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>
        <p:scale>
          <a:sx n="45" d="100"/>
          <a:sy n="45" d="100"/>
        </p:scale>
        <p:origin x="-1674" y="-6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ramks\OneDrive\Desktop\Nithyaashre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[Nithyaashree.xlsx]Pivot!PivotTable2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Employees who resigned and their Job Satisfaction level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D51-47B3-A3CF-36DBA215B7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D51-47B3-A3CF-36DBA215B7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D51-47B3-A3CF-36DBA215B7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Pivot!$A$4:$A$7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Pivot!$B$4:$B$7</c:f>
              <c:numCache>
                <c:formatCode>General</c:formatCode>
                <c:ptCount val="3"/>
                <c:pt idx="0">
                  <c:v>2</c:v>
                </c:pt>
                <c:pt idx="1">
                  <c:v>22</c:v>
                </c:pt>
                <c:pt idx="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D51-47B3-A3CF-36DBA215B72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325880" y="18288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1255" y="15525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67200" y="1676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5116" y="554617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3281" y="3326218"/>
            <a:ext cx="6762115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1000">
              <a:lnSpc>
                <a:spcPct val="100000"/>
              </a:lnSpc>
              <a:spcBef>
                <a:spcPts val="95"/>
              </a:spcBef>
            </a:pPr>
            <a:r>
              <a:rPr sz="2800" b="0" i="0" dirty="0">
                <a:latin typeface="Times New Roman"/>
                <a:cs typeface="Times New Roman"/>
              </a:rPr>
              <a:t>Student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Name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lang="en-US" sz="2800" b="0" i="0" spc="-45" dirty="0" err="1"/>
              <a:t>Nithyaasree.V</a:t>
            </a:r>
            <a:r>
              <a:rPr lang="en-US" sz="2800" b="0" i="0" spc="-45" dirty="0"/>
              <a:t> </a:t>
            </a:r>
            <a:r>
              <a:rPr lang="en-US" sz="2800" b="0" i="0" spc="-20" dirty="0"/>
              <a:t/>
            </a:r>
            <a:br>
              <a:rPr lang="en-US" sz="2800" b="0" i="0" spc="-20" dirty="0"/>
            </a:br>
            <a:r>
              <a:rPr sz="2800" b="0" i="0" dirty="0">
                <a:latin typeface="Times New Roman"/>
                <a:cs typeface="Times New Roman"/>
              </a:rPr>
              <a:t>Register</a:t>
            </a:r>
            <a:r>
              <a:rPr sz="2800" b="0" i="0" spc="-2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No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312</a:t>
            </a:r>
            <a:r>
              <a:rPr lang="en-US" sz="2800" b="0" i="0" spc="-10" dirty="0" smtClean="0">
                <a:latin typeface="Times New Roman"/>
                <a:cs typeface="Times New Roman"/>
              </a:rPr>
              <a:t>211051  </a:t>
            </a:r>
            <a:br>
              <a:rPr lang="en-US" sz="2800" b="0" i="0" spc="-10" dirty="0" smtClean="0">
                <a:latin typeface="Times New Roman"/>
                <a:cs typeface="Times New Roman"/>
              </a:rPr>
            </a:br>
            <a:r>
              <a:rPr lang="en-US" sz="2800" b="0" i="0" spc="-10" dirty="0" smtClean="0"/>
              <a:t>user name asunm1423312211051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b="0" i="0" dirty="0">
                <a:latin typeface="Times New Roman"/>
                <a:cs typeface="Times New Roman"/>
              </a:rPr>
              <a:t>Department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IIIrd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B.com</a:t>
            </a:r>
            <a:r>
              <a:rPr sz="2800" b="0" i="0" spc="-4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General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(Commerce) </a:t>
            </a:r>
            <a:r>
              <a:rPr sz="2800" b="0" i="0" dirty="0">
                <a:latin typeface="Times New Roman"/>
                <a:cs typeface="Times New Roman"/>
              </a:rPr>
              <a:t>College</a:t>
            </a:r>
            <a:r>
              <a:rPr sz="2800" b="0" i="0" spc="-3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25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 err="1" smtClean="0">
                <a:latin typeface="Times New Roman"/>
                <a:cs typeface="Times New Roman"/>
              </a:rPr>
              <a:t>Dr</a:t>
            </a:r>
            <a:r>
              <a:rPr lang="en-US" sz="2800" b="0" i="0" spc="-25" dirty="0" smtClean="0">
                <a:latin typeface="Times New Roman"/>
                <a:cs typeface="Times New Roman"/>
              </a:rPr>
              <a:t> .M.G.R JANAKI COLLEGE OF ARTS AND SCIENCE FOR WOMEN</a:t>
            </a:r>
            <a:r>
              <a:rPr lang="en-US" sz="2800" b="0" i="0" spc="-20" dirty="0">
                <a:latin typeface="Times New Roman"/>
                <a:cs typeface="Times New Roman"/>
              </a:rPr>
              <a:t/>
            </a:r>
            <a:br>
              <a:rPr lang="en-US" sz="2800" b="0" i="0" spc="-20" dirty="0">
                <a:latin typeface="Times New Roman"/>
                <a:cs typeface="Times New Roman"/>
              </a:rPr>
            </a:br>
            <a:r>
              <a:rPr lang="en-US" sz="2800" b="0" i="0" spc="-20" dirty="0">
                <a:latin typeface="Times New Roman"/>
                <a:cs typeface="Times New Roman"/>
              </a:rPr>
              <a:t>                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870" y="448945"/>
              <a:ext cx="306705" cy="336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815" y="546735"/>
              <a:ext cx="389890" cy="238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35" y="546735"/>
              <a:ext cx="251459" cy="3473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7079" y="448945"/>
              <a:ext cx="126364" cy="3365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6304" y="546735"/>
              <a:ext cx="217137" cy="245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6360" y="553720"/>
              <a:ext cx="244868" cy="340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5575" y="546735"/>
              <a:ext cx="193675" cy="245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1000" y="546735"/>
              <a:ext cx="193675" cy="245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0090" y="448945"/>
              <a:ext cx="339089" cy="3365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3718" y="546735"/>
              <a:ext cx="222796" cy="2419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295" y="468630"/>
              <a:ext cx="154939" cy="3200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6628" y="546735"/>
              <a:ext cx="222796" cy="2419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9940" y="441960"/>
              <a:ext cx="357416" cy="3435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0915" y="546735"/>
              <a:ext cx="249555" cy="238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8658" y="546735"/>
              <a:ext cx="222796" cy="2419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09870" y="448945"/>
              <a:ext cx="380149" cy="4457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5051" y="546735"/>
              <a:ext cx="158698" cy="245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01690" y="441324"/>
              <a:ext cx="126364" cy="3441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3506" y="546735"/>
              <a:ext cx="158698" cy="2457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73495" y="553720"/>
              <a:ext cx="249554" cy="2387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60567" y="546735"/>
              <a:ext cx="158698" cy="2457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47205" y="441324"/>
              <a:ext cx="126365" cy="3441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430" y="546735"/>
              <a:ext cx="249554" cy="238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80275" y="548005"/>
              <a:ext cx="226059" cy="34671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51750" y="448945"/>
              <a:ext cx="306704" cy="336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2694" y="553720"/>
              <a:ext cx="233972" cy="2317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54365" y="546735"/>
              <a:ext cx="194309" cy="2457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80425" y="546735"/>
              <a:ext cx="193675" cy="2457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96325" y="448945"/>
              <a:ext cx="126365" cy="3365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MODELLING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Dataset.</a:t>
            </a:r>
            <a:endParaRPr sz="2400" dirty="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lang="en-IN" sz="2400" spc="-35" dirty="0" smtClean="0">
                <a:latin typeface="Times New Roman"/>
                <a:cs typeface="Times New Roman"/>
              </a:rPr>
              <a:t>- </a:t>
            </a:r>
            <a:r>
              <a:rPr lang="en-IN" sz="2400" dirty="0" smtClean="0">
                <a:latin typeface="Times New Roman"/>
                <a:cs typeface="Times New Roman"/>
              </a:rPr>
              <a:t>High, Medium, Low</a:t>
            </a: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Insert</a:t>
            </a:r>
            <a:r>
              <a:rPr sz="2400" spc="-4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Job</a:t>
            </a:r>
            <a:r>
              <a:rPr sz="2400" spc="-3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lang="en-IN" sz="2400" spc="-10" dirty="0" smtClean="0">
                <a:latin typeface="Times New Roman"/>
                <a:cs typeface="Times New Roman"/>
              </a:rPr>
              <a:t>Employee Status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lang="en-IN" sz="2400" spc="-30" dirty="0" smtClean="0">
                <a:latin typeface="Times New Roman"/>
                <a:cs typeface="Times New Roman"/>
              </a:rPr>
              <a:t>Resigned</a:t>
            </a:r>
            <a:endParaRPr sz="2400" dirty="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Pie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satisfaction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484107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 smtClean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96537"/>
              </p:ext>
            </p:extLst>
          </p:nvPr>
        </p:nvGraphicFramePr>
        <p:xfrm>
          <a:off x="178434" y="2214881"/>
          <a:ext cx="5795646" cy="1837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507">
                  <a:extLst>
                    <a:ext uri="{9D8B030D-6E8A-4147-A177-3AD203B41FA5}">
                      <a16:colId xmlns="" xmlns:a16="http://schemas.microsoft.com/office/drawing/2014/main" val="28517584"/>
                    </a:ext>
                  </a:extLst>
                </a:gridCol>
                <a:gridCol w="3688139">
                  <a:extLst>
                    <a:ext uri="{9D8B030D-6E8A-4147-A177-3AD203B41FA5}">
                      <a16:colId xmlns="" xmlns:a16="http://schemas.microsoft.com/office/drawing/2014/main" val="1369459757"/>
                    </a:ext>
                  </a:extLst>
                </a:gridCol>
              </a:tblGrid>
              <a:tr h="3494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smtClean="0">
                          <a:effectLst/>
                        </a:rPr>
                        <a:t>Satisfaction Levels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Count of Job satisfaction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4253631693"/>
                  </a:ext>
                </a:extLst>
              </a:tr>
              <a:tr h="34947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High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790595764"/>
                  </a:ext>
                </a:extLst>
              </a:tr>
              <a:tr h="34947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Low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22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332543465"/>
                  </a:ext>
                </a:extLst>
              </a:tr>
              <a:tr h="34947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Medium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39269745"/>
                  </a:ext>
                </a:extLst>
              </a:tr>
              <a:tr h="34947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Grand Total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32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290094392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78435" y="4653280"/>
            <a:ext cx="579564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Inference: From the chart in the slide we find that there Is a strong correlation between employees resigning and their satisfaction levels in their job</a:t>
            </a:r>
            <a:endParaRPr lang="en-IN" b="1" dirty="0"/>
          </a:p>
        </p:txBody>
      </p: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430556"/>
              </p:ext>
            </p:extLst>
          </p:nvPr>
        </p:nvGraphicFramePr>
        <p:xfrm>
          <a:off x="5450457" y="1757928"/>
          <a:ext cx="6065520" cy="387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conclusion,</a:t>
            </a:r>
            <a:r>
              <a:rPr spc="-4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highlights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importance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dirty="0"/>
              <a:t>turnover</a:t>
            </a:r>
            <a:r>
              <a:rPr spc="-65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job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uncover</a:t>
            </a:r>
            <a:r>
              <a:rPr spc="-55" dirty="0"/>
              <a:t> </a:t>
            </a:r>
            <a:r>
              <a:rPr dirty="0"/>
              <a:t>underlying</a:t>
            </a:r>
            <a:r>
              <a:rPr spc="-55" dirty="0"/>
              <a:t> </a:t>
            </a:r>
            <a:r>
              <a:rPr dirty="0"/>
              <a:t>factors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contribute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identifying</a:t>
            </a:r>
            <a:r>
              <a:rPr spc="-40" dirty="0"/>
              <a:t> </a:t>
            </a:r>
            <a:r>
              <a:rPr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4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gain</a:t>
            </a:r>
            <a:r>
              <a:rPr spc="-45" dirty="0"/>
              <a:t> </a:t>
            </a:r>
            <a:r>
              <a:rPr dirty="0"/>
              <a:t>valuable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5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spc="-10" dirty="0"/>
              <a:t>causes</a:t>
            </a:r>
            <a:r>
              <a:rPr spc="7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turnover.</a:t>
            </a:r>
            <a:r>
              <a:rPr spc="-60" dirty="0"/>
              <a:t> </a:t>
            </a:r>
            <a:r>
              <a:rPr dirty="0"/>
              <a:t>Implementing</a:t>
            </a:r>
            <a:r>
              <a:rPr spc="-6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strategies</a:t>
            </a:r>
            <a:r>
              <a:rPr spc="-65" dirty="0"/>
              <a:t> </a:t>
            </a:r>
            <a:r>
              <a:rPr dirty="0"/>
              <a:t>based</a:t>
            </a:r>
            <a:r>
              <a:rPr spc="-6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satisfaction,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40" dirty="0"/>
              <a:t> </a:t>
            </a:r>
            <a:r>
              <a:rPr spc="-10" dirty="0"/>
              <a:t>employee </a:t>
            </a:r>
            <a:r>
              <a:rPr dirty="0"/>
              <a:t>retention,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ultimately</a:t>
            </a:r>
            <a:r>
              <a:rPr spc="-50" dirty="0"/>
              <a:t> </a:t>
            </a:r>
            <a:r>
              <a:rPr dirty="0"/>
              <a:t>reduce</a:t>
            </a:r>
            <a:r>
              <a:rPr spc="-50" dirty="0"/>
              <a:t> </a:t>
            </a:r>
            <a:r>
              <a:rPr dirty="0"/>
              <a:t>turnover</a:t>
            </a:r>
            <a:r>
              <a:rPr spc="-55" dirty="0"/>
              <a:t> </a:t>
            </a:r>
            <a:r>
              <a:rPr dirty="0"/>
              <a:t>rates,</a:t>
            </a:r>
            <a:r>
              <a:rPr spc="-50" dirty="0"/>
              <a:t> </a:t>
            </a:r>
            <a:r>
              <a:rPr dirty="0"/>
              <a:t>fostering</a:t>
            </a:r>
            <a:r>
              <a:rPr spc="-50" dirty="0"/>
              <a:t> a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stable,</a:t>
            </a:r>
            <a:r>
              <a:rPr spc="-50" dirty="0"/>
              <a:t> </a:t>
            </a:r>
            <a:r>
              <a:rPr dirty="0"/>
              <a:t>productive,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engaged</a:t>
            </a:r>
            <a:r>
              <a:rPr spc="-50" dirty="0"/>
              <a:t> </a:t>
            </a:r>
            <a:r>
              <a:rPr dirty="0"/>
              <a:t>workforce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10" dirty="0"/>
              <a:t>supports </a:t>
            </a:r>
            <a:r>
              <a:rPr spc="-20" dirty="0"/>
              <a:t>long-</a:t>
            </a:r>
            <a:r>
              <a:rPr dirty="0"/>
              <a:t>term</a:t>
            </a:r>
            <a:r>
              <a:rPr spc="10" dirty="0"/>
              <a:t> </a:t>
            </a:r>
            <a:r>
              <a:rPr spc="-10" dirty="0"/>
              <a:t>success.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 smtClean="0">
                <a:solidFill>
                  <a:srgbClr val="0F0F0F"/>
                </a:solidFill>
                <a:latin typeface="Times New Roman"/>
                <a:cs typeface="Times New Roman"/>
              </a:rPr>
              <a:t>"</a:t>
            </a:r>
            <a:r>
              <a:rPr lang="en-GB" sz="4400" i="0" dirty="0" smtClean="0">
                <a:solidFill>
                  <a:srgbClr val="0F0F0F"/>
                </a:solidFill>
              </a:rPr>
              <a:t>Employee </a:t>
            </a:r>
            <a:r>
              <a:rPr lang="en-GB" sz="4400" i="0" dirty="0" err="1" smtClean="0">
                <a:solidFill>
                  <a:srgbClr val="0F0F0F"/>
                </a:solidFill>
              </a:rPr>
              <a:t>perfomanceAnalysis</a:t>
            </a:r>
            <a:r>
              <a:rPr lang="en-GB" sz="4400" i="0" dirty="0" smtClean="0">
                <a:solidFill>
                  <a:srgbClr val="0F0F0F"/>
                </a:solidFill>
              </a:rPr>
              <a:t> </a:t>
            </a:r>
            <a:br>
              <a:rPr lang="en-GB" sz="4400" i="0" dirty="0" smtClean="0">
                <a:solidFill>
                  <a:srgbClr val="0F0F0F"/>
                </a:solidFill>
              </a:rPr>
            </a:br>
            <a:r>
              <a:rPr lang="en-GB" sz="4400" i="0" dirty="0" smtClean="0">
                <a:solidFill>
                  <a:srgbClr val="0F0F0F"/>
                </a:solidFill>
              </a:rPr>
              <a:t>using Excel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80" dirty="0"/>
              <a:t> </a:t>
            </a:r>
            <a:r>
              <a:rPr sz="4250" spc="-70" dirty="0"/>
              <a:t>STATEMENT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5" dirty="0">
                <a:latin typeface="Times New Roman"/>
                <a:cs typeface="Times New Roman"/>
              </a:rPr>
              <a:t>Analyse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Attrition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i.e.,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Employee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turnover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Times New Roman"/>
                <a:cs typeface="Times New Roman"/>
              </a:rPr>
              <a:t>T</a:t>
            </a:r>
            <a:r>
              <a:rPr sz="2800" spc="25" dirty="0">
                <a:latin typeface="Times New Roman"/>
                <a:cs typeface="Times New Roman"/>
              </a:rPr>
              <a:t>h</a:t>
            </a:r>
            <a:r>
              <a:rPr sz="3600" spc="-1005" baseline="37037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800" spc="-35" dirty="0">
                <a:latin typeface="Times New Roman"/>
                <a:cs typeface="Times New Roman"/>
              </a:rPr>
              <a:t>i</a:t>
            </a:r>
            <a:r>
              <a:rPr sz="3600" spc="-540" baseline="37037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4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project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aims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to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examine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employee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attrition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levels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identify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understand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factors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influencing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satisfaction.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findings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will </a:t>
            </a:r>
            <a:r>
              <a:rPr sz="2800" spc="235" dirty="0">
                <a:latin typeface="Times New Roman"/>
                <a:cs typeface="Times New Roman"/>
              </a:rPr>
              <a:t>assist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in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strategies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to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improve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WHO</a:t>
            </a:r>
            <a:r>
              <a:rPr sz="4000" spc="-215" dirty="0"/>
              <a:t> </a:t>
            </a:r>
            <a:r>
              <a:rPr sz="4000" dirty="0"/>
              <a:t>ARE</a:t>
            </a:r>
            <a:r>
              <a:rPr sz="4000" spc="-60" dirty="0"/>
              <a:t> </a:t>
            </a:r>
            <a:r>
              <a:rPr sz="4000" dirty="0"/>
              <a:t>THE</a:t>
            </a:r>
            <a:r>
              <a:rPr sz="4000" spc="-40" dirty="0"/>
              <a:t> </a:t>
            </a:r>
            <a:r>
              <a:rPr sz="4000" dirty="0"/>
              <a:t>END</a:t>
            </a:r>
            <a:r>
              <a:rPr sz="4000" spc="-55" dirty="0"/>
              <a:t> </a:t>
            </a:r>
            <a:r>
              <a:rPr sz="4000" spc="-10" dirty="0"/>
              <a:t>USERS?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/>
                <a:cs typeface="Times New Roman"/>
              </a:rPr>
              <a:t>Team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Business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OUR</a:t>
            </a:r>
            <a:r>
              <a:rPr sz="3600" spc="-80" dirty="0"/>
              <a:t> </a:t>
            </a:r>
            <a:r>
              <a:rPr sz="3600" spc="-25" dirty="0"/>
              <a:t>SOLUTION</a:t>
            </a:r>
            <a:r>
              <a:rPr sz="3600" spc="-35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1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Blanks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 </a:t>
            </a:r>
            <a:r>
              <a:rPr sz="2400" b="1" dirty="0">
                <a:latin typeface="Times New Roman"/>
                <a:cs typeface="Times New Roman"/>
              </a:rPr>
              <a:t>Pivot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satisfaction.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Formulas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Job) </a:t>
            </a:r>
            <a:r>
              <a:rPr sz="2400" b="1" dirty="0">
                <a:latin typeface="Times New Roman"/>
                <a:cs typeface="Times New Roman"/>
              </a:rPr>
              <a:t>Graphs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(Pie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Dataset</a:t>
            </a:r>
            <a:r>
              <a:rPr sz="5400" spc="-120" dirty="0"/>
              <a:t> </a:t>
            </a:r>
            <a:r>
              <a:rPr sz="5400" spc="-10" dirty="0"/>
              <a:t>Description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615565" y="2036445"/>
            <a:ext cx="593979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Employee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Times New Roman"/>
                <a:cs typeface="Times New Roman"/>
              </a:rPr>
              <a:t>Variables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3</a:t>
            </a:r>
            <a:r>
              <a:rPr lang="en-GB" sz="2400" dirty="0" smtClean="0">
                <a:latin typeface="Times New Roman"/>
                <a:cs typeface="Times New Roman"/>
              </a:rPr>
              <a:t>2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400" b="1" dirty="0" smtClean="0">
                <a:latin typeface="Times New Roman"/>
                <a:cs typeface="Times New Roman"/>
              </a:rPr>
              <a:t>Business unit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&lt;</a:t>
            </a:r>
            <a:r>
              <a:rPr lang="en-IN" sz="2400" dirty="0" err="1" smtClean="0">
                <a:latin typeface="Times New Roman"/>
                <a:cs typeface="Times New Roman"/>
              </a:rPr>
              <a:t>fct</a:t>
            </a:r>
            <a:r>
              <a:rPr lang="en-IN" sz="2400" dirty="0" smtClean="0">
                <a:latin typeface="Times New Roman"/>
                <a:cs typeface="Times New Roman"/>
              </a:rPr>
              <a:t>&gt;</a:t>
            </a:r>
            <a:r>
              <a:rPr lang="en-IN" sz="2400" spc="-95" dirty="0" smtClean="0">
                <a:latin typeface="Times New Roman"/>
                <a:cs typeface="Times New Roman"/>
              </a:rPr>
              <a:t> </a:t>
            </a:r>
            <a:r>
              <a:rPr lang="en-IN" sz="2400" spc="-30" dirty="0" smtClean="0">
                <a:latin typeface="Times New Roman"/>
                <a:cs typeface="Times New Roman"/>
              </a:rPr>
              <a:t>Text</a:t>
            </a:r>
            <a:r>
              <a:rPr lang="en-IN" sz="2400" spc="-95" dirty="0" smtClean="0">
                <a:latin typeface="Times New Roman"/>
                <a:cs typeface="Times New Roman"/>
              </a:rPr>
              <a:t> </a:t>
            </a:r>
            <a:r>
              <a:rPr lang="en-IN" sz="2400" spc="-35" dirty="0" smtClean="0">
                <a:latin typeface="Times New Roman"/>
                <a:cs typeface="Times New Roman"/>
              </a:rPr>
              <a:t>Values</a:t>
            </a:r>
            <a:r>
              <a:rPr lang="en-IN" sz="2400" spc="-50" dirty="0" smtClean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IN" sz="2400" b="1" dirty="0" smtClean="0">
                <a:latin typeface="Times New Roman"/>
                <a:cs typeface="Times New Roman"/>
              </a:rPr>
              <a:t>Employee Status</a:t>
            </a:r>
            <a:r>
              <a:rPr sz="2400" b="1" spc="-5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endParaRPr lang="en-IN" sz="24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 smtClean="0">
                <a:latin typeface="Times New Roman"/>
                <a:cs typeface="Times New Roman"/>
              </a:rPr>
              <a:t>Job</a:t>
            </a:r>
            <a:r>
              <a:rPr sz="2400" b="1" spc="-20" dirty="0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 smtClean="0">
                <a:latin typeface="Times New Roman"/>
                <a:cs typeface="Times New Roman"/>
              </a:rPr>
              <a:t>Performance</a:t>
            </a:r>
            <a:r>
              <a:rPr sz="2400" b="1" spc="-40" dirty="0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0" dirty="0"/>
              <a:t> </a:t>
            </a:r>
            <a:r>
              <a:rPr sz="4250" dirty="0"/>
              <a:t>IN</a:t>
            </a:r>
            <a:r>
              <a:rPr sz="4250" spc="-30" dirty="0"/>
              <a:t> </a:t>
            </a:r>
            <a:r>
              <a:rPr sz="4250" dirty="0"/>
              <a:t>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644139" y="2580005"/>
            <a:ext cx="5440680" cy="261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b</a:t>
            </a:r>
            <a:r>
              <a:rPr lang="en-GB" sz="2800" spc="-25" dirty="0">
                <a:latin typeface="Times New Roman"/>
                <a:cs typeface="Times New Roman"/>
              </a:rPr>
              <a:t>y</a:t>
            </a:r>
            <a:r>
              <a:rPr sz="2800" spc="-2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 smtClean="0">
                <a:latin typeface="Times New Roman"/>
                <a:cs typeface="Times New Roman"/>
              </a:rPr>
              <a:t>.</a:t>
            </a:r>
            <a:r>
              <a:rPr lang="en-GB" sz="2800" spc="-50" dirty="0" smtClean="0">
                <a:latin typeface="Times New Roman"/>
                <a:cs typeface="Times New Roman"/>
              </a:rPr>
              <a:t> And showing difference in 3 scale namely </a:t>
            </a:r>
            <a:r>
              <a:rPr lang="en-GB" sz="2800" spc="-50" dirty="0" err="1" smtClean="0">
                <a:latin typeface="Times New Roman"/>
                <a:cs typeface="Times New Roman"/>
              </a:rPr>
              <a:t>high,medium</a:t>
            </a:r>
            <a:r>
              <a:rPr lang="en-GB" sz="2800" spc="-50" dirty="0" smtClean="0">
                <a:latin typeface="Times New Roman"/>
                <a:cs typeface="Times New Roman"/>
              </a:rPr>
              <a:t> ,low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514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Name : Nithyaasree.V  Register No : 312211051   user name asunm1423312211051 Department : IIIrd B.com General (Commerce) College : Dr .M.G.R JANAKI COLLEGE OF ARTS AND SCIENCE FOR WOMEN                 </vt:lpstr>
      <vt:lpstr>"Employee perfomanceAnalysis  using Excel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Nithyaasree.V  Register No : 312211051 Department : IIIrd B.com General (Commerce) College : Dr.M.G.R. Janaki College of Arts and                   Science For Women</dc:title>
  <dc:creator>Sriram Krishnamoorthy</dc:creator>
  <cp:lastModifiedBy>NITHYAASREE</cp:lastModifiedBy>
  <cp:revision>9</cp:revision>
  <dcterms:modified xsi:type="dcterms:W3CDTF">2024-09-03T11:55:58Z</dcterms:modified>
</cp:coreProperties>
</file>