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euphonious-selkie-104d58.netlify.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5817" y="-1024251"/>
            <a:ext cx="25613991" cy="15504187"/>
          </a:xfrm>
          <a:custGeom>
            <a:avLst/>
            <a:gdLst/>
            <a:ahLst/>
            <a:cxnLst/>
            <a:rect r="r" b="b" t="t" l="l"/>
            <a:pathLst>
              <a:path h="15504187" w="25613991">
                <a:moveTo>
                  <a:pt x="0" y="0"/>
                </a:moveTo>
                <a:lnTo>
                  <a:pt x="25613991" y="0"/>
                </a:lnTo>
                <a:lnTo>
                  <a:pt x="25613991" y="15504187"/>
                </a:lnTo>
                <a:lnTo>
                  <a:pt x="0" y="15504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74" r="-12274" b="-996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541650"/>
            <a:ext cx="18288000" cy="145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170" u="sng">
                <a:solidFill>
                  <a:srgbClr val="000000"/>
                </a:solidFill>
                <a:latin typeface="Canva Sans Bold"/>
                <a:hlinkClick r:id="rId3" tooltip="https://euphonious-selkie-104d58.netlify.app"/>
              </a:rPr>
              <a:t>https://653a965a7fc025142fe19b84--tubular-zabaione-f7f466.netlify.app</a:t>
            </a:r>
            <a:r>
              <a:rPr lang="en-US" sz="4170">
                <a:solidFill>
                  <a:srgbClr val="000000"/>
                </a:solidFill>
                <a:latin typeface="Canva Sans Bold"/>
              </a:rPr>
              <a:t>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0652" y="2129187"/>
            <a:ext cx="14666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CALCULATOR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DAF47oF2eSA</dc:identifier>
  <dcterms:modified xsi:type="dcterms:W3CDTF">2011-08-01T06:04:30Z</dcterms:modified>
  <cp:revision>1</cp:revision>
  <dc:title>Calculator: https://jssimplecal.ccbp.tech/?authuser=0</dc:title>
</cp:coreProperties>
</file>