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varScale="1">
        <p:scale>
          <a:sx n="78" d="100"/>
          <a:sy n="78"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1083" y="4586365"/>
            <a:ext cx="845715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Nithya B  –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12" name="Content Placeholder 11">
            <a:extLst>
              <a:ext uri="{FF2B5EF4-FFF2-40B4-BE49-F238E27FC236}">
                <a16:creationId xmlns:a16="http://schemas.microsoft.com/office/drawing/2014/main" id="{947E62B0-840F-2639-B927-E4452CB7122C}"/>
              </a:ext>
            </a:extLst>
          </p:cNvPr>
          <p:cNvPicPr>
            <a:picLocks noGrp="1" noChangeAspect="1"/>
          </p:cNvPicPr>
          <p:nvPr>
            <p:ph idx="1"/>
          </p:nvPr>
        </p:nvPicPr>
        <p:blipFill>
          <a:blip r:embed="rId2"/>
          <a:stretch>
            <a:fillRect/>
          </a:stretch>
        </p:blipFill>
        <p:spPr>
          <a:xfrm>
            <a:off x="581192" y="2964529"/>
            <a:ext cx="11079545" cy="134199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54858FD6-078D-0458-DEC5-AC2D2EF73639}"/>
              </a:ext>
            </a:extLst>
          </p:cNvPr>
          <p:cNvPicPr>
            <a:picLocks noGrp="1" noChangeAspect="1"/>
          </p:cNvPicPr>
          <p:nvPr>
            <p:ph idx="1"/>
          </p:nvPr>
        </p:nvPicPr>
        <p:blipFill>
          <a:blip r:embed="rId2"/>
          <a:stretch>
            <a:fillRect/>
          </a:stretch>
        </p:blipFill>
        <p:spPr>
          <a:xfrm>
            <a:off x="799641" y="2762174"/>
            <a:ext cx="10878224" cy="1799994"/>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28</TotalTime>
  <Words>896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LIYONA</cp:lastModifiedBy>
  <cp:revision>24</cp:revision>
  <dcterms:created xsi:type="dcterms:W3CDTF">2021-05-26T16:50:10Z</dcterms:created>
  <dcterms:modified xsi:type="dcterms:W3CDTF">2024-04-08T09:34:12Z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