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896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1593"/>
                </a:moveTo>
                <a:lnTo>
                  <a:pt x="9143981" y="3431593"/>
                </a:lnTo>
                <a:lnTo>
                  <a:pt x="9143981" y="0"/>
                </a:lnTo>
                <a:lnTo>
                  <a:pt x="0" y="0"/>
                </a:lnTo>
                <a:lnTo>
                  <a:pt x="0" y="3431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9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3981" y="1711796"/>
                </a:moveTo>
                <a:lnTo>
                  <a:pt x="0" y="1711796"/>
                </a:lnTo>
                <a:lnTo>
                  <a:pt x="0" y="0"/>
                </a:lnTo>
                <a:lnTo>
                  <a:pt x="9143981" y="0"/>
                </a:lnTo>
                <a:lnTo>
                  <a:pt x="9143981" y="1711796"/>
                </a:lnTo>
                <a:close/>
              </a:path>
            </a:pathLst>
          </a:custGeom>
          <a:solidFill>
            <a:srgbClr val="26A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41933" y="3597492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FFF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FF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26A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504129"/>
            <a:ext cx="2698750" cy="443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130834"/>
            <a:ext cx="8371840" cy="290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280" y="2038350"/>
            <a:ext cx="68256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2325" algn="l"/>
                <a:tab pos="3825240" algn="l"/>
              </a:tabLst>
            </a:pPr>
            <a:r>
              <a:rPr sz="4200" b="0" spc="-10" dirty="0">
                <a:solidFill>
                  <a:srgbClr val="FFFBEF"/>
                </a:solidFill>
                <a:latin typeface="Old Standard TT"/>
                <a:cs typeface="Old Standard TT"/>
              </a:rPr>
              <a:t>Hospital</a:t>
            </a:r>
            <a:r>
              <a:rPr sz="4200" b="0" dirty="0">
                <a:solidFill>
                  <a:srgbClr val="FFFBEF"/>
                </a:solidFill>
                <a:latin typeface="Old Standard TT"/>
                <a:cs typeface="Old Standard TT"/>
              </a:rPr>
              <a:t>	</a:t>
            </a:r>
            <a:r>
              <a:rPr sz="4200" b="0" spc="-10" dirty="0">
                <a:solidFill>
                  <a:srgbClr val="FFFBEF"/>
                </a:solidFill>
                <a:latin typeface="Old Standard TT"/>
                <a:cs typeface="Old Standard TT"/>
              </a:rPr>
              <a:t>Doctor</a:t>
            </a:r>
            <a:r>
              <a:rPr sz="4200" b="0" dirty="0">
                <a:solidFill>
                  <a:srgbClr val="FFFBEF"/>
                </a:solidFill>
                <a:latin typeface="Old Standard TT"/>
                <a:cs typeface="Old Standard TT"/>
              </a:rPr>
              <a:t>	</a:t>
            </a:r>
            <a:r>
              <a:rPr sz="4200" b="0" spc="-10" dirty="0">
                <a:solidFill>
                  <a:srgbClr val="FFFBEF"/>
                </a:solidFill>
                <a:latin typeface="Old Standard TT"/>
                <a:cs typeface="Old Standard TT"/>
              </a:rPr>
              <a:t>Appointment</a:t>
            </a:r>
            <a:endParaRPr sz="4200" dirty="0">
              <a:latin typeface="Old Standard TT"/>
              <a:cs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5404"/>
            <a:ext cx="18554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Add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Doctor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Details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2393" y="0"/>
            <a:ext cx="2863944" cy="4887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4897"/>
            <a:ext cx="2041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View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Doctor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Details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394" y="431099"/>
            <a:ext cx="4486265" cy="31146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5404"/>
            <a:ext cx="17564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View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Doctor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Slots</a:t>
            </a:r>
            <a:r>
              <a:rPr sz="1500" b="1" spc="-50" dirty="0">
                <a:latin typeface="Arial"/>
                <a:cs typeface="Arial"/>
              </a:rPr>
              <a:t> 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7" y="567898"/>
            <a:ext cx="6754886" cy="1142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24" y="2122800"/>
            <a:ext cx="18338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Doctor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Login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Page</a:t>
            </a:r>
            <a:r>
              <a:rPr sz="1500" b="1" spc="-50" dirty="0">
                <a:latin typeface="Arial"/>
                <a:cs typeface="Arial"/>
              </a:rPr>
              <a:t> 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2393" y="1863296"/>
            <a:ext cx="3914767" cy="29622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5404"/>
            <a:ext cx="18453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Doctor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Home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Page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7" y="567898"/>
            <a:ext cx="5734038" cy="266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1849" y="1545348"/>
            <a:ext cx="20815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Doctor</a:t>
            </a:r>
            <a:r>
              <a:rPr sz="1500" b="1" spc="27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Appointments: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196" y="2244295"/>
            <a:ext cx="6372762" cy="15232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5404"/>
            <a:ext cx="18554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Patient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Login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Page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396" y="567898"/>
            <a:ext cx="3867142" cy="31908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5404"/>
            <a:ext cx="24472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Patient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Registration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Page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6" y="567898"/>
            <a:ext cx="3914767" cy="42671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6499" y="65404"/>
            <a:ext cx="1866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Patient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Home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Page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8" y="567898"/>
            <a:ext cx="7037610" cy="295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900" y="1208402"/>
            <a:ext cx="26638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Book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Vaccine</a:t>
            </a:r>
            <a:r>
              <a:rPr sz="1500" b="1" spc="23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Appointment:-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797" y="1710896"/>
            <a:ext cx="5734038" cy="32003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024" y="332104"/>
            <a:ext cx="25044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Book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Doctor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Appointment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7" y="1066797"/>
            <a:ext cx="5734038" cy="32099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4" y="65404"/>
            <a:ext cx="13696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Select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Doctor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598" y="796498"/>
            <a:ext cx="5734038" cy="34956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4" y="65404"/>
            <a:ext cx="25044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Book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Doctor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Appointment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8" y="743798"/>
            <a:ext cx="5734038" cy="31292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00" spc="-10" dirty="0">
                <a:latin typeface="Arial"/>
                <a:cs typeface="Arial"/>
              </a:rPr>
              <a:t>Introduction:-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05509"/>
            <a:ext cx="8279765" cy="287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690">
              <a:lnSpc>
                <a:spcPct val="114999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Health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Hands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works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multispecialty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hospital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where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patients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easily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book </a:t>
            </a:r>
            <a:r>
              <a:rPr sz="1400" dirty="0">
                <a:latin typeface="Arial"/>
                <a:cs typeface="Arial"/>
              </a:rPr>
              <a:t>appointments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online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based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vaccination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doctor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need,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which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simplifies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scheduling </a:t>
            </a:r>
            <a:r>
              <a:rPr sz="1400" dirty="0">
                <a:latin typeface="Arial"/>
                <a:cs typeface="Arial"/>
              </a:rPr>
              <a:t>procedure.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User-friendly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interfaces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make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simple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patients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select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preferred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time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based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doctor’s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schedule.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things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considered;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improves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overall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patient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satisfaction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fields </a:t>
            </a:r>
            <a:r>
              <a:rPr sz="1400" dirty="0">
                <a:latin typeface="Arial"/>
                <a:cs typeface="Arial"/>
              </a:rPr>
              <a:t>related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hospitals.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have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three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modules: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hospital,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doctor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patient.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Here,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hospital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</a:t>
            </a:r>
            <a:r>
              <a:rPr sz="1400" spc="-25" dirty="0">
                <a:latin typeface="Arial"/>
                <a:cs typeface="Arial"/>
              </a:rPr>
              <a:t> and </a:t>
            </a:r>
            <a:r>
              <a:rPr sz="1400" dirty="0">
                <a:latin typeface="Arial"/>
                <a:cs typeface="Arial"/>
              </a:rPr>
              <a:t>view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doctors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also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nurses.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hospital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vaccinations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assign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doctor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nurse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vaccination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doctor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timings </a:t>
            </a:r>
            <a:r>
              <a:rPr sz="1400" dirty="0">
                <a:latin typeface="Arial"/>
                <a:cs typeface="Arial"/>
              </a:rPr>
              <a:t>according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his</a:t>
            </a:r>
            <a:r>
              <a:rPr sz="1400" spc="-10" dirty="0">
                <a:latin typeface="Arial"/>
                <a:cs typeface="Arial"/>
              </a:rPr>
              <a:t> availability.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example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doctor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timings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12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then</a:t>
            </a:r>
            <a:r>
              <a:rPr sz="1400" spc="-10" dirty="0">
                <a:latin typeface="Arial"/>
                <a:cs typeface="Arial"/>
              </a:rPr>
              <a:t> slots </a:t>
            </a:r>
            <a:r>
              <a:rPr sz="1400" dirty="0">
                <a:latin typeface="Arial"/>
                <a:cs typeface="Arial"/>
              </a:rPr>
              <a:t>divide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automatically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15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mins.</a:t>
            </a:r>
            <a:r>
              <a:rPr sz="1400" spc="3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Now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patient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giving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basic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details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patient; </a:t>
            </a:r>
            <a:r>
              <a:rPr sz="1400" dirty="0">
                <a:latin typeface="Arial"/>
                <a:cs typeface="Arial"/>
              </a:rPr>
              <a:t>after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registered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email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password,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patient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application.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625" y="65404"/>
            <a:ext cx="32200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View</a:t>
            </a:r>
            <a:r>
              <a:rPr sz="1500" b="1" spc="-9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Appointment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Booked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Details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873" y="567898"/>
            <a:ext cx="6996635" cy="9697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993" y="1755422"/>
            <a:ext cx="17919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Enter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Card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Details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8593" y="1690021"/>
            <a:ext cx="4589465" cy="33010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4" y="65404"/>
            <a:ext cx="24726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VIew</a:t>
            </a:r>
            <a:r>
              <a:rPr sz="1500" b="1" spc="-9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Appointment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Details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8" y="644098"/>
            <a:ext cx="5734038" cy="309561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4" y="217804"/>
            <a:ext cx="20961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View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Payment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Details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197" y="948898"/>
            <a:ext cx="5734038" cy="290511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4" y="217804"/>
            <a:ext cx="26212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Doctor</a:t>
            </a:r>
            <a:r>
              <a:rPr sz="1500" b="1" spc="36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check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Appointment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592" y="110699"/>
            <a:ext cx="2952743" cy="15335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393" y="1796621"/>
            <a:ext cx="5734038" cy="30860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1625" y="1437002"/>
            <a:ext cx="3235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Doctor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views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Patient</a:t>
            </a:r>
            <a:r>
              <a:rPr sz="1500" b="1" spc="-9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Appointment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024" y="903602"/>
            <a:ext cx="20764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Doctor’s</a:t>
            </a:r>
            <a:r>
              <a:rPr sz="1500" b="1" spc="-7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Prescription</a:t>
            </a:r>
            <a:r>
              <a:rPr sz="1500" b="1" spc="-75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6" y="2015695"/>
            <a:ext cx="5734038" cy="19430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624" y="522603"/>
            <a:ext cx="1838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Book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Appointment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196" y="1451697"/>
            <a:ext cx="5734038" cy="326706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624" y="218821"/>
            <a:ext cx="15963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Arial"/>
                <a:cs typeface="Arial"/>
              </a:rPr>
              <a:t>Book</a:t>
            </a:r>
            <a:r>
              <a:rPr sz="1300" b="1" spc="-8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Appointment</a:t>
            </a:r>
            <a:r>
              <a:rPr sz="1300" b="1" spc="-60" dirty="0">
                <a:latin typeface="Arial"/>
                <a:cs typeface="Arial"/>
              </a:rPr>
              <a:t> </a:t>
            </a:r>
            <a:r>
              <a:rPr sz="1300" b="1" spc="-50" dirty="0"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7" y="689698"/>
            <a:ext cx="5734038" cy="7905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6424" y="1658997"/>
            <a:ext cx="15011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Arial"/>
                <a:cs typeface="Arial"/>
              </a:rPr>
              <a:t>Assigning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Officer</a:t>
            </a:r>
            <a:r>
              <a:rPr sz="1300" b="1" spc="-50" dirty="0">
                <a:latin typeface="Arial"/>
                <a:cs typeface="Arial"/>
              </a:rPr>
              <a:t> :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0395" y="1556471"/>
            <a:ext cx="5305789" cy="335799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99" y="152399"/>
            <a:ext cx="8505632" cy="47919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-135" dirty="0"/>
              <a:t> </a:t>
            </a:r>
            <a:r>
              <a:rPr spc="-10" dirty="0"/>
              <a:t>description</a:t>
            </a:r>
            <a:r>
              <a:rPr sz="1500" b="0" spc="-10" dirty="0">
                <a:latin typeface="Times New Roman"/>
                <a:cs typeface="Times New Roman"/>
              </a:rPr>
              <a:t>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40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database</a:t>
            </a:r>
            <a:r>
              <a:rPr spc="254" dirty="0"/>
              <a:t> </a:t>
            </a:r>
            <a:r>
              <a:rPr dirty="0"/>
              <a:t>Description</a:t>
            </a:r>
            <a:r>
              <a:rPr spc="-50" dirty="0"/>
              <a:t> </a:t>
            </a:r>
            <a:r>
              <a:rPr dirty="0"/>
              <a:t>contains</a:t>
            </a:r>
            <a:r>
              <a:rPr spc="-50" dirty="0"/>
              <a:t> </a:t>
            </a:r>
            <a:r>
              <a:rPr dirty="0"/>
              <a:t>nine</a:t>
            </a:r>
            <a:r>
              <a:rPr spc="-50" dirty="0"/>
              <a:t> </a:t>
            </a:r>
            <a:r>
              <a:rPr spc="-10" dirty="0"/>
              <a:t>collections:</a:t>
            </a:r>
          </a:p>
          <a:p>
            <a:pPr marL="12700" marR="38100" algn="just">
              <a:lnSpc>
                <a:spcPct val="150000"/>
              </a:lnSpc>
            </a:pPr>
            <a:r>
              <a:rPr dirty="0"/>
              <a:t>Admin,</a:t>
            </a:r>
            <a:r>
              <a:rPr spc="335" dirty="0"/>
              <a:t> </a:t>
            </a:r>
            <a:r>
              <a:rPr dirty="0"/>
              <a:t>vaccines,</a:t>
            </a:r>
            <a:r>
              <a:rPr spc="340" dirty="0"/>
              <a:t> </a:t>
            </a:r>
            <a:r>
              <a:rPr dirty="0"/>
              <a:t>doctor,</a:t>
            </a:r>
            <a:r>
              <a:rPr spc="335" dirty="0"/>
              <a:t> </a:t>
            </a:r>
            <a:r>
              <a:rPr dirty="0"/>
              <a:t>patient,</a:t>
            </a:r>
            <a:r>
              <a:rPr spc="340" dirty="0"/>
              <a:t> </a:t>
            </a:r>
            <a:r>
              <a:rPr dirty="0"/>
              <a:t>officer,</a:t>
            </a:r>
            <a:r>
              <a:rPr spc="315" dirty="0"/>
              <a:t> </a:t>
            </a:r>
            <a:r>
              <a:rPr spc="-25" dirty="0"/>
              <a:t>Time-</a:t>
            </a:r>
            <a:r>
              <a:rPr dirty="0"/>
              <a:t>slots,</a:t>
            </a:r>
            <a:r>
              <a:rPr spc="335" dirty="0"/>
              <a:t> </a:t>
            </a:r>
            <a:r>
              <a:rPr dirty="0"/>
              <a:t>appointment,</a:t>
            </a:r>
            <a:r>
              <a:rPr spc="340" dirty="0"/>
              <a:t> </a:t>
            </a:r>
            <a:r>
              <a:rPr dirty="0"/>
              <a:t>payment,Prescription.The</a:t>
            </a:r>
            <a:r>
              <a:rPr spc="265" dirty="0"/>
              <a:t> </a:t>
            </a:r>
            <a:r>
              <a:rPr dirty="0"/>
              <a:t>Admin</a:t>
            </a:r>
            <a:r>
              <a:rPr spc="335" dirty="0"/>
              <a:t> </a:t>
            </a:r>
            <a:r>
              <a:rPr spc="-10" dirty="0"/>
              <a:t>collection </a:t>
            </a:r>
            <a:r>
              <a:rPr dirty="0"/>
              <a:t>contains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user_name,password.</a:t>
            </a:r>
          </a:p>
          <a:p>
            <a:pPr marL="12700" marR="8255" algn="just">
              <a:lnSpc>
                <a:spcPct val="150000"/>
              </a:lnSpc>
            </a:pPr>
            <a:r>
              <a:rPr dirty="0"/>
              <a:t>And</a:t>
            </a:r>
            <a:r>
              <a:rPr spc="254" dirty="0"/>
              <a:t> </a:t>
            </a:r>
            <a:r>
              <a:rPr dirty="0"/>
              <a:t>the</a:t>
            </a:r>
            <a:r>
              <a:rPr spc="260" dirty="0"/>
              <a:t> </a:t>
            </a:r>
            <a:r>
              <a:rPr dirty="0"/>
              <a:t>admin</a:t>
            </a:r>
            <a:r>
              <a:rPr spc="254" dirty="0"/>
              <a:t> </a:t>
            </a:r>
            <a:r>
              <a:rPr dirty="0"/>
              <a:t>can</a:t>
            </a:r>
            <a:r>
              <a:rPr spc="260" dirty="0"/>
              <a:t> </a:t>
            </a:r>
            <a:r>
              <a:rPr dirty="0"/>
              <a:t>add</a:t>
            </a:r>
            <a:r>
              <a:rPr spc="254" dirty="0"/>
              <a:t> </a:t>
            </a:r>
            <a:r>
              <a:rPr dirty="0"/>
              <a:t>the</a:t>
            </a:r>
            <a:r>
              <a:rPr spc="260" dirty="0"/>
              <a:t> </a:t>
            </a:r>
            <a:r>
              <a:rPr dirty="0"/>
              <a:t>vaccines,</a:t>
            </a:r>
            <a:r>
              <a:rPr spc="260" dirty="0"/>
              <a:t> </a:t>
            </a:r>
            <a:r>
              <a:rPr dirty="0"/>
              <a:t>officer</a:t>
            </a:r>
            <a:r>
              <a:rPr spc="254" dirty="0"/>
              <a:t> </a:t>
            </a:r>
            <a:r>
              <a:rPr dirty="0"/>
              <a:t>and</a:t>
            </a:r>
            <a:r>
              <a:rPr spc="260" dirty="0"/>
              <a:t> </a:t>
            </a:r>
            <a:r>
              <a:rPr dirty="0"/>
              <a:t>doctor.</a:t>
            </a:r>
            <a:r>
              <a:rPr spc="245" dirty="0"/>
              <a:t>  </a:t>
            </a:r>
            <a:r>
              <a:rPr dirty="0"/>
              <a:t>The</a:t>
            </a:r>
            <a:r>
              <a:rPr spc="265" dirty="0"/>
              <a:t> </a:t>
            </a:r>
            <a:r>
              <a:rPr dirty="0"/>
              <a:t>vaccines</a:t>
            </a:r>
            <a:r>
              <a:rPr spc="254" dirty="0"/>
              <a:t> </a:t>
            </a:r>
            <a:r>
              <a:rPr dirty="0"/>
              <a:t>collection</a:t>
            </a:r>
            <a:r>
              <a:rPr spc="260" dirty="0"/>
              <a:t> </a:t>
            </a:r>
            <a:r>
              <a:rPr dirty="0"/>
              <a:t>contains</a:t>
            </a:r>
            <a:r>
              <a:rPr spc="254" dirty="0"/>
              <a:t> </a:t>
            </a:r>
            <a:r>
              <a:rPr dirty="0"/>
              <a:t>the</a:t>
            </a:r>
            <a:r>
              <a:rPr spc="260" dirty="0"/>
              <a:t> </a:t>
            </a:r>
            <a:r>
              <a:rPr spc="-10" dirty="0"/>
              <a:t>vaccine_name, about-</a:t>
            </a:r>
            <a:r>
              <a:rPr dirty="0"/>
              <a:t>vaccine,</a:t>
            </a:r>
            <a:r>
              <a:rPr spc="80" dirty="0"/>
              <a:t> </a:t>
            </a:r>
            <a:r>
              <a:rPr dirty="0"/>
              <a:t>is</a:t>
            </a:r>
            <a:r>
              <a:rPr spc="80" dirty="0"/>
              <a:t> </a:t>
            </a:r>
            <a:r>
              <a:rPr dirty="0"/>
              <a:t>prescription</a:t>
            </a:r>
            <a:r>
              <a:rPr spc="80" dirty="0"/>
              <a:t> </a:t>
            </a:r>
            <a:r>
              <a:rPr dirty="0"/>
              <a:t>needed,</a:t>
            </a:r>
            <a:r>
              <a:rPr spc="85" dirty="0"/>
              <a:t> </a:t>
            </a:r>
            <a:r>
              <a:rPr dirty="0"/>
              <a:t>picture,</a:t>
            </a:r>
            <a:r>
              <a:rPr spc="80" dirty="0"/>
              <a:t> </a:t>
            </a:r>
            <a:r>
              <a:rPr dirty="0"/>
              <a:t>start-time,</a:t>
            </a:r>
            <a:r>
              <a:rPr spc="80" dirty="0"/>
              <a:t> </a:t>
            </a:r>
            <a:r>
              <a:rPr dirty="0"/>
              <a:t>end_time</a:t>
            </a:r>
            <a:r>
              <a:rPr spc="85" dirty="0"/>
              <a:t> </a:t>
            </a:r>
            <a:r>
              <a:rPr dirty="0"/>
              <a:t>and</a:t>
            </a:r>
            <a:r>
              <a:rPr spc="80" dirty="0"/>
              <a:t>  </a:t>
            </a:r>
            <a:r>
              <a:rPr dirty="0"/>
              <a:t>price.</a:t>
            </a:r>
            <a:r>
              <a:rPr spc="65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dirty="0"/>
              <a:t>admin</a:t>
            </a:r>
            <a:r>
              <a:rPr spc="80" dirty="0"/>
              <a:t> </a:t>
            </a:r>
            <a:r>
              <a:rPr dirty="0"/>
              <a:t>will</a:t>
            </a:r>
            <a:r>
              <a:rPr spc="85" dirty="0"/>
              <a:t> </a:t>
            </a:r>
            <a:r>
              <a:rPr dirty="0"/>
              <a:t>add</a:t>
            </a:r>
            <a:r>
              <a:rPr spc="80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dirty="0"/>
              <a:t>officers</a:t>
            </a:r>
            <a:r>
              <a:rPr spc="85" dirty="0"/>
              <a:t> </a:t>
            </a:r>
            <a:r>
              <a:rPr spc="-25" dirty="0"/>
              <a:t>and </a:t>
            </a:r>
            <a:r>
              <a:rPr dirty="0"/>
              <a:t>doctors.</a:t>
            </a:r>
            <a:r>
              <a:rPr spc="80" dirty="0"/>
              <a:t>  </a:t>
            </a:r>
            <a:r>
              <a:rPr dirty="0"/>
              <a:t>The</a:t>
            </a:r>
            <a:r>
              <a:rPr spc="95" dirty="0"/>
              <a:t> </a:t>
            </a:r>
            <a:r>
              <a:rPr dirty="0"/>
              <a:t>officer</a:t>
            </a:r>
            <a:r>
              <a:rPr spc="90" dirty="0"/>
              <a:t> </a:t>
            </a:r>
            <a:r>
              <a:rPr dirty="0"/>
              <a:t>collection</a:t>
            </a:r>
            <a:r>
              <a:rPr spc="95" dirty="0"/>
              <a:t> </a:t>
            </a:r>
            <a:r>
              <a:rPr dirty="0"/>
              <a:t>contains</a:t>
            </a:r>
            <a:r>
              <a:rPr spc="95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dirty="0"/>
              <a:t>officer_name</a:t>
            </a:r>
            <a:r>
              <a:rPr spc="90" dirty="0"/>
              <a:t> </a:t>
            </a:r>
            <a:r>
              <a:rPr dirty="0"/>
              <a:t>.</a:t>
            </a:r>
            <a:r>
              <a:rPr spc="70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dirty="0"/>
              <a:t>doctor</a:t>
            </a:r>
            <a:r>
              <a:rPr spc="95" dirty="0"/>
              <a:t> </a:t>
            </a:r>
            <a:r>
              <a:rPr dirty="0"/>
              <a:t>collection</a:t>
            </a:r>
            <a:r>
              <a:rPr spc="95" dirty="0"/>
              <a:t> </a:t>
            </a:r>
            <a:r>
              <a:rPr dirty="0"/>
              <a:t>contains</a:t>
            </a:r>
            <a:r>
              <a:rPr spc="95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dirty="0"/>
              <a:t>name,</a:t>
            </a:r>
            <a:r>
              <a:rPr spc="90" dirty="0"/>
              <a:t> </a:t>
            </a:r>
            <a:r>
              <a:rPr dirty="0"/>
              <a:t>email</a:t>
            </a:r>
            <a:r>
              <a:rPr spc="90" dirty="0"/>
              <a:t> </a:t>
            </a:r>
            <a:r>
              <a:rPr spc="-10" dirty="0"/>
              <a:t>,phone</a:t>
            </a: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dirty="0"/>
              <a:t>,password,</a:t>
            </a:r>
            <a:r>
              <a:rPr spc="-55" dirty="0"/>
              <a:t> </a:t>
            </a:r>
            <a:r>
              <a:rPr dirty="0"/>
              <a:t>specialisation,</a:t>
            </a:r>
            <a:r>
              <a:rPr spc="-50" dirty="0"/>
              <a:t> </a:t>
            </a:r>
            <a:r>
              <a:rPr dirty="0"/>
              <a:t>designations,</a:t>
            </a:r>
            <a:r>
              <a:rPr spc="-55" dirty="0"/>
              <a:t> </a:t>
            </a:r>
            <a:r>
              <a:rPr dirty="0"/>
              <a:t>experience,</a:t>
            </a:r>
            <a:r>
              <a:rPr spc="-50" dirty="0"/>
              <a:t> </a:t>
            </a:r>
            <a:r>
              <a:rPr dirty="0"/>
              <a:t>about_doctor,</a:t>
            </a:r>
            <a:r>
              <a:rPr spc="-50" dirty="0"/>
              <a:t> </a:t>
            </a:r>
            <a:r>
              <a:rPr dirty="0"/>
              <a:t>picture,</a:t>
            </a:r>
            <a:r>
              <a:rPr spc="-55" dirty="0"/>
              <a:t> </a:t>
            </a:r>
            <a:r>
              <a:rPr dirty="0"/>
              <a:t>start_time,</a:t>
            </a:r>
            <a:r>
              <a:rPr spc="-50" dirty="0"/>
              <a:t> </a:t>
            </a:r>
            <a:r>
              <a:rPr spc="-10" dirty="0"/>
              <a:t>end_time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price.</a:t>
            </a:r>
          </a:p>
          <a:p>
            <a:pPr marL="12700" marR="5080" indent="457200" algn="just">
              <a:lnSpc>
                <a:spcPct val="150000"/>
              </a:lnSpc>
            </a:pPr>
            <a:r>
              <a:rPr dirty="0"/>
              <a:t>The</a:t>
            </a:r>
            <a:r>
              <a:rPr spc="250" dirty="0"/>
              <a:t> </a:t>
            </a:r>
            <a:r>
              <a:rPr dirty="0"/>
              <a:t>patient</a:t>
            </a:r>
            <a:r>
              <a:rPr spc="254" dirty="0"/>
              <a:t> </a:t>
            </a:r>
            <a:r>
              <a:rPr dirty="0"/>
              <a:t>will</a:t>
            </a:r>
            <a:r>
              <a:rPr spc="254" dirty="0"/>
              <a:t> </a:t>
            </a:r>
            <a:r>
              <a:rPr dirty="0"/>
              <a:t>register</a:t>
            </a:r>
            <a:r>
              <a:rPr spc="254" dirty="0"/>
              <a:t> </a:t>
            </a:r>
            <a:r>
              <a:rPr dirty="0"/>
              <a:t>into</a:t>
            </a:r>
            <a:r>
              <a:rPr spc="260" dirty="0"/>
              <a:t> </a:t>
            </a:r>
            <a:r>
              <a:rPr dirty="0"/>
              <a:t>the</a:t>
            </a:r>
            <a:r>
              <a:rPr spc="250" dirty="0"/>
              <a:t> </a:t>
            </a:r>
            <a:r>
              <a:rPr dirty="0"/>
              <a:t>website</a:t>
            </a:r>
            <a:r>
              <a:rPr spc="254" dirty="0"/>
              <a:t> </a:t>
            </a:r>
            <a:r>
              <a:rPr dirty="0"/>
              <a:t>with</a:t>
            </a:r>
            <a:r>
              <a:rPr spc="260" dirty="0"/>
              <a:t> </a:t>
            </a:r>
            <a:r>
              <a:rPr dirty="0"/>
              <a:t>their</a:t>
            </a:r>
            <a:r>
              <a:rPr spc="254" dirty="0"/>
              <a:t> </a:t>
            </a:r>
            <a:r>
              <a:rPr dirty="0"/>
              <a:t>valid</a:t>
            </a:r>
            <a:r>
              <a:rPr spc="260" dirty="0"/>
              <a:t> </a:t>
            </a:r>
            <a:r>
              <a:rPr dirty="0"/>
              <a:t>details</a:t>
            </a:r>
            <a:r>
              <a:rPr spc="260" dirty="0"/>
              <a:t> </a:t>
            </a:r>
            <a:r>
              <a:rPr dirty="0"/>
              <a:t>then</a:t>
            </a:r>
            <a:r>
              <a:rPr spc="254" dirty="0"/>
              <a:t> </a:t>
            </a:r>
            <a:r>
              <a:rPr dirty="0"/>
              <a:t>login</a:t>
            </a:r>
            <a:r>
              <a:rPr spc="260" dirty="0"/>
              <a:t> </a:t>
            </a:r>
            <a:r>
              <a:rPr dirty="0"/>
              <a:t>into</a:t>
            </a:r>
            <a:r>
              <a:rPr spc="260" dirty="0"/>
              <a:t> </a:t>
            </a:r>
            <a:r>
              <a:rPr dirty="0"/>
              <a:t>the</a:t>
            </a:r>
            <a:r>
              <a:rPr spc="250" dirty="0"/>
              <a:t> </a:t>
            </a:r>
            <a:r>
              <a:rPr dirty="0"/>
              <a:t>website,</a:t>
            </a:r>
            <a:r>
              <a:rPr spc="260" dirty="0"/>
              <a:t> </a:t>
            </a:r>
            <a:r>
              <a:rPr dirty="0"/>
              <a:t>the</a:t>
            </a:r>
            <a:r>
              <a:rPr spc="254" dirty="0"/>
              <a:t> </a:t>
            </a:r>
            <a:r>
              <a:rPr spc="-10" dirty="0"/>
              <a:t>patient </a:t>
            </a:r>
            <a:r>
              <a:rPr dirty="0"/>
              <a:t>collection</a:t>
            </a:r>
            <a:r>
              <a:rPr spc="-45" dirty="0"/>
              <a:t> </a:t>
            </a:r>
            <a:r>
              <a:rPr dirty="0"/>
              <a:t>contains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name,</a:t>
            </a:r>
            <a:r>
              <a:rPr spc="-40" dirty="0"/>
              <a:t> </a:t>
            </a:r>
            <a:r>
              <a:rPr dirty="0"/>
              <a:t>email,</a:t>
            </a:r>
            <a:r>
              <a:rPr spc="-40" dirty="0"/>
              <a:t> </a:t>
            </a:r>
            <a:r>
              <a:rPr dirty="0"/>
              <a:t>password,</a:t>
            </a:r>
            <a:r>
              <a:rPr spc="-40" dirty="0"/>
              <a:t> </a:t>
            </a:r>
            <a:r>
              <a:rPr dirty="0"/>
              <a:t>phone,</a:t>
            </a:r>
            <a:r>
              <a:rPr spc="-40" dirty="0"/>
              <a:t> </a:t>
            </a:r>
            <a:r>
              <a:rPr spc="-10" dirty="0"/>
              <a:t>gender,</a:t>
            </a:r>
            <a:r>
              <a:rPr spc="-40" dirty="0"/>
              <a:t> </a:t>
            </a:r>
            <a:r>
              <a:rPr dirty="0"/>
              <a:t>age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address.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323" y="657081"/>
            <a:ext cx="837438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0380" algn="just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patient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view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vaccines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vaccine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doesn’t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doctor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prescription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patient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will </a:t>
            </a:r>
            <a:r>
              <a:rPr sz="1400" dirty="0">
                <a:latin typeface="Times New Roman"/>
                <a:cs typeface="Times New Roman"/>
              </a:rPr>
              <a:t>book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appointment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details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choose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slot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admin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assign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officer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vaccination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vaccine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doctor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prescription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patient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view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doctors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slot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book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appointment.The</a:t>
            </a:r>
            <a:r>
              <a:rPr sz="1400" spc="15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appointment</a:t>
            </a:r>
            <a:r>
              <a:rPr sz="1400" spc="15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collection</a:t>
            </a:r>
            <a:r>
              <a:rPr sz="1400" spc="15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contains</a:t>
            </a:r>
            <a:r>
              <a:rPr sz="1400" spc="15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5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time_slot_id,</a:t>
            </a:r>
            <a:r>
              <a:rPr sz="1400" spc="15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appointment_date,</a:t>
            </a:r>
            <a:r>
              <a:rPr sz="1400" spc="15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booked_date,</a:t>
            </a:r>
            <a:r>
              <a:rPr sz="1400" spc="150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status, </a:t>
            </a:r>
            <a:r>
              <a:rPr sz="1400" dirty="0">
                <a:latin typeface="Times New Roman"/>
                <a:cs typeface="Times New Roman"/>
              </a:rPr>
              <a:t>officer_id,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vaccine_id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patient_id,doctor_id.</a:t>
            </a:r>
            <a:endParaRPr sz="1400">
              <a:latin typeface="Times New Roman"/>
              <a:cs typeface="Times New Roman"/>
            </a:endParaRPr>
          </a:p>
          <a:p>
            <a:pPr marL="12700" marR="6350" indent="457200" algn="just">
              <a:lnSpc>
                <a:spcPct val="150000"/>
              </a:lnSpc>
            </a:pPr>
            <a:r>
              <a:rPr sz="1400" dirty="0">
                <a:latin typeface="Times New Roman"/>
                <a:cs typeface="Times New Roman"/>
              </a:rPr>
              <a:t>After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appointment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booked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doctor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check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patient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prescription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given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patient</a:t>
            </a:r>
            <a:r>
              <a:rPr sz="1400" spc="10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0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prescription</a:t>
            </a:r>
            <a:r>
              <a:rPr sz="1400" spc="10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collection</a:t>
            </a:r>
            <a:r>
              <a:rPr sz="1400" spc="10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contain</a:t>
            </a:r>
            <a:r>
              <a:rPr sz="1400" spc="10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appointment_id,</a:t>
            </a:r>
            <a:r>
              <a:rPr sz="1400" spc="10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prescription,</a:t>
            </a:r>
            <a:r>
              <a:rPr sz="1400" spc="10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start_date,</a:t>
            </a:r>
            <a:r>
              <a:rPr sz="1400" spc="10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end_date,</a:t>
            </a:r>
            <a:r>
              <a:rPr sz="1400" spc="105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doctor-</a:t>
            </a:r>
            <a:r>
              <a:rPr sz="1400" dirty="0">
                <a:latin typeface="Times New Roman"/>
                <a:cs typeface="Times New Roman"/>
              </a:rPr>
              <a:t>id</a:t>
            </a:r>
            <a:r>
              <a:rPr sz="1400" spc="105" dirty="0">
                <a:latin typeface="Times New Roman"/>
                <a:cs typeface="Times New Roman"/>
              </a:rPr>
              <a:t> 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patient_id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appointment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patient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pay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amount,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payment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collection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contains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patient_id, </a:t>
            </a:r>
            <a:r>
              <a:rPr sz="1400" dirty="0">
                <a:latin typeface="Times New Roman"/>
                <a:cs typeface="Times New Roman"/>
              </a:rPr>
              <a:t>appointment_id,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total-amount,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card-number,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Holder_name,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expiry_date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status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they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payment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completed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status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updated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transaction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successful,otherwise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transaction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failed.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227196"/>
            <a:ext cx="1933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Database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Diagram:-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7672" y="619973"/>
            <a:ext cx="5734038" cy="40766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8905"/>
            <a:ext cx="2345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Website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Home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Page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598" y="1058222"/>
            <a:ext cx="7113735" cy="2617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4024" y="1588894"/>
            <a:ext cx="19310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Admin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Login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Page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993" y="1878896"/>
            <a:ext cx="4073066" cy="28835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898" y="271746"/>
            <a:ext cx="1401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Admin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Home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197" y="790348"/>
            <a:ext cx="6688511" cy="3340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0223" y="1284602"/>
            <a:ext cx="18878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Add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Officers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details: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797" y="1787096"/>
            <a:ext cx="5734038" cy="8000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6423" y="2884799"/>
            <a:ext cx="19221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View</a:t>
            </a:r>
            <a:r>
              <a:rPr sz="1500" b="1" spc="-204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Officers</a:t>
            </a:r>
            <a:r>
              <a:rPr sz="1500" b="1" spc="-10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details: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3996" y="3387293"/>
            <a:ext cx="5734038" cy="10382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4897"/>
            <a:ext cx="20796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Add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Vaccine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Details</a:t>
            </a:r>
            <a:r>
              <a:rPr sz="1600" b="1" spc="-50" dirty="0">
                <a:latin typeface="Arial"/>
                <a:cs typeface="Arial"/>
              </a:rPr>
              <a:t> :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2393" y="76199"/>
            <a:ext cx="3866642" cy="4838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5404"/>
            <a:ext cx="2011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View</a:t>
            </a:r>
            <a:r>
              <a:rPr sz="1500" b="1" spc="-7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Vaccine</a:t>
            </a:r>
            <a:r>
              <a:rPr sz="1500" b="1" spc="-7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Details</a:t>
            </a:r>
            <a:r>
              <a:rPr sz="1500" b="1" spc="-75" dirty="0">
                <a:latin typeface="Arial"/>
                <a:cs typeface="Arial"/>
              </a:rPr>
              <a:t> </a:t>
            </a:r>
            <a:r>
              <a:rPr sz="1500" b="1" spc="-50" dirty="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6" y="567898"/>
            <a:ext cx="5734038" cy="15525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9224" y="2199000"/>
            <a:ext cx="179958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View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Vaccine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Slots: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197" y="2853894"/>
            <a:ext cx="5734038" cy="10763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675</Words>
  <Application>Microsoft Office PowerPoint</Application>
  <PresentationFormat>On-screen Show (16:9)</PresentationFormat>
  <Paragraphs>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Old Standard TT</vt:lpstr>
      <vt:lpstr>Times New Roman</vt:lpstr>
      <vt:lpstr>Office Theme</vt:lpstr>
      <vt:lpstr>Hospital Doctor Appointment</vt:lpstr>
      <vt:lpstr>Introduction:-</vt:lpstr>
      <vt:lpstr>Database description: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cp:lastModifiedBy>MARRI NITHYANANDA REDDY</cp:lastModifiedBy>
  <cp:revision>2</cp:revision>
  <dcterms:created xsi:type="dcterms:W3CDTF">2024-05-02T17:36:03Z</dcterms:created>
  <dcterms:modified xsi:type="dcterms:W3CDTF">2024-05-10T08:19:49Z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2024-05-02T00:00:00Z</vt:filetime>
  </property>
  <property fmtid="{D5CDD505-2E9C-101B-9397-08002B2CF9AE}" pid="4" name="Producer">
    <vt:lpwstr>3-Heights(TM) PDF Security Shell 4.8.25.2 (http://www.pdf-tools.com)</vt:lpwstr>
  </property>
</Properties>
</file>