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62762-08C8-4E12-BEC4-9F570C7EC896}" v="1" dt="2024-09-02T08:53:46.72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72"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arunakaran Srinivasan" userId="ab7af4e761d6f009" providerId="LiveId" clId="{08962762-08C8-4E12-BEC4-9F570C7EC896}"/>
    <pc:docChg chg="custSel modSld">
      <pc:chgData name="S.Karunakaran Srinivasan" userId="ab7af4e761d6f009" providerId="LiveId" clId="{08962762-08C8-4E12-BEC4-9F570C7EC896}" dt="2024-09-03T12:27:52.675" v="144"/>
      <pc:docMkLst>
        <pc:docMk/>
      </pc:docMkLst>
      <pc:sldChg chg="modSp mod">
        <pc:chgData name="S.Karunakaran Srinivasan" userId="ab7af4e761d6f009" providerId="LiveId" clId="{08962762-08C8-4E12-BEC4-9F570C7EC896}" dt="2024-09-03T12:27:52.675" v="144"/>
        <pc:sldMkLst>
          <pc:docMk/>
          <pc:sldMk cId="0" sldId="256"/>
        </pc:sldMkLst>
        <pc:spChg chg="mod">
          <ac:chgData name="S.Karunakaran Srinivasan" userId="ab7af4e761d6f009" providerId="LiveId" clId="{08962762-08C8-4E12-BEC4-9F570C7EC896}" dt="2024-09-03T12:27:52.675" v="144"/>
          <ac:spMkLst>
            <pc:docMk/>
            <pc:sldMk cId="0" sldId="256"/>
            <ac:spMk id="14" creationId="{D55ADE35-C35B-07C1-F5AA-C33B3DDB802E}"/>
          </ac:spMkLst>
        </pc:spChg>
      </pc:sldChg>
      <pc:sldChg chg="modSp mod">
        <pc:chgData name="S.Karunakaran Srinivasan" userId="ab7af4e761d6f009" providerId="LiveId" clId="{08962762-08C8-4E12-BEC4-9F570C7EC896}" dt="2024-09-02T08:52:20.706" v="61" actId="12"/>
        <pc:sldMkLst>
          <pc:docMk/>
          <pc:sldMk cId="0" sldId="261"/>
        </pc:sldMkLst>
        <pc:spChg chg="mod">
          <ac:chgData name="S.Karunakaran Srinivasan" userId="ab7af4e761d6f009" providerId="LiveId" clId="{08962762-08C8-4E12-BEC4-9F570C7EC896}" dt="2024-09-02T08:52:20.706" v="61" actId="12"/>
          <ac:spMkLst>
            <pc:docMk/>
            <pc:sldMk cId="0" sldId="261"/>
            <ac:spMk id="7" creationId="{3D41B1C6-34FF-0A52-BDA6-D478C7042731}"/>
          </ac:spMkLst>
        </pc:spChg>
      </pc:sldChg>
      <pc:sldChg chg="modSp mod">
        <pc:chgData name="S.Karunakaran Srinivasan" userId="ab7af4e761d6f009" providerId="LiveId" clId="{08962762-08C8-4E12-BEC4-9F570C7EC896}" dt="2024-09-02T08:52:53.671" v="64" actId="12"/>
        <pc:sldMkLst>
          <pc:docMk/>
          <pc:sldMk cId="0" sldId="262"/>
        </pc:sldMkLst>
        <pc:spChg chg="mod">
          <ac:chgData name="S.Karunakaran Srinivasan" userId="ab7af4e761d6f009" providerId="LiveId" clId="{08962762-08C8-4E12-BEC4-9F570C7EC896}" dt="2024-09-02T08:52:53.671" v="64" actId="12"/>
          <ac:spMkLst>
            <pc:docMk/>
            <pc:sldMk cId="0" sldId="262"/>
            <ac:spMk id="8" creationId="{84833865-6BAB-AE7F-ED2D-2480B695EB6E}"/>
          </ac:spMkLst>
        </pc:spChg>
      </pc:sldChg>
      <pc:sldChg chg="modSp mod">
        <pc:chgData name="S.Karunakaran Srinivasan" userId="ab7af4e761d6f009" providerId="LiveId" clId="{08962762-08C8-4E12-BEC4-9F570C7EC896}" dt="2024-09-02T08:53:06.592" v="65" actId="12"/>
        <pc:sldMkLst>
          <pc:docMk/>
          <pc:sldMk cId="0" sldId="263"/>
        </pc:sldMkLst>
        <pc:spChg chg="mod">
          <ac:chgData name="S.Karunakaran Srinivasan" userId="ab7af4e761d6f009" providerId="LiveId" clId="{08962762-08C8-4E12-BEC4-9F570C7EC896}" dt="2024-09-02T08:53:06.592" v="65" actId="12"/>
          <ac:spMkLst>
            <pc:docMk/>
            <pc:sldMk cId="0" sldId="263"/>
            <ac:spMk id="9" creationId="{FAD9CEB2-36E1-0550-426B-2FAF97882044}"/>
          </ac:spMkLst>
        </pc:spChg>
      </pc:sldChg>
      <pc:sldChg chg="addSp delSp modSp mod">
        <pc:chgData name="S.Karunakaran Srinivasan" userId="ab7af4e761d6f009" providerId="LiveId" clId="{08962762-08C8-4E12-BEC4-9F570C7EC896}" dt="2024-09-02T08:53:52.962" v="85" actId="1035"/>
        <pc:sldMkLst>
          <pc:docMk/>
          <pc:sldMk cId="0" sldId="265"/>
        </pc:sldMkLst>
        <pc:picChg chg="add mod">
          <ac:chgData name="S.Karunakaran Srinivasan" userId="ab7af4e761d6f009" providerId="LiveId" clId="{08962762-08C8-4E12-BEC4-9F570C7EC896}" dt="2024-09-02T08:53:52.962" v="85" actId="1035"/>
          <ac:picMkLst>
            <pc:docMk/>
            <pc:sldMk cId="0" sldId="265"/>
            <ac:picMk id="8" creationId="{F1CAAC25-F39B-E1B4-7C46-F3D29B5DF629}"/>
          </ac:picMkLst>
        </pc:picChg>
        <pc:picChg chg="del">
          <ac:chgData name="S.Karunakaran Srinivasan" userId="ab7af4e761d6f009" providerId="LiveId" clId="{08962762-08C8-4E12-BEC4-9F570C7EC896}" dt="2024-09-02T08:53:12.051" v="66" actId="478"/>
          <ac:picMkLst>
            <pc:docMk/>
            <pc:sldMk cId="0" sldId="265"/>
            <ac:picMk id="11" creationId="{0EA18749-8270-B90C-623D-00C3D9B449EB}"/>
          </ac:picMkLst>
        </pc:picChg>
      </pc:sldChg>
    </pc:docChg>
  </pc:docChgLst>
  <pc:docChgLst>
    <pc:chgData name="S.Karunakaran Srinivasan" userId="ab7af4e761d6f009" providerId="LiveId" clId="{DE2A4EAA-FDC0-428F-A122-68D1E3CA1FF5}"/>
    <pc:docChg chg="custSel modSld">
      <pc:chgData name="S.Karunakaran Srinivasan" userId="ab7af4e761d6f009" providerId="LiveId" clId="{DE2A4EAA-FDC0-428F-A122-68D1E3CA1FF5}" dt="2024-08-31T10:36:51.570" v="14" actId="12"/>
      <pc:docMkLst>
        <pc:docMk/>
      </pc:docMkLst>
      <pc:sldChg chg="modSp">
        <pc:chgData name="S.Karunakaran Srinivasan" userId="ab7af4e761d6f009" providerId="LiveId" clId="{DE2A4EAA-FDC0-428F-A122-68D1E3CA1FF5}" dt="2024-08-31T10:34:42.486" v="8"/>
        <pc:sldMkLst>
          <pc:docMk/>
          <pc:sldMk cId="0" sldId="256"/>
        </pc:sldMkLst>
        <pc:spChg chg="mod">
          <ac:chgData name="S.Karunakaran Srinivasan" userId="ab7af4e761d6f009" providerId="LiveId" clId="{DE2A4EAA-FDC0-428F-A122-68D1E3CA1FF5}" dt="2024-08-31T10:34:42.486" v="8"/>
          <ac:spMkLst>
            <pc:docMk/>
            <pc:sldMk cId="0" sldId="256"/>
            <ac:spMk id="11" creationId="{00000000-0000-0000-0000-000000000000}"/>
          </ac:spMkLst>
        </pc:spChg>
      </pc:sldChg>
      <pc:sldChg chg="modSp">
        <pc:chgData name="S.Karunakaran Srinivasan" userId="ab7af4e761d6f009" providerId="LiveId" clId="{DE2A4EAA-FDC0-428F-A122-68D1E3CA1FF5}" dt="2024-08-31T10:34:42.486" v="8"/>
        <pc:sldMkLst>
          <pc:docMk/>
          <pc:sldMk cId="0" sldId="257"/>
        </pc:sldMkLst>
        <pc:spChg chg="mod">
          <ac:chgData name="S.Karunakaran Srinivasan" userId="ab7af4e761d6f009" providerId="LiveId" clId="{DE2A4EAA-FDC0-428F-A122-68D1E3CA1FF5}" dt="2024-08-31T10:34:42.486" v="8"/>
          <ac:spMkLst>
            <pc:docMk/>
            <pc:sldMk cId="0" sldId="257"/>
            <ac:spMk id="22" creationId="{00000000-0000-0000-0000-000000000000}"/>
          </ac:spMkLst>
        </pc:spChg>
      </pc:sldChg>
      <pc:sldChg chg="modSp">
        <pc:chgData name="S.Karunakaran Srinivasan" userId="ab7af4e761d6f009" providerId="LiveId" clId="{DE2A4EAA-FDC0-428F-A122-68D1E3CA1FF5}" dt="2024-08-31T10:34:42.486" v="8"/>
        <pc:sldMkLst>
          <pc:docMk/>
          <pc:sldMk cId="0" sldId="258"/>
        </pc:sldMkLst>
        <pc:spChg chg="mod">
          <ac:chgData name="S.Karunakaran Srinivasan" userId="ab7af4e761d6f009" providerId="LiveId" clId="{DE2A4EAA-FDC0-428F-A122-68D1E3CA1FF5}" dt="2024-08-31T10:34:42.486" v="8"/>
          <ac:spMkLst>
            <pc:docMk/>
            <pc:sldMk cId="0" sldId="258"/>
            <ac:spMk id="22" creationId="{00000000-0000-0000-0000-000000000000}"/>
          </ac:spMkLst>
        </pc:spChg>
      </pc:sldChg>
      <pc:sldChg chg="modSp">
        <pc:chgData name="S.Karunakaran Srinivasan" userId="ab7af4e761d6f009" providerId="LiveId" clId="{DE2A4EAA-FDC0-428F-A122-68D1E3CA1FF5}" dt="2024-08-31T10:34:42.486" v="8"/>
        <pc:sldMkLst>
          <pc:docMk/>
          <pc:sldMk cId="0" sldId="259"/>
        </pc:sldMkLst>
        <pc:spChg chg="mod">
          <ac:chgData name="S.Karunakaran Srinivasan" userId="ab7af4e761d6f009" providerId="LiveId" clId="{DE2A4EAA-FDC0-428F-A122-68D1E3CA1FF5}" dt="2024-08-31T10:34:42.486" v="8"/>
          <ac:spMkLst>
            <pc:docMk/>
            <pc:sldMk cId="0" sldId="259"/>
            <ac:spMk id="10" creationId="{00000000-0000-0000-0000-000000000000}"/>
          </ac:spMkLst>
        </pc:spChg>
      </pc:sldChg>
      <pc:sldChg chg="modSp">
        <pc:chgData name="S.Karunakaran Srinivasan" userId="ab7af4e761d6f009" providerId="LiveId" clId="{DE2A4EAA-FDC0-428F-A122-68D1E3CA1FF5}" dt="2024-08-31T10:34:42.486" v="8"/>
        <pc:sldMkLst>
          <pc:docMk/>
          <pc:sldMk cId="0" sldId="260"/>
        </pc:sldMkLst>
        <pc:spChg chg="mod">
          <ac:chgData name="S.Karunakaran Srinivasan" userId="ab7af4e761d6f009" providerId="LiveId" clId="{DE2A4EAA-FDC0-428F-A122-68D1E3CA1FF5}" dt="2024-08-31T10:34:42.486" v="8"/>
          <ac:spMkLst>
            <pc:docMk/>
            <pc:sldMk cId="0" sldId="260"/>
            <ac:spMk id="10" creationId="{00000000-0000-0000-0000-000000000000}"/>
          </ac:spMkLst>
        </pc:spChg>
      </pc:sldChg>
      <pc:sldChg chg="modSp mod">
        <pc:chgData name="S.Karunakaran Srinivasan" userId="ab7af4e761d6f009" providerId="LiveId" clId="{DE2A4EAA-FDC0-428F-A122-68D1E3CA1FF5}" dt="2024-08-31T10:36:51.570" v="14" actId="12"/>
        <pc:sldMkLst>
          <pc:docMk/>
          <pc:sldMk cId="0" sldId="261"/>
        </pc:sldMkLst>
        <pc:spChg chg="mod">
          <ac:chgData name="S.Karunakaran Srinivasan" userId="ab7af4e761d6f009" providerId="LiveId" clId="{DE2A4EAA-FDC0-428F-A122-68D1E3CA1FF5}" dt="2024-08-31T10:36:51.570" v="14" actId="12"/>
          <ac:spMkLst>
            <pc:docMk/>
            <pc:sldMk cId="0" sldId="261"/>
            <ac:spMk id="7" creationId="{3D41B1C6-34FF-0A52-BDA6-D478C7042731}"/>
          </ac:spMkLst>
        </pc:spChg>
        <pc:spChg chg="mod">
          <ac:chgData name="S.Karunakaran Srinivasan" userId="ab7af4e761d6f009" providerId="LiveId" clId="{DE2A4EAA-FDC0-428F-A122-68D1E3CA1FF5}" dt="2024-08-31T10:34:42.486" v="8"/>
          <ac:spMkLst>
            <pc:docMk/>
            <pc:sldMk cId="0" sldId="261"/>
            <ac:spMk id="8" creationId="{00000000-0000-0000-0000-000000000000}"/>
          </ac:spMkLst>
        </pc:spChg>
      </pc:sldChg>
      <pc:sldChg chg="modSp">
        <pc:chgData name="S.Karunakaran Srinivasan" userId="ab7af4e761d6f009" providerId="LiveId" clId="{DE2A4EAA-FDC0-428F-A122-68D1E3CA1FF5}" dt="2024-08-31T10:34:42.486" v="8"/>
        <pc:sldMkLst>
          <pc:docMk/>
          <pc:sldMk cId="0" sldId="262"/>
        </pc:sldMkLst>
        <pc:spChg chg="mod">
          <ac:chgData name="S.Karunakaran Srinivasan" userId="ab7af4e761d6f009" providerId="LiveId" clId="{DE2A4EAA-FDC0-428F-A122-68D1E3CA1FF5}" dt="2024-08-31T10:34:42.486" v="8"/>
          <ac:spMkLst>
            <pc:docMk/>
            <pc:sldMk cId="0" sldId="262"/>
            <ac:spMk id="9" creationId="{00000000-0000-0000-0000-000000000000}"/>
          </ac:spMkLst>
        </pc:spChg>
      </pc:sldChg>
      <pc:sldChg chg="addSp delSp modSp mod">
        <pc:chgData name="S.Karunakaran Srinivasan" userId="ab7af4e761d6f009" providerId="LiveId" clId="{DE2A4EAA-FDC0-428F-A122-68D1E3CA1FF5}" dt="2024-08-31T10:36:18.717" v="13" actId="14100"/>
        <pc:sldMkLst>
          <pc:docMk/>
          <pc:sldMk cId="0" sldId="265"/>
        </pc:sldMkLst>
        <pc:spChg chg="add del mod">
          <ac:chgData name="S.Karunakaran Srinivasan" userId="ab7af4e761d6f009" providerId="LiveId" clId="{DE2A4EAA-FDC0-428F-A122-68D1E3CA1FF5}" dt="2024-08-31T10:23:50.920" v="2"/>
          <ac:spMkLst>
            <pc:docMk/>
            <pc:sldMk cId="0" sldId="265"/>
            <ac:spMk id="2" creationId="{A50DB347-31ED-80EB-C33A-6D5C7D665FB2}"/>
          </ac:spMkLst>
        </pc:spChg>
        <pc:spChg chg="add del mod">
          <ac:chgData name="S.Karunakaran Srinivasan" userId="ab7af4e761d6f009" providerId="LiveId" clId="{DE2A4EAA-FDC0-428F-A122-68D1E3CA1FF5}" dt="2024-08-31T10:34:56.412" v="9" actId="478"/>
          <ac:spMkLst>
            <pc:docMk/>
            <pc:sldMk cId="0" sldId="265"/>
            <ac:spMk id="8" creationId="{4010777D-E97A-C6A5-54AD-768AEEDDF0A0}"/>
          </ac:spMkLst>
        </pc:spChg>
        <pc:picChg chg="add mod">
          <ac:chgData name="S.Karunakaran Srinivasan" userId="ab7af4e761d6f009" providerId="LiveId" clId="{DE2A4EAA-FDC0-428F-A122-68D1E3CA1FF5}" dt="2024-08-31T10:36:18.717" v="13" actId="14100"/>
          <ac:picMkLst>
            <pc:docMk/>
            <pc:sldMk cId="0" sldId="265"/>
            <ac:picMk id="11" creationId="{0EA18749-8270-B90C-623D-00C3D9B449EB}"/>
          </ac:picMkLst>
        </pc:picChg>
      </pc:sldChg>
      <pc:sldChg chg="modSp">
        <pc:chgData name="S.Karunakaran Srinivasan" userId="ab7af4e761d6f009" providerId="LiveId" clId="{DE2A4EAA-FDC0-428F-A122-68D1E3CA1FF5}" dt="2024-08-31T10:34:42.486" v="8"/>
        <pc:sldMkLst>
          <pc:docMk/>
          <pc:sldMk cId="2986442291" sldId="268"/>
        </pc:sldMkLst>
        <pc:spChg chg="mod">
          <ac:chgData name="S.Karunakaran Srinivasan" userId="ab7af4e761d6f009" providerId="LiveId" clId="{DE2A4EAA-FDC0-428F-A122-68D1E3CA1FF5}" dt="2024-08-31T10:34:42.486" v="8"/>
          <ac:spMkLst>
            <pc:docMk/>
            <pc:sldMk cId="2986442291" sldId="268"/>
            <ac:spMk id="2" creationId="{F9A5CB5B-BDD0-5A64-1A7C-37D3C88F8F9E}"/>
          </ac:spMkLst>
        </pc:spChg>
      </pc:sldChg>
      <pc:sldChg chg="modSp">
        <pc:chgData name="S.Karunakaran Srinivasan" userId="ab7af4e761d6f009" providerId="LiveId" clId="{DE2A4EAA-FDC0-428F-A122-68D1E3CA1FF5}" dt="2024-08-31T10:34:42.486" v="8"/>
        <pc:sldMkLst>
          <pc:docMk/>
          <pc:sldMk cId="2720660618" sldId="269"/>
        </pc:sldMkLst>
        <pc:spChg chg="mod">
          <ac:chgData name="S.Karunakaran Srinivasan" userId="ab7af4e761d6f009" providerId="LiveId" clId="{DE2A4EAA-FDC0-428F-A122-68D1E3CA1FF5}" dt="2024-08-31T10:34:42.486" v="8"/>
          <ac:spMkLst>
            <pc:docMk/>
            <pc:sldMk cId="2720660618" sldId="269"/>
            <ac:spMk id="2" creationId="{6E06195E-16D6-79D8-7A9F-F8EB1FE9E2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51522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72964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0799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79620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78002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025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49270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226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77761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75429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58859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7244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6101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68388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614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59417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0906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Tree>
    <p:extLst>
      <p:ext uri="{BB962C8B-B14F-4D97-AF65-F5344CB8AC3E}">
        <p14:creationId xmlns:p14="http://schemas.microsoft.com/office/powerpoint/2010/main" val="3128524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9234026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	: NITHYANANDHAN,P</a:t>
            </a:r>
          </a:p>
          <a:p>
            <a:r>
              <a:rPr lang="en-US" sz="2400" dirty="0"/>
              <a:t>REGISTER NO		: 312205343/asunm285a22355</a:t>
            </a:r>
          </a:p>
          <a:p>
            <a:r>
              <a:rPr lang="en-US" sz="2400" dirty="0"/>
              <a:t>DEPARTMENT		: B.COM(GENREL)  </a:t>
            </a:r>
          </a:p>
          <a:p>
            <a:r>
              <a:rPr lang="en-US" sz="2400" dirty="0"/>
              <a:t>COLLEGE			: SRIDEVI ART&amp;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E741D0C-9C91-A8FE-D313-F4FE0CBEB185}"/>
              </a:ext>
            </a:extLst>
          </p:cNvPr>
          <p:cNvSpPr txBox="1"/>
          <p:nvPr/>
        </p:nvSpPr>
        <p:spPr>
          <a:xfrm>
            <a:off x="838200" y="1447800"/>
            <a:ext cx="8610600" cy="4524315"/>
          </a:xfrm>
          <a:prstGeom prst="rect">
            <a:avLst/>
          </a:prstGeom>
          <a:noFill/>
        </p:spPr>
        <p:txBody>
          <a:bodyPr wrap="square" rtlCol="0">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pPr marL="342900" indent="-342900">
              <a:buAutoNum type="arabicPeriod"/>
            </a:pPr>
            <a:r>
              <a:rPr lang="en-US" dirty="0"/>
              <a:t>Data Filtering</a:t>
            </a:r>
          </a:p>
          <a:p>
            <a:pPr marL="285750" indent="-285750">
              <a:buFont typeface="Wingdings" panose="05000000000000000000" pitchFamily="2" charset="2"/>
              <a:buChar char="§"/>
            </a:pPr>
            <a:r>
              <a:rPr lang="en-US" dirty="0"/>
              <a:t>Purpose: To sort and refine the data to focus on specific criteria, such as department, date range, or individual employee performance.</a:t>
            </a:r>
          </a:p>
          <a:p>
            <a:pPr marL="285750" indent="-285750">
              <a:buFont typeface="Wingdings" panose="05000000000000000000" pitchFamily="2" charset="2"/>
              <a:buChar char="§"/>
            </a:pPr>
            <a:r>
              <a:rPr lang="en-US" dirty="0"/>
              <a:t>Implementation: Excel's filtering feature will be applied to datasets, allowing users to easily narrow down the data to view only the relevant information. For example, filtering by department or by performance rating.</a:t>
            </a:r>
          </a:p>
          <a:p>
            <a:r>
              <a:rPr lang="en-US" dirty="0"/>
              <a:t>2. Pivot Tables</a:t>
            </a:r>
          </a:p>
          <a:p>
            <a:pPr marL="285750" indent="-285750">
              <a:buFont typeface="Wingdings" panose="05000000000000000000" pitchFamily="2" charset="2"/>
              <a:buChar char="§"/>
            </a:pPr>
            <a:r>
              <a:rPr lang="en-US" dirty="0"/>
              <a:t>Purpose: To summarize and analyze large datasets by grouping and aggregating data based on different performance metrics.•</a:t>
            </a:r>
          </a:p>
          <a:p>
            <a:pPr marL="285750" indent="-285750">
              <a:buFont typeface="Wingdings" panose="05000000000000000000" pitchFamily="2" charset="2"/>
              <a:buChar char="§"/>
            </a:pPr>
            <a:r>
              <a:rPr lang="en-US" dirty="0"/>
              <a:t>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F1CAAC25-F39B-E1B4-7C46-F3D29B5DF6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1600200"/>
            <a:ext cx="5811061" cy="373432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4225E4D-2CC0-4FD3-959C-BC42C22863D2}"/>
              </a:ext>
            </a:extLst>
          </p:cNvPr>
          <p:cNvSpPr txBox="1"/>
          <p:nvPr/>
        </p:nvSpPr>
        <p:spPr>
          <a:xfrm>
            <a:off x="1219200" y="1828800"/>
            <a:ext cx="7398068" cy="2862322"/>
          </a:xfrm>
          <a:prstGeom prst="rect">
            <a:avLst/>
          </a:prstGeom>
          <a:noFill/>
        </p:spPr>
        <p:txBody>
          <a:bodyPr wrap="square" rtlCol="0">
            <a:spAutoFit/>
          </a:bodyPr>
          <a:lstStyle/>
          <a:p>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2E9BDEA-0460-0AA5-42AD-B0713B5556EF}"/>
              </a:ext>
            </a:extLst>
          </p:cNvPr>
          <p:cNvSpPr txBox="1"/>
          <p:nvPr/>
        </p:nvSpPr>
        <p:spPr>
          <a:xfrm>
            <a:off x="685800" y="2438400"/>
            <a:ext cx="7010400" cy="2554545"/>
          </a:xfrm>
          <a:prstGeom prst="rect">
            <a:avLst/>
          </a:prstGeom>
          <a:noFill/>
        </p:spPr>
        <p:txBody>
          <a:bodyPr wrap="square" rtlCol="0">
            <a:spAutoFit/>
          </a:bodyPr>
          <a:lstStyle/>
          <a:p>
            <a:r>
              <a:rPr lang="en-US" sz="2000" dirty="0"/>
              <a:t>Employee Performance analysis using Excel involves evaluating and measuring an employee’s work effectiveness and efficiency based on key performance indicators (KPIS).   This data is than analyzed using Excel’s function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705600" y="1676400"/>
            <a:ext cx="228600" cy="2395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838200" y="19812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solidFill>
                  <a:srgbClr val="0D0D0D"/>
                </a:solidFill>
                <a:latin typeface="Times New Roman" panose="02020603050405020304" pitchFamily="18" charset="0"/>
                <a:cs typeface="Times New Roman" panose="02020603050405020304" pitchFamily="18" charset="0"/>
              </a:rPr>
              <a:t>	</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8C821A5-D20B-973F-01E9-36B3BD562CB9}"/>
              </a:ext>
            </a:extLst>
          </p:cNvPr>
          <p:cNvSpPr txBox="1"/>
          <p:nvPr/>
        </p:nvSpPr>
        <p:spPr>
          <a:xfrm>
            <a:off x="1524000" y="2416076"/>
            <a:ext cx="6705600" cy="2308324"/>
          </a:xfrm>
          <a:prstGeom prst="rect">
            <a:avLst/>
          </a:prstGeom>
          <a:noFill/>
        </p:spPr>
        <p:txBody>
          <a:bodyPr wrap="square" rtlCol="0">
            <a:spAutoFit/>
          </a:bodyPr>
          <a:lstStyle/>
          <a:p>
            <a:r>
              <a:rPr lang="en-US"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3D41B1C6-34FF-0A52-BDA6-D478C7042731}"/>
              </a:ext>
            </a:extLst>
          </p:cNvPr>
          <p:cNvSpPr txBox="1"/>
          <p:nvPr/>
        </p:nvSpPr>
        <p:spPr>
          <a:xfrm>
            <a:off x="1143000" y="2133600"/>
            <a:ext cx="6172200" cy="181588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Human Resources (HR) Managers</a:t>
            </a:r>
          </a:p>
          <a:p>
            <a:pPr marL="457200" indent="-457200">
              <a:buFont typeface="Wingdings" panose="05000000000000000000" pitchFamily="2" charset="2"/>
              <a:buChar char="Ø"/>
            </a:pPr>
            <a:r>
              <a:rPr lang="en-US" sz="2800" dirty="0"/>
              <a:t>Department Managers/Supervisors</a:t>
            </a:r>
          </a:p>
          <a:p>
            <a:pPr marL="457200" indent="-457200">
              <a:buFont typeface="Wingdings" panose="05000000000000000000" pitchFamily="2" charset="2"/>
              <a:buChar char="Ø"/>
            </a:pPr>
            <a:r>
              <a:rPr lang="en-US" sz="2800" dirty="0"/>
              <a:t>Senior Management/Executives</a:t>
            </a:r>
          </a:p>
          <a:p>
            <a:pPr marL="457200" indent="-457200">
              <a:buFont typeface="Wingdings" panose="05000000000000000000" pitchFamily="2" charset="2"/>
              <a:buChar char="Ø"/>
            </a:pPr>
            <a:r>
              <a:rPr lang="en-US" sz="2800" dirty="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84833865-6BAB-AE7F-ED2D-2480B695EB6E}"/>
              </a:ext>
            </a:extLst>
          </p:cNvPr>
          <p:cNvSpPr txBox="1"/>
          <p:nvPr/>
        </p:nvSpPr>
        <p:spPr>
          <a:xfrm>
            <a:off x="3276600" y="2209800"/>
            <a:ext cx="5895975" cy="2246769"/>
          </a:xfrm>
          <a:prstGeom prst="rect">
            <a:avLst/>
          </a:prstGeom>
          <a:noFill/>
        </p:spPr>
        <p:txBody>
          <a:bodyPr wrap="square" rtlCol="0">
            <a:spAutoFit/>
          </a:bodyPr>
          <a:lstStyle/>
          <a:p>
            <a:pPr marL="457200" indent="-457200">
              <a:buFont typeface="Wingdings" panose="05000000000000000000" pitchFamily="2" charset="2"/>
              <a:buChar char="ü"/>
            </a:pPr>
            <a:r>
              <a:rPr lang="en-US" sz="2800" dirty="0"/>
              <a:t>Conditional formatting-Missing</a:t>
            </a:r>
          </a:p>
          <a:p>
            <a:pPr marL="457200" indent="-457200">
              <a:buFont typeface="Wingdings" panose="05000000000000000000" pitchFamily="2" charset="2"/>
              <a:buChar char="ü"/>
            </a:pPr>
            <a:r>
              <a:rPr lang="en-US" sz="2800" dirty="0"/>
              <a:t>Filter-	 Remove</a:t>
            </a:r>
          </a:p>
          <a:p>
            <a:pPr marL="457200" indent="-457200">
              <a:buFont typeface="Wingdings" panose="05000000000000000000" pitchFamily="2" charset="2"/>
              <a:buChar char="ü"/>
            </a:pPr>
            <a:r>
              <a:rPr lang="en-US" sz="2800" dirty="0"/>
              <a:t>Formula-Performance</a:t>
            </a:r>
          </a:p>
          <a:p>
            <a:pPr marL="457200" indent="-457200">
              <a:buFont typeface="Wingdings" panose="05000000000000000000" pitchFamily="2" charset="2"/>
              <a:buChar char="ü"/>
            </a:pPr>
            <a:r>
              <a:rPr lang="en-US" sz="2800" dirty="0"/>
              <a:t>Piot-Summery</a:t>
            </a:r>
          </a:p>
          <a:p>
            <a:pPr marL="457200" indent="-457200">
              <a:buFont typeface="Wingdings" panose="05000000000000000000" pitchFamily="2" charset="2"/>
              <a:buChar char="ü"/>
            </a:pPr>
            <a:r>
              <a:rPr lang="en-US" sz="2800" dirty="0"/>
              <a:t>Graph-Data </a:t>
            </a:r>
            <a:r>
              <a:rPr lang="en-US" sz="2800" dirty="0" err="1"/>
              <a:t>visuvaliztion</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Box 4">
            <a:extLst>
              <a:ext uri="{FF2B5EF4-FFF2-40B4-BE49-F238E27FC236}">
                <a16:creationId xmlns:a16="http://schemas.microsoft.com/office/drawing/2014/main" id="{CF8B47E4-2C89-5B30-D4D3-1F2FA4301992}"/>
              </a:ext>
            </a:extLst>
          </p:cNvPr>
          <p:cNvSpPr txBox="1"/>
          <p:nvPr/>
        </p:nvSpPr>
        <p:spPr>
          <a:xfrm rot="10800000" flipV="1">
            <a:off x="1447800" y="1600200"/>
            <a:ext cx="7017068" cy="3970318"/>
          </a:xfrm>
          <a:prstGeom prst="rect">
            <a:avLst/>
          </a:prstGeom>
          <a:noFill/>
        </p:spPr>
        <p:txBody>
          <a:bodyPr wrap="square" rtlCol="0">
            <a:spAutoFit/>
          </a:bodyPr>
          <a:lstStyle/>
          <a:p>
            <a:pPr marL="571500" indent="-571500">
              <a:buFont typeface="+mj-lt"/>
              <a:buAutoNum type="romanLcPeriod"/>
            </a:pPr>
            <a:r>
              <a:rPr lang="en-US" sz="2800" dirty="0"/>
              <a:t>Employee = Kaggle</a:t>
            </a:r>
          </a:p>
          <a:p>
            <a:pPr marL="571500" indent="-571500">
              <a:buFont typeface="+mj-lt"/>
              <a:buAutoNum type="romanLcPeriod"/>
            </a:pPr>
            <a:r>
              <a:rPr lang="en-US" sz="2800" dirty="0"/>
              <a:t>26 – Features</a:t>
            </a:r>
          </a:p>
          <a:p>
            <a:pPr marL="571500" indent="-571500">
              <a:buFont typeface="+mj-lt"/>
              <a:buAutoNum type="romanLcPeriod"/>
            </a:pPr>
            <a:r>
              <a:rPr lang="en-US" sz="2800" dirty="0"/>
              <a:t>9 – Features</a:t>
            </a:r>
          </a:p>
          <a:p>
            <a:pPr marL="571500" indent="-571500">
              <a:buFont typeface="+mj-lt"/>
              <a:buAutoNum type="romanLcPeriod"/>
            </a:pPr>
            <a:r>
              <a:rPr lang="en-US" sz="2800" dirty="0"/>
              <a:t>Emp ID –Number</a:t>
            </a:r>
          </a:p>
          <a:p>
            <a:pPr marL="571500" indent="-571500">
              <a:buFont typeface="+mj-lt"/>
              <a:buAutoNum type="romanLcPeriod"/>
            </a:pPr>
            <a:r>
              <a:rPr lang="en-US" sz="2800" dirty="0"/>
              <a:t>Name –Text</a:t>
            </a:r>
          </a:p>
          <a:p>
            <a:pPr marL="571500" indent="-571500">
              <a:buFont typeface="+mj-lt"/>
              <a:buAutoNum type="romanLcPeriod"/>
            </a:pPr>
            <a:r>
              <a:rPr lang="en-US" sz="2800" dirty="0"/>
              <a:t>Employee Type</a:t>
            </a:r>
          </a:p>
          <a:p>
            <a:pPr marL="571500" indent="-571500">
              <a:buFont typeface="+mj-lt"/>
              <a:buAutoNum type="romanLcPeriod"/>
            </a:pPr>
            <a:r>
              <a:rPr lang="en-US" sz="2800" dirty="0"/>
              <a:t>Performance level</a:t>
            </a:r>
          </a:p>
          <a:p>
            <a:pPr marL="571500" indent="-571500">
              <a:buFont typeface="+mj-lt"/>
              <a:buAutoNum type="romanLcPeriod"/>
            </a:pPr>
            <a:r>
              <a:rPr lang="en-US" sz="2800" dirty="0"/>
              <a:t>Gender- Male &amp; Female</a:t>
            </a:r>
          </a:p>
          <a:p>
            <a:pPr marL="571500" indent="-571500">
              <a:buFont typeface="+mj-lt"/>
              <a:buAutoNum type="romanLcPeriod"/>
            </a:pPr>
            <a:r>
              <a:rPr lang="en-US" sz="2800" dirty="0"/>
              <a:t>Employee Rating- Number</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416076"/>
            <a:ext cx="7391400" cy="2246769"/>
          </a:xfrm>
          <a:prstGeom prst="rect">
            <a:avLst/>
          </a:prstGeom>
          <a:noFill/>
        </p:spPr>
        <p:txBody>
          <a:bodyPr wrap="square" rtlCol="0">
            <a:spAutoFit/>
          </a:bodyPr>
          <a:lstStyle/>
          <a:p>
            <a:pPr marL="342900" indent="-342900" algn="l">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Predictive Analytics: </a:t>
            </a:r>
            <a:r>
              <a:rPr lang="en-US" sz="2000" b="0" i="0" dirty="0">
                <a:solidFill>
                  <a:srgbClr val="0D0D0D"/>
                </a:solidFill>
                <a:effectLst/>
                <a:latin typeface="Times New Roman" panose="02020603050405020304" pitchFamily="18" charset="0"/>
                <a:cs typeface="Times New Roman" panose="02020603050405020304" pitchFamily="18" charset="0"/>
              </a:rPr>
              <a:t>Integrating predictive models to forecast future performance trends based on histo</a:t>
            </a:r>
            <a:r>
              <a:rPr lang="en-US" sz="2000" dirty="0">
                <a:solidFill>
                  <a:srgbClr val="0D0D0D"/>
                </a:solidFill>
                <a:latin typeface="Times New Roman" panose="02020603050405020304" pitchFamily="18" charset="0"/>
                <a:cs typeface="Times New Roman" panose="02020603050405020304" pitchFamily="18" charset="0"/>
              </a:rPr>
              <a:t>rical data, giving managers a proactive approach to workforce planning.</a:t>
            </a:r>
          </a:p>
          <a:p>
            <a:pPr marL="342900" indent="-342900" algn="l">
              <a:buFont typeface="Wingdings" panose="05000000000000000000" pitchFamily="2" charset="2"/>
              <a:buChar char="v"/>
            </a:pPr>
            <a:endParaRPr lang="en-US" sz="2000" dirty="0">
              <a:solidFill>
                <a:srgbClr val="0D0D0D"/>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000" b="1" i="0" dirty="0">
                <a:solidFill>
                  <a:srgbClr val="0D0D0D"/>
                </a:solidFill>
                <a:effectLst/>
                <a:latin typeface="Times New Roman" panose="02020603050405020304" pitchFamily="18" charset="0"/>
                <a:cs typeface="Times New Roman" panose="02020603050405020304" pitchFamily="18" charset="0"/>
              </a:rPr>
              <a:t>Automated Alerts:</a:t>
            </a:r>
            <a:r>
              <a:rPr lang="en-US" sz="2000" i="0" dirty="0">
                <a:solidFill>
                  <a:srgbClr val="0D0D0D"/>
                </a:solidFill>
                <a:effectLst/>
                <a:latin typeface="Times New Roman" panose="02020603050405020304" pitchFamily="18" charset="0"/>
                <a:cs typeface="Times New Roman" panose="02020603050405020304" pitchFamily="18" charset="0"/>
              </a:rPr>
              <a:t> The tool can be set up to send automated alerts for critical performance issues ensuring that managers are immediately notified when attention needed</a:t>
            </a:r>
            <a:endParaRPr lang="en-US" sz="20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388</TotalTime>
  <Words>645</Words>
  <Application>Microsoft Office PowerPoint</Application>
  <PresentationFormat>Widescreen</PresentationFormat>
  <Paragraphs>72</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Roboto</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S.Karunakaran Srinivasan</cp:lastModifiedBy>
  <cp:revision>17</cp:revision>
  <dcterms:created xsi:type="dcterms:W3CDTF">2024-03-29T15:07:22Z</dcterms:created>
  <dcterms:modified xsi:type="dcterms:W3CDTF">2024-09-03T12:27:59Z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