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276816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696200" cy="1219199"/>
          </a:xfrm>
        </p:spPr>
        <p:txBody>
          <a:bodyPr>
            <a:normAutofit/>
          </a:bodyPr>
          <a:lstStyle/>
          <a:p>
            <a:pPr algn="ctr"/>
            <a:r>
              <a:rPr lang="en-US" smtClean="0">
                <a:solidFill>
                  <a:srgbClr val="0070C0"/>
                </a:solidFill>
                <a:latin typeface="Times New Roman" pitchFamily="18" charset="0"/>
                <a:cs typeface="Times New Roman" pitchFamily="18" charset="0"/>
              </a:rPr>
              <a:t>V.I.P </a:t>
            </a:r>
            <a:r>
              <a:rPr lang="en-US" dirty="0" smtClean="0">
                <a:solidFill>
                  <a:srgbClr val="0070C0"/>
                </a:solidFill>
                <a:latin typeface="Times New Roman" pitchFamily="18" charset="0"/>
                <a:cs typeface="Times New Roman" pitchFamily="18" charset="0"/>
              </a:rPr>
              <a:t>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NITHYANANTHAM 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312205663</a:t>
            </a:r>
          </a:p>
          <a:p>
            <a:pPr algn="l"/>
            <a:r>
              <a:rPr lang="en-US" sz="2800" dirty="0" smtClean="0">
                <a:solidFill>
                  <a:schemeClr val="tx1"/>
                </a:solidFill>
                <a:latin typeface="Times New Roman" pitchFamily="18" charset="0"/>
                <a:cs typeface="Times New Roman" pitchFamily="18" charset="0"/>
              </a:rPr>
              <a:t>DEPARTMENT: B.COM (C.A)</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TotalTime>
  <Words>512</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V.I.P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19</cp:revision>
  <dcterms:created xsi:type="dcterms:W3CDTF">2024-08-29T06:37:30Z</dcterms:created>
  <dcterms:modified xsi:type="dcterms:W3CDTF">2024-09-05T09:58:10Z</dcterms:modified>
</cp:coreProperties>
</file>