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1071-074B-43F2-938B-4FC78659637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41C29-D1CB-4B6B-B878-7CB1123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41C29-D1CB-4B6B-B878-7CB112308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EAEC3C7-E04D-475E-A969-9D686698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5" y="104683"/>
            <a:ext cx="996616" cy="8542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EC785-2394-4569-A06B-E07EE6375E49}"/>
              </a:ext>
            </a:extLst>
          </p:cNvPr>
          <p:cNvGrpSpPr/>
          <p:nvPr/>
        </p:nvGrpSpPr>
        <p:grpSpPr>
          <a:xfrm>
            <a:off x="584331" y="3504782"/>
            <a:ext cx="428425" cy="369332"/>
            <a:chOff x="1482211" y="2293123"/>
            <a:chExt cx="996616" cy="8591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46573DF-3ACB-4896-A514-B3B2D0BBE0F8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ierarchy">
              <a:extLst>
                <a:ext uri="{FF2B5EF4-FFF2-40B4-BE49-F238E27FC236}">
                  <a16:creationId xmlns:a16="http://schemas.microsoft.com/office/drawing/2014/main" id="{79107DE4-DFFD-4B8F-94C6-7DEA5C13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2D1EC9-93F2-460F-B453-A23271C04F94}"/>
              </a:ext>
            </a:extLst>
          </p:cNvPr>
          <p:cNvGrpSpPr/>
          <p:nvPr/>
        </p:nvGrpSpPr>
        <p:grpSpPr>
          <a:xfrm>
            <a:off x="584331" y="3920953"/>
            <a:ext cx="428425" cy="369332"/>
            <a:chOff x="4401874" y="3136680"/>
            <a:chExt cx="996616" cy="859152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EE5FC94-0735-43A3-A98C-5753788EF29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ox">
              <a:extLst>
                <a:ext uri="{FF2B5EF4-FFF2-40B4-BE49-F238E27FC236}">
                  <a16:creationId xmlns:a16="http://schemas.microsoft.com/office/drawing/2014/main" id="{F95F6210-1AD7-470A-A158-1409B3D1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4759A19-D5DB-4352-A562-911AA79181ED}"/>
              </a:ext>
            </a:extLst>
          </p:cNvPr>
          <p:cNvSpPr txBox="1"/>
          <p:nvPr/>
        </p:nvSpPr>
        <p:spPr>
          <a:xfrm>
            <a:off x="185074" y="30596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B5EE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Legend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70A9D-1DAB-4B0A-A4F2-FC26B9AF746F}"/>
              </a:ext>
            </a:extLst>
          </p:cNvPr>
          <p:cNvSpPr txBox="1"/>
          <p:nvPr/>
        </p:nvSpPr>
        <p:spPr>
          <a:xfrm>
            <a:off x="957340" y="3504782"/>
            <a:ext cx="93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DAE6A-8D15-44F0-9AC1-1ACC45D29E73}"/>
              </a:ext>
            </a:extLst>
          </p:cNvPr>
          <p:cNvSpPr txBox="1"/>
          <p:nvPr/>
        </p:nvSpPr>
        <p:spPr>
          <a:xfrm>
            <a:off x="957340" y="3920953"/>
            <a:ext cx="5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49E3A-5E1A-4A2C-8047-5946B3960FDC}"/>
              </a:ext>
            </a:extLst>
          </p:cNvPr>
          <p:cNvGrpSpPr/>
          <p:nvPr/>
        </p:nvGrpSpPr>
        <p:grpSpPr>
          <a:xfrm>
            <a:off x="1579585" y="1665548"/>
            <a:ext cx="774684" cy="667831"/>
            <a:chOff x="1482211" y="2293123"/>
            <a:chExt cx="996616" cy="859152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7F900BC-95E1-4F3A-BA97-6E21FA5440A3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Hierarchy">
              <a:extLst>
                <a:ext uri="{FF2B5EF4-FFF2-40B4-BE49-F238E27FC236}">
                  <a16:creationId xmlns:a16="http://schemas.microsoft.com/office/drawing/2014/main" id="{5DFBC28D-370B-4829-9DE2-186D0925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69DD-A29B-44BD-A935-6680A273FF33}"/>
              </a:ext>
            </a:extLst>
          </p:cNvPr>
          <p:cNvCxnSpPr>
            <a:endCxn id="16" idx="3"/>
          </p:cNvCxnSpPr>
          <p:nvPr/>
        </p:nvCxnSpPr>
        <p:spPr>
          <a:xfrm>
            <a:off x="686943" y="1999463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7E278A-AA55-4F9B-9D21-AA1A5C4255E2}"/>
              </a:ext>
            </a:extLst>
          </p:cNvPr>
          <p:cNvSpPr txBox="1"/>
          <p:nvPr/>
        </p:nvSpPr>
        <p:spPr>
          <a:xfrm>
            <a:off x="203984" y="1495261"/>
            <a:ext cx="158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Traffic</a:t>
            </a:r>
          </a:p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https://*.foo.com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5D705-2A22-4C95-B56E-643B91D70A4F}"/>
              </a:ext>
            </a:extLst>
          </p:cNvPr>
          <p:cNvSpPr txBox="1"/>
          <p:nvPr/>
        </p:nvSpPr>
        <p:spPr>
          <a:xfrm>
            <a:off x="1329253" y="2358856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Ingress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900CA-0161-40B1-925A-1F3C7297DB5F}"/>
              </a:ext>
            </a:extLst>
          </p:cNvPr>
          <p:cNvSpPr/>
          <p:nvPr/>
        </p:nvSpPr>
        <p:spPr>
          <a:xfrm>
            <a:off x="3140344" y="1362972"/>
            <a:ext cx="1520691" cy="1407694"/>
          </a:xfrm>
          <a:prstGeom prst="rect">
            <a:avLst/>
          </a:prstGeom>
          <a:solidFill>
            <a:srgbClr val="3B5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611BBA-C96F-4B45-8408-6C9849FFA80F}"/>
              </a:ext>
            </a:extLst>
          </p:cNvPr>
          <p:cNvGrpSpPr/>
          <p:nvPr/>
        </p:nvGrpSpPr>
        <p:grpSpPr>
          <a:xfrm>
            <a:off x="3414312" y="1537292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4C9F5C9-1EC0-4E85-B6A3-6B6D3E6B6E27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Box">
              <a:extLst>
                <a:ext uri="{FF2B5EF4-FFF2-40B4-BE49-F238E27FC236}">
                  <a16:creationId xmlns:a16="http://schemas.microsoft.com/office/drawing/2014/main" id="{F8D0E8A1-10C5-4DE0-8955-49E33627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BB004-E38D-4A85-967E-50ED0232CD0E}"/>
              </a:ext>
            </a:extLst>
          </p:cNvPr>
          <p:cNvGrpSpPr/>
          <p:nvPr/>
        </p:nvGrpSpPr>
        <p:grpSpPr>
          <a:xfrm>
            <a:off x="3414312" y="2047347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2898C8BE-6C21-49FE-972D-20CE48BEBA7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70DB0AE8-99B8-4E79-AEA9-856277608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36A9B7-071B-4815-BA05-E5BF97E787BE}"/>
              </a:ext>
            </a:extLst>
          </p:cNvPr>
          <p:cNvGrpSpPr/>
          <p:nvPr/>
        </p:nvGrpSpPr>
        <p:grpSpPr>
          <a:xfrm>
            <a:off x="3980858" y="2026558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6199CAB-C28C-43D6-BDB4-765B43CD3A8B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Box">
              <a:extLst>
                <a:ext uri="{FF2B5EF4-FFF2-40B4-BE49-F238E27FC236}">
                  <a16:creationId xmlns:a16="http://schemas.microsoft.com/office/drawing/2014/main" id="{3FBC2205-5A40-4D2D-BFF4-8F901B6E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186F41-ACEE-45D7-A7B4-27B6E961CAEA}"/>
              </a:ext>
            </a:extLst>
          </p:cNvPr>
          <p:cNvGrpSpPr/>
          <p:nvPr/>
        </p:nvGrpSpPr>
        <p:grpSpPr>
          <a:xfrm>
            <a:off x="3980858" y="1537292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00B3123-6364-4A74-BE89-82796212BA38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Box">
              <a:extLst>
                <a:ext uri="{FF2B5EF4-FFF2-40B4-BE49-F238E27FC236}">
                  <a16:creationId xmlns:a16="http://schemas.microsoft.com/office/drawing/2014/main" id="{F5205DDC-63FF-4C2A-AD6D-264F4FA6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915DB9-AE48-41A8-968E-4198AA94B610}"/>
              </a:ext>
            </a:extLst>
          </p:cNvPr>
          <p:cNvCxnSpPr/>
          <p:nvPr/>
        </p:nvCxnSpPr>
        <p:spPr>
          <a:xfrm>
            <a:off x="2392792" y="1999463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4A66AF-D4B8-4E98-8AF1-80918997626F}"/>
              </a:ext>
            </a:extLst>
          </p:cNvPr>
          <p:cNvGrpSpPr/>
          <p:nvPr/>
        </p:nvGrpSpPr>
        <p:grpSpPr>
          <a:xfrm>
            <a:off x="6151585" y="120060"/>
            <a:ext cx="774684" cy="667831"/>
            <a:chOff x="1482211" y="2293123"/>
            <a:chExt cx="996616" cy="859152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5724B803-259A-49AE-BF08-FDF639459027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ierarchy">
              <a:extLst>
                <a:ext uri="{FF2B5EF4-FFF2-40B4-BE49-F238E27FC236}">
                  <a16:creationId xmlns:a16="http://schemas.microsoft.com/office/drawing/2014/main" id="{095F0CA9-3BD7-4A06-A672-82182391E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9FD71B-E36B-43F2-916A-A6175E70A8B5}"/>
              </a:ext>
            </a:extLst>
          </p:cNvPr>
          <p:cNvGrpSpPr/>
          <p:nvPr/>
        </p:nvGrpSpPr>
        <p:grpSpPr>
          <a:xfrm>
            <a:off x="6151585" y="1283679"/>
            <a:ext cx="774684" cy="667831"/>
            <a:chOff x="1482211" y="2293123"/>
            <a:chExt cx="996616" cy="859152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9A0C31-C122-48AC-9444-97548F67CEEA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Hierarchy">
              <a:extLst>
                <a:ext uri="{FF2B5EF4-FFF2-40B4-BE49-F238E27FC236}">
                  <a16:creationId xmlns:a16="http://schemas.microsoft.com/office/drawing/2014/main" id="{BA7B217A-D39C-461A-97F9-2BD8C2D3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31CEA0-9BEA-4621-865D-D948C8083CA9}"/>
              </a:ext>
            </a:extLst>
          </p:cNvPr>
          <p:cNvGrpSpPr/>
          <p:nvPr/>
        </p:nvGrpSpPr>
        <p:grpSpPr>
          <a:xfrm>
            <a:off x="6151585" y="2447298"/>
            <a:ext cx="774684" cy="667831"/>
            <a:chOff x="1482211" y="2293123"/>
            <a:chExt cx="996616" cy="859152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81FA1BB3-E69B-4941-AC59-87DB5125D98E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Hierarchy">
              <a:extLst>
                <a:ext uri="{FF2B5EF4-FFF2-40B4-BE49-F238E27FC236}">
                  <a16:creationId xmlns:a16="http://schemas.microsoft.com/office/drawing/2014/main" id="{15B89702-76B3-444D-9D10-25ACAB38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88DDA-EFC8-4F1D-97CC-8DBC2F11810D}"/>
              </a:ext>
            </a:extLst>
          </p:cNvPr>
          <p:cNvGrpSpPr/>
          <p:nvPr/>
        </p:nvGrpSpPr>
        <p:grpSpPr>
          <a:xfrm>
            <a:off x="6151585" y="3610917"/>
            <a:ext cx="774684" cy="667831"/>
            <a:chOff x="1482211" y="2293123"/>
            <a:chExt cx="996616" cy="859152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9CBEB231-68D0-4533-9561-FEBA814EAB7D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Hierarchy">
              <a:extLst>
                <a:ext uri="{FF2B5EF4-FFF2-40B4-BE49-F238E27FC236}">
                  <a16:creationId xmlns:a16="http://schemas.microsoft.com/office/drawing/2014/main" id="{0B01A9DC-ECFF-4ECA-BD49-87D30C2E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35EDC-98E4-403B-96F4-BA872CD8D6F2}"/>
              </a:ext>
            </a:extLst>
          </p:cNvPr>
          <p:cNvSpPr/>
          <p:nvPr/>
        </p:nvSpPr>
        <p:spPr>
          <a:xfrm>
            <a:off x="7625155" y="120059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F79ACE-579A-4785-A06E-8F28B7C17A8E}"/>
              </a:ext>
            </a:extLst>
          </p:cNvPr>
          <p:cNvGrpSpPr/>
          <p:nvPr/>
        </p:nvGrpSpPr>
        <p:grpSpPr>
          <a:xfrm>
            <a:off x="7976286" y="184828"/>
            <a:ext cx="428425" cy="369332"/>
            <a:chOff x="4401874" y="3136680"/>
            <a:chExt cx="996616" cy="859152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3A818E8-52D3-4D08-9819-626C03705719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Box">
              <a:extLst>
                <a:ext uri="{FF2B5EF4-FFF2-40B4-BE49-F238E27FC236}">
                  <a16:creationId xmlns:a16="http://schemas.microsoft.com/office/drawing/2014/main" id="{E0525B72-58BC-47EB-A9F2-642F72782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1B00D8-DB45-4896-841C-A56A81A96905}"/>
              </a:ext>
            </a:extLst>
          </p:cNvPr>
          <p:cNvGrpSpPr/>
          <p:nvPr/>
        </p:nvGrpSpPr>
        <p:grpSpPr>
          <a:xfrm>
            <a:off x="8650055" y="184828"/>
            <a:ext cx="428425" cy="369332"/>
            <a:chOff x="4401874" y="3136680"/>
            <a:chExt cx="996616" cy="859152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59999C1F-7126-4064-A959-D55C64BDC43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Box">
              <a:extLst>
                <a:ext uri="{FF2B5EF4-FFF2-40B4-BE49-F238E27FC236}">
                  <a16:creationId xmlns:a16="http://schemas.microsoft.com/office/drawing/2014/main" id="{92290792-6E7F-4202-B83A-BD19B78D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C54D8C-BAD3-4B83-AB07-EC01F138BBC9}"/>
              </a:ext>
            </a:extLst>
          </p:cNvPr>
          <p:cNvGrpSpPr/>
          <p:nvPr/>
        </p:nvGrpSpPr>
        <p:grpSpPr>
          <a:xfrm>
            <a:off x="9360269" y="184828"/>
            <a:ext cx="428425" cy="369332"/>
            <a:chOff x="4401874" y="3136680"/>
            <a:chExt cx="996616" cy="859152"/>
          </a:xfrm>
        </p:grpSpPr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3322BC0E-1713-49CA-9324-9C170D931CCB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Box">
              <a:extLst>
                <a:ext uri="{FF2B5EF4-FFF2-40B4-BE49-F238E27FC236}">
                  <a16:creationId xmlns:a16="http://schemas.microsoft.com/office/drawing/2014/main" id="{669366FD-0AFF-4F49-8E48-4812E9C73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A1D24B0-D25A-407A-85B4-DDCCCE0FCB24}"/>
              </a:ext>
            </a:extLst>
          </p:cNvPr>
          <p:cNvSpPr/>
          <p:nvPr/>
        </p:nvSpPr>
        <p:spPr>
          <a:xfrm>
            <a:off x="7625155" y="1298203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2B33FD-121E-4C15-9777-797674F03686}"/>
              </a:ext>
            </a:extLst>
          </p:cNvPr>
          <p:cNvGrpSpPr/>
          <p:nvPr/>
        </p:nvGrpSpPr>
        <p:grpSpPr>
          <a:xfrm>
            <a:off x="7976286" y="1362972"/>
            <a:ext cx="428425" cy="369332"/>
            <a:chOff x="4401874" y="3136680"/>
            <a:chExt cx="996616" cy="859152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CBC206BA-420E-43C3-83F7-5A8911F5D2E8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Box">
              <a:extLst>
                <a:ext uri="{FF2B5EF4-FFF2-40B4-BE49-F238E27FC236}">
                  <a16:creationId xmlns:a16="http://schemas.microsoft.com/office/drawing/2014/main" id="{46E2CE4A-187D-4B0B-8358-4A222DEA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1BB664-31CE-4239-98A9-BE87884146E8}"/>
              </a:ext>
            </a:extLst>
          </p:cNvPr>
          <p:cNvGrpSpPr/>
          <p:nvPr/>
        </p:nvGrpSpPr>
        <p:grpSpPr>
          <a:xfrm>
            <a:off x="8650055" y="1362972"/>
            <a:ext cx="428425" cy="369332"/>
            <a:chOff x="4401874" y="3136680"/>
            <a:chExt cx="996616" cy="859152"/>
          </a:xfrm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5D1340E9-8EAA-4932-B969-4A4EA66DAE72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Box">
              <a:extLst>
                <a:ext uri="{FF2B5EF4-FFF2-40B4-BE49-F238E27FC236}">
                  <a16:creationId xmlns:a16="http://schemas.microsoft.com/office/drawing/2014/main" id="{68E0621C-79AC-438D-A8E1-DB1487579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64722B-E688-4ECF-A832-9161F7A9492F}"/>
              </a:ext>
            </a:extLst>
          </p:cNvPr>
          <p:cNvGrpSpPr/>
          <p:nvPr/>
        </p:nvGrpSpPr>
        <p:grpSpPr>
          <a:xfrm>
            <a:off x="9360269" y="1362972"/>
            <a:ext cx="428425" cy="369332"/>
            <a:chOff x="4401874" y="3136680"/>
            <a:chExt cx="996616" cy="859152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CD1538BE-2D28-4B85-88BE-E584ACFDAA00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 descr="Box">
              <a:extLst>
                <a:ext uri="{FF2B5EF4-FFF2-40B4-BE49-F238E27FC236}">
                  <a16:creationId xmlns:a16="http://schemas.microsoft.com/office/drawing/2014/main" id="{160513FD-48D7-43DF-A94F-BD313F69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3D8C14B-8771-4B13-9FF3-CB423FB14981}"/>
              </a:ext>
            </a:extLst>
          </p:cNvPr>
          <p:cNvSpPr/>
          <p:nvPr/>
        </p:nvSpPr>
        <p:spPr>
          <a:xfrm>
            <a:off x="7625155" y="2432400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85125E2-419A-4754-9ECF-3893D406F241}"/>
              </a:ext>
            </a:extLst>
          </p:cNvPr>
          <p:cNvGrpSpPr/>
          <p:nvPr/>
        </p:nvGrpSpPr>
        <p:grpSpPr>
          <a:xfrm>
            <a:off x="7976286" y="2497169"/>
            <a:ext cx="428425" cy="369332"/>
            <a:chOff x="4401874" y="3136680"/>
            <a:chExt cx="996616" cy="859152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28668F15-1951-4C0B-A3E1-774D2197ABFE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Box">
              <a:extLst>
                <a:ext uri="{FF2B5EF4-FFF2-40B4-BE49-F238E27FC236}">
                  <a16:creationId xmlns:a16="http://schemas.microsoft.com/office/drawing/2014/main" id="{7B134C86-ECAD-4A39-AC32-CADEE28F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C07DE7-968E-4A43-88CC-8206D149673F}"/>
              </a:ext>
            </a:extLst>
          </p:cNvPr>
          <p:cNvGrpSpPr/>
          <p:nvPr/>
        </p:nvGrpSpPr>
        <p:grpSpPr>
          <a:xfrm>
            <a:off x="8650055" y="2497169"/>
            <a:ext cx="428425" cy="369332"/>
            <a:chOff x="4401874" y="3136680"/>
            <a:chExt cx="996616" cy="859152"/>
          </a:xfrm>
        </p:grpSpPr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5045E051-C872-465F-95B2-37C795102E85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Graphic 77" descr="Box">
              <a:extLst>
                <a:ext uri="{FF2B5EF4-FFF2-40B4-BE49-F238E27FC236}">
                  <a16:creationId xmlns:a16="http://schemas.microsoft.com/office/drawing/2014/main" id="{B23B72C9-0474-4D96-959E-5434F55B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F095491-3726-4EFD-A5AD-AB89C328CCED}"/>
              </a:ext>
            </a:extLst>
          </p:cNvPr>
          <p:cNvGrpSpPr/>
          <p:nvPr/>
        </p:nvGrpSpPr>
        <p:grpSpPr>
          <a:xfrm>
            <a:off x="9360269" y="2497169"/>
            <a:ext cx="428425" cy="369332"/>
            <a:chOff x="4401874" y="3136680"/>
            <a:chExt cx="996616" cy="85915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C5A77891-BB02-46B6-BAC4-44A7D01DF54D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Box">
              <a:extLst>
                <a:ext uri="{FF2B5EF4-FFF2-40B4-BE49-F238E27FC236}">
                  <a16:creationId xmlns:a16="http://schemas.microsoft.com/office/drawing/2014/main" id="{AAF91F13-FB14-4E99-995E-046AF88A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EF4D9625-45E1-4E75-95AD-ADD606B99DA3}"/>
              </a:ext>
            </a:extLst>
          </p:cNvPr>
          <p:cNvSpPr/>
          <p:nvPr/>
        </p:nvSpPr>
        <p:spPr>
          <a:xfrm>
            <a:off x="7625155" y="3610917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80876A2-1397-454D-8CF5-960BBB052011}"/>
              </a:ext>
            </a:extLst>
          </p:cNvPr>
          <p:cNvGrpSpPr/>
          <p:nvPr/>
        </p:nvGrpSpPr>
        <p:grpSpPr>
          <a:xfrm>
            <a:off x="7976286" y="3675686"/>
            <a:ext cx="428425" cy="369332"/>
            <a:chOff x="4401874" y="3136680"/>
            <a:chExt cx="996616" cy="859152"/>
          </a:xfrm>
        </p:grpSpPr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918604B3-701E-4B76-9BA0-53D1817F5013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Box">
              <a:extLst>
                <a:ext uri="{FF2B5EF4-FFF2-40B4-BE49-F238E27FC236}">
                  <a16:creationId xmlns:a16="http://schemas.microsoft.com/office/drawing/2014/main" id="{FA9C68B9-D3AC-4E6E-B265-B47BED3E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F13CE7-6362-42A3-9180-378D7A175AB3}"/>
              </a:ext>
            </a:extLst>
          </p:cNvPr>
          <p:cNvGrpSpPr/>
          <p:nvPr/>
        </p:nvGrpSpPr>
        <p:grpSpPr>
          <a:xfrm>
            <a:off x="8650055" y="3675686"/>
            <a:ext cx="428425" cy="369332"/>
            <a:chOff x="4401874" y="3136680"/>
            <a:chExt cx="996616" cy="859152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C4C85CA-8DAB-4C1A-9FE8-29BB7E0A211D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Box">
              <a:extLst>
                <a:ext uri="{FF2B5EF4-FFF2-40B4-BE49-F238E27FC236}">
                  <a16:creationId xmlns:a16="http://schemas.microsoft.com/office/drawing/2014/main" id="{A4493A5C-5773-4003-A302-EDBDE4C7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F15535-72CE-41C5-9DB8-A6C557702CA5}"/>
              </a:ext>
            </a:extLst>
          </p:cNvPr>
          <p:cNvGrpSpPr/>
          <p:nvPr/>
        </p:nvGrpSpPr>
        <p:grpSpPr>
          <a:xfrm>
            <a:off x="9360269" y="3675686"/>
            <a:ext cx="428425" cy="369332"/>
            <a:chOff x="4401874" y="3136680"/>
            <a:chExt cx="996616" cy="859152"/>
          </a:xfrm>
        </p:grpSpPr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28E5AF87-24E8-4862-817D-32AF675097A9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Box">
              <a:extLst>
                <a:ext uri="{FF2B5EF4-FFF2-40B4-BE49-F238E27FC236}">
                  <a16:creationId xmlns:a16="http://schemas.microsoft.com/office/drawing/2014/main" id="{99E300E7-5A99-42DA-8FAE-8EF7FA56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04C3A-2C3E-40B3-BCF2-12DB5689E9AC}"/>
              </a:ext>
            </a:extLst>
          </p:cNvPr>
          <p:cNvCxnSpPr>
            <a:cxnSpLocks/>
          </p:cNvCxnSpPr>
          <p:nvPr/>
        </p:nvCxnSpPr>
        <p:spPr>
          <a:xfrm flipV="1">
            <a:off x="4528608" y="453975"/>
            <a:ext cx="1546592" cy="1185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149AC2-6500-4F73-81A2-6975F57E8492}"/>
              </a:ext>
            </a:extLst>
          </p:cNvPr>
          <p:cNvCxnSpPr>
            <a:cxnSpLocks/>
          </p:cNvCxnSpPr>
          <p:nvPr/>
        </p:nvCxnSpPr>
        <p:spPr>
          <a:xfrm flipV="1">
            <a:off x="4528608" y="1617594"/>
            <a:ext cx="1524437" cy="30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2069A79-8A9E-4332-90AB-C50F96E027BC}"/>
              </a:ext>
            </a:extLst>
          </p:cNvPr>
          <p:cNvCxnSpPr>
            <a:cxnSpLocks/>
          </p:cNvCxnSpPr>
          <p:nvPr/>
        </p:nvCxnSpPr>
        <p:spPr>
          <a:xfrm>
            <a:off x="4528608" y="2208662"/>
            <a:ext cx="1520691" cy="555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D749E2-A671-4592-8C63-C5CE1E8E597D}"/>
              </a:ext>
            </a:extLst>
          </p:cNvPr>
          <p:cNvCxnSpPr>
            <a:cxnSpLocks/>
          </p:cNvCxnSpPr>
          <p:nvPr/>
        </p:nvCxnSpPr>
        <p:spPr>
          <a:xfrm>
            <a:off x="4528608" y="2447298"/>
            <a:ext cx="1568255" cy="148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4E79AB-ECB1-4812-91BC-3679F37033F5}"/>
              </a:ext>
            </a:extLst>
          </p:cNvPr>
          <p:cNvCxnSpPr/>
          <p:nvPr/>
        </p:nvCxnSpPr>
        <p:spPr>
          <a:xfrm>
            <a:off x="7008869" y="453974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6A8837-BBC1-48E6-BA40-EF3CAF5F0283}"/>
              </a:ext>
            </a:extLst>
          </p:cNvPr>
          <p:cNvCxnSpPr/>
          <p:nvPr/>
        </p:nvCxnSpPr>
        <p:spPr>
          <a:xfrm>
            <a:off x="7008869" y="1632119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E9BB8A0-5273-41DE-A789-399543127CB1}"/>
              </a:ext>
            </a:extLst>
          </p:cNvPr>
          <p:cNvCxnSpPr/>
          <p:nvPr/>
        </p:nvCxnSpPr>
        <p:spPr>
          <a:xfrm>
            <a:off x="7008869" y="2764161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2630EC6-C664-4F8A-909D-BC989992A574}"/>
              </a:ext>
            </a:extLst>
          </p:cNvPr>
          <p:cNvCxnSpPr/>
          <p:nvPr/>
        </p:nvCxnSpPr>
        <p:spPr>
          <a:xfrm>
            <a:off x="7008869" y="3944831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E131006-D8C6-41F3-A356-B9A0B587674C}"/>
              </a:ext>
            </a:extLst>
          </p:cNvPr>
          <p:cNvSpPr txBox="1"/>
          <p:nvPr/>
        </p:nvSpPr>
        <p:spPr>
          <a:xfrm>
            <a:off x="5901253" y="731088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770DDC-4F76-48C4-8208-5C4866C71C88}"/>
              </a:ext>
            </a:extLst>
          </p:cNvPr>
          <p:cNvSpPr txBox="1"/>
          <p:nvPr/>
        </p:nvSpPr>
        <p:spPr>
          <a:xfrm>
            <a:off x="5901253" y="1888058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0DA5F3-ED39-4A59-B8AF-9CDD134058AE}"/>
              </a:ext>
            </a:extLst>
          </p:cNvPr>
          <p:cNvSpPr txBox="1"/>
          <p:nvPr/>
        </p:nvSpPr>
        <p:spPr>
          <a:xfrm>
            <a:off x="5901253" y="3066583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F42033-9055-4C71-8BFF-C4F25E096722}"/>
              </a:ext>
            </a:extLst>
          </p:cNvPr>
          <p:cNvSpPr txBox="1"/>
          <p:nvPr/>
        </p:nvSpPr>
        <p:spPr>
          <a:xfrm>
            <a:off x="5901253" y="4219163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DD8257-8EEB-4FD1-9368-A7F2BEA1603A}"/>
              </a:ext>
            </a:extLst>
          </p:cNvPr>
          <p:cNvSpPr txBox="1"/>
          <p:nvPr/>
        </p:nvSpPr>
        <p:spPr>
          <a:xfrm>
            <a:off x="3301909" y="2767988"/>
            <a:ext cx="127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NGINX Ingress Controller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A05592-A1AC-4C4F-922D-FB75292B98B9}"/>
              </a:ext>
            </a:extLst>
          </p:cNvPr>
          <p:cNvSpPr txBox="1"/>
          <p:nvPr/>
        </p:nvSpPr>
        <p:spPr>
          <a:xfrm>
            <a:off x="8283339" y="4262197"/>
            <a:ext cx="127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Web Application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7D191F-3571-4B3D-A923-5D15D62AECEE}"/>
              </a:ext>
            </a:extLst>
          </p:cNvPr>
          <p:cNvSpPr txBox="1"/>
          <p:nvPr/>
        </p:nvSpPr>
        <p:spPr>
          <a:xfrm rot="19285309">
            <a:off x="4097085" y="715031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A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custA.foo.com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68270-69F3-48AE-933F-D32BC524262D}"/>
              </a:ext>
            </a:extLst>
          </p:cNvPr>
          <p:cNvSpPr txBox="1"/>
          <p:nvPr/>
        </p:nvSpPr>
        <p:spPr>
          <a:xfrm rot="20908013">
            <a:off x="4263942" y="1412138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B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custb.foo.com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135131-F838-4AAD-B60C-673E1E91D5FF}"/>
              </a:ext>
            </a:extLst>
          </p:cNvPr>
          <p:cNvSpPr txBox="1"/>
          <p:nvPr/>
        </p:nvSpPr>
        <p:spPr>
          <a:xfrm rot="1199670">
            <a:off x="4263541" y="2109232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B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custb.foo.com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A8B638-D219-4699-B820-613F20081418}"/>
              </a:ext>
            </a:extLst>
          </p:cNvPr>
          <p:cNvSpPr txBox="1"/>
          <p:nvPr/>
        </p:nvSpPr>
        <p:spPr>
          <a:xfrm rot="2520368">
            <a:off x="4335435" y="2853398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C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custc.foo.com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EE3C95-46FC-4D2B-95E9-AD48B16C1049}"/>
              </a:ext>
            </a:extLst>
          </p:cNvPr>
          <p:cNvCxnSpPr/>
          <p:nvPr/>
        </p:nvCxnSpPr>
        <p:spPr>
          <a:xfrm>
            <a:off x="135355" y="3066583"/>
            <a:ext cx="18939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75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{52FB5623-9A60-4789-A7DA-764477A4639B}tp1640137101</Template>
  <TotalTime>103</TotalTime>
  <Words>60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Rockwell</vt:lpstr>
      <vt:lpstr>Segoe UI Semibold</vt:lpstr>
      <vt:lpstr>Wingdings</vt:lpstr>
      <vt:lpstr>Atlas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Perkes</dc:creator>
  <cp:lastModifiedBy>Doug Perkes</cp:lastModifiedBy>
  <cp:revision>9</cp:revision>
  <dcterms:created xsi:type="dcterms:W3CDTF">2017-10-20T21:56:51Z</dcterms:created>
  <dcterms:modified xsi:type="dcterms:W3CDTF">2017-10-20T23:40:26Z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dougper@microsoft.com</vt:lpwstr>
  </property>
  <property fmtid="{D5CDD505-2E9C-101B-9397-08002B2CF9AE}" pid="6" name="MSIP_Label_f42aa342-8706-4288-bd11-ebb85995028c_SetDate">
    <vt:lpwstr>2017-10-20T15:09:14.9858136-07:00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