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93350"/>
  <p:notesSz cx="18288000" cy="10293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90938"/>
            <a:ext cx="15544800" cy="2161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1" i="0">
                <a:solidFill>
                  <a:srgbClr val="263B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4276"/>
            <a:ext cx="12801600" cy="2573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1" i="0">
                <a:solidFill>
                  <a:srgbClr val="243A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rgbClr val="263B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rgbClr val="243A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rgbClr val="263B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7470"/>
            <a:ext cx="7955280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7470"/>
            <a:ext cx="7955280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78970" cy="102642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rgbClr val="263B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944" y="1962883"/>
            <a:ext cx="17704110" cy="2371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1" i="0">
                <a:solidFill>
                  <a:srgbClr val="263B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10068" y="1962883"/>
            <a:ext cx="7703184" cy="2371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1" i="0">
                <a:solidFill>
                  <a:srgbClr val="243A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72816"/>
            <a:ext cx="5852160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72816"/>
            <a:ext cx="4206240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72816"/>
            <a:ext cx="4206240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image" Target="../media/image13.jpg"/><Relationship Id="rId9" Type="http://schemas.openxmlformats.org/officeDocument/2006/relationships/image" Target="../media/image14.jpg"/><Relationship Id="rId10" Type="http://schemas.openxmlformats.org/officeDocument/2006/relationships/image" Target="../media/image15.jpg"/><Relationship Id="rId11" Type="http://schemas.openxmlformats.org/officeDocument/2006/relationships/image" Target="../media/image16.jpg"/><Relationship Id="rId12" Type="http://schemas.openxmlformats.org/officeDocument/2006/relationships/image" Target="../media/image17.jpg"/><Relationship Id="rId13" Type="http://schemas.openxmlformats.org/officeDocument/2006/relationships/image" Target="../media/image18.jpg"/><Relationship Id="rId14" Type="http://schemas.openxmlformats.org/officeDocument/2006/relationships/image" Target="../media/image19.jpg"/><Relationship Id="rId15" Type="http://schemas.openxmlformats.org/officeDocument/2006/relationships/image" Target="../media/image20.jpg"/><Relationship Id="rId16" Type="http://schemas.openxmlformats.org/officeDocument/2006/relationships/image" Target="../media/image2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jpg"/><Relationship Id="rId6" Type="http://schemas.openxmlformats.org/officeDocument/2006/relationships/image" Target="../media/image2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532" y="0"/>
            <a:ext cx="714540" cy="147456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4496" y="0"/>
            <a:ext cx="1247418" cy="147456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8096" y="0"/>
            <a:ext cx="750873" cy="95324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1126" y="1426066"/>
            <a:ext cx="496545" cy="157608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953241"/>
            <a:ext cx="6879590" cy="9323705"/>
            <a:chOff x="0" y="953241"/>
            <a:chExt cx="6879590" cy="9323705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86769"/>
              <a:ext cx="6878970" cy="756520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845663" y="953241"/>
              <a:ext cx="0" cy="9323705"/>
            </a:xfrm>
            <a:custGeom>
              <a:avLst/>
              <a:gdLst/>
              <a:ahLst/>
              <a:cxnLst/>
              <a:rect l="l" t="t" r="r" b="b"/>
              <a:pathLst>
                <a:path w="0" h="9323705">
                  <a:moveTo>
                    <a:pt x="0" y="933527"/>
                  </a:moveTo>
                  <a:lnTo>
                    <a:pt x="0" y="0"/>
                  </a:lnTo>
                </a:path>
                <a:path w="0" h="9323705">
                  <a:moveTo>
                    <a:pt x="0" y="9323150"/>
                  </a:moveTo>
                  <a:lnTo>
                    <a:pt x="0" y="8498736"/>
                  </a:lnTo>
                </a:path>
              </a:pathLst>
            </a:custGeom>
            <a:ln w="1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110" y="10267299"/>
              <a:ext cx="6854825" cy="0"/>
            </a:xfrm>
            <a:custGeom>
              <a:avLst/>
              <a:gdLst/>
              <a:ahLst/>
              <a:cxnLst/>
              <a:rect l="l" t="t" r="r" b="b"/>
              <a:pathLst>
                <a:path w="6854825" h="0">
                  <a:moveTo>
                    <a:pt x="4795899" y="0"/>
                  </a:moveTo>
                  <a:lnTo>
                    <a:pt x="6854745" y="0"/>
                  </a:lnTo>
                </a:path>
                <a:path w="6854825" h="0">
                  <a:moveTo>
                    <a:pt x="0" y="0"/>
                  </a:moveTo>
                  <a:lnTo>
                    <a:pt x="884092" y="0"/>
                  </a:lnTo>
                </a:path>
              </a:pathLst>
            </a:custGeom>
            <a:ln w="12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534909" marR="5080" indent="-5080">
              <a:lnSpc>
                <a:spcPct val="110700"/>
              </a:lnSpc>
              <a:spcBef>
                <a:spcPts val="100"/>
              </a:spcBef>
            </a:pPr>
            <a:r>
              <a:rPr dirty="0" spc="800"/>
              <a:t>Proiect</a:t>
            </a:r>
            <a:r>
              <a:rPr dirty="0" spc="125"/>
              <a:t> </a:t>
            </a:r>
            <a:r>
              <a:rPr dirty="0" spc="819"/>
              <a:t>Budget </a:t>
            </a:r>
            <a:r>
              <a:rPr dirty="0" spc="1255"/>
              <a:t>Management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7836810" y="4871997"/>
            <a:ext cx="3099435" cy="3218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i="1">
                <a:solidFill>
                  <a:srgbClr val="445654"/>
                </a:solidFill>
                <a:latin typeface="Arial"/>
                <a:cs typeface="Arial"/>
              </a:rPr>
              <a:t>Team:</a:t>
            </a:r>
            <a:r>
              <a:rPr dirty="0" sz="2000" spc="-15" i="1">
                <a:solidFill>
                  <a:srgbClr val="445654"/>
                </a:solidFill>
                <a:latin typeface="Arial"/>
                <a:cs typeface="Arial"/>
              </a:rPr>
              <a:t> </a:t>
            </a:r>
            <a:r>
              <a:rPr dirty="0" sz="2000" spc="85" i="1">
                <a:solidFill>
                  <a:srgbClr val="445654"/>
                </a:solidFill>
                <a:latin typeface="Arial"/>
                <a:cs typeface="Arial"/>
              </a:rPr>
              <a:t>Byte</a:t>
            </a:r>
            <a:r>
              <a:rPr dirty="0" sz="2000" spc="-55" i="1">
                <a:solidFill>
                  <a:srgbClr val="445654"/>
                </a:solidFill>
                <a:latin typeface="Arial"/>
                <a:cs typeface="Arial"/>
              </a:rPr>
              <a:t> </a:t>
            </a:r>
            <a:r>
              <a:rPr dirty="0" sz="2000" spc="30" i="1">
                <a:solidFill>
                  <a:srgbClr val="445654"/>
                </a:solidFill>
                <a:latin typeface="Arial"/>
                <a:cs typeface="Arial"/>
              </a:rPr>
              <a:t>Karma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2000">
              <a:latin typeface="Arial"/>
              <a:cs typeface="Arial"/>
            </a:endParaRPr>
          </a:p>
          <a:p>
            <a:pPr marL="425450" indent="-383540">
              <a:lnSpc>
                <a:spcPct val="100000"/>
              </a:lnSpc>
              <a:buFont typeface="Arial"/>
              <a:buChar char="•"/>
              <a:tabLst>
                <a:tab pos="425450" algn="l"/>
              </a:tabLst>
            </a:pPr>
            <a:r>
              <a:rPr dirty="0" sz="2100" spc="-335" i="1">
                <a:solidFill>
                  <a:srgbClr val="445654"/>
                </a:solidFill>
                <a:latin typeface="Arial"/>
                <a:cs typeface="Arial"/>
              </a:rPr>
              <a:t>1.</a:t>
            </a:r>
            <a:r>
              <a:rPr dirty="0" sz="2100" spc="145" i="1">
                <a:solidFill>
                  <a:srgbClr val="445654"/>
                </a:solidFill>
                <a:latin typeface="Arial"/>
                <a:cs typeface="Arial"/>
              </a:rPr>
              <a:t> </a:t>
            </a:r>
            <a:r>
              <a:rPr dirty="0" sz="2100" spc="-85" i="1">
                <a:solidFill>
                  <a:srgbClr val="445654"/>
                </a:solidFill>
                <a:latin typeface="Arial"/>
                <a:cs typeface="Arial"/>
              </a:rPr>
              <a:t>NITHYA</a:t>
            </a:r>
            <a:r>
              <a:rPr dirty="0" sz="2100" spc="-65" i="1">
                <a:solidFill>
                  <a:srgbClr val="445654"/>
                </a:solidFill>
                <a:latin typeface="Arial"/>
                <a:cs typeface="Arial"/>
              </a:rPr>
              <a:t> </a:t>
            </a:r>
            <a:r>
              <a:rPr dirty="0" sz="2100" spc="-60" i="1">
                <a:solidFill>
                  <a:srgbClr val="445654"/>
                </a:solidFill>
                <a:latin typeface="Arial"/>
                <a:cs typeface="Arial"/>
              </a:rPr>
              <a:t>PRAJWAL</a:t>
            </a:r>
            <a:r>
              <a:rPr dirty="0" sz="2100" spc="-10" i="1">
                <a:solidFill>
                  <a:srgbClr val="445654"/>
                </a:solidFill>
                <a:latin typeface="Arial"/>
                <a:cs typeface="Arial"/>
              </a:rPr>
              <a:t> </a:t>
            </a:r>
            <a:r>
              <a:rPr dirty="0" sz="2100" spc="-50" i="1">
                <a:solidFill>
                  <a:srgbClr val="445654"/>
                </a:solidFill>
                <a:latin typeface="Arial"/>
                <a:cs typeface="Arial"/>
              </a:rPr>
              <a:t>P</a:t>
            </a:r>
            <a:endParaRPr sz="2100">
              <a:latin typeface="Arial"/>
              <a:cs typeface="Arial"/>
            </a:endParaRPr>
          </a:p>
          <a:p>
            <a:pPr marL="424815" indent="-382905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424815" algn="l"/>
              </a:tabLst>
            </a:pPr>
            <a:r>
              <a:rPr dirty="0" sz="2100" spc="75" i="1">
                <a:solidFill>
                  <a:srgbClr val="445654"/>
                </a:solidFill>
                <a:latin typeface="Arial"/>
                <a:cs typeface="Arial"/>
              </a:rPr>
              <a:t>2.</a:t>
            </a:r>
            <a:r>
              <a:rPr dirty="0" sz="2100" spc="-150" i="1">
                <a:solidFill>
                  <a:srgbClr val="445654"/>
                </a:solidFill>
                <a:latin typeface="Arial"/>
                <a:cs typeface="Arial"/>
              </a:rPr>
              <a:t> </a:t>
            </a:r>
            <a:r>
              <a:rPr dirty="0" sz="2100" spc="-10" i="1">
                <a:solidFill>
                  <a:srgbClr val="445654"/>
                </a:solidFill>
                <a:latin typeface="Arial"/>
                <a:cs typeface="Arial"/>
              </a:rPr>
              <a:t>CAN/RUDH</a:t>
            </a:r>
            <a:endParaRPr sz="2100">
              <a:latin typeface="Arial"/>
              <a:cs typeface="Arial"/>
            </a:endParaRPr>
          </a:p>
          <a:p>
            <a:pPr marL="429259" indent="-38735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429259" algn="l"/>
              </a:tabLst>
            </a:pPr>
            <a:r>
              <a:rPr dirty="0" sz="2100" i="1">
                <a:solidFill>
                  <a:srgbClr val="445654"/>
                </a:solidFill>
                <a:latin typeface="Arial"/>
                <a:cs typeface="Arial"/>
              </a:rPr>
              <a:t>3.</a:t>
            </a:r>
            <a:r>
              <a:rPr dirty="0" sz="2100" spc="-114" i="1">
                <a:solidFill>
                  <a:srgbClr val="445654"/>
                </a:solidFill>
                <a:latin typeface="Arial"/>
                <a:cs typeface="Arial"/>
              </a:rPr>
              <a:t> </a:t>
            </a:r>
            <a:r>
              <a:rPr dirty="0" sz="2100" spc="-60" i="1">
                <a:solidFill>
                  <a:srgbClr val="445654"/>
                </a:solidFill>
                <a:latin typeface="Arial"/>
                <a:cs typeface="Arial"/>
              </a:rPr>
              <a:t>BABA</a:t>
            </a:r>
            <a:r>
              <a:rPr dirty="0" sz="2100" spc="15" i="1">
                <a:solidFill>
                  <a:srgbClr val="445654"/>
                </a:solidFill>
                <a:latin typeface="Arial"/>
                <a:cs typeface="Arial"/>
              </a:rPr>
              <a:t> </a:t>
            </a:r>
            <a:r>
              <a:rPr dirty="0" sz="2100" spc="-10" i="1">
                <a:solidFill>
                  <a:srgbClr val="445654"/>
                </a:solidFill>
                <a:latin typeface="Arial"/>
                <a:cs typeface="Arial"/>
              </a:rPr>
              <a:t>FAKRUDDIN</a:t>
            </a:r>
            <a:endParaRPr sz="2100">
              <a:latin typeface="Arial"/>
              <a:cs typeface="Arial"/>
            </a:endParaRPr>
          </a:p>
          <a:p>
            <a:pPr marL="428625" indent="-386715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428625" algn="l"/>
              </a:tabLst>
            </a:pPr>
            <a:r>
              <a:rPr dirty="0" sz="2100" spc="55" i="1">
                <a:solidFill>
                  <a:srgbClr val="445654"/>
                </a:solidFill>
                <a:latin typeface="Arial"/>
                <a:cs typeface="Arial"/>
              </a:rPr>
              <a:t>4.</a:t>
            </a:r>
            <a:r>
              <a:rPr dirty="0" sz="2100" spc="-175" i="1">
                <a:solidFill>
                  <a:srgbClr val="445654"/>
                </a:solidFill>
                <a:latin typeface="Arial"/>
                <a:cs typeface="Arial"/>
              </a:rPr>
              <a:t> </a:t>
            </a:r>
            <a:r>
              <a:rPr dirty="0" sz="2100" spc="-60" i="1">
                <a:solidFill>
                  <a:srgbClr val="445654"/>
                </a:solidFill>
                <a:latin typeface="Arial"/>
                <a:cs typeface="Arial"/>
              </a:rPr>
              <a:t>AKRAMVALI</a:t>
            </a:r>
            <a:r>
              <a:rPr dirty="0" sz="2100" spc="15" i="1">
                <a:solidFill>
                  <a:srgbClr val="445654"/>
                </a:solidFill>
                <a:latin typeface="Arial"/>
                <a:cs typeface="Arial"/>
              </a:rPr>
              <a:t> </a:t>
            </a:r>
            <a:r>
              <a:rPr dirty="0" sz="2100" spc="80" i="1">
                <a:solidFill>
                  <a:srgbClr val="445654"/>
                </a:solidFill>
                <a:latin typeface="Arial"/>
                <a:cs typeface="Arial"/>
              </a:rPr>
              <a:t>MS</a:t>
            </a:r>
            <a:endParaRPr sz="2100">
              <a:latin typeface="Arial"/>
              <a:cs typeface="Arial"/>
            </a:endParaRPr>
          </a:p>
          <a:p>
            <a:pPr marL="425450" indent="-38354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425450" algn="l"/>
              </a:tabLst>
            </a:pPr>
            <a:r>
              <a:rPr dirty="0" sz="2100" spc="75" i="1">
                <a:solidFill>
                  <a:srgbClr val="445654"/>
                </a:solidFill>
                <a:latin typeface="Arial"/>
                <a:cs typeface="Arial"/>
              </a:rPr>
              <a:t>5.</a:t>
            </a:r>
            <a:r>
              <a:rPr dirty="0" sz="2100" spc="-135" i="1">
                <a:solidFill>
                  <a:srgbClr val="445654"/>
                </a:solidFill>
                <a:latin typeface="Arial"/>
                <a:cs typeface="Arial"/>
              </a:rPr>
              <a:t> </a:t>
            </a:r>
            <a:r>
              <a:rPr dirty="0" sz="2100" spc="-10" i="1">
                <a:solidFill>
                  <a:srgbClr val="445654"/>
                </a:solidFill>
                <a:latin typeface="Arial"/>
                <a:cs typeface="Arial"/>
              </a:rPr>
              <a:t>ANURAG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84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09"/>
              <a:t>Proiect</a:t>
            </a:r>
            <a:r>
              <a:rPr dirty="0" spc="120"/>
              <a:t> </a:t>
            </a:r>
            <a:r>
              <a:rPr dirty="0" spc="484"/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738" y="4749960"/>
            <a:ext cx="7491730" cy="199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250" b="1">
                <a:solidFill>
                  <a:srgbClr val="263B3B"/>
                </a:solidFill>
                <a:latin typeface="Arial"/>
                <a:cs typeface="Arial"/>
              </a:rPr>
              <a:t>Obiectives</a:t>
            </a:r>
            <a:endParaRPr sz="2650">
              <a:latin typeface="Arial"/>
              <a:cs typeface="Arial"/>
            </a:endParaRPr>
          </a:p>
          <a:p>
            <a:pPr marL="13335" marR="5080" indent="3810">
              <a:lnSpc>
                <a:spcPct val="144600"/>
              </a:lnSpc>
              <a:spcBef>
                <a:spcPts val="1620"/>
              </a:spcBef>
            </a:pP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The</a:t>
            </a:r>
            <a:r>
              <a:rPr dirty="0" sz="2050" spc="10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95">
                <a:solidFill>
                  <a:srgbClr val="465756"/>
                </a:solidFill>
                <a:latin typeface="Arial"/>
                <a:cs typeface="Arial"/>
              </a:rPr>
              <a:t>primary</a:t>
            </a:r>
            <a:r>
              <a:rPr dirty="0" sz="2050" spc="24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70">
                <a:solidFill>
                  <a:srgbClr val="465756"/>
                </a:solidFill>
                <a:latin typeface="Arial"/>
                <a:cs typeface="Arial"/>
              </a:rPr>
              <a:t>objectives</a:t>
            </a:r>
            <a:r>
              <a:rPr dirty="0" sz="2050" spc="19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of</a:t>
            </a:r>
            <a:r>
              <a:rPr dirty="0" sz="2050" spc="14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75">
                <a:solidFill>
                  <a:srgbClr val="465756"/>
                </a:solidFill>
                <a:latin typeface="Arial"/>
                <a:cs typeface="Arial"/>
              </a:rPr>
              <a:t>this</a:t>
            </a:r>
            <a:r>
              <a:rPr dirty="0" sz="2050" spc="16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80">
                <a:solidFill>
                  <a:srgbClr val="465756"/>
                </a:solidFill>
                <a:latin typeface="Arial"/>
                <a:cs typeface="Arial"/>
              </a:rPr>
              <a:t>project</a:t>
            </a:r>
            <a:r>
              <a:rPr dirty="0" sz="2050" spc="22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are</a:t>
            </a:r>
            <a:r>
              <a:rPr dirty="0" sz="2050" spc="7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to</a:t>
            </a:r>
            <a:r>
              <a:rPr dirty="0" sz="2050" spc="25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55">
                <a:solidFill>
                  <a:srgbClr val="465756"/>
                </a:solidFill>
                <a:latin typeface="Arial"/>
                <a:cs typeface="Arial"/>
              </a:rPr>
              <a:t>develop</a:t>
            </a:r>
            <a:r>
              <a:rPr dirty="0" sz="2050" spc="16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-50">
                <a:solidFill>
                  <a:srgbClr val="465756"/>
                </a:solidFill>
                <a:latin typeface="Arial"/>
                <a:cs typeface="Arial"/>
              </a:rPr>
              <a:t>a </a:t>
            </a:r>
            <a:r>
              <a:rPr dirty="0" sz="2050" spc="70">
                <a:solidFill>
                  <a:srgbClr val="465756"/>
                </a:solidFill>
                <a:latin typeface="Arial"/>
                <a:cs typeface="Arial"/>
              </a:rPr>
              <a:t>comprehensive</a:t>
            </a:r>
            <a:r>
              <a:rPr dirty="0" sz="2050" spc="28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75">
                <a:solidFill>
                  <a:srgbClr val="465756"/>
                </a:solidFill>
                <a:latin typeface="Arial"/>
                <a:cs typeface="Arial"/>
              </a:rPr>
              <a:t>budget</a:t>
            </a:r>
            <a:r>
              <a:rPr dirty="0" sz="2050" spc="21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65">
                <a:solidFill>
                  <a:srgbClr val="465756"/>
                </a:solidFill>
                <a:latin typeface="Arial"/>
                <a:cs typeface="Arial"/>
              </a:rPr>
              <a:t>plan,</a:t>
            </a:r>
            <a:r>
              <a:rPr dirty="0" sz="2050" spc="1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95">
                <a:solidFill>
                  <a:srgbClr val="465756"/>
                </a:solidFill>
                <a:latin typeface="Arial"/>
                <a:cs typeface="Arial"/>
              </a:rPr>
              <a:t>monitor</a:t>
            </a:r>
            <a:r>
              <a:rPr dirty="0" sz="2050" spc="26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70">
                <a:solidFill>
                  <a:srgbClr val="465756"/>
                </a:solidFill>
                <a:latin typeface="Arial"/>
                <a:cs typeface="Arial"/>
              </a:rPr>
              <a:t>spending,</a:t>
            </a:r>
            <a:r>
              <a:rPr dirty="0" sz="2050" spc="2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60">
                <a:solidFill>
                  <a:srgbClr val="465756"/>
                </a:solidFill>
                <a:latin typeface="Arial"/>
                <a:cs typeface="Arial"/>
              </a:rPr>
              <a:t>and</a:t>
            </a:r>
            <a:r>
              <a:rPr dirty="0" sz="2050" spc="10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95">
                <a:solidFill>
                  <a:srgbClr val="465756"/>
                </a:solidFill>
                <a:latin typeface="Arial"/>
                <a:cs typeface="Arial"/>
              </a:rPr>
              <a:t>identify potential</a:t>
            </a:r>
            <a:r>
              <a:rPr dirty="0" sz="2050" spc="24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cost</a:t>
            </a:r>
            <a:r>
              <a:rPr dirty="0" sz="2050" spc="33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savings</a:t>
            </a:r>
            <a:r>
              <a:rPr dirty="0" sz="2050" spc="35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95">
                <a:solidFill>
                  <a:srgbClr val="465756"/>
                </a:solidFill>
                <a:latin typeface="Arial"/>
                <a:cs typeface="Arial"/>
              </a:rPr>
              <a:t>opportunities.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46471" y="4743898"/>
            <a:ext cx="1978025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225" b="1">
                <a:solidFill>
                  <a:srgbClr val="263B3B"/>
                </a:solidFill>
                <a:latin typeface="Arial"/>
                <a:cs typeface="Arial"/>
              </a:rPr>
              <a:t>Strategies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51646" y="5351146"/>
            <a:ext cx="7472045" cy="138938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 indent="3175">
              <a:lnSpc>
                <a:spcPct val="144600"/>
              </a:lnSpc>
              <a:spcBef>
                <a:spcPts val="170"/>
              </a:spcBef>
            </a:pP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The</a:t>
            </a:r>
            <a:r>
              <a:rPr dirty="0" sz="2050" spc="12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75">
                <a:solidFill>
                  <a:srgbClr val="465756"/>
                </a:solidFill>
                <a:latin typeface="Arial"/>
                <a:cs typeface="Arial"/>
              </a:rPr>
              <a:t>team</a:t>
            </a:r>
            <a:r>
              <a:rPr dirty="0" sz="2050" spc="28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55">
                <a:solidFill>
                  <a:srgbClr val="465756"/>
                </a:solidFill>
                <a:latin typeface="Arial"/>
                <a:cs typeface="Arial"/>
              </a:rPr>
              <a:t>will</a:t>
            </a:r>
            <a:r>
              <a:rPr dirty="0" sz="2050" spc="15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85">
                <a:solidFill>
                  <a:srgbClr val="465756"/>
                </a:solidFill>
                <a:latin typeface="Arial"/>
                <a:cs typeface="Arial"/>
              </a:rPr>
              <a:t>employ</a:t>
            </a:r>
            <a:r>
              <a:rPr dirty="0" sz="2050" spc="28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55">
                <a:solidFill>
                  <a:srgbClr val="465756"/>
                </a:solidFill>
                <a:latin typeface="Arial"/>
                <a:cs typeface="Arial"/>
              </a:rPr>
              <a:t>various</a:t>
            </a:r>
            <a:r>
              <a:rPr dirty="0" sz="2050" spc="27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strategies,</a:t>
            </a:r>
            <a:r>
              <a:rPr dirty="0" sz="2050" spc="19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such</a:t>
            </a:r>
            <a:r>
              <a:rPr dirty="0" sz="2050" spc="20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as</a:t>
            </a:r>
            <a:r>
              <a:rPr dirty="0" sz="2050" spc="18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65">
                <a:solidFill>
                  <a:srgbClr val="465756"/>
                </a:solidFill>
                <a:latin typeface="Arial"/>
                <a:cs typeface="Arial"/>
              </a:rPr>
              <a:t>detailed </a:t>
            </a:r>
            <a:r>
              <a:rPr dirty="0" sz="2050" spc="55">
                <a:solidFill>
                  <a:srgbClr val="465756"/>
                </a:solidFill>
                <a:latin typeface="Arial"/>
                <a:cs typeface="Arial"/>
              </a:rPr>
              <a:t>forecasting,</a:t>
            </a:r>
            <a:r>
              <a:rPr dirty="0" sz="2050" spc="22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60">
                <a:solidFill>
                  <a:srgbClr val="465756"/>
                </a:solidFill>
                <a:latin typeface="Arial"/>
                <a:cs typeface="Arial"/>
              </a:rPr>
              <a:t>risk</a:t>
            </a:r>
            <a:r>
              <a:rPr dirty="0" sz="2050" spc="21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assessment,</a:t>
            </a:r>
            <a:r>
              <a:rPr dirty="0" sz="2050" spc="21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50">
                <a:solidFill>
                  <a:srgbClr val="465756"/>
                </a:solidFill>
                <a:latin typeface="Arial"/>
                <a:cs typeface="Arial"/>
              </a:rPr>
              <a:t>and</a:t>
            </a:r>
            <a:r>
              <a:rPr dirty="0" sz="2050" spc="15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80">
                <a:solidFill>
                  <a:srgbClr val="465756"/>
                </a:solidFill>
                <a:latin typeface="Arial"/>
                <a:cs typeface="Arial"/>
              </a:rPr>
              <a:t>regular</a:t>
            </a:r>
            <a:r>
              <a:rPr dirty="0" sz="2050" spc="29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75">
                <a:solidFill>
                  <a:srgbClr val="465756"/>
                </a:solidFill>
                <a:latin typeface="Arial"/>
                <a:cs typeface="Arial"/>
              </a:rPr>
              <a:t>budget</a:t>
            </a:r>
            <a:r>
              <a:rPr dirty="0" sz="2050" spc="30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reviews,</a:t>
            </a:r>
            <a:r>
              <a:rPr dirty="0" sz="2050" spc="15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-25">
                <a:solidFill>
                  <a:srgbClr val="465756"/>
                </a:solidFill>
                <a:latin typeface="Arial"/>
                <a:cs typeface="Arial"/>
              </a:rPr>
              <a:t>to </a:t>
            </a: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ensure</a:t>
            </a:r>
            <a:r>
              <a:rPr dirty="0" sz="2050" spc="204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the</a:t>
            </a:r>
            <a:r>
              <a:rPr dirty="0" sz="2050" spc="38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80">
                <a:solidFill>
                  <a:srgbClr val="465756"/>
                </a:solidFill>
                <a:latin typeface="Arial"/>
                <a:cs typeface="Arial"/>
              </a:rPr>
              <a:t>project</a:t>
            </a:r>
            <a:r>
              <a:rPr dirty="0" sz="2050" spc="254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465756"/>
                </a:solidFill>
                <a:latin typeface="Arial"/>
                <a:cs typeface="Arial"/>
              </a:rPr>
              <a:t>stays</a:t>
            </a:r>
            <a:r>
              <a:rPr dirty="0" sz="2050" spc="215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80">
                <a:solidFill>
                  <a:srgbClr val="465756"/>
                </a:solidFill>
                <a:latin typeface="Arial"/>
                <a:cs typeface="Arial"/>
              </a:rPr>
              <a:t>financially</a:t>
            </a:r>
            <a:r>
              <a:rPr dirty="0" sz="2050" spc="34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50">
                <a:solidFill>
                  <a:srgbClr val="465756"/>
                </a:solidFill>
                <a:latin typeface="Arial"/>
                <a:cs typeface="Arial"/>
              </a:rPr>
              <a:t>on</a:t>
            </a:r>
            <a:r>
              <a:rPr dirty="0" sz="2050" spc="13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dirty="0" sz="2050" spc="50">
                <a:solidFill>
                  <a:srgbClr val="465756"/>
                </a:solidFill>
                <a:latin typeface="Arial"/>
                <a:cs typeface="Arial"/>
              </a:rPr>
              <a:t>track.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2424" y="1389695"/>
            <a:ext cx="641875" cy="7274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9227" y="1741283"/>
            <a:ext cx="1283751" cy="4728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3236" y="2674811"/>
            <a:ext cx="726651" cy="23035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6188650" y="2395964"/>
            <a:ext cx="4372610" cy="1673225"/>
            <a:chOff x="6188650" y="2395964"/>
            <a:chExt cx="4372610" cy="1673225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8650" y="2395964"/>
              <a:ext cx="617653" cy="32734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2083" y="2395964"/>
              <a:ext cx="3693812" cy="163670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15683" y="3923554"/>
              <a:ext cx="544988" cy="145484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84552" y="3959926"/>
            <a:ext cx="617653" cy="7274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03191" y="5063186"/>
            <a:ext cx="641875" cy="7274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63746" y="5572382"/>
            <a:ext cx="496545" cy="14548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49927" y="5608754"/>
            <a:ext cx="641875" cy="6061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59568" y="6081579"/>
            <a:ext cx="811427" cy="20610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63746" y="6117950"/>
            <a:ext cx="496545" cy="14548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27412" y="7209086"/>
            <a:ext cx="569210" cy="14548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74149" y="7245457"/>
            <a:ext cx="593432" cy="7274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27412" y="8809418"/>
            <a:ext cx="593432" cy="72742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6285535" y="1329076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 h="0">
                <a:moveTo>
                  <a:pt x="0" y="0"/>
                </a:moveTo>
                <a:lnTo>
                  <a:pt x="835648" y="0"/>
                </a:lnTo>
              </a:path>
            </a:pathLst>
          </a:custGeom>
          <a:ln w="60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285535" y="1507901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 h="0">
                <a:moveTo>
                  <a:pt x="0" y="0"/>
                </a:moveTo>
                <a:lnTo>
                  <a:pt x="835648" y="0"/>
                </a:lnTo>
              </a:path>
            </a:pathLst>
          </a:custGeom>
          <a:ln w="60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442976" y="1756438"/>
            <a:ext cx="545465" cy="0"/>
          </a:xfrm>
          <a:custGeom>
            <a:avLst/>
            <a:gdLst/>
            <a:ahLst/>
            <a:cxnLst/>
            <a:rect l="l" t="t" r="r" b="b"/>
            <a:pathLst>
              <a:path w="545465" h="0">
                <a:moveTo>
                  <a:pt x="0" y="0"/>
                </a:moveTo>
                <a:lnTo>
                  <a:pt x="544989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442976" y="1935263"/>
            <a:ext cx="569595" cy="0"/>
          </a:xfrm>
          <a:custGeom>
            <a:avLst/>
            <a:gdLst/>
            <a:ahLst/>
            <a:cxnLst/>
            <a:rect l="l" t="t" r="r" b="b"/>
            <a:pathLst>
              <a:path w="569595" h="0">
                <a:moveTo>
                  <a:pt x="0" y="0"/>
                </a:moveTo>
                <a:lnTo>
                  <a:pt x="569210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723234" y="2183800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991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6951632" y="222320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2878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6806302" y="2402027"/>
            <a:ext cx="823594" cy="0"/>
          </a:xfrm>
          <a:custGeom>
            <a:avLst/>
            <a:gdLst/>
            <a:ahLst/>
            <a:cxnLst/>
            <a:rect l="l" t="t" r="r" b="b"/>
            <a:pathLst>
              <a:path w="823595" h="0">
                <a:moveTo>
                  <a:pt x="0" y="0"/>
                </a:moveTo>
                <a:lnTo>
                  <a:pt x="823538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723234" y="2441429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5752657" y="2692997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991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5752657" y="2950626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60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4771678" y="2950626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 h="0">
                <a:moveTo>
                  <a:pt x="0" y="0"/>
                </a:moveTo>
                <a:lnTo>
                  <a:pt x="835648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6782080" y="3277966"/>
            <a:ext cx="848360" cy="0"/>
          </a:xfrm>
          <a:custGeom>
            <a:avLst/>
            <a:gdLst/>
            <a:ahLst/>
            <a:cxnLst/>
            <a:rect l="l" t="t" r="r" b="b"/>
            <a:pathLst>
              <a:path w="848359" h="0">
                <a:moveTo>
                  <a:pt x="0" y="0"/>
                </a:moveTo>
                <a:lnTo>
                  <a:pt x="847760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752657" y="3277966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4723234" y="3280997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5752657" y="3538627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4723234" y="3538627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8828816" y="3865968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799392" y="3865968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 h="0">
                <a:moveTo>
                  <a:pt x="0" y="0"/>
                </a:moveTo>
                <a:lnTo>
                  <a:pt x="46021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752657" y="3865968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4723234" y="3865968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0887661" y="3905370"/>
            <a:ext cx="811530" cy="0"/>
          </a:xfrm>
          <a:custGeom>
            <a:avLst/>
            <a:gdLst/>
            <a:ahLst/>
            <a:cxnLst/>
            <a:rect l="l" t="t" r="r" b="b"/>
            <a:pathLst>
              <a:path w="811529" h="0">
                <a:moveTo>
                  <a:pt x="0" y="0"/>
                </a:moveTo>
                <a:lnTo>
                  <a:pt x="811427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0887661" y="4084194"/>
            <a:ext cx="811530" cy="0"/>
          </a:xfrm>
          <a:custGeom>
            <a:avLst/>
            <a:gdLst/>
            <a:ahLst/>
            <a:cxnLst/>
            <a:rect l="l" t="t" r="r" b="b"/>
            <a:pathLst>
              <a:path w="811529" h="0">
                <a:moveTo>
                  <a:pt x="0" y="0"/>
                </a:moveTo>
                <a:lnTo>
                  <a:pt x="811427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6794191" y="4084194"/>
            <a:ext cx="848360" cy="0"/>
          </a:xfrm>
          <a:custGeom>
            <a:avLst/>
            <a:gdLst/>
            <a:ahLst/>
            <a:cxnLst/>
            <a:rect l="l" t="t" r="r" b="b"/>
            <a:pathLst>
              <a:path w="848359" h="0">
                <a:moveTo>
                  <a:pt x="0" y="0"/>
                </a:moveTo>
                <a:lnTo>
                  <a:pt x="847759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9858238" y="4123597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8828816" y="4123597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7811503" y="4123597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752657" y="4123597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4723234" y="4123597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4723234" y="4375165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6782080" y="4414566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8853037" y="4450938"/>
            <a:ext cx="848360" cy="0"/>
          </a:xfrm>
          <a:custGeom>
            <a:avLst/>
            <a:gdLst/>
            <a:ahLst/>
            <a:cxnLst/>
            <a:rect l="l" t="t" r="r" b="b"/>
            <a:pathLst>
              <a:path w="848359" h="0">
                <a:moveTo>
                  <a:pt x="0" y="0"/>
                </a:moveTo>
                <a:lnTo>
                  <a:pt x="847760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8853037" y="4629762"/>
            <a:ext cx="848360" cy="0"/>
          </a:xfrm>
          <a:custGeom>
            <a:avLst/>
            <a:gdLst/>
            <a:ahLst/>
            <a:cxnLst/>
            <a:rect l="l" t="t" r="r" b="b"/>
            <a:pathLst>
              <a:path w="848359" h="0">
                <a:moveTo>
                  <a:pt x="0" y="0"/>
                </a:moveTo>
                <a:lnTo>
                  <a:pt x="847760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9858238" y="4672196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5752657" y="4672196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6782080" y="4672196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4723234" y="4711598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8828816" y="4960134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4723234" y="4963165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60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6794191" y="4999536"/>
            <a:ext cx="848360" cy="0"/>
          </a:xfrm>
          <a:custGeom>
            <a:avLst/>
            <a:gdLst/>
            <a:ahLst/>
            <a:cxnLst/>
            <a:rect l="l" t="t" r="r" b="b"/>
            <a:pathLst>
              <a:path w="848359" h="0">
                <a:moveTo>
                  <a:pt x="0" y="0"/>
                </a:moveTo>
                <a:lnTo>
                  <a:pt x="847759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6794191" y="5178362"/>
            <a:ext cx="848360" cy="0"/>
          </a:xfrm>
          <a:custGeom>
            <a:avLst/>
            <a:gdLst/>
            <a:ahLst/>
            <a:cxnLst/>
            <a:rect l="l" t="t" r="r" b="b"/>
            <a:pathLst>
              <a:path w="848359" h="0">
                <a:moveTo>
                  <a:pt x="0" y="0"/>
                </a:moveTo>
                <a:lnTo>
                  <a:pt x="847759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8828816" y="5220794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4723234" y="5220794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4723234" y="5469332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6782080" y="5508733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8853037" y="5548136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 h="0">
                <a:moveTo>
                  <a:pt x="0" y="0"/>
                </a:moveTo>
                <a:lnTo>
                  <a:pt x="835648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8853037" y="5726961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 h="0">
                <a:moveTo>
                  <a:pt x="0" y="0"/>
                </a:moveTo>
                <a:lnTo>
                  <a:pt x="835648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6782080" y="5766362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4735345" y="580576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89" h="0">
                <a:moveTo>
                  <a:pt x="0" y="0"/>
                </a:moveTo>
                <a:lnTo>
                  <a:pt x="871981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6782080" y="6054301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8828816" y="6054301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8828816" y="6311930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6782080" y="6311930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8828816" y="6563498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6782080" y="6599869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6782080" y="6860529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8828816" y="6902963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09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6782080" y="7148468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8877259" y="7190901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 h="0">
                <a:moveTo>
                  <a:pt x="0" y="0"/>
                </a:moveTo>
                <a:lnTo>
                  <a:pt x="787205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8877259" y="7369726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 h="0">
                <a:moveTo>
                  <a:pt x="0" y="0"/>
                </a:moveTo>
                <a:lnTo>
                  <a:pt x="787205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6782080" y="7409129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1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6782080" y="765766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6782080" y="7915294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6782080" y="8163831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6782080" y="850329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1982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6818414" y="8751832"/>
            <a:ext cx="799465" cy="0"/>
          </a:xfrm>
          <a:custGeom>
            <a:avLst/>
            <a:gdLst/>
            <a:ahLst/>
            <a:cxnLst/>
            <a:rect l="l" t="t" r="r" b="b"/>
            <a:pathLst>
              <a:path w="799465" h="0">
                <a:moveTo>
                  <a:pt x="0" y="0"/>
                </a:moveTo>
                <a:lnTo>
                  <a:pt x="799316" y="0"/>
                </a:lnTo>
              </a:path>
            </a:pathLst>
          </a:custGeom>
          <a:ln w="9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6818414" y="8930657"/>
            <a:ext cx="799465" cy="0"/>
          </a:xfrm>
          <a:custGeom>
            <a:avLst/>
            <a:gdLst/>
            <a:ahLst/>
            <a:cxnLst/>
            <a:rect l="l" t="t" r="r" b="b"/>
            <a:pathLst>
              <a:path w="799465" h="0">
                <a:moveTo>
                  <a:pt x="0" y="0"/>
                </a:moveTo>
                <a:lnTo>
                  <a:pt x="799316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 txBox="1"/>
          <p:nvPr/>
        </p:nvSpPr>
        <p:spPr>
          <a:xfrm>
            <a:off x="6515968" y="1795643"/>
            <a:ext cx="37020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10">
                <a:solidFill>
                  <a:srgbClr val="D49A6E"/>
                </a:solidFill>
                <a:latin typeface="Times New Roman"/>
                <a:cs typeface="Times New Roman"/>
              </a:rPr>
              <a:t>Cru.teProJtct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4863576" y="2223004"/>
            <a:ext cx="58483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30">
                <a:solidFill>
                  <a:srgbClr val="83A387"/>
                </a:solidFill>
                <a:latin typeface="Arial"/>
                <a:cs typeface="Arial"/>
              </a:rPr>
              <a:t>PrOff't)t</a:t>
            </a:r>
            <a:r>
              <a:rPr dirty="0" sz="450" spc="100">
                <a:solidFill>
                  <a:srgbClr val="83A387"/>
                </a:solidFill>
                <a:latin typeface="Arial"/>
                <a:cs typeface="Arial"/>
              </a:rPr>
              <a:t> </a:t>
            </a:r>
            <a:r>
              <a:rPr dirty="0" sz="350">
                <a:solidFill>
                  <a:srgbClr val="83A387"/>
                </a:solidFill>
                <a:latin typeface="Times New Roman"/>
                <a:cs typeface="Times New Roman"/>
              </a:rPr>
              <a:t>ui.+r</a:t>
            </a:r>
            <a:r>
              <a:rPr dirty="0" sz="350" spc="85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83A387"/>
                </a:solidFill>
                <a:latin typeface="Arial"/>
                <a:cs typeface="Arial"/>
              </a:rPr>
              <a:t>for</a:t>
            </a:r>
            <a:r>
              <a:rPr dirty="0" sz="450" spc="-20">
                <a:solidFill>
                  <a:srgbClr val="83A387"/>
                </a:solidFill>
                <a:latin typeface="Arial"/>
                <a:cs typeface="Arial"/>
              </a:rPr>
              <a:t> </a:t>
            </a:r>
            <a:r>
              <a:rPr dirty="0" sz="450" spc="-10">
                <a:solidFill>
                  <a:srgbClr val="83A387"/>
                </a:solidFill>
                <a:latin typeface="Arial"/>
                <a:cs typeface="Arial"/>
              </a:rPr>
              <a:t>pro)Kt</a:t>
            </a:r>
            <a:endParaRPr sz="450">
              <a:latin typeface="Arial"/>
              <a:cs typeface="Arial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5886603" y="2715976"/>
            <a:ext cx="597535" cy="189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4455" marR="5080" indent="-72390">
              <a:lnSpc>
                <a:spcPct val="111800"/>
              </a:lnSpc>
              <a:spcBef>
                <a:spcPts val="105"/>
              </a:spcBef>
            </a:pPr>
            <a:r>
              <a:rPr dirty="0" sz="450" spc="-20">
                <a:solidFill>
                  <a:srgbClr val="7591B5"/>
                </a:solidFill>
                <a:latin typeface="Times New Roman"/>
                <a:cs typeface="Times New Roman"/>
              </a:rPr>
              <a:t>i.o.e1</a:t>
            </a:r>
            <a:r>
              <a:rPr dirty="0" sz="450" spc="-35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tM</a:t>
            </a:r>
            <a:r>
              <a:rPr dirty="0" sz="450" spc="55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 spc="-35">
                <a:solidFill>
                  <a:srgbClr val="87A1BC"/>
                </a:solidFill>
                <a:latin typeface="Times New Roman"/>
                <a:cs typeface="Times New Roman"/>
              </a:rPr>
              <a:t>11st</a:t>
            </a:r>
            <a:r>
              <a:rPr dirty="0" sz="450" spc="-15">
                <a:solidFill>
                  <a:srgbClr val="87A1BC"/>
                </a:solidFill>
                <a:latin typeface="Times New Roman"/>
                <a:cs typeface="Times New Roman"/>
              </a:rPr>
              <a:t> </a:t>
            </a:r>
            <a:r>
              <a:rPr dirty="0" sz="500" spc="-10">
                <a:solidFill>
                  <a:srgbClr val="7591B5"/>
                </a:solidFill>
                <a:latin typeface="Arial"/>
                <a:cs typeface="Arial"/>
              </a:rPr>
              <a:t>or</a:t>
            </a:r>
            <a:r>
              <a:rPr dirty="0" sz="500" spc="-5">
                <a:solidFill>
                  <a:srgbClr val="7591B5"/>
                </a:solidFill>
                <a:latin typeface="Arial"/>
                <a:cs typeface="Arial"/>
              </a:rPr>
              <a:t> </a:t>
            </a:r>
            <a:r>
              <a:rPr dirty="0" sz="450" spc="-10">
                <a:solidFill>
                  <a:srgbClr val="7591B5"/>
                </a:solidFill>
                <a:latin typeface="Times New Roman"/>
                <a:cs typeface="Times New Roman"/>
              </a:rPr>
              <a:t>projtcu</a:t>
            </a:r>
            <a:r>
              <a:rPr dirty="0" sz="450" spc="500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from</a:t>
            </a:r>
            <a:r>
              <a:rPr dirty="0" sz="450" spc="15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591B5"/>
                </a:solidFill>
                <a:latin typeface="Arial"/>
                <a:cs typeface="Arial"/>
              </a:rPr>
              <a:t>the</a:t>
            </a:r>
            <a:r>
              <a:rPr dirty="0" sz="450" spc="-10">
                <a:solidFill>
                  <a:srgbClr val="7591B5"/>
                </a:solidFill>
                <a:latin typeface="Arial"/>
                <a:cs typeface="Arial"/>
              </a:rPr>
              <a:t> </a:t>
            </a:r>
            <a:r>
              <a:rPr dirty="0" sz="450" spc="-50">
                <a:solidFill>
                  <a:srgbClr val="7591B5"/>
                </a:solidFill>
                <a:latin typeface="Times New Roman"/>
                <a:cs typeface="Times New Roman"/>
              </a:rPr>
              <a:t>JSON</a:t>
            </a:r>
            <a:r>
              <a:rPr dirty="0" sz="450" spc="35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 spc="-20">
                <a:solidFill>
                  <a:srgbClr val="7591B5"/>
                </a:solidFill>
                <a:latin typeface="Times New Roman"/>
                <a:cs typeface="Times New Roman"/>
              </a:rPr>
              <a:t>file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4867062" y="3310050"/>
            <a:ext cx="582930" cy="1835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450" spc="-10">
                <a:solidFill>
                  <a:srgbClr val="D49A6E"/>
                </a:solidFill>
                <a:latin typeface="Times New Roman"/>
                <a:cs typeface="Times New Roman"/>
              </a:rPr>
              <a:t>P\'ompt</a:t>
            </a:r>
            <a:r>
              <a:rPr dirty="0" sz="450" spc="4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350">
                <a:solidFill>
                  <a:srgbClr val="D49A6E"/>
                </a:solidFill>
                <a:latin typeface="Times New Roman"/>
                <a:cs typeface="Times New Roman"/>
              </a:rPr>
              <a:t>USM</a:t>
            </a:r>
            <a:r>
              <a:rPr dirty="0" sz="350" spc="2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D49A6E"/>
                </a:solidFill>
                <a:latin typeface="Arial"/>
                <a:cs typeface="Arial"/>
              </a:rPr>
              <a:t>for</a:t>
            </a:r>
            <a:r>
              <a:rPr dirty="0" sz="450" spc="-5">
                <a:solidFill>
                  <a:srgbClr val="D49A6E"/>
                </a:solidFill>
                <a:latin typeface="Arial"/>
                <a:cs typeface="Arial"/>
              </a:rPr>
              <a:t> </a:t>
            </a:r>
            <a:r>
              <a:rPr dirty="0" sz="450" spc="-10">
                <a:solidFill>
                  <a:srgbClr val="D49A6E"/>
                </a:solidFill>
                <a:latin typeface="Times New Roman"/>
                <a:cs typeface="Times New Roman"/>
              </a:rPr>
              <a:t>ptO)Kt</a:t>
            </a:r>
            <a:endParaRPr sz="450">
              <a:latin typeface="Times New Roman"/>
              <a:cs typeface="Times New Roman"/>
            </a:endParaRPr>
          </a:p>
          <a:p>
            <a:pPr algn="ctr" marL="8890">
              <a:lnSpc>
                <a:spcPct val="100000"/>
              </a:lnSpc>
              <a:spcBef>
                <a:spcPts val="80"/>
              </a:spcBef>
            </a:pPr>
            <a:r>
              <a:rPr dirty="0" sz="450" spc="-10">
                <a:solidFill>
                  <a:srgbClr val="D49A6E"/>
                </a:solidFill>
                <a:latin typeface="Times New Roman"/>
                <a:cs typeface="Times New Roman"/>
              </a:rPr>
              <a:t>«M1Cr'lptl0n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5866489" y="3294799"/>
            <a:ext cx="638175" cy="19748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dirty="0" sz="500" spc="125">
                <a:solidFill>
                  <a:srgbClr val="7591B5"/>
                </a:solidFill>
                <a:latin typeface="Times New Roman"/>
                <a:cs typeface="Times New Roman"/>
              </a:rPr>
              <a:t>tt«a</a:t>
            </a:r>
            <a:r>
              <a:rPr dirty="0" sz="500" spc="15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 spc="-20">
                <a:solidFill>
                  <a:srgbClr val="7591B5"/>
                </a:solidFill>
                <a:latin typeface="Arial"/>
                <a:cs typeface="Arial"/>
              </a:rPr>
              <a:t>thfoueh</a:t>
            </a:r>
            <a:r>
              <a:rPr dirty="0" sz="450" spc="15">
                <a:solidFill>
                  <a:srgbClr val="7591B5"/>
                </a:solidFill>
                <a:latin typeface="Arial"/>
                <a:cs typeface="Arial"/>
              </a:rPr>
              <a:t> </a:t>
            </a:r>
            <a:r>
              <a:rPr dirty="0" sz="450">
                <a:solidFill>
                  <a:srgbClr val="7591B5"/>
                </a:solidFill>
                <a:latin typeface="Arial"/>
                <a:cs typeface="Arial"/>
              </a:rPr>
              <a:t>the </a:t>
            </a:r>
            <a:r>
              <a:rPr dirty="0" sz="500">
                <a:solidFill>
                  <a:srgbClr val="87A1BC"/>
                </a:solidFill>
                <a:latin typeface="Times New Roman"/>
                <a:cs typeface="Times New Roman"/>
              </a:rPr>
              <a:t>tin</a:t>
            </a:r>
            <a:r>
              <a:rPr dirty="0" sz="500" spc="35">
                <a:solidFill>
                  <a:srgbClr val="87A1BC"/>
                </a:solidFill>
                <a:latin typeface="Times New Roman"/>
                <a:cs typeface="Times New Roman"/>
              </a:rPr>
              <a:t> </a:t>
            </a:r>
            <a:r>
              <a:rPr dirty="0" sz="450" spc="-25">
                <a:solidFill>
                  <a:srgbClr val="7591B5"/>
                </a:solidFill>
                <a:latin typeface="Arial"/>
                <a:cs typeface="Arial"/>
              </a:rPr>
              <a:t>of</a:t>
            </a:r>
            <a:endParaRPr sz="450">
              <a:latin typeface="Arial"/>
              <a:cs typeface="Arial"/>
            </a:endParaRPr>
          </a:p>
          <a:p>
            <a:pPr algn="ctr" marL="17780">
              <a:lnSpc>
                <a:spcPct val="100000"/>
              </a:lnSpc>
              <a:spcBef>
                <a:spcPts val="120"/>
              </a:spcBef>
            </a:pPr>
            <a:r>
              <a:rPr dirty="0" sz="400" spc="-10">
                <a:solidFill>
                  <a:srgbClr val="7591B5"/>
                </a:solidFill>
                <a:latin typeface="Arial"/>
                <a:cs typeface="Arial"/>
              </a:rPr>
              <a:t>projtcU</a:t>
            </a:r>
            <a:endParaRPr sz="400">
              <a:latin typeface="Arial"/>
              <a:cs typeface="Arial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4839813" y="3902058"/>
            <a:ext cx="639445" cy="18351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450" spc="-10">
                <a:solidFill>
                  <a:srgbClr val="7591B5"/>
                </a:solidFill>
                <a:latin typeface="Times New Roman"/>
                <a:cs typeface="Times New Roman"/>
              </a:rPr>
              <a:t>PromptlMriflMbudtfl</a:t>
            </a:r>
            <a:endParaRPr sz="450">
              <a:latin typeface="Times New Roman"/>
              <a:cs typeface="Times New Roman"/>
            </a:endParaRPr>
          </a:p>
          <a:p>
            <a:pPr algn="ctr" marL="6985">
              <a:lnSpc>
                <a:spcPct val="100000"/>
              </a:lnSpc>
              <a:spcBef>
                <a:spcPts val="55"/>
              </a:spcBef>
            </a:pPr>
            <a:r>
              <a:rPr dirty="0" sz="500" spc="-10">
                <a:solidFill>
                  <a:srgbClr val="87A1BC"/>
                </a:solidFill>
                <a:latin typeface="Times New Roman"/>
                <a:cs typeface="Times New Roman"/>
              </a:rPr>
              <a:t>hwnctiontd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5887403" y="3895019"/>
            <a:ext cx="598805" cy="189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710" marR="5080" indent="-207645">
              <a:lnSpc>
                <a:spcPct val="119300"/>
              </a:lnSpc>
              <a:spcBef>
                <a:spcPts val="100"/>
              </a:spcBef>
            </a:pPr>
            <a:r>
              <a:rPr dirty="0" sz="450" spc="-25">
                <a:solidFill>
                  <a:srgbClr val="7591B5"/>
                </a:solidFill>
                <a:latin typeface="Times New Roman"/>
                <a:cs typeface="Times New Roman"/>
              </a:rPr>
              <a:t>Pl1nt</a:t>
            </a:r>
            <a:r>
              <a:rPr dirty="0" sz="450" spc="55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the</a:t>
            </a:r>
            <a:r>
              <a:rPr dirty="0" sz="450" spc="200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dttalb</a:t>
            </a:r>
            <a:r>
              <a:rPr dirty="0" sz="450" spc="-20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00" i="1">
                <a:solidFill>
                  <a:srgbClr val="7591B5"/>
                </a:solidFill>
                <a:latin typeface="Arial"/>
                <a:cs typeface="Arial"/>
              </a:rPr>
              <a:t>Ol</a:t>
            </a:r>
            <a:r>
              <a:rPr dirty="0" sz="400" spc="70" i="1">
                <a:solidFill>
                  <a:srgbClr val="7591B5"/>
                </a:solidFill>
                <a:latin typeface="Arial"/>
                <a:cs typeface="Arial"/>
              </a:rPr>
              <a:t> </a:t>
            </a:r>
            <a:r>
              <a:rPr dirty="0" sz="450" spc="30">
                <a:solidFill>
                  <a:srgbClr val="7591B5"/>
                </a:solidFill>
                <a:latin typeface="Times New Roman"/>
                <a:cs typeface="Times New Roman"/>
              </a:rPr>
              <a:t>hd'I</a:t>
            </a:r>
            <a:r>
              <a:rPr dirty="0" sz="450" spc="500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7591B5"/>
                </a:solidFill>
                <a:latin typeface="Times New Roman"/>
                <a:cs typeface="Times New Roman"/>
              </a:rPr>
              <a:t>proJ.«t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6913570" y="3310050"/>
            <a:ext cx="598170" cy="18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14900"/>
              </a:lnSpc>
              <a:spcBef>
                <a:spcPts val="100"/>
              </a:spcBef>
            </a:pPr>
            <a:r>
              <a:rPr dirty="0" sz="450" spc="-10">
                <a:solidFill>
                  <a:srgbClr val="83A387"/>
                </a:solidFill>
                <a:latin typeface="Times New Roman"/>
                <a:cs typeface="Times New Roman"/>
              </a:rPr>
              <a:t>Load</a:t>
            </a:r>
            <a:r>
              <a:rPr dirty="0" sz="450" spc="-5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83A387"/>
                </a:solidFill>
                <a:latin typeface="Arial"/>
                <a:cs typeface="Arial"/>
              </a:rPr>
              <a:t>the</a:t>
            </a:r>
            <a:r>
              <a:rPr dirty="0" sz="450" spc="-15">
                <a:solidFill>
                  <a:srgbClr val="83A387"/>
                </a:solidFill>
                <a:latin typeface="Arial"/>
                <a:cs typeface="Arial"/>
              </a:rPr>
              <a:t> </a:t>
            </a:r>
            <a:r>
              <a:rPr dirty="0" sz="450" spc="-25">
                <a:solidFill>
                  <a:srgbClr val="8EB895"/>
                </a:solidFill>
                <a:latin typeface="Times New Roman"/>
                <a:cs typeface="Times New Roman"/>
              </a:rPr>
              <a:t>l1st</a:t>
            </a:r>
            <a:r>
              <a:rPr dirty="0" sz="450" spc="15">
                <a:solidFill>
                  <a:srgbClr val="8EB89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83A387"/>
                </a:solidFill>
                <a:latin typeface="Arial"/>
                <a:cs typeface="Arial"/>
              </a:rPr>
              <a:t>of</a:t>
            </a:r>
            <a:r>
              <a:rPr dirty="0" sz="450" spc="15">
                <a:solidFill>
                  <a:srgbClr val="83A387"/>
                </a:solidFill>
                <a:latin typeface="Arial"/>
                <a:cs typeface="Arial"/>
              </a:rPr>
              <a:t> </a:t>
            </a:r>
            <a:r>
              <a:rPr dirty="0" sz="450" spc="-10">
                <a:solidFill>
                  <a:srgbClr val="83A387"/>
                </a:solidFill>
                <a:latin typeface="Times New Roman"/>
                <a:cs typeface="Times New Roman"/>
              </a:rPr>
              <a:t>PfO}Kb</a:t>
            </a:r>
            <a:r>
              <a:rPr dirty="0" sz="450" spc="50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83A387"/>
                </a:solidFill>
                <a:latin typeface="Times New Roman"/>
                <a:cs typeface="Times New Roman"/>
              </a:rPr>
              <a:t>from lht</a:t>
            </a:r>
            <a:r>
              <a:rPr dirty="0" sz="450" spc="13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-70">
                <a:solidFill>
                  <a:srgbClr val="83A387"/>
                </a:solidFill>
                <a:latin typeface="Arial"/>
                <a:cs typeface="Arial"/>
              </a:rPr>
              <a:t>JSOU</a:t>
            </a:r>
            <a:r>
              <a:rPr dirty="0" sz="450" spc="-5">
                <a:solidFill>
                  <a:srgbClr val="83A387"/>
                </a:solidFill>
                <a:latin typeface="Arial"/>
                <a:cs typeface="Arial"/>
              </a:rPr>
              <a:t> </a:t>
            </a:r>
            <a:r>
              <a:rPr dirty="0" sz="450" spc="-20">
                <a:solidFill>
                  <a:srgbClr val="83A387"/>
                </a:solidFill>
                <a:latin typeface="Times New Roman"/>
                <a:cs typeface="Times New Roman"/>
              </a:rPr>
              <a:t>ftlA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7912888" y="3908203"/>
            <a:ext cx="65087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60">
                <a:solidFill>
                  <a:srgbClr val="D49A6E"/>
                </a:solidFill>
                <a:latin typeface="Times New Roman"/>
                <a:cs typeface="Times New Roman"/>
              </a:rPr>
              <a:t>Ha,._</a:t>
            </a:r>
            <a:r>
              <a:rPr dirty="0" sz="450" spc="5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00" spc="-20">
                <a:solidFill>
                  <a:srgbClr val="D49A6E"/>
                </a:solidFill>
                <a:latin typeface="Times New Roman"/>
                <a:cs typeface="Times New Roman"/>
              </a:rPr>
              <a:t>ir'rv.l1ld</a:t>
            </a:r>
            <a:r>
              <a:rPr dirty="0" sz="400" spc="2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00" spc="-30">
                <a:solidFill>
                  <a:srgbClr val="D49A6E"/>
                </a:solidFill>
                <a:latin typeface="Times New Roman"/>
                <a:cs typeface="Times New Roman"/>
              </a:rPr>
              <a:t>iftC)Ul</a:t>
            </a:r>
            <a:r>
              <a:rPr dirty="0" sz="400" spc="175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D49A6E"/>
                </a:solidFill>
                <a:latin typeface="Arial"/>
                <a:cs typeface="Arial"/>
              </a:rPr>
              <a:t>•</a:t>
            </a:r>
            <a:r>
              <a:rPr dirty="0" sz="450" spc="-10">
                <a:solidFill>
                  <a:srgbClr val="D4B899"/>
                </a:solidFill>
                <a:latin typeface="Arial"/>
                <a:cs typeface="Arial"/>
              </a:rPr>
              <a:t>•</a:t>
            </a:r>
            <a:r>
              <a:rPr dirty="0" sz="450" spc="-10">
                <a:solidFill>
                  <a:srgbClr val="D49A6E"/>
                </a:solidFill>
                <a:latin typeface="Arial"/>
                <a:cs typeface="Arial"/>
              </a:rPr>
              <a:t>t</a:t>
            </a:r>
            <a:r>
              <a:rPr dirty="0" sz="450" spc="-10">
                <a:solidFill>
                  <a:srgbClr val="D4B899"/>
                </a:solidFill>
                <a:latin typeface="Arial"/>
                <a:cs typeface="Arial"/>
              </a:rPr>
              <a:t>•,</a:t>
            </a:r>
            <a:endParaRPr sz="450">
              <a:latin typeface="Arial"/>
              <a:cs typeface="Arial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7981162" y="3760403"/>
            <a:ext cx="500380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275">
                <a:solidFill>
                  <a:srgbClr val="D49A6E"/>
                </a:solidFill>
                <a:latin typeface="Arial"/>
                <a:cs typeface="Arial"/>
              </a:rPr>
              <a:t>--</a:t>
            </a:r>
            <a:r>
              <a:rPr dirty="0" sz="2900" spc="225">
                <a:solidFill>
                  <a:srgbClr val="D49A6E"/>
                </a:solidFill>
                <a:latin typeface="Arial"/>
                <a:cs typeface="Arial"/>
              </a:rPr>
              <a:t>-</a:t>
            </a:r>
            <a:endParaRPr sz="2900">
              <a:latin typeface="Arial"/>
              <a:cs typeface="Arial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8960820" y="3898051"/>
            <a:ext cx="601980" cy="18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535" marR="5080" indent="-77470">
              <a:lnSpc>
                <a:spcPct val="114900"/>
              </a:lnSpc>
              <a:spcBef>
                <a:spcPts val="100"/>
              </a:spcBef>
            </a:pPr>
            <a:r>
              <a:rPr dirty="0" sz="450" spc="-10">
                <a:solidFill>
                  <a:srgbClr val="83A387"/>
                </a:solidFill>
                <a:latin typeface="Arial"/>
                <a:cs typeface="Arial"/>
              </a:rPr>
              <a:t>lO.ld</a:t>
            </a:r>
            <a:r>
              <a:rPr dirty="0" sz="450" spc="-35">
                <a:solidFill>
                  <a:srgbClr val="83A387"/>
                </a:solidFill>
                <a:latin typeface="Arial"/>
                <a:cs typeface="Arial"/>
              </a:rPr>
              <a:t> </a:t>
            </a:r>
            <a:r>
              <a:rPr dirty="0" sz="450">
                <a:solidFill>
                  <a:srgbClr val="83A387"/>
                </a:solidFill>
                <a:latin typeface="Times New Roman"/>
                <a:cs typeface="Times New Roman"/>
              </a:rPr>
              <a:t>lN</a:t>
            </a:r>
            <a:r>
              <a:rPr dirty="0" sz="450" spc="165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-75">
                <a:solidFill>
                  <a:srgbClr val="8EB895"/>
                </a:solidFill>
                <a:latin typeface="Times New Roman"/>
                <a:cs typeface="Times New Roman"/>
              </a:rPr>
              <a:t>111.</a:t>
            </a:r>
            <a:r>
              <a:rPr dirty="0" sz="450" spc="-75">
                <a:solidFill>
                  <a:srgbClr val="749377"/>
                </a:solidFill>
                <a:latin typeface="Times New Roman"/>
                <a:cs typeface="Times New Roman"/>
              </a:rPr>
              <a:t>l</a:t>
            </a:r>
            <a:r>
              <a:rPr dirty="0" sz="450" spc="40">
                <a:solidFill>
                  <a:srgbClr val="749377"/>
                </a:solidFill>
                <a:latin typeface="Times New Roman"/>
                <a:cs typeface="Times New Roman"/>
              </a:rPr>
              <a:t> </a:t>
            </a:r>
            <a:r>
              <a:rPr dirty="0" sz="400" spc="-10">
                <a:solidFill>
                  <a:srgbClr val="83A387"/>
                </a:solidFill>
                <a:latin typeface="Arial"/>
                <a:cs typeface="Arial"/>
              </a:rPr>
              <a:t>Of</a:t>
            </a:r>
            <a:r>
              <a:rPr dirty="0" sz="400" spc="40">
                <a:solidFill>
                  <a:srgbClr val="83A387"/>
                </a:solidFill>
                <a:latin typeface="Arial"/>
                <a:cs typeface="Arial"/>
              </a:rPr>
              <a:t> </a:t>
            </a:r>
            <a:r>
              <a:rPr dirty="0" sz="450" spc="-10">
                <a:solidFill>
                  <a:srgbClr val="83A387"/>
                </a:solidFill>
                <a:latin typeface="Times New Roman"/>
                <a:cs typeface="Times New Roman"/>
              </a:rPr>
              <a:t>pro)KU</a:t>
            </a:r>
            <a:r>
              <a:rPr dirty="0" sz="450" spc="50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83A387"/>
                </a:solidFill>
                <a:latin typeface="Times New Roman"/>
                <a:cs typeface="Times New Roman"/>
              </a:rPr>
              <a:t>frcmthtJS0Nf11•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10134432" y="3650574"/>
            <a:ext cx="322580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10">
                <a:solidFill>
                  <a:srgbClr val="959799"/>
                </a:solidFill>
                <a:latin typeface="Times New Roman"/>
                <a:cs typeface="Times New Roman"/>
              </a:rPr>
              <a:t>ltwalk:lln,ut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4844783" y="4410569"/>
            <a:ext cx="616585" cy="255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0">
              <a:lnSpc>
                <a:spcPct val="116900"/>
              </a:lnSpc>
              <a:spcBef>
                <a:spcPts val="100"/>
              </a:spcBef>
            </a:pPr>
            <a:r>
              <a:rPr dirty="0" sz="350">
                <a:solidFill>
                  <a:srgbClr val="D49A6E"/>
                </a:solidFill>
                <a:latin typeface="Arial"/>
                <a:cs typeface="Arial"/>
              </a:rPr>
              <a:t>Cl•iat•</a:t>
            </a:r>
            <a:r>
              <a:rPr dirty="0" sz="350" spc="45">
                <a:solidFill>
                  <a:srgbClr val="D49A6E"/>
                </a:solidFill>
                <a:latin typeface="Arial"/>
                <a:cs typeface="Arial"/>
              </a:rPr>
              <a:t> </a:t>
            </a:r>
            <a:r>
              <a:rPr dirty="0" sz="400" spc="65">
                <a:solidFill>
                  <a:srgbClr val="D49A6E"/>
                </a:solidFill>
                <a:latin typeface="Times New Roman"/>
                <a:cs typeface="Times New Roman"/>
              </a:rPr>
              <a:t>a</a:t>
            </a:r>
            <a:r>
              <a:rPr dirty="0" sz="400" spc="145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350" spc="-10">
                <a:solidFill>
                  <a:srgbClr val="D49A6E"/>
                </a:solidFill>
                <a:latin typeface="Times New Roman"/>
                <a:cs typeface="Times New Roman"/>
              </a:rPr>
              <a:t>IW'W</a:t>
            </a:r>
            <a:r>
              <a:rPr dirty="0" sz="350" spc="125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00" spc="-10">
                <a:solidFill>
                  <a:srgbClr val="D49A6E"/>
                </a:solidFill>
                <a:latin typeface="Times New Roman"/>
                <a:cs typeface="Times New Roman"/>
              </a:rPr>
              <a:t>Pro)Kt</a:t>
            </a:r>
            <a:r>
              <a:rPr dirty="0" sz="400" spc="50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 spc="10">
                <a:solidFill>
                  <a:srgbClr val="D49A6E"/>
                </a:solidFill>
                <a:latin typeface="Times New Roman"/>
                <a:cs typeface="Times New Roman"/>
              </a:rPr>
              <a:t>obJtcl wtth</a:t>
            </a:r>
            <a:r>
              <a:rPr dirty="0" sz="450" spc="3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D49A6E"/>
                </a:solidFill>
                <a:latin typeface="Arial"/>
                <a:cs typeface="Arial"/>
              </a:rPr>
              <a:t>the</a:t>
            </a:r>
            <a:r>
              <a:rPr dirty="0" sz="450" spc="15">
                <a:solidFill>
                  <a:srgbClr val="D49A6E"/>
                </a:solidFill>
                <a:latin typeface="Arial"/>
                <a:cs typeface="Arial"/>
              </a:rPr>
              <a:t> </a:t>
            </a:r>
            <a:r>
              <a:rPr dirty="0" sz="450" spc="-30">
                <a:solidFill>
                  <a:srgbClr val="D49A6E"/>
                </a:solidFill>
                <a:latin typeface="Times New Roman"/>
                <a:cs typeface="Times New Roman"/>
              </a:rPr>
              <a:t>prOYlded</a:t>
            </a:r>
            <a:r>
              <a:rPr dirty="0" sz="450" spc="50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D49A6E"/>
                </a:solidFill>
                <a:latin typeface="Times New Roman"/>
                <a:cs typeface="Times New Roman"/>
              </a:rPr>
              <a:t>dttJlt1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5868550" y="4443617"/>
            <a:ext cx="635635" cy="18923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450" spc="20">
                <a:solidFill>
                  <a:srgbClr val="D49A6E"/>
                </a:solidFill>
                <a:latin typeface="Arial"/>
                <a:cs typeface="Arial"/>
              </a:rPr>
              <a:t>H.,r.:,l•</a:t>
            </a:r>
            <a:r>
              <a:rPr dirty="0" sz="450" spc="135">
                <a:solidFill>
                  <a:srgbClr val="D49A6E"/>
                </a:solidFill>
                <a:latin typeface="Arial"/>
                <a:cs typeface="Arial"/>
              </a:rPr>
              <a:t> </a:t>
            </a:r>
            <a:r>
              <a:rPr dirty="0" sz="450" spc="40">
                <a:solidFill>
                  <a:srgbClr val="D49A6E"/>
                </a:solidFill>
                <a:latin typeface="Arial"/>
                <a:cs typeface="Arial"/>
              </a:rPr>
              <a:t>u.wWMl"lno</a:t>
            </a:r>
            <a:endParaRPr sz="450">
              <a:latin typeface="Arial"/>
              <a:cs typeface="Arial"/>
            </a:endParaRPr>
          </a:p>
          <a:p>
            <a:pPr algn="ctr" marL="3810">
              <a:lnSpc>
                <a:spcPct val="100000"/>
              </a:lnSpc>
              <a:spcBef>
                <a:spcPts val="100"/>
              </a:spcBef>
            </a:pPr>
            <a:r>
              <a:rPr dirty="0" sz="400" spc="55">
                <a:solidFill>
                  <a:srgbClr val="D49A6E"/>
                </a:solidFill>
                <a:latin typeface="Times New Roman"/>
                <a:cs typeface="Times New Roman"/>
              </a:rPr>
              <a:t>PfOJKbat•</a:t>
            </a:r>
            <a:r>
              <a:rPr dirty="0" sz="400" spc="95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 spc="-10" i="1">
                <a:solidFill>
                  <a:srgbClr val="D49A6E"/>
                </a:solidFill>
                <a:latin typeface="Times New Roman"/>
                <a:cs typeface="Times New Roman"/>
              </a:rPr>
              <a:t>IOI.rid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6895632" y="4437557"/>
            <a:ext cx="633730" cy="195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2395" marR="5080" indent="-100330">
              <a:lnSpc>
                <a:spcPct val="123700"/>
              </a:lnSpc>
              <a:spcBef>
                <a:spcPts val="100"/>
              </a:spcBef>
            </a:pPr>
            <a:r>
              <a:rPr dirty="0" sz="450" spc="80">
                <a:solidFill>
                  <a:srgbClr val="7591B5"/>
                </a:solidFill>
                <a:latin typeface="Times New Roman"/>
                <a:cs typeface="Times New Roman"/>
              </a:rPr>
              <a:t>Prompt</a:t>
            </a:r>
            <a:r>
              <a:rPr dirty="0" sz="450" spc="70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 spc="60">
                <a:solidFill>
                  <a:srgbClr val="7591B5"/>
                </a:solidFill>
                <a:latin typeface="Times New Roman"/>
                <a:cs typeface="Times New Roman"/>
              </a:rPr>
              <a:t>tos.&amp;ecttN</a:t>
            </a:r>
            <a:r>
              <a:rPr dirty="0" sz="450" spc="500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PfOJ«t</a:t>
            </a:r>
            <a:r>
              <a:rPr dirty="0" sz="450" spc="85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to</a:t>
            </a:r>
            <a:r>
              <a:rPr dirty="0" sz="450" spc="55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7591B5"/>
                </a:solidFill>
                <a:latin typeface="Times New Roman"/>
                <a:cs typeface="Times New Roman"/>
              </a:rPr>
              <a:t>updat•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8945339" y="4493173"/>
            <a:ext cx="65595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Dnpla:,</a:t>
            </a:r>
            <a:r>
              <a:rPr dirty="0" sz="450" spc="-15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the</a:t>
            </a:r>
            <a:r>
              <a:rPr dirty="0" sz="450" spc="55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list</a:t>
            </a:r>
            <a:r>
              <a:rPr dirty="0" sz="450" spc="10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of</a:t>
            </a:r>
            <a:r>
              <a:rPr dirty="0" sz="450" spc="20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7591B5"/>
                </a:solidFill>
                <a:latin typeface="Times New Roman"/>
                <a:cs typeface="Times New Roman"/>
              </a:rPr>
              <a:t>projects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9962022" y="4446647"/>
            <a:ext cx="654685" cy="18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030" marR="5080" indent="-100965">
              <a:lnSpc>
                <a:spcPct val="114900"/>
              </a:lnSpc>
              <a:spcBef>
                <a:spcPts val="100"/>
              </a:spcBef>
              <a:tabLst>
                <a:tab pos="427990" algn="l"/>
              </a:tabLst>
            </a:pPr>
            <a:r>
              <a:rPr dirty="0" sz="450" spc="-10">
                <a:solidFill>
                  <a:srgbClr val="D49A6E"/>
                </a:solidFill>
                <a:latin typeface="Arial"/>
                <a:cs typeface="Arial"/>
              </a:rPr>
              <a:t>Hwlda.</a:t>
            </a:r>
            <a:r>
              <a:rPr dirty="0" sz="450" spc="-25">
                <a:solidFill>
                  <a:srgbClr val="D49A6E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D49A6E"/>
                </a:solidFill>
                <a:latin typeface="Times New Roman"/>
                <a:cs typeface="Times New Roman"/>
              </a:rPr>
              <a:t>tnv,,hel</a:t>
            </a:r>
            <a:r>
              <a:rPr dirty="0" sz="400" spc="4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00">
                <a:solidFill>
                  <a:srgbClr val="D49A6E"/>
                </a:solidFill>
                <a:latin typeface="Times New Roman"/>
                <a:cs typeface="Times New Roman"/>
              </a:rPr>
              <a:t>w,put</a:t>
            </a:r>
            <a:r>
              <a:rPr dirty="0" sz="400" spc="165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D49A6E"/>
                </a:solidFill>
                <a:latin typeface="Arial"/>
                <a:cs typeface="Arial"/>
              </a:rPr>
              <a:t>•·&amp;</a:t>
            </a:r>
            <a:r>
              <a:rPr dirty="0" sz="450" spc="-10">
                <a:solidFill>
                  <a:srgbClr val="D4B899"/>
                </a:solidFill>
                <a:latin typeface="Arial"/>
                <a:cs typeface="Arial"/>
              </a:rPr>
              <a:t>·,</a:t>
            </a:r>
            <a:r>
              <a:rPr dirty="0" sz="450" spc="500">
                <a:solidFill>
                  <a:srgbClr val="D4B899"/>
                </a:solidFill>
                <a:latin typeface="Arial"/>
                <a:cs typeface="Arial"/>
              </a:rPr>
              <a:t> </a:t>
            </a:r>
            <a:r>
              <a:rPr dirty="0" sz="450" spc="-20">
                <a:solidFill>
                  <a:srgbClr val="D49A6E"/>
                </a:solidFill>
                <a:latin typeface="Arial"/>
                <a:cs typeface="Arial"/>
              </a:rPr>
              <a:t>non</a:t>
            </a:r>
            <a:r>
              <a:rPr dirty="0" sz="450" spc="-20">
                <a:solidFill>
                  <a:srgbClr val="D4B899"/>
                </a:solidFill>
                <a:latin typeface="Arial"/>
                <a:cs typeface="Arial"/>
              </a:rPr>
              <a:t>·</a:t>
            </a:r>
            <a:r>
              <a:rPr dirty="0" sz="450">
                <a:solidFill>
                  <a:srgbClr val="D4B899"/>
                </a:solidFill>
                <a:latin typeface="Arial"/>
                <a:cs typeface="Arial"/>
              </a:rPr>
              <a:t>	</a:t>
            </a:r>
            <a:r>
              <a:rPr dirty="0" sz="450" spc="30">
                <a:solidFill>
                  <a:srgbClr val="D49A6E"/>
                </a:solidFill>
                <a:latin typeface="Arial"/>
                <a:cs typeface="Arial"/>
              </a:rPr>
              <a:t>indu</a:t>
            </a:r>
            <a:endParaRPr sz="450">
              <a:latin typeface="Arial"/>
              <a:cs typeface="Arial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4868064" y="4992215"/>
            <a:ext cx="581025" cy="18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105" marR="5080" indent="-66040">
              <a:lnSpc>
                <a:spcPct val="114900"/>
              </a:lnSpc>
              <a:spcBef>
                <a:spcPts val="100"/>
              </a:spcBef>
            </a:pPr>
            <a:r>
              <a:rPr dirty="0" sz="450" spc="-30">
                <a:solidFill>
                  <a:srgbClr val="D49A6E"/>
                </a:solidFill>
                <a:latin typeface="Arial"/>
                <a:cs typeface="Arial"/>
              </a:rPr>
              <a:t>Add</a:t>
            </a:r>
            <a:r>
              <a:rPr dirty="0" sz="450" spc="30">
                <a:solidFill>
                  <a:srgbClr val="D49A6E"/>
                </a:solidFill>
                <a:latin typeface="Arial"/>
                <a:cs typeface="Arial"/>
              </a:rPr>
              <a:t> </a:t>
            </a:r>
            <a:r>
              <a:rPr dirty="0" sz="450">
                <a:solidFill>
                  <a:srgbClr val="D49A6E"/>
                </a:solidFill>
                <a:latin typeface="Arial"/>
                <a:cs typeface="Arial"/>
              </a:rPr>
              <a:t>the</a:t>
            </a:r>
            <a:r>
              <a:rPr dirty="0" sz="450" spc="15">
                <a:solidFill>
                  <a:srgbClr val="D49A6E"/>
                </a:solidFill>
                <a:latin typeface="Arial"/>
                <a:cs typeface="Arial"/>
              </a:rPr>
              <a:t> </a:t>
            </a:r>
            <a:r>
              <a:rPr dirty="0" sz="350">
                <a:solidFill>
                  <a:srgbClr val="D49A6E"/>
                </a:solidFill>
                <a:latin typeface="Times New Roman"/>
                <a:cs typeface="Times New Roman"/>
              </a:rPr>
              <a:t>MW"</a:t>
            </a:r>
            <a:r>
              <a:rPr dirty="0" sz="350" spc="25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D49A6E"/>
                </a:solidFill>
                <a:latin typeface="Times New Roman"/>
                <a:cs typeface="Times New Roman"/>
              </a:rPr>
              <a:t>pro)Kt</a:t>
            </a:r>
            <a:r>
              <a:rPr dirty="0" sz="450" spc="7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 spc="-25">
                <a:solidFill>
                  <a:srgbClr val="D49A6E"/>
                </a:solidFill>
                <a:latin typeface="Times New Roman"/>
                <a:cs typeface="Times New Roman"/>
              </a:rPr>
              <a:t>to</a:t>
            </a:r>
            <a:r>
              <a:rPr dirty="0" sz="450" spc="50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D49A6E"/>
                </a:solidFill>
                <a:latin typeface="Times New Roman"/>
                <a:cs typeface="Times New Roman"/>
              </a:rPr>
              <a:t>tht</a:t>
            </a:r>
            <a:r>
              <a:rPr dirty="0" sz="450" spc="7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D49A6E"/>
                </a:solidFill>
                <a:latin typeface="Arial"/>
                <a:cs typeface="Arial"/>
              </a:rPr>
              <a:t>It«.Of</a:t>
            </a:r>
            <a:r>
              <a:rPr dirty="0" sz="450" spc="25">
                <a:solidFill>
                  <a:srgbClr val="D49A6E"/>
                </a:solidFill>
                <a:latin typeface="Arial"/>
                <a:cs typeface="Arial"/>
              </a:rPr>
              <a:t> </a:t>
            </a:r>
            <a:r>
              <a:rPr dirty="0" sz="450" spc="-10">
                <a:solidFill>
                  <a:srgbClr val="D49A6E"/>
                </a:solidFill>
                <a:latin typeface="Arial"/>
                <a:cs typeface="Arial"/>
              </a:rPr>
              <a:t>p,oJf&lt;U</a:t>
            </a:r>
            <a:endParaRPr sz="450">
              <a:latin typeface="Arial"/>
              <a:cs typeface="Arial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8951451" y="4986152"/>
            <a:ext cx="631825" cy="189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" marR="5080" indent="-103505">
              <a:lnSpc>
                <a:spcPct val="119300"/>
              </a:lnSpc>
              <a:spcBef>
                <a:spcPts val="100"/>
              </a:spcBef>
            </a:pPr>
            <a:r>
              <a:rPr dirty="0" sz="450" spc="-10">
                <a:solidFill>
                  <a:srgbClr val="83A387"/>
                </a:solidFill>
                <a:latin typeface="Times New Roman"/>
                <a:cs typeface="Times New Roman"/>
              </a:rPr>
              <a:t>Prompt</a:t>
            </a:r>
            <a:r>
              <a:rPr dirty="0" sz="450" spc="4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83A387"/>
                </a:solidFill>
                <a:latin typeface="Times New Roman"/>
                <a:cs typeface="Times New Roman"/>
              </a:rPr>
              <a:t>i.Mr</a:t>
            </a:r>
            <a:r>
              <a:rPr dirty="0" sz="450" spc="15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83A387"/>
                </a:solidFill>
                <a:latin typeface="Times New Roman"/>
                <a:cs typeface="Times New Roman"/>
              </a:rPr>
              <a:t>to</a:t>
            </a:r>
            <a:r>
              <a:rPr dirty="0" sz="450" spc="22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50">
                <a:solidFill>
                  <a:srgbClr val="83A387"/>
                </a:solidFill>
                <a:latin typeface="Times New Roman"/>
                <a:cs typeface="Times New Roman"/>
              </a:rPr>
              <a:t>.tffl</a:t>
            </a:r>
            <a:r>
              <a:rPr dirty="0" sz="45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-25">
                <a:solidFill>
                  <a:srgbClr val="83A387"/>
                </a:solidFill>
                <a:latin typeface="Times New Roman"/>
                <a:cs typeface="Times New Roman"/>
              </a:rPr>
              <a:t>tiM</a:t>
            </a:r>
            <a:r>
              <a:rPr dirty="0" sz="450" spc="50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83A387"/>
                </a:solidFill>
                <a:latin typeface="Times New Roman"/>
                <a:cs typeface="Times New Roman"/>
              </a:rPr>
              <a:t>Pf,OjtcttOCl44ttt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4843984" y="5498382"/>
            <a:ext cx="629285" cy="2609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065" marR="5080" indent="-8890">
              <a:lnSpc>
                <a:spcPct val="119500"/>
              </a:lnSpc>
              <a:spcBef>
                <a:spcPts val="75"/>
              </a:spcBef>
            </a:pPr>
            <a:r>
              <a:rPr dirty="0" sz="450" spc="10">
                <a:solidFill>
                  <a:srgbClr val="D49A6E"/>
                </a:solidFill>
                <a:latin typeface="Times New Roman"/>
                <a:cs typeface="Times New Roman"/>
              </a:rPr>
              <a:t>Sav•</a:t>
            </a:r>
            <a:r>
              <a:rPr dirty="0" sz="450" spc="-35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 spc="10">
                <a:solidFill>
                  <a:srgbClr val="D49A6E"/>
                </a:solidFill>
                <a:latin typeface="Times New Roman"/>
                <a:cs typeface="Times New Roman"/>
              </a:rPr>
              <a:t>the</a:t>
            </a:r>
            <a:r>
              <a:rPr dirty="0" sz="450" spc="275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 spc="160">
                <a:solidFill>
                  <a:srgbClr val="D49A6E"/>
                </a:solidFill>
                <a:latin typeface="Times New Roman"/>
                <a:cs typeface="Times New Roman"/>
              </a:rPr>
              <a:t>te,d</a:t>
            </a:r>
            <a:r>
              <a:rPr dirty="0" sz="450" spc="2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D49A6E"/>
                </a:solidFill>
                <a:latin typeface="Times New Roman"/>
                <a:cs typeface="Times New Roman"/>
              </a:rPr>
              <a:t>list</a:t>
            </a:r>
            <a:r>
              <a:rPr dirty="0" sz="450" spc="1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 spc="-25">
                <a:solidFill>
                  <a:srgbClr val="D49A6E"/>
                </a:solidFill>
                <a:latin typeface="Times New Roman"/>
                <a:cs typeface="Times New Roman"/>
              </a:rPr>
              <a:t>of</a:t>
            </a:r>
            <a:r>
              <a:rPr dirty="0" sz="450" spc="50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D49A6E"/>
                </a:solidFill>
                <a:latin typeface="Times New Roman"/>
                <a:cs typeface="Times New Roman"/>
              </a:rPr>
              <a:t>projtcU</a:t>
            </a:r>
            <a:r>
              <a:rPr dirty="0" sz="450" spc="35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D49A6E"/>
                </a:solidFill>
                <a:latin typeface="Arial"/>
                <a:cs typeface="Arial"/>
              </a:rPr>
              <a:t>to</a:t>
            </a:r>
            <a:r>
              <a:rPr dirty="0" sz="450" spc="-35">
                <a:solidFill>
                  <a:srgbClr val="D49A6E"/>
                </a:solidFill>
                <a:latin typeface="Arial"/>
                <a:cs typeface="Arial"/>
              </a:rPr>
              <a:t> </a:t>
            </a:r>
            <a:r>
              <a:rPr dirty="0" sz="450" spc="-10">
                <a:solidFill>
                  <a:srgbClr val="D49A6E"/>
                </a:solidFill>
                <a:latin typeface="Times New Roman"/>
                <a:cs typeface="Times New Roman"/>
              </a:rPr>
              <a:t>JSOtl</a:t>
            </a:r>
            <a:r>
              <a:rPr dirty="0" sz="450" spc="5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D49A6E"/>
                </a:solidFill>
                <a:latin typeface="Times New Roman"/>
                <a:cs typeface="Times New Roman"/>
              </a:rPr>
              <a:t>Ind</a:t>
            </a:r>
            <a:r>
              <a:rPr dirty="0" sz="450" spc="12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50" spc="-40">
                <a:solidFill>
                  <a:srgbClr val="D49A6E"/>
                </a:solidFill>
                <a:latin typeface="Times New Roman"/>
                <a:cs typeface="Times New Roman"/>
              </a:rPr>
              <a:t>CSV</a:t>
            </a:r>
            <a:r>
              <a:rPr dirty="0" sz="450" spc="500">
                <a:solidFill>
                  <a:srgbClr val="D49A6E"/>
                </a:solidFill>
                <a:latin typeface="Times New Roman"/>
                <a:cs typeface="Times New Roman"/>
              </a:rPr>
              <a:t> </a:t>
            </a:r>
            <a:r>
              <a:rPr dirty="0" sz="400" spc="30">
                <a:solidFill>
                  <a:srgbClr val="D49A6E"/>
                </a:solidFill>
                <a:latin typeface="Arial"/>
                <a:cs typeface="Arial"/>
              </a:rPr>
              <a:t>f!IH</a:t>
            </a:r>
            <a:endParaRPr sz="400">
              <a:latin typeface="Arial"/>
              <a:cs typeface="Arial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9005893" y="6086384"/>
            <a:ext cx="523240" cy="18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 marR="5080" indent="-12700">
              <a:lnSpc>
                <a:spcPct val="114900"/>
              </a:lnSpc>
              <a:spcBef>
                <a:spcPts val="100"/>
              </a:spcBef>
            </a:pPr>
            <a:r>
              <a:rPr dirty="0" sz="450" spc="-10">
                <a:solidFill>
                  <a:srgbClr val="83A387"/>
                </a:solidFill>
                <a:latin typeface="Times New Roman"/>
                <a:cs typeface="Times New Roman"/>
              </a:rPr>
              <a:t>RtffloYtlhtSf4Kttd</a:t>
            </a:r>
            <a:r>
              <a:rPr dirty="0" sz="450" spc="50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83A387"/>
                </a:solidFill>
                <a:latin typeface="Times New Roman"/>
                <a:cs typeface="Times New Roman"/>
              </a:rPr>
              <a:t>PfO}Kt</a:t>
            </a:r>
            <a:r>
              <a:rPr dirty="0" sz="450" spc="15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49377"/>
                </a:solidFill>
                <a:latin typeface="Times New Roman"/>
                <a:cs typeface="Times New Roman"/>
              </a:rPr>
              <a:t>from</a:t>
            </a:r>
            <a:r>
              <a:rPr dirty="0" sz="450" spc="-5">
                <a:solidFill>
                  <a:srgbClr val="749377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83A387"/>
                </a:solidFill>
                <a:latin typeface="Times New Roman"/>
                <a:cs typeface="Times New Roman"/>
              </a:rPr>
              <a:t>the</a:t>
            </a:r>
            <a:r>
              <a:rPr dirty="0" sz="450" spc="65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-25">
                <a:solidFill>
                  <a:srgbClr val="83A387"/>
                </a:solidFill>
                <a:latin typeface="Times New Roman"/>
                <a:cs typeface="Times New Roman"/>
              </a:rPr>
              <a:t>lHl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6956187" y="6631951"/>
            <a:ext cx="509905" cy="18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" marR="5080" indent="-22860">
              <a:lnSpc>
                <a:spcPct val="114900"/>
              </a:lnSpc>
              <a:spcBef>
                <a:spcPts val="100"/>
              </a:spcBef>
            </a:pP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Prompt </a:t>
            </a:r>
            <a:r>
              <a:rPr dirty="0" sz="450" spc="-15">
                <a:solidFill>
                  <a:srgbClr val="7591B5"/>
                </a:solidFill>
                <a:latin typeface="Times New Roman"/>
                <a:cs typeface="Times New Roman"/>
              </a:rPr>
              <a:t>u-</a:t>
            </a: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Ar</a:t>
            </a:r>
            <a:r>
              <a:rPr dirty="0" sz="450" spc="-10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591B5"/>
                </a:solidFill>
                <a:latin typeface="Arial"/>
                <a:cs typeface="Arial"/>
              </a:rPr>
              <a:t>f«</a:t>
            </a:r>
            <a:r>
              <a:rPr dirty="0" sz="450" spc="110">
                <a:solidFill>
                  <a:srgbClr val="7591B5"/>
                </a:solidFill>
                <a:latin typeface="Arial"/>
                <a:cs typeface="Arial"/>
              </a:rPr>
              <a:t> </a:t>
            </a:r>
            <a:r>
              <a:rPr dirty="0" sz="450" spc="-25">
                <a:solidFill>
                  <a:srgbClr val="7591B5"/>
                </a:solidFill>
                <a:latin typeface="Times New Roman"/>
                <a:cs typeface="Times New Roman"/>
              </a:rPr>
              <a:t>new</a:t>
            </a:r>
            <a:r>
              <a:rPr dirty="0" sz="450" spc="500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7591B5"/>
                </a:solidFill>
                <a:latin typeface="Times New Roman"/>
                <a:cs typeface="Times New Roman"/>
              </a:rPr>
              <a:t>pro,ectdKcription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8927194" y="6595546"/>
            <a:ext cx="680085" cy="20129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8100" marR="30480" indent="140970">
              <a:lnSpc>
                <a:spcPct val="50000"/>
              </a:lnSpc>
              <a:spcBef>
                <a:spcPts val="450"/>
              </a:spcBef>
            </a:pPr>
            <a:r>
              <a:rPr dirty="0" sz="450">
                <a:solidFill>
                  <a:srgbClr val="83A387"/>
                </a:solidFill>
                <a:latin typeface="Times New Roman"/>
                <a:cs typeface="Times New Roman"/>
              </a:rPr>
              <a:t>p,'OJ«U</a:t>
            </a:r>
            <a:r>
              <a:rPr dirty="0" sz="450" spc="105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-125">
                <a:solidFill>
                  <a:srgbClr val="749377"/>
                </a:solidFill>
                <a:latin typeface="Times New Roman"/>
                <a:cs typeface="Times New Roman"/>
              </a:rPr>
              <a:t>to</a:t>
            </a:r>
            <a:r>
              <a:rPr dirty="0" baseline="-21739" sz="1725" spc="-187">
                <a:solidFill>
                  <a:srgbClr val="83A387"/>
                </a:solidFill>
                <a:latin typeface="Times New Roman"/>
                <a:cs typeface="Times New Roman"/>
              </a:rPr>
              <a:t>,,</a:t>
            </a:r>
            <a:r>
              <a:rPr dirty="0" sz="450" spc="-125">
                <a:solidFill>
                  <a:srgbClr val="83A387"/>
                </a:solidFill>
                <a:latin typeface="Times New Roman"/>
                <a:cs typeface="Times New Roman"/>
              </a:rPr>
              <a:t>J</a:t>
            </a:r>
            <a:r>
              <a:rPr dirty="0" baseline="-21739" sz="1725" spc="-187">
                <a:solidFill>
                  <a:srgbClr val="83A387"/>
                </a:solidFill>
                <a:latin typeface="Times New Roman"/>
                <a:cs typeface="Times New Roman"/>
              </a:rPr>
              <a:t>,</a:t>
            </a:r>
            <a:r>
              <a:rPr dirty="0" sz="450" spc="-125">
                <a:solidFill>
                  <a:srgbClr val="83A387"/>
                </a:solidFill>
                <a:latin typeface="Times New Roman"/>
                <a:cs typeface="Times New Roman"/>
              </a:rPr>
              <a:t>S</a:t>
            </a:r>
            <a:r>
              <a:rPr dirty="0" baseline="-21739" sz="1725" spc="-187">
                <a:solidFill>
                  <a:srgbClr val="83A387"/>
                </a:solidFill>
                <a:latin typeface="Times New Roman"/>
                <a:cs typeface="Times New Roman"/>
              </a:rPr>
              <a:t>.</a:t>
            </a:r>
            <a:r>
              <a:rPr dirty="0" sz="450" spc="-125">
                <a:solidFill>
                  <a:srgbClr val="83A387"/>
                </a:solidFill>
                <a:latin typeface="Times New Roman"/>
                <a:cs typeface="Times New Roman"/>
              </a:rPr>
              <a:t>O</a:t>
            </a:r>
            <a:r>
              <a:rPr dirty="0" baseline="-21739" sz="1725" spc="-187">
                <a:solidFill>
                  <a:srgbClr val="83A387"/>
                </a:solidFill>
                <a:latin typeface="Times New Roman"/>
                <a:cs typeface="Times New Roman"/>
              </a:rPr>
              <a:t>,</a:t>
            </a:r>
            <a:r>
              <a:rPr dirty="0" sz="450" spc="-125">
                <a:solidFill>
                  <a:srgbClr val="83A387"/>
                </a:solidFill>
                <a:latin typeface="Times New Roman"/>
                <a:cs typeface="Times New Roman"/>
              </a:rPr>
              <a:t>tl</a:t>
            </a:r>
            <a:r>
              <a:rPr dirty="0" sz="450" spc="25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-110">
                <a:solidFill>
                  <a:srgbClr val="83A387"/>
                </a:solidFill>
                <a:latin typeface="Times New Roman"/>
                <a:cs typeface="Times New Roman"/>
              </a:rPr>
              <a:t>111d</a:t>
            </a:r>
            <a:r>
              <a:rPr dirty="0" sz="450" spc="50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-60">
                <a:solidFill>
                  <a:srgbClr val="83A387"/>
                </a:solidFill>
                <a:latin typeface="Times New Roman"/>
                <a:cs typeface="Times New Roman"/>
              </a:rPr>
              <a:t>CSV</a:t>
            </a:r>
            <a:r>
              <a:rPr dirty="0" sz="450" spc="-1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49377"/>
                </a:solidFill>
                <a:latin typeface="Times New Roman"/>
                <a:cs typeface="Times New Roman"/>
              </a:rPr>
              <a:t>tM</a:t>
            </a:r>
            <a:r>
              <a:rPr dirty="0" sz="450" spc="85">
                <a:solidFill>
                  <a:srgbClr val="749377"/>
                </a:solidFill>
                <a:latin typeface="Times New Roman"/>
                <a:cs typeface="Times New Roman"/>
              </a:rPr>
              <a:t> </a:t>
            </a:r>
            <a:r>
              <a:rPr dirty="0" sz="450" spc="-40">
                <a:solidFill>
                  <a:srgbClr val="83A387"/>
                </a:solidFill>
                <a:latin typeface="Times New Roman"/>
                <a:cs typeface="Times New Roman"/>
              </a:rPr>
              <a:t>1.19d,ate4</a:t>
            </a:r>
            <a:r>
              <a:rPr dirty="0" sz="450" spc="-1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-40">
                <a:solidFill>
                  <a:srgbClr val="8EB895"/>
                </a:solidFill>
                <a:latin typeface="Times New Roman"/>
                <a:cs typeface="Times New Roman"/>
              </a:rPr>
              <a:t>11st</a:t>
            </a:r>
            <a:r>
              <a:rPr dirty="0" sz="450" spc="10">
                <a:solidFill>
                  <a:srgbClr val="8EB895"/>
                </a:solidFill>
                <a:latin typeface="Times New Roman"/>
                <a:cs typeface="Times New Roman"/>
              </a:rPr>
              <a:t> </a:t>
            </a:r>
            <a:r>
              <a:rPr dirty="0" sz="450" spc="-25">
                <a:solidFill>
                  <a:srgbClr val="83A387"/>
                </a:solidFill>
                <a:latin typeface="Times New Roman"/>
                <a:cs typeface="Times New Roman"/>
              </a:rPr>
              <a:t>of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6953088" y="7698838"/>
            <a:ext cx="514350" cy="1714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">
                <a:solidFill>
                  <a:srgbClr val="7591B5"/>
                </a:solidFill>
                <a:latin typeface="Arial"/>
                <a:cs typeface="Arial"/>
              </a:rPr>
              <a:t>Upd•t•</a:t>
            </a:r>
            <a:r>
              <a:rPr dirty="0" sz="400" spc="160">
                <a:solidFill>
                  <a:srgbClr val="7591B5"/>
                </a:solidFill>
                <a:latin typeface="Arial"/>
                <a:cs typeface="Arial"/>
              </a:rPr>
              <a:t> </a:t>
            </a: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the</a:t>
            </a:r>
            <a:r>
              <a:rPr dirty="0" sz="450" spc="125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 spc="85">
                <a:solidFill>
                  <a:srgbClr val="7591B5"/>
                </a:solidFill>
                <a:latin typeface="Times New Roman"/>
                <a:cs typeface="Times New Roman"/>
              </a:rPr>
              <a:t>*tcttd</a:t>
            </a:r>
            <a:endParaRPr sz="4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35"/>
              </a:spcBef>
            </a:pPr>
            <a:r>
              <a:rPr dirty="0" sz="400" spc="60">
                <a:solidFill>
                  <a:srgbClr val="7591B5"/>
                </a:solidFill>
                <a:latin typeface="Times New Roman"/>
                <a:cs typeface="Times New Roman"/>
              </a:rPr>
              <a:t>pro)t«</a:t>
            </a:r>
            <a:r>
              <a:rPr dirty="0" sz="400" spc="-5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 spc="-20">
                <a:solidFill>
                  <a:srgbClr val="87A1BC"/>
                </a:solidFill>
                <a:latin typeface="Times New Roman"/>
                <a:cs typeface="Times New Roman"/>
              </a:rPr>
              <a:t>II\</a:t>
            </a:r>
            <a:r>
              <a:rPr dirty="0" sz="450" spc="-5">
                <a:solidFill>
                  <a:srgbClr val="87A1BC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7591B5"/>
                </a:solidFill>
                <a:latin typeface="Times New Roman"/>
                <a:cs typeface="Times New Roman"/>
              </a:rPr>
              <a:t>tht</a:t>
            </a:r>
            <a:r>
              <a:rPr dirty="0" sz="450" spc="100">
                <a:solidFill>
                  <a:srgbClr val="7591B5"/>
                </a:solidFill>
                <a:latin typeface="Times New Roman"/>
                <a:cs typeface="Times New Roman"/>
              </a:rPr>
              <a:t> </a:t>
            </a:r>
            <a:r>
              <a:rPr dirty="0" sz="450" spc="-20">
                <a:solidFill>
                  <a:srgbClr val="87A1BC"/>
                </a:solidFill>
                <a:latin typeface="Times New Roman"/>
                <a:cs typeface="Times New Roman"/>
              </a:rPr>
              <a:t>11$1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6895632" y="8189850"/>
            <a:ext cx="630555" cy="2679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065" marR="5080" indent="-4445">
              <a:lnSpc>
                <a:spcPct val="117100"/>
              </a:lnSpc>
              <a:spcBef>
                <a:spcPts val="110"/>
              </a:spcBef>
            </a:pPr>
            <a:r>
              <a:rPr dirty="0" sz="450">
                <a:solidFill>
                  <a:srgbClr val="83A387"/>
                </a:solidFill>
                <a:latin typeface="Times New Roman"/>
                <a:cs typeface="Times New Roman"/>
              </a:rPr>
              <a:t>Sa....</a:t>
            </a:r>
            <a:r>
              <a:rPr dirty="0" sz="450" spc="-1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83A387"/>
                </a:solidFill>
                <a:latin typeface="Times New Roman"/>
                <a:cs typeface="Times New Roman"/>
              </a:rPr>
              <a:t>the</a:t>
            </a:r>
            <a:r>
              <a:rPr dirty="0" sz="450" spc="105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00">
                <a:solidFill>
                  <a:srgbClr val="83A387"/>
                </a:solidFill>
                <a:latin typeface="Times New Roman"/>
                <a:cs typeface="Times New Roman"/>
              </a:rPr>
              <a:t>upCIHtd</a:t>
            </a:r>
            <a:r>
              <a:rPr dirty="0" sz="400" spc="10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00" spc="-10">
                <a:solidFill>
                  <a:srgbClr val="8EB895"/>
                </a:solidFill>
                <a:latin typeface="Times New Roman"/>
                <a:cs typeface="Times New Roman"/>
              </a:rPr>
              <a:t>lrl.t</a:t>
            </a:r>
            <a:r>
              <a:rPr dirty="0" sz="400" spc="15">
                <a:solidFill>
                  <a:srgbClr val="8EB895"/>
                </a:solidFill>
                <a:latin typeface="Times New Roman"/>
                <a:cs typeface="Times New Roman"/>
              </a:rPr>
              <a:t> </a:t>
            </a:r>
            <a:r>
              <a:rPr dirty="0" sz="450" spc="-25">
                <a:solidFill>
                  <a:srgbClr val="83A387"/>
                </a:solidFill>
                <a:latin typeface="Arial"/>
                <a:cs typeface="Arial"/>
              </a:rPr>
              <a:t>of</a:t>
            </a:r>
            <a:r>
              <a:rPr dirty="0" sz="450" spc="500">
                <a:solidFill>
                  <a:srgbClr val="83A387"/>
                </a:solidFill>
                <a:latin typeface="Arial"/>
                <a:cs typeface="Arial"/>
              </a:rPr>
              <a:t> </a:t>
            </a:r>
            <a:r>
              <a:rPr dirty="0" sz="450" spc="-10">
                <a:solidFill>
                  <a:srgbClr val="83A387"/>
                </a:solidFill>
                <a:latin typeface="Times New Roman"/>
                <a:cs typeface="Times New Roman"/>
              </a:rPr>
              <a:t>PfO)tCUtoJS0tl1,ndCSV</a:t>
            </a:r>
            <a:r>
              <a:rPr dirty="0" sz="450" spc="500">
                <a:solidFill>
                  <a:srgbClr val="83A387"/>
                </a:solidFill>
                <a:latin typeface="Times New Roman"/>
                <a:cs typeface="Times New Roman"/>
              </a:rPr>
              <a:t> </a:t>
            </a:r>
            <a:r>
              <a:rPr dirty="0" sz="450" spc="30">
                <a:solidFill>
                  <a:srgbClr val="83A387"/>
                </a:solidFill>
                <a:latin typeface="Times New Roman"/>
                <a:cs typeface="Times New Roman"/>
              </a:rPr>
              <a:t>fffl</a:t>
            </a:r>
            <a:endParaRPr sz="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81321" y="4011452"/>
            <a:ext cx="2858770" cy="1318895"/>
            <a:chOff x="581321" y="4011452"/>
            <a:chExt cx="2858770" cy="13188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321" y="4011452"/>
              <a:ext cx="2858164" cy="131845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2514" y="4735845"/>
              <a:ext cx="1416970" cy="121237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27033" y="4735845"/>
            <a:ext cx="653986" cy="12123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8013" y="4496401"/>
            <a:ext cx="2543281" cy="71226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26730" y="4496401"/>
            <a:ext cx="666097" cy="82138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19067" y="5156526"/>
            <a:ext cx="501015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140">
                <a:solidFill>
                  <a:srgbClr val="181818"/>
                </a:solidFill>
                <a:latin typeface="Times New Roman"/>
                <a:cs typeface="Times New Roman"/>
              </a:rPr>
              <a:t>"'"'-</a:t>
            </a:r>
            <a:r>
              <a:rPr dirty="0" sz="1550" spc="105">
                <a:solidFill>
                  <a:srgbClr val="181818"/>
                </a:solidFill>
                <a:latin typeface="Times New Roman"/>
                <a:cs typeface="Times New Roman"/>
              </a:rPr>
              <a:t>-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67054" y="5154085"/>
            <a:ext cx="50101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770">
                <a:solidFill>
                  <a:srgbClr val="181818"/>
                </a:solidFill>
                <a:latin typeface="Times New Roman"/>
                <a:cs typeface="Times New Roman"/>
              </a:rPr>
              <a:t>"'-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126826" y="4930931"/>
            <a:ext cx="2743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200">
                <a:solidFill>
                  <a:srgbClr val="181818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10016" y="4936993"/>
            <a:ext cx="2343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885">
                <a:solidFill>
                  <a:srgbClr val="181818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478864" y="5154085"/>
            <a:ext cx="50101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770">
                <a:solidFill>
                  <a:srgbClr val="181818"/>
                </a:solidFill>
                <a:latin typeface="Times New Roman"/>
                <a:cs typeface="Times New Roman"/>
              </a:rPr>
              <a:t>"'-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035607" y="4930931"/>
            <a:ext cx="2743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200">
                <a:solidFill>
                  <a:srgbClr val="181818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008072" y="2"/>
            <a:ext cx="5065395" cy="2718435"/>
          </a:xfrm>
          <a:custGeom>
            <a:avLst/>
            <a:gdLst/>
            <a:ahLst/>
            <a:cxnLst/>
            <a:rect l="l" t="t" r="r" b="b"/>
            <a:pathLst>
              <a:path w="5065394" h="2718435">
                <a:moveTo>
                  <a:pt x="5064988" y="1940179"/>
                </a:moveTo>
                <a:lnTo>
                  <a:pt x="2626029" y="1940179"/>
                </a:lnTo>
                <a:lnTo>
                  <a:pt x="2626029" y="1721954"/>
                </a:lnTo>
                <a:lnTo>
                  <a:pt x="2548572" y="1721954"/>
                </a:lnTo>
                <a:lnTo>
                  <a:pt x="2548572" y="2057082"/>
                </a:lnTo>
                <a:lnTo>
                  <a:pt x="2548572" y="2161438"/>
                </a:lnTo>
                <a:lnTo>
                  <a:pt x="2327668" y="2161438"/>
                </a:lnTo>
                <a:lnTo>
                  <a:pt x="2327668" y="2057082"/>
                </a:lnTo>
                <a:lnTo>
                  <a:pt x="2548572" y="2057082"/>
                </a:lnTo>
                <a:lnTo>
                  <a:pt x="2548572" y="1721954"/>
                </a:lnTo>
                <a:lnTo>
                  <a:pt x="2531859" y="1721954"/>
                </a:lnTo>
                <a:lnTo>
                  <a:pt x="2531859" y="1500695"/>
                </a:lnTo>
                <a:lnTo>
                  <a:pt x="2345194" y="1500695"/>
                </a:lnTo>
                <a:lnTo>
                  <a:pt x="2345194" y="1282471"/>
                </a:lnTo>
                <a:lnTo>
                  <a:pt x="2272525" y="1282471"/>
                </a:lnTo>
                <a:lnTo>
                  <a:pt x="2272525" y="1500695"/>
                </a:lnTo>
                <a:lnTo>
                  <a:pt x="2103094" y="1500695"/>
                </a:lnTo>
                <a:lnTo>
                  <a:pt x="2103094" y="1282471"/>
                </a:lnTo>
                <a:lnTo>
                  <a:pt x="636003" y="1282471"/>
                </a:lnTo>
                <a:lnTo>
                  <a:pt x="636003" y="1175080"/>
                </a:lnTo>
                <a:lnTo>
                  <a:pt x="1726895" y="1175080"/>
                </a:lnTo>
                <a:lnTo>
                  <a:pt x="1726895" y="956843"/>
                </a:lnTo>
                <a:lnTo>
                  <a:pt x="1726895" y="839952"/>
                </a:lnTo>
                <a:lnTo>
                  <a:pt x="1726895" y="735596"/>
                </a:lnTo>
                <a:lnTo>
                  <a:pt x="1817725" y="735596"/>
                </a:lnTo>
                <a:lnTo>
                  <a:pt x="1817725" y="514337"/>
                </a:lnTo>
                <a:lnTo>
                  <a:pt x="2090216" y="514337"/>
                </a:lnTo>
                <a:lnTo>
                  <a:pt x="2090216" y="179209"/>
                </a:lnTo>
                <a:lnTo>
                  <a:pt x="2004390" y="179209"/>
                </a:lnTo>
                <a:lnTo>
                  <a:pt x="2004390" y="0"/>
                </a:lnTo>
                <a:lnTo>
                  <a:pt x="12522" y="0"/>
                </a:lnTo>
                <a:lnTo>
                  <a:pt x="12522" y="179209"/>
                </a:lnTo>
                <a:lnTo>
                  <a:pt x="10833" y="179209"/>
                </a:lnTo>
                <a:lnTo>
                  <a:pt x="10833" y="514337"/>
                </a:lnTo>
                <a:lnTo>
                  <a:pt x="13119" y="514337"/>
                </a:lnTo>
                <a:lnTo>
                  <a:pt x="13119" y="735596"/>
                </a:lnTo>
                <a:lnTo>
                  <a:pt x="13982" y="735596"/>
                </a:lnTo>
                <a:lnTo>
                  <a:pt x="13982" y="839952"/>
                </a:lnTo>
                <a:lnTo>
                  <a:pt x="0" y="839952"/>
                </a:lnTo>
                <a:lnTo>
                  <a:pt x="0" y="1175080"/>
                </a:lnTo>
                <a:lnTo>
                  <a:pt x="13982" y="1175080"/>
                </a:lnTo>
                <a:lnTo>
                  <a:pt x="13982" y="1396339"/>
                </a:lnTo>
                <a:lnTo>
                  <a:pt x="24409" y="1396339"/>
                </a:lnTo>
                <a:lnTo>
                  <a:pt x="24409" y="2161438"/>
                </a:lnTo>
                <a:lnTo>
                  <a:pt x="10629" y="2161438"/>
                </a:lnTo>
                <a:lnTo>
                  <a:pt x="10629" y="2496566"/>
                </a:lnTo>
                <a:lnTo>
                  <a:pt x="12522" y="2496566"/>
                </a:lnTo>
                <a:lnTo>
                  <a:pt x="12522" y="2717825"/>
                </a:lnTo>
                <a:lnTo>
                  <a:pt x="2413774" y="2717825"/>
                </a:lnTo>
                <a:lnTo>
                  <a:pt x="2413774" y="2496566"/>
                </a:lnTo>
                <a:lnTo>
                  <a:pt x="3099206" y="2496566"/>
                </a:lnTo>
                <a:lnTo>
                  <a:pt x="3099206" y="2275306"/>
                </a:lnTo>
                <a:lnTo>
                  <a:pt x="3280067" y="2275306"/>
                </a:lnTo>
                <a:lnTo>
                  <a:pt x="3280067" y="2496566"/>
                </a:lnTo>
                <a:lnTo>
                  <a:pt x="3446589" y="2496566"/>
                </a:lnTo>
                <a:lnTo>
                  <a:pt x="3446589" y="2275306"/>
                </a:lnTo>
                <a:lnTo>
                  <a:pt x="5064988" y="2275306"/>
                </a:lnTo>
                <a:lnTo>
                  <a:pt x="5064988" y="1940179"/>
                </a:lnTo>
                <a:close/>
              </a:path>
            </a:pathLst>
          </a:custGeom>
          <a:solidFill>
            <a:srgbClr val="2B2A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008072" y="2822183"/>
            <a:ext cx="2103120" cy="1656714"/>
          </a:xfrm>
          <a:custGeom>
            <a:avLst/>
            <a:gdLst/>
            <a:ahLst/>
            <a:cxnLst/>
            <a:rect l="l" t="t" r="r" b="b"/>
            <a:pathLst>
              <a:path w="2103120" h="1656714">
                <a:moveTo>
                  <a:pt x="2103094" y="1321485"/>
                </a:moveTo>
                <a:lnTo>
                  <a:pt x="636003" y="1321485"/>
                </a:lnTo>
                <a:lnTo>
                  <a:pt x="636003" y="1214094"/>
                </a:lnTo>
                <a:lnTo>
                  <a:pt x="1726895" y="1214094"/>
                </a:lnTo>
                <a:lnTo>
                  <a:pt x="1726895" y="995870"/>
                </a:lnTo>
                <a:lnTo>
                  <a:pt x="1726895" y="878967"/>
                </a:lnTo>
                <a:lnTo>
                  <a:pt x="1726895" y="774611"/>
                </a:lnTo>
                <a:lnTo>
                  <a:pt x="1817725" y="774611"/>
                </a:lnTo>
                <a:lnTo>
                  <a:pt x="1817725" y="556387"/>
                </a:lnTo>
                <a:lnTo>
                  <a:pt x="2090216" y="556387"/>
                </a:lnTo>
                <a:lnTo>
                  <a:pt x="2090216" y="221259"/>
                </a:lnTo>
                <a:lnTo>
                  <a:pt x="2004390" y="221259"/>
                </a:lnTo>
                <a:lnTo>
                  <a:pt x="2004390" y="0"/>
                </a:lnTo>
                <a:lnTo>
                  <a:pt x="12522" y="0"/>
                </a:lnTo>
                <a:lnTo>
                  <a:pt x="12522" y="221259"/>
                </a:lnTo>
                <a:lnTo>
                  <a:pt x="10833" y="221259"/>
                </a:lnTo>
                <a:lnTo>
                  <a:pt x="10833" y="556387"/>
                </a:lnTo>
                <a:lnTo>
                  <a:pt x="13119" y="556387"/>
                </a:lnTo>
                <a:lnTo>
                  <a:pt x="13119" y="774611"/>
                </a:lnTo>
                <a:lnTo>
                  <a:pt x="13982" y="774611"/>
                </a:lnTo>
                <a:lnTo>
                  <a:pt x="13982" y="878967"/>
                </a:lnTo>
                <a:lnTo>
                  <a:pt x="0" y="878967"/>
                </a:lnTo>
                <a:lnTo>
                  <a:pt x="0" y="1214094"/>
                </a:lnTo>
                <a:lnTo>
                  <a:pt x="13982" y="1214094"/>
                </a:lnTo>
                <a:lnTo>
                  <a:pt x="13982" y="1435354"/>
                </a:lnTo>
                <a:lnTo>
                  <a:pt x="24409" y="1435354"/>
                </a:lnTo>
                <a:lnTo>
                  <a:pt x="24409" y="1656613"/>
                </a:lnTo>
                <a:lnTo>
                  <a:pt x="2103094" y="1656613"/>
                </a:lnTo>
                <a:lnTo>
                  <a:pt x="2103094" y="1321485"/>
                </a:lnTo>
                <a:close/>
              </a:path>
            </a:pathLst>
          </a:custGeom>
          <a:solidFill>
            <a:srgbClr val="2B2A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1285924" y="4143665"/>
            <a:ext cx="73025" cy="335280"/>
          </a:xfrm>
          <a:custGeom>
            <a:avLst/>
            <a:gdLst/>
            <a:ahLst/>
            <a:cxnLst/>
            <a:rect l="l" t="t" r="r" b="b"/>
            <a:pathLst>
              <a:path w="73025" h="335279">
                <a:moveTo>
                  <a:pt x="72665" y="335124"/>
                </a:moveTo>
                <a:lnTo>
                  <a:pt x="0" y="335124"/>
                </a:lnTo>
                <a:lnTo>
                  <a:pt x="0" y="0"/>
                </a:lnTo>
                <a:lnTo>
                  <a:pt x="72665" y="0"/>
                </a:lnTo>
                <a:lnTo>
                  <a:pt x="72665" y="335124"/>
                </a:lnTo>
                <a:close/>
              </a:path>
            </a:pathLst>
          </a:custGeom>
          <a:solidFill>
            <a:srgbClr val="2B2A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020602" y="4583150"/>
            <a:ext cx="858519" cy="335280"/>
          </a:xfrm>
          <a:custGeom>
            <a:avLst/>
            <a:gdLst/>
            <a:ahLst/>
            <a:cxnLst/>
            <a:rect l="l" t="t" r="r" b="b"/>
            <a:pathLst>
              <a:path w="858520" h="335279">
                <a:moveTo>
                  <a:pt x="858174" y="335124"/>
                </a:moveTo>
                <a:lnTo>
                  <a:pt x="0" y="335124"/>
                </a:lnTo>
                <a:lnTo>
                  <a:pt x="0" y="0"/>
                </a:lnTo>
                <a:lnTo>
                  <a:pt x="858174" y="0"/>
                </a:lnTo>
                <a:lnTo>
                  <a:pt x="858174" y="335124"/>
                </a:lnTo>
                <a:close/>
              </a:path>
            </a:pathLst>
          </a:custGeom>
          <a:solidFill>
            <a:srgbClr val="2B2A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995378" y="-47585"/>
            <a:ext cx="5112385" cy="4884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ts val="1789"/>
              </a:lnSpc>
              <a:spcBef>
                <a:spcPts val="100"/>
              </a:spcBef>
            </a:pP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r>
              <a:rPr dirty="0" sz="1550" spc="-5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Budget</a:t>
            </a:r>
            <a:r>
              <a:rPr dirty="0" sz="1550" spc="-10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90">
                <a:solidFill>
                  <a:srgbClr val="ACB1A5"/>
                </a:solidFill>
                <a:latin typeface="Courier New"/>
                <a:cs typeface="Courier New"/>
              </a:rPr>
              <a:t>Manager</a:t>
            </a:r>
            <a:endParaRPr sz="1550">
              <a:latin typeface="Courier New"/>
              <a:cs typeface="Courier New"/>
            </a:endParaRPr>
          </a:p>
          <a:p>
            <a:pPr marL="294640" indent="-271145">
              <a:lnSpc>
                <a:spcPts val="1730"/>
              </a:lnSpc>
              <a:buAutoNum type="arabicPeriod"/>
              <a:tabLst>
                <a:tab pos="294640" algn="l"/>
              </a:tabLst>
            </a:pPr>
            <a:r>
              <a:rPr dirty="0" sz="1550" spc="-220">
                <a:solidFill>
                  <a:srgbClr val="ACB1A5"/>
                </a:solidFill>
                <a:latin typeface="Courier New"/>
                <a:cs typeface="Courier New"/>
              </a:rPr>
              <a:t>Create</a:t>
            </a:r>
            <a:r>
              <a:rPr dirty="0" sz="1550" spc="-19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65">
                <a:solidFill>
                  <a:srgbClr val="ACB1A5"/>
                </a:solidFill>
                <a:latin typeface="Courier New"/>
                <a:cs typeface="Courier New"/>
              </a:rPr>
              <a:t>a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new</a:t>
            </a:r>
            <a:r>
              <a:rPr dirty="0" sz="1550" spc="-15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10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endParaRPr sz="1550">
              <a:latin typeface="Courier New"/>
              <a:cs typeface="Courier New"/>
            </a:endParaRPr>
          </a:p>
          <a:p>
            <a:pPr marL="297815" indent="-272415">
              <a:lnSpc>
                <a:spcPts val="1739"/>
              </a:lnSpc>
              <a:buAutoNum type="arabicPeriod"/>
              <a:tabLst>
                <a:tab pos="297815" algn="l"/>
              </a:tabLst>
            </a:pPr>
            <a:r>
              <a:rPr dirty="0" sz="1550" spc="-215">
                <a:solidFill>
                  <a:srgbClr val="ACB1A5"/>
                </a:solidFill>
                <a:latin typeface="Courier New"/>
                <a:cs typeface="Courier New"/>
              </a:rPr>
              <a:t>View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15">
                <a:solidFill>
                  <a:srgbClr val="ACB1A5"/>
                </a:solidFill>
                <a:latin typeface="Courier New"/>
                <a:cs typeface="Courier New"/>
              </a:rPr>
              <a:t>all</a:t>
            </a:r>
            <a:r>
              <a:rPr dirty="0" sz="1550" spc="-14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20">
                <a:solidFill>
                  <a:srgbClr val="ACB1A5"/>
                </a:solidFill>
                <a:latin typeface="Courier New"/>
                <a:cs typeface="Courier New"/>
              </a:rPr>
              <a:t>projects</a:t>
            </a:r>
            <a:endParaRPr sz="1550">
              <a:latin typeface="Courier New"/>
              <a:cs typeface="Courier New"/>
            </a:endParaRPr>
          </a:p>
          <a:p>
            <a:pPr marL="298450" indent="-271780">
              <a:lnSpc>
                <a:spcPts val="1730"/>
              </a:lnSpc>
              <a:buAutoNum type="arabicPeriod"/>
              <a:tabLst>
                <a:tab pos="298450" algn="l"/>
              </a:tabLst>
            </a:pP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Update</a:t>
            </a:r>
            <a:r>
              <a:rPr dirty="0" sz="1550" spc="-15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65">
                <a:solidFill>
                  <a:srgbClr val="ACB1A5"/>
                </a:solidFill>
                <a:latin typeface="Courier New"/>
                <a:cs typeface="Courier New"/>
              </a:rPr>
              <a:t>a</a:t>
            </a:r>
            <a:r>
              <a:rPr dirty="0" sz="1550" spc="-17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10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endParaRPr sz="1550">
              <a:latin typeface="Courier New"/>
              <a:cs typeface="Courier New"/>
            </a:endParaRPr>
          </a:p>
          <a:p>
            <a:pPr marL="292100" indent="-279400">
              <a:lnSpc>
                <a:spcPts val="1730"/>
              </a:lnSpc>
              <a:buAutoNum type="arabicPeriod"/>
              <a:tabLst>
                <a:tab pos="292100" algn="l"/>
              </a:tabLst>
            </a:pP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Delete</a:t>
            </a:r>
            <a:r>
              <a:rPr dirty="0" sz="1550" spc="-16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65">
                <a:solidFill>
                  <a:srgbClr val="ACB1A5"/>
                </a:solidFill>
                <a:latin typeface="Courier New"/>
                <a:cs typeface="Courier New"/>
              </a:rPr>
              <a:t>a</a:t>
            </a:r>
            <a:r>
              <a:rPr dirty="0" sz="1550" spc="-17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10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endParaRPr sz="1550">
              <a:latin typeface="Courier New"/>
              <a:cs typeface="Courier New"/>
            </a:endParaRPr>
          </a:p>
          <a:p>
            <a:pPr marL="307340" indent="-280670">
              <a:lnSpc>
                <a:spcPts val="1739"/>
              </a:lnSpc>
              <a:buAutoNum type="arabicPeriod"/>
              <a:tabLst>
                <a:tab pos="307340" algn="l"/>
              </a:tabLst>
            </a:pPr>
            <a:r>
              <a:rPr dirty="0" sz="1550" spc="-20">
                <a:solidFill>
                  <a:srgbClr val="ACB1A5"/>
                </a:solidFill>
                <a:latin typeface="Courier New"/>
                <a:cs typeface="Courier New"/>
              </a:rPr>
              <a:t>Exit</a:t>
            </a:r>
            <a:endParaRPr sz="1550">
              <a:latin typeface="Courier New"/>
              <a:cs typeface="Courier New"/>
            </a:endParaRPr>
          </a:p>
          <a:p>
            <a:pPr marL="36830" marR="2442845">
              <a:lnSpc>
                <a:spcPct val="93000"/>
              </a:lnSpc>
              <a:spcBef>
                <a:spcPts val="70"/>
              </a:spcBef>
            </a:pP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Enter</a:t>
            </a:r>
            <a:r>
              <a:rPr dirty="0" sz="1550" spc="-229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04">
                <a:solidFill>
                  <a:srgbClr val="ACB1A5"/>
                </a:solidFill>
                <a:latin typeface="Courier New"/>
                <a:cs typeface="Courier New"/>
              </a:rPr>
              <a:t>your</a:t>
            </a:r>
            <a:r>
              <a:rPr dirty="0" sz="1550" spc="-22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choice</a:t>
            </a:r>
            <a:r>
              <a:rPr dirty="0" sz="1550" spc="-42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04">
                <a:solidFill>
                  <a:srgbClr val="ACB1A5"/>
                </a:solidFill>
                <a:latin typeface="Courier New"/>
                <a:cs typeface="Courier New"/>
              </a:rPr>
              <a:t>(1-5):</a:t>
            </a:r>
            <a:r>
              <a:rPr dirty="0" sz="1550" spc="-12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50">
                <a:solidFill>
                  <a:srgbClr val="ACB1A5"/>
                </a:solidFill>
                <a:latin typeface="Courier New"/>
                <a:cs typeface="Courier New"/>
              </a:rPr>
              <a:t>1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Enter</a:t>
            </a:r>
            <a:r>
              <a:rPr dirty="0" sz="1550" spc="-21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r>
              <a:rPr dirty="0" sz="1550" spc="-3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0">
                <a:solidFill>
                  <a:srgbClr val="ACB1A5"/>
                </a:solidFill>
                <a:latin typeface="Courier New"/>
                <a:cs typeface="Courier New"/>
              </a:rPr>
              <a:t>Name:</a:t>
            </a:r>
            <a:r>
              <a:rPr dirty="0" sz="1550" spc="-16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Toy</a:t>
            </a:r>
            <a:r>
              <a:rPr dirty="0" sz="1550" spc="-17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0">
                <a:solidFill>
                  <a:srgbClr val="ACB1A5"/>
                </a:solidFill>
                <a:latin typeface="Courier New"/>
                <a:cs typeface="Courier New"/>
              </a:rPr>
              <a:t>shop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Enter</a:t>
            </a:r>
            <a:r>
              <a:rPr dirty="0" sz="1550" spc="-9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Budget</a:t>
            </a:r>
            <a:r>
              <a:rPr dirty="0" sz="1550" spc="-7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Required:</a:t>
            </a:r>
            <a:r>
              <a:rPr dirty="0" sz="1550" spc="-8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75">
                <a:solidFill>
                  <a:srgbClr val="ACB1A5"/>
                </a:solidFill>
                <a:latin typeface="Courier New"/>
                <a:cs typeface="Courier New"/>
              </a:rPr>
              <a:t>200000</a:t>
            </a:r>
            <a:endParaRPr sz="1550">
              <a:latin typeface="Courier New"/>
              <a:cs typeface="Courier New"/>
            </a:endParaRPr>
          </a:p>
          <a:p>
            <a:pPr marL="22860" marR="5080" indent="13335">
              <a:lnSpc>
                <a:spcPts val="1739"/>
              </a:lnSpc>
              <a:spcBef>
                <a:spcPts val="20"/>
              </a:spcBef>
              <a:tabLst>
                <a:tab pos="2560955" algn="l"/>
              </a:tabLst>
            </a:pP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Enter</a:t>
            </a:r>
            <a:r>
              <a:rPr dirty="0" sz="1550" spc="-21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29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r>
              <a:rPr dirty="0" sz="1550" spc="-15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95">
                <a:solidFill>
                  <a:srgbClr val="ACB1A5"/>
                </a:solidFill>
                <a:latin typeface="Courier New"/>
                <a:cs typeface="Courier New"/>
              </a:rPr>
              <a:t>Description:</a:t>
            </a:r>
            <a:r>
              <a:rPr dirty="0" sz="1550">
                <a:solidFill>
                  <a:srgbClr val="ACB1A5"/>
                </a:solidFill>
                <a:latin typeface="Courier New"/>
                <a:cs typeface="Courier New"/>
              </a:rPr>
              <a:t>	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kids </a:t>
            </a:r>
            <a:r>
              <a:rPr dirty="0" sz="1550" spc="-175">
                <a:solidFill>
                  <a:srgbClr val="ACB1A5"/>
                </a:solidFill>
                <a:latin typeface="Courier New"/>
                <a:cs typeface="Courier New"/>
              </a:rPr>
              <a:t>to</a:t>
            </a:r>
            <a:r>
              <a:rPr dirty="0" sz="1550" spc="-15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play,gift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85">
                <a:solidFill>
                  <a:srgbClr val="ACB1A5"/>
                </a:solidFill>
                <a:latin typeface="Courier New"/>
                <a:cs typeface="Courier New"/>
              </a:rPr>
              <a:t>for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95">
                <a:solidFill>
                  <a:srgbClr val="ACB1A5"/>
                </a:solidFill>
                <a:latin typeface="Courier New"/>
                <a:cs typeface="Courier New"/>
              </a:rPr>
              <a:t>lovers </a:t>
            </a:r>
            <a:r>
              <a:rPr dirty="0" sz="1550" spc="-175">
                <a:solidFill>
                  <a:srgbClr val="ACB1A5"/>
                </a:solidFill>
                <a:latin typeface="Courier New"/>
                <a:cs typeface="Courier New"/>
              </a:rPr>
              <a:t>Is</a:t>
            </a:r>
            <a:r>
              <a:rPr dirty="0" sz="1550" spc="-30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95">
                <a:solidFill>
                  <a:srgbClr val="ACB1A5"/>
                </a:solidFill>
                <a:latin typeface="Courier New"/>
                <a:cs typeface="Courier New"/>
              </a:rPr>
              <a:t>the</a:t>
            </a:r>
            <a:r>
              <a:rPr dirty="0" sz="1550" spc="-15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budget</a:t>
            </a:r>
            <a:r>
              <a:rPr dirty="0" sz="1550" spc="-16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sanctioned?</a:t>
            </a:r>
            <a:r>
              <a:rPr dirty="0" sz="1550" spc="-36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15">
                <a:solidFill>
                  <a:srgbClr val="ACB1A5"/>
                </a:solidFill>
                <a:latin typeface="Courier New"/>
                <a:cs typeface="Courier New"/>
              </a:rPr>
              <a:t>(yes/no):</a:t>
            </a:r>
            <a:r>
              <a:rPr dirty="0" sz="1550" spc="6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5">
                <a:solidFill>
                  <a:srgbClr val="ACB1A5"/>
                </a:solidFill>
                <a:latin typeface="Courier New"/>
                <a:cs typeface="Courier New"/>
              </a:rPr>
              <a:t>no</a:t>
            </a:r>
            <a:endParaRPr sz="1550">
              <a:latin typeface="Courier New"/>
              <a:cs typeface="Courier New"/>
            </a:endParaRPr>
          </a:p>
          <a:p>
            <a:pPr marL="24765">
              <a:lnSpc>
                <a:spcPts val="1705"/>
              </a:lnSpc>
            </a:pP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r>
              <a:rPr dirty="0" sz="1550" spc="-10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added</a:t>
            </a:r>
            <a:r>
              <a:rPr dirty="0" sz="1550" spc="-10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65">
                <a:solidFill>
                  <a:srgbClr val="ACB1A5"/>
                </a:solidFill>
                <a:latin typeface="Courier New"/>
                <a:cs typeface="Courier New"/>
              </a:rPr>
              <a:t>successfully.</a:t>
            </a:r>
            <a:endParaRPr sz="1550">
              <a:latin typeface="Courier New"/>
              <a:cs typeface="Courier New"/>
            </a:endParaRPr>
          </a:p>
          <a:p>
            <a:pPr marL="24765">
              <a:lnSpc>
                <a:spcPts val="1800"/>
              </a:lnSpc>
              <a:spcBef>
                <a:spcPts val="1600"/>
              </a:spcBef>
            </a:pP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r>
              <a:rPr dirty="0" sz="1550" spc="-5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Budget</a:t>
            </a:r>
            <a:r>
              <a:rPr dirty="0" sz="1550" spc="-10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90">
                <a:solidFill>
                  <a:srgbClr val="ACB1A5"/>
                </a:solidFill>
                <a:latin typeface="Courier New"/>
                <a:cs typeface="Courier New"/>
              </a:rPr>
              <a:t>Manager</a:t>
            </a:r>
            <a:endParaRPr sz="1550">
              <a:latin typeface="Courier New"/>
              <a:cs typeface="Courier New"/>
            </a:endParaRPr>
          </a:p>
          <a:p>
            <a:pPr marL="294640" indent="-271145">
              <a:lnSpc>
                <a:spcPts val="1730"/>
              </a:lnSpc>
              <a:buAutoNum type="arabicPeriod"/>
              <a:tabLst>
                <a:tab pos="294640" algn="l"/>
              </a:tabLst>
            </a:pPr>
            <a:r>
              <a:rPr dirty="0" sz="1550" spc="-220">
                <a:solidFill>
                  <a:srgbClr val="ACB1A5"/>
                </a:solidFill>
                <a:latin typeface="Courier New"/>
                <a:cs typeface="Courier New"/>
              </a:rPr>
              <a:t>Create</a:t>
            </a:r>
            <a:r>
              <a:rPr dirty="0" sz="1550" spc="-19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65">
                <a:solidFill>
                  <a:srgbClr val="ACB1A5"/>
                </a:solidFill>
                <a:latin typeface="Courier New"/>
                <a:cs typeface="Courier New"/>
              </a:rPr>
              <a:t>a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new</a:t>
            </a:r>
            <a:r>
              <a:rPr dirty="0" sz="1550" spc="-15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10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endParaRPr sz="1550">
              <a:latin typeface="Courier New"/>
              <a:cs typeface="Courier New"/>
            </a:endParaRPr>
          </a:p>
          <a:p>
            <a:pPr marL="297815" indent="-272415">
              <a:lnSpc>
                <a:spcPts val="1730"/>
              </a:lnSpc>
              <a:buAutoNum type="arabicPeriod"/>
              <a:tabLst>
                <a:tab pos="297815" algn="l"/>
              </a:tabLst>
            </a:pPr>
            <a:r>
              <a:rPr dirty="0" sz="1550" spc="-215">
                <a:solidFill>
                  <a:srgbClr val="ACB1A5"/>
                </a:solidFill>
                <a:latin typeface="Courier New"/>
                <a:cs typeface="Courier New"/>
              </a:rPr>
              <a:t>View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15">
                <a:solidFill>
                  <a:srgbClr val="ACB1A5"/>
                </a:solidFill>
                <a:latin typeface="Courier New"/>
                <a:cs typeface="Courier New"/>
              </a:rPr>
              <a:t>all</a:t>
            </a:r>
            <a:r>
              <a:rPr dirty="0" sz="1550" spc="-14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20">
                <a:solidFill>
                  <a:srgbClr val="ACB1A5"/>
                </a:solidFill>
                <a:latin typeface="Courier New"/>
                <a:cs typeface="Courier New"/>
              </a:rPr>
              <a:t>projects</a:t>
            </a:r>
            <a:endParaRPr sz="1550">
              <a:latin typeface="Courier New"/>
              <a:cs typeface="Courier New"/>
            </a:endParaRPr>
          </a:p>
          <a:p>
            <a:pPr marL="298450" indent="-271780">
              <a:lnSpc>
                <a:spcPts val="1730"/>
              </a:lnSpc>
              <a:buAutoNum type="arabicPeriod"/>
              <a:tabLst>
                <a:tab pos="298450" algn="l"/>
              </a:tabLst>
            </a:pP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Update</a:t>
            </a:r>
            <a:r>
              <a:rPr dirty="0" sz="1550" spc="-15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65">
                <a:solidFill>
                  <a:srgbClr val="ACB1A5"/>
                </a:solidFill>
                <a:latin typeface="Courier New"/>
                <a:cs typeface="Courier New"/>
              </a:rPr>
              <a:t>a</a:t>
            </a:r>
            <a:r>
              <a:rPr dirty="0" sz="1550" spc="-17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10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endParaRPr sz="1550">
              <a:latin typeface="Courier New"/>
              <a:cs typeface="Courier New"/>
            </a:endParaRPr>
          </a:p>
          <a:p>
            <a:pPr marL="292100" indent="-279400">
              <a:lnSpc>
                <a:spcPts val="1730"/>
              </a:lnSpc>
              <a:buAutoNum type="arabicPeriod"/>
              <a:tabLst>
                <a:tab pos="292100" algn="l"/>
              </a:tabLst>
            </a:pP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Delete</a:t>
            </a:r>
            <a:r>
              <a:rPr dirty="0" sz="1550" spc="-16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65">
                <a:solidFill>
                  <a:srgbClr val="ACB1A5"/>
                </a:solidFill>
                <a:latin typeface="Courier New"/>
                <a:cs typeface="Courier New"/>
              </a:rPr>
              <a:t>a</a:t>
            </a:r>
            <a:r>
              <a:rPr dirty="0" sz="1550" spc="-17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10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endParaRPr sz="1550">
              <a:latin typeface="Courier New"/>
              <a:cs typeface="Courier New"/>
            </a:endParaRPr>
          </a:p>
          <a:p>
            <a:pPr marL="307340" indent="-280670">
              <a:lnSpc>
                <a:spcPts val="1739"/>
              </a:lnSpc>
              <a:buAutoNum type="arabicPeriod"/>
              <a:tabLst>
                <a:tab pos="307340" algn="l"/>
              </a:tabLst>
            </a:pPr>
            <a:r>
              <a:rPr dirty="0" sz="1550" spc="-20">
                <a:solidFill>
                  <a:srgbClr val="ACB1A5"/>
                </a:solidFill>
                <a:latin typeface="Courier New"/>
                <a:cs typeface="Courier New"/>
              </a:rPr>
              <a:t>Exit</a:t>
            </a:r>
            <a:endParaRPr sz="1550">
              <a:latin typeface="Courier New"/>
              <a:cs typeface="Courier New"/>
            </a:endParaRPr>
          </a:p>
          <a:p>
            <a:pPr marL="36830">
              <a:lnSpc>
                <a:spcPts val="1800"/>
              </a:lnSpc>
            </a:pP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Enter</a:t>
            </a:r>
            <a:r>
              <a:rPr dirty="0" sz="1550" spc="-229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04">
                <a:solidFill>
                  <a:srgbClr val="ACB1A5"/>
                </a:solidFill>
                <a:latin typeface="Courier New"/>
                <a:cs typeface="Courier New"/>
              </a:rPr>
              <a:t>your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 choice</a:t>
            </a:r>
            <a:r>
              <a:rPr dirty="0" sz="1550" spc="-42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04">
                <a:solidFill>
                  <a:srgbClr val="ACB1A5"/>
                </a:solidFill>
                <a:latin typeface="Courier New"/>
                <a:cs typeface="Courier New"/>
              </a:rPr>
              <a:t>(1-5):</a:t>
            </a:r>
            <a:r>
              <a:rPr dirty="0" sz="1550" spc="-7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50">
                <a:solidFill>
                  <a:srgbClr val="ACB1A5"/>
                </a:solidFill>
                <a:latin typeface="Courier New"/>
                <a:cs typeface="Courier New"/>
              </a:rPr>
              <a:t>2</a:t>
            </a:r>
            <a:endParaRPr sz="155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600"/>
              </a:spcBef>
            </a:pPr>
            <a:r>
              <a:rPr dirty="0" sz="1550" spc="-229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r>
              <a:rPr dirty="0" sz="1550" spc="-17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5">
                <a:solidFill>
                  <a:srgbClr val="ACB1A5"/>
                </a:solidFill>
                <a:latin typeface="Courier New"/>
                <a:cs typeface="Courier New"/>
              </a:rPr>
              <a:t>1: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9030566" y="4804408"/>
            <a:ext cx="1240790" cy="335280"/>
          </a:xfrm>
          <a:custGeom>
            <a:avLst/>
            <a:gdLst/>
            <a:ahLst/>
            <a:cxnLst/>
            <a:rect l="l" t="t" r="r" b="b"/>
            <a:pathLst>
              <a:path w="1240790" h="335279">
                <a:moveTo>
                  <a:pt x="1240754" y="335124"/>
                </a:moveTo>
                <a:lnTo>
                  <a:pt x="0" y="335124"/>
                </a:lnTo>
                <a:lnTo>
                  <a:pt x="0" y="0"/>
                </a:lnTo>
                <a:lnTo>
                  <a:pt x="1240754" y="0"/>
                </a:lnTo>
                <a:lnTo>
                  <a:pt x="1240754" y="335124"/>
                </a:lnTo>
                <a:close/>
              </a:path>
            </a:pathLst>
          </a:custGeom>
          <a:solidFill>
            <a:srgbClr val="2B2A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9017869" y="4795845"/>
            <a:ext cx="1285240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-240">
                <a:solidFill>
                  <a:srgbClr val="ACB1A5"/>
                </a:solidFill>
                <a:latin typeface="Courier New"/>
                <a:cs typeface="Courier New"/>
              </a:rPr>
              <a:t>Name:</a:t>
            </a:r>
            <a:r>
              <a:rPr dirty="0" sz="1550" spc="-18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Toy</a:t>
            </a:r>
            <a:r>
              <a:rPr dirty="0" sz="1550" spc="-22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85">
                <a:solidFill>
                  <a:srgbClr val="ACB1A5"/>
                </a:solidFill>
                <a:latin typeface="Courier New"/>
                <a:cs typeface="Courier New"/>
              </a:rPr>
              <a:t>shop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9029460" y="5022636"/>
            <a:ext cx="1430020" cy="335280"/>
          </a:xfrm>
          <a:custGeom>
            <a:avLst/>
            <a:gdLst/>
            <a:ahLst/>
            <a:cxnLst/>
            <a:rect l="l" t="t" r="r" b="b"/>
            <a:pathLst>
              <a:path w="1430020" h="335279">
                <a:moveTo>
                  <a:pt x="1429896" y="335124"/>
                </a:moveTo>
                <a:lnTo>
                  <a:pt x="0" y="335124"/>
                </a:lnTo>
                <a:lnTo>
                  <a:pt x="0" y="0"/>
                </a:lnTo>
                <a:lnTo>
                  <a:pt x="1429896" y="0"/>
                </a:lnTo>
                <a:lnTo>
                  <a:pt x="1429896" y="335124"/>
                </a:lnTo>
                <a:close/>
              </a:path>
            </a:pathLst>
          </a:custGeom>
          <a:solidFill>
            <a:srgbClr val="2B2A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9016763" y="5014072"/>
            <a:ext cx="1471930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Budget:</a:t>
            </a:r>
            <a:r>
              <a:rPr dirty="0" sz="1550" spc="-9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00">
                <a:solidFill>
                  <a:srgbClr val="ACB1A5"/>
                </a:solidFill>
                <a:latin typeface="Courier New"/>
                <a:cs typeface="Courier New"/>
              </a:rPr>
              <a:t>200000.0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9019543" y="5243894"/>
            <a:ext cx="3785235" cy="335280"/>
          </a:xfrm>
          <a:custGeom>
            <a:avLst/>
            <a:gdLst/>
            <a:ahLst/>
            <a:cxnLst/>
            <a:rect l="l" t="t" r="r" b="b"/>
            <a:pathLst>
              <a:path w="3785234" h="335279">
                <a:moveTo>
                  <a:pt x="3784915" y="335124"/>
                </a:moveTo>
                <a:lnTo>
                  <a:pt x="0" y="335124"/>
                </a:lnTo>
                <a:lnTo>
                  <a:pt x="0" y="0"/>
                </a:lnTo>
                <a:lnTo>
                  <a:pt x="3784915" y="0"/>
                </a:lnTo>
                <a:lnTo>
                  <a:pt x="3784915" y="335124"/>
                </a:lnTo>
                <a:close/>
              </a:path>
            </a:pathLst>
          </a:custGeom>
          <a:solidFill>
            <a:srgbClr val="2B2A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9006846" y="5235330"/>
            <a:ext cx="3828415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0795" algn="l"/>
              </a:tabLst>
            </a:pPr>
            <a:r>
              <a:rPr dirty="0" sz="1550" spc="-105">
                <a:solidFill>
                  <a:srgbClr val="ACB1A5"/>
                </a:solidFill>
                <a:latin typeface="Courier New"/>
                <a:cs typeface="Courier New"/>
              </a:rPr>
              <a:t>Description:</a:t>
            </a:r>
            <a:r>
              <a:rPr dirty="0" sz="1550">
                <a:solidFill>
                  <a:srgbClr val="ACB1A5"/>
                </a:solidFill>
                <a:latin typeface="Courier New"/>
                <a:cs typeface="Courier New"/>
              </a:rPr>
              <a:t>	</a:t>
            </a:r>
            <a:r>
              <a:rPr dirty="0" sz="1550" spc="-215">
                <a:solidFill>
                  <a:srgbClr val="ACB1A5"/>
                </a:solidFill>
                <a:latin typeface="Courier New"/>
                <a:cs typeface="Courier New"/>
              </a:rPr>
              <a:t>kids</a:t>
            </a:r>
            <a:r>
              <a:rPr dirty="0" sz="1550" spc="-24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75">
                <a:solidFill>
                  <a:srgbClr val="ACB1A5"/>
                </a:solidFill>
                <a:latin typeface="Courier New"/>
                <a:cs typeface="Courier New"/>
              </a:rPr>
              <a:t>to</a:t>
            </a:r>
            <a:r>
              <a:rPr dirty="0" sz="1550" spc="-17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play,gift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85">
                <a:solidFill>
                  <a:srgbClr val="ACB1A5"/>
                </a:solidFill>
                <a:latin typeface="Courier New"/>
                <a:cs typeface="Courier New"/>
              </a:rPr>
              <a:t>for</a:t>
            </a:r>
            <a:r>
              <a:rPr dirty="0" sz="1550" spc="-20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90">
                <a:solidFill>
                  <a:srgbClr val="ACB1A5"/>
                </a:solidFill>
                <a:latin typeface="Courier New"/>
                <a:cs typeface="Courier New"/>
              </a:rPr>
              <a:t>lovers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9020011" y="5465151"/>
            <a:ext cx="1267460" cy="335280"/>
          </a:xfrm>
          <a:custGeom>
            <a:avLst/>
            <a:gdLst/>
            <a:ahLst/>
            <a:cxnLst/>
            <a:rect l="l" t="t" r="r" b="b"/>
            <a:pathLst>
              <a:path w="1267459" h="335279">
                <a:moveTo>
                  <a:pt x="1267056" y="335124"/>
                </a:moveTo>
                <a:lnTo>
                  <a:pt x="0" y="335124"/>
                </a:lnTo>
                <a:lnTo>
                  <a:pt x="0" y="0"/>
                </a:lnTo>
                <a:lnTo>
                  <a:pt x="1267056" y="0"/>
                </a:lnTo>
                <a:lnTo>
                  <a:pt x="1267056" y="335124"/>
                </a:lnTo>
                <a:close/>
              </a:path>
            </a:pathLst>
          </a:custGeom>
          <a:solidFill>
            <a:srgbClr val="2B2A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9008072" y="5904638"/>
            <a:ext cx="2103120" cy="1656714"/>
          </a:xfrm>
          <a:custGeom>
            <a:avLst/>
            <a:gdLst/>
            <a:ahLst/>
            <a:cxnLst/>
            <a:rect l="l" t="t" r="r" b="b"/>
            <a:pathLst>
              <a:path w="2103120" h="1656715">
                <a:moveTo>
                  <a:pt x="2103094" y="1321498"/>
                </a:moveTo>
                <a:lnTo>
                  <a:pt x="636003" y="1321498"/>
                </a:lnTo>
                <a:lnTo>
                  <a:pt x="636003" y="1214094"/>
                </a:lnTo>
                <a:lnTo>
                  <a:pt x="1726895" y="1214094"/>
                </a:lnTo>
                <a:lnTo>
                  <a:pt x="1726895" y="995870"/>
                </a:lnTo>
                <a:lnTo>
                  <a:pt x="1726895" y="878979"/>
                </a:lnTo>
                <a:lnTo>
                  <a:pt x="1726895" y="774611"/>
                </a:lnTo>
                <a:lnTo>
                  <a:pt x="1817725" y="774611"/>
                </a:lnTo>
                <a:lnTo>
                  <a:pt x="1817725" y="556387"/>
                </a:lnTo>
                <a:lnTo>
                  <a:pt x="2090216" y="556387"/>
                </a:lnTo>
                <a:lnTo>
                  <a:pt x="2090216" y="221259"/>
                </a:lnTo>
                <a:lnTo>
                  <a:pt x="2004390" y="221259"/>
                </a:lnTo>
                <a:lnTo>
                  <a:pt x="2004390" y="0"/>
                </a:lnTo>
                <a:lnTo>
                  <a:pt x="12522" y="0"/>
                </a:lnTo>
                <a:lnTo>
                  <a:pt x="12522" y="221259"/>
                </a:lnTo>
                <a:lnTo>
                  <a:pt x="10833" y="221259"/>
                </a:lnTo>
                <a:lnTo>
                  <a:pt x="10833" y="556387"/>
                </a:lnTo>
                <a:lnTo>
                  <a:pt x="13119" y="556387"/>
                </a:lnTo>
                <a:lnTo>
                  <a:pt x="13119" y="774611"/>
                </a:lnTo>
                <a:lnTo>
                  <a:pt x="13982" y="774611"/>
                </a:lnTo>
                <a:lnTo>
                  <a:pt x="13982" y="878979"/>
                </a:lnTo>
                <a:lnTo>
                  <a:pt x="0" y="878979"/>
                </a:lnTo>
                <a:lnTo>
                  <a:pt x="0" y="1214094"/>
                </a:lnTo>
                <a:lnTo>
                  <a:pt x="13982" y="1214094"/>
                </a:lnTo>
                <a:lnTo>
                  <a:pt x="13982" y="1435354"/>
                </a:lnTo>
                <a:lnTo>
                  <a:pt x="24409" y="1435354"/>
                </a:lnTo>
                <a:lnTo>
                  <a:pt x="24409" y="1656613"/>
                </a:lnTo>
                <a:lnTo>
                  <a:pt x="2103094" y="1656613"/>
                </a:lnTo>
                <a:lnTo>
                  <a:pt x="2103094" y="1321498"/>
                </a:lnTo>
                <a:close/>
              </a:path>
            </a:pathLst>
          </a:custGeom>
          <a:solidFill>
            <a:srgbClr val="2B2A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1286786" y="7226124"/>
            <a:ext cx="69850" cy="335280"/>
          </a:xfrm>
          <a:custGeom>
            <a:avLst/>
            <a:gdLst/>
            <a:ahLst/>
            <a:cxnLst/>
            <a:rect l="l" t="t" r="r" b="b"/>
            <a:pathLst>
              <a:path w="69850" h="335279">
                <a:moveTo>
                  <a:pt x="69637" y="335124"/>
                </a:moveTo>
                <a:lnTo>
                  <a:pt x="0" y="335124"/>
                </a:lnTo>
                <a:lnTo>
                  <a:pt x="0" y="0"/>
                </a:lnTo>
                <a:lnTo>
                  <a:pt x="69637" y="0"/>
                </a:lnTo>
                <a:lnTo>
                  <a:pt x="69637" y="335124"/>
                </a:lnTo>
                <a:close/>
              </a:path>
            </a:pathLst>
          </a:custGeom>
          <a:solidFill>
            <a:srgbClr val="2B2A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9018702" y="7665620"/>
            <a:ext cx="4149090" cy="2536190"/>
          </a:xfrm>
          <a:custGeom>
            <a:avLst/>
            <a:gdLst/>
            <a:ahLst/>
            <a:cxnLst/>
            <a:rect l="l" t="t" r="r" b="b"/>
            <a:pathLst>
              <a:path w="4149090" h="2536190">
                <a:moveTo>
                  <a:pt x="4148683" y="1760969"/>
                </a:moveTo>
                <a:lnTo>
                  <a:pt x="2973413" y="1760969"/>
                </a:lnTo>
                <a:lnTo>
                  <a:pt x="2973413" y="1656600"/>
                </a:lnTo>
                <a:lnTo>
                  <a:pt x="3073146" y="1656600"/>
                </a:lnTo>
                <a:lnTo>
                  <a:pt x="3073146" y="1435354"/>
                </a:lnTo>
                <a:lnTo>
                  <a:pt x="3330689" y="1435354"/>
                </a:lnTo>
                <a:lnTo>
                  <a:pt x="3330689" y="1100226"/>
                </a:lnTo>
                <a:lnTo>
                  <a:pt x="1268361" y="1100226"/>
                </a:lnTo>
                <a:lnTo>
                  <a:pt x="1268361" y="1001928"/>
                </a:lnTo>
                <a:lnTo>
                  <a:pt x="3785755" y="1001928"/>
                </a:lnTo>
                <a:lnTo>
                  <a:pt x="3785755" y="621284"/>
                </a:lnTo>
                <a:lnTo>
                  <a:pt x="1440649" y="621284"/>
                </a:lnTo>
                <a:lnTo>
                  <a:pt x="1440649" y="439483"/>
                </a:lnTo>
                <a:lnTo>
                  <a:pt x="1252613" y="439483"/>
                </a:lnTo>
                <a:lnTo>
                  <a:pt x="1252613" y="221259"/>
                </a:lnTo>
                <a:lnTo>
                  <a:pt x="860069" y="221259"/>
                </a:lnTo>
                <a:lnTo>
                  <a:pt x="860069" y="0"/>
                </a:lnTo>
                <a:lnTo>
                  <a:pt x="1892" y="0"/>
                </a:lnTo>
                <a:lnTo>
                  <a:pt x="1892" y="335114"/>
                </a:lnTo>
                <a:lnTo>
                  <a:pt x="11861" y="335114"/>
                </a:lnTo>
                <a:lnTo>
                  <a:pt x="11861" y="439483"/>
                </a:lnTo>
                <a:lnTo>
                  <a:pt x="10756" y="439483"/>
                </a:lnTo>
                <a:lnTo>
                  <a:pt x="10756" y="621284"/>
                </a:lnTo>
                <a:lnTo>
                  <a:pt x="838" y="621284"/>
                </a:lnTo>
                <a:lnTo>
                  <a:pt x="838" y="1001928"/>
                </a:lnTo>
                <a:lnTo>
                  <a:pt x="1308" y="1001928"/>
                </a:lnTo>
                <a:lnTo>
                  <a:pt x="1308" y="1217117"/>
                </a:lnTo>
                <a:lnTo>
                  <a:pt x="13779" y="1217117"/>
                </a:lnTo>
                <a:lnTo>
                  <a:pt x="13779" y="1321485"/>
                </a:lnTo>
                <a:lnTo>
                  <a:pt x="13779" y="1435354"/>
                </a:lnTo>
                <a:lnTo>
                  <a:pt x="13779" y="1982228"/>
                </a:lnTo>
                <a:lnTo>
                  <a:pt x="0" y="1982228"/>
                </a:lnTo>
                <a:lnTo>
                  <a:pt x="0" y="2317356"/>
                </a:lnTo>
                <a:lnTo>
                  <a:pt x="1892" y="2317356"/>
                </a:lnTo>
                <a:lnTo>
                  <a:pt x="1892" y="2535580"/>
                </a:lnTo>
                <a:lnTo>
                  <a:pt x="2584805" y="2535580"/>
                </a:lnTo>
                <a:lnTo>
                  <a:pt x="2584805" y="2317356"/>
                </a:lnTo>
                <a:lnTo>
                  <a:pt x="3088576" y="2317356"/>
                </a:lnTo>
                <a:lnTo>
                  <a:pt x="3088576" y="2096096"/>
                </a:lnTo>
                <a:lnTo>
                  <a:pt x="3256610" y="2096096"/>
                </a:lnTo>
                <a:lnTo>
                  <a:pt x="3256610" y="2317356"/>
                </a:lnTo>
                <a:lnTo>
                  <a:pt x="3520021" y="2317356"/>
                </a:lnTo>
                <a:lnTo>
                  <a:pt x="3520021" y="2096096"/>
                </a:lnTo>
                <a:lnTo>
                  <a:pt x="4148683" y="2096096"/>
                </a:lnTo>
                <a:lnTo>
                  <a:pt x="4148683" y="1760969"/>
                </a:lnTo>
                <a:close/>
              </a:path>
            </a:pathLst>
          </a:custGeom>
          <a:solidFill>
            <a:srgbClr val="2B2A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8995378" y="5456588"/>
            <a:ext cx="4208145" cy="4662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 sz="1550" spc="-240">
                <a:solidFill>
                  <a:srgbClr val="ACB1A5"/>
                </a:solidFill>
                <a:latin typeface="Courier New"/>
                <a:cs typeface="Courier New"/>
              </a:rPr>
              <a:t>Sanctioned:</a:t>
            </a:r>
            <a:r>
              <a:rPr dirty="0" sz="1550" spc="8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35">
                <a:solidFill>
                  <a:srgbClr val="ACB1A5"/>
                </a:solidFill>
                <a:latin typeface="Courier New"/>
                <a:cs typeface="Courier New"/>
              </a:rPr>
              <a:t>No</a:t>
            </a:r>
            <a:endParaRPr sz="1550">
              <a:latin typeface="Courier New"/>
              <a:cs typeface="Courier New"/>
            </a:endParaRPr>
          </a:p>
          <a:p>
            <a:pPr marL="24765">
              <a:lnSpc>
                <a:spcPts val="1800"/>
              </a:lnSpc>
              <a:spcBef>
                <a:spcPts val="1600"/>
              </a:spcBef>
            </a:pP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r>
              <a:rPr dirty="0" sz="1550" spc="-5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Budget</a:t>
            </a:r>
            <a:r>
              <a:rPr dirty="0" sz="1550" spc="-10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90">
                <a:solidFill>
                  <a:srgbClr val="ACB1A5"/>
                </a:solidFill>
                <a:latin typeface="Courier New"/>
                <a:cs typeface="Courier New"/>
              </a:rPr>
              <a:t>Manager</a:t>
            </a:r>
            <a:endParaRPr sz="1550">
              <a:latin typeface="Courier New"/>
              <a:cs typeface="Courier New"/>
            </a:endParaRPr>
          </a:p>
          <a:p>
            <a:pPr marL="294640" indent="-271145">
              <a:lnSpc>
                <a:spcPts val="1730"/>
              </a:lnSpc>
              <a:buAutoNum type="arabicPeriod"/>
              <a:tabLst>
                <a:tab pos="294640" algn="l"/>
              </a:tabLst>
            </a:pPr>
            <a:r>
              <a:rPr dirty="0" sz="1550" spc="-220">
                <a:solidFill>
                  <a:srgbClr val="ACB1A5"/>
                </a:solidFill>
                <a:latin typeface="Courier New"/>
                <a:cs typeface="Courier New"/>
              </a:rPr>
              <a:t>Create</a:t>
            </a:r>
            <a:r>
              <a:rPr dirty="0" sz="1550" spc="-19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65">
                <a:solidFill>
                  <a:srgbClr val="ACB1A5"/>
                </a:solidFill>
                <a:latin typeface="Courier New"/>
                <a:cs typeface="Courier New"/>
              </a:rPr>
              <a:t>a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new</a:t>
            </a:r>
            <a:r>
              <a:rPr dirty="0" sz="1550" spc="-15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10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endParaRPr sz="1550">
              <a:latin typeface="Courier New"/>
              <a:cs typeface="Courier New"/>
            </a:endParaRPr>
          </a:p>
          <a:p>
            <a:pPr marL="297815" indent="-272415">
              <a:lnSpc>
                <a:spcPts val="1730"/>
              </a:lnSpc>
              <a:buAutoNum type="arabicPeriod"/>
              <a:tabLst>
                <a:tab pos="297815" algn="l"/>
              </a:tabLst>
            </a:pPr>
            <a:r>
              <a:rPr dirty="0" sz="1550" spc="-215">
                <a:solidFill>
                  <a:srgbClr val="ACB1A5"/>
                </a:solidFill>
                <a:latin typeface="Courier New"/>
                <a:cs typeface="Courier New"/>
              </a:rPr>
              <a:t>View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15">
                <a:solidFill>
                  <a:srgbClr val="ACB1A5"/>
                </a:solidFill>
                <a:latin typeface="Courier New"/>
                <a:cs typeface="Courier New"/>
              </a:rPr>
              <a:t>all</a:t>
            </a:r>
            <a:r>
              <a:rPr dirty="0" sz="1550" spc="-14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20">
                <a:solidFill>
                  <a:srgbClr val="ACB1A5"/>
                </a:solidFill>
                <a:latin typeface="Courier New"/>
                <a:cs typeface="Courier New"/>
              </a:rPr>
              <a:t>projects</a:t>
            </a:r>
            <a:endParaRPr sz="1550">
              <a:latin typeface="Courier New"/>
              <a:cs typeface="Courier New"/>
            </a:endParaRPr>
          </a:p>
          <a:p>
            <a:pPr marL="298450" indent="-271780">
              <a:lnSpc>
                <a:spcPts val="1730"/>
              </a:lnSpc>
              <a:buAutoNum type="arabicPeriod"/>
              <a:tabLst>
                <a:tab pos="298450" algn="l"/>
              </a:tabLst>
            </a:pP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Update</a:t>
            </a:r>
            <a:r>
              <a:rPr dirty="0" sz="1550" spc="-15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65">
                <a:solidFill>
                  <a:srgbClr val="ACB1A5"/>
                </a:solidFill>
                <a:latin typeface="Courier New"/>
                <a:cs typeface="Courier New"/>
              </a:rPr>
              <a:t>a</a:t>
            </a:r>
            <a:r>
              <a:rPr dirty="0" sz="1550" spc="-17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10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endParaRPr sz="1550">
              <a:latin typeface="Courier New"/>
              <a:cs typeface="Courier New"/>
            </a:endParaRPr>
          </a:p>
          <a:p>
            <a:pPr marL="292100" indent="-279400">
              <a:lnSpc>
                <a:spcPts val="1730"/>
              </a:lnSpc>
              <a:buAutoNum type="arabicPeriod"/>
              <a:tabLst>
                <a:tab pos="292100" algn="l"/>
              </a:tabLst>
            </a:pP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Delete</a:t>
            </a:r>
            <a:r>
              <a:rPr dirty="0" sz="1550" spc="-16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65">
                <a:solidFill>
                  <a:srgbClr val="ACB1A5"/>
                </a:solidFill>
                <a:latin typeface="Courier New"/>
                <a:cs typeface="Courier New"/>
              </a:rPr>
              <a:t>a</a:t>
            </a:r>
            <a:r>
              <a:rPr dirty="0" sz="1550" spc="-17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10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endParaRPr sz="1550">
              <a:latin typeface="Courier New"/>
              <a:cs typeface="Courier New"/>
            </a:endParaRPr>
          </a:p>
          <a:p>
            <a:pPr marL="307340" indent="-280670">
              <a:lnSpc>
                <a:spcPts val="1739"/>
              </a:lnSpc>
              <a:buAutoNum type="arabicPeriod"/>
              <a:tabLst>
                <a:tab pos="307340" algn="l"/>
              </a:tabLst>
            </a:pPr>
            <a:r>
              <a:rPr dirty="0" sz="1550" spc="-20">
                <a:solidFill>
                  <a:srgbClr val="ACB1A5"/>
                </a:solidFill>
                <a:latin typeface="Courier New"/>
                <a:cs typeface="Courier New"/>
              </a:rPr>
              <a:t>Exit</a:t>
            </a:r>
            <a:endParaRPr sz="1550">
              <a:latin typeface="Courier New"/>
              <a:cs typeface="Courier New"/>
            </a:endParaRPr>
          </a:p>
          <a:p>
            <a:pPr marL="36830">
              <a:lnSpc>
                <a:spcPts val="1800"/>
              </a:lnSpc>
            </a:pP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Enter</a:t>
            </a:r>
            <a:r>
              <a:rPr dirty="0" sz="1550" spc="-229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04">
                <a:solidFill>
                  <a:srgbClr val="ACB1A5"/>
                </a:solidFill>
                <a:latin typeface="Courier New"/>
                <a:cs typeface="Courier New"/>
              </a:rPr>
              <a:t>your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 choice</a:t>
            </a:r>
            <a:r>
              <a:rPr dirty="0" sz="1550" spc="-42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04">
                <a:solidFill>
                  <a:srgbClr val="ACB1A5"/>
                </a:solidFill>
                <a:latin typeface="Courier New"/>
                <a:cs typeface="Courier New"/>
              </a:rPr>
              <a:t>(1-5):</a:t>
            </a:r>
            <a:r>
              <a:rPr dirty="0" sz="1550" spc="-7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50">
                <a:solidFill>
                  <a:srgbClr val="ACB1A5"/>
                </a:solidFill>
                <a:latin typeface="Courier New"/>
                <a:cs typeface="Courier New"/>
              </a:rPr>
              <a:t>3</a:t>
            </a:r>
            <a:endParaRPr sz="1550">
              <a:latin typeface="Courier New"/>
              <a:cs typeface="Courier New"/>
            </a:endParaRPr>
          </a:p>
          <a:p>
            <a:pPr marL="24765">
              <a:lnSpc>
                <a:spcPts val="1800"/>
              </a:lnSpc>
              <a:spcBef>
                <a:spcPts val="1600"/>
              </a:spcBef>
            </a:pPr>
            <a:r>
              <a:rPr dirty="0" sz="1550" spc="-229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r>
              <a:rPr dirty="0" sz="1550" spc="-17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5">
                <a:solidFill>
                  <a:srgbClr val="ACB1A5"/>
                </a:solidFill>
                <a:latin typeface="Courier New"/>
                <a:cs typeface="Courier New"/>
              </a:rPr>
              <a:t>1:</a:t>
            </a:r>
            <a:endParaRPr sz="1550">
              <a:latin typeface="Courier New"/>
              <a:cs typeface="Courier New"/>
            </a:endParaRPr>
          </a:p>
          <a:p>
            <a:pPr marL="33655" marR="2720340" indent="635">
              <a:lnSpc>
                <a:spcPts val="1720"/>
              </a:lnSpc>
              <a:spcBef>
                <a:spcPts val="114"/>
              </a:spcBef>
            </a:pPr>
            <a:r>
              <a:rPr dirty="0" sz="1550" spc="-240">
                <a:solidFill>
                  <a:srgbClr val="ACB1A5"/>
                </a:solidFill>
                <a:latin typeface="Courier New"/>
                <a:cs typeface="Courier New"/>
              </a:rPr>
              <a:t>Name:</a:t>
            </a:r>
            <a:r>
              <a:rPr dirty="0" sz="1550" spc="-18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Toy</a:t>
            </a:r>
            <a:r>
              <a:rPr dirty="0" sz="1550" spc="-22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0">
                <a:solidFill>
                  <a:srgbClr val="ACB1A5"/>
                </a:solidFill>
                <a:latin typeface="Courier New"/>
                <a:cs typeface="Courier New"/>
              </a:rPr>
              <a:t>shop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Budget:</a:t>
            </a:r>
            <a:r>
              <a:rPr dirty="0" sz="1550" spc="-9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15">
                <a:solidFill>
                  <a:srgbClr val="ACB1A5"/>
                </a:solidFill>
                <a:latin typeface="Courier New"/>
                <a:cs typeface="Courier New"/>
              </a:rPr>
              <a:t>200000.0</a:t>
            </a:r>
            <a:endParaRPr sz="1550">
              <a:latin typeface="Courier New"/>
              <a:cs typeface="Courier New"/>
            </a:endParaRPr>
          </a:p>
          <a:p>
            <a:pPr marL="24130" marR="373380" indent="-635">
              <a:lnSpc>
                <a:spcPts val="1739"/>
              </a:lnSpc>
              <a:spcBef>
                <a:spcPts val="5"/>
              </a:spcBef>
              <a:tabLst>
                <a:tab pos="1304290" algn="l"/>
              </a:tabLst>
            </a:pPr>
            <a:r>
              <a:rPr dirty="0" sz="1550" spc="-95">
                <a:solidFill>
                  <a:srgbClr val="ACB1A5"/>
                </a:solidFill>
                <a:latin typeface="Courier New"/>
                <a:cs typeface="Courier New"/>
              </a:rPr>
              <a:t>Description:</a:t>
            </a:r>
            <a:r>
              <a:rPr dirty="0" sz="1550">
                <a:solidFill>
                  <a:srgbClr val="ACB1A5"/>
                </a:solidFill>
                <a:latin typeface="Courier New"/>
                <a:cs typeface="Courier New"/>
              </a:rPr>
              <a:t>	</a:t>
            </a:r>
            <a:r>
              <a:rPr dirty="0" sz="1550" spc="-235" b="1">
                <a:solidFill>
                  <a:srgbClr val="ACB1A5"/>
                </a:solidFill>
                <a:latin typeface="Courier New"/>
                <a:cs typeface="Courier New"/>
              </a:rPr>
              <a:t>kids</a:t>
            </a:r>
            <a:r>
              <a:rPr dirty="0" sz="1550" spc="-229" b="1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75">
                <a:solidFill>
                  <a:srgbClr val="ACB1A5"/>
                </a:solidFill>
                <a:latin typeface="Courier New"/>
                <a:cs typeface="Courier New"/>
              </a:rPr>
              <a:t>to</a:t>
            </a:r>
            <a:r>
              <a:rPr dirty="0" sz="1550" spc="-18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play,gift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85">
                <a:solidFill>
                  <a:srgbClr val="ACB1A5"/>
                </a:solidFill>
                <a:latin typeface="Courier New"/>
                <a:cs typeface="Courier New"/>
              </a:rPr>
              <a:t>for</a:t>
            </a:r>
            <a:r>
              <a:rPr dirty="0" sz="1550" spc="-204">
                <a:solidFill>
                  <a:srgbClr val="ACB1A5"/>
                </a:solidFill>
                <a:latin typeface="Courier New"/>
                <a:cs typeface="Courier New"/>
              </a:rPr>
              <a:t> lovers </a:t>
            </a:r>
            <a:r>
              <a:rPr dirty="0" sz="1550" spc="-240">
                <a:solidFill>
                  <a:srgbClr val="ACB1A5"/>
                </a:solidFill>
                <a:latin typeface="Courier New"/>
                <a:cs typeface="Courier New"/>
              </a:rPr>
              <a:t>Sanctioned:</a:t>
            </a:r>
            <a:r>
              <a:rPr dirty="0" sz="1550" spc="8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5">
                <a:solidFill>
                  <a:srgbClr val="ACB1A5"/>
                </a:solidFill>
                <a:latin typeface="Courier New"/>
                <a:cs typeface="Courier New"/>
              </a:rPr>
              <a:t>No</a:t>
            </a:r>
            <a:endParaRPr sz="1550">
              <a:latin typeface="Courier New"/>
              <a:cs typeface="Courier New"/>
            </a:endParaRPr>
          </a:p>
          <a:p>
            <a:pPr marL="36830">
              <a:lnSpc>
                <a:spcPts val="1625"/>
              </a:lnSpc>
            </a:pP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Enter</a:t>
            </a:r>
            <a:r>
              <a:rPr dirty="0" sz="1550" spc="-22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04">
                <a:solidFill>
                  <a:srgbClr val="ACB1A5"/>
                </a:solidFill>
                <a:latin typeface="Courier New"/>
                <a:cs typeface="Courier New"/>
              </a:rPr>
              <a:t>the</a:t>
            </a:r>
            <a:r>
              <a:rPr dirty="0" sz="1550" spc="-14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50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r>
              <a:rPr dirty="0" sz="1550" spc="-4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0">
                <a:solidFill>
                  <a:srgbClr val="ACB1A5"/>
                </a:solidFill>
                <a:latin typeface="Courier New"/>
                <a:cs typeface="Courier New"/>
              </a:rPr>
              <a:t>number</a:t>
            </a:r>
            <a:r>
              <a:rPr dirty="0" sz="1550" spc="-18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75">
                <a:solidFill>
                  <a:srgbClr val="ACB1A5"/>
                </a:solidFill>
                <a:latin typeface="Courier New"/>
                <a:cs typeface="Courier New"/>
              </a:rPr>
              <a:t>to</a:t>
            </a:r>
            <a:r>
              <a:rPr dirty="0" sz="1550" spc="-20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0">
                <a:solidFill>
                  <a:srgbClr val="ACB1A5"/>
                </a:solidFill>
                <a:latin typeface="Courier New"/>
                <a:cs typeface="Courier New"/>
              </a:rPr>
              <a:t>update:</a:t>
            </a:r>
            <a:r>
              <a:rPr dirty="0" sz="1550" spc="-19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50">
                <a:solidFill>
                  <a:srgbClr val="ACB1A5"/>
                </a:solidFill>
                <a:latin typeface="Courier New"/>
                <a:cs typeface="Courier New"/>
              </a:rPr>
              <a:t>1</a:t>
            </a:r>
            <a:endParaRPr sz="1550">
              <a:latin typeface="Courier New"/>
              <a:cs typeface="Courier New"/>
            </a:endParaRPr>
          </a:p>
          <a:p>
            <a:pPr marL="36830" marR="1105535">
              <a:lnSpc>
                <a:spcPts val="1720"/>
              </a:lnSpc>
              <a:spcBef>
                <a:spcPts val="114"/>
              </a:spcBef>
            </a:pP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Enter</a:t>
            </a:r>
            <a:r>
              <a:rPr dirty="0" sz="1550" spc="-10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New</a:t>
            </a:r>
            <a:r>
              <a:rPr dirty="0" sz="1550" spc="-254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r>
              <a:rPr dirty="0" sz="1550" spc="-3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Name:</a:t>
            </a:r>
            <a:r>
              <a:rPr dirty="0" sz="1550" spc="-20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15">
                <a:solidFill>
                  <a:srgbClr val="ACB1A5"/>
                </a:solidFill>
                <a:latin typeface="Courier New"/>
                <a:cs typeface="Courier New"/>
              </a:rPr>
              <a:t>kids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95">
                <a:solidFill>
                  <a:srgbClr val="ACB1A5"/>
                </a:solidFill>
                <a:latin typeface="Courier New"/>
                <a:cs typeface="Courier New"/>
              </a:rPr>
              <a:t>world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Enter</a:t>
            </a:r>
            <a:r>
              <a:rPr dirty="0" sz="1550" spc="-10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29">
                <a:solidFill>
                  <a:srgbClr val="ACB1A5"/>
                </a:solidFill>
                <a:latin typeface="Courier New"/>
                <a:cs typeface="Courier New"/>
              </a:rPr>
              <a:t>New</a:t>
            </a:r>
            <a:r>
              <a:rPr dirty="0" sz="1550" spc="-19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Budget</a:t>
            </a:r>
            <a:r>
              <a:rPr dirty="0" sz="1550" spc="-6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0">
                <a:solidFill>
                  <a:srgbClr val="ACB1A5"/>
                </a:solidFill>
                <a:latin typeface="Courier New"/>
                <a:cs typeface="Courier New"/>
              </a:rPr>
              <a:t>Required:</a:t>
            </a:r>
            <a:r>
              <a:rPr dirty="0" sz="1550" spc="-15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80">
                <a:solidFill>
                  <a:srgbClr val="ACB1A5"/>
                </a:solidFill>
                <a:latin typeface="Courier New"/>
                <a:cs typeface="Courier New"/>
              </a:rPr>
              <a:t>100000</a:t>
            </a:r>
            <a:endParaRPr sz="1550">
              <a:latin typeface="Courier New"/>
              <a:cs typeface="Courier New"/>
            </a:endParaRPr>
          </a:p>
          <a:p>
            <a:pPr marL="36830">
              <a:lnSpc>
                <a:spcPts val="1650"/>
              </a:lnSpc>
            </a:pP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Enter</a:t>
            </a:r>
            <a:r>
              <a:rPr dirty="0" sz="1550" spc="-114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New</a:t>
            </a:r>
            <a:r>
              <a:rPr dirty="0" sz="1550" spc="-27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29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r>
              <a:rPr dirty="0" sz="1550" spc="-16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Description:</a:t>
            </a:r>
            <a:r>
              <a:rPr dirty="0" sz="1550" spc="9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heaven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95">
                <a:solidFill>
                  <a:srgbClr val="ACB1A5"/>
                </a:solidFill>
                <a:latin typeface="Courier New"/>
                <a:cs typeface="Courier New"/>
              </a:rPr>
              <a:t>for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10">
                <a:solidFill>
                  <a:srgbClr val="ACB1A5"/>
                </a:solidFill>
                <a:latin typeface="Courier New"/>
                <a:cs typeface="Courier New"/>
              </a:rPr>
              <a:t>kids</a:t>
            </a:r>
            <a:endParaRPr sz="1550">
              <a:latin typeface="Courier New"/>
              <a:cs typeface="Courier New"/>
            </a:endParaRPr>
          </a:p>
          <a:p>
            <a:pPr marL="24765" marR="633095" indent="-1905">
              <a:lnSpc>
                <a:spcPts val="1720"/>
              </a:lnSpc>
              <a:spcBef>
                <a:spcPts val="114"/>
              </a:spcBef>
            </a:pPr>
            <a:r>
              <a:rPr dirty="0" sz="1550" spc="-175">
                <a:solidFill>
                  <a:srgbClr val="ACB1A5"/>
                </a:solidFill>
                <a:latin typeface="Courier New"/>
                <a:cs typeface="Courier New"/>
              </a:rPr>
              <a:t>Is</a:t>
            </a:r>
            <a:r>
              <a:rPr dirty="0" sz="1550" spc="-29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95">
                <a:solidFill>
                  <a:srgbClr val="ACB1A5"/>
                </a:solidFill>
                <a:latin typeface="Courier New"/>
                <a:cs typeface="Courier New"/>
              </a:rPr>
              <a:t>the</a:t>
            </a:r>
            <a:r>
              <a:rPr dirty="0" sz="1550" spc="-13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45">
                <a:solidFill>
                  <a:srgbClr val="ACB1A5"/>
                </a:solidFill>
                <a:latin typeface="Courier New"/>
                <a:cs typeface="Courier New"/>
              </a:rPr>
              <a:t>budget</a:t>
            </a:r>
            <a:r>
              <a:rPr dirty="0" sz="1550" spc="-14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sanctioned?</a:t>
            </a:r>
            <a:r>
              <a:rPr dirty="0" sz="1550" spc="-35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25">
                <a:solidFill>
                  <a:srgbClr val="ACB1A5"/>
                </a:solidFill>
                <a:latin typeface="Courier New"/>
                <a:cs typeface="Courier New"/>
              </a:rPr>
              <a:t>(yes/no):</a:t>
            </a:r>
            <a:r>
              <a:rPr dirty="0" sz="1550" spc="-2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95">
                <a:solidFill>
                  <a:srgbClr val="ACB1A5"/>
                </a:solidFill>
                <a:latin typeface="Courier New"/>
                <a:cs typeface="Courier New"/>
              </a:rPr>
              <a:t>yes </a:t>
            </a:r>
            <a:r>
              <a:rPr dirty="0" sz="1550" spc="-235">
                <a:solidFill>
                  <a:srgbClr val="ACB1A5"/>
                </a:solidFill>
                <a:latin typeface="Courier New"/>
                <a:cs typeface="Courier New"/>
              </a:rPr>
              <a:t>Project</a:t>
            </a:r>
            <a:r>
              <a:rPr dirty="0" sz="1550" spc="-40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250">
                <a:solidFill>
                  <a:srgbClr val="ACB1A5"/>
                </a:solidFill>
                <a:latin typeface="Courier New"/>
                <a:cs typeface="Courier New"/>
              </a:rPr>
              <a:t>updated</a:t>
            </a:r>
            <a:r>
              <a:rPr dirty="0" sz="1550" spc="-95">
                <a:solidFill>
                  <a:srgbClr val="ACB1A5"/>
                </a:solidFill>
                <a:latin typeface="Courier New"/>
                <a:cs typeface="Courier New"/>
              </a:rPr>
              <a:t> </a:t>
            </a:r>
            <a:r>
              <a:rPr dirty="0" sz="1550" spc="-165">
                <a:solidFill>
                  <a:srgbClr val="ACB1A5"/>
                </a:solidFill>
                <a:latin typeface="Courier New"/>
                <a:cs typeface="Courier New"/>
              </a:rPr>
              <a:t>successfully.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8433" y="0"/>
            <a:ext cx="6866859" cy="1026426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695519" y="2420212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 h="0">
                <a:moveTo>
                  <a:pt x="0" y="0"/>
                </a:moveTo>
                <a:lnTo>
                  <a:pt x="920426" y="0"/>
                </a:lnTo>
              </a:path>
            </a:pathLst>
          </a:custGeom>
          <a:ln w="18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95519" y="5160176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 h="0">
                <a:moveTo>
                  <a:pt x="0" y="0"/>
                </a:moveTo>
                <a:lnTo>
                  <a:pt x="920426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95519" y="7891047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 h="0">
                <a:moveTo>
                  <a:pt x="0" y="0"/>
                </a:moveTo>
                <a:lnTo>
                  <a:pt x="920426" y="0"/>
                </a:lnTo>
              </a:path>
            </a:pathLst>
          </a:custGeom>
          <a:ln w="18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053350" y="2098789"/>
            <a:ext cx="542925" cy="640080"/>
            <a:chOff x="1053350" y="2098789"/>
            <a:chExt cx="542925" cy="640080"/>
          </a:xfrm>
        </p:grpSpPr>
        <p:sp>
          <p:nvSpPr>
            <p:cNvPr id="7" name="object 7" descr=""/>
            <p:cNvSpPr/>
            <p:nvPr/>
          </p:nvSpPr>
          <p:spPr>
            <a:xfrm>
              <a:off x="1056672" y="2101964"/>
              <a:ext cx="535940" cy="158115"/>
            </a:xfrm>
            <a:custGeom>
              <a:avLst/>
              <a:gdLst/>
              <a:ahLst/>
              <a:cxnLst/>
              <a:rect l="l" t="t" r="r" b="b"/>
              <a:pathLst>
                <a:path w="535940" h="158114">
                  <a:moveTo>
                    <a:pt x="0" y="3030"/>
                  </a:moveTo>
                  <a:lnTo>
                    <a:pt x="535905" y="3030"/>
                  </a:lnTo>
                </a:path>
                <a:path w="535940" h="158114">
                  <a:moveTo>
                    <a:pt x="3027" y="157609"/>
                  </a:moveTo>
                  <a:lnTo>
                    <a:pt x="3027" y="0"/>
                  </a:lnTo>
                </a:path>
              </a:pathLst>
            </a:custGeom>
            <a:ln w="6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59700" y="2259574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w="0" h="358139">
                  <a:moveTo>
                    <a:pt x="0" y="357649"/>
                  </a:moveTo>
                  <a:lnTo>
                    <a:pt x="0" y="0"/>
                  </a:lnTo>
                </a:path>
              </a:pathLst>
            </a:custGeom>
            <a:ln w="12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59700" y="2617223"/>
              <a:ext cx="0" cy="118745"/>
            </a:xfrm>
            <a:custGeom>
              <a:avLst/>
              <a:gdLst/>
              <a:ahLst/>
              <a:cxnLst/>
              <a:rect l="l" t="t" r="r" b="b"/>
              <a:pathLst>
                <a:path w="0" h="118744">
                  <a:moveTo>
                    <a:pt x="0" y="118206"/>
                  </a:moveTo>
                  <a:lnTo>
                    <a:pt x="0" y="0"/>
                  </a:lnTo>
                </a:path>
              </a:pathLst>
            </a:custGeom>
            <a:ln w="6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4767" y="544036"/>
            <a:ext cx="5017770" cy="7962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50" spc="545">
                <a:solidFill>
                  <a:srgbClr val="243B3B"/>
                </a:solidFill>
              </a:rPr>
              <a:t>Future</a:t>
            </a:r>
            <a:r>
              <a:rPr dirty="0" sz="5050" spc="110">
                <a:solidFill>
                  <a:srgbClr val="243B3B"/>
                </a:solidFill>
              </a:rPr>
              <a:t> </a:t>
            </a:r>
            <a:r>
              <a:rPr dirty="0" sz="5050" spc="650">
                <a:solidFill>
                  <a:srgbClr val="243B3B"/>
                </a:solidFill>
              </a:rPr>
              <a:t>Scope</a:t>
            </a:r>
            <a:endParaRPr sz="5050"/>
          </a:p>
        </p:txBody>
      </p:sp>
      <p:sp>
        <p:nvSpPr>
          <p:cNvPr id="11" name="object 11" descr=""/>
          <p:cNvSpPr/>
          <p:nvPr/>
        </p:nvSpPr>
        <p:spPr>
          <a:xfrm>
            <a:off x="904408" y="1956344"/>
            <a:ext cx="60960" cy="240029"/>
          </a:xfrm>
          <a:custGeom>
            <a:avLst/>
            <a:gdLst/>
            <a:ahLst/>
            <a:cxnLst/>
            <a:rect l="l" t="t" r="r" b="b"/>
            <a:pathLst>
              <a:path w="60959" h="240030">
                <a:moveTo>
                  <a:pt x="60554" y="239599"/>
                </a:moveTo>
                <a:lnTo>
                  <a:pt x="0" y="239599"/>
                </a:lnTo>
                <a:lnTo>
                  <a:pt x="0" y="0"/>
                </a:lnTo>
                <a:lnTo>
                  <a:pt x="60554" y="0"/>
                </a:lnTo>
                <a:lnTo>
                  <a:pt x="60554" y="239599"/>
                </a:lnTo>
                <a:close/>
              </a:path>
            </a:pathLst>
          </a:custGeom>
          <a:solidFill>
            <a:srgbClr val="F2F2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91709" y="1950683"/>
            <a:ext cx="806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>
                <a:solidFill>
                  <a:srgbClr val="C8D8CD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18068" y="1555441"/>
            <a:ext cx="318770" cy="1055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750" spc="380">
                <a:solidFill>
                  <a:srgbClr val="445656"/>
                </a:solidFill>
                <a:latin typeface="Arial"/>
                <a:cs typeface="Arial"/>
              </a:rPr>
              <a:t>,</a:t>
            </a:r>
            <a:endParaRPr sz="675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067524" y="2648434"/>
            <a:ext cx="60960" cy="130175"/>
          </a:xfrm>
          <a:custGeom>
            <a:avLst/>
            <a:gdLst/>
            <a:ahLst/>
            <a:cxnLst/>
            <a:rect l="l" t="t" r="r" b="b"/>
            <a:pathLst>
              <a:path w="60959" h="130175">
                <a:moveTo>
                  <a:pt x="60554" y="130079"/>
                </a:moveTo>
                <a:lnTo>
                  <a:pt x="0" y="130079"/>
                </a:lnTo>
                <a:lnTo>
                  <a:pt x="0" y="0"/>
                </a:lnTo>
                <a:lnTo>
                  <a:pt x="60554" y="0"/>
                </a:lnTo>
                <a:lnTo>
                  <a:pt x="60554" y="130079"/>
                </a:lnTo>
                <a:close/>
              </a:path>
            </a:pathLst>
          </a:custGeom>
          <a:solidFill>
            <a:srgbClr val="F2F2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054825" y="2639505"/>
            <a:ext cx="86995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25">
                <a:solidFill>
                  <a:srgbClr val="C8D8CD"/>
                </a:solidFill>
                <a:latin typeface="Arial"/>
                <a:cs typeface="Arial"/>
              </a:rPr>
              <a:t>'-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1053644" y="2729367"/>
          <a:ext cx="621665" cy="5453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/>
                <a:gridCol w="233045"/>
              </a:tblGrid>
              <a:tr h="2112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680">
                <a:tc gridSpan="2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2250" spc="50" b="1">
                          <a:solidFill>
                            <a:srgbClr val="44565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4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2615">
                <a:tc grid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2900" spc="75" b="1">
                          <a:solidFill>
                            <a:srgbClr val="44565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12827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2869603" y="2062111"/>
            <a:ext cx="6871334" cy="182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 spc="250" b="1">
                <a:solidFill>
                  <a:srgbClr val="445656"/>
                </a:solidFill>
                <a:latin typeface="Arial"/>
                <a:cs typeface="Arial"/>
              </a:rPr>
              <a:t>Continuous</a:t>
            </a:r>
            <a:r>
              <a:rPr dirty="0" sz="2550" spc="235" b="1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2550" spc="270" b="1">
                <a:solidFill>
                  <a:srgbClr val="445656"/>
                </a:solidFill>
                <a:latin typeface="Arial"/>
                <a:cs typeface="Arial"/>
              </a:rPr>
              <a:t>ln,proven,ent</a:t>
            </a:r>
            <a:endParaRPr sz="2550">
              <a:latin typeface="Arial"/>
              <a:cs typeface="Arial"/>
            </a:endParaRPr>
          </a:p>
          <a:p>
            <a:pPr marL="17145" marR="5080" indent="1270">
              <a:lnSpc>
                <a:spcPct val="145800"/>
              </a:lnSpc>
              <a:spcBef>
                <a:spcPts val="835"/>
              </a:spcBef>
            </a:pPr>
            <a:r>
              <a:rPr dirty="0" sz="1950">
                <a:solidFill>
                  <a:srgbClr val="445656"/>
                </a:solidFill>
                <a:latin typeface="Arial"/>
                <a:cs typeface="Arial"/>
              </a:rPr>
              <a:t>The</a:t>
            </a:r>
            <a:r>
              <a:rPr dirty="0" sz="1950" spc="9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95">
                <a:solidFill>
                  <a:srgbClr val="445656"/>
                </a:solidFill>
                <a:latin typeface="Arial"/>
                <a:cs typeface="Arial"/>
              </a:rPr>
              <a:t>team</a:t>
            </a:r>
            <a:r>
              <a:rPr dirty="0" sz="1950" spc="22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55">
                <a:solidFill>
                  <a:srgbClr val="445656"/>
                </a:solidFill>
                <a:latin typeface="Arial"/>
                <a:cs typeface="Arial"/>
              </a:rPr>
              <a:t>will</a:t>
            </a:r>
            <a:r>
              <a:rPr dirty="0" sz="1950" spc="12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80">
                <a:solidFill>
                  <a:srgbClr val="445656"/>
                </a:solidFill>
                <a:latin typeface="Arial"/>
                <a:cs typeface="Arial"/>
              </a:rPr>
              <a:t>continuously</a:t>
            </a:r>
            <a:r>
              <a:rPr dirty="0" sz="1950" spc="33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445656"/>
                </a:solidFill>
                <a:latin typeface="Arial"/>
                <a:cs typeface="Arial"/>
              </a:rPr>
              <a:t>review</a:t>
            </a:r>
            <a:r>
              <a:rPr dirty="0" sz="1950" spc="27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60">
                <a:solidFill>
                  <a:srgbClr val="445656"/>
                </a:solidFill>
                <a:latin typeface="Arial"/>
                <a:cs typeface="Arial"/>
              </a:rPr>
              <a:t>and</a:t>
            </a:r>
            <a:r>
              <a:rPr dirty="0" sz="1950" spc="10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65">
                <a:solidFill>
                  <a:srgbClr val="445656"/>
                </a:solidFill>
                <a:latin typeface="Arial"/>
                <a:cs typeface="Arial"/>
              </a:rPr>
              <a:t>refine</a:t>
            </a:r>
            <a:r>
              <a:rPr dirty="0" sz="1950" spc="12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75">
                <a:solidFill>
                  <a:srgbClr val="445656"/>
                </a:solidFill>
                <a:latin typeface="Arial"/>
                <a:cs typeface="Arial"/>
              </a:rPr>
              <a:t>the</a:t>
            </a:r>
            <a:r>
              <a:rPr dirty="0" sz="1950" spc="21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60">
                <a:solidFill>
                  <a:srgbClr val="445656"/>
                </a:solidFill>
                <a:latin typeface="Arial"/>
                <a:cs typeface="Arial"/>
              </a:rPr>
              <a:t>budget </a:t>
            </a:r>
            <a:r>
              <a:rPr dirty="0" sz="1950" spc="85">
                <a:solidFill>
                  <a:srgbClr val="445656"/>
                </a:solidFill>
                <a:latin typeface="Arial"/>
                <a:cs typeface="Arial"/>
              </a:rPr>
              <a:t>management</a:t>
            </a:r>
            <a:r>
              <a:rPr dirty="0" sz="1950" spc="409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445656"/>
                </a:solidFill>
                <a:latin typeface="Arial"/>
                <a:cs typeface="Arial"/>
              </a:rPr>
              <a:t>process,</a:t>
            </a:r>
            <a:r>
              <a:rPr dirty="0" sz="1950" spc="14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90">
                <a:solidFill>
                  <a:srgbClr val="445656"/>
                </a:solidFill>
                <a:latin typeface="Arial"/>
                <a:cs typeface="Arial"/>
              </a:rPr>
              <a:t>incorporating</a:t>
            </a:r>
            <a:r>
              <a:rPr dirty="0" sz="1950" spc="37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445656"/>
                </a:solidFill>
                <a:latin typeface="Arial"/>
                <a:cs typeface="Arial"/>
              </a:rPr>
              <a:t>lessons</a:t>
            </a:r>
            <a:r>
              <a:rPr dirty="0" sz="1950" spc="29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70">
                <a:solidFill>
                  <a:srgbClr val="445656"/>
                </a:solidFill>
                <a:latin typeface="Arial"/>
                <a:cs typeface="Arial"/>
              </a:rPr>
              <a:t>learned</a:t>
            </a:r>
            <a:r>
              <a:rPr dirty="0" sz="1950" spc="22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35">
                <a:solidFill>
                  <a:srgbClr val="445656"/>
                </a:solidFill>
                <a:latin typeface="Arial"/>
                <a:cs typeface="Arial"/>
              </a:rPr>
              <a:t>and </a:t>
            </a:r>
            <a:r>
              <a:rPr dirty="0" sz="1950" spc="90">
                <a:solidFill>
                  <a:srgbClr val="445656"/>
                </a:solidFill>
                <a:latin typeface="Arial"/>
                <a:cs typeface="Arial"/>
              </a:rPr>
              <a:t>industry</a:t>
            </a:r>
            <a:r>
              <a:rPr dirty="0" sz="1950" spc="30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445656"/>
                </a:solidFill>
                <a:latin typeface="Arial"/>
                <a:cs typeface="Arial"/>
              </a:rPr>
              <a:t>best</a:t>
            </a:r>
            <a:r>
              <a:rPr dirty="0" sz="1950" spc="27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445656"/>
                </a:solidFill>
                <a:latin typeface="Arial"/>
                <a:cs typeface="Arial"/>
              </a:rPr>
              <a:t>practices.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871778" y="4799044"/>
            <a:ext cx="7429500" cy="183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 sz="2550" spc="305" b="1">
                <a:solidFill>
                  <a:srgbClr val="445656"/>
                </a:solidFill>
                <a:latin typeface="Arial"/>
                <a:cs typeface="Arial"/>
              </a:rPr>
              <a:t>Automation</a:t>
            </a:r>
            <a:r>
              <a:rPr dirty="0" sz="2550" spc="215" b="1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2550" spc="325" b="1">
                <a:solidFill>
                  <a:srgbClr val="445656"/>
                </a:solidFill>
                <a:latin typeface="Arial"/>
                <a:cs typeface="Arial"/>
              </a:rPr>
              <a:t>and</a:t>
            </a:r>
            <a:r>
              <a:rPr dirty="0" sz="2550" spc="220" b="1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2550" spc="365" b="1">
                <a:solidFill>
                  <a:srgbClr val="445656"/>
                </a:solidFill>
                <a:latin typeface="Arial"/>
                <a:cs typeface="Arial"/>
              </a:rPr>
              <a:t>Di</a:t>
            </a:r>
            <a:r>
              <a:rPr dirty="0" sz="2550" spc="220" b="1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2550" spc="295" b="1">
                <a:solidFill>
                  <a:srgbClr val="445656"/>
                </a:solidFill>
                <a:latin typeface="Arial"/>
                <a:cs typeface="Arial"/>
              </a:rPr>
              <a:t>itization</a:t>
            </a:r>
            <a:endParaRPr sz="2550">
              <a:latin typeface="Arial"/>
              <a:cs typeface="Arial"/>
            </a:endParaRPr>
          </a:p>
          <a:p>
            <a:pPr marL="12700" marR="5080" indent="5080">
              <a:lnSpc>
                <a:spcPct val="148400"/>
              </a:lnSpc>
              <a:spcBef>
                <a:spcPts val="730"/>
              </a:spcBef>
            </a:pPr>
            <a:r>
              <a:rPr dirty="0" sz="1950" spc="75">
                <a:solidFill>
                  <a:srgbClr val="445656"/>
                </a:solidFill>
                <a:latin typeface="Arial"/>
                <a:cs typeface="Arial"/>
              </a:rPr>
              <a:t>Exploring</a:t>
            </a:r>
            <a:r>
              <a:rPr dirty="0" sz="1950" spc="17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70">
                <a:solidFill>
                  <a:srgbClr val="445656"/>
                </a:solidFill>
                <a:latin typeface="Arial"/>
                <a:cs typeface="Arial"/>
              </a:rPr>
              <a:t>innovative</a:t>
            </a:r>
            <a:r>
              <a:rPr dirty="0" sz="1950" spc="20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80">
                <a:solidFill>
                  <a:srgbClr val="445656"/>
                </a:solidFill>
                <a:latin typeface="Arial"/>
                <a:cs typeface="Arial"/>
              </a:rPr>
              <a:t>technologies</a:t>
            </a:r>
            <a:r>
              <a:rPr dirty="0" sz="1950" spc="24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75">
                <a:solidFill>
                  <a:srgbClr val="445656"/>
                </a:solidFill>
                <a:latin typeface="Arial"/>
                <a:cs typeface="Arial"/>
              </a:rPr>
              <a:t>to</a:t>
            </a:r>
            <a:r>
              <a:rPr dirty="0" sz="1950" spc="18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75">
                <a:solidFill>
                  <a:srgbClr val="445656"/>
                </a:solidFill>
                <a:latin typeface="Arial"/>
                <a:cs typeface="Arial"/>
              </a:rPr>
              <a:t>streamline</a:t>
            </a:r>
            <a:r>
              <a:rPr dirty="0" sz="1950" spc="18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60">
                <a:solidFill>
                  <a:srgbClr val="445656"/>
                </a:solidFill>
                <a:latin typeface="Arial"/>
                <a:cs typeface="Arial"/>
              </a:rPr>
              <a:t>budget </a:t>
            </a:r>
            <a:r>
              <a:rPr dirty="0" sz="1950" spc="90">
                <a:solidFill>
                  <a:srgbClr val="445656"/>
                </a:solidFill>
                <a:latin typeface="Arial"/>
                <a:cs typeface="Arial"/>
              </a:rPr>
              <a:t>tracking,</a:t>
            </a:r>
            <a:r>
              <a:rPr dirty="0" sz="1950" spc="1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70">
                <a:solidFill>
                  <a:srgbClr val="445656"/>
                </a:solidFill>
                <a:latin typeface="Arial"/>
                <a:cs typeface="Arial"/>
              </a:rPr>
              <a:t>forecasting,</a:t>
            </a:r>
            <a:r>
              <a:rPr dirty="0" sz="1950" spc="10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60">
                <a:solidFill>
                  <a:srgbClr val="445656"/>
                </a:solidFill>
                <a:latin typeface="Arial"/>
                <a:cs typeface="Arial"/>
              </a:rPr>
              <a:t>and</a:t>
            </a:r>
            <a:r>
              <a:rPr dirty="0" sz="1950" spc="11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100">
                <a:solidFill>
                  <a:srgbClr val="445656"/>
                </a:solidFill>
                <a:latin typeface="Arial"/>
                <a:cs typeface="Arial"/>
              </a:rPr>
              <a:t>reporting,</a:t>
            </a:r>
            <a:r>
              <a:rPr dirty="0" sz="1950" spc="3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65">
                <a:solidFill>
                  <a:srgbClr val="445656"/>
                </a:solidFill>
                <a:latin typeface="Arial"/>
                <a:cs typeface="Arial"/>
              </a:rPr>
              <a:t>increasing</a:t>
            </a:r>
            <a:r>
              <a:rPr dirty="0" sz="1950" spc="20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80">
                <a:solidFill>
                  <a:srgbClr val="445656"/>
                </a:solidFill>
                <a:latin typeface="Arial"/>
                <a:cs typeface="Arial"/>
              </a:rPr>
              <a:t>efficiency</a:t>
            </a:r>
            <a:r>
              <a:rPr dirty="0" sz="1950" spc="254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35">
                <a:solidFill>
                  <a:srgbClr val="445656"/>
                </a:solidFill>
                <a:latin typeface="Arial"/>
                <a:cs typeface="Arial"/>
              </a:rPr>
              <a:t>and </a:t>
            </a:r>
            <a:r>
              <a:rPr dirty="0" sz="1950" spc="45">
                <a:solidFill>
                  <a:srgbClr val="445656"/>
                </a:solidFill>
                <a:latin typeface="Arial"/>
                <a:cs typeface="Arial"/>
              </a:rPr>
              <a:t>transparency.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867239" y="7526883"/>
            <a:ext cx="7194550" cy="183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 spc="375" b="1">
                <a:solidFill>
                  <a:srgbClr val="445656"/>
                </a:solidFill>
                <a:latin typeface="Arial"/>
                <a:cs typeface="Arial"/>
              </a:rPr>
              <a:t>Expanded</a:t>
            </a:r>
            <a:r>
              <a:rPr dirty="0" sz="2550" spc="105" b="1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2550" spc="204" b="1">
                <a:solidFill>
                  <a:srgbClr val="445656"/>
                </a:solidFill>
                <a:latin typeface="Arial"/>
                <a:cs typeface="Arial"/>
              </a:rPr>
              <a:t>Services</a:t>
            </a:r>
            <a:endParaRPr sz="2550">
              <a:latin typeface="Arial"/>
              <a:cs typeface="Arial"/>
            </a:endParaRPr>
          </a:p>
          <a:p>
            <a:pPr marL="18415" marR="5080" indent="3810">
              <a:lnSpc>
                <a:spcPct val="149400"/>
              </a:lnSpc>
              <a:spcBef>
                <a:spcPts val="705"/>
              </a:spcBef>
            </a:pPr>
            <a:r>
              <a:rPr dirty="0" sz="1950" spc="75">
                <a:solidFill>
                  <a:srgbClr val="445656"/>
                </a:solidFill>
                <a:latin typeface="Arial"/>
                <a:cs typeface="Arial"/>
              </a:rPr>
              <a:t>Exploring</a:t>
            </a:r>
            <a:r>
              <a:rPr dirty="0" sz="1950" spc="18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90">
                <a:solidFill>
                  <a:srgbClr val="445656"/>
                </a:solidFill>
                <a:latin typeface="Arial"/>
                <a:cs typeface="Arial"/>
              </a:rPr>
              <a:t>opportunities</a:t>
            </a:r>
            <a:r>
              <a:rPr dirty="0" sz="1950" spc="26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95">
                <a:solidFill>
                  <a:srgbClr val="445656"/>
                </a:solidFill>
                <a:latin typeface="Arial"/>
                <a:cs typeface="Arial"/>
              </a:rPr>
              <a:t>to</a:t>
            </a:r>
            <a:r>
              <a:rPr dirty="0" sz="1950" spc="13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70">
                <a:solidFill>
                  <a:srgbClr val="445656"/>
                </a:solidFill>
                <a:latin typeface="Arial"/>
                <a:cs typeface="Arial"/>
              </a:rPr>
              <a:t>expand</a:t>
            </a:r>
            <a:r>
              <a:rPr dirty="0" sz="1950" spc="9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60">
                <a:solidFill>
                  <a:srgbClr val="445656"/>
                </a:solidFill>
                <a:latin typeface="Arial"/>
                <a:cs typeface="Arial"/>
              </a:rPr>
              <a:t>the</a:t>
            </a:r>
            <a:r>
              <a:rPr dirty="0" sz="1950" spc="22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75">
                <a:solidFill>
                  <a:srgbClr val="445656"/>
                </a:solidFill>
                <a:latin typeface="Arial"/>
                <a:cs typeface="Arial"/>
              </a:rPr>
              <a:t>team's</a:t>
            </a:r>
            <a:r>
              <a:rPr dirty="0" sz="1950" spc="15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70">
                <a:solidFill>
                  <a:srgbClr val="445656"/>
                </a:solidFill>
                <a:latin typeface="Arial"/>
                <a:cs typeface="Arial"/>
              </a:rPr>
              <a:t>expertise</a:t>
            </a:r>
            <a:r>
              <a:rPr dirty="0" sz="1950" spc="17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35">
                <a:solidFill>
                  <a:srgbClr val="445656"/>
                </a:solidFill>
                <a:latin typeface="Arial"/>
                <a:cs typeface="Arial"/>
              </a:rPr>
              <a:t>and </a:t>
            </a:r>
            <a:r>
              <a:rPr dirty="0" sz="1950" spc="50">
                <a:solidFill>
                  <a:srgbClr val="445656"/>
                </a:solidFill>
                <a:latin typeface="Arial"/>
                <a:cs typeface="Arial"/>
              </a:rPr>
              <a:t>services</a:t>
            </a:r>
            <a:r>
              <a:rPr dirty="0" sz="1950" spc="12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445656"/>
                </a:solidFill>
                <a:latin typeface="Arial"/>
                <a:cs typeface="Arial"/>
              </a:rPr>
              <a:t>to</a:t>
            </a:r>
            <a:r>
              <a:rPr dirty="0" sz="1950" spc="285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85">
                <a:solidFill>
                  <a:srgbClr val="445656"/>
                </a:solidFill>
                <a:latin typeface="Arial"/>
                <a:cs typeface="Arial"/>
              </a:rPr>
              <a:t>support</a:t>
            </a:r>
            <a:r>
              <a:rPr dirty="0" sz="1950" spc="25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75">
                <a:solidFill>
                  <a:srgbClr val="445656"/>
                </a:solidFill>
                <a:latin typeface="Arial"/>
                <a:cs typeface="Arial"/>
              </a:rPr>
              <a:t>additional</a:t>
            </a:r>
            <a:r>
              <a:rPr dirty="0" sz="1950" spc="19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75">
                <a:solidFill>
                  <a:srgbClr val="445656"/>
                </a:solidFill>
                <a:latin typeface="Arial"/>
                <a:cs typeface="Arial"/>
              </a:rPr>
              <a:t>projects</a:t>
            </a:r>
            <a:r>
              <a:rPr dirty="0" sz="1950" spc="20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60">
                <a:solidFill>
                  <a:srgbClr val="445656"/>
                </a:solidFill>
                <a:latin typeface="Arial"/>
                <a:cs typeface="Arial"/>
              </a:rPr>
              <a:t>and</a:t>
            </a:r>
            <a:r>
              <a:rPr dirty="0" sz="1950" spc="9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75">
                <a:solidFill>
                  <a:srgbClr val="445656"/>
                </a:solidFill>
                <a:latin typeface="Arial"/>
                <a:cs typeface="Arial"/>
              </a:rPr>
              <a:t>clients</a:t>
            </a:r>
            <a:r>
              <a:rPr dirty="0" sz="1950" spc="13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70">
                <a:solidFill>
                  <a:srgbClr val="445656"/>
                </a:solidFill>
                <a:latin typeface="Arial"/>
                <a:cs typeface="Arial"/>
              </a:rPr>
              <a:t>in</a:t>
            </a:r>
            <a:r>
              <a:rPr dirty="0" sz="1950" spc="30">
                <a:solidFill>
                  <a:srgbClr val="445656"/>
                </a:solidFill>
                <a:latin typeface="Arial"/>
                <a:cs typeface="Arial"/>
              </a:rPr>
              <a:t> </a:t>
            </a:r>
            <a:r>
              <a:rPr dirty="0" sz="1950" spc="60">
                <a:solidFill>
                  <a:srgbClr val="445656"/>
                </a:solidFill>
                <a:latin typeface="Arial"/>
                <a:cs typeface="Arial"/>
              </a:rPr>
              <a:t>the </a:t>
            </a:r>
            <a:r>
              <a:rPr dirty="0" sz="1950" spc="75">
                <a:solidFill>
                  <a:srgbClr val="445656"/>
                </a:solidFill>
                <a:latin typeface="Arial"/>
                <a:cs typeface="Arial"/>
              </a:rPr>
              <a:t>future.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2075" y="4693087"/>
            <a:ext cx="4035425" cy="8039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100" spc="790" b="0">
                <a:latin typeface="Arial"/>
                <a:cs typeface="Arial"/>
              </a:rPr>
              <a:t>Thank</a:t>
            </a:r>
            <a:r>
              <a:rPr dirty="0" sz="5100" spc="295" b="0">
                <a:latin typeface="Arial"/>
                <a:cs typeface="Arial"/>
              </a:rPr>
              <a:t> </a:t>
            </a:r>
            <a:r>
              <a:rPr dirty="0" sz="5050" spc="805" b="0">
                <a:latin typeface="Arial"/>
                <a:cs typeface="Arial"/>
              </a:rPr>
              <a:t>You</a:t>
            </a:r>
            <a:endParaRPr sz="5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 Sonu</dc:creator>
  <cp:keywords>DAGR7bmOI_c,BAE3tEuTPtA</cp:keywords>
  <dc:title>Add a heading</dc:title>
  <dcterms:created xsi:type="dcterms:W3CDTF">2024-09-27T15:23:34Z</dcterms:created>
  <dcterms:modified xsi:type="dcterms:W3CDTF">2024-09-27T15:23:34Z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2024-09-27T00:00:00Z</vt:filetime>
  </property>
</Properties>
</file>