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  <p:embeddedFontLst>
    <p:embeddedFont>
      <p:font typeface="BBRMAD+TrendSlabFour"/>
      <p:regular r:id="rId1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font" Target="fonts/font1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710659" y="4360972"/>
            <a:ext cx="8654294" cy="15167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43"/>
              </a:lnSpc>
              <a:spcBef>
                <a:spcPts val="0"/>
              </a:spcBef>
              <a:spcAft>
                <a:spcPts val="0"/>
              </a:spcAft>
            </a:pPr>
            <a:r>
              <a:rPr dirty="0" sz="8850" spc="-216">
                <a:solidFill>
                  <a:srgbClr val="000000"/>
                </a:solidFill>
                <a:latin typeface="BBRMAD+TrendSlabFour"/>
                <a:cs typeface="BBRMAD+TrendSlabFour"/>
              </a:rPr>
              <a:t>ALGORITHM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1469" y="3636317"/>
            <a:ext cx="8492197" cy="2199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900" spc="-284">
                <a:solidFill>
                  <a:srgbClr val="181818"/>
                </a:solidFill>
                <a:latin typeface="BBRMAD+TrendSlabFour"/>
                <a:cs typeface="BBRMAD+TrendSlabFour"/>
              </a:rPr>
              <a:t>OUTPUT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Administrator</cp:lastModifiedBy>
  <cp:revision>1</cp:revision>
  <dcterms:modified xsi:type="dcterms:W3CDTF">2024-09-27T11:47:41-05:00</dcterms:modified>
</cp:coreProperties>
</file>