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340" r:id="rId2"/>
    <p:sldId id="351" r:id="rId3"/>
    <p:sldId id="343" r:id="rId4"/>
    <p:sldId id="344" r:id="rId5"/>
    <p:sldId id="345" r:id="rId6"/>
    <p:sldId id="346" r:id="rId7"/>
    <p:sldId id="347" r:id="rId8"/>
    <p:sldId id="349" r:id="rId9"/>
    <p:sldId id="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8334-9DBC-E2E5-1516-2988CFB47F04}" v="549" dt="2024-05-01T23:25:30.635"/>
    <p1510:client id="{26431E43-2FCA-4420-AAD2-D5758AE3E0E2}" v="544" dt="2024-05-02T06:06:43.841"/>
    <p1510:client id="{832E2B79-ABC3-54FF-3012-B4E7F864350C}" v="481" dt="2024-05-02T05:06:12.407"/>
    <p1510:client id="{8684311D-17E8-B83E-C603-6455D8919A82}" v="177" dt="2024-05-01T23:17:37.532"/>
    <p1510:client id="{8941194A-FB39-9D5C-EF44-529598346BE9}" v="7" dt="2024-05-02T16:27:04.553"/>
    <p1510:client id="{96C9F910-6B5D-3B1F-4C9E-BEB1CE6FDFD9}" v="140" dt="2024-05-01T23:29:44.676"/>
    <p1510:client id="{B5DE07E7-39B1-E6E2-EB94-B1410664D0BC}" v="17" dt="2024-05-02T14:32:07.848"/>
    <p1510:client id="{D007D81D-86D5-461E-92C9-3F611191530C}" v="4" dt="2024-05-02T16:20:0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ji, Nithyashree" userId="S::nxb220014@utdallas.edu::50434e52-4c69-45dc-94a4-dad81b73c9eb" providerId="AD" clId="Web-{26431E43-2FCA-4420-AAD2-D5758AE3E0E2}"/>
    <pc:docChg chg="addSld modSld addMainMaster delMainMaster">
      <pc:chgData name="Balaji, Nithyashree" userId="S::nxb220014@utdallas.edu::50434e52-4c69-45dc-94a4-dad81b73c9eb" providerId="AD" clId="Web-{26431E43-2FCA-4420-AAD2-D5758AE3E0E2}" dt="2024-05-02T06:06:43.841" v="424" actId="1076"/>
      <pc:docMkLst>
        <pc:docMk/>
      </pc:docMkLst>
      <pc:sldChg chg="addSp delSp modSp mod setBg modClrScheme chgLayout">
        <pc:chgData name="Balaji, Nithyashree" userId="S::nxb220014@utdallas.edu::50434e52-4c69-45dc-94a4-dad81b73c9eb" providerId="AD" clId="Web-{26431E43-2FCA-4420-AAD2-D5758AE3E0E2}" dt="2024-05-02T05:54:02.747" v="240" actId="1076"/>
        <pc:sldMkLst>
          <pc:docMk/>
          <pc:sldMk cId="1989884105" sldId="340"/>
        </pc:sldMkLst>
        <pc:spChg chg="del mod ord">
          <ac:chgData name="Balaji, Nithyashree" userId="S::nxb220014@utdallas.edu::50434e52-4c69-45dc-94a4-dad81b73c9eb" providerId="AD" clId="Web-{26431E43-2FCA-4420-AAD2-D5758AE3E0E2}" dt="2024-05-02T05:46:26.565" v="173"/>
          <ac:spMkLst>
            <pc:docMk/>
            <pc:sldMk cId="1989884105" sldId="340"/>
            <ac:spMk id="2" creationId="{17878438-4E90-5C6C-DB28-B52BB007C77C}"/>
          </ac:spMkLst>
        </pc:spChg>
        <pc:spChg chg="del mod">
          <ac:chgData name="Balaji, Nithyashree" userId="S::nxb220014@utdallas.edu::50434e52-4c69-45dc-94a4-dad81b73c9eb" providerId="AD" clId="Web-{26431E43-2FCA-4420-AAD2-D5758AE3E0E2}" dt="2024-05-02T05:50:30.633" v="211"/>
          <ac:spMkLst>
            <pc:docMk/>
            <pc:sldMk cId="1989884105" sldId="340"/>
            <ac:spMk id="6" creationId="{51914637-5E06-1950-A592-429C4ACC71D4}"/>
          </ac:spMkLst>
        </pc:spChg>
        <pc:spChg chg="add mod ord">
          <ac:chgData name="Balaji, Nithyashree" userId="S::nxb220014@utdallas.edu::50434e52-4c69-45dc-94a4-dad81b73c9eb" providerId="AD" clId="Web-{26431E43-2FCA-4420-AAD2-D5758AE3E0E2}" dt="2024-05-02T05:54:02.747" v="240" actId="1076"/>
          <ac:spMkLst>
            <pc:docMk/>
            <pc:sldMk cId="1989884105" sldId="340"/>
            <ac:spMk id="7" creationId="{FE88336E-2023-DCA6-0EBF-8756F7F02216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49:41.991" v="205"/>
          <ac:spMkLst>
            <pc:docMk/>
            <pc:sldMk cId="1989884105" sldId="340"/>
            <ac:spMk id="11" creationId="{041AB071-DCA2-42CD-9124-1185AB226EEA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49:41.991" v="205"/>
          <ac:spMkLst>
            <pc:docMk/>
            <pc:sldMk cId="1989884105" sldId="340"/>
            <ac:spMk id="13" creationId="{0392547C-FF3C-4937-BC39-BDA087FC5ADC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49:41.991" v="205"/>
          <ac:spMkLst>
            <pc:docMk/>
            <pc:sldMk cId="1989884105" sldId="340"/>
            <ac:spMk id="15" creationId="{EF78E39C-4C90-437A-AC49-F4C5DD14809C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20" creationId="{FF61BAA8-9DAA-474A-9561-D34DD0490337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22" creationId="{7D2FCD8B-EB2C-4683-A359-B95047F265AE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24" creationId="{CA343F4A-8229-40DB-A8BB-4BFB2E30110A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26" creationId="{E4B6CA04-629C-4E10-A803-BA7DBB5EE450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28" creationId="{2875F50F-F8AB-49A5-A507-3E5C38CF82AA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30" creationId="{5CCFAD54-2E08-4DE8-BBBC-18498FF2D3B2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34" creationId="{7FAB044E-710D-E019-0A6D-8AB416699D93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37" creationId="{AFCB696D-A513-4B13-BB13-8EAF7D7F82CB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39" creationId="{E2397F12-3A55-4CDD-8D09-1C6EE03A8EE2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41" creationId="{72D288FE-B3C3-47B4-85C5-C24DF3DA3702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43" creationId="{FFF50293-5BD5-4701-B9F8-42311604199B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1:56.510" v="219"/>
          <ac:spMkLst>
            <pc:docMk/>
            <pc:sldMk cId="1989884105" sldId="340"/>
            <ac:spMk id="45" creationId="{BFFE0839-469E-4C3A-B55D-DABAE151ED18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54" v="221"/>
          <ac:spMkLst>
            <pc:docMk/>
            <pc:sldMk cId="1989884105" sldId="340"/>
            <ac:spMk id="47" creationId="{72E00772-B22C-43CF-B513-DB03B56CBDB0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54" v="221"/>
          <ac:spMkLst>
            <pc:docMk/>
            <pc:sldMk cId="1989884105" sldId="340"/>
            <ac:spMk id="48" creationId="{13524B61-BB3A-4187-8AF7-279D602AE9FD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54" v="221"/>
          <ac:spMkLst>
            <pc:docMk/>
            <pc:sldMk cId="1989884105" sldId="340"/>
            <ac:spMk id="49" creationId="{C3BF8BFD-2873-4BF3-8BA0-812F71B57E4E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54" v="221"/>
          <ac:spMkLst>
            <pc:docMk/>
            <pc:sldMk cId="1989884105" sldId="340"/>
            <ac:spMk id="50" creationId="{4FB17858-AB2E-4F6B-9916-A9909E7BAA71}"/>
          </ac:spMkLst>
        </pc:spChg>
        <pc:spChg chg="add del">
          <ac:chgData name="Balaji, Nithyashree" userId="S::nxb220014@utdallas.edu::50434e52-4c69-45dc-94a4-dad81b73c9eb" providerId="AD" clId="Web-{26431E43-2FCA-4420-AAD2-D5758AE3E0E2}" dt="2024-05-02T05:52:06.354" v="221"/>
          <ac:spMkLst>
            <pc:docMk/>
            <pc:sldMk cId="1989884105" sldId="340"/>
            <ac:spMk id="51" creationId="{637DF162-C705-747A-C958-8D17C96194E8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3" creationId="{FFCD9B9F-B3FA-405A-9934-F9E85C1DE7C4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4" creationId="{DCBF32FF-171B-40C2-93FE-AA3BAE43DB1E}"/>
          </ac:spMkLst>
        </pc:spChg>
        <pc:spChg chg="add del mod">
          <ac:chgData name="Balaji, Nithyashree" userId="S::nxb220014@utdallas.edu::50434e52-4c69-45dc-94a4-dad81b73c9eb" providerId="AD" clId="Web-{26431E43-2FCA-4420-AAD2-D5758AE3E0E2}" dt="2024-05-02T05:52:13.213" v="224"/>
          <ac:spMkLst>
            <pc:docMk/>
            <pc:sldMk cId="1989884105" sldId="340"/>
            <ac:spMk id="55" creationId="{975E12FF-800D-ADB8-1686-F5099A7ADF23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6" creationId="{391A6607-E864-41D6-8749-98EE1987A495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7" creationId="{121A056A-3429-470D-AFC8-97C1F8D83EF5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8" creationId="{90BEFB55-7176-4081-B76A-D32AFECCE2C4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59" creationId="{3DCAB5CB-1540-4DEE-976C-1BD5F6E3B418}"/>
          </ac:spMkLst>
        </pc:spChg>
        <pc:spChg chg="add">
          <ac:chgData name="Balaji, Nithyashree" userId="S::nxb220014@utdallas.edu::50434e52-4c69-45dc-94a4-dad81b73c9eb" providerId="AD" clId="Web-{26431E43-2FCA-4420-AAD2-D5758AE3E0E2}" dt="2024-05-02T05:52:06.369" v="222"/>
          <ac:spMkLst>
            <pc:docMk/>
            <pc:sldMk cId="1989884105" sldId="340"/>
            <ac:spMk id="60" creationId="{44356B39-91B7-4E26-8359-29C41DD9BA5C}"/>
          </ac:spMkLst>
        </pc:spChg>
        <pc:picChg chg="add del mod">
          <ac:chgData name="Balaji, Nithyashree" userId="S::nxb220014@utdallas.edu::50434e52-4c69-45dc-94a4-dad81b73c9eb" providerId="AD" clId="Web-{26431E43-2FCA-4420-AAD2-D5758AE3E0E2}" dt="2024-05-02T05:45:43.940" v="169"/>
          <ac:picMkLst>
            <pc:docMk/>
            <pc:sldMk cId="1989884105" sldId="340"/>
            <ac:picMk id="3" creationId="{D834BEF6-3522-F6A4-F2CE-34B3EEF5215A}"/>
          </ac:picMkLst>
        </pc:picChg>
        <pc:picChg chg="mod ord">
          <ac:chgData name="Balaji, Nithyashree" userId="S::nxb220014@utdallas.edu::50434e52-4c69-45dc-94a4-dad81b73c9eb" providerId="AD" clId="Web-{26431E43-2FCA-4420-AAD2-D5758AE3E0E2}" dt="2024-05-02T05:52:06.369" v="222"/>
          <ac:picMkLst>
            <pc:docMk/>
            <pc:sldMk cId="1989884105" sldId="340"/>
            <ac:picMk id="4" creationId="{A590D4B1-A3ED-DE47-41D8-AFCF06DCC70F}"/>
          </ac:picMkLst>
        </pc:picChg>
        <pc:picChg chg="add mod ord">
          <ac:chgData name="Balaji, Nithyashree" userId="S::nxb220014@utdallas.edu::50434e52-4c69-45dc-94a4-dad81b73c9eb" providerId="AD" clId="Web-{26431E43-2FCA-4420-AAD2-D5758AE3E0E2}" dt="2024-05-02T05:52:06.369" v="222"/>
          <ac:picMkLst>
            <pc:docMk/>
            <pc:sldMk cId="1989884105" sldId="340"/>
            <ac:picMk id="5" creationId="{3696886D-3F49-0851-30C4-84963C98F6C1}"/>
          </ac:picMkLst>
        </pc:picChg>
        <pc:picChg chg="add mod ord">
          <ac:chgData name="Balaji, Nithyashree" userId="S::nxb220014@utdallas.edu::50434e52-4c69-45dc-94a4-dad81b73c9eb" providerId="AD" clId="Web-{26431E43-2FCA-4420-AAD2-D5758AE3E0E2}" dt="2024-05-02T05:52:06.369" v="222"/>
          <ac:picMkLst>
            <pc:docMk/>
            <pc:sldMk cId="1989884105" sldId="340"/>
            <ac:picMk id="8" creationId="{BA996823-58BA-D209-9804-6D28F547F654}"/>
          </ac:picMkLst>
        </pc:picChg>
        <pc:picChg chg="add mod ord">
          <ac:chgData name="Balaji, Nithyashree" userId="S::nxb220014@utdallas.edu::50434e52-4c69-45dc-94a4-dad81b73c9eb" providerId="AD" clId="Web-{26431E43-2FCA-4420-AAD2-D5758AE3E0E2}" dt="2024-05-02T05:52:06.369" v="222"/>
          <ac:picMkLst>
            <pc:docMk/>
            <pc:sldMk cId="1989884105" sldId="340"/>
            <ac:picMk id="9" creationId="{EEC8815C-4443-329C-F409-9AAD6EB6314A}"/>
          </ac:picMkLst>
        </pc:picChg>
        <pc:picChg chg="add del mod">
          <ac:chgData name="Balaji, Nithyashree" userId="S::nxb220014@utdallas.edu::50434e52-4c69-45dc-94a4-dad81b73c9eb" providerId="AD" clId="Web-{26431E43-2FCA-4420-AAD2-D5758AE3E0E2}" dt="2024-05-02T05:51:35.431" v="217"/>
          <ac:picMkLst>
            <pc:docMk/>
            <pc:sldMk cId="1989884105" sldId="340"/>
            <ac:picMk id="10" creationId="{A8E1676C-6714-2286-07C9-C5262034A13C}"/>
          </ac:picMkLst>
        </pc:picChg>
        <pc:picChg chg="add del mod">
          <ac:chgData name="Balaji, Nithyashree" userId="S::nxb220014@utdallas.edu::50434e52-4c69-45dc-94a4-dad81b73c9eb" providerId="AD" clId="Web-{26431E43-2FCA-4420-AAD2-D5758AE3E0E2}" dt="2024-05-02T05:52:24.416" v="228"/>
          <ac:picMkLst>
            <pc:docMk/>
            <pc:sldMk cId="1989884105" sldId="340"/>
            <ac:picMk id="12" creationId="{58B1B2FE-4B70-B7F8-CB68-20467D9B6BE2}"/>
          </ac:picMkLst>
        </pc:picChg>
        <pc:picChg chg="add mod">
          <ac:chgData name="Balaji, Nithyashree" userId="S::nxb220014@utdallas.edu::50434e52-4c69-45dc-94a4-dad81b73c9eb" providerId="AD" clId="Web-{26431E43-2FCA-4420-AAD2-D5758AE3E0E2}" dt="2024-05-02T05:53:35.277" v="235" actId="14100"/>
          <ac:picMkLst>
            <pc:docMk/>
            <pc:sldMk cId="1989884105" sldId="340"/>
            <ac:picMk id="14" creationId="{99C994E3-A13E-0DFD-6685-C504B0EB5812}"/>
          </ac:picMkLst>
        </pc:picChg>
      </pc:sldChg>
      <pc:sldChg chg="delSp modSp mod modClrScheme chgLayout">
        <pc:chgData name="Balaji, Nithyashree" userId="S::nxb220014@utdallas.edu::50434e52-4c69-45dc-94a4-dad81b73c9eb" providerId="AD" clId="Web-{26431E43-2FCA-4420-AAD2-D5758AE3E0E2}" dt="2024-05-02T05:58:06.033" v="251" actId="20577"/>
        <pc:sldMkLst>
          <pc:docMk/>
          <pc:sldMk cId="1765742658" sldId="343"/>
        </pc:sldMkLst>
        <pc:spChg chg="mod ord">
          <ac:chgData name="Balaji, Nithyashree" userId="S::nxb220014@utdallas.edu::50434e52-4c69-45dc-94a4-dad81b73c9eb" providerId="AD" clId="Web-{26431E43-2FCA-4420-AAD2-D5758AE3E0E2}" dt="2024-05-02T05:35:08.583" v="6" actId="1076"/>
          <ac:spMkLst>
            <pc:docMk/>
            <pc:sldMk cId="1765742658" sldId="343"/>
            <ac:spMk id="2" creationId="{5903A52C-771C-2D70-7AB2-D7C2D3DE9455}"/>
          </ac:spMkLst>
        </pc:spChg>
        <pc:spChg chg="mod ord">
          <ac:chgData name="Balaji, Nithyashree" userId="S::nxb220014@utdallas.edu::50434e52-4c69-45dc-94a4-dad81b73c9eb" providerId="AD" clId="Web-{26431E43-2FCA-4420-AAD2-D5758AE3E0E2}" dt="2024-05-02T05:34:22.176" v="1"/>
          <ac:spMkLst>
            <pc:docMk/>
            <pc:sldMk cId="1765742658" sldId="343"/>
            <ac:spMk id="3" creationId="{12456446-8CE3-87D5-066A-5485DE224B79}"/>
          </ac:spMkLst>
        </pc:spChg>
        <pc:spChg chg="mod">
          <ac:chgData name="Balaji, Nithyashree" userId="S::nxb220014@utdallas.edu::50434e52-4c69-45dc-94a4-dad81b73c9eb" providerId="AD" clId="Web-{26431E43-2FCA-4420-AAD2-D5758AE3E0E2}" dt="2024-05-02T05:58:06.033" v="251" actId="20577"/>
          <ac:spMkLst>
            <pc:docMk/>
            <pc:sldMk cId="1765742658" sldId="343"/>
            <ac:spMk id="4" creationId="{D0DCC243-34C1-06DF-D7F7-86B4D6942D46}"/>
          </ac:spMkLst>
        </pc:spChg>
        <pc:spChg chg="del">
          <ac:chgData name="Balaji, Nithyashree" userId="S::nxb220014@utdallas.edu::50434e52-4c69-45dc-94a4-dad81b73c9eb" providerId="AD" clId="Web-{26431E43-2FCA-4420-AAD2-D5758AE3E0E2}" dt="2024-05-02T05:33:56.738" v="0"/>
          <ac:spMkLst>
            <pc:docMk/>
            <pc:sldMk cId="1765742658" sldId="343"/>
            <ac:spMk id="10" creationId="{279A4970-2649-24FA-3B83-792933D56864}"/>
          </ac:spMkLst>
        </pc:spChg>
      </pc:sldChg>
      <pc:sldChg chg="delSp modSp mod modClrScheme chgLayout">
        <pc:chgData name="Balaji, Nithyashree" userId="S::nxb220014@utdallas.edu::50434e52-4c69-45dc-94a4-dad81b73c9eb" providerId="AD" clId="Web-{26431E43-2FCA-4420-AAD2-D5758AE3E0E2}" dt="2024-05-02T05:35:51.693" v="15" actId="1076"/>
        <pc:sldMkLst>
          <pc:docMk/>
          <pc:sldMk cId="2922276210" sldId="344"/>
        </pc:sldMkLst>
        <pc:spChg chg="mod ord">
          <ac:chgData name="Balaji, Nithyashree" userId="S::nxb220014@utdallas.edu::50434e52-4c69-45dc-94a4-dad81b73c9eb" providerId="AD" clId="Web-{26431E43-2FCA-4420-AAD2-D5758AE3E0E2}" dt="2024-05-02T05:35:35.896" v="12" actId="1076"/>
          <ac:spMkLst>
            <pc:docMk/>
            <pc:sldMk cId="2922276210" sldId="344"/>
            <ac:spMk id="2" creationId="{CF559E83-61AB-969A-319A-84EF5B1747D8}"/>
          </ac:spMkLst>
        </pc:spChg>
        <pc:spChg chg="del mod ord">
          <ac:chgData name="Balaji, Nithyashree" userId="S::nxb220014@utdallas.edu::50434e52-4c69-45dc-94a4-dad81b73c9eb" providerId="AD" clId="Web-{26431E43-2FCA-4420-AAD2-D5758AE3E0E2}" dt="2024-05-02T05:35:28.396" v="11"/>
          <ac:spMkLst>
            <pc:docMk/>
            <pc:sldMk cId="2922276210" sldId="344"/>
            <ac:spMk id="5" creationId="{C2097F65-F17F-28C0-76F1-90BDBA4A361B}"/>
          </ac:spMkLst>
        </pc:spChg>
        <pc:spChg chg="mod">
          <ac:chgData name="Balaji, Nithyashree" userId="S::nxb220014@utdallas.edu::50434e52-4c69-45dc-94a4-dad81b73c9eb" providerId="AD" clId="Web-{26431E43-2FCA-4420-AAD2-D5758AE3E0E2}" dt="2024-05-02T05:35:40.802" v="13" actId="1076"/>
          <ac:spMkLst>
            <pc:docMk/>
            <pc:sldMk cId="2922276210" sldId="344"/>
            <ac:spMk id="7" creationId="{DF3264D6-0C88-FB7B-1E2E-28B8790504CB}"/>
          </ac:spMkLst>
        </pc:spChg>
        <pc:spChg chg="mod">
          <ac:chgData name="Balaji, Nithyashree" userId="S::nxb220014@utdallas.edu::50434e52-4c69-45dc-94a4-dad81b73c9eb" providerId="AD" clId="Web-{26431E43-2FCA-4420-AAD2-D5758AE3E0E2}" dt="2024-05-02T05:35:44.756" v="14" actId="1076"/>
          <ac:spMkLst>
            <pc:docMk/>
            <pc:sldMk cId="2922276210" sldId="344"/>
            <ac:spMk id="10" creationId="{F3969EEE-347A-96E3-301C-0A06396B5A4A}"/>
          </ac:spMkLst>
        </pc:spChg>
        <pc:spChg chg="mod">
          <ac:chgData name="Balaji, Nithyashree" userId="S::nxb220014@utdallas.edu::50434e52-4c69-45dc-94a4-dad81b73c9eb" providerId="AD" clId="Web-{26431E43-2FCA-4420-AAD2-D5758AE3E0E2}" dt="2024-05-02T05:35:51.693" v="15" actId="1076"/>
          <ac:spMkLst>
            <pc:docMk/>
            <pc:sldMk cId="2922276210" sldId="344"/>
            <ac:spMk id="11" creationId="{0B164B0B-F28B-D053-1125-DC10122CB7D0}"/>
          </ac:spMkLst>
        </pc:spChg>
      </pc:sldChg>
      <pc:sldChg chg="modSp mod modClrScheme chgLayout">
        <pc:chgData name="Balaji, Nithyashree" userId="S::nxb220014@utdallas.edu::50434e52-4c69-45dc-94a4-dad81b73c9eb" providerId="AD" clId="Web-{26431E43-2FCA-4420-AAD2-D5758AE3E0E2}" dt="2024-05-02T05:40:54.840" v="58" actId="20577"/>
        <pc:sldMkLst>
          <pc:docMk/>
          <pc:sldMk cId="152448586" sldId="345"/>
        </pc:sldMkLst>
        <pc:spChg chg="mod ord">
          <ac:chgData name="Balaji, Nithyashree" userId="S::nxb220014@utdallas.edu::50434e52-4c69-45dc-94a4-dad81b73c9eb" providerId="AD" clId="Web-{26431E43-2FCA-4420-AAD2-D5758AE3E0E2}" dt="2024-05-02T05:36:03.834" v="16" actId="1076"/>
          <ac:spMkLst>
            <pc:docMk/>
            <pc:sldMk cId="152448586" sldId="345"/>
            <ac:spMk id="2" creationId="{82EB62CA-163B-BE39-27F1-812AA6AE4690}"/>
          </ac:spMkLst>
        </pc:spChg>
        <pc:spChg chg="mod ord">
          <ac:chgData name="Balaji, Nithyashree" userId="S::nxb220014@utdallas.edu::50434e52-4c69-45dc-94a4-dad81b73c9eb" providerId="AD" clId="Web-{26431E43-2FCA-4420-AAD2-D5758AE3E0E2}" dt="2024-05-02T05:40:54.840" v="58" actId="20577"/>
          <ac:spMkLst>
            <pc:docMk/>
            <pc:sldMk cId="152448586" sldId="345"/>
            <ac:spMk id="3" creationId="{3C03D172-3C9D-9950-3059-B0EA20DD4DB6}"/>
          </ac:spMkLst>
        </pc:spChg>
        <pc:picChg chg="mod">
          <ac:chgData name="Balaji, Nithyashree" userId="S::nxb220014@utdallas.edu::50434e52-4c69-45dc-94a4-dad81b73c9eb" providerId="AD" clId="Web-{26431E43-2FCA-4420-AAD2-D5758AE3E0E2}" dt="2024-05-02T05:36:17.116" v="20" actId="14100"/>
          <ac:picMkLst>
            <pc:docMk/>
            <pc:sldMk cId="152448586" sldId="345"/>
            <ac:picMk id="4" creationId="{45BF5442-C37C-290A-BC3B-57C62C629CD6}"/>
          </ac:picMkLst>
        </pc:picChg>
      </pc:sldChg>
      <pc:sldChg chg="delSp modSp mod modClrScheme chgLayout">
        <pc:chgData name="Balaji, Nithyashree" userId="S::nxb220014@utdallas.edu::50434e52-4c69-45dc-94a4-dad81b73c9eb" providerId="AD" clId="Web-{26431E43-2FCA-4420-AAD2-D5758AE3E0E2}" dt="2024-05-02T05:43:46.140" v="159"/>
        <pc:sldMkLst>
          <pc:docMk/>
          <pc:sldMk cId="1844305217" sldId="346"/>
        </pc:sldMkLst>
        <pc:spChg chg="del mod ord">
          <ac:chgData name="Balaji, Nithyashree" userId="S::nxb220014@utdallas.edu::50434e52-4c69-45dc-94a4-dad81b73c9eb" providerId="AD" clId="Web-{26431E43-2FCA-4420-AAD2-D5758AE3E0E2}" dt="2024-05-02T05:41:21.669" v="61"/>
          <ac:spMkLst>
            <pc:docMk/>
            <pc:sldMk cId="1844305217" sldId="346"/>
            <ac:spMk id="2" creationId="{ACE8CD2C-02D1-35DE-82C3-572EEC2BEA87}"/>
          </ac:spMkLst>
        </pc:spChg>
        <pc:spChg chg="mod ord">
          <ac:chgData name="Balaji, Nithyashree" userId="S::nxb220014@utdallas.edu::50434e52-4c69-45dc-94a4-dad81b73c9eb" providerId="AD" clId="Web-{26431E43-2FCA-4420-AAD2-D5758AE3E0E2}" dt="2024-05-02T05:43:07.436" v="148" actId="1076"/>
          <ac:spMkLst>
            <pc:docMk/>
            <pc:sldMk cId="1844305217" sldId="346"/>
            <ac:spMk id="3" creationId="{CF778204-E6FB-1AEE-F917-A97488CC4233}"/>
          </ac:spMkLst>
        </pc:spChg>
        <pc:graphicFrameChg chg="mod modGraphic">
          <ac:chgData name="Balaji, Nithyashree" userId="S::nxb220014@utdallas.edu::50434e52-4c69-45dc-94a4-dad81b73c9eb" providerId="AD" clId="Web-{26431E43-2FCA-4420-AAD2-D5758AE3E0E2}" dt="2024-05-02T05:43:46.140" v="159"/>
          <ac:graphicFrameMkLst>
            <pc:docMk/>
            <pc:sldMk cId="1844305217" sldId="346"/>
            <ac:graphicFrameMk id="5" creationId="{0A33B063-0504-EF13-D677-14E7E285882E}"/>
          </ac:graphicFrameMkLst>
        </pc:graphicFrameChg>
      </pc:sldChg>
      <pc:sldChg chg="delSp modSp mod modClrScheme chgLayout">
        <pc:chgData name="Balaji, Nithyashree" userId="S::nxb220014@utdallas.edu::50434e52-4c69-45dc-94a4-dad81b73c9eb" providerId="AD" clId="Web-{26431E43-2FCA-4420-AAD2-D5758AE3E0E2}" dt="2024-05-02T05:44:16.125" v="164" actId="20577"/>
        <pc:sldMkLst>
          <pc:docMk/>
          <pc:sldMk cId="4234920496" sldId="347"/>
        </pc:sldMkLst>
        <pc:spChg chg="mod ord">
          <ac:chgData name="Balaji, Nithyashree" userId="S::nxb220014@utdallas.edu::50434e52-4c69-45dc-94a4-dad81b73c9eb" providerId="AD" clId="Web-{26431E43-2FCA-4420-AAD2-D5758AE3E0E2}" dt="2024-05-02T05:44:16.125" v="164" actId="20577"/>
          <ac:spMkLst>
            <pc:docMk/>
            <pc:sldMk cId="4234920496" sldId="347"/>
            <ac:spMk id="3" creationId="{D7A40F52-6CC1-2BD2-FE7A-7D2DA5000FF2}"/>
          </ac:spMkLst>
        </pc:spChg>
        <pc:spChg chg="del mod ord">
          <ac:chgData name="Balaji, Nithyashree" userId="S::nxb220014@utdallas.edu::50434e52-4c69-45dc-94a4-dad81b73c9eb" providerId="AD" clId="Web-{26431E43-2FCA-4420-AAD2-D5758AE3E0E2}" dt="2024-05-02T05:36:23.881" v="21"/>
          <ac:spMkLst>
            <pc:docMk/>
            <pc:sldMk cId="4234920496" sldId="347"/>
            <ac:spMk id="9" creationId="{C908026B-71FD-015D-8013-BCA1BFE07323}"/>
          </ac:spMkLst>
        </pc:spChg>
        <pc:picChg chg="mod">
          <ac:chgData name="Balaji, Nithyashree" userId="S::nxb220014@utdallas.edu::50434e52-4c69-45dc-94a4-dad81b73c9eb" providerId="AD" clId="Web-{26431E43-2FCA-4420-AAD2-D5758AE3E0E2}" dt="2024-05-02T05:36:30.616" v="23" actId="1076"/>
          <ac:picMkLst>
            <pc:docMk/>
            <pc:sldMk cId="4234920496" sldId="347"/>
            <ac:picMk id="4" creationId="{A92AFF92-67B4-3E04-1B3D-FD23AD41BF32}"/>
          </ac:picMkLst>
        </pc:picChg>
      </pc:sldChg>
      <pc:sldChg chg="modSp mod modClrScheme chgLayout">
        <pc:chgData name="Balaji, Nithyashree" userId="S::nxb220014@utdallas.edu::50434e52-4c69-45dc-94a4-dad81b73c9eb" providerId="AD" clId="Web-{26431E43-2FCA-4420-AAD2-D5758AE3E0E2}" dt="2024-05-02T05:37:18.836" v="32" actId="1076"/>
        <pc:sldMkLst>
          <pc:docMk/>
          <pc:sldMk cId="2439216181" sldId="349"/>
        </pc:sldMkLst>
        <pc:spChg chg="mod ord">
          <ac:chgData name="Balaji, Nithyashree" userId="S::nxb220014@utdallas.edu::50434e52-4c69-45dc-94a4-dad81b73c9eb" providerId="AD" clId="Web-{26431E43-2FCA-4420-AAD2-D5758AE3E0E2}" dt="2024-05-02T05:36:59.351" v="27" actId="1076"/>
          <ac:spMkLst>
            <pc:docMk/>
            <pc:sldMk cId="2439216181" sldId="349"/>
            <ac:spMk id="2" creationId="{DCDCE39D-D384-DAD1-0170-9FEAFF93C420}"/>
          </ac:spMkLst>
        </pc:spChg>
        <pc:spChg chg="mod ord">
          <ac:chgData name="Balaji, Nithyashree" userId="S::nxb220014@utdallas.edu::50434e52-4c69-45dc-94a4-dad81b73c9eb" providerId="AD" clId="Web-{26431E43-2FCA-4420-AAD2-D5758AE3E0E2}" dt="2024-05-02T05:37:18.836" v="32" actId="1076"/>
          <ac:spMkLst>
            <pc:docMk/>
            <pc:sldMk cId="2439216181" sldId="349"/>
            <ac:spMk id="3" creationId="{3EECC844-210E-C557-D6AC-3D1D05B57A20}"/>
          </ac:spMkLst>
        </pc:spChg>
      </pc:sldChg>
      <pc:sldChg chg="delSp modSp mod modClrScheme chgLayout">
        <pc:chgData name="Balaji, Nithyashree" userId="S::nxb220014@utdallas.edu::50434e52-4c69-45dc-94a4-dad81b73c9eb" providerId="AD" clId="Web-{26431E43-2FCA-4420-AAD2-D5758AE3E0E2}" dt="2024-05-02T05:39:30.885" v="48" actId="1076"/>
        <pc:sldMkLst>
          <pc:docMk/>
          <pc:sldMk cId="1442725844" sldId="350"/>
        </pc:sldMkLst>
        <pc:spChg chg="del mod ord">
          <ac:chgData name="Balaji, Nithyashree" userId="S::nxb220014@utdallas.edu::50434e52-4c69-45dc-94a4-dad81b73c9eb" providerId="AD" clId="Web-{26431E43-2FCA-4420-AAD2-D5758AE3E0E2}" dt="2024-05-02T05:37:24.804" v="33"/>
          <ac:spMkLst>
            <pc:docMk/>
            <pc:sldMk cId="1442725844" sldId="350"/>
            <ac:spMk id="2" creationId="{0F902819-D9E4-DB3E-508F-109453EE2D0A}"/>
          </ac:spMkLst>
        </pc:spChg>
        <pc:spChg chg="mod ord">
          <ac:chgData name="Balaji, Nithyashree" userId="S::nxb220014@utdallas.edu::50434e52-4c69-45dc-94a4-dad81b73c9eb" providerId="AD" clId="Web-{26431E43-2FCA-4420-AAD2-D5758AE3E0E2}" dt="2024-05-02T05:39:30.885" v="48" actId="1076"/>
          <ac:spMkLst>
            <pc:docMk/>
            <pc:sldMk cId="1442725844" sldId="350"/>
            <ac:spMk id="3" creationId="{657F31E5-D8B9-4D35-0B4D-A5DDC9C72E25}"/>
          </ac:spMkLst>
        </pc:spChg>
      </pc:sldChg>
      <pc:sldChg chg="addSp delSp modSp new mod modClrScheme chgLayout">
        <pc:chgData name="Balaji, Nithyashree" userId="S::nxb220014@utdallas.edu::50434e52-4c69-45dc-94a4-dad81b73c9eb" providerId="AD" clId="Web-{26431E43-2FCA-4420-AAD2-D5758AE3E0E2}" dt="2024-05-02T06:06:43.841" v="424" actId="1076"/>
        <pc:sldMkLst>
          <pc:docMk/>
          <pc:sldMk cId="2195400730" sldId="351"/>
        </pc:sldMkLst>
        <pc:spChg chg="mod ord">
          <ac:chgData name="Balaji, Nithyashree" userId="S::nxb220014@utdallas.edu::50434e52-4c69-45dc-94a4-dad81b73c9eb" providerId="AD" clId="Web-{26431E43-2FCA-4420-AAD2-D5758AE3E0E2}" dt="2024-05-02T06:05:33.496" v="408" actId="1076"/>
          <ac:spMkLst>
            <pc:docMk/>
            <pc:sldMk cId="2195400730" sldId="351"/>
            <ac:spMk id="2" creationId="{A87D0144-574C-27F8-68AD-A1CA2700977B}"/>
          </ac:spMkLst>
        </pc:spChg>
        <pc:spChg chg="del">
          <ac:chgData name="Balaji, Nithyashree" userId="S::nxb220014@utdallas.edu::50434e52-4c69-45dc-94a4-dad81b73c9eb" providerId="AD" clId="Web-{26431E43-2FCA-4420-AAD2-D5758AE3E0E2}" dt="2024-05-02T05:54:48.060" v="242"/>
          <ac:spMkLst>
            <pc:docMk/>
            <pc:sldMk cId="2195400730" sldId="351"/>
            <ac:spMk id="3" creationId="{B06E4EB4-4A56-1C7B-7594-EF5113CD18CB}"/>
          </ac:spMkLst>
        </pc:spChg>
        <pc:spChg chg="add mod">
          <ac:chgData name="Balaji, Nithyashree" userId="S::nxb220014@utdallas.edu::50434e52-4c69-45dc-94a4-dad81b73c9eb" providerId="AD" clId="Web-{26431E43-2FCA-4420-AAD2-D5758AE3E0E2}" dt="2024-05-02T06:06:43.841" v="424" actId="1076"/>
          <ac:spMkLst>
            <pc:docMk/>
            <pc:sldMk cId="2195400730" sldId="351"/>
            <ac:spMk id="4" creationId="{EAC3D104-B1DC-A1FE-8E6B-9257A06B4C4C}"/>
          </ac:spMkLst>
        </pc:spChg>
        <pc:spChg chg="add mod">
          <ac:chgData name="Balaji, Nithyashree" userId="S::nxb220014@utdallas.edu::50434e52-4c69-45dc-94a4-dad81b73c9eb" providerId="AD" clId="Web-{26431E43-2FCA-4420-AAD2-D5758AE3E0E2}" dt="2024-05-02T06:05:13.839" v="407" actId="20577"/>
          <ac:spMkLst>
            <pc:docMk/>
            <pc:sldMk cId="2195400730" sldId="351"/>
            <ac:spMk id="5" creationId="{51708AD4-B259-6D06-BE20-AFD10A78BC02}"/>
          </ac:spMkLst>
        </pc:spChg>
      </pc:sldChg>
      <pc:sldMasterChg chg="del delSldLayout">
        <pc:chgData name="Balaji, Nithyashree" userId="S::nxb220014@utdallas.edu::50434e52-4c69-45dc-94a4-dad81b73c9eb" providerId="AD" clId="Web-{26431E43-2FCA-4420-AAD2-D5758AE3E0E2}" dt="2024-05-02T05:34:22.176" v="1"/>
        <pc:sldMasterMkLst>
          <pc:docMk/>
          <pc:sldMasterMk cId="3088895526" sldId="2147483660"/>
        </pc:sldMasterMkLst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255287635" sldId="2147483661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2022481655" sldId="2147483662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651811659" sldId="2147483663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2503590225" sldId="2147483664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3208218943" sldId="2147483665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1889164650" sldId="2147483666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3193405333" sldId="2147483667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1033999706" sldId="2147483668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300876378" sldId="2147483669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385548817" sldId="2147483670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1808365141" sldId="2147483671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2983533592" sldId="2147483672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161273844" sldId="2147483673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2436044594" sldId="2147483674"/>
          </pc:sldLayoutMkLst>
        </pc:sldLayoutChg>
        <pc:sldLayoutChg chg="del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3088895526" sldId="2147483660"/>
            <pc:sldLayoutMk cId="1522618844" sldId="2147483675"/>
          </pc:sldLayoutMkLst>
        </pc:sldLayoutChg>
      </pc:sldMasterChg>
      <pc:sldMasterChg chg="add addSldLayout modSldLayout">
        <pc:chgData name="Balaji, Nithyashree" userId="S::nxb220014@utdallas.edu::50434e52-4c69-45dc-94a4-dad81b73c9eb" providerId="AD" clId="Web-{26431E43-2FCA-4420-AAD2-D5758AE3E0E2}" dt="2024-05-02T05:34:22.176" v="1"/>
        <pc:sldMasterMkLst>
          <pc:docMk/>
          <pc:sldMasterMk cId="2342422553" sldId="2147483676"/>
        </pc:sldMasterMkLst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1646809808" sldId="2147483677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2696134781" sldId="2147483678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3362860161" sldId="2147483679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521532230" sldId="2147483680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1792873772" sldId="2147483681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3462227494" sldId="2147483682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3131505376" sldId="2147483683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3599946303" sldId="2147483684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2585923495" sldId="2147483685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2798648048" sldId="2147483686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2741246735" sldId="2147483687"/>
          </pc:sldLayoutMkLst>
        </pc:sldLayoutChg>
        <pc:sldLayoutChg chg="add mod replId">
          <pc:chgData name="Balaji, Nithyashree" userId="S::nxb220014@utdallas.edu::50434e52-4c69-45dc-94a4-dad81b73c9eb" providerId="AD" clId="Web-{26431E43-2FCA-4420-AAD2-D5758AE3E0E2}" dt="2024-05-02T05:34:22.176" v="1"/>
          <pc:sldLayoutMkLst>
            <pc:docMk/>
            <pc:sldMasterMk cId="2342422553" sldId="2147483676"/>
            <pc:sldLayoutMk cId="1950604299" sldId="2147483688"/>
          </pc:sldLayoutMkLst>
        </pc:sldLayoutChg>
      </pc:sldMasterChg>
    </pc:docChg>
  </pc:docChgLst>
  <pc:docChgLst>
    <pc:chgData name="Natarajan, Ragunath" userId="S::rxn230005@utdallas.edu::248ccafe-fcba-44bb-88c2-e2383a2eebbb" providerId="AD" clId="Web-{B5DE07E7-39B1-E6E2-EB94-B1410664D0BC}"/>
    <pc:docChg chg="modSld">
      <pc:chgData name="Natarajan, Ragunath" userId="S::rxn230005@utdallas.edu::248ccafe-fcba-44bb-88c2-e2383a2eebbb" providerId="AD" clId="Web-{B5DE07E7-39B1-E6E2-EB94-B1410664D0BC}" dt="2024-05-02T14:32:07.848" v="16"/>
      <pc:docMkLst>
        <pc:docMk/>
      </pc:docMkLst>
      <pc:sldChg chg="modSp">
        <pc:chgData name="Natarajan, Ragunath" userId="S::rxn230005@utdallas.edu::248ccafe-fcba-44bb-88c2-e2383a2eebbb" providerId="AD" clId="Web-{B5DE07E7-39B1-E6E2-EB94-B1410664D0BC}" dt="2024-05-02T14:32:07.848" v="16"/>
        <pc:sldMkLst>
          <pc:docMk/>
          <pc:sldMk cId="1844305217" sldId="346"/>
        </pc:sldMkLst>
        <pc:graphicFrameChg chg="mod modGraphic">
          <ac:chgData name="Natarajan, Ragunath" userId="S::rxn230005@utdallas.edu::248ccafe-fcba-44bb-88c2-e2383a2eebbb" providerId="AD" clId="Web-{B5DE07E7-39B1-E6E2-EB94-B1410664D0BC}" dt="2024-05-02T14:32:07.848" v="16"/>
          <ac:graphicFrameMkLst>
            <pc:docMk/>
            <pc:sldMk cId="1844305217" sldId="346"/>
            <ac:graphicFrameMk id="5" creationId="{0A33B063-0504-EF13-D677-14E7E285882E}"/>
          </ac:graphicFrameMkLst>
        </pc:graphicFrameChg>
      </pc:sldChg>
    </pc:docChg>
  </pc:docChgLst>
  <pc:docChgLst>
    <pc:chgData name="Maranganti, Shreya Reddy" userId="S::sxm220259@utdallas.edu::ed425e2a-1481-4916-b974-1d39a3b52a97" providerId="AD" clId="Web-{8684311D-17E8-B83E-C603-6455D8919A82}"/>
    <pc:docChg chg="modSld">
      <pc:chgData name="Maranganti, Shreya Reddy" userId="S::sxm220259@utdallas.edu::ed425e2a-1481-4916-b974-1d39a3b52a97" providerId="AD" clId="Web-{8684311D-17E8-B83E-C603-6455D8919A82}" dt="2024-05-01T23:17:37.532" v="101" actId="14100"/>
      <pc:docMkLst>
        <pc:docMk/>
      </pc:docMkLst>
      <pc:sldChg chg="modSp">
        <pc:chgData name="Maranganti, Shreya Reddy" userId="S::sxm220259@utdallas.edu::ed425e2a-1481-4916-b974-1d39a3b52a97" providerId="AD" clId="Web-{8684311D-17E8-B83E-C603-6455D8919A82}" dt="2024-05-01T22:57:21.321" v="88" actId="1076"/>
        <pc:sldMkLst>
          <pc:docMk/>
          <pc:sldMk cId="1989884105" sldId="340"/>
        </pc:sldMkLst>
        <pc:spChg chg="mod">
          <ac:chgData name="Maranganti, Shreya Reddy" userId="S::sxm220259@utdallas.edu::ed425e2a-1481-4916-b974-1d39a3b52a97" providerId="AD" clId="Web-{8684311D-17E8-B83E-C603-6455D8919A82}" dt="2024-05-01T22:42:50.559" v="11" actId="20577"/>
          <ac:spMkLst>
            <pc:docMk/>
            <pc:sldMk cId="1989884105" sldId="340"/>
            <ac:spMk id="3" creationId="{92477A5F-57DD-F8E9-7E0B-898DE92642FC}"/>
          </ac:spMkLst>
        </pc:spChg>
        <pc:spChg chg="mod">
          <ac:chgData name="Maranganti, Shreya Reddy" userId="S::sxm220259@utdallas.edu::ed425e2a-1481-4916-b974-1d39a3b52a97" providerId="AD" clId="Web-{8684311D-17E8-B83E-C603-6455D8919A82}" dt="2024-05-01T22:52:20.655" v="87" actId="20577"/>
          <ac:spMkLst>
            <pc:docMk/>
            <pc:sldMk cId="1989884105" sldId="340"/>
            <ac:spMk id="5" creationId="{216782C5-5005-C0A7-55FE-31A91211246F}"/>
          </ac:spMkLst>
        </pc:spChg>
        <pc:picChg chg="mod">
          <ac:chgData name="Maranganti, Shreya Reddy" userId="S::sxm220259@utdallas.edu::ed425e2a-1481-4916-b974-1d39a3b52a97" providerId="AD" clId="Web-{8684311D-17E8-B83E-C603-6455D8919A82}" dt="2024-05-01T22:57:21.321" v="88" actId="1076"/>
          <ac:picMkLst>
            <pc:docMk/>
            <pc:sldMk cId="1989884105" sldId="340"/>
            <ac:picMk id="4" creationId="{A590D4B1-A3ED-DE47-41D8-AFCF06DCC70F}"/>
          </ac:picMkLst>
        </pc:picChg>
      </pc:sldChg>
      <pc:sldChg chg="addSp modSp">
        <pc:chgData name="Maranganti, Shreya Reddy" userId="S::sxm220259@utdallas.edu::ed425e2a-1481-4916-b974-1d39a3b52a97" providerId="AD" clId="Web-{8684311D-17E8-B83E-C603-6455D8919A82}" dt="2024-05-01T23:17:37.532" v="101" actId="14100"/>
        <pc:sldMkLst>
          <pc:docMk/>
          <pc:sldMk cId="1765742658" sldId="343"/>
        </pc:sldMkLst>
        <pc:spChg chg="mod">
          <ac:chgData name="Maranganti, Shreya Reddy" userId="S::sxm220259@utdallas.edu::ed425e2a-1481-4916-b974-1d39a3b52a97" providerId="AD" clId="Web-{8684311D-17E8-B83E-C603-6455D8919A82}" dt="2024-05-01T23:17:26.891" v="100" actId="14100"/>
          <ac:spMkLst>
            <pc:docMk/>
            <pc:sldMk cId="1765742658" sldId="343"/>
            <ac:spMk id="3" creationId="{12456446-8CE3-87D5-066A-5485DE224B79}"/>
          </ac:spMkLst>
        </pc:spChg>
        <pc:spChg chg="add mod">
          <ac:chgData name="Maranganti, Shreya Reddy" userId="S::sxm220259@utdallas.edu::ed425e2a-1481-4916-b974-1d39a3b52a97" providerId="AD" clId="Web-{8684311D-17E8-B83E-C603-6455D8919A82}" dt="2024-05-01T23:17:37.532" v="101" actId="14100"/>
          <ac:spMkLst>
            <pc:docMk/>
            <pc:sldMk cId="1765742658" sldId="343"/>
            <ac:spMk id="4" creationId="{D0DCC243-34C1-06DF-D7F7-86B4D6942D46}"/>
          </ac:spMkLst>
        </pc:spChg>
      </pc:sldChg>
    </pc:docChg>
  </pc:docChgLst>
  <pc:docChgLst>
    <pc:chgData name="Raj, Amritha" userId="S::axr230027@utdallas.edu::d45d8033-91b6-4f76-8d8b-6ab2fc2fd974" providerId="AD" clId="Web-{02EA8334-9DBC-E2E5-1516-2988CFB47F04}"/>
    <pc:docChg chg="addSld modSld">
      <pc:chgData name="Raj, Amritha" userId="S::axr230027@utdallas.edu::d45d8033-91b6-4f76-8d8b-6ab2fc2fd974" providerId="AD" clId="Web-{02EA8334-9DBC-E2E5-1516-2988CFB47F04}" dt="2024-05-01T23:25:30.635" v="322" actId="1076"/>
      <pc:docMkLst>
        <pc:docMk/>
      </pc:docMkLst>
      <pc:sldChg chg="addSp delSp modSp">
        <pc:chgData name="Raj, Amritha" userId="S::axr230027@utdallas.edu::d45d8033-91b6-4f76-8d8b-6ab2fc2fd974" providerId="AD" clId="Web-{02EA8334-9DBC-E2E5-1516-2988CFB47F04}" dt="2024-05-01T23:01:56.205" v="285" actId="1076"/>
        <pc:sldMkLst>
          <pc:docMk/>
          <pc:sldMk cId="1989884105" sldId="340"/>
        </pc:sldMkLst>
        <pc:spChg chg="mod">
          <ac:chgData name="Raj, Amritha" userId="S::axr230027@utdallas.edu::d45d8033-91b6-4f76-8d8b-6ab2fc2fd974" providerId="AD" clId="Web-{02EA8334-9DBC-E2E5-1516-2988CFB47F04}" dt="2024-05-01T23:01:46.033" v="284" actId="20577"/>
          <ac:spMkLst>
            <pc:docMk/>
            <pc:sldMk cId="1989884105" sldId="340"/>
            <ac:spMk id="2" creationId="{17878438-4E90-5C6C-DB28-B52BB007C77C}"/>
          </ac:spMkLst>
        </pc:spChg>
        <pc:spChg chg="del mod">
          <ac:chgData name="Raj, Amritha" userId="S::axr230027@utdallas.edu::d45d8033-91b6-4f76-8d8b-6ab2fc2fd974" providerId="AD" clId="Web-{02EA8334-9DBC-E2E5-1516-2988CFB47F04}" dt="2024-05-01T22:44:49.008" v="3"/>
          <ac:spMkLst>
            <pc:docMk/>
            <pc:sldMk cId="1989884105" sldId="340"/>
            <ac:spMk id="3" creationId="{92477A5F-57DD-F8E9-7E0B-898DE92642FC}"/>
          </ac:spMkLst>
        </pc:spChg>
        <pc:spChg chg="add del mod">
          <ac:chgData name="Raj, Amritha" userId="S::axr230027@utdallas.edu::d45d8033-91b6-4f76-8d8b-6ab2fc2fd974" providerId="AD" clId="Web-{02EA8334-9DBC-E2E5-1516-2988CFB47F04}" dt="2024-05-01T23:01:22.829" v="280"/>
          <ac:spMkLst>
            <pc:docMk/>
            <pc:sldMk cId="1989884105" sldId="340"/>
            <ac:spMk id="5" creationId="{216782C5-5005-C0A7-55FE-31A91211246F}"/>
          </ac:spMkLst>
        </pc:spChg>
        <pc:spChg chg="add mod">
          <ac:chgData name="Raj, Amritha" userId="S::axr230027@utdallas.edu::d45d8033-91b6-4f76-8d8b-6ab2fc2fd974" providerId="AD" clId="Web-{02EA8334-9DBC-E2E5-1516-2988CFB47F04}" dt="2024-05-01T23:00:40.608" v="277" actId="1076"/>
          <ac:spMkLst>
            <pc:docMk/>
            <pc:sldMk cId="1989884105" sldId="340"/>
            <ac:spMk id="6" creationId="{51914637-5E06-1950-A592-429C4ACC71D4}"/>
          </ac:spMkLst>
        </pc:spChg>
        <pc:picChg chg="add mod ord">
          <ac:chgData name="Raj, Amritha" userId="S::axr230027@utdallas.edu::d45d8033-91b6-4f76-8d8b-6ab2fc2fd974" providerId="AD" clId="Web-{02EA8334-9DBC-E2E5-1516-2988CFB47F04}" dt="2024-05-01T23:01:56.205" v="285" actId="1076"/>
          <ac:picMkLst>
            <pc:docMk/>
            <pc:sldMk cId="1989884105" sldId="340"/>
            <ac:picMk id="4" creationId="{A590D4B1-A3ED-DE47-41D8-AFCF06DCC70F}"/>
          </ac:picMkLst>
        </pc:picChg>
      </pc:sldChg>
      <pc:sldChg chg="modSp new">
        <pc:chgData name="Raj, Amritha" userId="S::axr230027@utdallas.edu::d45d8033-91b6-4f76-8d8b-6ab2fc2fd974" providerId="AD" clId="Web-{02EA8334-9DBC-E2E5-1516-2988CFB47F04}" dt="2024-05-01T23:25:30.635" v="322" actId="1076"/>
        <pc:sldMkLst>
          <pc:docMk/>
          <pc:sldMk cId="1765742658" sldId="343"/>
        </pc:sldMkLst>
        <pc:spChg chg="mod">
          <ac:chgData name="Raj, Amritha" userId="S::axr230027@utdallas.edu::d45d8033-91b6-4f76-8d8b-6ab2fc2fd974" providerId="AD" clId="Web-{02EA8334-9DBC-E2E5-1516-2988CFB47F04}" dt="2024-05-01T22:41:35.548" v="2" actId="20577"/>
          <ac:spMkLst>
            <pc:docMk/>
            <pc:sldMk cId="1765742658" sldId="343"/>
            <ac:spMk id="3" creationId="{12456446-8CE3-87D5-066A-5485DE224B79}"/>
          </ac:spMkLst>
        </pc:spChg>
        <pc:spChg chg="mod">
          <ac:chgData name="Raj, Amritha" userId="S::axr230027@utdallas.edu::d45d8033-91b6-4f76-8d8b-6ab2fc2fd974" providerId="AD" clId="Web-{02EA8334-9DBC-E2E5-1516-2988CFB47F04}" dt="2024-05-01T23:25:30.635" v="322" actId="1076"/>
          <ac:spMkLst>
            <pc:docMk/>
            <pc:sldMk cId="1765742658" sldId="343"/>
            <ac:spMk id="4" creationId="{D0DCC243-34C1-06DF-D7F7-86B4D6942D46}"/>
          </ac:spMkLst>
        </pc:spChg>
      </pc:sldChg>
    </pc:docChg>
  </pc:docChgLst>
  <pc:docChgLst>
    <pc:chgData name="Traore, Mourlaye" userId="cfa03823-4e5c-49da-b40b-5b96063a292a" providerId="ADAL" clId="{D007D81D-86D5-461E-92C9-3F611191530C}"/>
    <pc:docChg chg="addSld delSld modSld sldOrd delMainMaster">
      <pc:chgData name="Traore, Mourlaye" userId="cfa03823-4e5c-49da-b40b-5b96063a292a" providerId="ADAL" clId="{D007D81D-86D5-461E-92C9-3F611191530C}" dt="2024-05-02T16:20:00.146" v="51" actId="20577"/>
      <pc:docMkLst>
        <pc:docMk/>
      </pc:docMkLst>
      <pc:sldChg chg="new del">
        <pc:chgData name="Traore, Mourlaye" userId="cfa03823-4e5c-49da-b40b-5b96063a292a" providerId="ADAL" clId="{D007D81D-86D5-461E-92C9-3F611191530C}" dt="2024-04-30T16:55:30.024" v="48" actId="47"/>
        <pc:sldMkLst>
          <pc:docMk/>
          <pc:sldMk cId="2567358140" sldId="256"/>
        </pc:sldMkLst>
      </pc:sldChg>
      <pc:sldChg chg="modSp del mod">
        <pc:chgData name="Traore, Mourlaye" userId="cfa03823-4e5c-49da-b40b-5b96063a292a" providerId="ADAL" clId="{D007D81D-86D5-461E-92C9-3F611191530C}" dt="2024-04-30T16:54:30.880" v="42" actId="2696"/>
        <pc:sldMkLst>
          <pc:docMk/>
          <pc:sldMk cId="793189464" sldId="257"/>
        </pc:sldMkLst>
        <pc:spChg chg="mod">
          <ac:chgData name="Traore, Mourlaye" userId="cfa03823-4e5c-49da-b40b-5b96063a292a" providerId="ADAL" clId="{D007D81D-86D5-461E-92C9-3F611191530C}" dt="2024-04-30T16:53:38.495" v="26" actId="20577"/>
          <ac:spMkLst>
            <pc:docMk/>
            <pc:sldMk cId="793189464" sldId="257"/>
            <ac:spMk id="2" creationId="{E07E7518-0F30-6265-E4FC-0912A0D74807}"/>
          </ac:spMkLst>
        </pc:spChg>
        <pc:spChg chg="mod">
          <ac:chgData name="Traore, Mourlaye" userId="cfa03823-4e5c-49da-b40b-5b96063a292a" providerId="ADAL" clId="{D007D81D-86D5-461E-92C9-3F611191530C}" dt="2024-04-30T16:54:14.571" v="41" actId="20577"/>
          <ac:spMkLst>
            <pc:docMk/>
            <pc:sldMk cId="793189464" sldId="257"/>
            <ac:spMk id="6" creationId="{9298C7E3-CE53-78FD-1807-B72CCBFF57CA}"/>
          </ac:spMkLst>
        </pc:spChg>
      </pc:sldChg>
      <pc:sldChg chg="new del">
        <pc:chgData name="Traore, Mourlaye" userId="cfa03823-4e5c-49da-b40b-5b96063a292a" providerId="ADAL" clId="{D007D81D-86D5-461E-92C9-3F611191530C}" dt="2024-04-30T16:55:32.859" v="49" actId="47"/>
        <pc:sldMkLst>
          <pc:docMk/>
          <pc:sldMk cId="3196258016" sldId="257"/>
        </pc:sldMkLst>
      </pc:sldChg>
      <pc:sldChg chg="ord">
        <pc:chgData name="Traore, Mourlaye" userId="cfa03823-4e5c-49da-b40b-5b96063a292a" providerId="ADAL" clId="{D007D81D-86D5-461E-92C9-3F611191530C}" dt="2024-04-30T16:55:19.856" v="45"/>
        <pc:sldMkLst>
          <pc:docMk/>
          <pc:sldMk cId="1989884105" sldId="340"/>
        </pc:sldMkLst>
      </pc:sldChg>
      <pc:sldChg chg="new">
        <pc:chgData name="Traore, Mourlaye" userId="cfa03823-4e5c-49da-b40b-5b96063a292a" providerId="ADAL" clId="{D007D81D-86D5-461E-92C9-3F611191530C}" dt="2024-04-30T16:55:24.574" v="46" actId="680"/>
        <pc:sldMkLst>
          <pc:docMk/>
          <pc:sldMk cId="107281141" sldId="341"/>
        </pc:sldMkLst>
      </pc:sldChg>
      <pc:sldChg chg="new">
        <pc:chgData name="Traore, Mourlaye" userId="cfa03823-4e5c-49da-b40b-5b96063a292a" providerId="ADAL" clId="{D007D81D-86D5-461E-92C9-3F611191530C}" dt="2024-04-30T16:55:27.530" v="47" actId="680"/>
        <pc:sldMkLst>
          <pc:docMk/>
          <pc:sldMk cId="4207347007" sldId="342"/>
        </pc:sldMkLst>
      </pc:sldChg>
      <pc:sldChg chg="modSp mod">
        <pc:chgData name="Traore, Mourlaye" userId="cfa03823-4e5c-49da-b40b-5b96063a292a" providerId="ADAL" clId="{D007D81D-86D5-461E-92C9-3F611191530C}" dt="2024-05-02T16:20:00.146" v="51" actId="20577"/>
        <pc:sldMkLst>
          <pc:docMk/>
          <pc:sldMk cId="2195400730" sldId="351"/>
        </pc:sldMkLst>
        <pc:spChg chg="mod">
          <ac:chgData name="Traore, Mourlaye" userId="cfa03823-4e5c-49da-b40b-5b96063a292a" providerId="ADAL" clId="{D007D81D-86D5-461E-92C9-3F611191530C}" dt="2024-05-02T16:20:00.146" v="51" actId="20577"/>
          <ac:spMkLst>
            <pc:docMk/>
            <pc:sldMk cId="2195400730" sldId="351"/>
            <ac:spMk id="4" creationId="{EAC3D104-B1DC-A1FE-8E6B-9257A06B4C4C}"/>
          </ac:spMkLst>
        </pc:spChg>
      </pc:sldChg>
      <pc:sldMasterChg chg="del delSldLayout">
        <pc:chgData name="Traore, Mourlaye" userId="cfa03823-4e5c-49da-b40b-5b96063a292a" providerId="ADAL" clId="{D007D81D-86D5-461E-92C9-3F611191530C}" dt="2024-04-30T16:55:32.859" v="49" actId="47"/>
        <pc:sldMasterMkLst>
          <pc:docMk/>
          <pc:sldMasterMk cId="1299132965" sldId="2147483648"/>
        </pc:sldMasterMkLst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1324851562" sldId="2147483649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4061532279" sldId="2147483650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2377447518" sldId="2147483651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2680799807" sldId="2147483652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1737941741" sldId="2147483653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1805608432" sldId="2147483654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2510096298" sldId="2147483655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3778224974" sldId="2147483656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2500637321" sldId="2147483657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2468385851" sldId="2147483658"/>
          </pc:sldLayoutMkLst>
        </pc:sldLayoutChg>
        <pc:sldLayoutChg chg="del">
          <pc:chgData name="Traore, Mourlaye" userId="cfa03823-4e5c-49da-b40b-5b96063a292a" providerId="ADAL" clId="{D007D81D-86D5-461E-92C9-3F611191530C}" dt="2024-04-30T16:55:32.859" v="49" actId="47"/>
          <pc:sldLayoutMkLst>
            <pc:docMk/>
            <pc:sldMasterMk cId="1299132965" sldId="2147483648"/>
            <pc:sldLayoutMk cId="3112735294" sldId="2147483659"/>
          </pc:sldLayoutMkLst>
        </pc:sldLayoutChg>
      </pc:sldMasterChg>
      <pc:sldMasterChg chg="del delSldLayout">
        <pc:chgData name="Traore, Mourlaye" userId="cfa03823-4e5c-49da-b40b-5b96063a292a" providerId="ADAL" clId="{D007D81D-86D5-461E-92C9-3F611191530C}" dt="2024-04-30T16:54:30.880" v="42" actId="2696"/>
        <pc:sldMasterMkLst>
          <pc:docMk/>
          <pc:sldMasterMk cId="32563567" sldId="2147483660"/>
        </pc:sldMasterMkLst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2983421987" sldId="2147483661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1043621704" sldId="2147483662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4110586709" sldId="2147483663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369405064" sldId="2147483664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1965534040" sldId="2147483665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1158539258" sldId="2147483666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437807431" sldId="2147483667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561452359" sldId="2147483668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2293999086" sldId="2147483669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1634006945" sldId="2147483670"/>
          </pc:sldLayoutMkLst>
        </pc:sldLayoutChg>
        <pc:sldLayoutChg chg="del">
          <pc:chgData name="Traore, Mourlaye" userId="cfa03823-4e5c-49da-b40b-5b96063a292a" providerId="ADAL" clId="{D007D81D-86D5-461E-92C9-3F611191530C}" dt="2024-04-30T16:54:30.880" v="42" actId="2696"/>
          <pc:sldLayoutMkLst>
            <pc:docMk/>
            <pc:sldMasterMk cId="32563567" sldId="2147483660"/>
            <pc:sldLayoutMk cId="899352771" sldId="2147483671"/>
          </pc:sldLayoutMkLst>
        </pc:sldLayoutChg>
      </pc:sldMasterChg>
    </pc:docChg>
  </pc:docChgLst>
  <pc:docChgLst>
    <pc:chgData name="Raj, Amritha" userId="S::axr230027@utdallas.edu::d45d8033-91b6-4f76-8d8b-6ab2fc2fd974" providerId="AD" clId="Web-{8941194A-FB39-9D5C-EF44-529598346BE9}"/>
    <pc:docChg chg="modSld">
      <pc:chgData name="Raj, Amritha" userId="S::axr230027@utdallas.edu::d45d8033-91b6-4f76-8d8b-6ab2fc2fd974" providerId="AD" clId="Web-{8941194A-FB39-9D5C-EF44-529598346BE9}" dt="2024-05-02T16:27:03.475" v="2" actId="20577"/>
      <pc:docMkLst>
        <pc:docMk/>
      </pc:docMkLst>
      <pc:sldChg chg="modSp">
        <pc:chgData name="Raj, Amritha" userId="S::axr230027@utdallas.edu::d45d8033-91b6-4f76-8d8b-6ab2fc2fd974" providerId="AD" clId="Web-{8941194A-FB39-9D5C-EF44-529598346BE9}" dt="2024-05-02T16:27:03.475" v="2" actId="20577"/>
        <pc:sldMkLst>
          <pc:docMk/>
          <pc:sldMk cId="2195400730" sldId="351"/>
        </pc:sldMkLst>
        <pc:spChg chg="mod">
          <ac:chgData name="Raj, Amritha" userId="S::axr230027@utdallas.edu::d45d8033-91b6-4f76-8d8b-6ab2fc2fd974" providerId="AD" clId="Web-{8941194A-FB39-9D5C-EF44-529598346BE9}" dt="2024-05-02T16:27:03.475" v="2" actId="20577"/>
          <ac:spMkLst>
            <pc:docMk/>
            <pc:sldMk cId="2195400730" sldId="351"/>
            <ac:spMk id="4" creationId="{EAC3D104-B1DC-A1FE-8E6B-9257A06B4C4C}"/>
          </ac:spMkLst>
        </pc:spChg>
      </pc:sldChg>
    </pc:docChg>
  </pc:docChgLst>
  <pc:docChgLst>
    <pc:chgData name="Panjam, Puneeth Kumar Reddy" userId="S::pxp230043@utdallas.edu::25a3ed90-01b1-4536-af79-5cdcf88acb91" providerId="AD" clId="Web-{96C9F910-6B5D-3B1F-4C9E-BEB1CE6FDFD9}"/>
    <pc:docChg chg="modSld">
      <pc:chgData name="Panjam, Puneeth Kumar Reddy" userId="S::pxp230043@utdallas.edu::25a3ed90-01b1-4536-af79-5cdcf88acb91" providerId="AD" clId="Web-{96C9F910-6B5D-3B1F-4C9E-BEB1CE6FDFD9}" dt="2024-05-01T23:29:44.676" v="119" actId="20577"/>
      <pc:docMkLst>
        <pc:docMk/>
      </pc:docMkLst>
      <pc:sldChg chg="modSp">
        <pc:chgData name="Panjam, Puneeth Kumar Reddy" userId="S::pxp230043@utdallas.edu::25a3ed90-01b1-4536-af79-5cdcf88acb91" providerId="AD" clId="Web-{96C9F910-6B5D-3B1F-4C9E-BEB1CE6FDFD9}" dt="2024-05-01T23:12:16.693" v="88" actId="20577"/>
        <pc:sldMkLst>
          <pc:docMk/>
          <pc:sldMk cId="1989884105" sldId="340"/>
        </pc:sldMkLst>
        <pc:spChg chg="mod">
          <ac:chgData name="Panjam, Puneeth Kumar Reddy" userId="S::pxp230043@utdallas.edu::25a3ed90-01b1-4536-af79-5cdcf88acb91" providerId="AD" clId="Web-{96C9F910-6B5D-3B1F-4C9E-BEB1CE6FDFD9}" dt="2024-05-01T23:12:16.693" v="88" actId="20577"/>
          <ac:spMkLst>
            <pc:docMk/>
            <pc:sldMk cId="1989884105" sldId="340"/>
            <ac:spMk id="6" creationId="{51914637-5E06-1950-A592-429C4ACC71D4}"/>
          </ac:spMkLst>
        </pc:spChg>
        <pc:picChg chg="mod">
          <ac:chgData name="Panjam, Puneeth Kumar Reddy" userId="S::pxp230043@utdallas.edu::25a3ed90-01b1-4536-af79-5cdcf88acb91" providerId="AD" clId="Web-{96C9F910-6B5D-3B1F-4C9E-BEB1CE6FDFD9}" dt="2024-05-01T23:05:46.604" v="5" actId="14100"/>
          <ac:picMkLst>
            <pc:docMk/>
            <pc:sldMk cId="1989884105" sldId="340"/>
            <ac:picMk id="4" creationId="{A590D4B1-A3ED-DE47-41D8-AFCF06DCC70F}"/>
          </ac:picMkLst>
        </pc:picChg>
      </pc:sldChg>
      <pc:sldChg chg="modSp">
        <pc:chgData name="Panjam, Puneeth Kumar Reddy" userId="S::pxp230043@utdallas.edu::25a3ed90-01b1-4536-af79-5cdcf88acb91" providerId="AD" clId="Web-{96C9F910-6B5D-3B1F-4C9E-BEB1CE6FDFD9}" dt="2024-05-01T23:29:44.676" v="119" actId="20577"/>
        <pc:sldMkLst>
          <pc:docMk/>
          <pc:sldMk cId="1765742658" sldId="343"/>
        </pc:sldMkLst>
        <pc:spChg chg="mod">
          <ac:chgData name="Panjam, Puneeth Kumar Reddy" userId="S::pxp230043@utdallas.edu::25a3ed90-01b1-4536-af79-5cdcf88acb91" providerId="AD" clId="Web-{96C9F910-6B5D-3B1F-4C9E-BEB1CE6FDFD9}" dt="2024-05-01T23:27:01.577" v="115" actId="20577"/>
          <ac:spMkLst>
            <pc:docMk/>
            <pc:sldMk cId="1765742658" sldId="343"/>
            <ac:spMk id="2" creationId="{5903A52C-771C-2D70-7AB2-D7C2D3DE9455}"/>
          </ac:spMkLst>
        </pc:spChg>
        <pc:spChg chg="mod">
          <ac:chgData name="Panjam, Puneeth Kumar Reddy" userId="S::pxp230043@utdallas.edu::25a3ed90-01b1-4536-af79-5cdcf88acb91" providerId="AD" clId="Web-{96C9F910-6B5D-3B1F-4C9E-BEB1CE6FDFD9}" dt="2024-05-01T23:11:15.942" v="64" actId="20577"/>
          <ac:spMkLst>
            <pc:docMk/>
            <pc:sldMk cId="1765742658" sldId="343"/>
            <ac:spMk id="3" creationId="{12456446-8CE3-87D5-066A-5485DE224B79}"/>
          </ac:spMkLst>
        </pc:spChg>
        <pc:spChg chg="mod">
          <ac:chgData name="Panjam, Puneeth Kumar Reddy" userId="S::pxp230043@utdallas.edu::25a3ed90-01b1-4536-af79-5cdcf88acb91" providerId="AD" clId="Web-{96C9F910-6B5D-3B1F-4C9E-BEB1CE6FDFD9}" dt="2024-05-01T23:29:44.676" v="119" actId="20577"/>
          <ac:spMkLst>
            <pc:docMk/>
            <pc:sldMk cId="1765742658" sldId="343"/>
            <ac:spMk id="4" creationId="{D0DCC243-34C1-06DF-D7F7-86B4D6942D46}"/>
          </ac:spMkLst>
        </pc:spChg>
      </pc:sldChg>
    </pc:docChg>
  </pc:docChgLst>
  <pc:docChgLst>
    <pc:chgData name="Raj, Amritha" userId="S::axr230027@utdallas.edu::d45d8033-91b6-4f76-8d8b-6ab2fc2fd974" providerId="AD" clId="Web-{832E2B79-ABC3-54FF-3012-B4E7F864350C}"/>
    <pc:docChg chg="addSld delSld modSld sldOrd">
      <pc:chgData name="Raj, Amritha" userId="S::axr230027@utdallas.edu::d45d8033-91b6-4f76-8d8b-6ab2fc2fd974" providerId="AD" clId="Web-{832E2B79-ABC3-54FF-3012-B4E7F864350C}" dt="2024-05-02T05:06:12.407" v="385" actId="20577"/>
      <pc:docMkLst>
        <pc:docMk/>
      </pc:docMkLst>
      <pc:sldChg chg="modSp">
        <pc:chgData name="Raj, Amritha" userId="S::axr230027@utdallas.edu::d45d8033-91b6-4f76-8d8b-6ab2fc2fd974" providerId="AD" clId="Web-{832E2B79-ABC3-54FF-3012-B4E7F864350C}" dt="2024-05-02T03:33:41.095" v="134" actId="1076"/>
        <pc:sldMkLst>
          <pc:docMk/>
          <pc:sldMk cId="1989884105" sldId="340"/>
        </pc:sldMkLst>
        <pc:spChg chg="mod">
          <ac:chgData name="Raj, Amritha" userId="S::axr230027@utdallas.edu::d45d8033-91b6-4f76-8d8b-6ab2fc2fd974" providerId="AD" clId="Web-{832E2B79-ABC3-54FF-3012-B4E7F864350C}" dt="2024-05-02T03:33:41.095" v="134" actId="1076"/>
          <ac:spMkLst>
            <pc:docMk/>
            <pc:sldMk cId="1989884105" sldId="340"/>
            <ac:spMk id="6" creationId="{51914637-5E06-1950-A592-429C4ACC71D4}"/>
          </ac:spMkLst>
        </pc:spChg>
        <pc:picChg chg="mod">
          <ac:chgData name="Raj, Amritha" userId="S::axr230027@utdallas.edu::d45d8033-91b6-4f76-8d8b-6ab2fc2fd974" providerId="AD" clId="Web-{832E2B79-ABC3-54FF-3012-B4E7F864350C}" dt="2024-05-02T03:33:02.375" v="120" actId="1076"/>
          <ac:picMkLst>
            <pc:docMk/>
            <pc:sldMk cId="1989884105" sldId="340"/>
            <ac:picMk id="4" creationId="{A590D4B1-A3ED-DE47-41D8-AFCF06DCC70F}"/>
          </ac:picMkLst>
        </pc:picChg>
      </pc:sldChg>
      <pc:sldChg chg="del ord">
        <pc:chgData name="Raj, Amritha" userId="S::axr230027@utdallas.edu::d45d8033-91b6-4f76-8d8b-6ab2fc2fd974" providerId="AD" clId="Web-{832E2B79-ABC3-54FF-3012-B4E7F864350C}" dt="2024-05-02T01:29:15.880" v="12"/>
        <pc:sldMkLst>
          <pc:docMk/>
          <pc:sldMk cId="107281141" sldId="341"/>
        </pc:sldMkLst>
      </pc:sldChg>
      <pc:sldChg chg="del">
        <pc:chgData name="Raj, Amritha" userId="S::axr230027@utdallas.edu::d45d8033-91b6-4f76-8d8b-6ab2fc2fd974" providerId="AD" clId="Web-{832E2B79-ABC3-54FF-3012-B4E7F864350C}" dt="2024-05-02T01:28:53.629" v="10"/>
        <pc:sldMkLst>
          <pc:docMk/>
          <pc:sldMk cId="4207347007" sldId="342"/>
        </pc:sldMkLst>
      </pc:sldChg>
      <pc:sldChg chg="addSp modSp mod modClrScheme chgLayout">
        <pc:chgData name="Raj, Amritha" userId="S::axr230027@utdallas.edu::d45d8033-91b6-4f76-8d8b-6ab2fc2fd974" providerId="AD" clId="Web-{832E2B79-ABC3-54FF-3012-B4E7F864350C}" dt="2024-05-01T23:29:22.715" v="7" actId="1076"/>
        <pc:sldMkLst>
          <pc:docMk/>
          <pc:sldMk cId="1765742658" sldId="343"/>
        </pc:sldMkLst>
        <pc:spChg chg="mod">
          <ac:chgData name="Raj, Amritha" userId="S::axr230027@utdallas.edu::d45d8033-91b6-4f76-8d8b-6ab2fc2fd974" providerId="AD" clId="Web-{832E2B79-ABC3-54FF-3012-B4E7F864350C}" dt="2024-05-01T23:26:25.241" v="2"/>
          <ac:spMkLst>
            <pc:docMk/>
            <pc:sldMk cId="1765742658" sldId="343"/>
            <ac:spMk id="2" creationId="{5903A52C-771C-2D70-7AB2-D7C2D3DE9455}"/>
          </ac:spMkLst>
        </pc:spChg>
        <pc:spChg chg="mod">
          <ac:chgData name="Raj, Amritha" userId="S::axr230027@utdallas.edu::d45d8033-91b6-4f76-8d8b-6ab2fc2fd974" providerId="AD" clId="Web-{832E2B79-ABC3-54FF-3012-B4E7F864350C}" dt="2024-05-01T23:26:25.241" v="2"/>
          <ac:spMkLst>
            <pc:docMk/>
            <pc:sldMk cId="1765742658" sldId="343"/>
            <ac:spMk id="3" creationId="{12456446-8CE3-87D5-066A-5485DE224B79}"/>
          </ac:spMkLst>
        </pc:spChg>
        <pc:spChg chg="mod ord">
          <ac:chgData name="Raj, Amritha" userId="S::axr230027@utdallas.edu::d45d8033-91b6-4f76-8d8b-6ab2fc2fd974" providerId="AD" clId="Web-{832E2B79-ABC3-54FF-3012-B4E7F864350C}" dt="2024-05-01T23:29:05.699" v="6" actId="20577"/>
          <ac:spMkLst>
            <pc:docMk/>
            <pc:sldMk cId="1765742658" sldId="343"/>
            <ac:spMk id="4" creationId="{D0DCC243-34C1-06DF-D7F7-86B4D6942D46}"/>
          </ac:spMkLst>
        </pc:spChg>
        <pc:spChg chg="add mod">
          <ac:chgData name="Raj, Amritha" userId="S::axr230027@utdallas.edu::d45d8033-91b6-4f76-8d8b-6ab2fc2fd974" providerId="AD" clId="Web-{832E2B79-ABC3-54FF-3012-B4E7F864350C}" dt="2024-05-01T23:29:22.715" v="7" actId="1076"/>
          <ac:spMkLst>
            <pc:docMk/>
            <pc:sldMk cId="1765742658" sldId="343"/>
            <ac:spMk id="10" creationId="{279A4970-2649-24FA-3B83-792933D56864}"/>
          </ac:spMkLst>
        </pc:spChg>
        <pc:picChg chg="add mod">
          <ac:chgData name="Raj, Amritha" userId="S::axr230027@utdallas.edu::d45d8033-91b6-4f76-8d8b-6ab2fc2fd974" providerId="AD" clId="Web-{832E2B79-ABC3-54FF-3012-B4E7F864350C}" dt="2024-05-01T23:26:34.804" v="3" actId="1076"/>
          <ac:picMkLst>
            <pc:docMk/>
            <pc:sldMk cId="1765742658" sldId="343"/>
            <ac:picMk id="5" creationId="{B394EC5B-C64C-1546-7A0B-C88A9813E4AC}"/>
          </ac:picMkLst>
        </pc:picChg>
      </pc:sldChg>
      <pc:sldChg chg="addSp delSp modSp new">
        <pc:chgData name="Raj, Amritha" userId="S::axr230027@utdallas.edu::d45d8033-91b6-4f76-8d8b-6ab2fc2fd974" providerId="AD" clId="Web-{832E2B79-ABC3-54FF-3012-B4E7F864350C}" dt="2024-05-02T04:08:41.753" v="293" actId="20577"/>
        <pc:sldMkLst>
          <pc:docMk/>
          <pc:sldMk cId="2922276210" sldId="344"/>
        </pc:sldMkLst>
        <pc:spChg chg="mod">
          <ac:chgData name="Raj, Amritha" userId="S::axr230027@utdallas.edu::d45d8033-91b6-4f76-8d8b-6ab2fc2fd974" providerId="AD" clId="Web-{832E2B79-ABC3-54FF-3012-B4E7F864350C}" dt="2024-05-02T01:29:50.897" v="25" actId="20577"/>
          <ac:spMkLst>
            <pc:docMk/>
            <pc:sldMk cId="2922276210" sldId="344"/>
            <ac:spMk id="2" creationId="{CF559E83-61AB-969A-319A-84EF5B1747D8}"/>
          </ac:spMkLst>
        </pc:spChg>
        <pc:spChg chg="del mod">
          <ac:chgData name="Raj, Amritha" userId="S::axr230027@utdallas.edu::d45d8033-91b6-4f76-8d8b-6ab2fc2fd974" providerId="AD" clId="Web-{832E2B79-ABC3-54FF-3012-B4E7F864350C}" dt="2024-05-02T03:45:29.700" v="178"/>
          <ac:spMkLst>
            <pc:docMk/>
            <pc:sldMk cId="2922276210" sldId="344"/>
            <ac:spMk id="3" creationId="{5145036B-D8D0-6A81-F3C0-955F16E359E9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2:46.646" v="263" actId="1076"/>
          <ac:spMkLst>
            <pc:docMk/>
            <pc:sldMk cId="2922276210" sldId="344"/>
            <ac:spMk id="5" creationId="{C2097F65-F17F-28C0-76F1-90BDBA4A361B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4:04.258" v="266"/>
          <ac:spMkLst>
            <pc:docMk/>
            <pc:sldMk cId="2922276210" sldId="344"/>
            <ac:spMk id="6" creationId="{364BAF5D-29EB-710D-6357-F8EF9AE5CA06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4:11.508" v="267"/>
          <ac:spMkLst>
            <pc:docMk/>
            <pc:sldMk cId="2922276210" sldId="344"/>
            <ac:spMk id="7" creationId="{DF3264D6-0C88-FB7B-1E2E-28B8790504CB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4:16.962" v="268"/>
          <ac:spMkLst>
            <pc:docMk/>
            <pc:sldMk cId="2922276210" sldId="344"/>
            <ac:spMk id="8" creationId="{553C05F6-E1BD-3051-D6DE-CA41396B84A3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6:38.811" v="287" actId="20577"/>
          <ac:spMkLst>
            <pc:docMk/>
            <pc:sldMk cId="2922276210" sldId="344"/>
            <ac:spMk id="9" creationId="{808AE9EB-A883-EEF2-6135-E64B30E98235}"/>
          </ac:spMkLst>
        </pc:spChg>
        <pc:spChg chg="add del mod">
          <ac:chgData name="Raj, Amritha" userId="S::axr230027@utdallas.edu::d45d8033-91b6-4f76-8d8b-6ab2fc2fd974" providerId="AD" clId="Web-{832E2B79-ABC3-54FF-3012-B4E7F864350C}" dt="2024-05-02T04:08:13.049" v="290" actId="20577"/>
          <ac:spMkLst>
            <pc:docMk/>
            <pc:sldMk cId="2922276210" sldId="344"/>
            <ac:spMk id="10" creationId="{F3969EEE-347A-96E3-301C-0A06396B5A4A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08:41.753" v="293" actId="20577"/>
          <ac:spMkLst>
            <pc:docMk/>
            <pc:sldMk cId="2922276210" sldId="344"/>
            <ac:spMk id="11" creationId="{0B164B0B-F28B-D053-1125-DC10122CB7D0}"/>
          </ac:spMkLst>
        </pc:spChg>
      </pc:sldChg>
      <pc:sldChg chg="addSp delSp modSp new mod modClrScheme chgLayout">
        <pc:chgData name="Raj, Amritha" userId="S::axr230027@utdallas.edu::d45d8033-91b6-4f76-8d8b-6ab2fc2fd974" providerId="AD" clId="Web-{832E2B79-ABC3-54FF-3012-B4E7F864350C}" dt="2024-05-02T04:10:01.881" v="296" actId="1076"/>
        <pc:sldMkLst>
          <pc:docMk/>
          <pc:sldMk cId="152448586" sldId="345"/>
        </pc:sldMkLst>
        <pc:spChg chg="mod ord">
          <ac:chgData name="Raj, Amritha" userId="S::axr230027@utdallas.edu::d45d8033-91b6-4f76-8d8b-6ab2fc2fd974" providerId="AD" clId="Web-{832E2B79-ABC3-54FF-3012-B4E7F864350C}" dt="2024-05-02T03:44:14.260" v="176"/>
          <ac:spMkLst>
            <pc:docMk/>
            <pc:sldMk cId="152448586" sldId="345"/>
            <ac:spMk id="2" creationId="{82EB62CA-163B-BE39-27F1-812AA6AE4690}"/>
          </ac:spMkLst>
        </pc:spChg>
        <pc:spChg chg="mod ord">
          <ac:chgData name="Raj, Amritha" userId="S::axr230027@utdallas.edu::d45d8033-91b6-4f76-8d8b-6ab2fc2fd974" providerId="AD" clId="Web-{832E2B79-ABC3-54FF-3012-B4E7F864350C}" dt="2024-05-02T04:10:01.881" v="296" actId="1076"/>
          <ac:spMkLst>
            <pc:docMk/>
            <pc:sldMk cId="152448586" sldId="345"/>
            <ac:spMk id="3" creationId="{3C03D172-3C9D-9950-3059-B0EA20DD4DB6}"/>
          </ac:spMkLst>
        </pc:spChg>
        <pc:spChg chg="add del mod">
          <ac:chgData name="Raj, Amritha" userId="S::axr230027@utdallas.edu::d45d8033-91b6-4f76-8d8b-6ab2fc2fd974" providerId="AD" clId="Web-{832E2B79-ABC3-54FF-3012-B4E7F864350C}" dt="2024-05-02T03:44:14.260" v="175"/>
          <ac:spMkLst>
            <pc:docMk/>
            <pc:sldMk cId="152448586" sldId="345"/>
            <ac:spMk id="9" creationId="{D3FA92AA-13D2-F8A3-B8ED-E03C1B849F7B}"/>
          </ac:spMkLst>
        </pc:spChg>
        <pc:spChg chg="add del mod">
          <ac:chgData name="Raj, Amritha" userId="S::axr230027@utdallas.edu::d45d8033-91b6-4f76-8d8b-6ab2fc2fd974" providerId="AD" clId="Web-{832E2B79-ABC3-54FF-3012-B4E7F864350C}" dt="2024-05-02T03:44:14.260" v="175"/>
          <ac:spMkLst>
            <pc:docMk/>
            <pc:sldMk cId="152448586" sldId="345"/>
            <ac:spMk id="11" creationId="{31898037-FD5B-C2DE-F0F5-3C22F7A8342F}"/>
          </ac:spMkLst>
        </pc:spChg>
        <pc:picChg chg="add mod">
          <ac:chgData name="Raj, Amritha" userId="S::axr230027@utdallas.edu::d45d8033-91b6-4f76-8d8b-6ab2fc2fd974" providerId="AD" clId="Web-{832E2B79-ABC3-54FF-3012-B4E7F864350C}" dt="2024-05-02T03:44:14.260" v="176"/>
          <ac:picMkLst>
            <pc:docMk/>
            <pc:sldMk cId="152448586" sldId="345"/>
            <ac:picMk id="4" creationId="{45BF5442-C37C-290A-BC3B-57C62C629CD6}"/>
          </ac:picMkLst>
        </pc:picChg>
      </pc:sldChg>
      <pc:sldChg chg="addSp modSp new">
        <pc:chgData name="Raj, Amritha" userId="S::axr230027@utdallas.edu::d45d8033-91b6-4f76-8d8b-6ab2fc2fd974" providerId="AD" clId="Web-{832E2B79-ABC3-54FF-3012-B4E7F864350C}" dt="2024-05-02T04:17:46.492" v="357"/>
        <pc:sldMkLst>
          <pc:docMk/>
          <pc:sldMk cId="1844305217" sldId="346"/>
        </pc:sldMkLst>
        <pc:spChg chg="mod">
          <ac:chgData name="Raj, Amritha" userId="S::axr230027@utdallas.edu::d45d8033-91b6-4f76-8d8b-6ab2fc2fd974" providerId="AD" clId="Web-{832E2B79-ABC3-54FF-3012-B4E7F864350C}" dt="2024-05-02T04:16:31.911" v="343" actId="14100"/>
          <ac:spMkLst>
            <pc:docMk/>
            <pc:sldMk cId="1844305217" sldId="346"/>
            <ac:spMk id="3" creationId="{CF778204-E6FB-1AEE-F917-A97488CC4233}"/>
          </ac:spMkLst>
        </pc:spChg>
        <pc:graphicFrameChg chg="add mod modGraphic">
          <ac:chgData name="Raj, Amritha" userId="S::axr230027@utdallas.edu::d45d8033-91b6-4f76-8d8b-6ab2fc2fd974" providerId="AD" clId="Web-{832E2B79-ABC3-54FF-3012-B4E7F864350C}" dt="2024-05-02T04:17:46.492" v="357"/>
          <ac:graphicFrameMkLst>
            <pc:docMk/>
            <pc:sldMk cId="1844305217" sldId="346"/>
            <ac:graphicFrameMk id="5" creationId="{0A33B063-0504-EF13-D677-14E7E285882E}"/>
          </ac:graphicFrameMkLst>
        </pc:graphicFrameChg>
      </pc:sldChg>
      <pc:sldChg chg="addSp delSp modSp new mod modClrScheme chgLayout">
        <pc:chgData name="Raj, Amritha" userId="S::axr230027@utdallas.edu::d45d8033-91b6-4f76-8d8b-6ab2fc2fd974" providerId="AD" clId="Web-{832E2B79-ABC3-54FF-3012-B4E7F864350C}" dt="2024-05-02T04:13:29.639" v="318" actId="1076"/>
        <pc:sldMkLst>
          <pc:docMk/>
          <pc:sldMk cId="4234920496" sldId="347"/>
        </pc:sldMkLst>
        <pc:spChg chg="del">
          <ac:chgData name="Raj, Amritha" userId="S::axr230027@utdallas.edu::d45d8033-91b6-4f76-8d8b-6ab2fc2fd974" providerId="AD" clId="Web-{832E2B79-ABC3-54FF-3012-B4E7F864350C}" dt="2024-05-02T04:11:27.587" v="298"/>
          <ac:spMkLst>
            <pc:docMk/>
            <pc:sldMk cId="4234920496" sldId="347"/>
            <ac:spMk id="2" creationId="{99AB629C-63C2-E6AF-F83B-4F80D1F2DC1E}"/>
          </ac:spMkLst>
        </pc:spChg>
        <pc:spChg chg="mod">
          <ac:chgData name="Raj, Amritha" userId="S::axr230027@utdallas.edu::d45d8033-91b6-4f76-8d8b-6ab2fc2fd974" providerId="AD" clId="Web-{832E2B79-ABC3-54FF-3012-B4E7F864350C}" dt="2024-05-02T04:13:29.639" v="318" actId="1076"/>
          <ac:spMkLst>
            <pc:docMk/>
            <pc:sldMk cId="4234920496" sldId="347"/>
            <ac:spMk id="3" creationId="{D7A40F52-6CC1-2BD2-FE7A-7D2DA5000FF2}"/>
          </ac:spMkLst>
        </pc:spChg>
        <pc:spChg chg="add mod">
          <ac:chgData name="Raj, Amritha" userId="S::axr230027@utdallas.edu::d45d8033-91b6-4f76-8d8b-6ab2fc2fd974" providerId="AD" clId="Web-{832E2B79-ABC3-54FF-3012-B4E7F864350C}" dt="2024-05-02T04:11:27.587" v="298"/>
          <ac:spMkLst>
            <pc:docMk/>
            <pc:sldMk cId="4234920496" sldId="347"/>
            <ac:spMk id="9" creationId="{C908026B-71FD-015D-8013-BCA1BFE07323}"/>
          </ac:spMkLst>
        </pc:spChg>
        <pc:picChg chg="add mod">
          <ac:chgData name="Raj, Amritha" userId="S::axr230027@utdallas.edu::d45d8033-91b6-4f76-8d8b-6ab2fc2fd974" providerId="AD" clId="Web-{832E2B79-ABC3-54FF-3012-B4E7F864350C}" dt="2024-05-02T04:11:43.182" v="300"/>
          <ac:picMkLst>
            <pc:docMk/>
            <pc:sldMk cId="4234920496" sldId="347"/>
            <ac:picMk id="4" creationId="{A92AFF92-67B4-3E04-1B3D-FD23AD41BF32}"/>
          </ac:picMkLst>
        </pc:picChg>
      </pc:sldChg>
      <pc:sldChg chg="new del">
        <pc:chgData name="Raj, Amritha" userId="S::axr230027@utdallas.edu::d45d8033-91b6-4f76-8d8b-6ab2fc2fd974" providerId="AD" clId="Web-{832E2B79-ABC3-54FF-3012-B4E7F864350C}" dt="2024-05-02T05:02:31.914" v="360"/>
        <pc:sldMkLst>
          <pc:docMk/>
          <pc:sldMk cId="2675569165" sldId="348"/>
        </pc:sldMkLst>
      </pc:sldChg>
      <pc:sldChg chg="modSp new">
        <pc:chgData name="Raj, Amritha" userId="S::axr230027@utdallas.edu::d45d8033-91b6-4f76-8d8b-6ab2fc2fd974" providerId="AD" clId="Web-{832E2B79-ABC3-54FF-3012-B4E7F864350C}" dt="2024-05-02T05:05:04.561" v="372" actId="20577"/>
        <pc:sldMkLst>
          <pc:docMk/>
          <pc:sldMk cId="2439216181" sldId="349"/>
        </pc:sldMkLst>
        <pc:spChg chg="mod">
          <ac:chgData name="Raj, Amritha" userId="S::axr230027@utdallas.edu::d45d8033-91b6-4f76-8d8b-6ab2fc2fd974" providerId="AD" clId="Web-{832E2B79-ABC3-54FF-3012-B4E7F864350C}" dt="2024-05-02T05:02:59.227" v="370" actId="20577"/>
          <ac:spMkLst>
            <pc:docMk/>
            <pc:sldMk cId="2439216181" sldId="349"/>
            <ac:spMk id="2" creationId="{DCDCE39D-D384-DAD1-0170-9FEAFF93C420}"/>
          </ac:spMkLst>
        </pc:spChg>
        <pc:spChg chg="mod">
          <ac:chgData name="Raj, Amritha" userId="S::axr230027@utdallas.edu::d45d8033-91b6-4f76-8d8b-6ab2fc2fd974" providerId="AD" clId="Web-{832E2B79-ABC3-54FF-3012-B4E7F864350C}" dt="2024-05-02T05:05:04.561" v="372" actId="20577"/>
          <ac:spMkLst>
            <pc:docMk/>
            <pc:sldMk cId="2439216181" sldId="349"/>
            <ac:spMk id="3" creationId="{3EECC844-210E-C557-D6AC-3D1D05B57A20}"/>
          </ac:spMkLst>
        </pc:spChg>
      </pc:sldChg>
      <pc:sldChg chg="modSp new">
        <pc:chgData name="Raj, Amritha" userId="S::axr230027@utdallas.edu::d45d8033-91b6-4f76-8d8b-6ab2fc2fd974" providerId="AD" clId="Web-{832E2B79-ABC3-54FF-3012-B4E7F864350C}" dt="2024-05-02T05:06:12.407" v="385" actId="20577"/>
        <pc:sldMkLst>
          <pc:docMk/>
          <pc:sldMk cId="1442725844" sldId="350"/>
        </pc:sldMkLst>
        <pc:spChg chg="mod">
          <ac:chgData name="Raj, Amritha" userId="S::axr230027@utdallas.edu::d45d8033-91b6-4f76-8d8b-6ab2fc2fd974" providerId="AD" clId="Web-{832E2B79-ABC3-54FF-3012-B4E7F864350C}" dt="2024-05-02T05:06:12.407" v="385" actId="20577"/>
          <ac:spMkLst>
            <pc:docMk/>
            <pc:sldMk cId="1442725844" sldId="350"/>
            <ac:spMk id="3" creationId="{657F31E5-D8B9-4D35-0B4D-A5DDC9C72E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4102"/>
            <a:ext cx="53848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4102"/>
            <a:ext cx="5384800" cy="5072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3D62-1FB4-4D37-9884-714FE4B920DE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4F46-0F13-4332-AAC8-1CE5657364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95275" y="0"/>
            <a:ext cx="9728277" cy="838200"/>
          </a:xfrm>
        </p:spPr>
        <p:txBody>
          <a:bodyPr>
            <a:normAutofit/>
          </a:bodyPr>
          <a:lstStyle>
            <a:lvl1pPr algn="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60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6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3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FCD9B9F-B3FA-405A-9934-F9E85C1D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8336E-2023-DCA6-0EBF-8756F7F02216}"/>
              </a:ext>
            </a:extLst>
          </p:cNvPr>
          <p:cNvSpPr txBox="1"/>
          <p:nvPr/>
        </p:nvSpPr>
        <p:spPr>
          <a:xfrm>
            <a:off x="7738830" y="1359108"/>
            <a:ext cx="4231989" cy="13563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MEATLESS MOMENTUM: DATA DRIVEN STRATEGIES</a:t>
            </a:r>
            <a:r>
              <a:rPr lang="en-US" sz="27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F32FF-171B-40C2-93FE-AA3BAE43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39" y="243840"/>
            <a:ext cx="7327423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1A6607-E864-41D6-8749-98EE1987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1A056A-3429-470D-AFC8-97C1F8D8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744223"/>
            <a:ext cx="3422042" cy="26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onagra Brands - Wikipedia">
            <a:extLst>
              <a:ext uri="{FF2B5EF4-FFF2-40B4-BE49-F238E27FC236}">
                <a16:creationId xmlns:a16="http://schemas.microsoft.com/office/drawing/2014/main" id="{A590D4B1-A3ED-DE47-41D8-AFCF06DC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52" y="906656"/>
            <a:ext cx="3075122" cy="226456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0BEFB55-7176-4081-B76A-D32AFECC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2561" y="744223"/>
            <a:ext cx="2761369" cy="26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ltimate Plant-Based Chick'n Nuggets | Gardein">
            <a:extLst>
              <a:ext uri="{FF2B5EF4-FFF2-40B4-BE49-F238E27FC236}">
                <a16:creationId xmlns:a16="http://schemas.microsoft.com/office/drawing/2014/main" id="{3696886D-3F49-0851-30C4-84963C98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15" y="952587"/>
            <a:ext cx="2218630" cy="221863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DCAB5CB-1540-4DEE-976C-1BD5F6E3B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3507057"/>
            <a:ext cx="2790855" cy="2633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ardein Plant-based Chili No Beans ...">
            <a:extLst>
              <a:ext uri="{FF2B5EF4-FFF2-40B4-BE49-F238E27FC236}">
                <a16:creationId xmlns:a16="http://schemas.microsoft.com/office/drawing/2014/main" id="{EEC8815C-4443-329C-F409-9AAD6EB6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2" y="3696511"/>
            <a:ext cx="2281247" cy="228124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4356B39-91B7-4E26-8359-29C41DD9B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1267" y="3507057"/>
            <a:ext cx="3392663" cy="26331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ardein Ultimate Plant Based Be'f &amp; Broccoli, 9 oz - Gerbes Super Markets">
            <a:extLst>
              <a:ext uri="{FF2B5EF4-FFF2-40B4-BE49-F238E27FC236}">
                <a16:creationId xmlns:a16="http://schemas.microsoft.com/office/drawing/2014/main" id="{BA996823-58BA-D209-9804-6D28F547F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975" y="3696511"/>
            <a:ext cx="2281247" cy="2281247"/>
          </a:xfrm>
          <a:prstGeom prst="rect">
            <a:avLst/>
          </a:prstGeom>
        </p:spPr>
      </p:pic>
      <p:pic>
        <p:nvPicPr>
          <p:cNvPr id="14" name="Picture 13" descr="Gardein Expands Plant-Based Offerings ...">
            <a:extLst>
              <a:ext uri="{FF2B5EF4-FFF2-40B4-BE49-F238E27FC236}">
                <a16:creationId xmlns:a16="http://schemas.microsoft.com/office/drawing/2014/main" id="{99C994E3-A13E-0DFD-6685-C504B0EB5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783" y="3431732"/>
            <a:ext cx="4404141" cy="31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144-574C-27F8-68AD-A1CA2700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49" y="359764"/>
            <a:ext cx="9875520" cy="1356360"/>
          </a:xfrm>
        </p:spPr>
        <p:txBody>
          <a:bodyPr/>
          <a:lstStyle/>
          <a:p>
            <a:pPr algn="ctr"/>
            <a:r>
              <a:rPr lang="en-US" sz="3200" b="1">
                <a:solidFill>
                  <a:srgbClr val="4B5050"/>
                </a:solidFill>
                <a:ea typeface="+mj-lt"/>
                <a:cs typeface="+mj-lt"/>
              </a:rPr>
              <a:t>MEET OUR </a:t>
            </a:r>
            <a:r>
              <a:rPr lang="en-US" sz="3200" b="1">
                <a:solidFill>
                  <a:srgbClr val="55B441"/>
                </a:solidFill>
                <a:ea typeface="+mj-lt"/>
                <a:cs typeface="+mj-lt"/>
              </a:rPr>
              <a:t>GREAT TEAM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3D104-B1DC-A1FE-8E6B-9257A06B4C4C}"/>
              </a:ext>
            </a:extLst>
          </p:cNvPr>
          <p:cNvSpPr txBox="1"/>
          <p:nvPr/>
        </p:nvSpPr>
        <p:spPr>
          <a:xfrm>
            <a:off x="487179" y="1805065"/>
            <a:ext cx="11180162" cy="3416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Amritha Raj AXR230027                                          Mourlaye Traore MXT230013 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Ragunath Natarajan RXN230005                                  Nithyashree Balaji NXB220014 </a:t>
            </a: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Shreya Reddy </a:t>
            </a:r>
            <a:r>
              <a:rPr lang="en-US" err="1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Maranganti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 SXM220259                  Puneeth Kumar Reddy </a:t>
            </a:r>
            <a:r>
              <a:rPr lang="en-US" err="1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Panjam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 PXP230043 </a:t>
            </a: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r>
              <a:rPr lang="en-US">
                <a:solidFill>
                  <a:schemeClr val="accent3">
                    <a:lumMod val="50000"/>
                  </a:schemeClr>
                </a:solidFill>
                <a:latin typeface="Lucida Bright"/>
              </a:rPr>
              <a:t>Krishna Vaishnav Katta KXK230043</a:t>
            </a: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  <a:p>
            <a:endParaRPr lang="en-US">
              <a:solidFill>
                <a:schemeClr val="accent3">
                  <a:lumMod val="50000"/>
                </a:schemeClr>
              </a:solidFill>
              <a:latin typeface="Lucida Br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08AD4-B259-6D06-BE20-AFD10A78BC02}"/>
              </a:ext>
            </a:extLst>
          </p:cNvPr>
          <p:cNvSpPr txBox="1"/>
          <p:nvPr/>
        </p:nvSpPr>
        <p:spPr>
          <a:xfrm>
            <a:off x="5696262" y="1961213"/>
            <a:ext cx="749508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G</a:t>
            </a:r>
            <a:endParaRPr lang="en-US"/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R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O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U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P</a:t>
            </a:r>
          </a:p>
          <a:p>
            <a:pPr algn="ctr"/>
            <a:endParaRPr lang="en-US" sz="2800" b="1">
              <a:solidFill>
                <a:schemeClr val="accent1">
                  <a:lumMod val="50000"/>
                </a:schemeClr>
              </a:solidFill>
              <a:latin typeface="Lucida Bright"/>
            </a:endParaRP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Lucida Bright"/>
              </a:rPr>
              <a:t>8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A52C-771C-2D70-7AB2-D7C2D3DE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44" y="159895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6446-8CE3-87D5-066A-5485DE224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endParaRPr lang="en-US" b="1" kern="1200">
              <a:latin typeface="+mn-lt"/>
              <a:ea typeface="+mn-ea"/>
              <a:cs typeface="+mn-cs"/>
            </a:endParaRPr>
          </a:p>
          <a:p>
            <a:endParaRPr lang="en-US" b="1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Gardein">
            <a:extLst>
              <a:ext uri="{FF2B5EF4-FFF2-40B4-BE49-F238E27FC236}">
                <a16:creationId xmlns:a16="http://schemas.microsoft.com/office/drawing/2014/main" id="{B394EC5B-C64C-1546-7A0B-C88A9813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331824"/>
            <a:ext cx="5386917" cy="287770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CC243-34C1-06DF-D7F7-86B4D6942D46}"/>
              </a:ext>
            </a:extLst>
          </p:cNvPr>
          <p:cNvSpPr txBox="1"/>
          <p:nvPr/>
        </p:nvSpPr>
        <p:spPr>
          <a:xfrm>
            <a:off x="6093435" y="638492"/>
            <a:ext cx="5389033" cy="47631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 major player in the food industry with over 100 diverse brands,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Conagra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has a long-standing reputation for quality and innovation.</a:t>
            </a: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Conagra is committed to sustainability and reducing its environmental impact, aligning with global trends towards more eco-friendly food choices.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Gardein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is a leading brand within Conagra's portfolio, specializing in plant-based meat substitutes that closely mimic traditional meat in taste and texture.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The plant-based food sector is experiencing rapid growth, driven by consumer demand for healthier and more sustainable food options.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342900" indent="-342900" defTabSz="4572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en-US" sz="17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574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9E83-61AB-969A-319A-84EF5B17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92" y="-2498"/>
            <a:ext cx="9875520" cy="1356360"/>
          </a:xfrm>
        </p:spPr>
        <p:txBody>
          <a:bodyPr/>
          <a:lstStyle/>
          <a:p>
            <a:r>
              <a:rPr lang="en-US" b="1">
                <a:ea typeface="Calibri"/>
                <a:cs typeface="Calibri"/>
              </a:rPr>
              <a:t>OBJECTIVE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BAF5D-29EB-710D-6357-F8EF9AE5CA06}"/>
              </a:ext>
            </a:extLst>
          </p:cNvPr>
          <p:cNvSpPr/>
          <p:nvPr/>
        </p:nvSpPr>
        <p:spPr>
          <a:xfrm>
            <a:off x="822207" y="1560689"/>
            <a:ext cx="2955807" cy="4028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264D6-0C88-FB7B-1E2E-28B8790504CB}"/>
              </a:ext>
            </a:extLst>
          </p:cNvPr>
          <p:cNvSpPr/>
          <p:nvPr/>
        </p:nvSpPr>
        <p:spPr>
          <a:xfrm>
            <a:off x="4697751" y="627815"/>
            <a:ext cx="3002844" cy="5843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C05F6-E1BD-3051-D6DE-CA41396B84A3}"/>
              </a:ext>
            </a:extLst>
          </p:cNvPr>
          <p:cNvSpPr/>
          <p:nvPr/>
        </p:nvSpPr>
        <p:spPr>
          <a:xfrm>
            <a:off x="8620948" y="1551282"/>
            <a:ext cx="2946400" cy="4075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AE9EB-A883-EEF2-6135-E64B30E98235}"/>
              </a:ext>
            </a:extLst>
          </p:cNvPr>
          <p:cNvSpPr txBox="1"/>
          <p:nvPr/>
        </p:nvSpPr>
        <p:spPr>
          <a:xfrm>
            <a:off x="1058333" y="1763889"/>
            <a:ext cx="248120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u="sng">
                <a:cs typeface="Calibri"/>
              </a:rPr>
              <a:t>WHAT?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Develop </a:t>
            </a:r>
            <a:r>
              <a:rPr lang="en-US" sz="2000">
                <a:ea typeface="+mn-lt"/>
                <a:cs typeface="+mn-lt"/>
              </a:rPr>
              <a:t>and implement targeted strategies to drive overall market growth, focusing specifically on increasing </a:t>
            </a:r>
            <a:r>
              <a:rPr lang="en-US" sz="2000" err="1">
                <a:ea typeface="+mn-lt"/>
                <a:cs typeface="+mn-lt"/>
              </a:rPr>
              <a:t>Gardein's</a:t>
            </a:r>
            <a:r>
              <a:rPr lang="en-US" sz="2000">
                <a:ea typeface="+mn-lt"/>
                <a:cs typeface="+mn-lt"/>
              </a:rPr>
              <a:t> market share and revenue.</a:t>
            </a:r>
            <a:endParaRPr lang="en-US" sz="20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9EEE-347A-96E3-301C-0A06396B5A4A}"/>
              </a:ext>
            </a:extLst>
          </p:cNvPr>
          <p:cNvSpPr txBox="1"/>
          <p:nvPr/>
        </p:nvSpPr>
        <p:spPr>
          <a:xfrm>
            <a:off x="4983573" y="631105"/>
            <a:ext cx="2434166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u="sng">
                <a:cs typeface="Calibri"/>
              </a:rPr>
              <a:t>HOW?</a:t>
            </a:r>
          </a:p>
          <a:p>
            <a:pPr algn="ctr"/>
            <a:r>
              <a:rPr lang="en-US" b="1">
                <a:ea typeface="+mn-lt"/>
                <a:cs typeface="+mn-lt"/>
              </a:rPr>
              <a:t>Identify </a:t>
            </a:r>
            <a:r>
              <a:rPr lang="en-US">
                <a:ea typeface="+mn-lt"/>
                <a:cs typeface="+mn-lt"/>
              </a:rPr>
              <a:t>key regions with high growth potential and implement data-driven strategies to increase </a:t>
            </a:r>
            <a:r>
              <a:rPr lang="en-US" err="1">
                <a:ea typeface="+mn-lt"/>
                <a:cs typeface="+mn-lt"/>
              </a:rPr>
              <a:t>Gardein's</a:t>
            </a:r>
            <a:r>
              <a:rPr lang="en-US">
                <a:ea typeface="+mn-lt"/>
                <a:cs typeface="+mn-lt"/>
              </a:rPr>
              <a:t> presence, revenue, and brand loyalty in these markets.</a:t>
            </a:r>
          </a:p>
          <a:p>
            <a:pPr algn="ctr"/>
            <a:r>
              <a:rPr lang="en-US" b="1">
                <a:ea typeface="+mn-lt"/>
                <a:cs typeface="+mn-lt"/>
              </a:rPr>
              <a:t>Utilize </a:t>
            </a:r>
            <a:r>
              <a:rPr lang="en-US">
                <a:ea typeface="+mn-lt"/>
                <a:cs typeface="+mn-lt"/>
              </a:rPr>
              <a:t>data analytics to uncover consumer trends, preferences, and market dynamics, enabling Conagra to make informed decisions and unlock future growth potential in the meat substitutes category.</a:t>
            </a:r>
            <a:endParaRPr lang="en-US">
              <a:cs typeface="Calibri"/>
            </a:endParaRPr>
          </a:p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64B0B-F28B-D053-1125-DC10122CB7D0}"/>
              </a:ext>
            </a:extLst>
          </p:cNvPr>
          <p:cNvSpPr txBox="1"/>
          <p:nvPr/>
        </p:nvSpPr>
        <p:spPr>
          <a:xfrm>
            <a:off x="8848091" y="1219339"/>
            <a:ext cx="249296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 </a:t>
            </a:r>
            <a:endParaRPr lang="en-US"/>
          </a:p>
          <a:p>
            <a:pPr algn="ctr"/>
            <a:r>
              <a:rPr lang="en-US" sz="3000" b="1" u="sng">
                <a:cs typeface="Calibri"/>
              </a:rPr>
              <a:t>WHY?</a:t>
            </a:r>
            <a:endParaRPr lang="en-US" b="1" u="sng"/>
          </a:p>
          <a:p>
            <a:pPr algn="ctr"/>
            <a:r>
              <a:rPr lang="en-US">
                <a:ea typeface="+mn-lt"/>
                <a:cs typeface="+mn-lt"/>
              </a:rPr>
              <a:t>By implementing these strategies, we aim to </a:t>
            </a:r>
            <a:r>
              <a:rPr lang="en-US" b="1">
                <a:ea typeface="+mn-lt"/>
                <a:cs typeface="+mn-lt"/>
              </a:rPr>
              <a:t>empower </a:t>
            </a:r>
            <a:r>
              <a:rPr lang="en-US" err="1">
                <a:ea typeface="+mn-lt"/>
                <a:cs typeface="+mn-lt"/>
              </a:rPr>
              <a:t>Gardein's</a:t>
            </a:r>
            <a:r>
              <a:rPr lang="en-US">
                <a:ea typeface="+mn-lt"/>
                <a:cs typeface="+mn-lt"/>
              </a:rPr>
              <a:t> growth in the meat substitute market, leading the market expansion, capitalizing on emerging trends, and solidifying </a:t>
            </a:r>
            <a:r>
              <a:rPr lang="en-US" err="1">
                <a:ea typeface="+mn-lt"/>
                <a:cs typeface="+mn-lt"/>
              </a:rPr>
              <a:t>Gardein's</a:t>
            </a:r>
            <a:r>
              <a:rPr lang="en-US">
                <a:ea typeface="+mn-lt"/>
                <a:cs typeface="+mn-lt"/>
              </a:rPr>
              <a:t> position as a top choice for consumers seeking meat alternatives.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62CA-163B-BE39-27F1-812AA6AE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93" y="-2498"/>
            <a:ext cx="9875520" cy="1356360"/>
          </a:xfrm>
        </p:spPr>
        <p:txBody>
          <a:bodyPr anchor="ctr">
            <a:normAutofit/>
          </a:bodyPr>
          <a:lstStyle/>
          <a:p>
            <a:r>
              <a:rPr lang="en-US" b="1"/>
              <a:t>EXECUTIVE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D172-3C9D-9950-3059-B0EA20DD4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41" y="1326762"/>
            <a:ext cx="5434767" cy="4889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Expand </a:t>
            </a:r>
            <a:r>
              <a:rPr lang="en-US" sz="2300" err="1">
                <a:solidFill>
                  <a:schemeClr val="accent1">
                    <a:lumMod val="75000"/>
                  </a:schemeClr>
                </a:solidFill>
              </a:rPr>
              <a:t>Gardein's</a:t>
            </a: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 frozen range in high-demand regions like the Southeast and South Central.</a:t>
            </a:r>
            <a:endParaRPr lang="en-US" sz="23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Introduce new frozen flavors and variants to cater to diverse preferences.</a:t>
            </a:r>
            <a:endParaRPr lang="en-US" sz="23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Prioritize "Price per Unit Feature Only" for pricing strategies.</a:t>
            </a:r>
            <a:endParaRPr lang="en-US" sz="23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Use strategic promotions or discounts (display only) to boost sales.</a:t>
            </a:r>
            <a:endParaRPr lang="en-US" sz="23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300">
                <a:solidFill>
                  <a:schemeClr val="accent1">
                    <a:lumMod val="75000"/>
                  </a:schemeClr>
                </a:solidFill>
              </a:rPr>
              <a:t>Focus on understanding regional consumer preferences for sustained growth.</a:t>
            </a:r>
            <a:endParaRPr lang="en-US" sz="23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5BF5442-C37C-290A-BC3B-57C62C62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67" y="1563615"/>
            <a:ext cx="5572175" cy="3728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44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8204-E6FB-1AEE-F917-A97488CC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8" y="506923"/>
            <a:ext cx="6543147" cy="58533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900" b="1" u="sng">
                <a:ea typeface="+mn-lt"/>
                <a:cs typeface="+mn-lt"/>
              </a:rPr>
              <a:t>Product Form Diversification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1900" err="1">
                <a:solidFill>
                  <a:srgbClr val="000000"/>
                </a:solidFill>
                <a:ea typeface="+mn-lt"/>
                <a:cs typeface="+mn-lt"/>
              </a:rPr>
              <a:t>Gardein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 should expand into new forms like Patty, Nugget, Link, Strip, and Breakfast Sausage, with additional flavors and varied package sizes.</a:t>
            </a:r>
            <a:endParaRPr lang="en-US" sz="1900">
              <a:solidFill>
                <a:srgbClr val="000000"/>
              </a:solidFill>
              <a:cs typeface="Calibri"/>
            </a:endParaRPr>
          </a:p>
          <a:p>
            <a:pPr algn="just"/>
            <a:r>
              <a:rPr lang="en-US" sz="1900" b="1" u="sng">
                <a:ea typeface="+mn-lt"/>
                <a:cs typeface="+mn-lt"/>
              </a:rPr>
              <a:t>Packaging and Product Innovation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Introducing transparent packaging and using coloring agents to mimic real meat could attract more consumers.</a:t>
            </a:r>
            <a:endParaRPr lang="en-US" sz="1900">
              <a:cs typeface="Calibri"/>
            </a:endParaRPr>
          </a:p>
          <a:p>
            <a:pPr algn="just"/>
            <a:r>
              <a:rPr lang="en-US" sz="1900" b="1" u="sng">
                <a:ea typeface="+mn-lt"/>
                <a:cs typeface="+mn-lt"/>
              </a:rPr>
              <a:t>Distribution Expansion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Focus on increasing distribution for successful products like Nugget, Link, and Strip, which currently have limited reach.</a:t>
            </a:r>
            <a:endParaRPr lang="en-US" sz="1900">
              <a:cs typeface="Calibri"/>
            </a:endParaRPr>
          </a:p>
          <a:p>
            <a:pPr algn="just"/>
            <a:r>
              <a:rPr lang="en-US" sz="1900" b="1" u="sng">
                <a:ea typeface="+mn-lt"/>
                <a:cs typeface="+mn-lt"/>
              </a:rPr>
              <a:t>Pricing Strategy Optimization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Adjust pricing based on competitive trends, especially in the Patty form, to improve market share and profitability.</a:t>
            </a:r>
            <a:endParaRPr lang="en-US" sz="1900">
              <a:cs typeface="Calibri"/>
            </a:endParaRPr>
          </a:p>
          <a:p>
            <a:pPr algn="just"/>
            <a:r>
              <a:rPr lang="en-US" sz="1900" b="1" u="sng">
                <a:ea typeface="+mn-lt"/>
                <a:cs typeface="+mn-lt"/>
              </a:rPr>
              <a:t>Fast-Food Partnerships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Explore collaborations with fast-food brands to boost brand visibility and sales, akin to the Impossible-Burger King partnership.</a:t>
            </a:r>
          </a:p>
          <a:p>
            <a:pPr algn="just"/>
            <a:r>
              <a:rPr lang="en-US" sz="1900" b="1" u="sng">
                <a:ea typeface="+mn-lt"/>
                <a:cs typeface="+mn-lt"/>
              </a:rPr>
              <a:t>Streamline Product Portfolio</a:t>
            </a:r>
            <a:r>
              <a:rPr lang="en-US" sz="1900">
                <a:solidFill>
                  <a:srgbClr val="000000"/>
                </a:solidFill>
                <a:ea typeface="+mn-lt"/>
                <a:cs typeface="+mn-lt"/>
              </a:rPr>
              <a:t>: Remove underperforming products to focus on high-demand offerings and improve overall efficiency.</a:t>
            </a:r>
            <a:endParaRPr lang="en-US" sz="1900">
              <a:solidFill>
                <a:srgbClr val="000000"/>
              </a:solidFill>
              <a:cs typeface="Calibri"/>
            </a:endParaRPr>
          </a:p>
          <a:p>
            <a:pPr algn="just"/>
            <a:endParaRPr lang="en-US" sz="19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33B063-0504-EF13-D677-14E7E2858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24900"/>
              </p:ext>
            </p:extLst>
          </p:nvPr>
        </p:nvGraphicFramePr>
        <p:xfrm>
          <a:off x="7020393" y="836950"/>
          <a:ext cx="4881800" cy="518905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76360">
                  <a:extLst>
                    <a:ext uri="{9D8B030D-6E8A-4147-A177-3AD203B41FA5}">
                      <a16:colId xmlns:a16="http://schemas.microsoft.com/office/drawing/2014/main" val="2055711871"/>
                    </a:ext>
                  </a:extLst>
                </a:gridCol>
                <a:gridCol w="976360">
                  <a:extLst>
                    <a:ext uri="{9D8B030D-6E8A-4147-A177-3AD203B41FA5}">
                      <a16:colId xmlns:a16="http://schemas.microsoft.com/office/drawing/2014/main" val="433633956"/>
                    </a:ext>
                  </a:extLst>
                </a:gridCol>
                <a:gridCol w="976360">
                  <a:extLst>
                    <a:ext uri="{9D8B030D-6E8A-4147-A177-3AD203B41FA5}">
                      <a16:colId xmlns:a16="http://schemas.microsoft.com/office/drawing/2014/main" val="2114664071"/>
                    </a:ext>
                  </a:extLst>
                </a:gridCol>
                <a:gridCol w="976360">
                  <a:extLst>
                    <a:ext uri="{9D8B030D-6E8A-4147-A177-3AD203B41FA5}">
                      <a16:colId xmlns:a16="http://schemas.microsoft.com/office/drawing/2014/main" val="2024901847"/>
                    </a:ext>
                  </a:extLst>
                </a:gridCol>
                <a:gridCol w="976360">
                  <a:extLst>
                    <a:ext uri="{9D8B030D-6E8A-4147-A177-3AD203B41FA5}">
                      <a16:colId xmlns:a16="http://schemas.microsoft.com/office/drawing/2014/main" val="2838277930"/>
                    </a:ext>
                  </a:extLst>
                </a:gridCol>
              </a:tblGrid>
              <a:tr h="179881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Distinct count of form in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Total unique products offered in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% Dollar sales in 2023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% Dollar sale per unique product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91213"/>
                  </a:ext>
                </a:extLst>
              </a:tr>
              <a:tr h="129626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MORNINGSTAR FARMS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75437"/>
                  </a:ext>
                </a:extLst>
              </a:tr>
              <a:tr h="6979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BEYOND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670911"/>
                  </a:ext>
                </a:extLst>
              </a:tr>
              <a:tr h="6979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GARDEIN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19006"/>
                  </a:ext>
                </a:extLst>
              </a:tr>
              <a:tr h="6979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Calibri"/>
                        </a:rPr>
                        <a:t>IMPOSSIBLE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0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F52-6CC1-2BD2-FE7A-7D2DA500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418" y="1123873"/>
            <a:ext cx="5768793" cy="55107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20"/>
              </a:spcBef>
            </a:pPr>
            <a:r>
              <a:rPr lang="en-US" sz="1800" b="1" u="sng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Regional Strategy and Tailored Product Innovation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: Strengthen </a:t>
            </a:r>
            <a:r>
              <a:rPr lang="en-US" sz="180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Gardein's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presence in the Northeast and West by enhancing marketing and distribution, while introducing new chicken-flavored products and limited-edition flavors tailored to these regions.</a:t>
            </a:r>
          </a:p>
          <a:p>
            <a:pPr algn="just">
              <a:lnSpc>
                <a:spcPct val="90000"/>
              </a:lnSpc>
              <a:spcBef>
                <a:spcPts val="20"/>
              </a:spcBef>
            </a:pPr>
            <a:endParaRPr lang="en-US" sz="1800" b="1" u="sng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20"/>
              </a:spcBef>
            </a:pPr>
            <a:r>
              <a:rPr lang="en-US" sz="1800" b="1" u="sng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Flavor Popularity and Regional Insights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: While Regular flavor is the top seller, Chicken flavor's rising sales suggest a growing opportunity. The success of Chicken flavor in the Southeast region highlights a prime area for targeted marketing efforts.</a:t>
            </a:r>
          </a:p>
          <a:p>
            <a:pPr algn="just">
              <a:lnSpc>
                <a:spcPct val="90000"/>
              </a:lnSpc>
              <a:spcBef>
                <a:spcPts val="20"/>
              </a:spcBef>
            </a:pPr>
            <a:endParaRPr lang="en-US" sz="18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lnSpc>
                <a:spcPct val="90000"/>
              </a:lnSpc>
              <a:spcBef>
                <a:spcPts val="20"/>
              </a:spcBef>
            </a:pPr>
            <a:r>
              <a:rPr lang="en-US" sz="1800" b="1" u="sng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Predictive Model Findings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: A prediction model using key factors (price per unit, units sold, and year) shows a 93% variance explanation for dollar sales, highlighting its utility in sales forecasting.</a:t>
            </a:r>
          </a:p>
          <a:p>
            <a:pPr algn="just">
              <a:lnSpc>
                <a:spcPct val="90000"/>
              </a:lnSpc>
              <a:spcBef>
                <a:spcPts val="20"/>
              </a:spcBef>
            </a:pPr>
            <a:endParaRPr lang="en-US" sz="2000"/>
          </a:p>
        </p:txBody>
      </p:sp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A92AFF92-67B4-3E04-1B3D-FD23AD41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51" y="1560703"/>
            <a:ext cx="5384800" cy="3009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492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E39D-D384-DAD1-0170-9FEAFF93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3" y="134912"/>
            <a:ext cx="9875520" cy="1356360"/>
          </a:xfrm>
        </p:spPr>
        <p:txBody>
          <a:bodyPr/>
          <a:lstStyle/>
          <a:p>
            <a:r>
              <a:rPr lang="en-US">
                <a:cs typeface="Calibri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C844-210E-C557-D6AC-3D1D05B5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13" y="1487452"/>
            <a:ext cx="10972800" cy="5110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20"/>
              </a:spcBef>
            </a:pPr>
            <a:r>
              <a:rPr lang="en-US" sz="2500">
                <a:ea typeface="+mn-lt"/>
                <a:cs typeface="+mn-lt"/>
              </a:rPr>
              <a:t>Region-Focused Marketing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: To boost sales, </a:t>
            </a:r>
            <a:r>
              <a:rPr lang="en-US" sz="2500" err="1">
                <a:solidFill>
                  <a:srgbClr val="000000"/>
                </a:solidFill>
                <a:ea typeface="+mn-lt"/>
                <a:cs typeface="+mn-lt"/>
              </a:rPr>
              <a:t>Gardein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 should implement region-specific marketing strategies that cater to local consumer preferences, increasing brand recognition and market share.</a:t>
            </a:r>
            <a:endParaRPr lang="en-US" sz="2500">
              <a:solidFill>
                <a:srgbClr val="000000"/>
              </a:solidFill>
              <a:cs typeface="Calibri"/>
            </a:endParaRPr>
          </a:p>
          <a:p>
            <a:pPr algn="just">
              <a:spcBef>
                <a:spcPts val="20"/>
              </a:spcBef>
            </a:pPr>
            <a:endParaRPr lang="en-US" sz="250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spcBef>
                <a:spcPts val="20"/>
              </a:spcBef>
            </a:pPr>
            <a:r>
              <a:rPr lang="en-US" sz="2500">
                <a:ea typeface="+mn-lt"/>
                <a:cs typeface="+mn-lt"/>
              </a:rPr>
              <a:t>Innovate with New Products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2500" err="1">
                <a:solidFill>
                  <a:srgbClr val="000000"/>
                </a:solidFill>
                <a:ea typeface="+mn-lt"/>
                <a:cs typeface="+mn-lt"/>
              </a:rPr>
              <a:t>Gardein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 can stay competitive by diversifying its product offerings, introducing new and unique flavors to attract a wider customer base.</a:t>
            </a:r>
            <a:endParaRPr lang="en-US" sz="2500">
              <a:cs typeface="Calibri"/>
            </a:endParaRPr>
          </a:p>
          <a:p>
            <a:pPr algn="just">
              <a:spcBef>
                <a:spcPts val="20"/>
              </a:spcBef>
            </a:pPr>
            <a:endParaRPr lang="en-US" sz="2500">
              <a:solidFill>
                <a:srgbClr val="000000"/>
              </a:solidFill>
              <a:ea typeface="+mn-lt"/>
              <a:cs typeface="+mn-lt"/>
            </a:endParaRPr>
          </a:p>
          <a:p>
            <a:pPr algn="just">
              <a:spcBef>
                <a:spcPts val="20"/>
              </a:spcBef>
            </a:pPr>
            <a:r>
              <a:rPr lang="en-US" sz="2500">
                <a:ea typeface="+mn-lt"/>
                <a:cs typeface="+mn-lt"/>
              </a:rPr>
              <a:t>Leverage Strategic Partnerships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: Forming partnerships with other brands, retailers, or influencers can enhance </a:t>
            </a:r>
            <a:r>
              <a:rPr lang="en-US" sz="2500" err="1">
                <a:solidFill>
                  <a:srgbClr val="000000"/>
                </a:solidFill>
                <a:ea typeface="+mn-lt"/>
                <a:cs typeface="+mn-lt"/>
              </a:rPr>
              <a:t>Gardein's</a:t>
            </a:r>
            <a:r>
              <a:rPr lang="en-US" sz="2500">
                <a:solidFill>
                  <a:srgbClr val="000000"/>
                </a:solidFill>
                <a:ea typeface="+mn-lt"/>
                <a:cs typeface="+mn-lt"/>
              </a:rPr>
              <a:t> marketing reach, driving higher sales and supporting growth.</a:t>
            </a:r>
            <a:endParaRPr lang="en-US" sz="2500">
              <a:cs typeface="Calibri"/>
            </a:endParaRPr>
          </a:p>
          <a:p>
            <a:endParaRPr lang="en-US" sz="2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2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31E5-D8B9-4D35-0B4D-A5DDC9C7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984" y="157022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THANK YOU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7258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Basis</vt:lpstr>
      <vt:lpstr>PowerPoint Presentation</vt:lpstr>
      <vt:lpstr>MEET OUR GREAT TEAM</vt:lpstr>
      <vt:lpstr>INTRODUCTION</vt:lpstr>
      <vt:lpstr>OBJECTIVE</vt:lpstr>
      <vt:lpstr>EXECUTIVE SUMMARY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Traore, Mourlaye</dc:creator>
  <cp:revision>1</cp:revision>
  <dcterms:created xsi:type="dcterms:W3CDTF">2024-04-30T16:51:58Z</dcterms:created>
  <dcterms:modified xsi:type="dcterms:W3CDTF">2024-05-02T16:27:30Z</dcterms:modified>
</cp:coreProperties>
</file>