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5"/>
    <p:restoredTop sz="94719"/>
  </p:normalViewPr>
  <p:slideViewPr>
    <p:cSldViewPr snapToGrid="0">
      <p:cViewPr varScale="1">
        <p:scale>
          <a:sx n="152" d="100"/>
          <a:sy n="152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5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March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March 23,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0192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115B1-94EC-477E-80D5-7ECEC30C6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00" y="520255"/>
            <a:ext cx="6292690" cy="2992576"/>
          </a:xfrm>
        </p:spPr>
        <p:txBody>
          <a:bodyPr anchor="t">
            <a:noAutofit/>
          </a:bodyPr>
          <a:lstStyle/>
          <a:p>
            <a:pPr algn="l" rtl="0">
              <a:spcBef>
                <a:spcPts val="0"/>
              </a:spcBef>
              <a:spcAft>
                <a:spcPts val="1500"/>
              </a:spcAft>
            </a:pPr>
            <a:r>
              <a:rPr lang="en-US" sz="3600" b="0" i="0" u="none" strike="noStrike" dirty="0">
                <a:solidFill>
                  <a:srgbClr val="17365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GGH/UTD - Data Visualization Challenge Hackathon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62913-F147-DB1D-2F2D-618C117B1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21" y="4153516"/>
            <a:ext cx="5392495" cy="1248274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The stars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Yousuf Stanikzay,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03/23/2024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University of Texas at Dallas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CFB074E-A618-7F26-8C2F-336D9F354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r="33428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EB6E-5A49-9A0A-AD0A-08F6ECEC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30" y="85442"/>
            <a:ext cx="10241280" cy="1234440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Problem Statement: Enhancing Call Scheduling Efficiency Using Time-of-Day and Demographic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A7CE-1794-2C3A-9A94-8D531642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30" y="1147531"/>
            <a:ext cx="10241280" cy="46324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in a Contact Center Environment: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call scheduling is vital for reaching members effectively. By timing outbound calls strategically based on time-of-day and demographic insights, contact centers can boost operational efficiency and customer satisfaction.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best call times by hour or half-hour intervals.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call time correlations with hit rates.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dialing impacts on success rates with open-source data.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iterative data presentation methodology for decision-making.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process of getting the optimal final data </a:t>
            </a: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Eliminated all the empty cells of referral ID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call_logs_data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Eliminated the empty rows where the call ID value is equal to "3000000000.0"</a:t>
            </a: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two new variables to get the best outcomes from the data. namely: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success_contact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actual_contact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cleaned the demographic data. We have removed ( 1&amp;2 value and tagged them to others and removed rows with null values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the new variable AGE_BINS based on the existing MEMBER_AGE variable 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joined Call log data for all the MEMBER_IDs if the demographic data</a:t>
            </a: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removed all the null values associated with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CAll_data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rtl="0">
              <a:lnSpc>
                <a:spcPct val="150000"/>
              </a:lnSpc>
              <a:spcBef>
                <a:spcPts val="0"/>
              </a:spcBef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4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165-437F-5FD2-61BC-84CDC182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Schema and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F044-A20F-C03F-F15A-7FD4EBE9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display data structure: member demographics, insurance types, call outcomes, and call timings.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someone of us explain the significance of each data input for tackling the problem statement?</a:t>
            </a:r>
          </a:p>
        </p:txBody>
      </p:sp>
    </p:spTree>
    <p:extLst>
      <p:ext uri="{BB962C8B-B14F-4D97-AF65-F5344CB8AC3E}">
        <p14:creationId xmlns:p14="http://schemas.microsoft.com/office/powerpoint/2010/main" val="364581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94EB-A2DE-1EE5-0C39-A5615929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Desired Outcomes and Key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1907-193F-2322-7D90-87026C49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create a tool that predicts the best call times to improve our outreach.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We're working on a strategic scheduling framework to boost our success in reaching members.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continuous data analysis will give us real-time insights to guide our decisions.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calculations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team, we analyzed call success rates to pinpoint the best times for member outreach.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delved into correlations between call outcomes and member demographics, shaping our approach collaboratively.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 assessed how call timing impacted member engagement metrics, refining our strategies together.</a:t>
            </a:r>
          </a:p>
        </p:txBody>
      </p:sp>
    </p:spTree>
    <p:extLst>
      <p:ext uri="{BB962C8B-B14F-4D97-AF65-F5344CB8AC3E}">
        <p14:creationId xmlns:p14="http://schemas.microsoft.com/office/powerpoint/2010/main" val="26783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20D0-58A7-9788-FF2A-4EC26B05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1600" dirty="0"/>
              <a:t>Approach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01AB-F506-AEB5-1FF4-1A222864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team, we employed a comprehensive approach to tackle the challenge: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began by meticulously preprocessing our data, eliminating anomalies, and delving into correlations.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focused on understanding reach and successful routing rates across different times of the day.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investigated factors contributing to unsuccessful attempts and examined recurring patterns.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our process, we emphasized the iterative nature of data analysis, allowing us to refine our strategies iteratively.</a:t>
            </a:r>
          </a:p>
        </p:txBody>
      </p:sp>
    </p:spTree>
    <p:extLst>
      <p:ext uri="{BB962C8B-B14F-4D97-AF65-F5344CB8AC3E}">
        <p14:creationId xmlns:p14="http://schemas.microsoft.com/office/powerpoint/2010/main" val="12824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60A9CD2-F01E-47AE-88A6-D8F612D1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8C520E-8A72-4150-8FE3-A3272B2B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9D02D2-145B-47AF-8A96-A08D9D949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19151" y="3638550"/>
            <a:ext cx="240029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C24E565-C2C5-4A50-974C-E083E8CBC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077D-32B1-4060-AD9E-836782EE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FFB3F-0036-6E2B-ABB8-1BFFDDCE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(we can add charts here to make a clear vision understanding).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45DB-584A-0D70-27A2-6784255E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500" y="411061"/>
            <a:ext cx="5607071" cy="55827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a team, we've covered significant ground in addressing the challenge: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delved into optimizing call scheduling with data-driven strategies.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emphasized enhancing operational efficiency and member satisfaction.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forward, we aim to analyze call success rates and refine predictive models, exploring advanced techniques like machine learning for further enhancement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conclusion, our collaborative efforts have laid a strong foundation for addressing real-world challenges in contact center operations, and we're excited to continue our journey of exploration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397924319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588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Times New Roman</vt:lpstr>
      <vt:lpstr>GradientRiseVTI</vt:lpstr>
      <vt:lpstr> GGH/UTD - Data Visualization Challenge Hackathon   </vt:lpstr>
      <vt:lpstr>Problem Statement: Enhancing Call Scheduling Efficiency Using Time-of-Day and Demographic Insights</vt:lpstr>
      <vt:lpstr>Data Schema and Inputs</vt:lpstr>
      <vt:lpstr> Desired Outcomes and Key Calculations</vt:lpstr>
      <vt:lpstr>Approach and Methodology</vt:lpstr>
      <vt:lpstr>Conclusion (we can add charts here to make a clear vision understanding).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GGH/UTD - Data Visualization Challenge Hackathon   </dc:title>
  <dc:creator>Stanikzay, Mohammad Yousuf</dc:creator>
  <cp:lastModifiedBy>Stanikzay, Mohammad Yousuf</cp:lastModifiedBy>
  <cp:revision>3</cp:revision>
  <dcterms:created xsi:type="dcterms:W3CDTF">2024-03-24T01:41:19Z</dcterms:created>
  <dcterms:modified xsi:type="dcterms:W3CDTF">2024-03-24T04:52:16Z</dcterms:modified>
</cp:coreProperties>
</file>