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14600" y="3299758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endParaRPr altLang="en-US" lang="zh-CN"/>
          </a:p>
          <a:p>
            <a:pPr algn="l"/>
            <a:r>
              <a:rPr dirty="0" sz="2400" lang="en-US"/>
              <a:t>REGISTER NO:3122059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/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asunm2933122059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0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8</a:t>
            </a:r>
            <a:endParaRPr b="0" dirty="0" sz="2400" i="0" lang="en-IN">
              <a:solidFill>
                <a:srgbClr val="000000"/>
              </a:solidFill>
              <a:effectLst/>
              <a:highlight>
                <a:srgbClr val="F9FAFB"/>
              </a:highlight>
              <a:latin typeface="Plus Jakarta Display"/>
            </a:endParaRPr>
          </a:p>
          <a:p>
            <a:r>
              <a:rPr dirty="0" sz="2400" lang="en-US"/>
              <a:t>DEPARTMENT: B.COM (G), Commerce</a:t>
            </a:r>
          </a:p>
          <a:p>
            <a:r>
              <a:rPr dirty="0" sz="2400" lang="en-US"/>
              <a:t>COLLEGE:</a:t>
            </a:r>
            <a:r>
              <a:rPr dirty="0" sz="2400" lang="en-IN"/>
              <a:t> VIDHYA SAGAR WOMEN’S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581026" y="1373725"/>
            <a:ext cx="9905999" cy="48920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i="1" lang="en-US">
                <a:latin typeface="Rockwell" panose="02060603020205020403" pitchFamily="18" charset="0"/>
              </a:rPr>
              <a:t>1. Data Collection: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Organized Data Entry</a:t>
            </a:r>
            <a:r>
              <a:rPr dirty="0" lang="en-US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lang="en-US">
                <a:latin typeface="Rockwell" panose="02060603020205020403" pitchFamily="18" charset="0"/>
              </a:rPr>
              <a:t>Data Validation: </a:t>
            </a:r>
            <a:r>
              <a:rPr dirty="0" lang="en-US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altLang="en-US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eaLnBrk="0" fontAlgn="base" hangingPunct="0" indent="0" lvl="0" marR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Data Analysis </a:t>
            </a:r>
            <a:r>
              <a:rPr b="1"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: Excel offers a built-in Data Analysis </a:t>
            </a:r>
            <a:r>
              <a:rPr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PivotTables: </a:t>
            </a:r>
            <a:r>
              <a:rPr dirty="0" lang="en-US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altLang="en-US" dirty="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2"/>
          <p:cNvSpPr txBox="1"/>
          <p:nvPr/>
        </p:nvSpPr>
        <p:spPr>
          <a:xfrm>
            <a:off x="914400" y="1291844"/>
            <a:ext cx="9372600" cy="4274312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i="1" lang="en-US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Conditional Formatting: </a:t>
            </a:r>
            <a:r>
              <a:rPr dirty="0" sz="1800" lang="en-US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dirty="0" lang="en-US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sz="2000" i="1" lang="en-US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Data Visualization</a:t>
            </a:r>
            <a:r>
              <a:rPr dirty="0" lang="en-US">
                <a:latin typeface="Rockwell" panose="02060603020205020403" pitchFamily="18" charset="0"/>
              </a:rPr>
              <a:t>: </a:t>
            </a:r>
            <a:r>
              <a:rPr dirty="0" sz="1800" lang="en-US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Trend Analysis: </a:t>
            </a:r>
            <a:r>
              <a:rPr dirty="0" sz="1800" lang="en-US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3"/>
          <p:cNvSpPr txBox="1"/>
          <p:nvPr/>
        </p:nvSpPr>
        <p:spPr>
          <a:xfrm>
            <a:off x="1219200" y="1958326"/>
            <a:ext cx="7931943" cy="23774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079501"/>
          </a:xfrm>
        </p:spPr>
        <p:txBody>
          <a:bodyPr/>
          <a:p>
            <a:r>
              <a:rPr dirty="0" lang="en-US"/>
              <a:t>               </a:t>
            </a:r>
            <a:r>
              <a:rPr dirty="0" sz="7200" lang="en-US"/>
              <a:t>THANK YOU</a:t>
            </a:r>
            <a:endParaRPr dirty="0" sz="72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834072" y="1875443"/>
            <a:ext cx="6703345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758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400" lang="en-US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b="1" dirty="0" sz="2400" i="1" lang="en-US">
                <a:latin typeface="Rockwell" panose="02060603020205020403" pitchFamily="18" charset="0"/>
              </a:rPr>
              <a:t>Enhance Performance Tracking</a:t>
            </a:r>
            <a:r>
              <a:rPr dirty="0" sz="2400" lang="en-US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2"/>
          <p:cNvSpPr txBox="1"/>
          <p:nvPr/>
        </p:nvSpPr>
        <p:spPr>
          <a:xfrm>
            <a:off x="714375" y="1895786"/>
            <a:ext cx="7931943" cy="3348991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380" y="1542828"/>
            <a:ext cx="7008019" cy="369189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dirty="0" sz="180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1295400" y="1356270"/>
            <a:ext cx="7855743" cy="4282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Dataset name: </a:t>
            </a:r>
            <a:r>
              <a:rPr dirty="0" sz="2800" lang="en-US" err="1">
                <a:latin typeface="Rockwell" panose="02060603020205020403" pitchFamily="18" charset="0"/>
              </a:rPr>
              <a:t>Employee_data</a:t>
            </a:r>
            <a:endParaRPr dirty="0" sz="2800" lang="en-US">
              <a:latin typeface="Rockwell" panose="020606030202050204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Columns: 26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Rows:3000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800" lang="en-US">
              <a:latin typeface="Rockwell" panose="02060603020205020403" pitchFamily="18" charset="0"/>
            </a:endParaRPr>
          </a:p>
          <a:p>
            <a:r>
              <a:rPr dirty="0" sz="2800" lang="en-US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dirty="0" sz="2800" lang="en-US" err="1">
                <a:latin typeface="Rockwell" panose="02060603020205020403" pitchFamily="18" charset="0"/>
              </a:rPr>
              <a:t>etc</a:t>
            </a:r>
            <a:r>
              <a:rPr dirty="0" sz="2800" lang="en-US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014536" y="2389116"/>
            <a:ext cx="10025063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400" lang="en-US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dirty="0" sz="2400" lang="en-US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dirty="0" sz="2400" lang="en-IN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Pavalakodi R</cp:lastModifiedBy>
  <dcterms:created xsi:type="dcterms:W3CDTF">2024-03-28T17:07:22Z</dcterms:created>
  <dcterms:modified xsi:type="dcterms:W3CDTF">2024-10-03T07:50:17Z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6dbfeb94d7e1400fba765247f06a67e9</vt:lpwstr>
  </property>
</Properties>
</file>