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1" d="100"/>
          <a:sy n="71" d="100"/>
        </p:scale>
        <p:origin x="-199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5BC1E-226F-43E4-9AC3-E84642816163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40480-69BB-4648-A444-193BE2290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7C21-D177-4FA4-B925-5AE54E0FACC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08FA-5A7F-4DBC-BA06-F4D19CF14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600198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/>
              <a:t>	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study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 smtClean="0">
                <a:solidFill>
                  <a:schemeClr val="tx1"/>
                </a:solidFill>
              </a:rPr>
              <a:t> Assignments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819404"/>
            <a:ext cx="5410200" cy="685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NithyaShree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70"/>
            <a:ext cx="9144000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TOP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MENTOR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3"/>
          </a:solidFill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02919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Datasourse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And Methodology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Discription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Impact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TOP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MENTOR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3"/>
            <a:ext cx="9144000" cy="5181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Casestudy1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man took a shop in BTM layout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Bangalore,as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shop,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1.In first 3 months he makes a profit of around 100000,with sales 300000,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2.In the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month he was selling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food ,but he stopped after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month as it stock was not getting out.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3.After 4-5 months down the line the man is making a huge loss in his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investment.He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a due of 2 months to pay rent.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4.Sales was not going good and his thinking to cl</a:t>
            </a:r>
            <a:r>
              <a:rPr lang="en-US" sz="2400" dirty="0" smtClean="0"/>
              <a:t>ose shop and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job to find the solution to his problem.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TOP MENTOR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62001"/>
            <a:ext cx="9144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1.To attract the customers to his shop</a:t>
            </a:r>
          </a:p>
          <a:p>
            <a:pPr marL="342900" indent="-342900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2.To make the better sales in order to overcome the loss occurred during the past few months.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57400"/>
            <a:ext cx="914400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67000"/>
            <a:ext cx="9144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1.He must be much enthusiastic as he was in the beginning,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Since, he already knew the strategy to attract the customers he need to enhance himself in a better way and he should think logically .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2.He should stop bringing the  more stock to the shop more than he require.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3.He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analysed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that non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veg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sales are going good he should make more varieties of non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veg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food  so that sales will happen good.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4.He should try to convince his owner to reduce the rent to some extent.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5.He should reduce the cost on other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expences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like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current,employee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fee and so on…..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TOP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MENTOR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41666" r="42606" b="26042"/>
          <a:stretch>
            <a:fillRect/>
          </a:stretch>
        </p:blipFill>
        <p:spPr bwMode="auto">
          <a:xfrm>
            <a:off x="0" y="6858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977" t="32292" r="35359" b="29167"/>
          <a:stretch>
            <a:fillRect/>
          </a:stretch>
        </p:blipFill>
        <p:spPr bwMode="auto">
          <a:xfrm>
            <a:off x="0" y="3276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 MENTOR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Description And Impact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757" t="34318" r="36750" b="30208"/>
          <a:stretch>
            <a:fillRect/>
          </a:stretch>
        </p:blipFill>
        <p:spPr bwMode="auto">
          <a:xfrm>
            <a:off x="0" y="6858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l="1757" t="50000" r="45534" b="13542"/>
          <a:stretch>
            <a:fillRect/>
          </a:stretch>
        </p:blipFill>
        <p:spPr bwMode="auto">
          <a:xfrm>
            <a:off x="0" y="44958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 l="1757" t="36458" r="41909" b="25000"/>
          <a:stretch>
            <a:fillRect/>
          </a:stretch>
        </p:blipFill>
        <p:spPr bwMode="auto">
          <a:xfrm>
            <a:off x="0" y="2438400"/>
            <a:ext cx="9144000" cy="211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	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CaseStudy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man wants to  open a Wada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shop near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Shivajinagar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Pune.He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not able to Understand what will be the strategy to take over his clients.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a.What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be the price of each Wada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b.How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he differentiate from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copetition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c.why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be the customer comes to your shop?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d. how his ideas changes him to make much profit than others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63250" t="29167" r="4539" b="32291"/>
          <a:stretch>
            <a:fillRect/>
          </a:stretch>
        </p:blipFill>
        <p:spPr bwMode="auto">
          <a:xfrm>
            <a:off x="7105139" y="0"/>
            <a:ext cx="203886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TOP  MENTOR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3124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He must be Dedicated and willingness to sacrifice his time 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4648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Initially he should visit the other shops near by BTM Layout to understand how they </a:t>
            </a:r>
            <a:r>
              <a:rPr lang="en-US" sz="1600" b="1" dirty="0" err="1" smtClean="0"/>
              <a:t>work,He</a:t>
            </a:r>
            <a:r>
              <a:rPr lang="en-US" sz="1600" b="1" dirty="0" smtClean="0"/>
              <a:t> should have a friend who can refer many 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1905000"/>
            <a:ext cx="3124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Offers to be given initially  along with verity of food items, maintaining quality and quantity of food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609600" y="3124200"/>
            <a:ext cx="3200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Friendliness with the customers and better Service with proper hygi</a:t>
            </a:r>
            <a:r>
              <a:rPr lang="en-US" sz="1600" dirty="0" smtClean="0"/>
              <a:t>ene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33400" y="4191000"/>
            <a:ext cx="3276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Having a college or any office is a added advantage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-381000" y="4724400"/>
            <a:ext cx="76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105400"/>
            <a:ext cx="3276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Getting Often feedback from customers</a:t>
            </a:r>
            <a:endParaRPr lang="en-US" sz="1600" b="1" dirty="0"/>
          </a:p>
        </p:txBody>
      </p:sp>
      <p:sp>
        <p:nvSpPr>
          <p:cNvPr id="14" name="Oval 13"/>
          <p:cNvSpPr/>
          <p:nvPr/>
        </p:nvSpPr>
        <p:spPr>
          <a:xfrm>
            <a:off x="1524000" y="5867400"/>
            <a:ext cx="1112519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133600" y="6096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0800000" flipV="1">
            <a:off x="2252700" y="5632754"/>
            <a:ext cx="94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</a:p>
          <a:p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2133600" y="16002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2133600" y="2895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133600" y="38862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2133600" y="48006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19600" y="5791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5334000" y="2514600"/>
            <a:ext cx="2819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Record keeping and analysis</a:t>
            </a:r>
            <a:endParaRPr lang="en-US" b="1" dirty="0"/>
          </a:p>
        </p:txBody>
      </p:sp>
      <p:cxnSp>
        <p:nvCxnSpPr>
          <p:cNvPr id="53" name="Straight Connector 52"/>
          <p:cNvCxnSpPr>
            <a:stCxn id="14" idx="6"/>
          </p:cNvCxnSpPr>
          <p:nvPr/>
        </p:nvCxnSpPr>
        <p:spPr>
          <a:xfrm>
            <a:off x="2636519" y="6172200"/>
            <a:ext cx="4145281" cy="7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1" idx="2"/>
          </p:cNvCxnSpPr>
          <p:nvPr/>
        </p:nvCxnSpPr>
        <p:spPr>
          <a:xfrm rot="16200000" flipV="1">
            <a:off x="5353050" y="4819650"/>
            <a:ext cx="2819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" idx="3"/>
            <a:endCxn id="51" idx="1"/>
          </p:cNvCxnSpPr>
          <p:nvPr/>
        </p:nvCxnSpPr>
        <p:spPr>
          <a:xfrm>
            <a:off x="3733800" y="304800"/>
            <a:ext cx="16002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1"/>
            <a:endCxn id="10" idx="3"/>
          </p:cNvCxnSpPr>
          <p:nvPr/>
        </p:nvCxnSpPr>
        <p:spPr>
          <a:xfrm rot="10800000" flipV="1">
            <a:off x="3810000" y="2971800"/>
            <a:ext cx="1524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0200" y="228600"/>
            <a:ext cx="2895600" cy="954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DESIGN AND METHODOLOGY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TOP MENTOR</a:t>
            </a:r>
            <a:endParaRPr lang="en-US" sz="2000" b="1" dirty="0"/>
          </a:p>
        </p:txBody>
      </p:sp>
      <p:sp>
        <p:nvSpPr>
          <p:cNvPr id="65" name="Down Arrow 64"/>
          <p:cNvSpPr/>
          <p:nvPr/>
        </p:nvSpPr>
        <p:spPr>
          <a:xfrm>
            <a:off x="2133600" y="56388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196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0" y="129540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74" name="Straight Connector 73"/>
          <p:cNvCxnSpPr>
            <a:stCxn id="51" idx="1"/>
            <a:endCxn id="9" idx="3"/>
          </p:cNvCxnSpPr>
          <p:nvPr/>
        </p:nvCxnSpPr>
        <p:spPr>
          <a:xfrm rot="10800000">
            <a:off x="3733800" y="2400300"/>
            <a:ext cx="1600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4079081" cy="5543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TOP MENTOR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138578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7851</TotalTime>
  <Words>442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Case study And Assignments</vt:lpstr>
      <vt:lpstr>Agenda</vt:lpstr>
      <vt:lpstr> INTRODUCTION </vt:lpstr>
      <vt:lpstr>Slide 4</vt:lpstr>
      <vt:lpstr>Solution Description</vt:lpstr>
      <vt:lpstr>Solution Description And Impact</vt:lpstr>
      <vt:lpstr>   CaseStudy 2 Problem Statement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Casestydy And Assignments</dc:title>
  <dc:creator>LENOVO-PC</dc:creator>
  <cp:lastModifiedBy>LENOVO-PC</cp:lastModifiedBy>
  <cp:revision>57</cp:revision>
  <dcterms:created xsi:type="dcterms:W3CDTF">2021-02-28T13:40:08Z</dcterms:created>
  <dcterms:modified xsi:type="dcterms:W3CDTF">2021-03-07T13:37:04Z</dcterms:modified>
</cp:coreProperties>
</file>