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69" r:id="rId3"/>
    <p:sldId id="258" r:id="rId4"/>
    <p:sldId id="257" r:id="rId5"/>
    <p:sldId id="274" r:id="rId6"/>
    <p:sldId id="294" r:id="rId7"/>
    <p:sldId id="276" r:id="rId8"/>
    <p:sldId id="293" r:id="rId9"/>
    <p:sldId id="277" r:id="rId10"/>
    <p:sldId id="278" r:id="rId11"/>
    <p:sldId id="279" r:id="rId12"/>
    <p:sldId id="280" r:id="rId13"/>
    <p:sldId id="281" r:id="rId14"/>
    <p:sldId id="290" r:id="rId15"/>
    <p:sldId id="291" r:id="rId16"/>
    <p:sldId id="292" r:id="rId17"/>
    <p:sldId id="287" r:id="rId18"/>
    <p:sldId id="288" r:id="rId19"/>
    <p:sldId id="283" r:id="rId20"/>
    <p:sldId id="284" r:id="rId21"/>
    <p:sldId id="285" r:id="rId22"/>
    <p:sldId id="28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40A00C-ED7B-4BFF-B346-6B56BF14969D}" v="9" dt="2024-12-12T14:58:08.012"/>
    <p1510:client id="{ACE5D4F2-012A-438B-BDDA-7E70ACA03769}" v="19" dt="2024-12-12T16:17:08.73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8265" autoAdjust="0"/>
    <p:restoredTop sz="94773" autoAdjust="0"/>
  </p:normalViewPr>
  <p:slideViewPr>
    <p:cSldViewPr showGuides="1">
      <p:cViewPr>
        <p:scale>
          <a:sx n="75" d="100"/>
          <a:sy n="75" d="100"/>
        </p:scale>
        <p:origin x="475" y="12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ya gowda" userId="f07f87913659270c" providerId="LiveId" clId="{ACE5D4F2-012A-438B-BDDA-7E70ACA03769}"/>
    <pc:docChg chg="undo custSel addSld delSld modSld sldOrd modMainMaster modNotesMaster">
      <pc:chgData name="nithya gowda" userId="f07f87913659270c" providerId="LiveId" clId="{ACE5D4F2-012A-438B-BDDA-7E70ACA03769}" dt="2024-12-12T16:18:09.729" v="310" actId="122"/>
      <pc:docMkLst>
        <pc:docMk/>
      </pc:docMkLst>
      <pc:sldChg chg="modSp mod modNotes">
        <pc:chgData name="nithya gowda" userId="f07f87913659270c" providerId="LiveId" clId="{ACE5D4F2-012A-438B-BDDA-7E70ACA03769}" dt="2024-12-12T16:01:19.784" v="7"/>
        <pc:sldMkLst>
          <pc:docMk/>
          <pc:sldMk cId="0" sldId="256"/>
        </pc:sldMkLst>
        <pc:spChg chg="mod">
          <ac:chgData name="nithya gowda" userId="f07f87913659270c" providerId="LiveId" clId="{ACE5D4F2-012A-438B-BDDA-7E70ACA03769}" dt="2024-12-12T16:01:19.784" v="7"/>
          <ac:spMkLst>
            <pc:docMk/>
            <pc:sldMk cId="0" sldId="256"/>
            <ac:spMk id="3" creationId="{00000000-0000-0000-0000-000000000000}"/>
          </ac:spMkLst>
        </pc:spChg>
        <pc:spChg chg="mod">
          <ac:chgData name="nithya gowda" userId="f07f87913659270c" providerId="LiveId" clId="{ACE5D4F2-012A-438B-BDDA-7E70ACA03769}" dt="2024-12-12T16:01:19.784" v="7"/>
          <ac:spMkLst>
            <pc:docMk/>
            <pc:sldMk cId="0" sldId="256"/>
            <ac:spMk id="7" creationId="{00000000-0000-0000-0000-000000000000}"/>
          </ac:spMkLst>
        </pc:spChg>
        <pc:picChg chg="mod">
          <ac:chgData name="nithya gowda" userId="f07f87913659270c" providerId="LiveId" clId="{ACE5D4F2-012A-438B-BDDA-7E70ACA03769}" dt="2024-12-12T16:01:19.784" v="7"/>
          <ac:picMkLst>
            <pc:docMk/>
            <pc:sldMk cId="0" sldId="256"/>
            <ac:picMk id="4" creationId="{00000000-0000-0000-0000-000000000000}"/>
          </ac:picMkLst>
        </pc:picChg>
        <pc:picChg chg="mod">
          <ac:chgData name="nithya gowda" userId="f07f87913659270c" providerId="LiveId" clId="{ACE5D4F2-012A-438B-BDDA-7E70ACA03769}" dt="2024-12-12T16:01:19.784" v="7"/>
          <ac:picMkLst>
            <pc:docMk/>
            <pc:sldMk cId="0" sldId="256"/>
            <ac:picMk id="1026" creationId="{00000000-0000-0000-0000-000000000000}"/>
          </ac:picMkLst>
        </pc:picChg>
      </pc:sldChg>
      <pc:sldChg chg="modSp modNotes">
        <pc:chgData name="nithya gowda" userId="f07f87913659270c" providerId="LiveId" clId="{ACE5D4F2-012A-438B-BDDA-7E70ACA03769}" dt="2024-12-12T16:01:19.784" v="7"/>
        <pc:sldMkLst>
          <pc:docMk/>
          <pc:sldMk cId="0" sldId="257"/>
        </pc:sldMkLst>
        <pc:spChg chg="mod">
          <ac:chgData name="nithya gowda" userId="f07f87913659270c" providerId="LiveId" clId="{ACE5D4F2-012A-438B-BDDA-7E70ACA03769}" dt="2024-12-12T16:01:19.784" v="7"/>
          <ac:spMkLst>
            <pc:docMk/>
            <pc:sldMk cId="0" sldId="257"/>
            <ac:spMk id="2" creationId="{60942E0E-04AC-CCD3-AF06-812181881730}"/>
          </ac:spMkLst>
        </pc:spChg>
        <pc:spChg chg="mod">
          <ac:chgData name="nithya gowda" userId="f07f87913659270c" providerId="LiveId" clId="{ACE5D4F2-012A-438B-BDDA-7E70ACA03769}" dt="2024-12-12T16:01:19.784" v="7"/>
          <ac:spMkLst>
            <pc:docMk/>
            <pc:sldMk cId="0" sldId="257"/>
            <ac:spMk id="3" creationId="{00000000-0000-0000-0000-000000000000}"/>
          </ac:spMkLst>
        </pc:spChg>
        <pc:spChg chg="mod">
          <ac:chgData name="nithya gowda" userId="f07f87913659270c" providerId="LiveId" clId="{ACE5D4F2-012A-438B-BDDA-7E70ACA03769}" dt="2024-12-12T16:01:19.784" v="7"/>
          <ac:spMkLst>
            <pc:docMk/>
            <pc:sldMk cId="0" sldId="257"/>
            <ac:spMk id="5" creationId="{00000000-0000-0000-0000-000000000000}"/>
          </ac:spMkLst>
        </pc:spChg>
        <pc:spChg chg="mod">
          <ac:chgData name="nithya gowda" userId="f07f87913659270c" providerId="LiveId" clId="{ACE5D4F2-012A-438B-BDDA-7E70ACA03769}" dt="2024-12-12T16:01:19.784" v="7"/>
          <ac:spMkLst>
            <pc:docMk/>
            <pc:sldMk cId="0" sldId="257"/>
            <ac:spMk id="6" creationId="{00000000-0000-0000-0000-000000000000}"/>
          </ac:spMkLst>
        </pc:spChg>
        <pc:spChg chg="mod">
          <ac:chgData name="nithya gowda" userId="f07f87913659270c" providerId="LiveId" clId="{ACE5D4F2-012A-438B-BDDA-7E70ACA03769}" dt="2024-12-12T16:01:19.784" v="7"/>
          <ac:spMkLst>
            <pc:docMk/>
            <pc:sldMk cId="0" sldId="257"/>
            <ac:spMk id="8" creationId="{00000000-0000-0000-0000-000000000000}"/>
          </ac:spMkLst>
        </pc:spChg>
        <pc:spChg chg="mod">
          <ac:chgData name="nithya gowda" userId="f07f87913659270c" providerId="LiveId" clId="{ACE5D4F2-012A-438B-BDDA-7E70ACA03769}" dt="2024-12-12T16:01:19.784" v="7"/>
          <ac:spMkLst>
            <pc:docMk/>
            <pc:sldMk cId="0" sldId="257"/>
            <ac:spMk id="9" creationId="{00000000-0000-0000-0000-000000000000}"/>
          </ac:spMkLst>
        </pc:spChg>
        <pc:spChg chg="mod">
          <ac:chgData name="nithya gowda" userId="f07f87913659270c" providerId="LiveId" clId="{ACE5D4F2-012A-438B-BDDA-7E70ACA03769}" dt="2024-12-12T16:01:19.784" v="7"/>
          <ac:spMkLst>
            <pc:docMk/>
            <pc:sldMk cId="0" sldId="257"/>
            <ac:spMk id="11" creationId="{00000000-0000-0000-0000-000000000000}"/>
          </ac:spMkLst>
        </pc:spChg>
        <pc:spChg chg="mod">
          <ac:chgData name="nithya gowda" userId="f07f87913659270c" providerId="LiveId" clId="{ACE5D4F2-012A-438B-BDDA-7E70ACA03769}" dt="2024-12-12T16:01:19.784" v="7"/>
          <ac:spMkLst>
            <pc:docMk/>
            <pc:sldMk cId="0" sldId="257"/>
            <ac:spMk id="12" creationId="{00000000-0000-0000-0000-000000000000}"/>
          </ac:spMkLst>
        </pc:spChg>
        <pc:spChg chg="mod">
          <ac:chgData name="nithya gowda" userId="f07f87913659270c" providerId="LiveId" clId="{ACE5D4F2-012A-438B-BDDA-7E70ACA03769}" dt="2024-12-12T16:01:19.784" v="7"/>
          <ac:spMkLst>
            <pc:docMk/>
            <pc:sldMk cId="0" sldId="257"/>
            <ac:spMk id="13" creationId="{9E33AF5D-043B-E97F-C13A-555718125210}"/>
          </ac:spMkLst>
        </pc:spChg>
        <pc:picChg chg="mod">
          <ac:chgData name="nithya gowda" userId="f07f87913659270c" providerId="LiveId" clId="{ACE5D4F2-012A-438B-BDDA-7E70ACA03769}" dt="2024-12-12T16:01:19.784" v="7"/>
          <ac:picMkLst>
            <pc:docMk/>
            <pc:sldMk cId="0" sldId="257"/>
            <ac:picMk id="4" creationId="{0EBC99F1-EB52-BB68-3D45-57B9FF391EBB}"/>
          </ac:picMkLst>
        </pc:picChg>
        <pc:picChg chg="mod">
          <ac:chgData name="nithya gowda" userId="f07f87913659270c" providerId="LiveId" clId="{ACE5D4F2-012A-438B-BDDA-7E70ACA03769}" dt="2024-12-12T16:01:19.784" v="7"/>
          <ac:picMkLst>
            <pc:docMk/>
            <pc:sldMk cId="0" sldId="257"/>
            <ac:picMk id="7" creationId="{EAA32FFD-67AD-51F2-F867-722C0E55C75F}"/>
          </ac:picMkLst>
        </pc:picChg>
      </pc:sldChg>
      <pc:sldChg chg="modSp modNotes">
        <pc:chgData name="nithya gowda" userId="f07f87913659270c" providerId="LiveId" clId="{ACE5D4F2-012A-438B-BDDA-7E70ACA03769}" dt="2024-12-12T16:01:19.784" v="7"/>
        <pc:sldMkLst>
          <pc:docMk/>
          <pc:sldMk cId="0" sldId="258"/>
        </pc:sldMkLst>
        <pc:spChg chg="mod">
          <ac:chgData name="nithya gowda" userId="f07f87913659270c" providerId="LiveId" clId="{ACE5D4F2-012A-438B-BDDA-7E70ACA03769}" dt="2024-12-12T16:01:19.784" v="7"/>
          <ac:spMkLst>
            <pc:docMk/>
            <pc:sldMk cId="0" sldId="258"/>
            <ac:spMk id="2" creationId="{00000000-0000-0000-0000-000000000000}"/>
          </ac:spMkLst>
        </pc:spChg>
        <pc:spChg chg="mod">
          <ac:chgData name="nithya gowda" userId="f07f87913659270c" providerId="LiveId" clId="{ACE5D4F2-012A-438B-BDDA-7E70ACA03769}" dt="2024-12-12T16:01:19.784" v="7"/>
          <ac:spMkLst>
            <pc:docMk/>
            <pc:sldMk cId="0" sldId="258"/>
            <ac:spMk id="4" creationId="{00000000-0000-0000-0000-000000000000}"/>
          </ac:spMkLst>
        </pc:spChg>
        <pc:spChg chg="mod">
          <ac:chgData name="nithya gowda" userId="f07f87913659270c" providerId="LiveId" clId="{ACE5D4F2-012A-438B-BDDA-7E70ACA03769}" dt="2024-12-12T16:01:19.784" v="7"/>
          <ac:spMkLst>
            <pc:docMk/>
            <pc:sldMk cId="0" sldId="258"/>
            <ac:spMk id="5" creationId="{00000000-0000-0000-0000-000000000000}"/>
          </ac:spMkLst>
        </pc:spChg>
        <pc:picChg chg="mod">
          <ac:chgData name="nithya gowda" userId="f07f87913659270c" providerId="LiveId" clId="{ACE5D4F2-012A-438B-BDDA-7E70ACA03769}" dt="2024-12-12T16:01:19.784" v="7"/>
          <ac:picMkLst>
            <pc:docMk/>
            <pc:sldMk cId="0" sldId="258"/>
            <ac:picMk id="6" creationId="{CB1EE2F1-5BCF-3B9D-051A-0A001D9430B9}"/>
          </ac:picMkLst>
        </pc:picChg>
        <pc:picChg chg="mod">
          <ac:chgData name="nithya gowda" userId="f07f87913659270c" providerId="LiveId" clId="{ACE5D4F2-012A-438B-BDDA-7E70ACA03769}" dt="2024-12-12T16:01:19.784" v="7"/>
          <ac:picMkLst>
            <pc:docMk/>
            <pc:sldMk cId="0" sldId="258"/>
            <ac:picMk id="7" creationId="{00000000-0000-0000-0000-000000000000}"/>
          </ac:picMkLst>
        </pc:picChg>
        <pc:picChg chg="mod">
          <ac:chgData name="nithya gowda" userId="f07f87913659270c" providerId="LiveId" clId="{ACE5D4F2-012A-438B-BDDA-7E70ACA03769}" dt="2024-12-12T16:01:19.784" v="7"/>
          <ac:picMkLst>
            <pc:docMk/>
            <pc:sldMk cId="0" sldId="258"/>
            <ac:picMk id="8" creationId="{00000000-0000-0000-0000-000000000000}"/>
          </ac:picMkLst>
        </pc:picChg>
      </pc:sldChg>
      <pc:sldChg chg="modSp modNotes">
        <pc:chgData name="nithya gowda" userId="f07f87913659270c" providerId="LiveId" clId="{ACE5D4F2-012A-438B-BDDA-7E70ACA03769}" dt="2024-12-12T16:01:19.784" v="7"/>
        <pc:sldMkLst>
          <pc:docMk/>
          <pc:sldMk cId="0" sldId="269"/>
        </pc:sldMkLst>
        <pc:spChg chg="mod">
          <ac:chgData name="nithya gowda" userId="f07f87913659270c" providerId="LiveId" clId="{ACE5D4F2-012A-438B-BDDA-7E70ACA03769}" dt="2024-12-12T16:01:19.784" v="7"/>
          <ac:spMkLst>
            <pc:docMk/>
            <pc:sldMk cId="0" sldId="269"/>
            <ac:spMk id="2" creationId="{00000000-0000-0000-0000-000000000000}"/>
          </ac:spMkLst>
        </pc:spChg>
        <pc:spChg chg="mod">
          <ac:chgData name="nithya gowda" userId="f07f87913659270c" providerId="LiveId" clId="{ACE5D4F2-012A-438B-BDDA-7E70ACA03769}" dt="2024-12-12T16:01:19.784" v="7"/>
          <ac:spMkLst>
            <pc:docMk/>
            <pc:sldMk cId="0" sldId="269"/>
            <ac:spMk id="5" creationId="{00000000-0000-0000-0000-000000000000}"/>
          </ac:spMkLst>
        </pc:spChg>
        <pc:spChg chg="mod">
          <ac:chgData name="nithya gowda" userId="f07f87913659270c" providerId="LiveId" clId="{ACE5D4F2-012A-438B-BDDA-7E70ACA03769}" dt="2024-12-12T16:01:19.784" v="7"/>
          <ac:spMkLst>
            <pc:docMk/>
            <pc:sldMk cId="0" sldId="269"/>
            <ac:spMk id="10" creationId="{349F7FBE-C876-752D-30BE-34107EB79A5D}"/>
          </ac:spMkLst>
        </pc:spChg>
        <pc:picChg chg="mod">
          <ac:chgData name="nithya gowda" userId="f07f87913659270c" providerId="LiveId" clId="{ACE5D4F2-012A-438B-BDDA-7E70ACA03769}" dt="2024-12-12T16:01:19.784" v="7"/>
          <ac:picMkLst>
            <pc:docMk/>
            <pc:sldMk cId="0" sldId="269"/>
            <ac:picMk id="6" creationId="{00000000-0000-0000-0000-000000000000}"/>
          </ac:picMkLst>
        </pc:picChg>
        <pc:picChg chg="mod">
          <ac:chgData name="nithya gowda" userId="f07f87913659270c" providerId="LiveId" clId="{ACE5D4F2-012A-438B-BDDA-7E70ACA03769}" dt="2024-12-12T16:01:19.784" v="7"/>
          <ac:picMkLst>
            <pc:docMk/>
            <pc:sldMk cId="0" sldId="269"/>
            <ac:picMk id="8" creationId="{00000000-0000-0000-0000-000000000000}"/>
          </ac:picMkLst>
        </pc:picChg>
      </pc:sldChg>
      <pc:sldChg chg="modSp modNotes">
        <pc:chgData name="nithya gowda" userId="f07f87913659270c" providerId="LiveId" clId="{ACE5D4F2-012A-438B-BDDA-7E70ACA03769}" dt="2024-12-12T16:01:19.784" v="7"/>
        <pc:sldMkLst>
          <pc:docMk/>
          <pc:sldMk cId="0" sldId="274"/>
        </pc:sldMkLst>
        <pc:spChg chg="mod">
          <ac:chgData name="nithya gowda" userId="f07f87913659270c" providerId="LiveId" clId="{ACE5D4F2-012A-438B-BDDA-7E70ACA03769}" dt="2024-12-12T16:01:19.784" v="7"/>
          <ac:spMkLst>
            <pc:docMk/>
            <pc:sldMk cId="0" sldId="274"/>
            <ac:spMk id="2" creationId="{00000000-0000-0000-0000-000000000000}"/>
          </ac:spMkLst>
        </pc:spChg>
        <pc:spChg chg="mod">
          <ac:chgData name="nithya gowda" userId="f07f87913659270c" providerId="LiveId" clId="{ACE5D4F2-012A-438B-BDDA-7E70ACA03769}" dt="2024-12-12T16:01:19.784" v="7"/>
          <ac:spMkLst>
            <pc:docMk/>
            <pc:sldMk cId="0" sldId="274"/>
            <ac:spMk id="12" creationId="{8055D4B4-FDD6-2761-085A-096495813F4A}"/>
          </ac:spMkLst>
        </pc:spChg>
        <pc:picChg chg="mod">
          <ac:chgData name="nithya gowda" userId="f07f87913659270c" providerId="LiveId" clId="{ACE5D4F2-012A-438B-BDDA-7E70ACA03769}" dt="2024-12-12T16:01:19.784" v="7"/>
          <ac:picMkLst>
            <pc:docMk/>
            <pc:sldMk cId="0" sldId="274"/>
            <ac:picMk id="3" creationId="{E17A2A6C-B8BB-8938-D3C2-558364597CEF}"/>
          </ac:picMkLst>
        </pc:picChg>
        <pc:picChg chg="mod">
          <ac:chgData name="nithya gowda" userId="f07f87913659270c" providerId="LiveId" clId="{ACE5D4F2-012A-438B-BDDA-7E70ACA03769}" dt="2024-12-12T16:01:19.784" v="7"/>
          <ac:picMkLst>
            <pc:docMk/>
            <pc:sldMk cId="0" sldId="274"/>
            <ac:picMk id="4" creationId="{F0E470B3-96F3-A4BA-1160-B108F10795E0}"/>
          </ac:picMkLst>
        </pc:picChg>
        <pc:picChg chg="mod">
          <ac:chgData name="nithya gowda" userId="f07f87913659270c" providerId="LiveId" clId="{ACE5D4F2-012A-438B-BDDA-7E70ACA03769}" dt="2024-12-12T16:01:19.784" v="7"/>
          <ac:picMkLst>
            <pc:docMk/>
            <pc:sldMk cId="0" sldId="274"/>
            <ac:picMk id="6" creationId="{FBDFFF76-23B2-755C-4881-A86C73EDB459}"/>
          </ac:picMkLst>
        </pc:picChg>
      </pc:sldChg>
      <pc:sldChg chg="modSp del mod modNotes">
        <pc:chgData name="nithya gowda" userId="f07f87913659270c" providerId="LiveId" clId="{ACE5D4F2-012A-438B-BDDA-7E70ACA03769}" dt="2024-12-12T16:05:51.869" v="195" actId="47"/>
        <pc:sldMkLst>
          <pc:docMk/>
          <pc:sldMk cId="478921044" sldId="275"/>
        </pc:sldMkLst>
        <pc:spChg chg="mod">
          <ac:chgData name="nithya gowda" userId="f07f87913659270c" providerId="LiveId" clId="{ACE5D4F2-012A-438B-BDDA-7E70ACA03769}" dt="2024-12-12T16:05:03.900" v="183" actId="14100"/>
          <ac:spMkLst>
            <pc:docMk/>
            <pc:sldMk cId="478921044" sldId="275"/>
            <ac:spMk id="3" creationId="{00000000-0000-0000-0000-000000000000}"/>
          </ac:spMkLst>
        </pc:spChg>
        <pc:graphicFrameChg chg="mod">
          <ac:chgData name="nithya gowda" userId="f07f87913659270c" providerId="LiveId" clId="{ACE5D4F2-012A-438B-BDDA-7E70ACA03769}" dt="2024-12-12T16:01:19.784" v="7"/>
          <ac:graphicFrameMkLst>
            <pc:docMk/>
            <pc:sldMk cId="478921044" sldId="275"/>
            <ac:graphicFrameMk id="20" creationId="{00000000-0000-0000-0000-000000000000}"/>
          </ac:graphicFrameMkLst>
        </pc:graphicFrameChg>
        <pc:picChg chg="mod">
          <ac:chgData name="nithya gowda" userId="f07f87913659270c" providerId="LiveId" clId="{ACE5D4F2-012A-438B-BDDA-7E70ACA03769}" dt="2024-12-12T16:01:19.784" v="7"/>
          <ac:picMkLst>
            <pc:docMk/>
            <pc:sldMk cId="478921044" sldId="275"/>
            <ac:picMk id="4" creationId="{E17A2A6C-B8BB-8938-D3C2-558364597CEF}"/>
          </ac:picMkLst>
        </pc:picChg>
        <pc:picChg chg="mod">
          <ac:chgData name="nithya gowda" userId="f07f87913659270c" providerId="LiveId" clId="{ACE5D4F2-012A-438B-BDDA-7E70ACA03769}" dt="2024-12-12T16:01:19.784" v="7"/>
          <ac:picMkLst>
            <pc:docMk/>
            <pc:sldMk cId="478921044" sldId="275"/>
            <ac:picMk id="5" creationId="{F0E470B3-96F3-A4BA-1160-B108F10795E0}"/>
          </ac:picMkLst>
        </pc:picChg>
      </pc:sldChg>
      <pc:sldChg chg="addSp delSp modSp mod modNotes">
        <pc:chgData name="nithya gowda" userId="f07f87913659270c" providerId="LiveId" clId="{ACE5D4F2-012A-438B-BDDA-7E70ACA03769}" dt="2024-12-12T16:17:53.664" v="308" actId="1076"/>
        <pc:sldMkLst>
          <pc:docMk/>
          <pc:sldMk cId="208508003" sldId="276"/>
        </pc:sldMkLst>
        <pc:graphicFrameChg chg="mod modGraphic">
          <ac:chgData name="nithya gowda" userId="f07f87913659270c" providerId="LiveId" clId="{ACE5D4F2-012A-438B-BDDA-7E70ACA03769}" dt="2024-12-12T16:17:53.664" v="308" actId="1076"/>
          <ac:graphicFrameMkLst>
            <pc:docMk/>
            <pc:sldMk cId="208508003" sldId="276"/>
            <ac:graphicFrameMk id="20" creationId="{00000000-0000-0000-0000-000000000000}"/>
          </ac:graphicFrameMkLst>
        </pc:graphicFrameChg>
        <pc:picChg chg="add del mod">
          <ac:chgData name="nithya gowda" userId="f07f87913659270c" providerId="LiveId" clId="{ACE5D4F2-012A-438B-BDDA-7E70ACA03769}" dt="2024-12-12T16:17:26.857" v="304" actId="478"/>
          <ac:picMkLst>
            <pc:docMk/>
            <pc:sldMk cId="208508003" sldId="276"/>
            <ac:picMk id="2" creationId="{EE0CC2FE-726A-E2C5-0871-607CA6D9F609}"/>
          </ac:picMkLst>
        </pc:picChg>
        <pc:picChg chg="add del mod">
          <ac:chgData name="nithya gowda" userId="f07f87913659270c" providerId="LiveId" clId="{ACE5D4F2-012A-438B-BDDA-7E70ACA03769}" dt="2024-12-12T16:17:29.009" v="305" actId="478"/>
          <ac:picMkLst>
            <pc:docMk/>
            <pc:sldMk cId="208508003" sldId="276"/>
            <ac:picMk id="3" creationId="{9F060DDB-E9A8-2D9F-5F24-6CC62C624760}"/>
          </ac:picMkLst>
        </pc:picChg>
      </pc:sldChg>
      <pc:sldChg chg="modSp modNotes">
        <pc:chgData name="nithya gowda" userId="f07f87913659270c" providerId="LiveId" clId="{ACE5D4F2-012A-438B-BDDA-7E70ACA03769}" dt="2024-12-12T16:01:19.784" v="7"/>
        <pc:sldMkLst>
          <pc:docMk/>
          <pc:sldMk cId="2410997327" sldId="277"/>
        </pc:sldMkLst>
        <pc:spChg chg="mod">
          <ac:chgData name="nithya gowda" userId="f07f87913659270c" providerId="LiveId" clId="{ACE5D4F2-012A-438B-BDDA-7E70ACA03769}" dt="2024-12-12T16:01:19.784" v="7"/>
          <ac:spMkLst>
            <pc:docMk/>
            <pc:sldMk cId="2410997327" sldId="277"/>
            <ac:spMk id="2" creationId="{8FD307A0-344A-288A-280C-9F71CB91E8D8}"/>
          </ac:spMkLst>
        </pc:spChg>
        <pc:spChg chg="mod">
          <ac:chgData name="nithya gowda" userId="f07f87913659270c" providerId="LiveId" clId="{ACE5D4F2-012A-438B-BDDA-7E70ACA03769}" dt="2024-12-12T16:01:19.784" v="7"/>
          <ac:spMkLst>
            <pc:docMk/>
            <pc:sldMk cId="2410997327" sldId="277"/>
            <ac:spMk id="3" creationId="{00000000-0000-0000-0000-000000000000}"/>
          </ac:spMkLst>
        </pc:spChg>
        <pc:spChg chg="mod">
          <ac:chgData name="nithya gowda" userId="f07f87913659270c" providerId="LiveId" clId="{ACE5D4F2-012A-438B-BDDA-7E70ACA03769}" dt="2024-12-12T16:01:19.784" v="7"/>
          <ac:spMkLst>
            <pc:docMk/>
            <pc:sldMk cId="2410997327" sldId="277"/>
            <ac:spMk id="4" creationId="{00000000-0000-0000-0000-000000000000}"/>
          </ac:spMkLst>
        </pc:spChg>
        <pc:spChg chg="mod">
          <ac:chgData name="nithya gowda" userId="f07f87913659270c" providerId="LiveId" clId="{ACE5D4F2-012A-438B-BDDA-7E70ACA03769}" dt="2024-12-12T16:01:19.784" v="7"/>
          <ac:spMkLst>
            <pc:docMk/>
            <pc:sldMk cId="2410997327" sldId="277"/>
            <ac:spMk id="5" creationId="{00000000-0000-0000-0000-000000000000}"/>
          </ac:spMkLst>
        </pc:spChg>
        <pc:spChg chg="mod">
          <ac:chgData name="nithya gowda" userId="f07f87913659270c" providerId="LiveId" clId="{ACE5D4F2-012A-438B-BDDA-7E70ACA03769}" dt="2024-12-12T16:01:19.784" v="7"/>
          <ac:spMkLst>
            <pc:docMk/>
            <pc:sldMk cId="2410997327" sldId="277"/>
            <ac:spMk id="6" creationId="{00000000-0000-0000-0000-000000000000}"/>
          </ac:spMkLst>
        </pc:spChg>
        <pc:spChg chg="mod">
          <ac:chgData name="nithya gowda" userId="f07f87913659270c" providerId="LiveId" clId="{ACE5D4F2-012A-438B-BDDA-7E70ACA03769}" dt="2024-12-12T16:01:19.784" v="7"/>
          <ac:spMkLst>
            <pc:docMk/>
            <pc:sldMk cId="2410997327" sldId="277"/>
            <ac:spMk id="7" creationId="{00000000-0000-0000-0000-000000000000}"/>
          </ac:spMkLst>
        </pc:spChg>
        <pc:spChg chg="mod">
          <ac:chgData name="nithya gowda" userId="f07f87913659270c" providerId="LiveId" clId="{ACE5D4F2-012A-438B-BDDA-7E70ACA03769}" dt="2024-12-12T16:01:19.784" v="7"/>
          <ac:spMkLst>
            <pc:docMk/>
            <pc:sldMk cId="2410997327" sldId="277"/>
            <ac:spMk id="8" creationId="{2677F369-714F-BB6F-AB83-9CEA59389C34}"/>
          </ac:spMkLst>
        </pc:spChg>
        <pc:spChg chg="mod">
          <ac:chgData name="nithya gowda" userId="f07f87913659270c" providerId="LiveId" clId="{ACE5D4F2-012A-438B-BDDA-7E70ACA03769}" dt="2024-12-12T16:01:19.784" v="7"/>
          <ac:spMkLst>
            <pc:docMk/>
            <pc:sldMk cId="2410997327" sldId="277"/>
            <ac:spMk id="9" creationId="{00000000-0000-0000-0000-000000000000}"/>
          </ac:spMkLst>
        </pc:spChg>
        <pc:spChg chg="mod">
          <ac:chgData name="nithya gowda" userId="f07f87913659270c" providerId="LiveId" clId="{ACE5D4F2-012A-438B-BDDA-7E70ACA03769}" dt="2024-12-12T16:01:19.784" v="7"/>
          <ac:spMkLst>
            <pc:docMk/>
            <pc:sldMk cId="2410997327" sldId="277"/>
            <ac:spMk id="10" creationId="{00000000-0000-0000-0000-000000000000}"/>
          </ac:spMkLst>
        </pc:spChg>
        <pc:spChg chg="mod">
          <ac:chgData name="nithya gowda" userId="f07f87913659270c" providerId="LiveId" clId="{ACE5D4F2-012A-438B-BDDA-7E70ACA03769}" dt="2024-12-12T16:01:19.784" v="7"/>
          <ac:spMkLst>
            <pc:docMk/>
            <pc:sldMk cId="2410997327" sldId="277"/>
            <ac:spMk id="11" creationId="{00000000-0000-0000-0000-000000000000}"/>
          </ac:spMkLst>
        </pc:spChg>
        <pc:spChg chg="mod">
          <ac:chgData name="nithya gowda" userId="f07f87913659270c" providerId="LiveId" clId="{ACE5D4F2-012A-438B-BDDA-7E70ACA03769}" dt="2024-12-12T16:01:19.784" v="7"/>
          <ac:spMkLst>
            <pc:docMk/>
            <pc:sldMk cId="2410997327" sldId="277"/>
            <ac:spMk id="13" creationId="{00000000-0000-0000-0000-000000000000}"/>
          </ac:spMkLst>
        </pc:spChg>
        <pc:picChg chg="mod">
          <ac:chgData name="nithya gowda" userId="f07f87913659270c" providerId="LiveId" clId="{ACE5D4F2-012A-438B-BDDA-7E70ACA03769}" dt="2024-12-12T16:01:19.784" v="7"/>
          <ac:picMkLst>
            <pc:docMk/>
            <pc:sldMk cId="2410997327" sldId="277"/>
            <ac:picMk id="14" creationId="{00000000-0000-0000-0000-000000000000}"/>
          </ac:picMkLst>
        </pc:picChg>
        <pc:picChg chg="mod">
          <ac:chgData name="nithya gowda" userId="f07f87913659270c" providerId="LiveId" clId="{ACE5D4F2-012A-438B-BDDA-7E70ACA03769}" dt="2024-12-12T16:01:19.784" v="7"/>
          <ac:picMkLst>
            <pc:docMk/>
            <pc:sldMk cId="2410997327" sldId="277"/>
            <ac:picMk id="15" creationId="{00000000-0000-0000-0000-000000000000}"/>
          </ac:picMkLst>
        </pc:picChg>
      </pc:sldChg>
      <pc:sldChg chg="modSp">
        <pc:chgData name="nithya gowda" userId="f07f87913659270c" providerId="LiveId" clId="{ACE5D4F2-012A-438B-BDDA-7E70ACA03769}" dt="2024-12-12T16:01:19.784" v="7"/>
        <pc:sldMkLst>
          <pc:docMk/>
          <pc:sldMk cId="1252806203" sldId="278"/>
        </pc:sldMkLst>
        <pc:spChg chg="mod">
          <ac:chgData name="nithya gowda" userId="f07f87913659270c" providerId="LiveId" clId="{ACE5D4F2-012A-438B-BDDA-7E70ACA03769}" dt="2024-12-12T16:01:19.784" v="7"/>
          <ac:spMkLst>
            <pc:docMk/>
            <pc:sldMk cId="1252806203" sldId="278"/>
            <ac:spMk id="2" creationId="{B60CEF44-B1FB-048C-F751-7D523BF47271}"/>
          </ac:spMkLst>
        </pc:spChg>
        <pc:spChg chg="mod">
          <ac:chgData name="nithya gowda" userId="f07f87913659270c" providerId="LiveId" clId="{ACE5D4F2-012A-438B-BDDA-7E70ACA03769}" dt="2024-12-12T16:01:19.784" v="7"/>
          <ac:spMkLst>
            <pc:docMk/>
            <pc:sldMk cId="1252806203" sldId="278"/>
            <ac:spMk id="3" creationId="{1CD19F20-296C-6173-410B-0438D16115FD}"/>
          </ac:spMkLst>
        </pc:spChg>
        <pc:spChg chg="mod">
          <ac:chgData name="nithya gowda" userId="f07f87913659270c" providerId="LiveId" clId="{ACE5D4F2-012A-438B-BDDA-7E70ACA03769}" dt="2024-12-12T16:01:19.784" v="7"/>
          <ac:spMkLst>
            <pc:docMk/>
            <pc:sldMk cId="1252806203" sldId="278"/>
            <ac:spMk id="19" creationId="{BCAE4633-934C-D925-495E-FBEC76221126}"/>
          </ac:spMkLst>
        </pc:spChg>
        <pc:picChg chg="mod">
          <ac:chgData name="nithya gowda" userId="f07f87913659270c" providerId="LiveId" clId="{ACE5D4F2-012A-438B-BDDA-7E70ACA03769}" dt="2024-12-12T16:01:19.784" v="7"/>
          <ac:picMkLst>
            <pc:docMk/>
            <pc:sldMk cId="1252806203" sldId="278"/>
            <ac:picMk id="6" creationId="{00000000-0000-0000-0000-000000000000}"/>
          </ac:picMkLst>
        </pc:picChg>
        <pc:picChg chg="mod">
          <ac:chgData name="nithya gowda" userId="f07f87913659270c" providerId="LiveId" clId="{ACE5D4F2-012A-438B-BDDA-7E70ACA03769}" dt="2024-12-12T16:01:19.784" v="7"/>
          <ac:picMkLst>
            <pc:docMk/>
            <pc:sldMk cId="1252806203" sldId="278"/>
            <ac:picMk id="7" creationId="{00000000-0000-0000-0000-000000000000}"/>
          </ac:picMkLst>
        </pc:picChg>
        <pc:picChg chg="mod">
          <ac:chgData name="nithya gowda" userId="f07f87913659270c" providerId="LiveId" clId="{ACE5D4F2-012A-438B-BDDA-7E70ACA03769}" dt="2024-12-12T16:01:19.784" v="7"/>
          <ac:picMkLst>
            <pc:docMk/>
            <pc:sldMk cId="1252806203" sldId="278"/>
            <ac:picMk id="17" creationId="{2DCB8870-88CF-EF5C-32FB-B330EBACB468}"/>
          </ac:picMkLst>
        </pc:picChg>
      </pc:sldChg>
      <pc:sldChg chg="modSp">
        <pc:chgData name="nithya gowda" userId="f07f87913659270c" providerId="LiveId" clId="{ACE5D4F2-012A-438B-BDDA-7E70ACA03769}" dt="2024-12-12T16:01:19.784" v="7"/>
        <pc:sldMkLst>
          <pc:docMk/>
          <pc:sldMk cId="3992465610" sldId="279"/>
        </pc:sldMkLst>
        <pc:spChg chg="mod">
          <ac:chgData name="nithya gowda" userId="f07f87913659270c" providerId="LiveId" clId="{ACE5D4F2-012A-438B-BDDA-7E70ACA03769}" dt="2024-12-12T16:01:19.784" v="7"/>
          <ac:spMkLst>
            <pc:docMk/>
            <pc:sldMk cId="3992465610" sldId="279"/>
            <ac:spMk id="2" creationId="{955823F2-61B3-FEC7-0783-47FB2AFC341F}"/>
          </ac:spMkLst>
        </pc:spChg>
        <pc:spChg chg="mod">
          <ac:chgData name="nithya gowda" userId="f07f87913659270c" providerId="LiveId" clId="{ACE5D4F2-012A-438B-BDDA-7E70ACA03769}" dt="2024-12-12T16:01:19.784" v="7"/>
          <ac:spMkLst>
            <pc:docMk/>
            <pc:sldMk cId="3992465610" sldId="279"/>
            <ac:spMk id="5" creationId="{7EA706DE-A108-D02A-EF38-A4476B5D13E8}"/>
          </ac:spMkLst>
        </pc:spChg>
        <pc:picChg chg="mod">
          <ac:chgData name="nithya gowda" userId="f07f87913659270c" providerId="LiveId" clId="{ACE5D4F2-012A-438B-BDDA-7E70ACA03769}" dt="2024-12-12T16:01:19.784" v="7"/>
          <ac:picMkLst>
            <pc:docMk/>
            <pc:sldMk cId="3992465610" sldId="279"/>
            <ac:picMk id="4" creationId="{39CC0483-5747-80D9-B27E-B0A327BC6AE5}"/>
          </ac:picMkLst>
        </pc:picChg>
        <pc:picChg chg="mod">
          <ac:chgData name="nithya gowda" userId="f07f87913659270c" providerId="LiveId" clId="{ACE5D4F2-012A-438B-BDDA-7E70ACA03769}" dt="2024-12-12T16:01:19.784" v="7"/>
          <ac:picMkLst>
            <pc:docMk/>
            <pc:sldMk cId="3992465610" sldId="279"/>
            <ac:picMk id="6" creationId="{00000000-0000-0000-0000-000000000000}"/>
          </ac:picMkLst>
        </pc:picChg>
        <pc:picChg chg="mod">
          <ac:chgData name="nithya gowda" userId="f07f87913659270c" providerId="LiveId" clId="{ACE5D4F2-012A-438B-BDDA-7E70ACA03769}" dt="2024-12-12T16:01:19.784" v="7"/>
          <ac:picMkLst>
            <pc:docMk/>
            <pc:sldMk cId="3992465610" sldId="279"/>
            <ac:picMk id="7" creationId="{00000000-0000-0000-0000-000000000000}"/>
          </ac:picMkLst>
        </pc:picChg>
      </pc:sldChg>
      <pc:sldChg chg="modSp modNotes">
        <pc:chgData name="nithya gowda" userId="f07f87913659270c" providerId="LiveId" clId="{ACE5D4F2-012A-438B-BDDA-7E70ACA03769}" dt="2024-12-12T16:01:19.784" v="7"/>
        <pc:sldMkLst>
          <pc:docMk/>
          <pc:sldMk cId="3225725515" sldId="280"/>
        </pc:sldMkLst>
        <pc:spChg chg="mod">
          <ac:chgData name="nithya gowda" userId="f07f87913659270c" providerId="LiveId" clId="{ACE5D4F2-012A-438B-BDDA-7E70ACA03769}" dt="2024-12-12T16:01:19.784" v="7"/>
          <ac:spMkLst>
            <pc:docMk/>
            <pc:sldMk cId="3225725515" sldId="280"/>
            <ac:spMk id="3" creationId="{00000000-0000-0000-0000-000000000000}"/>
          </ac:spMkLst>
        </pc:spChg>
        <pc:spChg chg="mod">
          <ac:chgData name="nithya gowda" userId="f07f87913659270c" providerId="LiveId" clId="{ACE5D4F2-012A-438B-BDDA-7E70ACA03769}" dt="2024-12-12T16:01:19.784" v="7"/>
          <ac:spMkLst>
            <pc:docMk/>
            <pc:sldMk cId="3225725515" sldId="280"/>
            <ac:spMk id="5" creationId="{00000000-0000-0000-0000-000000000000}"/>
          </ac:spMkLst>
        </pc:spChg>
        <pc:spChg chg="mod">
          <ac:chgData name="nithya gowda" userId="f07f87913659270c" providerId="LiveId" clId="{ACE5D4F2-012A-438B-BDDA-7E70ACA03769}" dt="2024-12-12T16:01:19.784" v="7"/>
          <ac:spMkLst>
            <pc:docMk/>
            <pc:sldMk cId="3225725515" sldId="280"/>
            <ac:spMk id="6" creationId="{00000000-0000-0000-0000-000000000000}"/>
          </ac:spMkLst>
        </pc:spChg>
        <pc:spChg chg="mod">
          <ac:chgData name="nithya gowda" userId="f07f87913659270c" providerId="LiveId" clId="{ACE5D4F2-012A-438B-BDDA-7E70ACA03769}" dt="2024-12-12T16:01:19.784" v="7"/>
          <ac:spMkLst>
            <pc:docMk/>
            <pc:sldMk cId="3225725515" sldId="280"/>
            <ac:spMk id="8" creationId="{00000000-0000-0000-0000-000000000000}"/>
          </ac:spMkLst>
        </pc:spChg>
        <pc:spChg chg="mod">
          <ac:chgData name="nithya gowda" userId="f07f87913659270c" providerId="LiveId" clId="{ACE5D4F2-012A-438B-BDDA-7E70ACA03769}" dt="2024-12-12T16:01:19.784" v="7"/>
          <ac:spMkLst>
            <pc:docMk/>
            <pc:sldMk cId="3225725515" sldId="280"/>
            <ac:spMk id="9" creationId="{00000000-0000-0000-0000-000000000000}"/>
          </ac:spMkLst>
        </pc:spChg>
        <pc:spChg chg="mod">
          <ac:chgData name="nithya gowda" userId="f07f87913659270c" providerId="LiveId" clId="{ACE5D4F2-012A-438B-BDDA-7E70ACA03769}" dt="2024-12-12T16:01:19.784" v="7"/>
          <ac:spMkLst>
            <pc:docMk/>
            <pc:sldMk cId="3225725515" sldId="280"/>
            <ac:spMk id="11" creationId="{00000000-0000-0000-0000-000000000000}"/>
          </ac:spMkLst>
        </pc:spChg>
        <pc:spChg chg="mod">
          <ac:chgData name="nithya gowda" userId="f07f87913659270c" providerId="LiveId" clId="{ACE5D4F2-012A-438B-BDDA-7E70ACA03769}" dt="2024-12-12T16:01:19.784" v="7"/>
          <ac:spMkLst>
            <pc:docMk/>
            <pc:sldMk cId="3225725515" sldId="280"/>
            <ac:spMk id="12" creationId="{00000000-0000-0000-0000-000000000000}"/>
          </ac:spMkLst>
        </pc:spChg>
        <pc:spChg chg="mod">
          <ac:chgData name="nithya gowda" userId="f07f87913659270c" providerId="LiveId" clId="{ACE5D4F2-012A-438B-BDDA-7E70ACA03769}" dt="2024-12-12T16:01:19.784" v="7"/>
          <ac:spMkLst>
            <pc:docMk/>
            <pc:sldMk cId="3225725515" sldId="280"/>
            <ac:spMk id="14" creationId="{00000000-0000-0000-0000-000000000000}"/>
          </ac:spMkLst>
        </pc:spChg>
        <pc:spChg chg="mod">
          <ac:chgData name="nithya gowda" userId="f07f87913659270c" providerId="LiveId" clId="{ACE5D4F2-012A-438B-BDDA-7E70ACA03769}" dt="2024-12-12T16:01:19.784" v="7"/>
          <ac:spMkLst>
            <pc:docMk/>
            <pc:sldMk cId="3225725515" sldId="280"/>
            <ac:spMk id="15" creationId="{00000000-0000-0000-0000-000000000000}"/>
          </ac:spMkLst>
        </pc:spChg>
        <pc:picChg chg="mod">
          <ac:chgData name="nithya gowda" userId="f07f87913659270c" providerId="LiveId" clId="{ACE5D4F2-012A-438B-BDDA-7E70ACA03769}" dt="2024-12-12T16:01:19.784" v="7"/>
          <ac:picMkLst>
            <pc:docMk/>
            <pc:sldMk cId="3225725515" sldId="280"/>
            <ac:picMk id="4" creationId="{00000000-0000-0000-0000-000000000000}"/>
          </ac:picMkLst>
        </pc:picChg>
        <pc:picChg chg="mod">
          <ac:chgData name="nithya gowda" userId="f07f87913659270c" providerId="LiveId" clId="{ACE5D4F2-012A-438B-BDDA-7E70ACA03769}" dt="2024-12-12T16:01:19.784" v="7"/>
          <ac:picMkLst>
            <pc:docMk/>
            <pc:sldMk cId="3225725515" sldId="280"/>
            <ac:picMk id="7" creationId="{00000000-0000-0000-0000-000000000000}"/>
          </ac:picMkLst>
        </pc:picChg>
        <pc:picChg chg="mod">
          <ac:chgData name="nithya gowda" userId="f07f87913659270c" providerId="LiveId" clId="{ACE5D4F2-012A-438B-BDDA-7E70ACA03769}" dt="2024-12-12T16:01:19.784" v="7"/>
          <ac:picMkLst>
            <pc:docMk/>
            <pc:sldMk cId="3225725515" sldId="280"/>
            <ac:picMk id="10" creationId="{00000000-0000-0000-0000-000000000000}"/>
          </ac:picMkLst>
        </pc:picChg>
        <pc:picChg chg="mod">
          <ac:chgData name="nithya gowda" userId="f07f87913659270c" providerId="LiveId" clId="{ACE5D4F2-012A-438B-BDDA-7E70ACA03769}" dt="2024-12-12T16:01:19.784" v="7"/>
          <ac:picMkLst>
            <pc:docMk/>
            <pc:sldMk cId="3225725515" sldId="280"/>
            <ac:picMk id="13" creationId="{00000000-0000-0000-0000-000000000000}"/>
          </ac:picMkLst>
        </pc:picChg>
        <pc:picChg chg="mod">
          <ac:chgData name="nithya gowda" userId="f07f87913659270c" providerId="LiveId" clId="{ACE5D4F2-012A-438B-BDDA-7E70ACA03769}" dt="2024-12-12T16:01:19.784" v="7"/>
          <ac:picMkLst>
            <pc:docMk/>
            <pc:sldMk cId="3225725515" sldId="280"/>
            <ac:picMk id="16" creationId="{00000000-0000-0000-0000-000000000000}"/>
          </ac:picMkLst>
        </pc:picChg>
        <pc:picChg chg="mod">
          <ac:chgData name="nithya gowda" userId="f07f87913659270c" providerId="LiveId" clId="{ACE5D4F2-012A-438B-BDDA-7E70ACA03769}" dt="2024-12-12T16:01:19.784" v="7"/>
          <ac:picMkLst>
            <pc:docMk/>
            <pc:sldMk cId="3225725515" sldId="280"/>
            <ac:picMk id="17" creationId="{00000000-0000-0000-0000-000000000000}"/>
          </ac:picMkLst>
        </pc:picChg>
      </pc:sldChg>
      <pc:sldChg chg="modSp">
        <pc:chgData name="nithya gowda" userId="f07f87913659270c" providerId="LiveId" clId="{ACE5D4F2-012A-438B-BDDA-7E70ACA03769}" dt="2024-12-12T16:01:19.784" v="7"/>
        <pc:sldMkLst>
          <pc:docMk/>
          <pc:sldMk cId="4026573678" sldId="281"/>
        </pc:sldMkLst>
        <pc:spChg chg="mod">
          <ac:chgData name="nithya gowda" userId="f07f87913659270c" providerId="LiveId" clId="{ACE5D4F2-012A-438B-BDDA-7E70ACA03769}" dt="2024-12-12T16:01:19.784" v="7"/>
          <ac:spMkLst>
            <pc:docMk/>
            <pc:sldMk cId="4026573678" sldId="281"/>
            <ac:spMk id="2" creationId="{36E8EAE8-CC7A-6785-EE89-BAFA48F70278}"/>
          </ac:spMkLst>
        </pc:spChg>
        <pc:spChg chg="mod">
          <ac:chgData name="nithya gowda" userId="f07f87913659270c" providerId="LiveId" clId="{ACE5D4F2-012A-438B-BDDA-7E70ACA03769}" dt="2024-12-12T16:01:19.784" v="7"/>
          <ac:spMkLst>
            <pc:docMk/>
            <pc:sldMk cId="4026573678" sldId="281"/>
            <ac:spMk id="8" creationId="{408AC8E0-932A-E575-145B-FB459E3710B0}"/>
          </ac:spMkLst>
        </pc:spChg>
        <pc:picChg chg="mod">
          <ac:chgData name="nithya gowda" userId="f07f87913659270c" providerId="LiveId" clId="{ACE5D4F2-012A-438B-BDDA-7E70ACA03769}" dt="2024-12-12T16:01:19.784" v="7"/>
          <ac:picMkLst>
            <pc:docMk/>
            <pc:sldMk cId="4026573678" sldId="281"/>
            <ac:picMk id="4" creationId="{00000000-0000-0000-0000-000000000000}"/>
          </ac:picMkLst>
        </pc:picChg>
        <pc:picChg chg="mod">
          <ac:chgData name="nithya gowda" userId="f07f87913659270c" providerId="LiveId" clId="{ACE5D4F2-012A-438B-BDDA-7E70ACA03769}" dt="2024-12-12T16:01:19.784" v="7"/>
          <ac:picMkLst>
            <pc:docMk/>
            <pc:sldMk cId="4026573678" sldId="281"/>
            <ac:picMk id="5" creationId="{00000000-0000-0000-0000-000000000000}"/>
          </ac:picMkLst>
        </pc:picChg>
      </pc:sldChg>
      <pc:sldChg chg="modSp">
        <pc:chgData name="nithya gowda" userId="f07f87913659270c" providerId="LiveId" clId="{ACE5D4F2-012A-438B-BDDA-7E70ACA03769}" dt="2024-12-12T16:01:19.784" v="7"/>
        <pc:sldMkLst>
          <pc:docMk/>
          <pc:sldMk cId="1662257471" sldId="283"/>
        </pc:sldMkLst>
        <pc:spChg chg="mod">
          <ac:chgData name="nithya gowda" userId="f07f87913659270c" providerId="LiveId" clId="{ACE5D4F2-012A-438B-BDDA-7E70ACA03769}" dt="2024-12-12T16:01:19.784" v="7"/>
          <ac:spMkLst>
            <pc:docMk/>
            <pc:sldMk cId="1662257471" sldId="283"/>
            <ac:spMk id="4" creationId="{6D48D12F-9516-3540-2304-62F8147C46B5}"/>
          </ac:spMkLst>
        </pc:spChg>
        <pc:spChg chg="mod">
          <ac:chgData name="nithya gowda" userId="f07f87913659270c" providerId="LiveId" clId="{ACE5D4F2-012A-438B-BDDA-7E70ACA03769}" dt="2024-12-12T16:01:19.784" v="7"/>
          <ac:spMkLst>
            <pc:docMk/>
            <pc:sldMk cId="1662257471" sldId="283"/>
            <ac:spMk id="7" creationId="{07C94979-A327-2895-945F-D9AE3F8C53A6}"/>
          </ac:spMkLst>
        </pc:spChg>
        <pc:spChg chg="mod">
          <ac:chgData name="nithya gowda" userId="f07f87913659270c" providerId="LiveId" clId="{ACE5D4F2-012A-438B-BDDA-7E70ACA03769}" dt="2024-12-12T16:01:19.784" v="7"/>
          <ac:spMkLst>
            <pc:docMk/>
            <pc:sldMk cId="1662257471" sldId="283"/>
            <ac:spMk id="8" creationId="{90B13E51-67CE-1A2A-C63A-4E63EC46D23C}"/>
          </ac:spMkLst>
        </pc:spChg>
        <pc:picChg chg="mod">
          <ac:chgData name="nithya gowda" userId="f07f87913659270c" providerId="LiveId" clId="{ACE5D4F2-012A-438B-BDDA-7E70ACA03769}" dt="2024-12-12T16:01:19.784" v="7"/>
          <ac:picMkLst>
            <pc:docMk/>
            <pc:sldMk cId="1662257471" sldId="283"/>
            <ac:picMk id="5" creationId="{00000000-0000-0000-0000-000000000000}"/>
          </ac:picMkLst>
        </pc:picChg>
        <pc:picChg chg="mod">
          <ac:chgData name="nithya gowda" userId="f07f87913659270c" providerId="LiveId" clId="{ACE5D4F2-012A-438B-BDDA-7E70ACA03769}" dt="2024-12-12T16:01:19.784" v="7"/>
          <ac:picMkLst>
            <pc:docMk/>
            <pc:sldMk cId="1662257471" sldId="283"/>
            <ac:picMk id="6" creationId="{00000000-0000-0000-0000-000000000000}"/>
          </ac:picMkLst>
        </pc:picChg>
      </pc:sldChg>
      <pc:sldChg chg="modSp modNotes">
        <pc:chgData name="nithya gowda" userId="f07f87913659270c" providerId="LiveId" clId="{ACE5D4F2-012A-438B-BDDA-7E70ACA03769}" dt="2024-12-12T16:01:19.784" v="7"/>
        <pc:sldMkLst>
          <pc:docMk/>
          <pc:sldMk cId="3976761633" sldId="284"/>
        </pc:sldMkLst>
        <pc:spChg chg="mod">
          <ac:chgData name="nithya gowda" userId="f07f87913659270c" providerId="LiveId" clId="{ACE5D4F2-012A-438B-BDDA-7E70ACA03769}" dt="2024-12-12T16:01:19.784" v="7"/>
          <ac:spMkLst>
            <pc:docMk/>
            <pc:sldMk cId="3976761633" sldId="284"/>
            <ac:spMk id="3" creationId="{00000000-0000-0000-0000-000000000000}"/>
          </ac:spMkLst>
        </pc:spChg>
        <pc:spChg chg="mod">
          <ac:chgData name="nithya gowda" userId="f07f87913659270c" providerId="LiveId" clId="{ACE5D4F2-012A-438B-BDDA-7E70ACA03769}" dt="2024-12-12T16:01:19.784" v="7"/>
          <ac:spMkLst>
            <pc:docMk/>
            <pc:sldMk cId="3976761633" sldId="284"/>
            <ac:spMk id="13" creationId="{FA9C6514-84F0-9310-8B98-CF2BFBF1A62A}"/>
          </ac:spMkLst>
        </pc:spChg>
        <pc:picChg chg="mod">
          <ac:chgData name="nithya gowda" userId="f07f87913659270c" providerId="LiveId" clId="{ACE5D4F2-012A-438B-BDDA-7E70ACA03769}" dt="2024-12-12T16:01:19.784" v="7"/>
          <ac:picMkLst>
            <pc:docMk/>
            <pc:sldMk cId="3976761633" sldId="284"/>
            <ac:picMk id="5" creationId="{00000000-0000-0000-0000-000000000000}"/>
          </ac:picMkLst>
        </pc:picChg>
        <pc:picChg chg="mod">
          <ac:chgData name="nithya gowda" userId="f07f87913659270c" providerId="LiveId" clId="{ACE5D4F2-012A-438B-BDDA-7E70ACA03769}" dt="2024-12-12T16:01:19.784" v="7"/>
          <ac:picMkLst>
            <pc:docMk/>
            <pc:sldMk cId="3976761633" sldId="284"/>
            <ac:picMk id="6" creationId="{00000000-0000-0000-0000-000000000000}"/>
          </ac:picMkLst>
        </pc:picChg>
        <pc:picChg chg="mod">
          <ac:chgData name="nithya gowda" userId="f07f87913659270c" providerId="LiveId" clId="{ACE5D4F2-012A-438B-BDDA-7E70ACA03769}" dt="2024-12-12T16:01:19.784" v="7"/>
          <ac:picMkLst>
            <pc:docMk/>
            <pc:sldMk cId="3976761633" sldId="284"/>
            <ac:picMk id="17" creationId="{796CA6DC-9D96-4C50-882D-2D65B21EEB16}"/>
          </ac:picMkLst>
        </pc:picChg>
      </pc:sldChg>
      <pc:sldChg chg="modSp modNotes">
        <pc:chgData name="nithya gowda" userId="f07f87913659270c" providerId="LiveId" clId="{ACE5D4F2-012A-438B-BDDA-7E70ACA03769}" dt="2024-12-12T16:01:19.784" v="7"/>
        <pc:sldMkLst>
          <pc:docMk/>
          <pc:sldMk cId="552383264" sldId="285"/>
        </pc:sldMkLst>
        <pc:spChg chg="mod">
          <ac:chgData name="nithya gowda" userId="f07f87913659270c" providerId="LiveId" clId="{ACE5D4F2-012A-438B-BDDA-7E70ACA03769}" dt="2024-12-12T16:01:19.784" v="7"/>
          <ac:spMkLst>
            <pc:docMk/>
            <pc:sldMk cId="552383264" sldId="285"/>
            <ac:spMk id="3" creationId="{00000000-0000-0000-0000-000000000000}"/>
          </ac:spMkLst>
        </pc:spChg>
        <pc:spChg chg="mod">
          <ac:chgData name="nithya gowda" userId="f07f87913659270c" providerId="LiveId" clId="{ACE5D4F2-012A-438B-BDDA-7E70ACA03769}" dt="2024-12-12T16:01:19.784" v="7"/>
          <ac:spMkLst>
            <pc:docMk/>
            <pc:sldMk cId="552383264" sldId="285"/>
            <ac:spMk id="8" creationId="{B75F1853-73C7-EEA2-18BA-9BADAE2970E3}"/>
          </ac:spMkLst>
        </pc:spChg>
        <pc:picChg chg="mod">
          <ac:chgData name="nithya gowda" userId="f07f87913659270c" providerId="LiveId" clId="{ACE5D4F2-012A-438B-BDDA-7E70ACA03769}" dt="2024-12-12T16:01:19.784" v="7"/>
          <ac:picMkLst>
            <pc:docMk/>
            <pc:sldMk cId="552383264" sldId="285"/>
            <ac:picMk id="4" creationId="{00000000-0000-0000-0000-000000000000}"/>
          </ac:picMkLst>
        </pc:picChg>
        <pc:picChg chg="mod">
          <ac:chgData name="nithya gowda" userId="f07f87913659270c" providerId="LiveId" clId="{ACE5D4F2-012A-438B-BDDA-7E70ACA03769}" dt="2024-12-12T16:01:19.784" v="7"/>
          <ac:picMkLst>
            <pc:docMk/>
            <pc:sldMk cId="552383264" sldId="285"/>
            <ac:picMk id="5" creationId="{00000000-0000-0000-0000-000000000000}"/>
          </ac:picMkLst>
        </pc:picChg>
      </pc:sldChg>
      <pc:sldChg chg="modSp modNotes">
        <pc:chgData name="nithya gowda" userId="f07f87913659270c" providerId="LiveId" clId="{ACE5D4F2-012A-438B-BDDA-7E70ACA03769}" dt="2024-12-12T16:01:19.784" v="7"/>
        <pc:sldMkLst>
          <pc:docMk/>
          <pc:sldMk cId="1436704164" sldId="286"/>
        </pc:sldMkLst>
        <pc:spChg chg="mod">
          <ac:chgData name="nithya gowda" userId="f07f87913659270c" providerId="LiveId" clId="{ACE5D4F2-012A-438B-BDDA-7E70ACA03769}" dt="2024-12-12T16:01:19.784" v="7"/>
          <ac:spMkLst>
            <pc:docMk/>
            <pc:sldMk cId="1436704164" sldId="286"/>
            <ac:spMk id="2" creationId="{00000000-0000-0000-0000-000000000000}"/>
          </ac:spMkLst>
        </pc:spChg>
        <pc:picChg chg="mod">
          <ac:chgData name="nithya gowda" userId="f07f87913659270c" providerId="LiveId" clId="{ACE5D4F2-012A-438B-BDDA-7E70ACA03769}" dt="2024-12-12T16:01:19.784" v="7"/>
          <ac:picMkLst>
            <pc:docMk/>
            <pc:sldMk cId="1436704164" sldId="286"/>
            <ac:picMk id="3" creationId="{00000000-0000-0000-0000-000000000000}"/>
          </ac:picMkLst>
        </pc:picChg>
        <pc:picChg chg="mod">
          <ac:chgData name="nithya gowda" userId="f07f87913659270c" providerId="LiveId" clId="{ACE5D4F2-012A-438B-BDDA-7E70ACA03769}" dt="2024-12-12T16:01:19.784" v="7"/>
          <ac:picMkLst>
            <pc:docMk/>
            <pc:sldMk cId="1436704164" sldId="286"/>
            <ac:picMk id="4" creationId="{00000000-0000-0000-0000-000000000000}"/>
          </ac:picMkLst>
        </pc:picChg>
      </pc:sldChg>
      <pc:sldChg chg="modSp">
        <pc:chgData name="nithya gowda" userId="f07f87913659270c" providerId="LiveId" clId="{ACE5D4F2-012A-438B-BDDA-7E70ACA03769}" dt="2024-12-12T16:01:19.784" v="7"/>
        <pc:sldMkLst>
          <pc:docMk/>
          <pc:sldMk cId="1862820857" sldId="287"/>
        </pc:sldMkLst>
        <pc:spChg chg="mod">
          <ac:chgData name="nithya gowda" userId="f07f87913659270c" providerId="LiveId" clId="{ACE5D4F2-012A-438B-BDDA-7E70ACA03769}" dt="2024-12-12T16:01:19.784" v="7"/>
          <ac:spMkLst>
            <pc:docMk/>
            <pc:sldMk cId="1862820857" sldId="287"/>
            <ac:spMk id="3" creationId="{9B99716E-8EEE-905D-AF21-956DC603F52E}"/>
          </ac:spMkLst>
        </pc:spChg>
        <pc:spChg chg="mod">
          <ac:chgData name="nithya gowda" userId="f07f87913659270c" providerId="LiveId" clId="{ACE5D4F2-012A-438B-BDDA-7E70ACA03769}" dt="2024-12-12T16:01:19.784" v="7"/>
          <ac:spMkLst>
            <pc:docMk/>
            <pc:sldMk cId="1862820857" sldId="287"/>
            <ac:spMk id="6" creationId="{8186DAF3-3A1F-9DF1-09B5-AA9B6C4CC21D}"/>
          </ac:spMkLst>
        </pc:spChg>
        <pc:graphicFrameChg chg="mod">
          <ac:chgData name="nithya gowda" userId="f07f87913659270c" providerId="LiveId" clId="{ACE5D4F2-012A-438B-BDDA-7E70ACA03769}" dt="2024-12-12T16:01:19.784" v="7"/>
          <ac:graphicFrameMkLst>
            <pc:docMk/>
            <pc:sldMk cId="1862820857" sldId="287"/>
            <ac:graphicFrameMk id="2" creationId="{00000000-0000-0000-0000-000000000000}"/>
          </ac:graphicFrameMkLst>
        </pc:graphicFrameChg>
        <pc:picChg chg="mod">
          <ac:chgData name="nithya gowda" userId="f07f87913659270c" providerId="LiveId" clId="{ACE5D4F2-012A-438B-BDDA-7E70ACA03769}" dt="2024-12-12T16:01:19.784" v="7"/>
          <ac:picMkLst>
            <pc:docMk/>
            <pc:sldMk cId="1862820857" sldId="287"/>
            <ac:picMk id="7" creationId="{00000000-0000-0000-0000-000000000000}"/>
          </ac:picMkLst>
        </pc:picChg>
        <pc:picChg chg="mod">
          <ac:chgData name="nithya gowda" userId="f07f87913659270c" providerId="LiveId" clId="{ACE5D4F2-012A-438B-BDDA-7E70ACA03769}" dt="2024-12-12T16:01:19.784" v="7"/>
          <ac:picMkLst>
            <pc:docMk/>
            <pc:sldMk cId="1862820857" sldId="287"/>
            <ac:picMk id="8" creationId="{00000000-0000-0000-0000-000000000000}"/>
          </ac:picMkLst>
        </pc:picChg>
      </pc:sldChg>
      <pc:sldChg chg="modSp">
        <pc:chgData name="nithya gowda" userId="f07f87913659270c" providerId="LiveId" clId="{ACE5D4F2-012A-438B-BDDA-7E70ACA03769}" dt="2024-12-12T16:01:19.784" v="7"/>
        <pc:sldMkLst>
          <pc:docMk/>
          <pc:sldMk cId="23156674" sldId="288"/>
        </pc:sldMkLst>
        <pc:spChg chg="mod">
          <ac:chgData name="nithya gowda" userId="f07f87913659270c" providerId="LiveId" clId="{ACE5D4F2-012A-438B-BDDA-7E70ACA03769}" dt="2024-12-12T16:01:19.784" v="7"/>
          <ac:spMkLst>
            <pc:docMk/>
            <pc:sldMk cId="23156674" sldId="288"/>
            <ac:spMk id="2" creationId="{00000000-0000-0000-0000-000000000000}"/>
          </ac:spMkLst>
        </pc:spChg>
        <pc:spChg chg="mod">
          <ac:chgData name="nithya gowda" userId="f07f87913659270c" providerId="LiveId" clId="{ACE5D4F2-012A-438B-BDDA-7E70ACA03769}" dt="2024-12-12T16:01:19.784" v="7"/>
          <ac:spMkLst>
            <pc:docMk/>
            <pc:sldMk cId="23156674" sldId="288"/>
            <ac:spMk id="5" creationId="{9B99716E-8EEE-905D-AF21-956DC603F52E}"/>
          </ac:spMkLst>
        </pc:spChg>
        <pc:graphicFrameChg chg="mod">
          <ac:chgData name="nithya gowda" userId="f07f87913659270c" providerId="LiveId" clId="{ACE5D4F2-012A-438B-BDDA-7E70ACA03769}" dt="2024-12-12T16:01:19.784" v="7"/>
          <ac:graphicFrameMkLst>
            <pc:docMk/>
            <pc:sldMk cId="23156674" sldId="288"/>
            <ac:graphicFrameMk id="7" creationId="{00000000-0000-0000-0000-000000000000}"/>
          </ac:graphicFrameMkLst>
        </pc:graphicFrameChg>
        <pc:picChg chg="mod">
          <ac:chgData name="nithya gowda" userId="f07f87913659270c" providerId="LiveId" clId="{ACE5D4F2-012A-438B-BDDA-7E70ACA03769}" dt="2024-12-12T16:01:19.784" v="7"/>
          <ac:picMkLst>
            <pc:docMk/>
            <pc:sldMk cId="23156674" sldId="288"/>
            <ac:picMk id="3" creationId="{00000000-0000-0000-0000-000000000000}"/>
          </ac:picMkLst>
        </pc:picChg>
        <pc:picChg chg="mod">
          <ac:chgData name="nithya gowda" userId="f07f87913659270c" providerId="LiveId" clId="{ACE5D4F2-012A-438B-BDDA-7E70ACA03769}" dt="2024-12-12T16:01:19.784" v="7"/>
          <ac:picMkLst>
            <pc:docMk/>
            <pc:sldMk cId="23156674" sldId="288"/>
            <ac:picMk id="4" creationId="{00000000-0000-0000-0000-000000000000}"/>
          </ac:picMkLst>
        </pc:picChg>
      </pc:sldChg>
      <pc:sldChg chg="modSp del">
        <pc:chgData name="nithya gowda" userId="f07f87913659270c" providerId="LiveId" clId="{ACE5D4F2-012A-438B-BDDA-7E70ACA03769}" dt="2024-12-12T16:09:17.451" v="224" actId="47"/>
        <pc:sldMkLst>
          <pc:docMk/>
          <pc:sldMk cId="2258832353" sldId="289"/>
        </pc:sldMkLst>
        <pc:spChg chg="mod">
          <ac:chgData name="nithya gowda" userId="f07f87913659270c" providerId="LiveId" clId="{ACE5D4F2-012A-438B-BDDA-7E70ACA03769}" dt="2024-12-12T16:01:19.784" v="7"/>
          <ac:spMkLst>
            <pc:docMk/>
            <pc:sldMk cId="2258832353" sldId="289"/>
            <ac:spMk id="2" creationId="{21105C0E-0F60-98B4-D085-E86DA3FB9960}"/>
          </ac:spMkLst>
        </pc:spChg>
        <pc:graphicFrameChg chg="mod">
          <ac:chgData name="nithya gowda" userId="f07f87913659270c" providerId="LiveId" clId="{ACE5D4F2-012A-438B-BDDA-7E70ACA03769}" dt="2024-12-12T16:01:19.784" v="7"/>
          <ac:graphicFrameMkLst>
            <pc:docMk/>
            <pc:sldMk cId="2258832353" sldId="289"/>
            <ac:graphicFrameMk id="3" creationId="{6B003CD5-C4A3-F687-1894-7AD3C73CCC28}"/>
          </ac:graphicFrameMkLst>
        </pc:graphicFrameChg>
      </pc:sldChg>
      <pc:sldChg chg="modSp">
        <pc:chgData name="nithya gowda" userId="f07f87913659270c" providerId="LiveId" clId="{ACE5D4F2-012A-438B-BDDA-7E70ACA03769}" dt="2024-12-12T16:01:19.784" v="7"/>
        <pc:sldMkLst>
          <pc:docMk/>
          <pc:sldMk cId="2730069166" sldId="290"/>
        </pc:sldMkLst>
        <pc:spChg chg="mod">
          <ac:chgData name="nithya gowda" userId="f07f87913659270c" providerId="LiveId" clId="{ACE5D4F2-012A-438B-BDDA-7E70ACA03769}" dt="2024-12-12T16:01:19.784" v="7"/>
          <ac:spMkLst>
            <pc:docMk/>
            <pc:sldMk cId="2730069166" sldId="290"/>
            <ac:spMk id="2" creationId="{1E80F3AE-D1BA-FAA9-B8EF-3D4C7D2E7983}"/>
          </ac:spMkLst>
        </pc:spChg>
        <pc:spChg chg="mod">
          <ac:chgData name="nithya gowda" userId="f07f87913659270c" providerId="LiveId" clId="{ACE5D4F2-012A-438B-BDDA-7E70ACA03769}" dt="2024-12-12T16:01:19.784" v="7"/>
          <ac:spMkLst>
            <pc:docMk/>
            <pc:sldMk cId="2730069166" sldId="290"/>
            <ac:spMk id="3" creationId="{5757AAEF-5DF5-9434-9996-356F16CC3893}"/>
          </ac:spMkLst>
        </pc:spChg>
        <pc:spChg chg="mod">
          <ac:chgData name="nithya gowda" userId="f07f87913659270c" providerId="LiveId" clId="{ACE5D4F2-012A-438B-BDDA-7E70ACA03769}" dt="2024-12-12T16:01:19.784" v="7"/>
          <ac:spMkLst>
            <pc:docMk/>
            <pc:sldMk cId="2730069166" sldId="290"/>
            <ac:spMk id="14" creationId="{E33DC149-05A2-693C-365D-02457B9B6DCF}"/>
          </ac:spMkLst>
        </pc:spChg>
        <pc:spChg chg="mod">
          <ac:chgData name="nithya gowda" userId="f07f87913659270c" providerId="LiveId" clId="{ACE5D4F2-012A-438B-BDDA-7E70ACA03769}" dt="2024-12-12T16:01:19.784" v="7"/>
          <ac:spMkLst>
            <pc:docMk/>
            <pc:sldMk cId="2730069166" sldId="290"/>
            <ac:spMk id="15" creationId="{9B3D2B90-AEC3-2E43-1F05-02A1F269F29B}"/>
          </ac:spMkLst>
        </pc:spChg>
        <pc:spChg chg="mod">
          <ac:chgData name="nithya gowda" userId="f07f87913659270c" providerId="LiveId" clId="{ACE5D4F2-012A-438B-BDDA-7E70ACA03769}" dt="2024-12-12T16:01:19.784" v="7"/>
          <ac:spMkLst>
            <pc:docMk/>
            <pc:sldMk cId="2730069166" sldId="290"/>
            <ac:spMk id="16" creationId="{D966C078-A411-0D99-3D48-63CD2A2EC54F}"/>
          </ac:spMkLst>
        </pc:spChg>
        <pc:picChg chg="mod">
          <ac:chgData name="nithya gowda" userId="f07f87913659270c" providerId="LiveId" clId="{ACE5D4F2-012A-438B-BDDA-7E70ACA03769}" dt="2024-12-12T16:01:19.784" v="7"/>
          <ac:picMkLst>
            <pc:docMk/>
            <pc:sldMk cId="2730069166" sldId="290"/>
            <ac:picMk id="4" creationId="{6FF6CE51-0456-20EA-750D-B313C8EA033D}"/>
          </ac:picMkLst>
        </pc:picChg>
        <pc:picChg chg="mod">
          <ac:chgData name="nithya gowda" userId="f07f87913659270c" providerId="LiveId" clId="{ACE5D4F2-012A-438B-BDDA-7E70ACA03769}" dt="2024-12-12T16:01:19.784" v="7"/>
          <ac:picMkLst>
            <pc:docMk/>
            <pc:sldMk cId="2730069166" sldId="290"/>
            <ac:picMk id="5" creationId="{774F2FE0-CA3A-8146-055F-5FD98FDD3FE0}"/>
          </ac:picMkLst>
        </pc:picChg>
        <pc:picChg chg="mod">
          <ac:chgData name="nithya gowda" userId="f07f87913659270c" providerId="LiveId" clId="{ACE5D4F2-012A-438B-BDDA-7E70ACA03769}" dt="2024-12-12T16:01:19.784" v="7"/>
          <ac:picMkLst>
            <pc:docMk/>
            <pc:sldMk cId="2730069166" sldId="290"/>
            <ac:picMk id="7" creationId="{D88D992F-E809-EC34-9D4A-B2F772DC903C}"/>
          </ac:picMkLst>
        </pc:picChg>
        <pc:picChg chg="mod">
          <ac:chgData name="nithya gowda" userId="f07f87913659270c" providerId="LiveId" clId="{ACE5D4F2-012A-438B-BDDA-7E70ACA03769}" dt="2024-12-12T16:01:19.784" v="7"/>
          <ac:picMkLst>
            <pc:docMk/>
            <pc:sldMk cId="2730069166" sldId="290"/>
            <ac:picMk id="9" creationId="{C56789DD-E956-8538-8523-BA594A335E81}"/>
          </ac:picMkLst>
        </pc:picChg>
      </pc:sldChg>
      <pc:sldChg chg="modSp">
        <pc:chgData name="nithya gowda" userId="f07f87913659270c" providerId="LiveId" clId="{ACE5D4F2-012A-438B-BDDA-7E70ACA03769}" dt="2024-12-12T16:01:19.784" v="7"/>
        <pc:sldMkLst>
          <pc:docMk/>
          <pc:sldMk cId="1807406893" sldId="291"/>
        </pc:sldMkLst>
        <pc:spChg chg="mod">
          <ac:chgData name="nithya gowda" userId="f07f87913659270c" providerId="LiveId" clId="{ACE5D4F2-012A-438B-BDDA-7E70ACA03769}" dt="2024-12-12T16:01:19.784" v="7"/>
          <ac:spMkLst>
            <pc:docMk/>
            <pc:sldMk cId="1807406893" sldId="291"/>
            <ac:spMk id="2" creationId="{61619FE7-A9F4-87E1-2560-2FCF2576D0C9}"/>
          </ac:spMkLst>
        </pc:spChg>
        <pc:picChg chg="mod">
          <ac:chgData name="nithya gowda" userId="f07f87913659270c" providerId="LiveId" clId="{ACE5D4F2-012A-438B-BDDA-7E70ACA03769}" dt="2024-12-12T16:01:19.784" v="7"/>
          <ac:picMkLst>
            <pc:docMk/>
            <pc:sldMk cId="1807406893" sldId="291"/>
            <ac:picMk id="3" creationId="{78F46803-B7E0-5683-060F-282683C5781C}"/>
          </ac:picMkLst>
        </pc:picChg>
        <pc:picChg chg="mod">
          <ac:chgData name="nithya gowda" userId="f07f87913659270c" providerId="LiveId" clId="{ACE5D4F2-012A-438B-BDDA-7E70ACA03769}" dt="2024-12-12T16:01:19.784" v="7"/>
          <ac:picMkLst>
            <pc:docMk/>
            <pc:sldMk cId="1807406893" sldId="291"/>
            <ac:picMk id="4" creationId="{3151EB1D-61A7-D966-86D0-E53539199D57}"/>
          </ac:picMkLst>
        </pc:picChg>
        <pc:picChg chg="mod">
          <ac:chgData name="nithya gowda" userId="f07f87913659270c" providerId="LiveId" clId="{ACE5D4F2-012A-438B-BDDA-7E70ACA03769}" dt="2024-12-12T16:01:19.784" v="7"/>
          <ac:picMkLst>
            <pc:docMk/>
            <pc:sldMk cId="1807406893" sldId="291"/>
            <ac:picMk id="5" creationId="{F8F28A01-1ECC-CB30-29DE-421BE102C1B8}"/>
          </ac:picMkLst>
        </pc:picChg>
        <pc:picChg chg="mod">
          <ac:chgData name="nithya gowda" userId="f07f87913659270c" providerId="LiveId" clId="{ACE5D4F2-012A-438B-BDDA-7E70ACA03769}" dt="2024-12-12T16:01:19.784" v="7"/>
          <ac:picMkLst>
            <pc:docMk/>
            <pc:sldMk cId="1807406893" sldId="291"/>
            <ac:picMk id="6" creationId="{CD92301F-3037-1906-19D0-06DABE505924}"/>
          </ac:picMkLst>
        </pc:picChg>
      </pc:sldChg>
      <pc:sldChg chg="modSp">
        <pc:chgData name="nithya gowda" userId="f07f87913659270c" providerId="LiveId" clId="{ACE5D4F2-012A-438B-BDDA-7E70ACA03769}" dt="2024-12-12T16:01:19.784" v="7"/>
        <pc:sldMkLst>
          <pc:docMk/>
          <pc:sldMk cId="3207533891" sldId="292"/>
        </pc:sldMkLst>
        <pc:spChg chg="mod">
          <ac:chgData name="nithya gowda" userId="f07f87913659270c" providerId="LiveId" clId="{ACE5D4F2-012A-438B-BDDA-7E70ACA03769}" dt="2024-12-12T16:01:19.784" v="7"/>
          <ac:spMkLst>
            <pc:docMk/>
            <pc:sldMk cId="3207533891" sldId="292"/>
            <ac:spMk id="2" creationId="{6CB0F161-392C-B9D9-C635-22AAF4BBA6B5}"/>
          </ac:spMkLst>
        </pc:spChg>
        <pc:spChg chg="mod">
          <ac:chgData name="nithya gowda" userId="f07f87913659270c" providerId="LiveId" clId="{ACE5D4F2-012A-438B-BDDA-7E70ACA03769}" dt="2024-12-12T16:01:19.784" v="7"/>
          <ac:spMkLst>
            <pc:docMk/>
            <pc:sldMk cId="3207533891" sldId="292"/>
            <ac:spMk id="7" creationId="{66798617-8F61-BD2E-0F49-D4E4E87D71AF}"/>
          </ac:spMkLst>
        </pc:spChg>
        <pc:picChg chg="mod">
          <ac:chgData name="nithya gowda" userId="f07f87913659270c" providerId="LiveId" clId="{ACE5D4F2-012A-438B-BDDA-7E70ACA03769}" dt="2024-12-12T16:01:19.784" v="7"/>
          <ac:picMkLst>
            <pc:docMk/>
            <pc:sldMk cId="3207533891" sldId="292"/>
            <ac:picMk id="3" creationId="{3E506369-C9E7-61C8-0096-DE0A12111021}"/>
          </ac:picMkLst>
        </pc:picChg>
        <pc:picChg chg="mod">
          <ac:chgData name="nithya gowda" userId="f07f87913659270c" providerId="LiveId" clId="{ACE5D4F2-012A-438B-BDDA-7E70ACA03769}" dt="2024-12-12T16:01:19.784" v="7"/>
          <ac:picMkLst>
            <pc:docMk/>
            <pc:sldMk cId="3207533891" sldId="292"/>
            <ac:picMk id="4" creationId="{48AAEEA6-C386-FDF8-014A-807CA172618B}"/>
          </ac:picMkLst>
        </pc:picChg>
        <pc:picChg chg="mod">
          <ac:chgData name="nithya gowda" userId="f07f87913659270c" providerId="LiveId" clId="{ACE5D4F2-012A-438B-BDDA-7E70ACA03769}" dt="2024-12-12T16:01:19.784" v="7"/>
          <ac:picMkLst>
            <pc:docMk/>
            <pc:sldMk cId="3207533891" sldId="292"/>
            <ac:picMk id="5" creationId="{A42C7711-1C4E-9BD4-564A-16E568A09B0F}"/>
          </ac:picMkLst>
        </pc:picChg>
        <pc:picChg chg="mod">
          <ac:chgData name="nithya gowda" userId="f07f87913659270c" providerId="LiveId" clId="{ACE5D4F2-012A-438B-BDDA-7E70ACA03769}" dt="2024-12-12T16:01:19.784" v="7"/>
          <ac:picMkLst>
            <pc:docMk/>
            <pc:sldMk cId="3207533891" sldId="292"/>
            <ac:picMk id="6" creationId="{B82899FE-E37A-6B2B-2EC4-2BF7A81794E7}"/>
          </ac:picMkLst>
        </pc:picChg>
      </pc:sldChg>
      <pc:sldChg chg="addSp delSp modSp add mod ord modNotes">
        <pc:chgData name="nithya gowda" userId="f07f87913659270c" providerId="LiveId" clId="{ACE5D4F2-012A-438B-BDDA-7E70ACA03769}" dt="2024-12-12T16:18:09.729" v="310" actId="122"/>
        <pc:sldMkLst>
          <pc:docMk/>
          <pc:sldMk cId="2936465485" sldId="293"/>
        </pc:sldMkLst>
        <pc:spChg chg="del mod">
          <ac:chgData name="nithya gowda" userId="f07f87913659270c" providerId="LiveId" clId="{ACE5D4F2-012A-438B-BDDA-7E70ACA03769}" dt="2024-12-12T16:11:14.034" v="237" actId="478"/>
          <ac:spMkLst>
            <pc:docMk/>
            <pc:sldMk cId="2936465485" sldId="293"/>
            <ac:spMk id="3" creationId="{A85961F4-F423-8CE2-25A5-F9300F206193}"/>
          </ac:spMkLst>
        </pc:spChg>
        <pc:graphicFrameChg chg="mod modGraphic">
          <ac:chgData name="nithya gowda" userId="f07f87913659270c" providerId="LiveId" clId="{ACE5D4F2-012A-438B-BDDA-7E70ACA03769}" dt="2024-12-12T16:18:09.729" v="310" actId="122"/>
          <ac:graphicFrameMkLst>
            <pc:docMk/>
            <pc:sldMk cId="2936465485" sldId="293"/>
            <ac:graphicFrameMk id="20" creationId="{FD8B3AED-897E-AA04-568C-472602A20710}"/>
          </ac:graphicFrameMkLst>
        </pc:graphicFrameChg>
        <pc:picChg chg="add del mod">
          <ac:chgData name="nithya gowda" userId="f07f87913659270c" providerId="LiveId" clId="{ACE5D4F2-012A-438B-BDDA-7E70ACA03769}" dt="2024-12-12T16:11:10.906" v="236" actId="478"/>
          <ac:picMkLst>
            <pc:docMk/>
            <pc:sldMk cId="2936465485" sldId="293"/>
            <ac:picMk id="2" creationId="{2433BD4A-C896-C18F-C377-765DC26F609E}"/>
          </ac:picMkLst>
        </pc:picChg>
        <pc:picChg chg="del mod">
          <ac:chgData name="nithya gowda" userId="f07f87913659270c" providerId="LiveId" clId="{ACE5D4F2-012A-438B-BDDA-7E70ACA03769}" dt="2024-12-12T16:10:03.852" v="227" actId="478"/>
          <ac:picMkLst>
            <pc:docMk/>
            <pc:sldMk cId="2936465485" sldId="293"/>
            <ac:picMk id="4" creationId="{31DB50B5-3CF9-666F-243F-F0E1B0AA2DCF}"/>
          </ac:picMkLst>
        </pc:picChg>
        <pc:picChg chg="del mod">
          <ac:chgData name="nithya gowda" userId="f07f87913659270c" providerId="LiveId" clId="{ACE5D4F2-012A-438B-BDDA-7E70ACA03769}" dt="2024-12-12T16:11:15.991" v="238" actId="478"/>
          <ac:picMkLst>
            <pc:docMk/>
            <pc:sldMk cId="2936465485" sldId="293"/>
            <ac:picMk id="5" creationId="{551714E6-9AD8-F918-2F83-8A13013220A2}"/>
          </ac:picMkLst>
        </pc:picChg>
      </pc:sldChg>
      <pc:sldChg chg="addSp delSp modSp add mod">
        <pc:chgData name="nithya gowda" userId="f07f87913659270c" providerId="LiveId" clId="{ACE5D4F2-012A-438B-BDDA-7E70ACA03769}" dt="2024-12-12T16:16:25.440" v="293" actId="255"/>
        <pc:sldMkLst>
          <pc:docMk/>
          <pc:sldMk cId="4089334562" sldId="294"/>
        </pc:sldMkLst>
        <pc:spChg chg="mod">
          <ac:chgData name="nithya gowda" userId="f07f87913659270c" providerId="LiveId" clId="{ACE5D4F2-012A-438B-BDDA-7E70ACA03769}" dt="2024-12-12T16:01:19.784" v="7"/>
          <ac:spMkLst>
            <pc:docMk/>
            <pc:sldMk cId="4089334562" sldId="294"/>
            <ac:spMk id="2" creationId="{929DB69D-B084-74C9-4C88-733F8E9B2F1C}"/>
          </ac:spMkLst>
        </pc:spChg>
        <pc:spChg chg="add mod">
          <ac:chgData name="nithya gowda" userId="f07f87913659270c" providerId="LiveId" clId="{ACE5D4F2-012A-438B-BDDA-7E70ACA03769}" dt="2024-12-12T16:05:15.643" v="186" actId="14100"/>
          <ac:spMkLst>
            <pc:docMk/>
            <pc:sldMk cId="4089334562" sldId="294"/>
            <ac:spMk id="6" creationId="{BE41045B-A2BB-A1DB-559C-25473C7E8A91}"/>
          </ac:spMkLst>
        </pc:spChg>
        <pc:graphicFrameChg chg="mod modGraphic">
          <ac:chgData name="nithya gowda" userId="f07f87913659270c" providerId="LiveId" clId="{ACE5D4F2-012A-438B-BDDA-7E70ACA03769}" dt="2024-12-12T16:16:25.440" v="293" actId="255"/>
          <ac:graphicFrameMkLst>
            <pc:docMk/>
            <pc:sldMk cId="4089334562" sldId="294"/>
            <ac:graphicFrameMk id="3" creationId="{E790B544-D660-F622-68EE-232581E3B47C}"/>
          </ac:graphicFrameMkLst>
        </pc:graphicFrameChg>
        <pc:picChg chg="add mod">
          <ac:chgData name="nithya gowda" userId="f07f87913659270c" providerId="LiveId" clId="{ACE5D4F2-012A-438B-BDDA-7E70ACA03769}" dt="2024-12-12T16:04:34.944" v="175"/>
          <ac:picMkLst>
            <pc:docMk/>
            <pc:sldMk cId="4089334562" sldId="294"/>
            <ac:picMk id="4" creationId="{1DECECD0-85C2-8580-D8BD-0998FF69891A}"/>
          </ac:picMkLst>
        </pc:picChg>
        <pc:picChg chg="add del mod">
          <ac:chgData name="nithya gowda" userId="f07f87913659270c" providerId="LiveId" clId="{ACE5D4F2-012A-438B-BDDA-7E70ACA03769}" dt="2024-12-12T16:04:43.185" v="177" actId="478"/>
          <ac:picMkLst>
            <pc:docMk/>
            <pc:sldMk cId="4089334562" sldId="294"/>
            <ac:picMk id="5" creationId="{E153970B-9F0A-6890-2083-BFFD0ACC75B0}"/>
          </ac:picMkLst>
        </pc:picChg>
        <pc:picChg chg="add mod">
          <ac:chgData name="nithya gowda" userId="f07f87913659270c" providerId="LiveId" clId="{ACE5D4F2-012A-438B-BDDA-7E70ACA03769}" dt="2024-12-12T16:05:30.277" v="188" actId="14100"/>
          <ac:picMkLst>
            <pc:docMk/>
            <pc:sldMk cId="4089334562" sldId="294"/>
            <ac:picMk id="7" creationId="{9C143FC5-F4A0-BD14-9D84-402CFBE17F89}"/>
          </ac:picMkLst>
        </pc:picChg>
      </pc:sldChg>
      <pc:sldChg chg="modSp add del">
        <pc:chgData name="nithya gowda" userId="f07f87913659270c" providerId="LiveId" clId="{ACE5D4F2-012A-438B-BDDA-7E70ACA03769}" dt="2024-12-12T16:13:51.891" v="277" actId="47"/>
        <pc:sldMkLst>
          <pc:docMk/>
          <pc:sldMk cId="2237695217" sldId="295"/>
        </pc:sldMkLst>
        <pc:graphicFrameChg chg="mod">
          <ac:chgData name="nithya gowda" userId="f07f87913659270c" providerId="LiveId" clId="{ACE5D4F2-012A-438B-BDDA-7E70ACA03769}" dt="2024-12-12T16:07:26.313" v="207"/>
          <ac:graphicFrameMkLst>
            <pc:docMk/>
            <pc:sldMk cId="2237695217" sldId="295"/>
            <ac:graphicFrameMk id="20" creationId="{16460FA5-2C03-E7C9-8BE2-C71A6AC5C192}"/>
          </ac:graphicFrameMkLst>
        </pc:graphicFrameChg>
      </pc:sldChg>
      <pc:sldMasterChg chg="modSp modSldLayout">
        <pc:chgData name="nithya gowda" userId="f07f87913659270c" providerId="LiveId" clId="{ACE5D4F2-012A-438B-BDDA-7E70ACA03769}" dt="2024-12-12T16:01:19.784" v="7"/>
        <pc:sldMasterMkLst>
          <pc:docMk/>
          <pc:sldMasterMk cId="0" sldId="2147483648"/>
        </pc:sldMasterMkLst>
        <pc:spChg chg="mod">
          <ac:chgData name="nithya gowda" userId="f07f87913659270c" providerId="LiveId" clId="{ACE5D4F2-012A-438B-BDDA-7E70ACA03769}" dt="2024-12-12T16:01:19.784" v="7"/>
          <ac:spMkLst>
            <pc:docMk/>
            <pc:sldMasterMk cId="0" sldId="2147483648"/>
            <ac:spMk id="2" creationId="{00000000-0000-0000-0000-000000000000}"/>
          </ac:spMkLst>
        </pc:spChg>
        <pc:spChg chg="mod">
          <ac:chgData name="nithya gowda" userId="f07f87913659270c" providerId="LiveId" clId="{ACE5D4F2-012A-438B-BDDA-7E70ACA03769}" dt="2024-12-12T16:01:19.784" v="7"/>
          <ac:spMkLst>
            <pc:docMk/>
            <pc:sldMasterMk cId="0" sldId="2147483648"/>
            <ac:spMk id="3" creationId="{00000000-0000-0000-0000-000000000000}"/>
          </ac:spMkLst>
        </pc:spChg>
        <pc:spChg chg="mod">
          <ac:chgData name="nithya gowda" userId="f07f87913659270c" providerId="LiveId" clId="{ACE5D4F2-012A-438B-BDDA-7E70ACA03769}" dt="2024-12-12T16:01:19.784" v="7"/>
          <ac:spMkLst>
            <pc:docMk/>
            <pc:sldMasterMk cId="0" sldId="2147483648"/>
            <ac:spMk id="4" creationId="{00000000-0000-0000-0000-000000000000}"/>
          </ac:spMkLst>
        </pc:spChg>
        <pc:spChg chg="mod">
          <ac:chgData name="nithya gowda" userId="f07f87913659270c" providerId="LiveId" clId="{ACE5D4F2-012A-438B-BDDA-7E70ACA03769}" dt="2024-12-12T16:01:19.784" v="7"/>
          <ac:spMkLst>
            <pc:docMk/>
            <pc:sldMasterMk cId="0" sldId="2147483648"/>
            <ac:spMk id="5" creationId="{00000000-0000-0000-0000-000000000000}"/>
          </ac:spMkLst>
        </pc:spChg>
        <pc:spChg chg="mod">
          <ac:chgData name="nithya gowda" userId="f07f87913659270c" providerId="LiveId" clId="{ACE5D4F2-012A-438B-BDDA-7E70ACA03769}" dt="2024-12-12T16:01:19.784" v="7"/>
          <ac:spMkLst>
            <pc:docMk/>
            <pc:sldMasterMk cId="0" sldId="2147483648"/>
            <ac:spMk id="6" creationId="{00000000-0000-0000-0000-000000000000}"/>
          </ac:spMkLst>
        </pc:spChg>
        <pc:sldLayoutChg chg="modSp">
          <pc:chgData name="nithya gowda" userId="f07f87913659270c" providerId="LiveId" clId="{ACE5D4F2-012A-438B-BDDA-7E70ACA03769}" dt="2024-12-12T16:01:19.784" v="7"/>
          <pc:sldLayoutMkLst>
            <pc:docMk/>
            <pc:sldMasterMk cId="0" sldId="2147483648"/>
            <pc:sldLayoutMk cId="0" sldId="2147483649"/>
          </pc:sldLayoutMkLst>
          <pc:spChg chg="mod">
            <ac:chgData name="nithya gowda" userId="f07f87913659270c" providerId="LiveId" clId="{ACE5D4F2-012A-438B-BDDA-7E70ACA03769}" dt="2024-12-12T16:01:19.784" v="7"/>
            <ac:spMkLst>
              <pc:docMk/>
              <pc:sldMasterMk cId="0" sldId="2147483648"/>
              <pc:sldLayoutMk cId="0" sldId="2147483649"/>
              <ac:spMk id="2"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49"/>
              <ac:spMk id="3" creationId="{00000000-0000-0000-0000-000000000000}"/>
            </ac:spMkLst>
          </pc:spChg>
        </pc:sldLayoutChg>
        <pc:sldLayoutChg chg="modSp">
          <pc:chgData name="nithya gowda" userId="f07f87913659270c" providerId="LiveId" clId="{ACE5D4F2-012A-438B-BDDA-7E70ACA03769}" dt="2024-12-12T16:01:19.784" v="7"/>
          <pc:sldLayoutMkLst>
            <pc:docMk/>
            <pc:sldMasterMk cId="0" sldId="2147483648"/>
            <pc:sldLayoutMk cId="0" sldId="2147483651"/>
          </pc:sldLayoutMkLst>
          <pc:spChg chg="mod">
            <ac:chgData name="nithya gowda" userId="f07f87913659270c" providerId="LiveId" clId="{ACE5D4F2-012A-438B-BDDA-7E70ACA03769}" dt="2024-12-12T16:01:19.784" v="7"/>
            <ac:spMkLst>
              <pc:docMk/>
              <pc:sldMasterMk cId="0" sldId="2147483648"/>
              <pc:sldLayoutMk cId="0" sldId="2147483651"/>
              <ac:spMk id="2"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1"/>
              <ac:spMk id="3" creationId="{00000000-0000-0000-0000-000000000000}"/>
            </ac:spMkLst>
          </pc:spChg>
        </pc:sldLayoutChg>
        <pc:sldLayoutChg chg="modSp">
          <pc:chgData name="nithya gowda" userId="f07f87913659270c" providerId="LiveId" clId="{ACE5D4F2-012A-438B-BDDA-7E70ACA03769}" dt="2024-12-12T16:01:19.784" v="7"/>
          <pc:sldLayoutMkLst>
            <pc:docMk/>
            <pc:sldMasterMk cId="0" sldId="2147483648"/>
            <pc:sldLayoutMk cId="0" sldId="2147483652"/>
          </pc:sldLayoutMkLst>
          <pc:spChg chg="mod">
            <ac:chgData name="nithya gowda" userId="f07f87913659270c" providerId="LiveId" clId="{ACE5D4F2-012A-438B-BDDA-7E70ACA03769}" dt="2024-12-12T16:01:19.784" v="7"/>
            <ac:spMkLst>
              <pc:docMk/>
              <pc:sldMasterMk cId="0" sldId="2147483648"/>
              <pc:sldLayoutMk cId="0" sldId="2147483652"/>
              <ac:spMk id="3"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2"/>
              <ac:spMk id="4" creationId="{00000000-0000-0000-0000-000000000000}"/>
            </ac:spMkLst>
          </pc:spChg>
        </pc:sldLayoutChg>
        <pc:sldLayoutChg chg="modSp">
          <pc:chgData name="nithya gowda" userId="f07f87913659270c" providerId="LiveId" clId="{ACE5D4F2-012A-438B-BDDA-7E70ACA03769}" dt="2024-12-12T16:01:19.784" v="7"/>
          <pc:sldLayoutMkLst>
            <pc:docMk/>
            <pc:sldMasterMk cId="0" sldId="2147483648"/>
            <pc:sldLayoutMk cId="0" sldId="2147483653"/>
          </pc:sldLayoutMkLst>
          <pc:spChg chg="mod">
            <ac:chgData name="nithya gowda" userId="f07f87913659270c" providerId="LiveId" clId="{ACE5D4F2-012A-438B-BDDA-7E70ACA03769}" dt="2024-12-12T16:01:19.784" v="7"/>
            <ac:spMkLst>
              <pc:docMk/>
              <pc:sldMasterMk cId="0" sldId="2147483648"/>
              <pc:sldLayoutMk cId="0" sldId="2147483653"/>
              <ac:spMk id="3"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3"/>
              <ac:spMk id="4"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3"/>
              <ac:spMk id="5"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3"/>
              <ac:spMk id="6" creationId="{00000000-0000-0000-0000-000000000000}"/>
            </ac:spMkLst>
          </pc:spChg>
        </pc:sldLayoutChg>
        <pc:sldLayoutChg chg="modSp">
          <pc:chgData name="nithya gowda" userId="f07f87913659270c" providerId="LiveId" clId="{ACE5D4F2-012A-438B-BDDA-7E70ACA03769}" dt="2024-12-12T16:01:19.784" v="7"/>
          <pc:sldLayoutMkLst>
            <pc:docMk/>
            <pc:sldMasterMk cId="0" sldId="2147483648"/>
            <pc:sldLayoutMk cId="0" sldId="2147483656"/>
          </pc:sldLayoutMkLst>
          <pc:spChg chg="mod">
            <ac:chgData name="nithya gowda" userId="f07f87913659270c" providerId="LiveId" clId="{ACE5D4F2-012A-438B-BDDA-7E70ACA03769}" dt="2024-12-12T16:01:19.784" v="7"/>
            <ac:spMkLst>
              <pc:docMk/>
              <pc:sldMasterMk cId="0" sldId="2147483648"/>
              <pc:sldLayoutMk cId="0" sldId="2147483656"/>
              <ac:spMk id="2"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6"/>
              <ac:spMk id="3"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6"/>
              <ac:spMk id="4" creationId="{00000000-0000-0000-0000-000000000000}"/>
            </ac:spMkLst>
          </pc:spChg>
        </pc:sldLayoutChg>
        <pc:sldLayoutChg chg="modSp">
          <pc:chgData name="nithya gowda" userId="f07f87913659270c" providerId="LiveId" clId="{ACE5D4F2-012A-438B-BDDA-7E70ACA03769}" dt="2024-12-12T16:01:19.784" v="7"/>
          <pc:sldLayoutMkLst>
            <pc:docMk/>
            <pc:sldMasterMk cId="0" sldId="2147483648"/>
            <pc:sldLayoutMk cId="0" sldId="2147483657"/>
          </pc:sldLayoutMkLst>
          <pc:spChg chg="mod">
            <ac:chgData name="nithya gowda" userId="f07f87913659270c" providerId="LiveId" clId="{ACE5D4F2-012A-438B-BDDA-7E70ACA03769}" dt="2024-12-12T16:01:19.784" v="7"/>
            <ac:spMkLst>
              <pc:docMk/>
              <pc:sldMasterMk cId="0" sldId="2147483648"/>
              <pc:sldLayoutMk cId="0" sldId="2147483657"/>
              <ac:spMk id="2"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7"/>
              <ac:spMk id="3"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7"/>
              <ac:spMk id="4" creationId="{00000000-0000-0000-0000-000000000000}"/>
            </ac:spMkLst>
          </pc:spChg>
        </pc:sldLayoutChg>
        <pc:sldLayoutChg chg="modSp">
          <pc:chgData name="nithya gowda" userId="f07f87913659270c" providerId="LiveId" clId="{ACE5D4F2-012A-438B-BDDA-7E70ACA03769}" dt="2024-12-12T16:01:19.784" v="7"/>
          <pc:sldLayoutMkLst>
            <pc:docMk/>
            <pc:sldMasterMk cId="0" sldId="2147483648"/>
            <pc:sldLayoutMk cId="0" sldId="2147483659"/>
          </pc:sldLayoutMkLst>
          <pc:spChg chg="mod">
            <ac:chgData name="nithya gowda" userId="f07f87913659270c" providerId="LiveId" clId="{ACE5D4F2-012A-438B-BDDA-7E70ACA03769}" dt="2024-12-12T16:01:19.784" v="7"/>
            <ac:spMkLst>
              <pc:docMk/>
              <pc:sldMasterMk cId="0" sldId="2147483648"/>
              <pc:sldLayoutMk cId="0" sldId="2147483659"/>
              <ac:spMk id="2" creationId="{00000000-0000-0000-0000-000000000000}"/>
            </ac:spMkLst>
          </pc:spChg>
          <pc:spChg chg="mod">
            <ac:chgData name="nithya gowda" userId="f07f87913659270c" providerId="LiveId" clId="{ACE5D4F2-012A-438B-BDDA-7E70ACA03769}" dt="2024-12-12T16:01:19.784" v="7"/>
            <ac:spMkLst>
              <pc:docMk/>
              <pc:sldMasterMk cId="0" sldId="2147483648"/>
              <pc:sldLayoutMk cId="0" sldId="2147483659"/>
              <ac:spMk id="3" creationId="{00000000-0000-0000-0000-000000000000}"/>
            </ac:spMkLst>
          </pc:spChg>
        </pc:sldLayoutChg>
        <pc:sldLayoutChg chg="modSp">
          <pc:chgData name="nithya gowda" userId="f07f87913659270c" providerId="LiveId" clId="{ACE5D4F2-012A-438B-BDDA-7E70ACA03769}" dt="2024-12-12T16:01:19.784" v="7"/>
          <pc:sldLayoutMkLst>
            <pc:docMk/>
            <pc:sldMasterMk cId="0" sldId="2147483648"/>
            <pc:sldLayoutMk cId="165391856" sldId="2147483661"/>
          </pc:sldLayoutMkLst>
          <pc:spChg chg="mod">
            <ac:chgData name="nithya gowda" userId="f07f87913659270c" providerId="LiveId" clId="{ACE5D4F2-012A-438B-BDDA-7E70ACA03769}" dt="2024-12-12T16:01:19.784" v="7"/>
            <ac:spMkLst>
              <pc:docMk/>
              <pc:sldMasterMk cId="0" sldId="2147483648"/>
              <pc:sldLayoutMk cId="165391856" sldId="2147483661"/>
              <ac:spMk id="2" creationId="{00000000-0000-0000-0000-000000000000}"/>
            </ac:spMkLst>
          </pc:spChg>
          <pc:spChg chg="mod">
            <ac:chgData name="nithya gowda" userId="f07f87913659270c" providerId="LiveId" clId="{ACE5D4F2-012A-438B-BDDA-7E70ACA03769}" dt="2024-12-12T16:01:19.784" v="7"/>
            <ac:spMkLst>
              <pc:docMk/>
              <pc:sldMasterMk cId="0" sldId="2147483648"/>
              <pc:sldLayoutMk cId="165391856" sldId="2147483661"/>
              <ac:spMk id="3" creationId="{00000000-0000-0000-0000-000000000000}"/>
            </ac:spMkLst>
          </pc:spChg>
          <pc:picChg chg="mod">
            <ac:chgData name="nithya gowda" userId="f07f87913659270c" providerId="LiveId" clId="{ACE5D4F2-012A-438B-BDDA-7E70ACA03769}" dt="2024-12-12T16:01:19.784" v="7"/>
            <ac:picMkLst>
              <pc:docMk/>
              <pc:sldMasterMk cId="0" sldId="2147483648"/>
              <pc:sldLayoutMk cId="165391856" sldId="2147483661"/>
              <ac:picMk id="4" creationId="{00000000-0000-0000-0000-000000000000}"/>
            </ac:picMkLst>
          </pc:picChg>
        </pc:sldLayoutChg>
        <pc:sldLayoutChg chg="modSp">
          <pc:chgData name="nithya gowda" userId="f07f87913659270c" providerId="LiveId" clId="{ACE5D4F2-012A-438B-BDDA-7E70ACA03769}" dt="2024-12-12T16:01:19.784" v="7"/>
          <pc:sldLayoutMkLst>
            <pc:docMk/>
            <pc:sldMasterMk cId="0" sldId="2147483648"/>
            <pc:sldLayoutMk cId="3654248688" sldId="2147483662"/>
          </pc:sldLayoutMkLst>
          <pc:spChg chg="mod">
            <ac:chgData name="nithya gowda" userId="f07f87913659270c" providerId="LiveId" clId="{ACE5D4F2-012A-438B-BDDA-7E70ACA03769}" dt="2024-12-12T16:01:19.784" v="7"/>
            <ac:spMkLst>
              <pc:docMk/>
              <pc:sldMasterMk cId="0" sldId="2147483648"/>
              <pc:sldLayoutMk cId="3654248688" sldId="2147483662"/>
              <ac:spMk id="2" creationId="{00000000-0000-0000-0000-000000000000}"/>
            </ac:spMkLst>
          </pc:spChg>
          <pc:spChg chg="mod">
            <ac:chgData name="nithya gowda" userId="f07f87913659270c" providerId="LiveId" clId="{ACE5D4F2-012A-438B-BDDA-7E70ACA03769}" dt="2024-12-12T16:01:19.784" v="7"/>
            <ac:spMkLst>
              <pc:docMk/>
              <pc:sldMasterMk cId="0" sldId="2147483648"/>
              <pc:sldLayoutMk cId="3654248688" sldId="2147483662"/>
              <ac:spMk id="3" creationId="{00000000-0000-0000-0000-000000000000}"/>
            </ac:spMkLst>
          </pc:spChg>
          <pc:picChg chg="mod">
            <ac:chgData name="nithya gowda" userId="f07f87913659270c" providerId="LiveId" clId="{ACE5D4F2-012A-438B-BDDA-7E70ACA03769}" dt="2024-12-12T16:01:19.784" v="7"/>
            <ac:picMkLst>
              <pc:docMk/>
              <pc:sldMasterMk cId="0" sldId="2147483648"/>
              <pc:sldLayoutMk cId="3654248688" sldId="2147483662"/>
              <ac:picMk id="4" creationId="{00000000-0000-0000-0000-000000000000}"/>
            </ac:picMkLst>
          </pc:picChg>
        </pc:sldLayoutChg>
      </pc:sldMasterChg>
      <pc:sldMasterChg chg="modSldLayout">
        <pc:chgData name="nithya gowda" userId="f07f87913659270c" providerId="LiveId" clId="{ACE5D4F2-012A-438B-BDDA-7E70ACA03769}" dt="2024-12-12T16:01:19.784" v="7"/>
        <pc:sldMasterMkLst>
          <pc:docMk/>
          <pc:sldMasterMk cId="1537449241" sldId="2147483663"/>
        </pc:sldMasterMkLst>
        <pc:sldLayoutChg chg="addSp delSp">
          <pc:chgData name="nithya gowda" userId="f07f87913659270c" providerId="LiveId" clId="{ACE5D4F2-012A-438B-BDDA-7E70ACA03769}" dt="2024-12-12T16:01:19.784" v="7"/>
          <pc:sldLayoutMkLst>
            <pc:docMk/>
            <pc:sldMasterMk cId="1537449241" sldId="2147483663"/>
            <pc:sldLayoutMk cId="4242207175" sldId="2147483676"/>
          </pc:sldLayoutMkLst>
          <pc:spChg chg="add del">
            <ac:chgData name="nithya gowda" userId="f07f87913659270c" providerId="LiveId" clId="{ACE5D4F2-012A-438B-BDDA-7E70ACA03769}" dt="2024-12-12T16:01:19.784" v="7"/>
            <ac:spMkLst>
              <pc:docMk/>
              <pc:sldMasterMk cId="1537449241" sldId="2147483663"/>
              <pc:sldLayoutMk cId="4242207175" sldId="2147483676"/>
              <ac:spMk id="2" creationId="{00000000-0000-0000-0000-000000000000}"/>
            </ac:spMkLst>
          </pc:spChg>
          <pc:spChg chg="add del">
            <ac:chgData name="nithya gowda" userId="f07f87913659270c" providerId="LiveId" clId="{ACE5D4F2-012A-438B-BDDA-7E70ACA03769}" dt="2024-12-12T16:01:19.784" v="7"/>
            <ac:spMkLst>
              <pc:docMk/>
              <pc:sldMasterMk cId="1537449241" sldId="2147483663"/>
              <pc:sldLayoutMk cId="4242207175" sldId="2147483676"/>
              <ac:spMk id="3" creationId="{00000000-0000-0000-0000-000000000000}"/>
            </ac:spMkLst>
          </pc:spChg>
          <pc:picChg chg="add del">
            <ac:chgData name="nithya gowda" userId="f07f87913659270c" providerId="LiveId" clId="{ACE5D4F2-012A-438B-BDDA-7E70ACA03769}" dt="2024-12-12T16:01:19.784" v="7"/>
            <ac:picMkLst>
              <pc:docMk/>
              <pc:sldMasterMk cId="1537449241" sldId="2147483663"/>
              <pc:sldLayoutMk cId="4242207175" sldId="2147483676"/>
              <ac:picMk id="4" creationId="{00000000-0000-0000-0000-000000000000}"/>
            </ac:picMkLst>
          </pc:picChg>
        </pc:sldLayoutChg>
        <pc:sldLayoutChg chg="addSp delSp">
          <pc:chgData name="nithya gowda" userId="f07f87913659270c" providerId="LiveId" clId="{ACE5D4F2-012A-438B-BDDA-7E70ACA03769}" dt="2024-12-12T16:01:19.784" v="7"/>
          <pc:sldLayoutMkLst>
            <pc:docMk/>
            <pc:sldMasterMk cId="1537449241" sldId="2147483663"/>
            <pc:sldLayoutMk cId="592967078" sldId="2147483677"/>
          </pc:sldLayoutMkLst>
          <pc:spChg chg="add del">
            <ac:chgData name="nithya gowda" userId="f07f87913659270c" providerId="LiveId" clId="{ACE5D4F2-012A-438B-BDDA-7E70ACA03769}" dt="2024-12-12T16:01:19.784" v="7"/>
            <ac:spMkLst>
              <pc:docMk/>
              <pc:sldMasterMk cId="1537449241" sldId="2147483663"/>
              <pc:sldLayoutMk cId="592967078" sldId="2147483677"/>
              <ac:spMk id="2" creationId="{00000000-0000-0000-0000-000000000000}"/>
            </ac:spMkLst>
          </pc:spChg>
          <pc:spChg chg="add del">
            <ac:chgData name="nithya gowda" userId="f07f87913659270c" providerId="LiveId" clId="{ACE5D4F2-012A-438B-BDDA-7E70ACA03769}" dt="2024-12-12T16:01:19.784" v="7"/>
            <ac:spMkLst>
              <pc:docMk/>
              <pc:sldMasterMk cId="1537449241" sldId="2147483663"/>
              <pc:sldLayoutMk cId="592967078" sldId="2147483677"/>
              <ac:spMk id="3" creationId="{00000000-0000-0000-0000-000000000000}"/>
            </ac:spMkLst>
          </pc:spChg>
          <pc:picChg chg="add del">
            <ac:chgData name="nithya gowda" userId="f07f87913659270c" providerId="LiveId" clId="{ACE5D4F2-012A-438B-BDDA-7E70ACA03769}" dt="2024-12-12T16:01:19.784" v="7"/>
            <ac:picMkLst>
              <pc:docMk/>
              <pc:sldMasterMk cId="1537449241" sldId="2147483663"/>
              <pc:sldLayoutMk cId="592967078" sldId="2147483677"/>
              <ac:picMk id="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DC18D7-DAB2-413D-9D3D-7A6B5B344BB8}" type="datetimeFigureOut">
              <a:rPr lang="en-US" smtClean="0"/>
              <a:t>12/12/2024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E99C05A-9BCD-4559-9E5F-B3ECD3372C37}" type="slidenum">
              <a:rPr lang="en-US" smtClean="0"/>
              <a:t>‹#›</a:t>
            </a:fld>
            <a:endParaRPr lang="en-US"/>
          </a:p>
        </p:txBody>
      </p:sp>
    </p:spTree>
    <p:extLst>
      <p:ext uri="{BB962C8B-B14F-4D97-AF65-F5344CB8AC3E}">
        <p14:creationId xmlns:p14="http://schemas.microsoft.com/office/powerpoint/2010/main" val="23658807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99C05A-9BCD-4559-9E5F-B3ECD3372C3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99C05A-9BCD-4559-9E5F-B3ECD3372C37}" type="slidenum">
              <a:rPr lang="en-US" smtClean="0"/>
              <a:t>2</a:t>
            </a:fld>
            <a:endParaRPr lang="en-US"/>
          </a:p>
        </p:txBody>
      </p:sp>
    </p:spTree>
    <p:extLst>
      <p:ext uri="{BB962C8B-B14F-4D97-AF65-F5344CB8AC3E}">
        <p14:creationId xmlns:p14="http://schemas.microsoft.com/office/powerpoint/2010/main" val="4070291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E99C05A-9BCD-4559-9E5F-B3ECD3372C37}"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D4F59E-5774-ECF8-727D-6C4F5F9E59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B1DC31-7879-5E65-B183-CBAFAF443F07}"/>
              </a:ext>
            </a:extLst>
          </p:cNvPr>
          <p:cNvSpPr>
            <a:spLocks noGrp="1" noRot="1" noChangeAspect="1"/>
          </p:cNvSpPr>
          <p:nvPr>
            <p:ph type="sldImg"/>
          </p:nvPr>
        </p:nvSpPr>
        <p:spPr>
          <a:xfrm>
            <a:off x="1143000" y="685800"/>
            <a:ext cx="4572000" cy="3429000"/>
          </a:xfrm>
        </p:spPr>
      </p:sp>
      <p:sp>
        <p:nvSpPr>
          <p:cNvPr id="3" name="Notes Placeholder 2">
            <a:extLst>
              <a:ext uri="{FF2B5EF4-FFF2-40B4-BE49-F238E27FC236}">
                <a16:creationId xmlns:a16="http://schemas.microsoft.com/office/drawing/2014/main" id="{A819D86B-78A3-BADD-B86B-927957C1EA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256240-B2D9-03A1-E0F9-A776DCC5FF05}"/>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2234205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4F87B2F-A5CD-4278-9F55-934601153194}" type="datetime1">
              <a:rPr lang="en-US" smtClean="0"/>
              <a:t>12/12/2024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9EC257-761C-471F-AAB6-68C28625C71E}" type="datetime1">
              <a:rPr lang="en-US" smtClean="0"/>
              <a:t>12/12/2024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D3FCDC-3093-4F44-9B3F-39E9CBB4DCC5}" type="datetime1">
              <a:rPr lang="en-US" smtClean="0"/>
              <a:t>12/12/2024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2279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
        <p:nvSpPr>
          <p:cNvPr id="2" name="Shape 0"/>
          <p:cNvSpPr/>
          <p:nvPr/>
        </p:nvSpPr>
        <p:spPr>
          <a:xfrm>
            <a:off x="0" y="0"/>
            <a:ext cx="9144000" cy="6858000"/>
          </a:xfrm>
          <a:prstGeom prst="rect">
            <a:avLst/>
          </a:prstGeom>
          <a:solidFill>
            <a:srgbClr val="FAFAFA"/>
          </a:solidFill>
          <a:ln/>
        </p:spPr>
      </p:sp>
      <p:sp>
        <p:nvSpPr>
          <p:cNvPr id="3" name="Shape 1"/>
          <p:cNvSpPr/>
          <p:nvPr/>
        </p:nvSpPr>
        <p:spPr>
          <a:xfrm>
            <a:off x="0" y="0"/>
            <a:ext cx="9144000" cy="68580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8024510" y="6457950"/>
            <a:ext cx="1076628" cy="342900"/>
          </a:xfrm>
          <a:prstGeom prst="rect">
            <a:avLst/>
          </a:prstGeom>
        </p:spPr>
      </p:pic>
    </p:spTree>
    <p:extLst>
      <p:ext uri="{BB962C8B-B14F-4D97-AF65-F5344CB8AC3E}">
        <p14:creationId xmlns:p14="http://schemas.microsoft.com/office/powerpoint/2010/main" val="165391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
        <p:nvSpPr>
          <p:cNvPr id="2" name="Shape 0"/>
          <p:cNvSpPr/>
          <p:nvPr/>
        </p:nvSpPr>
        <p:spPr>
          <a:xfrm>
            <a:off x="0" y="0"/>
            <a:ext cx="9144000" cy="6858000"/>
          </a:xfrm>
          <a:prstGeom prst="rect">
            <a:avLst/>
          </a:prstGeom>
          <a:solidFill>
            <a:srgbClr val="FAFAFA"/>
          </a:solidFill>
          <a:ln/>
        </p:spPr>
      </p:sp>
      <p:sp>
        <p:nvSpPr>
          <p:cNvPr id="3" name="Shape 1"/>
          <p:cNvSpPr/>
          <p:nvPr/>
        </p:nvSpPr>
        <p:spPr>
          <a:xfrm>
            <a:off x="0" y="0"/>
            <a:ext cx="9144000" cy="68580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8024510" y="6457950"/>
            <a:ext cx="1076628" cy="342900"/>
          </a:xfrm>
          <a:prstGeom prst="rect">
            <a:avLst/>
          </a:prstGeom>
        </p:spPr>
      </p:pic>
    </p:spTree>
    <p:extLst>
      <p:ext uri="{BB962C8B-B14F-4D97-AF65-F5344CB8AC3E}">
        <p14:creationId xmlns:p14="http://schemas.microsoft.com/office/powerpoint/2010/main" val="3654248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6DCDEC-9A4C-4B68-830B-32754E603A4C}" type="datetime1">
              <a:rPr lang="en-US" smtClean="0"/>
              <a:t>12/12/2024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EF0E90-2BD0-4F7C-8E3F-D6D52B671D11}" type="datetime1">
              <a:rPr lang="en-US" smtClean="0"/>
              <a:t>12/12/2024</a:t>
            </a:fld>
            <a:endParaRPr lang="en-US"/>
          </a:p>
        </p:txBody>
      </p:sp>
      <p:sp>
        <p:nvSpPr>
          <p:cNvPr id="5" name="Footer Placeholder 4"/>
          <p:cNvSpPr>
            <a:spLocks noGrp="1"/>
          </p:cNvSpPr>
          <p:nvPr>
            <p:ph type="ftr" sz="quarter" idx="11"/>
          </p:nvPr>
        </p:nvSpPr>
        <p:spPr/>
        <p:txBody>
          <a:bodyPr/>
          <a:lstStyle/>
          <a:p>
            <a:r>
              <a:rPr lang="en-US"/>
              <a:t>TITLE</a:t>
            </a:r>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D1D7523-DBEA-49A8-B6FD-23D2DC791F11}" type="datetime1">
              <a:rPr lang="en-US" smtClean="0"/>
              <a:t>12/12/2024</a:t>
            </a:fld>
            <a:endParaRPr lang="en-US"/>
          </a:p>
        </p:txBody>
      </p:sp>
      <p:sp>
        <p:nvSpPr>
          <p:cNvPr id="6" name="Footer Placeholder 5"/>
          <p:cNvSpPr>
            <a:spLocks noGrp="1"/>
          </p:cNvSpPr>
          <p:nvPr>
            <p:ph type="ftr" sz="quarter" idx="11"/>
          </p:nvPr>
        </p:nvSpPr>
        <p:spPr/>
        <p:txBody>
          <a:bodyPr/>
          <a:lstStyle/>
          <a:p>
            <a:r>
              <a:rPr lang="en-US"/>
              <a:t>TITLE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5C42AC9-8738-4D68-9485-A3DF02ACEE55}" type="datetime1">
              <a:rPr lang="en-US" smtClean="0"/>
              <a:t>12/12/2024</a:t>
            </a:fld>
            <a:endParaRPr lang="en-US"/>
          </a:p>
        </p:txBody>
      </p:sp>
      <p:sp>
        <p:nvSpPr>
          <p:cNvPr id="8" name="Footer Placeholder 7"/>
          <p:cNvSpPr>
            <a:spLocks noGrp="1"/>
          </p:cNvSpPr>
          <p:nvPr>
            <p:ph type="ftr" sz="quarter" idx="11"/>
          </p:nvPr>
        </p:nvSpPr>
        <p:spPr/>
        <p:txBody>
          <a:bodyPr/>
          <a:lstStyle/>
          <a:p>
            <a:r>
              <a:rPr lang="en-US"/>
              <a:t>TITLE</a:t>
            </a:r>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0ADD09-F9F1-4486-80F3-C4C14CDE2F82}" type="datetime1">
              <a:rPr lang="en-US" smtClean="0"/>
              <a:t>12/12/2024</a:t>
            </a:fld>
            <a:endParaRPr lang="en-US"/>
          </a:p>
        </p:txBody>
      </p:sp>
      <p:sp>
        <p:nvSpPr>
          <p:cNvPr id="4" name="Footer Placeholder 3"/>
          <p:cNvSpPr>
            <a:spLocks noGrp="1"/>
          </p:cNvSpPr>
          <p:nvPr>
            <p:ph type="ftr" sz="quarter" idx="11"/>
          </p:nvPr>
        </p:nvSpPr>
        <p:spPr/>
        <p:txBody>
          <a:bodyPr/>
          <a:lstStyle/>
          <a:p>
            <a:r>
              <a:rPr lang="en-US"/>
              <a:t>TITLE</a:t>
            </a:r>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7CAE85-7046-403D-BE45-25A0E65DA762}" type="datetime1">
              <a:rPr lang="en-US" smtClean="0"/>
              <a:t>12/12/2024</a:t>
            </a:fld>
            <a:endParaRPr lang="en-US"/>
          </a:p>
        </p:txBody>
      </p:sp>
      <p:sp>
        <p:nvSpPr>
          <p:cNvPr id="3" name="Footer Placeholder 2"/>
          <p:cNvSpPr>
            <a:spLocks noGrp="1"/>
          </p:cNvSpPr>
          <p:nvPr>
            <p:ph type="ftr" sz="quarter" idx="11"/>
          </p:nvPr>
        </p:nvSpPr>
        <p:spPr/>
        <p:txBody>
          <a:bodyPr/>
          <a:lstStyle/>
          <a:p>
            <a:r>
              <a:rPr lang="en-US"/>
              <a:t>TITLE</a:t>
            </a:r>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3BB809-432A-4436-867B-ABC1B1178672}" type="datetime1">
              <a:rPr lang="en-US" smtClean="0"/>
              <a:t>12/12/2024</a:t>
            </a:fld>
            <a:endParaRPr lang="en-US"/>
          </a:p>
        </p:txBody>
      </p:sp>
      <p:sp>
        <p:nvSpPr>
          <p:cNvPr id="6" name="Footer Placeholder 5"/>
          <p:cNvSpPr>
            <a:spLocks noGrp="1"/>
          </p:cNvSpPr>
          <p:nvPr>
            <p:ph type="ftr" sz="quarter" idx="11"/>
          </p:nvPr>
        </p:nvSpPr>
        <p:spPr/>
        <p:txBody>
          <a:bodyPr/>
          <a:lstStyle/>
          <a:p>
            <a:r>
              <a:rPr lang="en-US"/>
              <a:t>TITLE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57BD1D-223D-47E5-93E1-837AC42BDBF4}" type="datetime1">
              <a:rPr lang="en-US" smtClean="0"/>
              <a:t>12/12/2024</a:t>
            </a:fld>
            <a:endParaRPr lang="en-US"/>
          </a:p>
        </p:txBody>
      </p:sp>
      <p:sp>
        <p:nvSpPr>
          <p:cNvPr id="6" name="Footer Placeholder 5"/>
          <p:cNvSpPr>
            <a:spLocks noGrp="1"/>
          </p:cNvSpPr>
          <p:nvPr>
            <p:ph type="ftr" sz="quarter" idx="11"/>
          </p:nvPr>
        </p:nvSpPr>
        <p:spPr/>
        <p:txBody>
          <a:bodyPr/>
          <a:lstStyle/>
          <a:p>
            <a:r>
              <a:rPr lang="en-US"/>
              <a:t>TITLE</a:t>
            </a:r>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0F7FC-0F30-4519-BBFD-84773C53DBF8}" type="datetime1">
              <a:rPr lang="en-US" smtClean="0"/>
              <a:t>12/12/2024</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TITLE</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8.png"/><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0.png"/><Relationship Id="rId7"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 Id="rId5" Type="http://schemas.openxmlformats.org/officeDocument/2006/relationships/image" Target="../media/image19.jpeg"/><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0.xml"/><Relationship Id="rId1" Type="http://schemas.openxmlformats.org/officeDocument/2006/relationships/slideLayout" Target="../slideLayouts/slideLayout12.xml"/><Relationship Id="rId5" Type="http://schemas.openxmlformats.org/officeDocument/2006/relationships/image" Target="../media/image5.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hyperlink" Target="https://www.geeksforgeeks.org/flask-tutorial/" TargetMode="External"/><Relationship Id="rId7" Type="http://schemas.openxmlformats.org/officeDocument/2006/relationships/hyperlink" Target="https://www.geeksforgeeks.org/understanding-activation-functions-in-depth/" TargetMode="Externa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hyperlink" Target="https://www.geeksforgeeks.org/vgg-16-cnn-model/" TargetMode="External"/><Relationship Id="rId5" Type="http://schemas.openxmlformats.org/officeDocument/2006/relationships/hyperlink" Target="https://www.geeksforgeeks.org/introduction-convolution-neural-network/" TargetMode="External"/><Relationship Id="rId4" Type="http://schemas.openxmlformats.org/officeDocument/2006/relationships/hyperlink" Target="https://builtin.com/data-science/transfer-learning" TargetMode="External"/><Relationship Id="rId9"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04800" y="1857364"/>
            <a:ext cx="8357286" cy="4664944"/>
          </a:xfrm>
        </p:spPr>
        <p:txBody>
          <a:bodyPr>
            <a:normAutofit fontScale="92500" lnSpcReduction="10000"/>
          </a:bodyPr>
          <a:lstStyle/>
          <a:p>
            <a:r>
              <a:rPr lang="en-US" sz="2400" b="1" dirty="0">
                <a:solidFill>
                  <a:schemeClr val="tx1"/>
                </a:solidFill>
                <a:latin typeface="Times New Roman" panose="02020603050405020304" pitchFamily="18" charset="0"/>
                <a:cs typeface="Times New Roman" panose="02020603050405020304" pitchFamily="18" charset="0"/>
                <a:sym typeface="+mn-ea"/>
              </a:rPr>
              <a:t>Department of Information &amp; Science Engineering</a:t>
            </a:r>
          </a:p>
          <a:p>
            <a:r>
              <a:rPr lang="en-US" altLang="en-US" sz="1800" b="1" dirty="0">
                <a:solidFill>
                  <a:schemeClr val="tx1"/>
                </a:solidFill>
                <a:latin typeface="Times New Roman" panose="02020603050405020304" pitchFamily="18" charset="0"/>
                <a:cs typeface="Times New Roman" panose="02020603050405020304" pitchFamily="18" charset="0"/>
                <a:sym typeface="+mn-ea"/>
              </a:rPr>
              <a:t>Review-2 Presentation on</a:t>
            </a:r>
          </a:p>
          <a:p>
            <a:endParaRPr lang="en-US" sz="1800" dirty="0">
              <a:solidFill>
                <a:srgbClr val="FF0000"/>
              </a:solidFill>
              <a:latin typeface="Times New Roman" panose="02020603050405020304" pitchFamily="18" charset="0"/>
              <a:cs typeface="Times New Roman" panose="02020603050405020304" pitchFamily="18" charset="0"/>
            </a:endParaRPr>
          </a:p>
          <a:p>
            <a:r>
              <a:rPr lang="en-IN" sz="2800" b="1" dirty="0">
                <a:solidFill>
                  <a:schemeClr val="tx1"/>
                </a:solidFill>
                <a:latin typeface="Times New Roman" panose="02020603050405020304" pitchFamily="18" charset="0"/>
                <a:cs typeface="Times New Roman" panose="02020603050405020304" pitchFamily="18" charset="0"/>
                <a:sym typeface="+mn-ea"/>
              </a:rPr>
              <a:t>     “</a:t>
            </a:r>
            <a:r>
              <a:rPr lang="en-US" sz="2800" b="1" dirty="0">
                <a:solidFill>
                  <a:schemeClr val="tx1"/>
                </a:solidFill>
                <a:latin typeface="Times New Roman" panose="02020603050405020304" pitchFamily="18" charset="0"/>
                <a:cs typeface="Times New Roman" panose="02020603050405020304" pitchFamily="18" charset="0"/>
              </a:rPr>
              <a:t>LEG  AND HANDBONE FRACTURE CLASSIFICATION USING DEEP LEARNING </a:t>
            </a:r>
            <a:r>
              <a:rPr lang="en-IN" altLang="en-US" sz="2800" b="1" dirty="0">
                <a:solidFill>
                  <a:schemeClr val="tx1"/>
                </a:solidFill>
                <a:latin typeface="Times New Roman" panose="02020603050405020304" pitchFamily="18" charset="0"/>
                <a:cs typeface="Times New Roman" panose="02020603050405020304" pitchFamily="18" charset="0"/>
                <a:sym typeface="+mn-ea"/>
              </a:rPr>
              <a:t>”</a:t>
            </a:r>
          </a:p>
          <a:p>
            <a:r>
              <a:rPr lang="en-IN" sz="1800" dirty="0">
                <a:solidFill>
                  <a:schemeClr val="tx1"/>
                </a:solidFill>
                <a:latin typeface="Times New Roman" panose="02020603050405020304" pitchFamily="18" charset="0"/>
                <a:cs typeface="Times New Roman" panose="02020603050405020304" pitchFamily="18" charset="0"/>
                <a:sym typeface="+mn-ea"/>
              </a:rPr>
              <a:t>By</a:t>
            </a:r>
          </a:p>
          <a:p>
            <a:r>
              <a:rPr lang="en-US" sz="1900" dirty="0">
                <a:solidFill>
                  <a:schemeClr val="tx1"/>
                </a:solidFill>
                <a:latin typeface="Times New Roman" panose="02020603050405020304" pitchFamily="18" charset="0"/>
                <a:cs typeface="Times New Roman" panose="02020603050405020304" pitchFamily="18" charset="0"/>
              </a:rPr>
              <a:t>Nagaranjini Singh R J </a:t>
            </a:r>
            <a:r>
              <a:rPr lang="en-IN" sz="2000" dirty="0">
                <a:solidFill>
                  <a:schemeClr val="tx1"/>
                </a:solidFill>
                <a:latin typeface="Times New Roman" panose="02020603050405020304" pitchFamily="18" charset="0"/>
                <a:cs typeface="Times New Roman" panose="02020603050405020304" pitchFamily="18" charset="0"/>
              </a:rPr>
              <a:t>           (4GW21IS026)</a:t>
            </a:r>
            <a:endParaRPr lang="en-US"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Nithyashree C K		 (4GW21IS030)</a:t>
            </a:r>
            <a:endParaRPr lang="en-US"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Thanushree M N                   (4GW21IS052)</a:t>
            </a:r>
            <a:endParaRPr lang="en-US" sz="2000" dirty="0">
              <a:solidFill>
                <a:schemeClr val="tx1"/>
              </a:solidFill>
              <a:latin typeface="Times New Roman" panose="02020603050405020304" pitchFamily="18" charset="0"/>
              <a:cs typeface="Times New Roman" panose="02020603050405020304" pitchFamily="18" charset="0"/>
            </a:endParaRPr>
          </a:p>
          <a:p>
            <a:r>
              <a:rPr lang="en-IN" sz="2000" dirty="0">
                <a:solidFill>
                  <a:schemeClr val="tx1"/>
                </a:solidFill>
                <a:latin typeface="Times New Roman" panose="02020603050405020304" pitchFamily="18" charset="0"/>
                <a:cs typeface="Times New Roman" panose="02020603050405020304" pitchFamily="18" charset="0"/>
              </a:rPr>
              <a:t> Lavanya M		  (4GW22IS403)</a:t>
            </a:r>
            <a:endParaRPr lang="en-US" sz="2000" dirty="0">
              <a:solidFill>
                <a:schemeClr val="tx1"/>
              </a:solidFill>
              <a:latin typeface="Times New Roman" panose="02020603050405020304" pitchFamily="18" charset="0"/>
              <a:cs typeface="Times New Roman" panose="02020603050405020304" pitchFamily="18" charset="0"/>
            </a:endParaRPr>
          </a:p>
          <a:p>
            <a:endParaRPr lang="en-US" sz="1600" dirty="0">
              <a:solidFill>
                <a:schemeClr val="tx1"/>
              </a:solidFill>
              <a:latin typeface="Times New Roman" panose="02020603050405020304" pitchFamily="18" charset="0"/>
              <a:cs typeface="Times New Roman" panose="02020603050405020304" pitchFamily="18" charset="0"/>
            </a:endParaRPr>
          </a:p>
          <a:p>
            <a:r>
              <a:rPr lang="en-IN" altLang="en-US" sz="1600" dirty="0">
                <a:solidFill>
                  <a:schemeClr val="tx1"/>
                </a:solidFill>
                <a:latin typeface="Times New Roman" panose="02020603050405020304" pitchFamily="18" charset="0"/>
                <a:cs typeface="Times New Roman" panose="02020603050405020304" pitchFamily="18" charset="0"/>
              </a:rPr>
              <a:t> </a:t>
            </a:r>
            <a:r>
              <a:rPr lang="fr-FR" altLang="en-US" sz="1600" b="1" dirty="0">
                <a:solidFill>
                  <a:schemeClr val="tx1"/>
                </a:solidFill>
                <a:latin typeface="Times New Roman" panose="02020603050405020304" pitchFamily="18" charset="0"/>
                <a:cs typeface="Times New Roman" panose="02020603050405020304" pitchFamily="18" charset="0"/>
                <a:sym typeface="+mn-ea"/>
              </a:rPr>
              <a:t>Under the guidance of</a:t>
            </a:r>
            <a:endParaRPr lang="en-US" sz="1600" dirty="0">
              <a:solidFill>
                <a:schemeClr val="tx1"/>
              </a:solidFill>
              <a:latin typeface="Times New Roman" panose="02020603050405020304" pitchFamily="18" charset="0"/>
              <a:cs typeface="Times New Roman" panose="02020603050405020304" pitchFamily="18" charset="0"/>
            </a:endParaRPr>
          </a:p>
          <a:p>
            <a:r>
              <a:rPr lang="en-US" sz="1400" b="1" dirty="0">
                <a:solidFill>
                  <a:schemeClr val="tx1"/>
                </a:solidFill>
                <a:latin typeface="Times New Roman" panose="02020603050405020304" pitchFamily="18" charset="0"/>
                <a:cs typeface="Times New Roman" panose="02020603050405020304" pitchFamily="18" charset="0"/>
              </a:rPr>
              <a:t>Anitha Rao</a:t>
            </a:r>
          </a:p>
          <a:p>
            <a:r>
              <a:rPr lang="en-US" sz="1600" dirty="0">
                <a:solidFill>
                  <a:schemeClr val="tx1"/>
                </a:solidFill>
                <a:latin typeface="Times New Roman" panose="02020603050405020304" pitchFamily="18" charset="0"/>
                <a:cs typeface="Times New Roman" panose="02020603050405020304" pitchFamily="18" charset="0"/>
              </a:rPr>
              <a:t>Assistant Professor</a:t>
            </a:r>
          </a:p>
          <a:p>
            <a:r>
              <a:rPr lang="en-US" sz="1600" dirty="0">
                <a:solidFill>
                  <a:schemeClr val="tx1"/>
                </a:solidFill>
                <a:latin typeface="Times New Roman" panose="02020603050405020304" pitchFamily="18" charset="0"/>
                <a:cs typeface="Times New Roman" panose="02020603050405020304" pitchFamily="18" charset="0"/>
              </a:rPr>
              <a:t>Dept. of ISE, GSSSIETW</a:t>
            </a:r>
          </a:p>
          <a:p>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t>1</a:t>
            </a:fld>
            <a:endParaRPr lang="en-US"/>
          </a:p>
        </p:txBody>
      </p:sp>
      <p:pic>
        <p:nvPicPr>
          <p:cNvPr id="4" name="Picture 3" descr="E:\Shiva\VTU-logo.png"/>
          <p:cNvPicPr/>
          <p:nvPr/>
        </p:nvPicPr>
        <p:blipFill>
          <a:blip r:embed="rId3" cstate="print"/>
          <a:srcRect/>
          <a:stretch>
            <a:fillRect/>
          </a:stretch>
        </p:blipFill>
        <p:spPr bwMode="auto">
          <a:xfrm>
            <a:off x="7966076" y="140679"/>
            <a:ext cx="988113" cy="1403779"/>
          </a:xfrm>
          <a:prstGeom prst="rect">
            <a:avLst/>
          </a:prstGeom>
          <a:noFill/>
          <a:ln w="9525">
            <a:noFill/>
            <a:miter lim="800000"/>
            <a:headEnd/>
            <a:tailEnd/>
          </a:ln>
        </p:spPr>
      </p:pic>
      <p:pic>
        <p:nvPicPr>
          <p:cNvPr id="1026"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4" y="3177"/>
            <a:ext cx="79516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0CEF44-B1FB-048C-F751-7D523BF47271}"/>
              </a:ext>
            </a:extLst>
          </p:cNvPr>
          <p:cNvSpPr txBox="1"/>
          <p:nvPr/>
        </p:nvSpPr>
        <p:spPr>
          <a:xfrm>
            <a:off x="1763690" y="376199"/>
            <a:ext cx="5812573" cy="741742"/>
          </a:xfrm>
          <a:prstGeom prst="rect">
            <a:avLst/>
          </a:prstGeom>
          <a:solidFill>
            <a:schemeClr val="bg1"/>
          </a:solidFill>
          <a:ln>
            <a:noFill/>
          </a:ln>
        </p:spPr>
        <p:txBody>
          <a:bodyPr wrap="square" lIns="64008" tIns="32004" rIns="64008" bIns="32004" rtlCol="0">
            <a:spAutoFit/>
          </a:bodyPr>
          <a:lstStyle/>
          <a:p>
            <a:pPr algn="ctr"/>
            <a:r>
              <a:rPr lang="en-US" sz="4400" b="1" dirty="0">
                <a:latin typeface="Times New Roman" panose="02020603050405020304" pitchFamily="18" charset="0"/>
                <a:cs typeface="Times New Roman" panose="02020603050405020304" pitchFamily="18" charset="0"/>
              </a:rPr>
              <a:t>System Architecture</a:t>
            </a:r>
            <a:endParaRPr lang="en-IN" sz="4400" b="1"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2DCB8870-88CF-EF5C-32FB-B330EBACB468}"/>
              </a:ext>
            </a:extLst>
          </p:cNvPr>
          <p:cNvPicPr>
            <a:picLocks noChangeAspect="1"/>
          </p:cNvPicPr>
          <p:nvPr/>
        </p:nvPicPr>
        <p:blipFill>
          <a:blip r:embed="rId2"/>
          <a:stretch>
            <a:fillRect/>
          </a:stretch>
        </p:blipFill>
        <p:spPr>
          <a:xfrm>
            <a:off x="5123741" y="1687115"/>
            <a:ext cx="4007488" cy="4484586"/>
          </a:xfrm>
          <a:prstGeom prst="rect">
            <a:avLst/>
          </a:prstGeom>
        </p:spPr>
      </p:pic>
      <p:sp>
        <p:nvSpPr>
          <p:cNvPr id="19" name="Rectangle 19">
            <a:extLst>
              <a:ext uri="{FF2B5EF4-FFF2-40B4-BE49-F238E27FC236}">
                <a16:creationId xmlns:a16="http://schemas.microsoft.com/office/drawing/2014/main" id="{BCAE4633-934C-D925-495E-FBEC76221126}"/>
              </a:ext>
            </a:extLst>
          </p:cNvPr>
          <p:cNvSpPr>
            <a:spLocks noChangeArrowheads="1"/>
          </p:cNvSpPr>
          <p:nvPr/>
        </p:nvSpPr>
        <p:spPr bwMode="auto">
          <a:xfrm>
            <a:off x="307400" y="1412776"/>
            <a:ext cx="4609307" cy="491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008" tIns="32004" rIns="64008" bIns="32004" numCol="1" anchor="ctr" anchorCtr="0" compatLnSpc="1">
            <a:prstTxWarp prst="textNoShape">
              <a:avLst/>
            </a:prstTxWarp>
            <a:spAutoFit/>
          </a:bodyPr>
          <a:lstStyle/>
          <a:p>
            <a:pPr marL="200025" indent="-200025" algn="just" defTabSz="640080" eaLnBrk="0" fontAlgn="base" hangingPunct="0">
              <a:lnSpc>
                <a:spcPct val="15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X-Ray Image Dataset: Serves as the input source for the system, containing labeled X-ray images of fractures.</a:t>
            </a:r>
          </a:p>
          <a:p>
            <a:pPr marL="200025" indent="-200025" algn="just" defTabSz="640080" eaLnBrk="0" fontAlgn="base" hangingPunct="0">
              <a:lnSpc>
                <a:spcPct val="15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Bone Fracture Detection Using Deep Learning: Processes the dataset by splitting it into training and testing sets. Utilizes a deep learning model, such as VGG16, for feature extraction and classification.</a:t>
            </a:r>
          </a:p>
          <a:p>
            <a:pPr marL="200025" indent="-200025" algn="just" defTabSz="640080" eaLnBrk="0" fontAlgn="base" hangingPunct="0">
              <a:lnSpc>
                <a:spcPct val="150000"/>
              </a:lnSpc>
              <a:spcBef>
                <a:spcPct val="0"/>
              </a:spcBef>
              <a:spcAft>
                <a:spcPct val="0"/>
              </a:spcAf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Output: The system classifies fractures into their respective severity levels (Mild, Moderate, Severe).</a:t>
            </a:r>
          </a:p>
          <a:p>
            <a:pPr defTabSz="640080" eaLnBrk="0" fontAlgn="base" hangingPunct="0">
              <a:spcBef>
                <a:spcPct val="0"/>
              </a:spcBef>
              <a:spcAft>
                <a:spcPct val="0"/>
              </a:spcAft>
            </a:pPr>
            <a:endParaRPr lang="en-US" altLang="en-US" dirty="0">
              <a:latin typeface="Arial" panose="020B0604020202020204" pitchFamily="34" charset="0"/>
            </a:endParaRPr>
          </a:p>
        </p:txBody>
      </p:sp>
      <p:sp>
        <p:nvSpPr>
          <p:cNvPr id="3" name="TextBox 2">
            <a:extLst>
              <a:ext uri="{FF2B5EF4-FFF2-40B4-BE49-F238E27FC236}">
                <a16:creationId xmlns:a16="http://schemas.microsoft.com/office/drawing/2014/main" id="{1CD19F20-296C-6173-410B-0438D16115FD}"/>
              </a:ext>
            </a:extLst>
          </p:cNvPr>
          <p:cNvSpPr txBox="1"/>
          <p:nvPr/>
        </p:nvSpPr>
        <p:spPr>
          <a:xfrm>
            <a:off x="7957038" y="6564923"/>
            <a:ext cx="1128346" cy="341632"/>
          </a:xfrm>
          <a:prstGeom prst="rect">
            <a:avLst/>
          </a:prstGeom>
          <a:solidFill>
            <a:schemeClr val="bg1"/>
          </a:solidFill>
          <a:ln>
            <a:noFill/>
          </a:ln>
        </p:spPr>
        <p:txBody>
          <a:bodyPr wrap="square" lIns="64008" tIns="32004" rIns="64008" bIns="32004" rtlCol="0">
            <a:spAutoFit/>
          </a:bodyPr>
          <a:lstStyle/>
          <a:p>
            <a:endParaRPr lang="en-IN" dirty="0"/>
          </a:p>
        </p:txBody>
      </p:sp>
      <p:pic>
        <p:nvPicPr>
          <p:cNvPr id="6" name="Picture 5"/>
          <p:cNvPicPr/>
          <p:nvPr/>
        </p:nvPicPr>
        <p:blipFill>
          <a:blip r:embed="rId3" cstate="print">
            <a:extLst>
              <a:ext uri="{28A0092B-C50C-407E-A947-70E740481C1C}">
                <a14:useLocalDpi xmlns:a14="http://schemas.microsoft.com/office/drawing/2010/main" val="0"/>
              </a:ext>
            </a:extLst>
          </a:blip>
          <a:srcRect l="6090" t="13725" r="67789" b="14902"/>
          <a:stretch>
            <a:fillRect/>
          </a:stretch>
        </p:blipFill>
        <p:spPr>
          <a:xfrm>
            <a:off x="107506" y="116632"/>
            <a:ext cx="1057799" cy="1181100"/>
          </a:xfrm>
          <a:prstGeom prst="rect">
            <a:avLst/>
          </a:prstGeom>
        </p:spPr>
      </p:pic>
      <p:pic>
        <p:nvPicPr>
          <p:cNvPr id="7" name="Picture 6" descr="E:\Shiva\VTU-logo.png"/>
          <p:cNvPicPr/>
          <p:nvPr/>
        </p:nvPicPr>
        <p:blipFill>
          <a:blip r:embed="rId4" cstate="print"/>
          <a:srcRect/>
          <a:stretch>
            <a:fillRect/>
          </a:stretch>
        </p:blipFill>
        <p:spPr bwMode="auto">
          <a:xfrm>
            <a:off x="7851089" y="2"/>
            <a:ext cx="1292913" cy="1533525"/>
          </a:xfrm>
          <a:prstGeom prst="rect">
            <a:avLst/>
          </a:prstGeom>
          <a:noFill/>
          <a:ln w="9525">
            <a:noFill/>
            <a:miter lim="800000"/>
            <a:headEnd/>
            <a:tailEnd/>
          </a:ln>
        </p:spPr>
      </p:pic>
    </p:spTree>
    <p:extLst>
      <p:ext uri="{BB962C8B-B14F-4D97-AF65-F5344CB8AC3E}">
        <p14:creationId xmlns:p14="http://schemas.microsoft.com/office/powerpoint/2010/main" val="1252806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5823F2-61B3-FEC7-0783-47FB2AFC341F}"/>
              </a:ext>
            </a:extLst>
          </p:cNvPr>
          <p:cNvSpPr txBox="1"/>
          <p:nvPr/>
        </p:nvSpPr>
        <p:spPr>
          <a:xfrm>
            <a:off x="1619672" y="290654"/>
            <a:ext cx="6063476" cy="541687"/>
          </a:xfrm>
          <a:prstGeom prst="rect">
            <a:avLst/>
          </a:prstGeom>
          <a:noFill/>
        </p:spPr>
        <p:txBody>
          <a:bodyPr wrap="square" lIns="64008" tIns="32004" rIns="64008" bIns="32004" rtlCol="0">
            <a:spAutoFit/>
          </a:bodyPr>
          <a:lstStyle/>
          <a:p>
            <a:pPr algn="ctr"/>
            <a:r>
              <a:rPr lang="en-US" sz="3100" b="1" dirty="0">
                <a:latin typeface="Times New Roman" panose="02020603050405020304" pitchFamily="18" charset="0"/>
                <a:cs typeface="Times New Roman" panose="02020603050405020304" pitchFamily="18" charset="0"/>
              </a:rPr>
              <a:t>Data Flow Diagram</a:t>
            </a:r>
            <a:endParaRPr lang="en-IN" sz="31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CC0483-5747-80D9-B27E-B0A327BC6AE5}"/>
              </a:ext>
            </a:extLst>
          </p:cNvPr>
          <p:cNvPicPr>
            <a:picLocks noChangeAspect="1"/>
          </p:cNvPicPr>
          <p:nvPr/>
        </p:nvPicPr>
        <p:blipFill>
          <a:blip r:embed="rId2"/>
          <a:srcRect l="3081" r="9292"/>
          <a:stretch/>
        </p:blipFill>
        <p:spPr>
          <a:xfrm>
            <a:off x="5261982" y="1226635"/>
            <a:ext cx="3801422" cy="5207452"/>
          </a:xfrm>
          <a:prstGeom prst="rect">
            <a:avLst/>
          </a:prstGeom>
        </p:spPr>
      </p:pic>
      <p:sp>
        <p:nvSpPr>
          <p:cNvPr id="5" name="TextBox 4">
            <a:extLst>
              <a:ext uri="{FF2B5EF4-FFF2-40B4-BE49-F238E27FC236}">
                <a16:creationId xmlns:a16="http://schemas.microsoft.com/office/drawing/2014/main" id="{7EA706DE-A108-D02A-EF38-A4476B5D13E8}"/>
              </a:ext>
            </a:extLst>
          </p:cNvPr>
          <p:cNvSpPr txBox="1"/>
          <p:nvPr/>
        </p:nvSpPr>
        <p:spPr>
          <a:xfrm>
            <a:off x="306661" y="1451549"/>
            <a:ext cx="4836841" cy="4865947"/>
          </a:xfrm>
          <a:prstGeom prst="rect">
            <a:avLst/>
          </a:prstGeom>
          <a:noFill/>
        </p:spPr>
        <p:txBody>
          <a:bodyPr wrap="square" lIns="64008" tIns="32004" rIns="64008" bIns="32004" rtlCol="0">
            <a:spAutoFit/>
          </a:bodyPr>
          <a:lstStyle/>
          <a:p>
            <a:pPr algn="just">
              <a:lnSpc>
                <a:spcPct val="150000"/>
              </a:lnSpc>
            </a:pPr>
            <a:r>
              <a:rPr lang="en-US" sz="1400" b="1" dirty="0">
                <a:latin typeface="Times New Roman" panose="02020603050405020304" pitchFamily="18" charset="0"/>
                <a:cs typeface="Times New Roman" panose="02020603050405020304" pitchFamily="18" charset="0"/>
              </a:rPr>
              <a:t>Level 0</a:t>
            </a:r>
          </a:p>
          <a:p>
            <a:pPr marL="240030" indent="-24003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system begins with the X-ray dataset, which is processed by the model to output the classified severity of fractures.</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Level 1</a:t>
            </a:r>
          </a:p>
          <a:p>
            <a:pPr marL="240030" indent="-24003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Training Phase: The X-ray dataset undergoes preprocessing to improve the data quality, then it is fed into the deep learning training model, which generates and saves the trained model.</a:t>
            </a:r>
          </a:p>
          <a:p>
            <a:pPr marL="240030" indent="-24003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Output Phase: The trained model is ready for classification tasks.</a:t>
            </a:r>
          </a:p>
          <a:p>
            <a:pPr algn="just"/>
            <a:endParaRPr lang="en-US" sz="1400" b="1" dirty="0">
              <a:latin typeface="Times New Roman" panose="02020603050405020304" pitchFamily="18" charset="0"/>
              <a:cs typeface="Times New Roman" panose="02020603050405020304" pitchFamily="18" charset="0"/>
            </a:endParaRPr>
          </a:p>
          <a:p>
            <a:pPr algn="just">
              <a:lnSpc>
                <a:spcPct val="150000"/>
              </a:lnSpc>
            </a:pPr>
            <a:r>
              <a:rPr lang="en-US" sz="1400" b="1" dirty="0">
                <a:latin typeface="Times New Roman" panose="02020603050405020304" pitchFamily="18" charset="0"/>
                <a:cs typeface="Times New Roman" panose="02020603050405020304" pitchFamily="18" charset="0"/>
              </a:rPr>
              <a:t>Level 2</a:t>
            </a:r>
          </a:p>
          <a:p>
            <a:pPr marL="240030" indent="-24003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Training Phase: X-ray datasets are preprocessed to resize, normalize, or augment the images. Preprocessed data is used to train a model that learns patterns of fractures. The trained model is saved to a file system for reuse in classification.</a:t>
            </a:r>
          </a:p>
          <a:p>
            <a:pPr marL="240030" indent="-24003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Testing Phase: Input X-ray images are preprocessed similarly to the training images. The preprocessed images are evaluated using the saved trained model. The fracture severity is classified and returned as the final output.</a:t>
            </a:r>
          </a:p>
          <a:p>
            <a:endParaRPr lang="en-IN" sz="1400" dirty="0"/>
          </a:p>
        </p:txBody>
      </p:sp>
      <p:pic>
        <p:nvPicPr>
          <p:cNvPr id="6" name="Picture 5"/>
          <p:cNvPicPr/>
          <p:nvPr/>
        </p:nvPicPr>
        <p:blipFill>
          <a:blip r:embed="rId3" cstate="print">
            <a:extLst>
              <a:ext uri="{28A0092B-C50C-407E-A947-70E740481C1C}">
                <a14:useLocalDpi xmlns:a14="http://schemas.microsoft.com/office/drawing/2010/main" val="0"/>
              </a:ext>
            </a:extLst>
          </a:blip>
          <a:srcRect l="6090" t="13725" r="67789" b="14902"/>
          <a:stretch>
            <a:fillRect/>
          </a:stretch>
        </p:blipFill>
        <p:spPr>
          <a:xfrm>
            <a:off x="306661" y="45535"/>
            <a:ext cx="1057799" cy="1181100"/>
          </a:xfrm>
          <a:prstGeom prst="rect">
            <a:avLst/>
          </a:prstGeom>
        </p:spPr>
      </p:pic>
      <p:pic>
        <p:nvPicPr>
          <p:cNvPr id="7" name="Picture 6" descr="E:\Shiva\VTU-logo.png"/>
          <p:cNvPicPr/>
          <p:nvPr/>
        </p:nvPicPr>
        <p:blipFill>
          <a:blip r:embed="rId4" cstate="print"/>
          <a:srcRect/>
          <a:stretch>
            <a:fillRect/>
          </a:stretch>
        </p:blipFill>
        <p:spPr bwMode="auto">
          <a:xfrm>
            <a:off x="7851089" y="1"/>
            <a:ext cx="1292913" cy="1412776"/>
          </a:xfrm>
          <a:prstGeom prst="rect">
            <a:avLst/>
          </a:prstGeom>
          <a:noFill/>
          <a:ln w="9525">
            <a:noFill/>
            <a:miter lim="800000"/>
            <a:headEnd/>
            <a:tailEnd/>
          </a:ln>
        </p:spPr>
      </p:pic>
    </p:spTree>
    <p:extLst>
      <p:ext uri="{BB962C8B-B14F-4D97-AF65-F5344CB8AC3E}">
        <p14:creationId xmlns:p14="http://schemas.microsoft.com/office/powerpoint/2010/main" val="3992465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843810" y="440235"/>
            <a:ext cx="3194149" cy="532308"/>
          </a:xfrm>
          <a:prstGeom prst="rect">
            <a:avLst/>
          </a:prstGeom>
          <a:noFill/>
          <a:ln/>
        </p:spPr>
        <p:txBody>
          <a:bodyPr wrap="none" lIns="0" tIns="0" rIns="0" bIns="0" rtlCol="0" anchor="t"/>
          <a:lstStyle/>
          <a:p>
            <a:pPr algn="ctr">
              <a:lnSpc>
                <a:spcPts val="3500"/>
              </a:lnSpc>
            </a:pPr>
            <a:r>
              <a:rPr lang="en-US" sz="4400" b="1" dirty="0">
                <a:solidFill>
                  <a:srgbClr val="020202"/>
                </a:solidFill>
                <a:latin typeface="Times New Roman" pitchFamily="18" charset="0"/>
                <a:cs typeface="Times New Roman" pitchFamily="18" charset="0"/>
              </a:rPr>
              <a:t>Methodology</a:t>
            </a:r>
            <a:endParaRPr lang="en-US" sz="4400" b="1" dirty="0">
              <a:latin typeface="Times New Roman" pitchFamily="18" charset="0"/>
              <a:cs typeface="Times New Roman" pitchFamily="18" charset="0"/>
            </a:endParaRPr>
          </a:p>
        </p:txBody>
      </p:sp>
      <p:pic>
        <p:nvPicPr>
          <p:cNvPr id="4" name="Image 1" descr="preencoded.png"/>
          <p:cNvPicPr>
            <a:picLocks noChangeAspect="1"/>
          </p:cNvPicPr>
          <p:nvPr/>
        </p:nvPicPr>
        <p:blipFill>
          <a:blip r:embed="rId3"/>
          <a:stretch>
            <a:fillRect/>
          </a:stretch>
        </p:blipFill>
        <p:spPr>
          <a:xfrm>
            <a:off x="209819" y="1188851"/>
            <a:ext cx="608409" cy="1297881"/>
          </a:xfrm>
          <a:prstGeom prst="rect">
            <a:avLst/>
          </a:prstGeom>
        </p:spPr>
      </p:pic>
      <p:sp>
        <p:nvSpPr>
          <p:cNvPr id="5" name="Text 1"/>
          <p:cNvSpPr/>
          <p:nvPr/>
        </p:nvSpPr>
        <p:spPr>
          <a:xfrm>
            <a:off x="972812" y="1188850"/>
            <a:ext cx="2741938" cy="381615"/>
          </a:xfrm>
          <a:prstGeom prst="rect">
            <a:avLst/>
          </a:prstGeom>
          <a:noFill/>
          <a:ln/>
        </p:spPr>
        <p:txBody>
          <a:bodyPr wrap="none" lIns="0" tIns="0" rIns="0" bIns="0" rtlCol="0" anchor="t"/>
          <a:lstStyle/>
          <a:p>
            <a:r>
              <a:rPr lang="en-IN" b="1" dirty="0">
                <a:latin typeface="Times New Roman" panose="02020603050405020304" pitchFamily="18" charset="0"/>
                <a:cs typeface="Times New Roman" panose="02020603050405020304" pitchFamily="18" charset="0"/>
              </a:rPr>
              <a:t>Data Collection and Preprocessing</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itchFamily="18" charset="0"/>
            </a:endParaRPr>
          </a:p>
        </p:txBody>
      </p:sp>
      <p:sp>
        <p:nvSpPr>
          <p:cNvPr id="6" name="Text 2"/>
          <p:cNvSpPr/>
          <p:nvPr/>
        </p:nvSpPr>
        <p:spPr>
          <a:xfrm>
            <a:off x="972812" y="1496331"/>
            <a:ext cx="7961371" cy="976028"/>
          </a:xfrm>
          <a:prstGeom prst="rect">
            <a:avLst/>
          </a:prstGeom>
          <a:noFill/>
          <a:ln/>
        </p:spPr>
        <p:txBody>
          <a:bodyPr wrap="none" lIns="0" tIns="0" rIns="0" bIns="0" rtlCol="0" anchor="t"/>
          <a:lstStyle/>
          <a:p>
            <a:pPr marL="200025" indent="-200025"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Collect X-Ray Images: Download datasets from public medical repositories like Kaggle. </a:t>
            </a:r>
          </a:p>
          <a:p>
            <a:pPr algn="just"/>
            <a:r>
              <a:rPr lang="en-US" sz="1600" dirty="0">
                <a:latin typeface="Times New Roman" panose="02020603050405020304" pitchFamily="18" charset="0"/>
                <a:cs typeface="Times New Roman" panose="02020603050405020304" pitchFamily="18" charset="0"/>
              </a:rPr>
              <a:t>     Ensure images are labeled as Mild, Moderate, or Severe. </a:t>
            </a:r>
          </a:p>
          <a:p>
            <a:pPr marL="200025" indent="-200025"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Preprocessing: Standardize all images (e.g., 224x224 pixels) and apply grayscale conversion, </a:t>
            </a:r>
          </a:p>
          <a:p>
            <a:pPr algn="just"/>
            <a:r>
              <a:rPr lang="en-US" sz="1600" dirty="0">
                <a:latin typeface="Times New Roman" panose="02020603050405020304" pitchFamily="18" charset="0"/>
                <a:cs typeface="Times New Roman" panose="02020603050405020304" pitchFamily="18" charset="0"/>
              </a:rPr>
              <a:t>    normalization, augmentation and Rotations to improve model accuracy.</a:t>
            </a:r>
            <a:endParaRPr lang="en-US" sz="1600" dirty="0">
              <a:solidFill>
                <a:srgbClr val="383838"/>
              </a:solidFill>
              <a:latin typeface="Times New Roman" panose="02020603050405020304" pitchFamily="18" charset="0"/>
              <a:cs typeface="Times New Roman" pitchFamily="18" charset="0"/>
            </a:endParaRPr>
          </a:p>
          <a:p>
            <a:pPr algn="just"/>
            <a:endParaRPr lang="en-US" sz="1600" dirty="0">
              <a:latin typeface="Times New Roman" panose="02020603050405020304" pitchFamily="18" charset="0"/>
              <a:cs typeface="Times New Roman" pitchFamily="18" charset="0"/>
            </a:endParaRPr>
          </a:p>
        </p:txBody>
      </p:sp>
      <p:pic>
        <p:nvPicPr>
          <p:cNvPr id="7" name="Image 2" descr="preencoded.png"/>
          <p:cNvPicPr>
            <a:picLocks noChangeAspect="1"/>
          </p:cNvPicPr>
          <p:nvPr/>
        </p:nvPicPr>
        <p:blipFill>
          <a:blip r:embed="rId4"/>
          <a:stretch>
            <a:fillRect/>
          </a:stretch>
        </p:blipFill>
        <p:spPr>
          <a:xfrm>
            <a:off x="209819" y="2655839"/>
            <a:ext cx="608409" cy="1297881"/>
          </a:xfrm>
          <a:prstGeom prst="rect">
            <a:avLst/>
          </a:prstGeom>
        </p:spPr>
      </p:pic>
      <p:sp>
        <p:nvSpPr>
          <p:cNvPr id="8" name="Text 3"/>
          <p:cNvSpPr/>
          <p:nvPr/>
        </p:nvSpPr>
        <p:spPr>
          <a:xfrm>
            <a:off x="972812" y="2739909"/>
            <a:ext cx="2741938" cy="349770"/>
          </a:xfrm>
          <a:prstGeom prst="rect">
            <a:avLst/>
          </a:prstGeom>
          <a:noFill/>
          <a:ln/>
        </p:spPr>
        <p:txBody>
          <a:bodyPr wrap="none" lIns="0" tIns="0" rIns="0" bIns="0" rtlCol="0" anchor="t"/>
          <a:lstStyle/>
          <a:p>
            <a:pPr>
              <a:lnSpc>
                <a:spcPts val="1750"/>
              </a:lnSpc>
            </a:pPr>
            <a:r>
              <a:rPr lang="en-IN" b="1" dirty="0">
                <a:latin typeface="Times New Roman" panose="02020603050405020304" pitchFamily="18" charset="0"/>
                <a:cs typeface="Times New Roman" panose="02020603050405020304" pitchFamily="18" charset="0"/>
              </a:rPr>
              <a:t>Model Architecture and Training</a:t>
            </a:r>
            <a:r>
              <a:rPr lang="en-IN"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9" name="Text 4"/>
          <p:cNvSpPr/>
          <p:nvPr/>
        </p:nvSpPr>
        <p:spPr>
          <a:xfrm>
            <a:off x="972813" y="2996954"/>
            <a:ext cx="7961371" cy="719807"/>
          </a:xfrm>
          <a:prstGeom prst="rect">
            <a:avLst/>
          </a:prstGeom>
          <a:noFill/>
          <a:ln/>
        </p:spPr>
        <p:txBody>
          <a:bodyPr wrap="square" lIns="0" tIns="0" rIns="0" bIns="0" rtlCol="0" anchor="t"/>
          <a:lstStyle/>
          <a:p>
            <a:pPr marL="200025" indent="-200025" algn="just">
              <a:buFont typeface="Arial" panose="020B0604020202020204" pitchFamily="34" charset="0"/>
              <a:buChar char="•"/>
            </a:pPr>
            <a:r>
              <a:rPr lang="en-US" sz="1600" dirty="0">
                <a:latin typeface="Times New Roman" pitchFamily="18" charset="0"/>
                <a:cs typeface="Times New Roman" pitchFamily="18" charset="0"/>
              </a:rPr>
              <a:t>Utilize the pre-trained VGG16 architecture for feature extraction and implement transfer learning by replacing the top layers with custom fully connected layers for fracture classification, training the model with categorical cross-entropy loss.</a:t>
            </a:r>
          </a:p>
        </p:txBody>
      </p:sp>
      <p:pic>
        <p:nvPicPr>
          <p:cNvPr id="10" name="Image 3" descr="preencoded.png"/>
          <p:cNvPicPr>
            <a:picLocks noChangeAspect="1"/>
          </p:cNvPicPr>
          <p:nvPr/>
        </p:nvPicPr>
        <p:blipFill>
          <a:blip r:embed="rId5"/>
          <a:stretch>
            <a:fillRect/>
          </a:stretch>
        </p:blipFill>
        <p:spPr>
          <a:xfrm>
            <a:off x="209819" y="4112718"/>
            <a:ext cx="608409" cy="1297881"/>
          </a:xfrm>
          <a:prstGeom prst="rect">
            <a:avLst/>
          </a:prstGeom>
        </p:spPr>
      </p:pic>
      <p:sp>
        <p:nvSpPr>
          <p:cNvPr id="11" name="Text 5"/>
          <p:cNvSpPr/>
          <p:nvPr/>
        </p:nvSpPr>
        <p:spPr>
          <a:xfrm>
            <a:off x="972812" y="4112718"/>
            <a:ext cx="1597074" cy="266105"/>
          </a:xfrm>
          <a:prstGeom prst="rect">
            <a:avLst/>
          </a:prstGeom>
          <a:noFill/>
          <a:ln/>
        </p:spPr>
        <p:txBody>
          <a:bodyPr wrap="none" lIns="0" tIns="0" rIns="0" bIns="0" rtlCol="0" anchor="t"/>
          <a:lstStyle/>
          <a:p>
            <a:pPr>
              <a:lnSpc>
                <a:spcPts val="1750"/>
              </a:lnSpc>
            </a:pPr>
            <a:r>
              <a:rPr lang="en-IN" b="1" dirty="0">
                <a:latin typeface="Times New Roman" panose="02020603050405020304" pitchFamily="18" charset="0"/>
                <a:cs typeface="Times New Roman" panose="02020603050405020304" pitchFamily="18" charset="0"/>
              </a:rPr>
              <a:t>Model Evaluation:</a:t>
            </a:r>
            <a:endParaRPr lang="en-US" b="1" dirty="0">
              <a:latin typeface="Times New Roman" panose="02020603050405020304" pitchFamily="18" charset="0"/>
              <a:cs typeface="Times New Roman" pitchFamily="18" charset="0"/>
            </a:endParaRPr>
          </a:p>
        </p:txBody>
      </p:sp>
      <p:sp>
        <p:nvSpPr>
          <p:cNvPr id="12" name="Text 6"/>
          <p:cNvSpPr/>
          <p:nvPr/>
        </p:nvSpPr>
        <p:spPr>
          <a:xfrm>
            <a:off x="1036387" y="4378823"/>
            <a:ext cx="8024828" cy="535533"/>
          </a:xfrm>
          <a:prstGeom prst="rect">
            <a:avLst/>
          </a:prstGeom>
          <a:noFill/>
          <a:ln/>
        </p:spPr>
        <p:txBody>
          <a:bodyPr wrap="none" lIns="0" tIns="0" rIns="0" bIns="0" rtlCol="0" anchor="t"/>
          <a:lstStyle/>
          <a:p>
            <a:pPr marL="200025" indent="-200025"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Split the dataset into training, validation, and testing sets; monitor performance metrics to assess </a:t>
            </a:r>
          </a:p>
          <a:p>
            <a:pPr algn="just"/>
            <a:r>
              <a:rPr lang="en-US" sz="1600" dirty="0">
                <a:latin typeface="Times New Roman" panose="02020603050405020304" pitchFamily="18" charset="0"/>
                <a:cs typeface="Times New Roman" panose="02020603050405020304" pitchFamily="18" charset="0"/>
              </a:rPr>
              <a:t>    accuracy.</a:t>
            </a:r>
          </a:p>
          <a:p>
            <a:pPr marL="200025" indent="-200025"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Apply techniques like dropout and early stopping to prevent overfitting and ensure the model </a:t>
            </a:r>
          </a:p>
          <a:p>
            <a:pPr algn="just"/>
            <a:r>
              <a:rPr lang="en-US" sz="1600" dirty="0">
                <a:latin typeface="Times New Roman" panose="02020603050405020304" pitchFamily="18" charset="0"/>
                <a:cs typeface="Times New Roman" panose="02020603050405020304" pitchFamily="18" charset="0"/>
              </a:rPr>
              <a:t>    generalizes well to new data.</a:t>
            </a:r>
          </a:p>
        </p:txBody>
      </p:sp>
      <p:pic>
        <p:nvPicPr>
          <p:cNvPr id="13" name="Image 4" descr="preencoded.png"/>
          <p:cNvPicPr>
            <a:picLocks noChangeAspect="1"/>
          </p:cNvPicPr>
          <p:nvPr/>
        </p:nvPicPr>
        <p:blipFill>
          <a:blip r:embed="rId6"/>
          <a:stretch>
            <a:fillRect/>
          </a:stretch>
        </p:blipFill>
        <p:spPr>
          <a:xfrm>
            <a:off x="209819" y="5410599"/>
            <a:ext cx="608409" cy="1297881"/>
          </a:xfrm>
          <a:prstGeom prst="rect">
            <a:avLst/>
          </a:prstGeom>
        </p:spPr>
      </p:pic>
      <p:sp>
        <p:nvSpPr>
          <p:cNvPr id="14" name="Text 7"/>
          <p:cNvSpPr/>
          <p:nvPr/>
        </p:nvSpPr>
        <p:spPr>
          <a:xfrm>
            <a:off x="972814" y="5419190"/>
            <a:ext cx="2939765" cy="249962"/>
          </a:xfrm>
          <a:prstGeom prst="rect">
            <a:avLst/>
          </a:prstGeom>
          <a:noFill/>
          <a:ln/>
        </p:spPr>
        <p:txBody>
          <a:bodyPr wrap="none" lIns="0" tIns="0" rIns="0" bIns="0" rtlCol="0" anchor="t"/>
          <a:lstStyle/>
          <a:p>
            <a:pPr algn="just">
              <a:lnSpc>
                <a:spcPts val="1750"/>
              </a:lnSpc>
            </a:pPr>
            <a:r>
              <a:rPr lang="en-US" b="1" dirty="0">
                <a:latin typeface="Times New Roman" panose="02020603050405020304" pitchFamily="18" charset="0"/>
                <a:cs typeface="Times New Roman" panose="02020603050405020304" pitchFamily="18" charset="0"/>
              </a:rPr>
              <a:t>Development of Flask Web Application</a:t>
            </a:r>
            <a:r>
              <a:rPr lang="en-US" dirty="0">
                <a:latin typeface="Times New Roman" pitchFamily="18" charset="0"/>
                <a:cs typeface="Times New Roman" pitchFamily="18" charset="0"/>
              </a:rPr>
              <a:t>:</a:t>
            </a:r>
          </a:p>
        </p:txBody>
      </p:sp>
      <p:sp>
        <p:nvSpPr>
          <p:cNvPr id="15" name="Text 8"/>
          <p:cNvSpPr/>
          <p:nvPr/>
        </p:nvSpPr>
        <p:spPr>
          <a:xfrm>
            <a:off x="972814" y="5760578"/>
            <a:ext cx="7961371" cy="823668"/>
          </a:xfrm>
          <a:prstGeom prst="rect">
            <a:avLst/>
          </a:prstGeom>
          <a:noFill/>
          <a:ln/>
        </p:spPr>
        <p:txBody>
          <a:bodyPr wrap="none" lIns="0" tIns="0" rIns="0" bIns="0" rtlCol="0" anchor="t"/>
          <a:lstStyle/>
          <a:p>
            <a:pPr marL="200025" indent="-200025"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Create a user-friendly web application using Flask, allowing users to upload X-ray images.</a:t>
            </a:r>
          </a:p>
          <a:p>
            <a:pPr marL="200025" indent="-200025"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Integrate the trained VGG16 model for real-time fracture classification and display classification </a:t>
            </a:r>
          </a:p>
          <a:p>
            <a:pPr algn="just"/>
            <a:r>
              <a:rPr lang="en-US" sz="1600" dirty="0">
                <a:latin typeface="Times New Roman" panose="02020603050405020304" pitchFamily="18" charset="0"/>
                <a:cs typeface="Times New Roman" panose="02020603050405020304" pitchFamily="18" charset="0"/>
              </a:rPr>
              <a:t>    result.</a:t>
            </a:r>
          </a:p>
        </p:txBody>
      </p:sp>
      <p:pic>
        <p:nvPicPr>
          <p:cNvPr id="16" name="Picture 15"/>
          <p:cNvPicPr/>
          <p:nvPr/>
        </p:nvPicPr>
        <p:blipFill>
          <a:blip r:embed="rId7" cstate="print">
            <a:extLst>
              <a:ext uri="{28A0092B-C50C-407E-A947-70E740481C1C}">
                <a14:useLocalDpi xmlns:a14="http://schemas.microsoft.com/office/drawing/2010/main" val="0"/>
              </a:ext>
            </a:extLst>
          </a:blip>
          <a:srcRect l="6090" t="13725" r="67789" b="14902"/>
          <a:stretch>
            <a:fillRect/>
          </a:stretch>
        </p:blipFill>
        <p:spPr>
          <a:xfrm>
            <a:off x="2" y="0"/>
            <a:ext cx="1057799" cy="1181100"/>
          </a:xfrm>
          <a:prstGeom prst="rect">
            <a:avLst/>
          </a:prstGeom>
        </p:spPr>
      </p:pic>
      <p:pic>
        <p:nvPicPr>
          <p:cNvPr id="17" name="Picture 16" descr="E:\Shiva\VTU-logo.png"/>
          <p:cNvPicPr/>
          <p:nvPr/>
        </p:nvPicPr>
        <p:blipFill>
          <a:blip r:embed="rId8" cstate="print"/>
          <a:srcRect/>
          <a:stretch>
            <a:fillRect/>
          </a:stretch>
        </p:blipFill>
        <p:spPr bwMode="auto">
          <a:xfrm>
            <a:off x="7851089" y="1"/>
            <a:ext cx="1292913" cy="1412776"/>
          </a:xfrm>
          <a:prstGeom prst="rect">
            <a:avLst/>
          </a:prstGeom>
          <a:noFill/>
          <a:ln w="9525">
            <a:noFill/>
            <a:miter lim="800000"/>
            <a:headEnd/>
            <a:tailEnd/>
          </a:ln>
        </p:spPr>
      </p:pic>
    </p:spTree>
    <p:extLst>
      <p:ext uri="{BB962C8B-B14F-4D97-AF65-F5344CB8AC3E}">
        <p14:creationId xmlns:p14="http://schemas.microsoft.com/office/powerpoint/2010/main" val="3225725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E8EAE8-CC7A-6785-EE89-BAFA48F70278}"/>
              </a:ext>
            </a:extLst>
          </p:cNvPr>
          <p:cNvSpPr txBox="1"/>
          <p:nvPr/>
        </p:nvSpPr>
        <p:spPr>
          <a:xfrm>
            <a:off x="2267744" y="260648"/>
            <a:ext cx="3960440" cy="741742"/>
          </a:xfrm>
          <a:prstGeom prst="rect">
            <a:avLst/>
          </a:prstGeom>
          <a:noFill/>
        </p:spPr>
        <p:txBody>
          <a:bodyPr wrap="square" lIns="64008" tIns="32004" rIns="64008" bIns="32004" rtlCol="0">
            <a:spAutoFit/>
          </a:bodyPr>
          <a:lstStyle/>
          <a:p>
            <a:pPr algn="ctr"/>
            <a:r>
              <a:rPr lang="en-US" sz="4400" b="1" dirty="0">
                <a:latin typeface="Times New Roman" panose="02020603050405020304" pitchFamily="18" charset="0"/>
                <a:cs typeface="Times New Roman" panose="02020603050405020304" pitchFamily="18" charset="0"/>
              </a:rPr>
              <a:t>Implementation</a:t>
            </a:r>
            <a:endParaRPr lang="en-IN" sz="4400" b="1" dirty="0">
              <a:latin typeface="Times New Roman" panose="02020603050405020304" pitchFamily="18" charset="0"/>
              <a:cs typeface="Times New Roman" panose="02020603050405020304" pitchFamily="18" charset="0"/>
            </a:endParaRPr>
          </a:p>
        </p:txBody>
      </p:sp>
      <p:sp>
        <p:nvSpPr>
          <p:cNvPr id="8" name="Rectangle 5">
            <a:extLst>
              <a:ext uri="{FF2B5EF4-FFF2-40B4-BE49-F238E27FC236}">
                <a16:creationId xmlns:a16="http://schemas.microsoft.com/office/drawing/2014/main" id="{408AC8E0-932A-E575-145B-FB459E3710B0}"/>
              </a:ext>
            </a:extLst>
          </p:cNvPr>
          <p:cNvSpPr>
            <a:spLocks noChangeArrowheads="1"/>
          </p:cNvSpPr>
          <p:nvPr/>
        </p:nvSpPr>
        <p:spPr bwMode="auto">
          <a:xfrm>
            <a:off x="714377" y="1545331"/>
            <a:ext cx="7715249" cy="4550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008" tIns="32004" rIns="64008" bIns="32004" numCol="1" anchor="ctr" anchorCtr="0" compatLnSpc="1">
            <a:prstTxWarp prst="textNoShape">
              <a:avLst/>
            </a:prstTxWarp>
            <a:spAutoFit/>
          </a:bodyPr>
          <a:lstStyle/>
          <a:p>
            <a:pPr algn="just" eaLnBrk="0" fontAlgn="base" hangingPunct="0">
              <a:lnSpc>
                <a:spcPct val="150000"/>
              </a:lnSpc>
              <a:spcBef>
                <a:spcPct val="0"/>
              </a:spcBef>
              <a:spcAft>
                <a:spcPct val="0"/>
              </a:spcAft>
            </a:pPr>
            <a:r>
              <a:rPr lang="en-US" sz="1400" dirty="0">
                <a:latin typeface="Times New Roman" panose="02020603050405020304" pitchFamily="18" charset="0"/>
                <a:cs typeface="Times New Roman" panose="02020603050405020304" pitchFamily="18" charset="0"/>
              </a:rPr>
              <a:t>VGG16 - A Deep Convolutional Neural Network</a:t>
            </a:r>
            <a:endParaRPr lang="en-US" altLang="en-US" sz="1400" dirty="0">
              <a:latin typeface="Times New Roman" panose="02020603050405020304" pitchFamily="18" charset="0"/>
              <a:cs typeface="Times New Roman" panose="02020603050405020304" pitchFamily="18" charset="0"/>
            </a:endParaRPr>
          </a:p>
          <a:p>
            <a:pPr marL="240030" indent="-240030" algn="just" defTabSz="640080" eaLnBrk="0" fontAlgn="base" hangingPunct="0">
              <a:lnSpc>
                <a:spcPct val="150000"/>
              </a:lnSpc>
              <a:spcBef>
                <a:spcPct val="0"/>
              </a:spcBef>
              <a:spcAft>
                <a:spcPct val="0"/>
              </a:spcAft>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Pretrained models for transfer learning.</a:t>
            </a:r>
          </a:p>
          <a:p>
            <a:pPr marL="240030" indent="-240030" algn="just" defTabSz="640080" eaLnBrk="0" fontAlgn="base" hangingPunct="0">
              <a:lnSpc>
                <a:spcPct val="150000"/>
              </a:lnSpc>
              <a:spcBef>
                <a:spcPct val="0"/>
              </a:spcBef>
              <a:spcAft>
                <a:spcPct val="0"/>
              </a:spcAft>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Widely used for image classification tasks.</a:t>
            </a:r>
          </a:p>
          <a:p>
            <a:pPr marL="240030" indent="-240030" algn="just" defTabSz="640080" eaLnBrk="0" fontAlgn="base" hangingPunct="0">
              <a:lnSpc>
                <a:spcPct val="150000"/>
              </a:lnSpc>
              <a:spcBef>
                <a:spcPct val="0"/>
              </a:spcBef>
              <a:spcAft>
                <a:spcPct val="0"/>
              </a:spcAft>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Architecture: 16 weight layers (13 convolutional + 3 fully connected).</a:t>
            </a:r>
          </a:p>
          <a:p>
            <a:pPr marL="240030" indent="-240030" algn="just" defTabSz="640080" eaLnBrk="0" fontAlgn="base" hangingPunct="0">
              <a:lnSpc>
                <a:spcPct val="150000"/>
              </a:lnSpc>
              <a:spcBef>
                <a:spcPct val="0"/>
              </a:spcBef>
              <a:spcAft>
                <a:spcPct val="0"/>
              </a:spcAft>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Small Filters: 3x3 convolutions for detailed feature extraction.</a:t>
            </a:r>
          </a:p>
          <a:p>
            <a:pPr marL="240030" indent="-240030" algn="just" defTabSz="640080" eaLnBrk="0" fontAlgn="base" hangingPunct="0">
              <a:lnSpc>
                <a:spcPct val="150000"/>
              </a:lnSpc>
              <a:spcBef>
                <a:spcPct val="0"/>
              </a:spcBef>
              <a:spcAft>
                <a:spcPct val="0"/>
              </a:spcAft>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Max Pooling: 2x2 layers for dimensionality reduction.</a:t>
            </a:r>
          </a:p>
          <a:p>
            <a:pPr marL="240030" indent="-240030" algn="just" defTabSz="640080" eaLnBrk="0" fontAlgn="base" hangingPunct="0">
              <a:lnSpc>
                <a:spcPct val="150000"/>
              </a:lnSpc>
              <a:spcBef>
                <a:spcPct val="0"/>
              </a:spcBef>
              <a:spcAft>
                <a:spcPct val="0"/>
              </a:spcAft>
              <a:buFont typeface="Arial" panose="020B0604020202020204" pitchFamily="34" charset="0"/>
              <a:buChar char="•"/>
            </a:pPr>
            <a:r>
              <a:rPr lang="en-US" altLang="en-US" sz="1400" dirty="0">
                <a:latin typeface="Times New Roman" panose="02020603050405020304" pitchFamily="18" charset="0"/>
                <a:cs typeface="Times New Roman" panose="02020603050405020304" pitchFamily="18" charset="0"/>
              </a:rPr>
              <a:t>Activation:</a:t>
            </a:r>
          </a:p>
          <a:p>
            <a:pPr algn="just" defTabSz="640080" eaLnBrk="0" fontAlgn="base" hangingPunct="0">
              <a:lnSpc>
                <a:spcPct val="150000"/>
              </a:lnSpc>
              <a:spcBef>
                <a:spcPct val="0"/>
              </a:spcBef>
              <a:spcAft>
                <a:spcPct val="0"/>
              </a:spcAft>
            </a:pPr>
            <a:r>
              <a:rPr lang="en-US" altLang="en-US" sz="1400" dirty="0">
                <a:latin typeface="Times New Roman" panose="02020603050405020304" pitchFamily="18" charset="0"/>
                <a:cs typeface="Times New Roman" panose="02020603050405020304" pitchFamily="18" charset="0"/>
              </a:rPr>
              <a:t>	</a:t>
            </a:r>
            <a:r>
              <a:rPr lang="en-US" altLang="en-US" sz="1400" u="sng" dirty="0">
                <a:latin typeface="Times New Roman" panose="02020603050405020304" pitchFamily="18" charset="0"/>
                <a:cs typeface="Times New Roman" panose="02020603050405020304" pitchFamily="18" charset="0"/>
              </a:rPr>
              <a:t>ReLU</a:t>
            </a:r>
            <a:r>
              <a:rPr lang="en-US"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Used in all hidden layers of VGG16 and Activates only positive values; negative values       	are set to 0.</a:t>
            </a:r>
          </a:p>
          <a:p>
            <a:pPr algn="just" defTabSz="640080" eaLnBrk="0" fontAlgn="base" hangingPunct="0">
              <a:lnSpc>
                <a:spcPct val="150000"/>
              </a:lnSpc>
              <a:spcBef>
                <a:spcPct val="0"/>
              </a:spcBef>
              <a:spcAft>
                <a:spcPct val="0"/>
              </a:spcAft>
            </a:pPr>
            <a:r>
              <a:rPr lang="en-US" altLang="en-US" sz="1400" dirty="0">
                <a:latin typeface="Times New Roman" panose="02020603050405020304" pitchFamily="18" charset="0"/>
                <a:cs typeface="Times New Roman" panose="02020603050405020304" pitchFamily="18" charset="0"/>
              </a:rPr>
              <a:t>	</a:t>
            </a:r>
            <a:r>
              <a:rPr lang="en-US" altLang="en-US" sz="1400" u="sng" dirty="0">
                <a:latin typeface="Times New Roman" panose="02020603050405020304" pitchFamily="18" charset="0"/>
                <a:cs typeface="Times New Roman" panose="02020603050405020304" pitchFamily="18" charset="0"/>
              </a:rPr>
              <a:t>SoftMax</a:t>
            </a:r>
            <a:r>
              <a:rPr lang="en-US" alt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Used in the final layer for multi-class classification tasks. Converts the output of the 	final fully connected layer into probabilities for classification.</a:t>
            </a:r>
          </a:p>
          <a:p>
            <a:pPr marL="285750" indent="-285750" algn="just" defTabSz="640080" eaLnBrk="0" fontAlgn="base" hangingPunct="0">
              <a:lnSpc>
                <a:spcPct val="150000"/>
              </a:lnSpc>
              <a:spcBef>
                <a:spcPct val="0"/>
              </a:spcBef>
              <a:spcAft>
                <a:spcPct val="0"/>
              </a:spcAf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After the SoftMax layer in VGG16, Grad-CAM computes the gradients of the predicted class score with respect to the feature maps of the last convolutional layer. These gradients are averaged to obtain weights that highlight important regions contributing to the prediction.</a:t>
            </a:r>
            <a:endParaRPr lang="en-US" altLang="en-US" sz="14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 y="0"/>
            <a:ext cx="1057799" cy="1181100"/>
          </a:xfrm>
          <a:prstGeom prst="rect">
            <a:avLst/>
          </a:prstGeom>
        </p:spPr>
      </p:pic>
      <p:pic>
        <p:nvPicPr>
          <p:cNvPr id="5" name="Picture 4" descr="E:\Shiva\VTU-logo.png"/>
          <p:cNvPicPr/>
          <p:nvPr/>
        </p:nvPicPr>
        <p:blipFill>
          <a:blip r:embed="rId3" cstate="print"/>
          <a:srcRect/>
          <a:stretch>
            <a:fillRect/>
          </a:stretch>
        </p:blipFill>
        <p:spPr bwMode="auto">
          <a:xfrm>
            <a:off x="7851089" y="11806"/>
            <a:ext cx="1292913" cy="1533525"/>
          </a:xfrm>
          <a:prstGeom prst="rect">
            <a:avLst/>
          </a:prstGeom>
          <a:noFill/>
          <a:ln w="9525">
            <a:noFill/>
            <a:miter lim="800000"/>
            <a:headEnd/>
            <a:tailEnd/>
          </a:ln>
        </p:spPr>
      </p:pic>
    </p:spTree>
    <p:extLst>
      <p:ext uri="{BB962C8B-B14F-4D97-AF65-F5344CB8AC3E}">
        <p14:creationId xmlns:p14="http://schemas.microsoft.com/office/powerpoint/2010/main" val="4026573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0F3AE-D1BA-FAA9-B8EF-3D4C7D2E7983}"/>
              </a:ext>
            </a:extLst>
          </p:cNvPr>
          <p:cNvSpPr>
            <a:spLocks noGrp="1"/>
          </p:cNvSpPr>
          <p:nvPr>
            <p:ph type="title"/>
          </p:nvPr>
        </p:nvSpPr>
        <p:spPr>
          <a:xfrm>
            <a:off x="1810524" y="203404"/>
            <a:ext cx="4717504" cy="576064"/>
          </a:xfrm>
        </p:spPr>
        <p:txBody>
          <a:bodyPr>
            <a:normAutofit fontScale="90000"/>
          </a:bodyPr>
          <a:lstStyle/>
          <a:p>
            <a:r>
              <a:rPr lang="en-US" b="1" dirty="0">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5757AAEF-5DF5-9434-9996-356F16CC3893}"/>
              </a:ext>
            </a:extLst>
          </p:cNvPr>
          <p:cNvSpPr>
            <a:spLocks noGrp="1"/>
          </p:cNvSpPr>
          <p:nvPr>
            <p:ph type="sldNum" sz="quarter" idx="12"/>
          </p:nvPr>
        </p:nvSpPr>
        <p:spPr/>
        <p:txBody>
          <a:bodyPr/>
          <a:lstStyle/>
          <a:p>
            <a:fld id="{B6F15528-21DE-4FAA-801E-634DDDAF4B2B}" type="slidenum">
              <a:rPr lang="en-US" smtClean="0"/>
              <a:t>14</a:t>
            </a:fld>
            <a:endParaRPr lang="en-US"/>
          </a:p>
        </p:txBody>
      </p:sp>
      <p:pic>
        <p:nvPicPr>
          <p:cNvPr id="4" name="Picture 3">
            <a:extLst>
              <a:ext uri="{FF2B5EF4-FFF2-40B4-BE49-F238E27FC236}">
                <a16:creationId xmlns:a16="http://schemas.microsoft.com/office/drawing/2014/main" id="{6FF6CE51-0456-20EA-750D-B313C8EA033D}"/>
              </a:ext>
            </a:extLst>
          </p:cNvPr>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 y="0"/>
            <a:ext cx="1292913" cy="982872"/>
          </a:xfrm>
          <a:prstGeom prst="rect">
            <a:avLst/>
          </a:prstGeom>
        </p:spPr>
      </p:pic>
      <p:pic>
        <p:nvPicPr>
          <p:cNvPr id="5" name="Picture 4" descr="E:\Shiva\VTU-logo.png">
            <a:extLst>
              <a:ext uri="{FF2B5EF4-FFF2-40B4-BE49-F238E27FC236}">
                <a16:creationId xmlns:a16="http://schemas.microsoft.com/office/drawing/2014/main" id="{774F2FE0-CA3A-8146-055F-5FD98FDD3FE0}"/>
              </a:ext>
            </a:extLst>
          </p:cNvPr>
          <p:cNvPicPr/>
          <p:nvPr/>
        </p:nvPicPr>
        <p:blipFill>
          <a:blip r:embed="rId3" cstate="print"/>
          <a:srcRect/>
          <a:stretch>
            <a:fillRect/>
          </a:stretch>
        </p:blipFill>
        <p:spPr bwMode="auto">
          <a:xfrm>
            <a:off x="7851089" y="11807"/>
            <a:ext cx="1292913" cy="971067"/>
          </a:xfrm>
          <a:prstGeom prst="rect">
            <a:avLst/>
          </a:prstGeom>
          <a:noFill/>
          <a:ln w="9525">
            <a:noFill/>
            <a:miter lim="800000"/>
            <a:headEnd/>
            <a:tailEnd/>
          </a:ln>
        </p:spPr>
      </p:pic>
      <p:pic>
        <p:nvPicPr>
          <p:cNvPr id="7" name="Picture 6">
            <a:extLst>
              <a:ext uri="{FF2B5EF4-FFF2-40B4-BE49-F238E27FC236}">
                <a16:creationId xmlns:a16="http://schemas.microsoft.com/office/drawing/2014/main" id="{D88D992F-E809-EC34-9D4A-B2F772DC903C}"/>
              </a:ext>
            </a:extLst>
          </p:cNvPr>
          <p:cNvPicPr>
            <a:picLocks noChangeAspect="1"/>
          </p:cNvPicPr>
          <p:nvPr/>
        </p:nvPicPr>
        <p:blipFill>
          <a:blip r:embed="rId4">
            <a:extLst>
              <a:ext uri="{28A0092B-C50C-407E-A947-70E740481C1C}">
                <a14:useLocalDpi xmlns:a14="http://schemas.microsoft.com/office/drawing/2010/main" val="0"/>
              </a:ext>
            </a:extLst>
          </a:blip>
          <a:srcRect l="4739" t="8425" r="6797" b="5216"/>
          <a:stretch/>
        </p:blipFill>
        <p:spPr>
          <a:xfrm>
            <a:off x="827584" y="1105493"/>
            <a:ext cx="3442332" cy="2520279"/>
          </a:xfrm>
          <a:prstGeom prst="rect">
            <a:avLst/>
          </a:prstGeom>
        </p:spPr>
      </p:pic>
      <p:pic>
        <p:nvPicPr>
          <p:cNvPr id="9" name="Picture 8">
            <a:extLst>
              <a:ext uri="{FF2B5EF4-FFF2-40B4-BE49-F238E27FC236}">
                <a16:creationId xmlns:a16="http://schemas.microsoft.com/office/drawing/2014/main" id="{C56789DD-E956-8538-8523-BA594A335E81}"/>
              </a:ext>
            </a:extLst>
          </p:cNvPr>
          <p:cNvPicPr>
            <a:picLocks noChangeAspect="1"/>
          </p:cNvPicPr>
          <p:nvPr/>
        </p:nvPicPr>
        <p:blipFill>
          <a:blip r:embed="rId5">
            <a:extLst>
              <a:ext uri="{28A0092B-C50C-407E-A947-70E740481C1C}">
                <a14:useLocalDpi xmlns:a14="http://schemas.microsoft.com/office/drawing/2010/main" val="0"/>
              </a:ext>
            </a:extLst>
          </a:blip>
          <a:srcRect l="4474" t="10625" r="8164" b="4063"/>
          <a:stretch/>
        </p:blipFill>
        <p:spPr>
          <a:xfrm>
            <a:off x="4644008" y="1105491"/>
            <a:ext cx="3442332" cy="2521144"/>
          </a:xfrm>
          <a:prstGeom prst="rect">
            <a:avLst/>
          </a:prstGeom>
        </p:spPr>
      </p:pic>
      <p:sp>
        <p:nvSpPr>
          <p:cNvPr id="14" name="TextBox 13">
            <a:extLst>
              <a:ext uri="{FF2B5EF4-FFF2-40B4-BE49-F238E27FC236}">
                <a16:creationId xmlns:a16="http://schemas.microsoft.com/office/drawing/2014/main" id="{E33DC149-05A2-693C-365D-02457B9B6DCF}"/>
              </a:ext>
            </a:extLst>
          </p:cNvPr>
          <p:cNvSpPr txBox="1"/>
          <p:nvPr/>
        </p:nvSpPr>
        <p:spPr>
          <a:xfrm>
            <a:off x="395536" y="3980871"/>
            <a:ext cx="8496944" cy="2308324"/>
          </a:xfrm>
          <a:prstGeom prst="rect">
            <a:avLst/>
          </a:prstGeom>
          <a:noFill/>
        </p:spPr>
        <p:txBody>
          <a:bodyPr wrap="square">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The dataset was trained for 20 epochs. Accuracy is a metric that measures how well a model's predictions match the actual labels. It is calculated as the ratio of correctly predicted samples to the total number of samples in the dataset. A higher accuracy indicates better model performance.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Loss: Training loss measures the error made by the model on the training dataset. It shows how well the model is learning the patterns from the training data. A lower training loss indicates better performance on the training set. It is calculated as the sum of errors for all samples in the training dataset.</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B3D2B90-AEC3-2E43-1F05-02A1F269F29B}"/>
              </a:ext>
            </a:extLst>
          </p:cNvPr>
          <p:cNvSpPr txBox="1"/>
          <p:nvPr/>
        </p:nvSpPr>
        <p:spPr>
          <a:xfrm>
            <a:off x="1331640" y="3617422"/>
            <a:ext cx="2160240"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Fig: Accuracy</a:t>
            </a:r>
            <a:endParaRPr lang="en-IN" sz="1200"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D966C078-A411-0D99-3D48-63CD2A2EC54F}"/>
              </a:ext>
            </a:extLst>
          </p:cNvPr>
          <p:cNvSpPr txBox="1"/>
          <p:nvPr/>
        </p:nvSpPr>
        <p:spPr>
          <a:xfrm>
            <a:off x="5285054" y="3597120"/>
            <a:ext cx="2160240" cy="276999"/>
          </a:xfrm>
          <a:prstGeom prst="rect">
            <a:avLst/>
          </a:prstGeom>
          <a:noFill/>
        </p:spPr>
        <p:txBody>
          <a:bodyPr wrap="square" rtlCol="0">
            <a:spAutoFit/>
          </a:bodyPr>
          <a:lstStyle/>
          <a:p>
            <a:pPr algn="ctr"/>
            <a:r>
              <a:rPr lang="en-US" sz="1200" dirty="0">
                <a:latin typeface="Times New Roman" panose="02020603050405020304" pitchFamily="18" charset="0"/>
                <a:cs typeface="Times New Roman" panose="02020603050405020304" pitchFamily="18" charset="0"/>
              </a:rPr>
              <a:t>Fig: Loss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30069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619FE7-A9F4-87E1-2560-2FCF2576D0C9}"/>
              </a:ext>
            </a:extLst>
          </p:cNvPr>
          <p:cNvSpPr>
            <a:spLocks noGrp="1"/>
          </p:cNvSpPr>
          <p:nvPr>
            <p:ph type="sldNum" sz="quarter" idx="12"/>
          </p:nvPr>
        </p:nvSpPr>
        <p:spPr/>
        <p:txBody>
          <a:bodyPr/>
          <a:lstStyle/>
          <a:p>
            <a:fld id="{B6F15528-21DE-4FAA-801E-634DDDAF4B2B}" type="slidenum">
              <a:rPr lang="en-US" smtClean="0"/>
              <a:t>15</a:t>
            </a:fld>
            <a:endParaRPr lang="en-US"/>
          </a:p>
        </p:txBody>
      </p:sp>
      <p:pic>
        <p:nvPicPr>
          <p:cNvPr id="3" name="Image 25">
            <a:extLst>
              <a:ext uri="{FF2B5EF4-FFF2-40B4-BE49-F238E27FC236}">
                <a16:creationId xmlns:a16="http://schemas.microsoft.com/office/drawing/2014/main" id="{78F46803-B7E0-5683-060F-282683C5781C}"/>
              </a:ext>
            </a:extLst>
          </p:cNvPr>
          <p:cNvPicPr>
            <a:picLocks/>
          </p:cNvPicPr>
          <p:nvPr/>
        </p:nvPicPr>
        <p:blipFill>
          <a:blip r:embed="rId2" cstate="print"/>
          <a:srcRect t="12691"/>
          <a:stretch/>
        </p:blipFill>
        <p:spPr>
          <a:xfrm>
            <a:off x="132678" y="2"/>
            <a:ext cx="4439322" cy="3428999"/>
          </a:xfrm>
          <a:prstGeom prst="rect">
            <a:avLst/>
          </a:prstGeom>
        </p:spPr>
      </p:pic>
      <p:pic>
        <p:nvPicPr>
          <p:cNvPr id="4" name="Image 26">
            <a:extLst>
              <a:ext uri="{FF2B5EF4-FFF2-40B4-BE49-F238E27FC236}">
                <a16:creationId xmlns:a16="http://schemas.microsoft.com/office/drawing/2014/main" id="{3151EB1D-61A7-D966-86D0-E53539199D57}"/>
              </a:ext>
            </a:extLst>
          </p:cNvPr>
          <p:cNvPicPr>
            <a:picLocks/>
          </p:cNvPicPr>
          <p:nvPr/>
        </p:nvPicPr>
        <p:blipFill>
          <a:blip r:embed="rId3" cstate="print"/>
          <a:srcRect t="12691"/>
          <a:stretch/>
        </p:blipFill>
        <p:spPr>
          <a:xfrm>
            <a:off x="4572000" y="-1"/>
            <a:ext cx="4572000" cy="3428999"/>
          </a:xfrm>
          <a:prstGeom prst="rect">
            <a:avLst/>
          </a:prstGeom>
        </p:spPr>
      </p:pic>
      <p:pic>
        <p:nvPicPr>
          <p:cNvPr id="5" name="Image 27">
            <a:extLst>
              <a:ext uri="{FF2B5EF4-FFF2-40B4-BE49-F238E27FC236}">
                <a16:creationId xmlns:a16="http://schemas.microsoft.com/office/drawing/2014/main" id="{F8F28A01-1ECC-CB30-29DE-421BE102C1B8}"/>
              </a:ext>
            </a:extLst>
          </p:cNvPr>
          <p:cNvPicPr>
            <a:picLocks/>
          </p:cNvPicPr>
          <p:nvPr/>
        </p:nvPicPr>
        <p:blipFill>
          <a:blip r:embed="rId4" cstate="print"/>
          <a:srcRect t="14332" b="9086"/>
          <a:stretch/>
        </p:blipFill>
        <p:spPr>
          <a:xfrm>
            <a:off x="132678" y="3428998"/>
            <a:ext cx="4439322" cy="3429002"/>
          </a:xfrm>
          <a:prstGeom prst="rect">
            <a:avLst/>
          </a:prstGeom>
        </p:spPr>
      </p:pic>
      <p:pic>
        <p:nvPicPr>
          <p:cNvPr id="6" name="Image 28">
            <a:extLst>
              <a:ext uri="{FF2B5EF4-FFF2-40B4-BE49-F238E27FC236}">
                <a16:creationId xmlns:a16="http://schemas.microsoft.com/office/drawing/2014/main" id="{CD92301F-3037-1906-19D0-06DABE505924}"/>
              </a:ext>
            </a:extLst>
          </p:cNvPr>
          <p:cNvPicPr>
            <a:picLocks/>
          </p:cNvPicPr>
          <p:nvPr/>
        </p:nvPicPr>
        <p:blipFill>
          <a:blip r:embed="rId5" cstate="print"/>
          <a:srcRect t="14125" b="6773"/>
          <a:stretch/>
        </p:blipFill>
        <p:spPr>
          <a:xfrm>
            <a:off x="4572000" y="3429000"/>
            <a:ext cx="4572000" cy="3428999"/>
          </a:xfrm>
          <a:prstGeom prst="rect">
            <a:avLst/>
          </a:prstGeom>
        </p:spPr>
      </p:pic>
    </p:spTree>
    <p:extLst>
      <p:ext uri="{BB962C8B-B14F-4D97-AF65-F5344CB8AC3E}">
        <p14:creationId xmlns:p14="http://schemas.microsoft.com/office/powerpoint/2010/main" val="180740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B0F161-392C-B9D9-C635-22AAF4BBA6B5}"/>
              </a:ext>
            </a:extLst>
          </p:cNvPr>
          <p:cNvSpPr>
            <a:spLocks noGrp="1"/>
          </p:cNvSpPr>
          <p:nvPr>
            <p:ph type="sldNum" sz="quarter" idx="12"/>
          </p:nvPr>
        </p:nvSpPr>
        <p:spPr/>
        <p:txBody>
          <a:bodyPr/>
          <a:lstStyle/>
          <a:p>
            <a:fld id="{B6F15528-21DE-4FAA-801E-634DDDAF4B2B}" type="slidenum">
              <a:rPr lang="en-US" smtClean="0"/>
              <a:t>16</a:t>
            </a:fld>
            <a:endParaRPr lang="en-US"/>
          </a:p>
        </p:txBody>
      </p:sp>
      <p:pic>
        <p:nvPicPr>
          <p:cNvPr id="3" name="Image 29">
            <a:extLst>
              <a:ext uri="{FF2B5EF4-FFF2-40B4-BE49-F238E27FC236}">
                <a16:creationId xmlns:a16="http://schemas.microsoft.com/office/drawing/2014/main" id="{3E506369-C9E7-61C8-0096-DE0A12111021}"/>
              </a:ext>
            </a:extLst>
          </p:cNvPr>
          <p:cNvPicPr>
            <a:picLocks/>
          </p:cNvPicPr>
          <p:nvPr/>
        </p:nvPicPr>
        <p:blipFill>
          <a:blip r:embed="rId2" cstate="print"/>
          <a:srcRect b="7471"/>
          <a:stretch/>
        </p:blipFill>
        <p:spPr>
          <a:xfrm>
            <a:off x="414968" y="1556794"/>
            <a:ext cx="4258816" cy="4320479"/>
          </a:xfrm>
          <a:prstGeom prst="rect">
            <a:avLst/>
          </a:prstGeom>
        </p:spPr>
      </p:pic>
      <p:pic>
        <p:nvPicPr>
          <p:cNvPr id="4" name="Image 30">
            <a:extLst>
              <a:ext uri="{FF2B5EF4-FFF2-40B4-BE49-F238E27FC236}">
                <a16:creationId xmlns:a16="http://schemas.microsoft.com/office/drawing/2014/main" id="{48AAEEA6-C386-FDF8-014A-807CA172618B}"/>
              </a:ext>
            </a:extLst>
          </p:cNvPr>
          <p:cNvPicPr>
            <a:picLocks/>
          </p:cNvPicPr>
          <p:nvPr/>
        </p:nvPicPr>
        <p:blipFill>
          <a:blip r:embed="rId3" cstate="print"/>
          <a:stretch>
            <a:fillRect/>
          </a:stretch>
        </p:blipFill>
        <p:spPr>
          <a:xfrm>
            <a:off x="4673784" y="1556791"/>
            <a:ext cx="4166160" cy="4320480"/>
          </a:xfrm>
          <a:prstGeom prst="rect">
            <a:avLst/>
          </a:prstGeom>
        </p:spPr>
      </p:pic>
      <p:pic>
        <p:nvPicPr>
          <p:cNvPr id="5" name="Picture 4">
            <a:extLst>
              <a:ext uri="{FF2B5EF4-FFF2-40B4-BE49-F238E27FC236}">
                <a16:creationId xmlns:a16="http://schemas.microsoft.com/office/drawing/2014/main" id="{A42C7711-1C4E-9BD4-564A-16E568A09B0F}"/>
              </a:ext>
            </a:extLst>
          </p:cNvPr>
          <p:cNvPicPr/>
          <p:nvPr/>
        </p:nvPicPr>
        <p:blipFill>
          <a:blip r:embed="rId4" cstate="print">
            <a:extLst>
              <a:ext uri="{28A0092B-C50C-407E-A947-70E740481C1C}">
                <a14:useLocalDpi xmlns:a14="http://schemas.microsoft.com/office/drawing/2010/main" val="0"/>
              </a:ext>
            </a:extLst>
          </a:blip>
          <a:srcRect l="6090" t="13725" r="67789" b="14902"/>
          <a:stretch>
            <a:fillRect/>
          </a:stretch>
        </p:blipFill>
        <p:spPr>
          <a:xfrm>
            <a:off x="2" y="11807"/>
            <a:ext cx="1292913" cy="1169295"/>
          </a:xfrm>
          <a:prstGeom prst="rect">
            <a:avLst/>
          </a:prstGeom>
        </p:spPr>
      </p:pic>
      <p:pic>
        <p:nvPicPr>
          <p:cNvPr id="6" name="Picture 5" descr="E:\Shiva\VTU-logo.png">
            <a:extLst>
              <a:ext uri="{FF2B5EF4-FFF2-40B4-BE49-F238E27FC236}">
                <a16:creationId xmlns:a16="http://schemas.microsoft.com/office/drawing/2014/main" id="{B82899FE-E37A-6B2B-2EC4-2BF7A81794E7}"/>
              </a:ext>
            </a:extLst>
          </p:cNvPr>
          <p:cNvPicPr/>
          <p:nvPr/>
        </p:nvPicPr>
        <p:blipFill>
          <a:blip r:embed="rId5" cstate="print"/>
          <a:srcRect/>
          <a:stretch>
            <a:fillRect/>
          </a:stretch>
        </p:blipFill>
        <p:spPr bwMode="auto">
          <a:xfrm>
            <a:off x="7740354" y="11807"/>
            <a:ext cx="1292913" cy="1169295"/>
          </a:xfrm>
          <a:prstGeom prst="rect">
            <a:avLst/>
          </a:prstGeom>
          <a:noFill/>
          <a:ln w="9525">
            <a:noFill/>
            <a:miter lim="800000"/>
            <a:headEnd/>
            <a:tailEnd/>
          </a:ln>
        </p:spPr>
      </p:pic>
      <p:sp>
        <p:nvSpPr>
          <p:cNvPr id="7" name="Title 1">
            <a:extLst>
              <a:ext uri="{FF2B5EF4-FFF2-40B4-BE49-F238E27FC236}">
                <a16:creationId xmlns:a16="http://schemas.microsoft.com/office/drawing/2014/main" id="{66798617-8F61-BD2E-0F49-D4E4E87D71AF}"/>
              </a:ext>
            </a:extLst>
          </p:cNvPr>
          <p:cNvSpPr txBox="1">
            <a:spLocks/>
          </p:cNvSpPr>
          <p:nvPr/>
        </p:nvSpPr>
        <p:spPr>
          <a:xfrm>
            <a:off x="2039360" y="136525"/>
            <a:ext cx="4717504" cy="576064"/>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Screenshots</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533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99716E-8EEE-905D-AF21-956DC603F52E}"/>
              </a:ext>
            </a:extLst>
          </p:cNvPr>
          <p:cNvSpPr txBox="1"/>
          <p:nvPr/>
        </p:nvSpPr>
        <p:spPr>
          <a:xfrm>
            <a:off x="2555776" y="116632"/>
            <a:ext cx="4320480" cy="741742"/>
          </a:xfrm>
          <a:prstGeom prst="rect">
            <a:avLst/>
          </a:prstGeom>
          <a:noFill/>
        </p:spPr>
        <p:txBody>
          <a:bodyPr wrap="square" lIns="64008" tIns="32004" rIns="64008" bIns="32004" rtlCol="0">
            <a:spAutoFit/>
          </a:bodyPr>
          <a:lstStyle/>
          <a:p>
            <a:pPr algn="ctr"/>
            <a:r>
              <a:rPr lang="en-US" sz="4400" b="1" dirty="0">
                <a:latin typeface="Times New Roman" panose="02020603050405020304" pitchFamily="18" charset="0"/>
                <a:cs typeface="Times New Roman" panose="02020603050405020304" pitchFamily="18" charset="0"/>
              </a:rPr>
              <a:t>Test Cases</a:t>
            </a:r>
            <a:endParaRPr lang="en-IN" sz="4400" b="1"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8186DAF3-3A1F-9DF1-09B5-AA9B6C4CC21D}"/>
              </a:ext>
            </a:extLst>
          </p:cNvPr>
          <p:cNvSpPr>
            <a:spLocks noChangeArrowheads="1"/>
          </p:cNvSpPr>
          <p:nvPr/>
        </p:nvSpPr>
        <p:spPr bwMode="auto">
          <a:xfrm>
            <a:off x="2783088" y="2111216"/>
            <a:ext cx="129331" cy="341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4008" tIns="32004" rIns="64008" bIns="32004" numCol="1" anchor="ctr" anchorCtr="0" compatLnSpc="1">
            <a:prstTxWarp prst="textNoShape">
              <a:avLst/>
            </a:prstTxWarp>
            <a:spAutoFit/>
          </a:bodyPr>
          <a:lstStyle/>
          <a:p>
            <a:endParaRPr lang="en-IN"/>
          </a:p>
        </p:txBody>
      </p:sp>
      <p:pic>
        <p:nvPicPr>
          <p:cNvPr id="7" name="Picture 6"/>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0" y="-31039"/>
            <a:ext cx="1057799" cy="1181100"/>
          </a:xfrm>
          <a:prstGeom prst="rect">
            <a:avLst/>
          </a:prstGeom>
        </p:spPr>
      </p:pic>
      <p:pic>
        <p:nvPicPr>
          <p:cNvPr id="8" name="Picture 7" descr="E:\Shiva\VTU-logo.png"/>
          <p:cNvPicPr/>
          <p:nvPr/>
        </p:nvPicPr>
        <p:blipFill>
          <a:blip r:embed="rId3" cstate="print"/>
          <a:srcRect/>
          <a:stretch>
            <a:fillRect/>
          </a:stretch>
        </p:blipFill>
        <p:spPr bwMode="auto">
          <a:xfrm>
            <a:off x="7851089" y="11807"/>
            <a:ext cx="1292913" cy="1169295"/>
          </a:xfrm>
          <a:prstGeom prst="rect">
            <a:avLst/>
          </a:prstGeom>
          <a:noFill/>
          <a:ln w="9525">
            <a:noFill/>
            <a:miter lim="800000"/>
            <a:headEnd/>
            <a:tailEnd/>
          </a:ln>
        </p:spPr>
      </p:pic>
      <p:graphicFrame>
        <p:nvGraphicFramePr>
          <p:cNvPr id="2" name="Table 1"/>
          <p:cNvGraphicFramePr>
            <a:graphicFrameLocks noGrp="1"/>
          </p:cNvGraphicFramePr>
          <p:nvPr>
            <p:extLst>
              <p:ext uri="{D42A27DB-BD31-4B8C-83A1-F6EECF244321}">
                <p14:modId xmlns:p14="http://schemas.microsoft.com/office/powerpoint/2010/main" val="1406489519"/>
              </p:ext>
            </p:extLst>
          </p:nvPr>
        </p:nvGraphicFramePr>
        <p:xfrm>
          <a:off x="251520" y="1412776"/>
          <a:ext cx="8352928" cy="4480560"/>
        </p:xfrm>
        <a:graphic>
          <a:graphicData uri="http://schemas.openxmlformats.org/drawingml/2006/table">
            <a:tbl>
              <a:tblPr firstRow="1" bandRow="1">
                <a:tableStyleId>{5C22544A-7EE6-4342-B048-85BDC9FD1C3A}</a:tableStyleId>
              </a:tblPr>
              <a:tblGrid>
                <a:gridCol w="743744">
                  <a:extLst>
                    <a:ext uri="{9D8B030D-6E8A-4147-A177-3AD203B41FA5}">
                      <a16:colId xmlns:a16="http://schemas.microsoft.com/office/drawing/2014/main" val="20000"/>
                    </a:ext>
                  </a:extLst>
                </a:gridCol>
                <a:gridCol w="1992560">
                  <a:extLst>
                    <a:ext uri="{9D8B030D-6E8A-4147-A177-3AD203B41FA5}">
                      <a16:colId xmlns:a16="http://schemas.microsoft.com/office/drawing/2014/main" val="20001"/>
                    </a:ext>
                  </a:extLst>
                </a:gridCol>
                <a:gridCol w="2880320">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tblGrid>
              <a:tr h="370840">
                <a:tc>
                  <a:txBody>
                    <a:bodyPr/>
                    <a:lstStyle/>
                    <a:p>
                      <a:pPr algn="ctr"/>
                      <a:r>
                        <a:rPr lang="en-IN" dirty="0"/>
                        <a:t>No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effectLst/>
                        </a:rPr>
                        <a:t>Input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effectLst/>
                        </a:rPr>
                        <a:t>Expected output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rPr>
                        <a:t>Actual output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r>
                        <a:rPr lang="en-IN" dirty="0"/>
                        <a:t>Result</a:t>
                      </a:r>
                    </a:p>
                  </a:txBody>
                  <a:tcPr/>
                </a:tc>
                <a:extLst>
                  <a:ext uri="{0D108BD9-81ED-4DB2-BD59-A6C34878D82A}">
                    <a16:rowId xmlns:a16="http://schemas.microsoft.com/office/drawing/2014/main" val="10000"/>
                  </a:ext>
                </a:extLst>
              </a:tr>
              <a:tr h="370840">
                <a:tc>
                  <a:txBody>
                    <a:bodyPr/>
                    <a:lstStyle/>
                    <a:p>
                      <a:r>
                        <a:rPr lang="en-IN" dirty="0"/>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Doctor registration enter name, email id, phone, gender, address, password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Check email or phone number already exist, if exit display message email or phone number already exist, else display registration success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Registration success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algn="ctr"/>
                      <a:r>
                        <a:rPr lang="en-IN" dirty="0"/>
                        <a:t>Pass</a:t>
                      </a:r>
                    </a:p>
                  </a:txBody>
                  <a:tcPr/>
                </a:tc>
                <a:extLst>
                  <a:ext uri="{0D108BD9-81ED-4DB2-BD59-A6C34878D82A}">
                    <a16:rowId xmlns:a16="http://schemas.microsoft.com/office/drawing/2014/main" val="10001"/>
                  </a:ext>
                </a:extLst>
              </a:tr>
              <a:tr h="370840">
                <a:tc>
                  <a:txBody>
                    <a:bodyPr/>
                    <a:lstStyle/>
                    <a:p>
                      <a:r>
                        <a:rPr lang="en-IN" dirty="0"/>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Doctor registration with existing email or phone number</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Display message email or phone number exist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Email or phone number exist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algn="ctr"/>
                      <a:r>
                        <a:rPr lang="en-IN" dirty="0"/>
                        <a:t>Pass</a:t>
                      </a:r>
                    </a:p>
                  </a:txBody>
                  <a:tcPr/>
                </a:tc>
                <a:extLst>
                  <a:ext uri="{0D108BD9-81ED-4DB2-BD59-A6C34878D82A}">
                    <a16:rowId xmlns:a16="http://schemas.microsoft.com/office/drawing/2014/main" val="10002"/>
                  </a:ext>
                </a:extLst>
              </a:tr>
              <a:tr h="370840">
                <a:tc>
                  <a:txBody>
                    <a:bodyPr/>
                    <a:lstStyle/>
                    <a:p>
                      <a:r>
                        <a:rPr lang="en-IN" dirty="0"/>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Login , enter valid email and password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Display pred.html page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Pred.html page displayed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algn="ctr"/>
                      <a:r>
                        <a:rPr lang="en-IN" dirty="0"/>
                        <a:t>Pass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62820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6F15528-21DE-4FAA-801E-634DDDAF4B2B}" type="slidenum">
              <a:rPr lang="en-US" smtClean="0"/>
              <a:t>18</a:t>
            </a:fld>
            <a:endParaRPr lang="en-US"/>
          </a:p>
        </p:txBody>
      </p:sp>
      <p:pic>
        <p:nvPicPr>
          <p:cNvPr id="3" name="Picture 2"/>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0" y="-31039"/>
            <a:ext cx="1057799" cy="1181100"/>
          </a:xfrm>
          <a:prstGeom prst="rect">
            <a:avLst/>
          </a:prstGeom>
        </p:spPr>
      </p:pic>
      <p:pic>
        <p:nvPicPr>
          <p:cNvPr id="4" name="Picture 3" descr="E:\Shiva\VTU-logo.png"/>
          <p:cNvPicPr/>
          <p:nvPr/>
        </p:nvPicPr>
        <p:blipFill>
          <a:blip r:embed="rId3" cstate="print"/>
          <a:srcRect/>
          <a:stretch>
            <a:fillRect/>
          </a:stretch>
        </p:blipFill>
        <p:spPr bwMode="auto">
          <a:xfrm>
            <a:off x="7851089" y="11807"/>
            <a:ext cx="1292913" cy="1169295"/>
          </a:xfrm>
          <a:prstGeom prst="rect">
            <a:avLst/>
          </a:prstGeom>
          <a:noFill/>
          <a:ln w="9525">
            <a:noFill/>
            <a:miter lim="800000"/>
            <a:headEnd/>
            <a:tailEnd/>
          </a:ln>
        </p:spPr>
      </p:pic>
      <p:sp>
        <p:nvSpPr>
          <p:cNvPr id="5" name="TextBox 4">
            <a:extLst>
              <a:ext uri="{FF2B5EF4-FFF2-40B4-BE49-F238E27FC236}">
                <a16:creationId xmlns:a16="http://schemas.microsoft.com/office/drawing/2014/main" id="{9B99716E-8EEE-905D-AF21-956DC603F52E}"/>
              </a:ext>
            </a:extLst>
          </p:cNvPr>
          <p:cNvSpPr txBox="1"/>
          <p:nvPr/>
        </p:nvSpPr>
        <p:spPr>
          <a:xfrm>
            <a:off x="2555776" y="116632"/>
            <a:ext cx="4320480" cy="741742"/>
          </a:xfrm>
          <a:prstGeom prst="rect">
            <a:avLst/>
          </a:prstGeom>
          <a:noFill/>
        </p:spPr>
        <p:txBody>
          <a:bodyPr wrap="square" lIns="64008" tIns="32004" rIns="64008" bIns="32004" rtlCol="0">
            <a:spAutoFit/>
          </a:bodyPr>
          <a:lstStyle/>
          <a:p>
            <a:r>
              <a:rPr lang="en-US" sz="4400" b="1" dirty="0">
                <a:latin typeface="Times New Roman" panose="02020603050405020304" pitchFamily="18" charset="0"/>
                <a:cs typeface="Times New Roman" panose="02020603050405020304" pitchFamily="18" charset="0"/>
              </a:rPr>
              <a:t>Test Cases</a:t>
            </a:r>
            <a:endParaRPr lang="en-IN" sz="4400" b="1" dirty="0">
              <a:latin typeface="Times New Roman" panose="02020603050405020304" pitchFamily="18" charset="0"/>
              <a:cs typeface="Times New Roman" panose="02020603050405020304" pitchFamily="18" charset="0"/>
            </a:endParaRPr>
          </a:p>
        </p:txBody>
      </p:sp>
      <p:graphicFrame>
        <p:nvGraphicFramePr>
          <p:cNvPr id="7" name="Table 6"/>
          <p:cNvGraphicFramePr>
            <a:graphicFrameLocks noGrp="1"/>
          </p:cNvGraphicFramePr>
          <p:nvPr>
            <p:extLst>
              <p:ext uri="{D42A27DB-BD31-4B8C-83A1-F6EECF244321}">
                <p14:modId xmlns:p14="http://schemas.microsoft.com/office/powerpoint/2010/main" val="455724973"/>
              </p:ext>
            </p:extLst>
          </p:nvPr>
        </p:nvGraphicFramePr>
        <p:xfrm>
          <a:off x="457200" y="1600200"/>
          <a:ext cx="8352928" cy="4206240"/>
        </p:xfrm>
        <a:graphic>
          <a:graphicData uri="http://schemas.openxmlformats.org/drawingml/2006/table">
            <a:tbl>
              <a:tblPr firstRow="1" bandRow="1">
                <a:tableStyleId>{5C22544A-7EE6-4342-B048-85BDC9FD1C3A}</a:tableStyleId>
              </a:tblPr>
              <a:tblGrid>
                <a:gridCol w="743744">
                  <a:extLst>
                    <a:ext uri="{9D8B030D-6E8A-4147-A177-3AD203B41FA5}">
                      <a16:colId xmlns:a16="http://schemas.microsoft.com/office/drawing/2014/main" val="20000"/>
                    </a:ext>
                  </a:extLst>
                </a:gridCol>
                <a:gridCol w="1992560">
                  <a:extLst>
                    <a:ext uri="{9D8B030D-6E8A-4147-A177-3AD203B41FA5}">
                      <a16:colId xmlns:a16="http://schemas.microsoft.com/office/drawing/2014/main" val="20001"/>
                    </a:ext>
                  </a:extLst>
                </a:gridCol>
                <a:gridCol w="2880320">
                  <a:extLst>
                    <a:ext uri="{9D8B030D-6E8A-4147-A177-3AD203B41FA5}">
                      <a16:colId xmlns:a16="http://schemas.microsoft.com/office/drawing/2014/main" val="20002"/>
                    </a:ext>
                  </a:extLst>
                </a:gridCol>
                <a:gridCol w="1656184">
                  <a:extLst>
                    <a:ext uri="{9D8B030D-6E8A-4147-A177-3AD203B41FA5}">
                      <a16:colId xmlns:a16="http://schemas.microsoft.com/office/drawing/2014/main" val="20003"/>
                    </a:ext>
                  </a:extLst>
                </a:gridCol>
                <a:gridCol w="1080120">
                  <a:extLst>
                    <a:ext uri="{9D8B030D-6E8A-4147-A177-3AD203B41FA5}">
                      <a16:colId xmlns:a16="http://schemas.microsoft.com/office/drawing/2014/main" val="20004"/>
                    </a:ext>
                  </a:extLst>
                </a:gridCol>
              </a:tblGrid>
              <a:tr h="370840">
                <a:tc>
                  <a:txBody>
                    <a:bodyPr/>
                    <a:lstStyle/>
                    <a:p>
                      <a:pPr algn="ctr"/>
                      <a:r>
                        <a:rPr lang="en-IN" dirty="0"/>
                        <a:t>No</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effectLst/>
                        </a:rPr>
                        <a:t>Input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a:effectLst/>
                        </a:rPr>
                        <a:t>Expected output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rPr>
                        <a:t>Actual output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r>
                        <a:rPr lang="en-IN" dirty="0"/>
                        <a:t>Result</a:t>
                      </a:r>
                    </a:p>
                  </a:txBody>
                  <a:tcPr/>
                </a:tc>
                <a:extLst>
                  <a:ext uri="{0D108BD9-81ED-4DB2-BD59-A6C34878D82A}">
                    <a16:rowId xmlns:a16="http://schemas.microsoft.com/office/drawing/2014/main" val="10000"/>
                  </a:ext>
                </a:extLst>
              </a:tr>
              <a:tr h="370840">
                <a:tc>
                  <a:txBody>
                    <a:bodyPr/>
                    <a:lstStyle/>
                    <a:p>
                      <a:r>
                        <a:rPr lang="en-US" dirty="0"/>
                        <a:t>4</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Upload x ray image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Display classified result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Classified result displayed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algn="ctr"/>
                      <a:r>
                        <a:rPr lang="en-IN" dirty="0"/>
                        <a:t>Pass</a:t>
                      </a:r>
                    </a:p>
                  </a:txBody>
                  <a:tcPr/>
                </a:tc>
                <a:extLst>
                  <a:ext uri="{0D108BD9-81ED-4DB2-BD59-A6C34878D82A}">
                    <a16:rowId xmlns:a16="http://schemas.microsoft.com/office/drawing/2014/main" val="10001"/>
                  </a:ext>
                </a:extLst>
              </a:tr>
              <a:tr h="370840">
                <a:tc>
                  <a:txBody>
                    <a:bodyPr/>
                    <a:lstStyle/>
                    <a:p>
                      <a:r>
                        <a:rPr lang="en-US" dirty="0"/>
                        <a:t>5</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Upload x ray image and click proceed button after classification.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a:tc>
                <a:tc>
                  <a:txBody>
                    <a:bodyPr/>
                    <a:lstStyle/>
                    <a:p>
                      <a:r>
                        <a:rPr lang="en-IN" sz="1800" dirty="0">
                          <a:effectLst/>
                          <a:latin typeface="Times New Roman" panose="02020603050405020304" pitchFamily="18" charset="0"/>
                          <a:cs typeface="Times New Roman" panose="02020603050405020304" pitchFamily="18" charset="0"/>
                        </a:rPr>
                        <a:t>If result is mild display form to enter patient details , tablets and description</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Form displayed to enter patient details , tablets and description</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algn="ctr"/>
                      <a:r>
                        <a:rPr lang="en-IN" dirty="0"/>
                        <a:t>Pass</a:t>
                      </a:r>
                    </a:p>
                  </a:txBody>
                  <a:tcPr/>
                </a:tc>
                <a:extLst>
                  <a:ext uri="{0D108BD9-81ED-4DB2-BD59-A6C34878D82A}">
                    <a16:rowId xmlns:a16="http://schemas.microsoft.com/office/drawing/2014/main" val="10002"/>
                  </a:ext>
                </a:extLst>
              </a:tr>
              <a:tr h="370840">
                <a:tc>
                  <a:txBody>
                    <a:bodyPr/>
                    <a:lstStyle/>
                    <a:p>
                      <a:r>
                        <a:rPr lang="en-US" dirty="0"/>
                        <a:t>6</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Submit patient details form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Generate pdf with details and save details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effectLst/>
                          <a:latin typeface="Times New Roman" panose="02020603050405020304" pitchFamily="18" charset="0"/>
                          <a:cs typeface="Times New Roman" panose="02020603050405020304" pitchFamily="18" charset="0"/>
                        </a:rPr>
                        <a:t>Pdf generated and details saved</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a:txBody>
                  <a:tcPr/>
                </a:tc>
                <a:tc>
                  <a:txBody>
                    <a:bodyPr/>
                    <a:lstStyle/>
                    <a:p>
                      <a:pPr algn="ctr"/>
                      <a:r>
                        <a:rPr lang="en-IN" dirty="0"/>
                        <a:t>Pass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156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48D12F-9516-3540-2304-62F8147C46B5}"/>
              </a:ext>
            </a:extLst>
          </p:cNvPr>
          <p:cNvSpPr txBox="1"/>
          <p:nvPr/>
        </p:nvSpPr>
        <p:spPr>
          <a:xfrm>
            <a:off x="613319" y="1230910"/>
            <a:ext cx="6823153" cy="2236381"/>
          </a:xfrm>
          <a:prstGeom prst="rect">
            <a:avLst/>
          </a:prstGeom>
          <a:noFill/>
        </p:spPr>
        <p:txBody>
          <a:bodyPr wrap="square" lIns="64008" tIns="32004" rIns="64008" bIns="32004" rtlCol="0">
            <a:spAutoFit/>
          </a:bodyPr>
          <a:lstStyle/>
          <a:p>
            <a:pPr algn="just">
              <a:lnSpc>
                <a:spcPct val="150000"/>
              </a:lnSpc>
            </a:pPr>
            <a:r>
              <a:rPr lang="en-US" sz="1600" b="1" dirty="0">
                <a:latin typeface="Times New Roman" panose="02020603050405020304" pitchFamily="18" charset="0"/>
                <a:cs typeface="Times New Roman" panose="02020603050405020304" pitchFamily="18" charset="0"/>
              </a:rPr>
              <a:t>Advantages:</a:t>
            </a:r>
          </a:p>
          <a:p>
            <a:pPr marL="240030" indent="-24003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Improved accuracy and consistency in fracture classification.</a:t>
            </a:r>
          </a:p>
          <a:p>
            <a:pPr marL="240030" indent="-24003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Reduced human error compared to manual assessments.</a:t>
            </a:r>
          </a:p>
          <a:p>
            <a:pPr marL="240030" indent="-24003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Faster analysis of X-ray images, aiding in quicker decision-making.</a:t>
            </a:r>
          </a:p>
          <a:p>
            <a:pPr marL="240030" indent="-24003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Educational benefits for training medical students and professionals.</a:t>
            </a:r>
          </a:p>
          <a:p>
            <a:pPr marL="240030" indent="-24003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User-friendly interface for easy operation by healthcare professionals.</a:t>
            </a:r>
            <a:endParaRPr lang="en-IN" sz="1600" dirty="0">
              <a:latin typeface="Times New Roman" panose="02020603050405020304" pitchFamily="18" charset="0"/>
              <a:cs typeface="Times New Roman" panose="02020603050405020304" pitchFamily="18" charset="0"/>
            </a:endParaRPr>
          </a:p>
        </p:txBody>
      </p:sp>
      <p:sp>
        <p:nvSpPr>
          <p:cNvPr id="7" name="Rectangle 1">
            <a:extLst>
              <a:ext uri="{FF2B5EF4-FFF2-40B4-BE49-F238E27FC236}">
                <a16:creationId xmlns:a16="http://schemas.microsoft.com/office/drawing/2014/main" id="{07C94979-A327-2895-945F-D9AE3F8C53A6}"/>
              </a:ext>
            </a:extLst>
          </p:cNvPr>
          <p:cNvSpPr>
            <a:spLocks noChangeArrowheads="1"/>
          </p:cNvSpPr>
          <p:nvPr/>
        </p:nvSpPr>
        <p:spPr bwMode="auto">
          <a:xfrm>
            <a:off x="613317" y="3645026"/>
            <a:ext cx="7750098" cy="240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008" tIns="32004" rIns="64008" bIns="32004" numCol="1" anchor="ctr" anchorCtr="0" compatLnSpc="1">
            <a:prstTxWarp prst="textNoShape">
              <a:avLst/>
            </a:prstTxWarp>
            <a:spAutoFit/>
          </a:bodyPr>
          <a:lstStyle/>
          <a:p>
            <a:pPr algn="just" defTabSz="640080" eaLnBrk="0" fontAlgn="base" hangingPunct="0">
              <a:lnSpc>
                <a:spcPct val="150000"/>
              </a:lnSpc>
              <a:spcBef>
                <a:spcPct val="0"/>
              </a:spcBef>
              <a:spcAft>
                <a:spcPct val="0"/>
              </a:spcAft>
            </a:pPr>
            <a:r>
              <a:rPr lang="en-US" sz="1600" b="1" dirty="0">
                <a:latin typeface="Times New Roman" panose="02020603050405020304" pitchFamily="18" charset="0"/>
                <a:cs typeface="Times New Roman" panose="02020603050405020304" pitchFamily="18" charset="0"/>
              </a:rPr>
              <a:t>Application:</a:t>
            </a:r>
          </a:p>
          <a:p>
            <a:pPr marL="200025" indent="-200025" algn="just" defTabSz="640080" eaLnBrk="0" fontAlgn="base" hangingPunct="0">
              <a:spcBef>
                <a:spcPct val="0"/>
              </a:spcBef>
              <a:spcAft>
                <a:spcPct val="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Emergency Care</a:t>
            </a:r>
            <a:r>
              <a:rPr lang="en-US" sz="1600" dirty="0">
                <a:latin typeface="Times New Roman" panose="02020603050405020304" pitchFamily="18" charset="0"/>
                <a:cs typeface="Times New Roman" panose="02020603050405020304" pitchFamily="18" charset="0"/>
              </a:rPr>
              <a:t>: Provides immediate analysis in emergency situations to prioritize treatment.</a:t>
            </a:r>
          </a:p>
          <a:p>
            <a:pPr marL="200025" indent="-200025" algn="just" defTabSz="640080" eaLnBrk="0" fontAlgn="base" hangingPunct="0">
              <a:spcBef>
                <a:spcPct val="0"/>
              </a:spcBef>
              <a:spcAft>
                <a:spcPct val="0"/>
              </a:spcAft>
              <a:buFont typeface="Arial" panose="020B0604020202020204" pitchFamily="34" charset="0"/>
              <a:buChar char="•"/>
            </a:pPr>
            <a:r>
              <a:rPr lang="en-US" altLang="en-US" sz="1600" b="1" dirty="0">
                <a:latin typeface="Times New Roman" panose="02020603050405020304" pitchFamily="18" charset="0"/>
                <a:cs typeface="Times New Roman" panose="02020603050405020304" pitchFamily="18" charset="0"/>
              </a:rPr>
              <a:t>Research and Development</a:t>
            </a:r>
            <a:r>
              <a:rPr lang="en-US" altLang="en-US" sz="1600" dirty="0">
                <a:latin typeface="Times New Roman" panose="02020603050405020304" pitchFamily="18" charset="0"/>
                <a:cs typeface="Times New Roman" panose="02020603050405020304" pitchFamily="18" charset="0"/>
              </a:rPr>
              <a:t>: Aids researchers in analyzing large datasets to identify patterns in fractures and treatment outcomes.</a:t>
            </a:r>
          </a:p>
          <a:p>
            <a:pPr marL="200025" indent="-200025" algn="just" defTabSz="640080" eaLnBrk="0" fontAlgn="base" hangingPunct="0">
              <a:spcBef>
                <a:spcPct val="0"/>
              </a:spcBef>
              <a:spcAft>
                <a:spcPct val="0"/>
              </a:spcAft>
              <a:buFont typeface="Arial" panose="020B0604020202020204" pitchFamily="34" charset="0"/>
              <a:buChar char="•"/>
            </a:pPr>
            <a:r>
              <a:rPr lang="en-US" altLang="en-US" sz="1600" b="1" dirty="0">
                <a:latin typeface="Times New Roman" panose="02020603050405020304" pitchFamily="18" charset="0"/>
                <a:cs typeface="Times New Roman" panose="02020603050405020304" pitchFamily="18" charset="0"/>
              </a:rPr>
              <a:t>Mobile Health Apps</a:t>
            </a:r>
            <a:r>
              <a:rPr lang="en-US" altLang="en-US" sz="1600" dirty="0">
                <a:latin typeface="Times New Roman" panose="02020603050405020304" pitchFamily="18" charset="0"/>
                <a:cs typeface="Times New Roman" panose="02020603050405020304" pitchFamily="18" charset="0"/>
              </a:rPr>
              <a:t>: Integrates with mobile applications to allow patients to upload images and receive preliminary assessments. </a:t>
            </a:r>
          </a:p>
          <a:p>
            <a:pPr marL="200025" indent="-200025" algn="just" defTabSz="640080" eaLnBrk="0" fontAlgn="base" hangingPunct="0">
              <a:spcBef>
                <a:spcPct val="0"/>
              </a:spcBef>
              <a:spcAft>
                <a:spcPct val="0"/>
              </a:spcAft>
              <a:buFont typeface="Arial" panose="020B0604020202020204" pitchFamily="34" charset="0"/>
              <a:buChar char="•"/>
            </a:pPr>
            <a:r>
              <a:rPr lang="en-US" altLang="en-US" sz="1600" b="1" dirty="0">
                <a:latin typeface="Times New Roman" panose="02020603050405020304" pitchFamily="18" charset="0"/>
                <a:cs typeface="Times New Roman" panose="02020603050405020304" pitchFamily="18" charset="0"/>
              </a:rPr>
              <a:t>T</a:t>
            </a:r>
            <a:r>
              <a:rPr lang="en-US" sz="1600" b="1" dirty="0">
                <a:latin typeface="Times New Roman" panose="02020603050405020304" pitchFamily="18" charset="0"/>
                <a:cs typeface="Times New Roman" panose="02020603050405020304" pitchFamily="18" charset="0"/>
              </a:rPr>
              <a:t>elemedicine</a:t>
            </a:r>
            <a:r>
              <a:rPr lang="en-US" sz="1600" dirty="0">
                <a:latin typeface="Times New Roman" panose="02020603050405020304" pitchFamily="18" charset="0"/>
                <a:cs typeface="Times New Roman" panose="02020603050405020304" pitchFamily="18" charset="0"/>
              </a:rPr>
              <a:t>: Supports remote consultations, enabling specialists to assess X-ray images from distant locations.</a:t>
            </a:r>
            <a:endParaRPr lang="en-US" altLang="en-US" sz="1600"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2" y="0"/>
            <a:ext cx="1057799" cy="1181100"/>
          </a:xfrm>
          <a:prstGeom prst="rect">
            <a:avLst/>
          </a:prstGeom>
        </p:spPr>
      </p:pic>
      <p:pic>
        <p:nvPicPr>
          <p:cNvPr id="6" name="Picture 5" descr="E:\Shiva\VTU-logo.png"/>
          <p:cNvPicPr/>
          <p:nvPr/>
        </p:nvPicPr>
        <p:blipFill>
          <a:blip r:embed="rId3" cstate="print"/>
          <a:srcRect/>
          <a:stretch>
            <a:fillRect/>
          </a:stretch>
        </p:blipFill>
        <p:spPr bwMode="auto">
          <a:xfrm>
            <a:off x="7851089" y="11805"/>
            <a:ext cx="1292913" cy="1169296"/>
          </a:xfrm>
          <a:prstGeom prst="rect">
            <a:avLst/>
          </a:prstGeom>
          <a:noFill/>
          <a:ln w="9525">
            <a:noFill/>
            <a:miter lim="800000"/>
            <a:headEnd/>
            <a:tailEnd/>
          </a:ln>
        </p:spPr>
      </p:pic>
      <p:sp>
        <p:nvSpPr>
          <p:cNvPr id="8" name="TextBox 7">
            <a:extLst>
              <a:ext uri="{FF2B5EF4-FFF2-40B4-BE49-F238E27FC236}">
                <a16:creationId xmlns:a16="http://schemas.microsoft.com/office/drawing/2014/main" id="{90B13E51-67CE-1A2A-C63A-4E63EC46D23C}"/>
              </a:ext>
            </a:extLst>
          </p:cNvPr>
          <p:cNvSpPr txBox="1"/>
          <p:nvPr/>
        </p:nvSpPr>
        <p:spPr>
          <a:xfrm>
            <a:off x="1475656" y="366683"/>
            <a:ext cx="6264696"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Advantages and Applications</a:t>
            </a:r>
          </a:p>
        </p:txBody>
      </p:sp>
    </p:spTree>
    <p:extLst>
      <p:ext uri="{BB962C8B-B14F-4D97-AF65-F5344CB8AC3E}">
        <p14:creationId xmlns:p14="http://schemas.microsoft.com/office/powerpoint/2010/main" val="1662257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505597"/>
            <a:ext cx="5029200" cy="838200"/>
          </a:xfrm>
        </p:spPr>
        <p:txBody>
          <a:bodyPr/>
          <a:lstStyle/>
          <a:p>
            <a:r>
              <a:rPr lang="en-IN" dirty="0">
                <a:latin typeface="Times New Roman" panose="02020603050405020304" pitchFamily="18" charset="0"/>
                <a:cs typeface="Times New Roman" panose="02020603050405020304" pitchFamily="18" charset="0"/>
              </a:rPr>
              <a:t>Contents</a:t>
            </a:r>
            <a:endParaRPr lang="en-US"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t>2</a:t>
            </a:fld>
            <a:endParaRPr lang="en-US"/>
          </a:p>
        </p:txBody>
      </p:sp>
      <p:pic>
        <p:nvPicPr>
          <p:cNvPr id="6" name="Picture 5" descr="E:\Shiva\VTU-logo.png"/>
          <p:cNvPicPr/>
          <p:nvPr/>
        </p:nvPicPr>
        <p:blipFill>
          <a:blip r:embed="rId3" cstate="print"/>
          <a:srcRect/>
          <a:stretch>
            <a:fillRect/>
          </a:stretch>
        </p:blipFill>
        <p:spPr bwMode="auto">
          <a:xfrm>
            <a:off x="7848602" y="142877"/>
            <a:ext cx="1292913" cy="1533525"/>
          </a:xfrm>
          <a:prstGeom prst="rect">
            <a:avLst/>
          </a:prstGeom>
          <a:noFill/>
          <a:ln w="9525">
            <a:noFill/>
            <a:miter lim="800000"/>
            <a:headEnd/>
            <a:tailEnd/>
          </a:ln>
        </p:spPr>
      </p:pic>
      <p:pic>
        <p:nvPicPr>
          <p:cNvPr id="8" name="Picture 7"/>
          <p:cNvPicPr/>
          <p:nvPr/>
        </p:nvPicPr>
        <p:blipFill>
          <a:blip r:embed="rId4" cstate="print">
            <a:extLst>
              <a:ext uri="{28A0092B-C50C-407E-A947-70E740481C1C}">
                <a14:useLocalDpi xmlns:a14="http://schemas.microsoft.com/office/drawing/2010/main" val="0"/>
              </a:ext>
            </a:extLst>
          </a:blip>
          <a:srcRect l="6090" t="13725" r="67789" b="14902"/>
          <a:stretch>
            <a:fillRect/>
          </a:stretch>
        </p:blipFill>
        <p:spPr>
          <a:xfrm>
            <a:off x="228602" y="152400"/>
            <a:ext cx="1057799" cy="1181100"/>
          </a:xfrm>
          <a:prstGeom prst="rect">
            <a:avLst/>
          </a:prstGeom>
        </p:spPr>
      </p:pic>
      <p:sp>
        <p:nvSpPr>
          <p:cNvPr id="10" name="Content Placeholder 9">
            <a:extLst>
              <a:ext uri="{FF2B5EF4-FFF2-40B4-BE49-F238E27FC236}">
                <a16:creationId xmlns:a16="http://schemas.microsoft.com/office/drawing/2014/main" id="{349F7FBE-C876-752D-30BE-34107EB79A5D}"/>
              </a:ext>
            </a:extLst>
          </p:cNvPr>
          <p:cNvSpPr txBox="1">
            <a:spLocks noGrp="1"/>
          </p:cNvSpPr>
          <p:nvPr>
            <p:ph idx="1"/>
          </p:nvPr>
        </p:nvSpPr>
        <p:spPr>
          <a:xfrm>
            <a:off x="457200" y="1676400"/>
            <a:ext cx="8229600" cy="5022914"/>
          </a:xfrm>
          <a:prstGeom prst="rect">
            <a:avLst/>
          </a:prstGeom>
          <a:noFill/>
        </p:spPr>
        <p:txBody>
          <a:bodyPr wrap="square" rtlCol="0">
            <a:sp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Introduction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Existing system</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Literature Survey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Requirements :</a:t>
            </a:r>
          </a:p>
          <a:p>
            <a:pPr marL="800100" lvl="1"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Hardware Requirements</a:t>
            </a:r>
          </a:p>
          <a:p>
            <a:pPr marL="800100" lvl="1"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Software Requirements </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System Architecture</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Data Flow Diagram</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Methodology</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Implementation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Screenshots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Test Cases</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References</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699794" y="516651"/>
            <a:ext cx="3328839" cy="554732"/>
          </a:xfrm>
          <a:prstGeom prst="rect">
            <a:avLst/>
          </a:prstGeom>
          <a:noFill/>
          <a:ln/>
        </p:spPr>
        <p:txBody>
          <a:bodyPr wrap="none" lIns="0" tIns="0" rIns="0" bIns="0" rtlCol="0" anchor="t"/>
          <a:lstStyle/>
          <a:p>
            <a:pPr>
              <a:lnSpc>
                <a:spcPts val="3640"/>
              </a:lnSpc>
            </a:pPr>
            <a:r>
              <a:rPr lang="en-US" sz="4400" b="1" dirty="0">
                <a:solidFill>
                  <a:srgbClr val="020202"/>
                </a:solidFill>
                <a:latin typeface="Times New Roman" pitchFamily="18" charset="0"/>
                <a:cs typeface="Times New Roman" pitchFamily="18" charset="0"/>
              </a:rPr>
              <a:t>Conclusion</a:t>
            </a:r>
            <a:endParaRPr lang="en-US" sz="4400" b="1" dirty="0">
              <a:latin typeface="Times New Roman" pitchFamily="18" charset="0"/>
              <a:cs typeface="Times New Roman" pitchFamily="18" charset="0"/>
            </a:endParaRPr>
          </a:p>
        </p:txBody>
      </p:sp>
      <p:sp>
        <p:nvSpPr>
          <p:cNvPr id="13" name="TextBox 12">
            <a:extLst>
              <a:ext uri="{FF2B5EF4-FFF2-40B4-BE49-F238E27FC236}">
                <a16:creationId xmlns:a16="http://schemas.microsoft.com/office/drawing/2014/main" id="{FA9C6514-84F0-9310-8B98-CF2BFBF1A62A}"/>
              </a:ext>
            </a:extLst>
          </p:cNvPr>
          <p:cNvSpPr txBox="1"/>
          <p:nvPr/>
        </p:nvSpPr>
        <p:spPr>
          <a:xfrm>
            <a:off x="558513" y="1874701"/>
            <a:ext cx="4748481" cy="3673121"/>
          </a:xfrm>
          <a:prstGeom prst="rect">
            <a:avLst/>
          </a:prstGeom>
          <a:noFill/>
        </p:spPr>
        <p:txBody>
          <a:bodyPr wrap="square" lIns="64008" tIns="32004" rIns="64008" bIns="32004" rtlCol="0">
            <a:spAutoFit/>
          </a:bodyPr>
          <a:lstStyle/>
          <a:p>
            <a:pPr marL="240030" indent="-240030" algn="just">
              <a:lnSpc>
                <a:spcPct val="150000"/>
              </a:lnSpc>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The Bone Fracture Classification System developed using the VGG16 deep learning algorithm and Flask web framework presents a valuable solution for automating the classification of bone fractures in X-ray images. </a:t>
            </a:r>
          </a:p>
          <a:p>
            <a:pPr marL="240030" indent="-240030" algn="just">
              <a:lnSpc>
                <a:spcPct val="150000"/>
              </a:lnSpc>
              <a:buFont typeface="Arial" panose="020B0604020202020204" pitchFamily="34" charset="0"/>
              <a:buChar char="•"/>
            </a:pPr>
            <a:r>
              <a:rPr lang="en-IN" sz="1600" dirty="0">
                <a:latin typeface="Times New Roman" panose="02020603050405020304" pitchFamily="18" charset="0"/>
                <a:ea typeface="Calibri" panose="020F0502020204030204" pitchFamily="34" charset="0"/>
                <a:cs typeface="Times New Roman" panose="02020603050405020304" pitchFamily="18" charset="0"/>
              </a:rPr>
              <a:t>By accurately categorizing fractures into Mild, Moderate, and Severe categories, this system improves diagnostic efficiency, reduces human error, and offers instant, reliable results. </a:t>
            </a:r>
          </a:p>
          <a:p>
            <a:pPr marL="240030" indent="-240030" algn="just">
              <a:lnSpc>
                <a:spcPct val="150000"/>
              </a:lnSpc>
              <a:buFont typeface="Arial" panose="020B0604020202020204" pitchFamily="34" charset="0"/>
              <a:buChar char="•"/>
            </a:pPr>
            <a:endParaRPr lang="en-IN" sz="1400" dirty="0">
              <a:latin typeface="Times New Roman" panose="02020603050405020304" pitchFamily="18" charset="0"/>
              <a:cs typeface="Times New Roman" panose="02020603050405020304" pitchFamily="18" charset="0"/>
            </a:endParaRPr>
          </a:p>
        </p:txBody>
      </p:sp>
      <p:pic>
        <p:nvPicPr>
          <p:cNvPr id="17" name="Picture 16">
            <a:extLst>
              <a:ext uri="{FF2B5EF4-FFF2-40B4-BE49-F238E27FC236}">
                <a16:creationId xmlns:a16="http://schemas.microsoft.com/office/drawing/2014/main" id="{796CA6DC-9D96-4C50-882D-2D65B21EEB16}"/>
              </a:ext>
            </a:extLst>
          </p:cNvPr>
          <p:cNvPicPr>
            <a:picLocks noChangeAspect="1"/>
          </p:cNvPicPr>
          <p:nvPr/>
        </p:nvPicPr>
        <p:blipFill>
          <a:blip r:embed="rId3"/>
          <a:srcRect t="6233" b="5337"/>
          <a:stretch/>
        </p:blipFill>
        <p:spPr>
          <a:xfrm>
            <a:off x="5724130" y="1772816"/>
            <a:ext cx="3400531" cy="5040560"/>
          </a:xfrm>
          <a:prstGeom prst="rect">
            <a:avLst/>
          </a:prstGeom>
        </p:spPr>
      </p:pic>
      <p:pic>
        <p:nvPicPr>
          <p:cNvPr id="5" name="Picture 4" descr="E:\Shiva\VTU-logo.png"/>
          <p:cNvPicPr/>
          <p:nvPr/>
        </p:nvPicPr>
        <p:blipFill>
          <a:blip r:embed="rId4" cstate="print"/>
          <a:srcRect/>
          <a:stretch>
            <a:fillRect/>
          </a:stretch>
        </p:blipFill>
        <p:spPr bwMode="auto">
          <a:xfrm>
            <a:off x="7740354" y="48619"/>
            <a:ext cx="1384307" cy="1364159"/>
          </a:xfrm>
          <a:prstGeom prst="rect">
            <a:avLst/>
          </a:prstGeom>
          <a:noFill/>
          <a:ln w="9525">
            <a:noFill/>
            <a:miter lim="800000"/>
            <a:headEnd/>
            <a:tailEnd/>
          </a:ln>
        </p:spPr>
      </p:pic>
      <p:pic>
        <p:nvPicPr>
          <p:cNvPr id="6" name="Picture 5"/>
          <p:cNvPicPr/>
          <p:nvPr/>
        </p:nvPicPr>
        <p:blipFill>
          <a:blip r:embed="rId5" cstate="print">
            <a:extLst>
              <a:ext uri="{28A0092B-C50C-407E-A947-70E740481C1C}">
                <a14:useLocalDpi xmlns:a14="http://schemas.microsoft.com/office/drawing/2010/main" val="0"/>
              </a:ext>
            </a:extLst>
          </a:blip>
          <a:srcRect l="6090" t="13725" r="67789" b="14902"/>
          <a:stretch>
            <a:fillRect/>
          </a:stretch>
        </p:blipFill>
        <p:spPr>
          <a:xfrm>
            <a:off x="20786" y="0"/>
            <a:ext cx="1057799" cy="1181100"/>
          </a:xfrm>
          <a:prstGeom prst="rect">
            <a:avLst/>
          </a:prstGeom>
        </p:spPr>
      </p:pic>
    </p:spTree>
    <p:extLst>
      <p:ext uri="{BB962C8B-B14F-4D97-AF65-F5344CB8AC3E}">
        <p14:creationId xmlns:p14="http://schemas.microsoft.com/office/powerpoint/2010/main" val="3976761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627786" y="476674"/>
            <a:ext cx="3721373" cy="620217"/>
          </a:xfrm>
          <a:prstGeom prst="rect">
            <a:avLst/>
          </a:prstGeom>
          <a:noFill/>
          <a:ln/>
        </p:spPr>
        <p:txBody>
          <a:bodyPr wrap="none" lIns="0" tIns="0" rIns="0" bIns="0" rtlCol="0" anchor="t"/>
          <a:lstStyle/>
          <a:p>
            <a:pPr algn="ctr">
              <a:lnSpc>
                <a:spcPts val="4095"/>
              </a:lnSpc>
            </a:pPr>
            <a:r>
              <a:rPr lang="en-US" sz="4400" b="1" dirty="0">
                <a:solidFill>
                  <a:srgbClr val="020202"/>
                </a:solidFill>
                <a:latin typeface="Times New Roman" pitchFamily="18" charset="0"/>
                <a:ea typeface="PT Serif" pitchFamily="34" charset="-122"/>
                <a:cs typeface="Times New Roman" pitchFamily="18" charset="0"/>
              </a:rPr>
              <a:t>References</a:t>
            </a:r>
          </a:p>
          <a:p>
            <a:pPr algn="ctr">
              <a:lnSpc>
                <a:spcPct val="200000"/>
              </a:lnSpc>
            </a:pPr>
            <a:endParaRPr lang="en-IN" sz="4400" b="1" dirty="0">
              <a:latin typeface="Times New Roman" pitchFamily="18" charset="0"/>
              <a:cs typeface="Times New Roman" pitchFamily="18" charset="0"/>
            </a:endParaRPr>
          </a:p>
          <a:p>
            <a:pPr algn="ctr">
              <a:lnSpc>
                <a:spcPct val="200000"/>
              </a:lnSpc>
            </a:pPr>
            <a:endParaRPr lang="en-IN" sz="4400" b="1" dirty="0">
              <a:latin typeface="Times New Roman" pitchFamily="18" charset="0"/>
              <a:cs typeface="Times New Roman" pitchFamily="18" charset="0"/>
            </a:endParaRPr>
          </a:p>
          <a:p>
            <a:pPr algn="ctr">
              <a:lnSpc>
                <a:spcPts val="4095"/>
              </a:lnSpc>
            </a:pPr>
            <a:endParaRPr lang="en-US" sz="4400" b="1" dirty="0">
              <a:latin typeface="Times New Roman" pitchFamily="18" charset="0"/>
              <a:cs typeface="Times New Roman" pitchFamily="18" charset="0"/>
            </a:endParaRPr>
          </a:p>
        </p:txBody>
      </p:sp>
      <p:sp>
        <p:nvSpPr>
          <p:cNvPr id="8" name="Rectangle 5">
            <a:extLst>
              <a:ext uri="{FF2B5EF4-FFF2-40B4-BE49-F238E27FC236}">
                <a16:creationId xmlns:a16="http://schemas.microsoft.com/office/drawing/2014/main" id="{B75F1853-73C7-EEA2-18BA-9BADAE2970E3}"/>
              </a:ext>
            </a:extLst>
          </p:cNvPr>
          <p:cNvSpPr>
            <a:spLocks noChangeArrowheads="1"/>
          </p:cNvSpPr>
          <p:nvPr/>
        </p:nvSpPr>
        <p:spPr bwMode="auto">
          <a:xfrm>
            <a:off x="340161" y="1484784"/>
            <a:ext cx="8296618" cy="4804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4008" tIns="32004" rIns="64008" bIns="32004" numCol="1" anchor="ctr" anchorCtr="0" compatLnSpc="1">
            <a:prstTxWarp prst="textNoShape">
              <a:avLst/>
            </a:prstTxWarp>
            <a:spAutoFit/>
          </a:bodyPr>
          <a:lstStyle/>
          <a:p>
            <a:pPr marL="240030" indent="-240030" algn="just" eaLnBrk="0" fontAlgn="base" hangingPunct="0">
              <a:spcBef>
                <a:spcPct val="0"/>
              </a:spcBef>
              <a:spcAft>
                <a:spcPct val="0"/>
              </a:spcAft>
              <a:buFont typeface="+mj-lt"/>
              <a:buAutoNum type="arabicPeriod"/>
            </a:pPr>
            <a:r>
              <a:rPr lang="en-US" sz="1400" dirty="0">
                <a:latin typeface="Times New Roman" panose="02020603050405020304" pitchFamily="18" charset="0"/>
                <a:cs typeface="Times New Roman" panose="02020603050405020304" pitchFamily="18" charset="0"/>
              </a:rPr>
              <a:t>Yadav, R. S., &amp; Shrivastava, P. K. "Detection of Bone Fractures from X-ray Images Using Faster R-CNN.” Computer Vision in Medicine, vol. 12, 2020. </a:t>
            </a:r>
          </a:p>
          <a:p>
            <a:pPr marL="240030" indent="-240030" algn="just" eaLnBrk="0" fontAlgn="base" hangingPunct="0">
              <a:spcBef>
                <a:spcPct val="0"/>
              </a:spcBef>
              <a:spcAft>
                <a:spcPct val="0"/>
              </a:spcAft>
              <a:buFont typeface="+mj-lt"/>
              <a:buAutoNum type="arabicPeriod"/>
            </a:pPr>
            <a:r>
              <a:rPr lang="en-US" sz="1400" dirty="0">
                <a:latin typeface="Times New Roman" panose="02020603050405020304" pitchFamily="18" charset="0"/>
                <a:cs typeface="Times New Roman" panose="02020603050405020304" pitchFamily="18" charset="0"/>
              </a:rPr>
              <a:t>Bar, S., Diamant, G., &amp; Wolf, D. "Automatic Detection of Bone Fractures in X-rays Using Deep Learning Models." Medical Imaging Research, vol. 9, no. 4, 2021</a:t>
            </a:r>
            <a:r>
              <a:rPr lang="en-IN" sz="1400" dirty="0">
                <a:latin typeface="Times New Roman" pitchFamily="18" charset="0"/>
                <a:cs typeface="Times New Roman" pitchFamily="18" charset="0"/>
              </a:rPr>
              <a:t>.</a:t>
            </a:r>
          </a:p>
          <a:p>
            <a:pPr marL="240030" indent="-240030" algn="just" eaLnBrk="0" fontAlgn="base" hangingPunct="0">
              <a:spcBef>
                <a:spcPct val="0"/>
              </a:spcBef>
              <a:spcAft>
                <a:spcPct val="0"/>
              </a:spcAft>
              <a:buFont typeface="+mj-lt"/>
              <a:buAutoNum type="arabicPeriod"/>
            </a:pPr>
            <a:r>
              <a:rPr lang="en-US" sz="1400" dirty="0">
                <a:latin typeface="Times New Roman" panose="02020603050405020304" pitchFamily="18" charset="0"/>
                <a:cs typeface="Times New Roman" panose="02020603050405020304" pitchFamily="18" charset="0"/>
              </a:rPr>
              <a:t>Cheng, K. M., Ho, A. P., &amp; Niu, Z. "A Deep Learning Approach for Fracture Detection in Radiography." Journal of Medical Imaging, vol. 6, no. 1, 2022.</a:t>
            </a:r>
          </a:p>
          <a:p>
            <a:pPr marL="240030" indent="-240030" algn="just" eaLnBrk="0" fontAlgn="base" hangingPunct="0">
              <a:spcBef>
                <a:spcPct val="0"/>
              </a:spcBef>
              <a:spcAft>
                <a:spcPct val="0"/>
              </a:spcAft>
              <a:buFont typeface="+mj-lt"/>
              <a:buAutoNum type="arabicPeriod"/>
            </a:pPr>
            <a:r>
              <a:rPr lang="en-US" sz="1400" dirty="0">
                <a:latin typeface="Times New Roman" panose="02020603050405020304" pitchFamily="18" charset="0"/>
                <a:cs typeface="Times New Roman" panose="02020603050405020304" pitchFamily="18" charset="0"/>
              </a:rPr>
              <a:t>M. H. Aly, A. M. Hassan, A. M. Amin, "Fracture Detection in Wrist X-ray Images Using Deep Learning-Based Object Detection Models," Journal of Biomedical Informatics, vol. 135, pp. 142-153, 2023.</a:t>
            </a:r>
          </a:p>
          <a:p>
            <a:pPr marL="240030" indent="-240030" algn="just" eaLnBrk="0" fontAlgn="base" hangingPunct="0">
              <a:spcBef>
                <a:spcPct val="0"/>
              </a:spcBef>
              <a:spcAft>
                <a:spcPct val="0"/>
              </a:spcAft>
              <a:buFont typeface="+mj-lt"/>
              <a:buAutoNum type="arabicPeriod"/>
            </a:pPr>
            <a:r>
              <a:rPr lang="en-US" sz="1400" dirty="0">
                <a:latin typeface="Times New Roman" panose="02020603050405020304" pitchFamily="18" charset="0"/>
                <a:cs typeface="Times New Roman" panose="02020603050405020304" pitchFamily="18" charset="0"/>
              </a:rPr>
              <a:t>Zhang et al., "Robust Medical X-Ray Image Classification by Deep Learning with Multi-Versus Optimizer," 2023.</a:t>
            </a:r>
          </a:p>
          <a:p>
            <a:pPr marL="240030" indent="-240030" eaLnBrk="0" fontAlgn="base" hangingPunct="0">
              <a:spcBef>
                <a:spcPct val="0"/>
              </a:spcBef>
              <a:spcAft>
                <a:spcPct val="0"/>
              </a:spcAft>
              <a:buFont typeface="+mj-lt"/>
              <a:buAutoNum type="arabicPeriod"/>
            </a:pPr>
            <a:r>
              <a:rPr lang="en-US" sz="1400" dirty="0">
                <a:latin typeface="Times New Roman" panose="02020603050405020304" pitchFamily="18" charset="0"/>
                <a:cs typeface="Times New Roman" panose="02020603050405020304" pitchFamily="18" charset="0"/>
              </a:rPr>
              <a:t>Amal Alshahrani, Alaa Alsairafi, "Bone Fracture Classification using Convolutional Neural Networks from X-ray Images," 2024. </a:t>
            </a:r>
          </a:p>
          <a:p>
            <a:pPr marL="240030" indent="-240030" eaLnBrk="0" fontAlgn="base" hangingPunct="0">
              <a:spcBef>
                <a:spcPct val="0"/>
              </a:spcBef>
              <a:spcAft>
                <a:spcPct val="0"/>
              </a:spcAft>
              <a:buFont typeface="+mj-lt"/>
              <a:buAutoNum type="arabicPeriod"/>
            </a:pPr>
            <a:r>
              <a:rPr lang="en-IN" sz="1400" dirty="0">
                <a:latin typeface="Times New Roman" panose="02020603050405020304" pitchFamily="18" charset="0"/>
                <a:cs typeface="Times New Roman" panose="02020603050405020304" pitchFamily="18" charset="0"/>
              </a:rPr>
              <a:t>Robert Hruby, Daniel Kvak, "Cross- Centre Validation of Deep Learning Model for Musculoskeletal Fracture Detection in Radiographic Imaging: A Feasibility Study," 2024.</a:t>
            </a:r>
          </a:p>
          <a:p>
            <a:pPr marL="240030" indent="-240030" eaLnBrk="0" fontAlgn="base" hangingPunct="0">
              <a:spcBef>
                <a:spcPct val="0"/>
              </a:spcBef>
              <a:spcAft>
                <a:spcPct val="0"/>
              </a:spcAft>
              <a:buFont typeface="+mj-lt"/>
              <a:buAutoNum type="arabicPeriod"/>
            </a:pPr>
            <a:r>
              <a:rPr lang="en-US" sz="1400" dirty="0">
                <a:latin typeface="Times New Roman" panose="02020603050405020304" pitchFamily="18" charset="0"/>
                <a:cs typeface="Times New Roman" panose="02020603050405020304" pitchFamily="18" charset="0"/>
              </a:rPr>
              <a:t>Jitendra Chautharia, "Pediatric Fracture Detection with X-ray Images Using YOLOv8," 2024.</a:t>
            </a:r>
            <a:endParaRPr lang="en-IN" sz="1400" dirty="0">
              <a:latin typeface="Times New Roman" panose="02020603050405020304" pitchFamily="18" charset="0"/>
              <a:cs typeface="Times New Roman" panose="02020603050405020304" pitchFamily="18" charset="0"/>
            </a:endParaRPr>
          </a:p>
          <a:p>
            <a:pPr marL="240030" indent="-240030" eaLnBrk="0" fontAlgn="base" hangingPunct="0">
              <a:spcBef>
                <a:spcPct val="0"/>
              </a:spcBef>
              <a:spcAft>
                <a:spcPct val="0"/>
              </a:spcAft>
              <a:buFont typeface="+mj-lt"/>
              <a:buAutoNum type="arabicPeriod"/>
            </a:pPr>
            <a:r>
              <a:rPr lang="en-IN" sz="1400" dirty="0">
                <a:latin typeface="Times New Roman" panose="02020603050405020304" pitchFamily="18" charset="0"/>
                <a:cs typeface="Times New Roman" panose="02020603050405020304" pitchFamily="18" charset="0"/>
              </a:rPr>
              <a:t>S.N. Kadry, H. Maghraby, "Long bone X-ray fracture classification using machine learning", Journal of Al-Azhar University Engineering Sector, vol. 19, pp. 121-133, 2024.</a:t>
            </a:r>
            <a:endParaRPr lang="en-US" sz="1400" dirty="0">
              <a:latin typeface="Times New Roman" panose="02020603050405020304" pitchFamily="18" charset="0"/>
              <a:cs typeface="Times New Roman" panose="02020603050405020304" pitchFamily="18" charset="0"/>
            </a:endParaRPr>
          </a:p>
          <a:p>
            <a:pPr marL="240030" indent="-240030" algn="just" eaLnBrk="0" fontAlgn="base" hangingPunct="0">
              <a:spcBef>
                <a:spcPct val="0"/>
              </a:spcBef>
              <a:spcAft>
                <a:spcPct val="0"/>
              </a:spcAft>
              <a:buFont typeface="+mj-lt"/>
              <a:buAutoNum type="arabicPeriod"/>
            </a:pPr>
            <a:r>
              <a:rPr lang="en-US" altLang="en-US" sz="1400" dirty="0">
                <a:solidFill>
                  <a:schemeClr val="bg2">
                    <a:lumMod val="10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https://www.geeksforgeeks.org/flask-tutorial/</a:t>
            </a:r>
            <a:r>
              <a:rPr lang="en-US" altLang="en-US" sz="1400" dirty="0">
                <a:solidFill>
                  <a:schemeClr val="bg2">
                    <a:lumMod val="10000"/>
                  </a:schemeClr>
                </a:solidFill>
                <a:latin typeface="Times New Roman" panose="02020603050405020304" pitchFamily="18" charset="0"/>
                <a:cs typeface="Times New Roman" panose="02020603050405020304" pitchFamily="18" charset="0"/>
              </a:rPr>
              <a:t>.</a:t>
            </a:r>
          </a:p>
          <a:p>
            <a:pPr marL="240030" indent="-240030" algn="just" eaLnBrk="0" fontAlgn="base" hangingPunct="0">
              <a:spcBef>
                <a:spcPct val="0"/>
              </a:spcBef>
              <a:spcAft>
                <a:spcPct val="0"/>
              </a:spcAft>
              <a:buFont typeface="+mj-lt"/>
              <a:buAutoNum type="arabicPeriod"/>
            </a:pPr>
            <a:r>
              <a:rPr lang="en-US" altLang="en-US" sz="1400" dirty="0">
                <a:solidFill>
                  <a:schemeClr val="bg2">
                    <a:lumMod val="10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https://builtin.com/data-science/transfer-learning</a:t>
            </a:r>
            <a:r>
              <a:rPr lang="en-US" altLang="en-US" sz="1400" dirty="0">
                <a:solidFill>
                  <a:schemeClr val="bg2">
                    <a:lumMod val="10000"/>
                  </a:schemeClr>
                </a:solidFill>
                <a:latin typeface="Times New Roman" panose="02020603050405020304" pitchFamily="18" charset="0"/>
                <a:cs typeface="Times New Roman" panose="02020603050405020304" pitchFamily="18" charset="0"/>
              </a:rPr>
              <a:t>.</a:t>
            </a:r>
          </a:p>
          <a:p>
            <a:pPr marL="240030" indent="-240030" algn="just" eaLnBrk="0" fontAlgn="base" hangingPunct="0">
              <a:spcBef>
                <a:spcPct val="0"/>
              </a:spcBef>
              <a:spcAft>
                <a:spcPct val="0"/>
              </a:spcAft>
              <a:buFont typeface="+mj-lt"/>
              <a:buAutoNum type="arabicPeriod"/>
            </a:pPr>
            <a:r>
              <a:rPr lang="en-US" altLang="en-US" sz="1400" dirty="0">
                <a:solidFill>
                  <a:schemeClr val="bg2">
                    <a:lumMod val="10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https://www.geeksforgeeks.org/introduction-convolution-neural-network/</a:t>
            </a:r>
            <a:r>
              <a:rPr lang="en-US" altLang="en-US" sz="1400" dirty="0">
                <a:solidFill>
                  <a:schemeClr val="bg2">
                    <a:lumMod val="10000"/>
                  </a:schemeClr>
                </a:solidFill>
                <a:latin typeface="Times New Roman" panose="02020603050405020304" pitchFamily="18" charset="0"/>
                <a:cs typeface="Times New Roman" panose="02020603050405020304" pitchFamily="18" charset="0"/>
              </a:rPr>
              <a:t>.</a:t>
            </a:r>
          </a:p>
          <a:p>
            <a:pPr marL="240030" indent="-240030" algn="just" eaLnBrk="0" fontAlgn="base" hangingPunct="0">
              <a:spcBef>
                <a:spcPct val="0"/>
              </a:spcBef>
              <a:spcAft>
                <a:spcPct val="0"/>
              </a:spcAft>
              <a:buFont typeface="+mj-lt"/>
              <a:buAutoNum type="arabicPeriod"/>
            </a:pPr>
            <a:r>
              <a:rPr lang="en-US" altLang="en-US" sz="1400" dirty="0">
                <a:solidFill>
                  <a:schemeClr val="bg2">
                    <a:lumMod val="10000"/>
                  </a:schemeClr>
                </a:solidFill>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https://www.geeksforgeeks.org/vgg-16-cnn-model/</a:t>
            </a:r>
            <a:r>
              <a:rPr lang="en-US" altLang="en-US" sz="1400" dirty="0">
                <a:solidFill>
                  <a:schemeClr val="bg2">
                    <a:lumMod val="10000"/>
                  </a:schemeClr>
                </a:solidFill>
                <a:latin typeface="Times New Roman" panose="02020603050405020304" pitchFamily="18" charset="0"/>
                <a:cs typeface="Times New Roman" panose="02020603050405020304" pitchFamily="18" charset="0"/>
              </a:rPr>
              <a:t>.</a:t>
            </a:r>
          </a:p>
          <a:p>
            <a:pPr marL="240030" indent="-240030" algn="just" eaLnBrk="0" fontAlgn="base" hangingPunct="0">
              <a:spcBef>
                <a:spcPct val="0"/>
              </a:spcBef>
              <a:spcAft>
                <a:spcPct val="0"/>
              </a:spcAft>
              <a:buFont typeface="+mj-lt"/>
              <a:buAutoNum type="arabicPeriod"/>
            </a:pPr>
            <a:r>
              <a:rPr lang="en-US" altLang="en-US" sz="1400" dirty="0">
                <a:solidFill>
                  <a:schemeClr val="bg2">
                    <a:lumMod val="10000"/>
                  </a:schemeClr>
                </a:solidFill>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https://www.geeksforgeeks.org/understanding-activation-functions-in-depth/</a:t>
            </a:r>
            <a:r>
              <a:rPr lang="en-US" altLang="en-US" sz="1400" dirty="0">
                <a:solidFill>
                  <a:schemeClr val="bg2">
                    <a:lumMod val="10000"/>
                  </a:schemeClr>
                </a:solidFill>
                <a:latin typeface="Times New Roman" panose="02020603050405020304" pitchFamily="18" charset="0"/>
                <a:cs typeface="Times New Roman" panose="02020603050405020304" pitchFamily="18" charset="0"/>
              </a:rPr>
              <a:t>.</a:t>
            </a:r>
          </a:p>
        </p:txBody>
      </p:sp>
      <p:pic>
        <p:nvPicPr>
          <p:cNvPr id="4" name="Picture 3"/>
          <p:cNvPicPr/>
          <p:nvPr/>
        </p:nvPicPr>
        <p:blipFill>
          <a:blip r:embed="rId8" cstate="print">
            <a:extLst>
              <a:ext uri="{28A0092B-C50C-407E-A947-70E740481C1C}">
                <a14:useLocalDpi xmlns:a14="http://schemas.microsoft.com/office/drawing/2010/main" val="0"/>
              </a:ext>
            </a:extLst>
          </a:blip>
          <a:srcRect l="6090" t="13725" r="67789" b="14902"/>
          <a:stretch>
            <a:fillRect/>
          </a:stretch>
        </p:blipFill>
        <p:spPr>
          <a:xfrm>
            <a:off x="20786" y="0"/>
            <a:ext cx="1057799" cy="1181100"/>
          </a:xfrm>
          <a:prstGeom prst="rect">
            <a:avLst/>
          </a:prstGeom>
        </p:spPr>
      </p:pic>
      <p:pic>
        <p:nvPicPr>
          <p:cNvPr id="5" name="Picture 4" descr="E:\Shiva\VTU-logo.png"/>
          <p:cNvPicPr/>
          <p:nvPr/>
        </p:nvPicPr>
        <p:blipFill>
          <a:blip r:embed="rId9" cstate="print"/>
          <a:srcRect/>
          <a:stretch>
            <a:fillRect/>
          </a:stretch>
        </p:blipFill>
        <p:spPr bwMode="auto">
          <a:xfrm>
            <a:off x="7848601" y="23269"/>
            <a:ext cx="1292913" cy="1317501"/>
          </a:xfrm>
          <a:prstGeom prst="rect">
            <a:avLst/>
          </a:prstGeom>
          <a:noFill/>
          <a:ln w="9525">
            <a:noFill/>
            <a:miter lim="800000"/>
            <a:headEnd/>
            <a:tailEnd/>
          </a:ln>
        </p:spPr>
      </p:pic>
    </p:spTree>
    <p:extLst>
      <p:ext uri="{BB962C8B-B14F-4D97-AF65-F5344CB8AC3E}">
        <p14:creationId xmlns:p14="http://schemas.microsoft.com/office/powerpoint/2010/main" val="552383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10064" y="2173705"/>
            <a:ext cx="3801978" cy="1788182"/>
          </a:xfrm>
          <a:prstGeom prst="rect">
            <a:avLst/>
          </a:prstGeom>
        </p:spPr>
        <p:style>
          <a:lnRef idx="2">
            <a:schemeClr val="dk1"/>
          </a:lnRef>
          <a:fillRef idx="1">
            <a:schemeClr val="lt1"/>
          </a:fillRef>
          <a:effectRef idx="0">
            <a:schemeClr val="dk1"/>
          </a:effectRef>
          <a:fontRef idx="minor">
            <a:schemeClr val="dk1"/>
          </a:fontRef>
        </p:style>
        <p:txBody>
          <a:bodyPr wrap="square" lIns="64008" tIns="32004" rIns="64008" bIns="32004" rtlCol="0">
            <a:spAutoFit/>
          </a:bodyPr>
          <a:lstStyle/>
          <a:p>
            <a:r>
              <a:rPr lang="en-IN" sz="5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Thank</a:t>
            </a:r>
          </a:p>
          <a:p>
            <a:r>
              <a:rPr lang="en-IN" sz="5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You</a:t>
            </a:r>
          </a:p>
        </p:txBody>
      </p:sp>
      <p:pic>
        <p:nvPicPr>
          <p:cNvPr id="3" name="Picture 2"/>
          <p:cNvPicPr/>
          <p:nvPr/>
        </p:nvPicPr>
        <p:blipFill>
          <a:blip r:embed="rId3" cstate="print">
            <a:extLst>
              <a:ext uri="{28A0092B-C50C-407E-A947-70E740481C1C}">
                <a14:useLocalDpi xmlns:a14="http://schemas.microsoft.com/office/drawing/2010/main" val="0"/>
              </a:ext>
            </a:extLst>
          </a:blip>
          <a:srcRect l="6090" t="13725" r="67789" b="14902"/>
          <a:stretch>
            <a:fillRect/>
          </a:stretch>
        </p:blipFill>
        <p:spPr>
          <a:xfrm>
            <a:off x="228602" y="152400"/>
            <a:ext cx="1057799" cy="1181100"/>
          </a:xfrm>
          <a:prstGeom prst="rect">
            <a:avLst/>
          </a:prstGeom>
        </p:spPr>
      </p:pic>
      <p:pic>
        <p:nvPicPr>
          <p:cNvPr id="4" name="Picture 3" descr="E:\Shiva\VTU-logo.png"/>
          <p:cNvPicPr/>
          <p:nvPr/>
        </p:nvPicPr>
        <p:blipFill>
          <a:blip r:embed="rId4" cstate="print"/>
          <a:srcRect/>
          <a:stretch>
            <a:fillRect/>
          </a:stretch>
        </p:blipFill>
        <p:spPr bwMode="auto">
          <a:xfrm>
            <a:off x="7840593" y="8014"/>
            <a:ext cx="1292913" cy="1533525"/>
          </a:xfrm>
          <a:prstGeom prst="rect">
            <a:avLst/>
          </a:prstGeom>
          <a:noFill/>
          <a:ln w="9525">
            <a:noFill/>
            <a:miter lim="800000"/>
            <a:headEnd/>
            <a:tailEnd/>
          </a:ln>
        </p:spPr>
      </p:pic>
    </p:spTree>
    <p:extLst>
      <p:ext uri="{BB962C8B-B14F-4D97-AF65-F5344CB8AC3E}">
        <p14:creationId xmlns:p14="http://schemas.microsoft.com/office/powerpoint/2010/main" val="1436704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Introduction</a:t>
            </a:r>
          </a:p>
        </p:txBody>
      </p:sp>
      <p:sp>
        <p:nvSpPr>
          <p:cNvPr id="4" name="Slide Number Placeholder 3"/>
          <p:cNvSpPr>
            <a:spLocks noGrp="1"/>
          </p:cNvSpPr>
          <p:nvPr>
            <p:ph type="sldNum" sz="quarter" idx="12"/>
          </p:nvPr>
        </p:nvSpPr>
        <p:spPr/>
        <p:txBody>
          <a:bodyPr/>
          <a:lstStyle/>
          <a:p>
            <a:fld id="{B6F15528-21DE-4FAA-801E-634DDDAF4B2B}" type="slidenum">
              <a:rPr lang="en-US" smtClean="0"/>
              <a:t>3</a:t>
            </a:fld>
            <a:endParaRPr lang="en-US"/>
          </a:p>
        </p:txBody>
      </p:sp>
      <p:pic>
        <p:nvPicPr>
          <p:cNvPr id="7" name="Picture 6" descr="E:\Shiva\VTU-logo.png"/>
          <p:cNvPicPr/>
          <p:nvPr/>
        </p:nvPicPr>
        <p:blipFill>
          <a:blip r:embed="rId3" cstate="print"/>
          <a:srcRect/>
          <a:stretch>
            <a:fillRect/>
          </a:stretch>
        </p:blipFill>
        <p:spPr bwMode="auto">
          <a:xfrm>
            <a:off x="7620002" y="2"/>
            <a:ext cx="1292913" cy="1533525"/>
          </a:xfrm>
          <a:prstGeom prst="rect">
            <a:avLst/>
          </a:prstGeom>
          <a:noFill/>
          <a:ln w="9525">
            <a:noFill/>
            <a:miter lim="800000"/>
            <a:headEnd/>
            <a:tailEnd/>
          </a:ln>
        </p:spPr>
      </p:pic>
      <p:sp>
        <p:nvSpPr>
          <p:cNvPr id="5" name="Content Placeholder 4"/>
          <p:cNvSpPr>
            <a:spLocks noGrp="1"/>
          </p:cNvSpPr>
          <p:nvPr>
            <p:ph idx="1"/>
          </p:nvPr>
        </p:nvSpPr>
        <p:spPr>
          <a:xfrm>
            <a:off x="447653" y="2332039"/>
            <a:ext cx="5194920" cy="3905275"/>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Bone fractures, particularly in the leg and hand, are common injuries. Accurate diagnosis and classification of fracture severity are essential for effective treatment planning and recovery. With advancements in deep learning, automated systems now offer faster and more reliable solutions for medical imaging tasks. This project focuses on developing a Smart Diagnosis System using a Convolutional Neural Network (CNN) based on the VGG16 architecture. </a:t>
            </a:r>
            <a:endParaRPr lang="en-IN" dirty="0"/>
          </a:p>
        </p:txBody>
      </p:sp>
      <p:pic>
        <p:nvPicPr>
          <p:cNvPr id="8" name="Picture 7"/>
          <p:cNvPicPr/>
          <p:nvPr/>
        </p:nvPicPr>
        <p:blipFill>
          <a:blip r:embed="rId4" cstate="print">
            <a:extLst>
              <a:ext uri="{28A0092B-C50C-407E-A947-70E740481C1C}">
                <a14:useLocalDpi xmlns:a14="http://schemas.microsoft.com/office/drawing/2010/main" val="0"/>
              </a:ext>
            </a:extLst>
          </a:blip>
          <a:srcRect l="6090" t="13725" r="67789" b="14902"/>
          <a:stretch>
            <a:fillRect/>
          </a:stretch>
        </p:blipFill>
        <p:spPr>
          <a:xfrm>
            <a:off x="228602" y="152400"/>
            <a:ext cx="1057799" cy="1181100"/>
          </a:xfrm>
          <a:prstGeom prst="rect">
            <a:avLst/>
          </a:prstGeom>
        </p:spPr>
      </p:pic>
      <p:pic>
        <p:nvPicPr>
          <p:cNvPr id="6" name="Picture 5">
            <a:extLst>
              <a:ext uri="{FF2B5EF4-FFF2-40B4-BE49-F238E27FC236}">
                <a16:creationId xmlns:a16="http://schemas.microsoft.com/office/drawing/2014/main" id="{CB1EE2F1-5BCF-3B9D-051A-0A001D9430B9}"/>
              </a:ext>
            </a:extLst>
          </p:cNvPr>
          <p:cNvPicPr>
            <a:picLocks noChangeAspect="1"/>
          </p:cNvPicPr>
          <p:nvPr/>
        </p:nvPicPr>
        <p:blipFill>
          <a:blip r:embed="rId5"/>
          <a:stretch>
            <a:fillRect/>
          </a:stretch>
        </p:blipFill>
        <p:spPr>
          <a:xfrm>
            <a:off x="5868144" y="2276872"/>
            <a:ext cx="3275856" cy="379801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2628915" y="473423"/>
            <a:ext cx="3721373" cy="465163"/>
          </a:xfrm>
          <a:prstGeom prst="rect">
            <a:avLst/>
          </a:prstGeom>
          <a:noFill/>
          <a:ln/>
        </p:spPr>
        <p:txBody>
          <a:bodyPr wrap="none" lIns="0" tIns="0" rIns="0" bIns="0" rtlCol="0" anchor="t"/>
          <a:lstStyle/>
          <a:p>
            <a:pPr algn="ctr">
              <a:lnSpc>
                <a:spcPts val="3656"/>
              </a:lnSpc>
            </a:pPr>
            <a:r>
              <a:rPr lang="en-US" sz="4400" b="1" dirty="0">
                <a:solidFill>
                  <a:srgbClr val="020202"/>
                </a:solidFill>
                <a:latin typeface="Times New Roman" pitchFamily="18" charset="0"/>
                <a:ea typeface="PT Serif" pitchFamily="34" charset="-122"/>
                <a:cs typeface="Times New Roman" pitchFamily="18" charset="0"/>
              </a:rPr>
              <a:t>Proposed System</a:t>
            </a:r>
            <a:endParaRPr lang="en-US" sz="4400" b="1" dirty="0">
              <a:latin typeface="Times New Roman" pitchFamily="18" charset="0"/>
              <a:cs typeface="Times New Roman" pitchFamily="18" charset="0"/>
            </a:endParaRPr>
          </a:p>
        </p:txBody>
      </p:sp>
      <p:sp>
        <p:nvSpPr>
          <p:cNvPr id="5" name="Text 2"/>
          <p:cNvSpPr/>
          <p:nvPr/>
        </p:nvSpPr>
        <p:spPr>
          <a:xfrm>
            <a:off x="637880" y="4154835"/>
            <a:ext cx="1860649" cy="232544"/>
          </a:xfrm>
          <a:prstGeom prst="rect">
            <a:avLst/>
          </a:prstGeom>
          <a:noFill/>
          <a:ln/>
        </p:spPr>
        <p:txBody>
          <a:bodyPr wrap="none" lIns="0" tIns="0" rIns="0" bIns="0" rtlCol="0" anchor="t"/>
          <a:lstStyle/>
          <a:p>
            <a:pPr>
              <a:lnSpc>
                <a:spcPts val="1813"/>
              </a:lnSpc>
            </a:pPr>
            <a:endParaRPr lang="en-US" sz="1438" dirty="0">
              <a:latin typeface="Times New Roman" pitchFamily="18" charset="0"/>
              <a:cs typeface="Times New Roman" pitchFamily="18" charset="0"/>
            </a:endParaRPr>
          </a:p>
        </p:txBody>
      </p:sp>
      <p:sp>
        <p:nvSpPr>
          <p:cNvPr id="6" name="Text 3"/>
          <p:cNvSpPr/>
          <p:nvPr/>
        </p:nvSpPr>
        <p:spPr>
          <a:xfrm>
            <a:off x="2784575" y="4296558"/>
            <a:ext cx="2339206" cy="680443"/>
          </a:xfrm>
          <a:prstGeom prst="rect">
            <a:avLst/>
          </a:prstGeom>
          <a:noFill/>
          <a:ln/>
        </p:spPr>
        <p:txBody>
          <a:bodyPr wrap="square" lIns="0" tIns="0" rIns="0" bIns="0" rtlCol="0" anchor="t"/>
          <a:lstStyle/>
          <a:p>
            <a:pPr>
              <a:lnSpc>
                <a:spcPts val="1781"/>
              </a:lnSpc>
            </a:pPr>
            <a:endParaRPr lang="en-US" sz="1094" dirty="0">
              <a:latin typeface="Times New Roman" pitchFamily="18" charset="0"/>
              <a:cs typeface="Times New Roman" pitchFamily="18" charset="0"/>
            </a:endParaRPr>
          </a:p>
        </p:txBody>
      </p:sp>
      <p:sp>
        <p:nvSpPr>
          <p:cNvPr id="8" name="Text 5"/>
          <p:cNvSpPr/>
          <p:nvPr/>
        </p:nvSpPr>
        <p:spPr>
          <a:xfrm>
            <a:off x="3402363" y="4154835"/>
            <a:ext cx="1863179" cy="232544"/>
          </a:xfrm>
          <a:prstGeom prst="rect">
            <a:avLst/>
          </a:prstGeom>
          <a:noFill/>
          <a:ln/>
        </p:spPr>
        <p:txBody>
          <a:bodyPr wrap="none" lIns="0" tIns="0" rIns="0" bIns="0" rtlCol="0" anchor="t"/>
          <a:lstStyle/>
          <a:p>
            <a:pPr>
              <a:lnSpc>
                <a:spcPts val="1813"/>
              </a:lnSpc>
            </a:pPr>
            <a:endParaRPr lang="en-US" sz="1438" dirty="0">
              <a:latin typeface="Times New Roman" pitchFamily="18" charset="0"/>
              <a:cs typeface="Times New Roman" pitchFamily="18" charset="0"/>
            </a:endParaRPr>
          </a:p>
        </p:txBody>
      </p:sp>
      <p:sp>
        <p:nvSpPr>
          <p:cNvPr id="9" name="Text 6"/>
          <p:cNvSpPr/>
          <p:nvPr/>
        </p:nvSpPr>
        <p:spPr>
          <a:xfrm>
            <a:off x="3402397" y="4472436"/>
            <a:ext cx="2339206" cy="680443"/>
          </a:xfrm>
          <a:prstGeom prst="rect">
            <a:avLst/>
          </a:prstGeom>
          <a:noFill/>
          <a:ln/>
        </p:spPr>
        <p:txBody>
          <a:bodyPr wrap="square" lIns="0" tIns="0" rIns="0" bIns="0" rtlCol="0" anchor="t"/>
          <a:lstStyle/>
          <a:p>
            <a:pPr>
              <a:lnSpc>
                <a:spcPts val="1781"/>
              </a:lnSpc>
            </a:pPr>
            <a:endParaRPr lang="en-US" sz="1094" dirty="0">
              <a:latin typeface="Times New Roman" pitchFamily="18" charset="0"/>
              <a:cs typeface="Times New Roman" pitchFamily="18" charset="0"/>
            </a:endParaRPr>
          </a:p>
        </p:txBody>
      </p:sp>
      <p:sp>
        <p:nvSpPr>
          <p:cNvPr id="11" name="Text 8"/>
          <p:cNvSpPr/>
          <p:nvPr/>
        </p:nvSpPr>
        <p:spPr>
          <a:xfrm>
            <a:off x="6166843" y="4154835"/>
            <a:ext cx="2319114" cy="232544"/>
          </a:xfrm>
          <a:prstGeom prst="rect">
            <a:avLst/>
          </a:prstGeom>
          <a:noFill/>
          <a:ln/>
        </p:spPr>
        <p:txBody>
          <a:bodyPr wrap="none" lIns="0" tIns="0" rIns="0" bIns="0" rtlCol="0" anchor="t"/>
          <a:lstStyle/>
          <a:p>
            <a:pPr>
              <a:lnSpc>
                <a:spcPts val="1813"/>
              </a:lnSpc>
            </a:pPr>
            <a:endParaRPr lang="en-US" sz="1438" dirty="0">
              <a:latin typeface="Times New Roman" pitchFamily="18" charset="0"/>
              <a:cs typeface="Times New Roman" pitchFamily="18" charset="0"/>
            </a:endParaRPr>
          </a:p>
        </p:txBody>
      </p:sp>
      <p:sp>
        <p:nvSpPr>
          <p:cNvPr id="12" name="Text 9"/>
          <p:cNvSpPr/>
          <p:nvPr/>
        </p:nvSpPr>
        <p:spPr>
          <a:xfrm>
            <a:off x="6166843" y="4472436"/>
            <a:ext cx="2339206" cy="680443"/>
          </a:xfrm>
          <a:prstGeom prst="rect">
            <a:avLst/>
          </a:prstGeom>
          <a:noFill/>
          <a:ln/>
        </p:spPr>
        <p:txBody>
          <a:bodyPr wrap="square" lIns="0" tIns="0" rIns="0" bIns="0" rtlCol="0" anchor="t"/>
          <a:lstStyle/>
          <a:p>
            <a:pPr>
              <a:lnSpc>
                <a:spcPts val="1781"/>
              </a:lnSpc>
            </a:pPr>
            <a:endParaRPr lang="en-US" sz="1094" dirty="0"/>
          </a:p>
        </p:txBody>
      </p:sp>
      <p:sp>
        <p:nvSpPr>
          <p:cNvPr id="2" name="TextBox 1">
            <a:extLst>
              <a:ext uri="{FF2B5EF4-FFF2-40B4-BE49-F238E27FC236}">
                <a16:creationId xmlns:a16="http://schemas.microsoft.com/office/drawing/2014/main" id="{60942E0E-04AC-CCD3-AF06-812181881730}"/>
              </a:ext>
            </a:extLst>
          </p:cNvPr>
          <p:cNvSpPr txBox="1"/>
          <p:nvPr/>
        </p:nvSpPr>
        <p:spPr>
          <a:xfrm>
            <a:off x="241240" y="2780930"/>
            <a:ext cx="8635983" cy="3366563"/>
          </a:xfrm>
          <a:prstGeom prst="rect">
            <a:avLst/>
          </a:prstGeom>
          <a:noFill/>
        </p:spPr>
        <p:txBody>
          <a:bodyPr wrap="square" rtlCol="0">
            <a:spAutoFit/>
          </a:bodyPr>
          <a:lstStyle/>
          <a:p>
            <a:pPr algn="just">
              <a:lnSpc>
                <a:spcPct val="150000"/>
              </a:lnSpc>
            </a:pPr>
            <a:r>
              <a:rPr lang="en-US" b="1" dirty="0">
                <a:latin typeface="Times New Roman" panose="02020603050405020304" pitchFamily="18" charset="0"/>
                <a:cs typeface="Times New Roman" panose="02020603050405020304" pitchFamily="18" charset="0"/>
              </a:rPr>
              <a:t>OBJECTIVES</a:t>
            </a:r>
          </a:p>
          <a:p>
            <a:pPr marL="178594" indent="-178594"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create a Flask-based web interface where users can upload their X-ray images for real-time fracture classification. The system will classify the uploaded X-rays into three severity categories: Mild, Moderate, and Severe.</a:t>
            </a:r>
          </a:p>
          <a:p>
            <a:pPr marL="178594" indent="-178594"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Integrate heatmap visualization techniques like Grad-CAM to identify and highlight regions in X-ray images most indicative of fractures.</a:t>
            </a:r>
          </a:p>
          <a:p>
            <a:pPr marL="178594" indent="-178594"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enable doctors to enter patient information and treatment details after classification and generate a structured PDF report.</a:t>
            </a:r>
          </a:p>
        </p:txBody>
      </p:sp>
      <p:sp>
        <p:nvSpPr>
          <p:cNvPr id="13" name="TextBox 12">
            <a:extLst>
              <a:ext uri="{FF2B5EF4-FFF2-40B4-BE49-F238E27FC236}">
                <a16:creationId xmlns:a16="http://schemas.microsoft.com/office/drawing/2014/main" id="{9E33AF5D-043B-E97F-C13A-555718125210}"/>
              </a:ext>
            </a:extLst>
          </p:cNvPr>
          <p:cNvSpPr txBox="1"/>
          <p:nvPr/>
        </p:nvSpPr>
        <p:spPr>
          <a:xfrm>
            <a:off x="241237" y="1634372"/>
            <a:ext cx="8635984" cy="873572"/>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The aim of the proposed method is to develop an automated system using the VGG16 CNN architecture to accurately classify the severity of hand and leg fractures from X-ray images.</a:t>
            </a:r>
          </a:p>
        </p:txBody>
      </p:sp>
      <p:pic>
        <p:nvPicPr>
          <p:cNvPr id="4" name="Picture 3">
            <a:extLst>
              <a:ext uri="{FF2B5EF4-FFF2-40B4-BE49-F238E27FC236}">
                <a16:creationId xmlns:a16="http://schemas.microsoft.com/office/drawing/2014/main" id="{0EBC99F1-EB52-BB68-3D45-57B9FF391EBB}"/>
              </a:ext>
            </a:extLst>
          </p:cNvPr>
          <p:cNvPicPr/>
          <p:nvPr/>
        </p:nvPicPr>
        <p:blipFill>
          <a:blip r:embed="rId3" cstate="print">
            <a:extLst>
              <a:ext uri="{28A0092B-C50C-407E-A947-70E740481C1C}">
                <a14:useLocalDpi xmlns:a14="http://schemas.microsoft.com/office/drawing/2010/main" val="0"/>
              </a:ext>
            </a:extLst>
          </a:blip>
          <a:srcRect l="6090" t="13725" r="67789" b="14902"/>
          <a:stretch>
            <a:fillRect/>
          </a:stretch>
        </p:blipFill>
        <p:spPr>
          <a:xfrm>
            <a:off x="179513" y="30468"/>
            <a:ext cx="1057799" cy="1181100"/>
          </a:xfrm>
          <a:prstGeom prst="rect">
            <a:avLst/>
          </a:prstGeom>
        </p:spPr>
      </p:pic>
      <p:pic>
        <p:nvPicPr>
          <p:cNvPr id="7" name="Picture 6" descr="E:\Shiva\VTU-logo.png">
            <a:extLst>
              <a:ext uri="{FF2B5EF4-FFF2-40B4-BE49-F238E27FC236}">
                <a16:creationId xmlns:a16="http://schemas.microsoft.com/office/drawing/2014/main" id="{EAA32FFD-67AD-51F2-F867-722C0E55C75F}"/>
              </a:ext>
            </a:extLst>
          </p:cNvPr>
          <p:cNvPicPr/>
          <p:nvPr/>
        </p:nvPicPr>
        <p:blipFill>
          <a:blip r:embed="rId4" cstate="print"/>
          <a:srcRect/>
          <a:stretch>
            <a:fillRect/>
          </a:stretch>
        </p:blipFill>
        <p:spPr bwMode="auto">
          <a:xfrm>
            <a:off x="7717370" y="4521"/>
            <a:ext cx="1272479" cy="1239912"/>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2306355" y="448927"/>
            <a:ext cx="4352106" cy="465163"/>
          </a:xfrm>
          <a:prstGeom prst="rect">
            <a:avLst/>
          </a:prstGeom>
          <a:noFill/>
          <a:ln/>
        </p:spPr>
        <p:txBody>
          <a:bodyPr wrap="none" lIns="0" tIns="0" rIns="0" bIns="0" rtlCol="0" anchor="t"/>
          <a:lstStyle/>
          <a:p>
            <a:pPr algn="ctr">
              <a:lnSpc>
                <a:spcPts val="3656"/>
              </a:lnSpc>
            </a:pPr>
            <a:r>
              <a:rPr lang="en-US" sz="4400" b="1" dirty="0">
                <a:latin typeface="Times New Roman" pitchFamily="18" charset="0"/>
                <a:cs typeface="Times New Roman" pitchFamily="18" charset="0"/>
              </a:rPr>
              <a:t>Existing System</a:t>
            </a:r>
          </a:p>
        </p:txBody>
      </p:sp>
      <p:sp>
        <p:nvSpPr>
          <p:cNvPr id="12" name="TextBox 11">
            <a:extLst>
              <a:ext uri="{FF2B5EF4-FFF2-40B4-BE49-F238E27FC236}">
                <a16:creationId xmlns:a16="http://schemas.microsoft.com/office/drawing/2014/main" id="{8055D4B4-FDD6-2761-085A-096495813F4A}"/>
              </a:ext>
            </a:extLst>
          </p:cNvPr>
          <p:cNvSpPr txBox="1"/>
          <p:nvPr/>
        </p:nvSpPr>
        <p:spPr>
          <a:xfrm>
            <a:off x="107504" y="1988842"/>
            <a:ext cx="6192688" cy="3693319"/>
          </a:xfrm>
          <a:prstGeom prst="rect">
            <a:avLst/>
          </a:prstGeom>
          <a:noFill/>
        </p:spPr>
        <p:txBody>
          <a:bodyPr wrap="square">
            <a:spAutoFit/>
          </a:bodyPr>
          <a:lstStyle/>
          <a:p>
            <a:pPr marL="178594" indent="-178594" algn="just">
              <a:buFont typeface="Arial" panose="020B0604020202020204" pitchFamily="34" charset="0"/>
              <a:buChar char="•"/>
            </a:pPr>
            <a:r>
              <a:rPr lang="en-US" dirty="0">
                <a:latin typeface="Times New Roman" pitchFamily="18" charset="0"/>
                <a:cs typeface="Times New Roman" pitchFamily="18" charset="0"/>
              </a:rPr>
              <a:t>Manual Diagnosis by Radiologists: Fracture detection primarily relies on expert radiologists manually analyzing X-ray images.</a:t>
            </a:r>
          </a:p>
          <a:p>
            <a:pPr marL="178594" indent="-178594" algn="just">
              <a:buFont typeface="Arial" panose="020B0604020202020204" pitchFamily="34" charset="0"/>
              <a:buChar char="•"/>
            </a:pPr>
            <a:r>
              <a:rPr lang="en-US" dirty="0">
                <a:latin typeface="Times New Roman" pitchFamily="18" charset="0"/>
                <a:cs typeface="Times New Roman" pitchFamily="18" charset="0"/>
              </a:rPr>
              <a:t>Conventional Computer-Aided Diagnosis (CAD):Basic image processing techniques (e.g., edge detection, segmentation) are used to identify fractures.</a:t>
            </a:r>
          </a:p>
          <a:p>
            <a:pPr marL="178594" indent="-178594" algn="just">
              <a:buFont typeface="Arial" panose="020B0604020202020204" pitchFamily="34" charset="0"/>
              <a:buChar char="•"/>
            </a:pPr>
            <a:r>
              <a:rPr lang="en-US" dirty="0">
                <a:latin typeface="Times New Roman" pitchFamily="18" charset="0"/>
                <a:cs typeface="Times New Roman" pitchFamily="18" charset="0"/>
              </a:rPr>
              <a:t>Limited Availability: Some existing tools provide basic image analysis using ML, but they not offer comprehensive classification or personalized reporting.</a:t>
            </a:r>
          </a:p>
          <a:p>
            <a:pPr marL="178594" indent="-178594" algn="just">
              <a:buFont typeface="Arial" panose="020B0604020202020204" pitchFamily="34" charset="0"/>
              <a:buChar char="•"/>
            </a:pPr>
            <a:r>
              <a:rPr lang="en-US" dirty="0">
                <a:latin typeface="Times New Roman" pitchFamily="18" charset="0"/>
                <a:cs typeface="Times New Roman" pitchFamily="18" charset="0"/>
              </a:rPr>
              <a:t>Inconsistent Accuracy: Accuracy often varies depending on the image quality, type of fracture, and system implementation, limiting trust in automated tools.</a:t>
            </a:r>
          </a:p>
          <a:p>
            <a:pPr marL="178594" indent="-178594" algn="just">
              <a:buFont typeface="Arial" panose="020B0604020202020204" pitchFamily="34" charset="0"/>
              <a:buChar char="•"/>
            </a:pPr>
            <a:endParaRPr lang="en-US" dirty="0">
              <a:latin typeface="Times New Roman" pitchFamily="18" charset="0"/>
              <a:cs typeface="Times New Roman" pitchFamily="18" charset="0"/>
            </a:endParaRPr>
          </a:p>
        </p:txBody>
      </p:sp>
      <p:pic>
        <p:nvPicPr>
          <p:cNvPr id="6" name="Picture 5">
            <a:extLst>
              <a:ext uri="{FF2B5EF4-FFF2-40B4-BE49-F238E27FC236}">
                <a16:creationId xmlns:a16="http://schemas.microsoft.com/office/drawing/2014/main" id="{FBDFFF76-23B2-755C-4881-A86C73EDB459}"/>
              </a:ext>
            </a:extLst>
          </p:cNvPr>
          <p:cNvPicPr>
            <a:picLocks noChangeAspect="1"/>
          </p:cNvPicPr>
          <p:nvPr/>
        </p:nvPicPr>
        <p:blipFill>
          <a:blip r:embed="rId3"/>
          <a:srcRect l="41994" t="6640" r="6656" b="37872"/>
          <a:stretch/>
        </p:blipFill>
        <p:spPr>
          <a:xfrm>
            <a:off x="6500516" y="1412778"/>
            <a:ext cx="2643485" cy="5059865"/>
          </a:xfrm>
          <a:prstGeom prst="rect">
            <a:avLst/>
          </a:prstGeom>
        </p:spPr>
      </p:pic>
      <p:pic>
        <p:nvPicPr>
          <p:cNvPr id="3" name="Picture 2">
            <a:extLst>
              <a:ext uri="{FF2B5EF4-FFF2-40B4-BE49-F238E27FC236}">
                <a16:creationId xmlns:a16="http://schemas.microsoft.com/office/drawing/2014/main" id="{E17A2A6C-B8BB-8938-D3C2-558364597CEF}"/>
              </a:ext>
            </a:extLst>
          </p:cNvPr>
          <p:cNvPicPr/>
          <p:nvPr/>
        </p:nvPicPr>
        <p:blipFill>
          <a:blip r:embed="rId4" cstate="print">
            <a:extLst>
              <a:ext uri="{28A0092B-C50C-407E-A947-70E740481C1C}">
                <a14:useLocalDpi xmlns:a14="http://schemas.microsoft.com/office/drawing/2010/main" val="0"/>
              </a:ext>
            </a:extLst>
          </a:blip>
          <a:srcRect l="6090" t="13725" r="67789" b="14902"/>
          <a:stretch>
            <a:fillRect/>
          </a:stretch>
        </p:blipFill>
        <p:spPr>
          <a:xfrm>
            <a:off x="35498" y="3333"/>
            <a:ext cx="1057799" cy="1181100"/>
          </a:xfrm>
          <a:prstGeom prst="rect">
            <a:avLst/>
          </a:prstGeom>
        </p:spPr>
      </p:pic>
      <p:pic>
        <p:nvPicPr>
          <p:cNvPr id="4" name="Picture 3" descr="E:\Shiva\VTU-logo.png">
            <a:extLst>
              <a:ext uri="{FF2B5EF4-FFF2-40B4-BE49-F238E27FC236}">
                <a16:creationId xmlns:a16="http://schemas.microsoft.com/office/drawing/2014/main" id="{F0E470B3-96F3-A4BA-1160-B108F10795E0}"/>
              </a:ext>
            </a:extLst>
          </p:cNvPr>
          <p:cNvPicPr/>
          <p:nvPr/>
        </p:nvPicPr>
        <p:blipFill>
          <a:blip r:embed="rId5" cstate="print"/>
          <a:srcRect/>
          <a:stretch>
            <a:fillRect/>
          </a:stretch>
        </p:blipFill>
        <p:spPr bwMode="auto">
          <a:xfrm>
            <a:off x="7871523" y="61551"/>
            <a:ext cx="1272479" cy="1239912"/>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3490D-B9A8-2F98-F83F-93DAB8D71AE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9DB69D-B084-74C9-4C88-733F8E9B2F1C}"/>
              </a:ext>
            </a:extLst>
          </p:cNvPr>
          <p:cNvSpPr>
            <a:spLocks noGrp="1"/>
          </p:cNvSpPr>
          <p:nvPr>
            <p:ph type="sldNum" sz="quarter" idx="12"/>
          </p:nvPr>
        </p:nvSpPr>
        <p:spPr/>
        <p:txBody>
          <a:bodyPr/>
          <a:lstStyle/>
          <a:p>
            <a:fld id="{B6F15528-21DE-4FAA-801E-634DDDAF4B2B}" type="slidenum">
              <a:rPr lang="en-US" smtClean="0"/>
              <a:t>6</a:t>
            </a:fld>
            <a:endParaRPr lang="en-US"/>
          </a:p>
        </p:txBody>
      </p:sp>
      <p:graphicFrame>
        <p:nvGraphicFramePr>
          <p:cNvPr id="3" name="Table 2">
            <a:extLst>
              <a:ext uri="{FF2B5EF4-FFF2-40B4-BE49-F238E27FC236}">
                <a16:creationId xmlns:a16="http://schemas.microsoft.com/office/drawing/2014/main" id="{E790B544-D660-F622-68EE-232581E3B47C}"/>
              </a:ext>
            </a:extLst>
          </p:cNvPr>
          <p:cNvGraphicFramePr>
            <a:graphicFrameLocks noGrp="1"/>
          </p:cNvGraphicFramePr>
          <p:nvPr>
            <p:extLst>
              <p:ext uri="{D42A27DB-BD31-4B8C-83A1-F6EECF244321}">
                <p14:modId xmlns:p14="http://schemas.microsoft.com/office/powerpoint/2010/main" val="255672476"/>
              </p:ext>
            </p:extLst>
          </p:nvPr>
        </p:nvGraphicFramePr>
        <p:xfrm>
          <a:off x="287524" y="1367608"/>
          <a:ext cx="8568952" cy="5178842"/>
        </p:xfrm>
        <a:graphic>
          <a:graphicData uri="http://schemas.openxmlformats.org/drawingml/2006/table">
            <a:tbl>
              <a:tblPr bandRow="1">
                <a:tableStyleId>{616DA210-FB5B-4158-B5E0-FEB733F419BA}</a:tableStyleId>
              </a:tblPr>
              <a:tblGrid>
                <a:gridCol w="423029">
                  <a:extLst>
                    <a:ext uri="{9D8B030D-6E8A-4147-A177-3AD203B41FA5}">
                      <a16:colId xmlns:a16="http://schemas.microsoft.com/office/drawing/2014/main" val="1988301574"/>
                    </a:ext>
                  </a:extLst>
                </a:gridCol>
                <a:gridCol w="1410096">
                  <a:extLst>
                    <a:ext uri="{9D8B030D-6E8A-4147-A177-3AD203B41FA5}">
                      <a16:colId xmlns:a16="http://schemas.microsoft.com/office/drawing/2014/main" val="28853886"/>
                    </a:ext>
                  </a:extLst>
                </a:gridCol>
                <a:gridCol w="954436">
                  <a:extLst>
                    <a:ext uri="{9D8B030D-6E8A-4147-A177-3AD203B41FA5}">
                      <a16:colId xmlns:a16="http://schemas.microsoft.com/office/drawing/2014/main" val="3253099875"/>
                    </a:ext>
                  </a:extLst>
                </a:gridCol>
                <a:gridCol w="2044638">
                  <a:extLst>
                    <a:ext uri="{9D8B030D-6E8A-4147-A177-3AD203B41FA5}">
                      <a16:colId xmlns:a16="http://schemas.microsoft.com/office/drawing/2014/main" val="67038553"/>
                    </a:ext>
                  </a:extLst>
                </a:gridCol>
                <a:gridCol w="1903628">
                  <a:extLst>
                    <a:ext uri="{9D8B030D-6E8A-4147-A177-3AD203B41FA5}">
                      <a16:colId xmlns:a16="http://schemas.microsoft.com/office/drawing/2014/main" val="2079231239"/>
                    </a:ext>
                  </a:extLst>
                </a:gridCol>
                <a:gridCol w="634544">
                  <a:extLst>
                    <a:ext uri="{9D8B030D-6E8A-4147-A177-3AD203B41FA5}">
                      <a16:colId xmlns:a16="http://schemas.microsoft.com/office/drawing/2014/main" val="1433815801"/>
                    </a:ext>
                  </a:extLst>
                </a:gridCol>
                <a:gridCol w="1198581">
                  <a:extLst>
                    <a:ext uri="{9D8B030D-6E8A-4147-A177-3AD203B41FA5}">
                      <a16:colId xmlns:a16="http://schemas.microsoft.com/office/drawing/2014/main" val="1082927243"/>
                    </a:ext>
                  </a:extLst>
                </a:gridCol>
              </a:tblGrid>
              <a:tr h="515402">
                <a:tc>
                  <a:txBody>
                    <a:bodyPr/>
                    <a:lstStyle/>
                    <a:p>
                      <a:r>
                        <a:rPr lang="en-US" sz="1200" dirty="0">
                          <a:solidFill>
                            <a:schemeClr val="bg1"/>
                          </a:solidFill>
                          <a:latin typeface="Times New Roman" panose="02020603050405020304" pitchFamily="18" charset="0"/>
                          <a:cs typeface="Times New Roman" panose="02020603050405020304" pitchFamily="18" charset="0"/>
                        </a:rPr>
                        <a:t>SI</a:t>
                      </a:r>
                    </a:p>
                    <a:p>
                      <a:r>
                        <a:rPr lang="en-US" sz="1200" dirty="0">
                          <a:solidFill>
                            <a:schemeClr val="bg1"/>
                          </a:solidFill>
                          <a:latin typeface="Times New Roman" panose="02020603050405020304" pitchFamily="18" charset="0"/>
                          <a:cs typeface="Times New Roman" panose="02020603050405020304" pitchFamily="18" charset="0"/>
                        </a:rPr>
                        <a:t>NO</a:t>
                      </a:r>
                      <a:endParaRPr lang="en-IN" sz="1200" dirty="0">
                        <a:solidFill>
                          <a:schemeClr val="bg1"/>
                        </a:solidFill>
                        <a:latin typeface="Times New Roman" panose="02020603050405020304" pitchFamily="18" charset="0"/>
                        <a:cs typeface="Times New Roman" panose="02020603050405020304" pitchFamily="18" charset="0"/>
                      </a:endParaRPr>
                    </a:p>
                  </a:txBody>
                  <a:tcPr>
                    <a:solidFill>
                      <a:schemeClr val="tx1">
                        <a:alpha val="68000"/>
                      </a:schemeClr>
                    </a:solidFill>
                  </a:tcPr>
                </a:tc>
                <a:tc>
                  <a:txBody>
                    <a:bodyPr/>
                    <a:lstStyle/>
                    <a:p>
                      <a:pPr algn="ctr"/>
                      <a:r>
                        <a:rPr lang="en-US" sz="1200" u="none" dirty="0">
                          <a:solidFill>
                            <a:schemeClr val="bg1"/>
                          </a:solidFill>
                          <a:latin typeface="Times New Roman" panose="02020603050405020304" pitchFamily="18" charset="0"/>
                          <a:cs typeface="Times New Roman" panose="02020603050405020304" pitchFamily="18" charset="0"/>
                        </a:rPr>
                        <a:t>Title</a:t>
                      </a:r>
                      <a:endParaRPr lang="en-IN" sz="1200" u="none" dirty="0">
                        <a:solidFill>
                          <a:schemeClr val="bg1"/>
                        </a:solidFill>
                        <a:latin typeface="Times New Roman" panose="02020603050405020304" pitchFamily="18" charset="0"/>
                        <a:cs typeface="Times New Roman" panose="02020603050405020304" pitchFamily="18" charset="0"/>
                      </a:endParaRPr>
                    </a:p>
                  </a:txBody>
                  <a:tcPr>
                    <a:solidFill>
                      <a:schemeClr val="tx1">
                        <a:alpha val="68000"/>
                      </a:schemeClr>
                    </a:solidFill>
                  </a:tcPr>
                </a:tc>
                <a:tc>
                  <a:txBody>
                    <a:bodyPr/>
                    <a:lstStyle/>
                    <a:p>
                      <a:r>
                        <a:rPr lang="en-US" sz="1200" u="none" dirty="0">
                          <a:solidFill>
                            <a:schemeClr val="bg1"/>
                          </a:solidFill>
                          <a:latin typeface="Times New Roman" panose="02020603050405020304" pitchFamily="18" charset="0"/>
                          <a:cs typeface="Times New Roman" panose="02020603050405020304" pitchFamily="18" charset="0"/>
                        </a:rPr>
                        <a:t>Authors</a:t>
                      </a:r>
                      <a:endParaRPr lang="en-IN" sz="1200" u="none" dirty="0">
                        <a:solidFill>
                          <a:schemeClr val="bg1"/>
                        </a:solidFill>
                        <a:latin typeface="Times New Roman" panose="02020603050405020304" pitchFamily="18" charset="0"/>
                        <a:cs typeface="Times New Roman" panose="02020603050405020304" pitchFamily="18" charset="0"/>
                      </a:endParaRPr>
                    </a:p>
                  </a:txBody>
                  <a:tcPr>
                    <a:solidFill>
                      <a:schemeClr val="tx1">
                        <a:alpha val="68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solidFill>
                            <a:schemeClr val="bg1"/>
                          </a:solidFill>
                          <a:latin typeface="Times New Roman" panose="02020603050405020304" pitchFamily="18" charset="0"/>
                          <a:cs typeface="Times New Roman" panose="02020603050405020304" pitchFamily="18" charset="0"/>
                        </a:rPr>
                        <a:t>Methodology</a:t>
                      </a:r>
                      <a:endParaRPr lang="en-IN" sz="1200" u="none" dirty="0">
                        <a:solidFill>
                          <a:schemeClr val="bg1"/>
                        </a:solidFill>
                        <a:latin typeface="Times New Roman" panose="02020603050405020304" pitchFamily="18" charset="0"/>
                        <a:cs typeface="Times New Roman" panose="02020603050405020304" pitchFamily="18" charset="0"/>
                      </a:endParaRPr>
                    </a:p>
                  </a:txBody>
                  <a:tcPr>
                    <a:solidFill>
                      <a:schemeClr val="tx1">
                        <a:alpha val="68000"/>
                      </a:schemeClr>
                    </a:solidFill>
                  </a:tcPr>
                </a:tc>
                <a:tc>
                  <a:txBody>
                    <a:bodyPr/>
                    <a:lstStyle/>
                    <a:p>
                      <a:pPr algn="ctr"/>
                      <a:r>
                        <a:rPr lang="en-US" sz="1200" u="none" dirty="0">
                          <a:solidFill>
                            <a:schemeClr val="bg1"/>
                          </a:solidFill>
                          <a:latin typeface="Times New Roman" panose="02020603050405020304" pitchFamily="18" charset="0"/>
                          <a:cs typeface="Times New Roman" panose="02020603050405020304" pitchFamily="18" charset="0"/>
                        </a:rPr>
                        <a:t>References</a:t>
                      </a:r>
                      <a:endParaRPr lang="en-IN" sz="1200" u="none" dirty="0">
                        <a:solidFill>
                          <a:schemeClr val="bg1"/>
                        </a:solidFill>
                        <a:latin typeface="Times New Roman" panose="02020603050405020304" pitchFamily="18" charset="0"/>
                        <a:cs typeface="Times New Roman" panose="02020603050405020304" pitchFamily="18" charset="0"/>
                      </a:endParaRPr>
                    </a:p>
                  </a:txBody>
                  <a:tcPr>
                    <a:solidFill>
                      <a:schemeClr val="tx1">
                        <a:alpha val="68000"/>
                      </a:schemeClr>
                    </a:solidFill>
                  </a:tcPr>
                </a:tc>
                <a:tc>
                  <a:txBody>
                    <a:bodyPr/>
                    <a:lstStyle/>
                    <a:p>
                      <a:r>
                        <a:rPr lang="en-US" sz="1200" u="none" dirty="0">
                          <a:solidFill>
                            <a:schemeClr val="bg1"/>
                          </a:solidFill>
                          <a:latin typeface="Times New Roman" panose="02020603050405020304" pitchFamily="18" charset="0"/>
                          <a:cs typeface="Times New Roman" panose="02020603050405020304" pitchFamily="18" charset="0"/>
                        </a:rPr>
                        <a:t>Year</a:t>
                      </a:r>
                      <a:endParaRPr lang="en-IN" sz="1200" u="none" dirty="0">
                        <a:solidFill>
                          <a:schemeClr val="bg1"/>
                        </a:solidFill>
                        <a:latin typeface="Times New Roman" panose="02020603050405020304" pitchFamily="18" charset="0"/>
                        <a:cs typeface="Times New Roman" panose="02020603050405020304" pitchFamily="18" charset="0"/>
                      </a:endParaRPr>
                    </a:p>
                  </a:txBody>
                  <a:tcPr>
                    <a:solidFill>
                      <a:schemeClr val="tx1">
                        <a:alpha val="68000"/>
                      </a:schemeClr>
                    </a:solidFill>
                  </a:tcPr>
                </a:tc>
                <a:tc>
                  <a:txBody>
                    <a:bodyPr/>
                    <a:lstStyle/>
                    <a:p>
                      <a:r>
                        <a:rPr lang="en-US" sz="1200" u="none" dirty="0">
                          <a:solidFill>
                            <a:schemeClr val="bg1"/>
                          </a:solidFill>
                          <a:latin typeface="Times New Roman" panose="02020603050405020304" pitchFamily="18" charset="0"/>
                          <a:cs typeface="Times New Roman" panose="02020603050405020304" pitchFamily="18" charset="0"/>
                        </a:rPr>
                        <a:t>Limitations</a:t>
                      </a:r>
                      <a:endParaRPr lang="en-IN" sz="1200" u="none" dirty="0">
                        <a:solidFill>
                          <a:schemeClr val="bg1"/>
                        </a:solidFill>
                        <a:latin typeface="Times New Roman" panose="02020603050405020304" pitchFamily="18" charset="0"/>
                        <a:cs typeface="Times New Roman" panose="02020603050405020304" pitchFamily="18" charset="0"/>
                      </a:endParaRPr>
                    </a:p>
                  </a:txBody>
                  <a:tcPr>
                    <a:solidFill>
                      <a:schemeClr val="tx1">
                        <a:alpha val="68000"/>
                      </a:schemeClr>
                    </a:solidFill>
                  </a:tcPr>
                </a:tc>
                <a:extLst>
                  <a:ext uri="{0D108BD9-81ED-4DB2-BD59-A6C34878D82A}">
                    <a16:rowId xmlns:a16="http://schemas.microsoft.com/office/drawing/2014/main" val="439015601"/>
                  </a:ext>
                </a:extLst>
              </a:tr>
              <a:tr h="1292572">
                <a:tc>
                  <a:txBody>
                    <a:bodyPr/>
                    <a:lstStyle/>
                    <a:p>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u="none" dirty="0">
                          <a:latin typeface="Times New Roman" panose="02020603050405020304" pitchFamily="18" charset="0"/>
                          <a:cs typeface="Times New Roman" panose="02020603050405020304" pitchFamily="18" charset="0"/>
                        </a:rPr>
                        <a:t>Bone Fracture Classification using Convolutional Neural Networks from X-ray Images</a:t>
                      </a: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IN" sz="1200" b="0" u="none" kern="1200" dirty="0">
                          <a:solidFill>
                            <a:schemeClr val="dk1"/>
                          </a:solidFill>
                          <a:effectLst/>
                          <a:latin typeface="Times New Roman" panose="02020603050405020304" pitchFamily="18" charset="0"/>
                          <a:cs typeface="Times New Roman" panose="02020603050405020304" pitchFamily="18" charset="0"/>
                        </a:rPr>
                        <a:t>Amal Alshahrani, Alaa Alsairafi</a:t>
                      </a:r>
                      <a:endParaRPr lang="en-IN" sz="1200" u="non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u="none" dirty="0">
                          <a:latin typeface="Times New Roman" panose="02020603050405020304" pitchFamily="18" charset="0"/>
                          <a:cs typeface="Times New Roman" panose="02020603050405020304" pitchFamily="18" charset="0"/>
                        </a:rPr>
                        <a:t>Utilized convolutional neural networks (CNNs) for classifying bone fractures from X-ray images, demonstrating improved accuracy in automated diagnostics.</a:t>
                      </a: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Amal Alshahrani, Alaa Alsairafi, "Bone Fracture Classification using Convolutional Neural Networks from X-ray Images," 2024. </a:t>
                      </a:r>
                      <a:endParaRPr lang="en-IN" sz="1200" u="none"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200" u="none" dirty="0">
                          <a:latin typeface="Times New Roman" panose="02020603050405020304" pitchFamily="18" charset="0"/>
                          <a:cs typeface="Times New Roman" panose="02020603050405020304" pitchFamily="18" charset="0"/>
                        </a:rPr>
                        <a:t>2024</a:t>
                      </a: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US" sz="1200" u="none" dirty="0">
                          <a:latin typeface="Times New Roman" panose="02020603050405020304" pitchFamily="18" charset="0"/>
                          <a:cs typeface="Times New Roman" panose="02020603050405020304" pitchFamily="18" charset="0"/>
                        </a:rPr>
                        <a:t>Limited dataset diversity and real-world applicability challenges.</a:t>
                      </a:r>
                      <a:endParaRPr lang="en-IN" sz="120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52586903"/>
                  </a:ext>
                </a:extLst>
              </a:tr>
              <a:tr h="1637258">
                <a:tc>
                  <a:txBody>
                    <a:bodyPr/>
                    <a:lstStyle/>
                    <a:p>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u="none" dirty="0">
                          <a:latin typeface="Times New Roman" panose="02020603050405020304" pitchFamily="18" charset="0"/>
                          <a:cs typeface="Times New Roman" panose="02020603050405020304" pitchFamily="18" charset="0"/>
                        </a:rPr>
                        <a:t>Cross-Center Validation of Deep Learning Model for Musculoskeletal Fracture Detection in Radiographic Imaging: A Feasibility Study</a:t>
                      </a: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IN" sz="1200" b="0" u="none" kern="1200" dirty="0">
                          <a:solidFill>
                            <a:schemeClr val="dk1"/>
                          </a:solidFill>
                          <a:effectLst/>
                          <a:latin typeface="Times New Roman" panose="02020603050405020304" pitchFamily="18" charset="0"/>
                          <a:cs typeface="Times New Roman" panose="02020603050405020304" pitchFamily="18" charset="0"/>
                        </a:rPr>
                        <a:t>Robert Hruby, Daniel Kvak</a:t>
                      </a:r>
                      <a:endParaRPr lang="en-IN" sz="1200" u="none" dirty="0">
                        <a:latin typeface="Times New Roman" panose="02020603050405020304" pitchFamily="18" charset="0"/>
                        <a:cs typeface="Times New Roman" panose="02020603050405020304" pitchFamily="18" charset="0"/>
                      </a:endParaRPr>
                    </a:p>
                  </a:txBody>
                  <a:tcPr/>
                </a:tc>
                <a:tc>
                  <a:txBody>
                    <a:bodyPr/>
                    <a:lstStyle/>
                    <a:p>
                      <a:pPr algn="l"/>
                      <a:r>
                        <a:rPr lang="en-US" sz="1200" u="none" dirty="0">
                          <a:latin typeface="Times New Roman" panose="02020603050405020304" pitchFamily="18" charset="0"/>
                          <a:cs typeface="Times New Roman" panose="02020603050405020304" pitchFamily="18" charset="0"/>
                        </a:rPr>
                        <a:t>Analyzed the effectiveness of a deep learning model across multiple centers to assess fracture detection consistency in radiographic imaging.</a:t>
                      </a: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Robert Hruby, Daniel Kvak, "Cross- Centre Validation of Deep Learning Model for Musculoskeletal Fracture Detection in Radiographic Imaging: A Feasibility Study," 2024.</a:t>
                      </a: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US" sz="1200" u="none" dirty="0">
                          <a:latin typeface="Times New Roman" panose="02020603050405020304" pitchFamily="18" charset="0"/>
                          <a:cs typeface="Times New Roman" panose="02020603050405020304" pitchFamily="18" charset="0"/>
                        </a:rPr>
                        <a:t>2024</a:t>
                      </a: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US" sz="1200" u="none" dirty="0">
                          <a:latin typeface="Times New Roman" panose="02020603050405020304" pitchFamily="18" charset="0"/>
                          <a:cs typeface="Times New Roman" panose="02020603050405020304" pitchFamily="18" charset="0"/>
                        </a:rPr>
                        <a:t>Challenges in model generalizability due to variations in imaging protocols and patient demographic</a:t>
                      </a:r>
                      <a:endParaRPr lang="en-IN" sz="120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92386919"/>
                  </a:ext>
                </a:extLst>
              </a:tr>
              <a:tr h="1464915">
                <a:tc>
                  <a:txBody>
                    <a:bodyPr/>
                    <a:lstStyle/>
                    <a:p>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Pediatric Fracture Detection with X-ray Images Using YOLOv8</a:t>
                      </a:r>
                      <a:endParaRPr lang="en-IN" sz="1200" dirty="0">
                        <a:latin typeface="Times New Roman" panose="02020603050405020304" pitchFamily="18" charset="0"/>
                        <a:cs typeface="Times New Roman" panose="02020603050405020304" pitchFamily="18" charset="0"/>
                      </a:endParaRPr>
                    </a:p>
                    <a:p>
                      <a:endParaRPr lang="en-IN" sz="1200" u="none" dirty="0">
                        <a:latin typeface="Times New Roman" panose="02020603050405020304" pitchFamily="18" charset="0"/>
                        <a:cs typeface="Times New Roman" panose="02020603050405020304" pitchFamily="18" charset="0"/>
                      </a:endParaRPr>
                    </a:p>
                  </a:txBody>
                  <a:tcPr/>
                </a:tc>
                <a:tc>
                  <a:txBody>
                    <a:bodyPr/>
                    <a:lstStyle/>
                    <a:p>
                      <a:r>
                        <a:rPr lang="fr-FR" sz="1200" kern="1200" dirty="0">
                          <a:solidFill>
                            <a:schemeClr val="tx1"/>
                          </a:solidFill>
                          <a:effectLst/>
                          <a:latin typeface="Times New Roman" panose="02020603050405020304" pitchFamily="18" charset="0"/>
                          <a:ea typeface="+mn-ea"/>
                          <a:cs typeface="Times New Roman" panose="02020603050405020304" pitchFamily="18" charset="0"/>
                        </a:rPr>
                        <a:t>Jitendra Chautharia</a:t>
                      </a:r>
                      <a:br>
                        <a:rPr lang="fr-FR" sz="1200" kern="1200" dirty="0">
                          <a:solidFill>
                            <a:schemeClr val="tx1"/>
                          </a:solidFill>
                          <a:effectLst/>
                          <a:latin typeface="Times New Roman" panose="02020603050405020304" pitchFamily="18" charset="0"/>
                          <a:ea typeface="+mn-ea"/>
                          <a:cs typeface="Times New Roman" panose="02020603050405020304" pitchFamily="18" charset="0"/>
                        </a:rPr>
                      </a:br>
                      <a:endParaRPr lang="en-IN" sz="1200" u="none"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Utilized the YOLOv8 deep learning model for automated detection of pediatric fractures in X-ray images, demonstrating effective performance in real-time detection.</a:t>
                      </a:r>
                      <a:endParaRPr lang="en-IN" sz="1200" dirty="0">
                        <a:latin typeface="Times New Roman" panose="02020603050405020304" pitchFamily="18" charset="0"/>
                        <a:cs typeface="Times New Roman" panose="02020603050405020304" pitchFamily="18" charset="0"/>
                      </a:endParaRPr>
                    </a:p>
                    <a:p>
                      <a:pPr algn="ct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Jitendra Chautharia, "Pediatric Fracture Detection with X-ray Images Using YOLOv8," 2024.</a:t>
                      </a: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US" sz="1200" u="none" dirty="0">
                          <a:latin typeface="Times New Roman" panose="02020603050405020304" pitchFamily="18" charset="0"/>
                          <a:cs typeface="Times New Roman" panose="02020603050405020304" pitchFamily="18" charset="0"/>
                        </a:rPr>
                        <a:t>2024</a:t>
                      </a:r>
                      <a:endParaRPr lang="en-IN" sz="1200" u="none"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Detection performance may vary with different X-ray image quality and types of fractures.</a:t>
                      </a:r>
                      <a:endParaRPr lang="en-IN" sz="120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7871718"/>
                  </a:ext>
                </a:extLst>
              </a:tr>
            </a:tbl>
          </a:graphicData>
        </a:graphic>
      </p:graphicFrame>
      <p:pic>
        <p:nvPicPr>
          <p:cNvPr id="4" name="Picture 3">
            <a:extLst>
              <a:ext uri="{FF2B5EF4-FFF2-40B4-BE49-F238E27FC236}">
                <a16:creationId xmlns:a16="http://schemas.microsoft.com/office/drawing/2014/main" id="{1DECECD0-85C2-8580-D8BD-0998FF69891A}"/>
              </a:ext>
            </a:extLst>
          </p:cNvPr>
          <p:cNvPicPr/>
          <p:nvPr/>
        </p:nvPicPr>
        <p:blipFill>
          <a:blip r:embed="rId2" cstate="print">
            <a:extLst>
              <a:ext uri="{28A0092B-C50C-407E-A947-70E740481C1C}">
                <a14:useLocalDpi xmlns:a14="http://schemas.microsoft.com/office/drawing/2010/main" val="0"/>
              </a:ext>
            </a:extLst>
          </a:blip>
          <a:srcRect l="6090" t="13725" r="67789" b="14902"/>
          <a:stretch>
            <a:fillRect/>
          </a:stretch>
        </p:blipFill>
        <p:spPr>
          <a:xfrm>
            <a:off x="35498" y="3333"/>
            <a:ext cx="1057799" cy="1181100"/>
          </a:xfrm>
          <a:prstGeom prst="rect">
            <a:avLst/>
          </a:prstGeom>
        </p:spPr>
      </p:pic>
      <p:sp>
        <p:nvSpPr>
          <p:cNvPr id="6" name="Text 0">
            <a:extLst>
              <a:ext uri="{FF2B5EF4-FFF2-40B4-BE49-F238E27FC236}">
                <a16:creationId xmlns:a16="http://schemas.microsoft.com/office/drawing/2014/main" id="{BE41045B-A2BB-A1DB-559C-25473C7E8A91}"/>
              </a:ext>
            </a:extLst>
          </p:cNvPr>
          <p:cNvSpPr/>
          <p:nvPr/>
        </p:nvSpPr>
        <p:spPr>
          <a:xfrm>
            <a:off x="1259632" y="404665"/>
            <a:ext cx="6048672" cy="648072"/>
          </a:xfrm>
          <a:prstGeom prst="rect">
            <a:avLst/>
          </a:prstGeom>
          <a:noFill/>
          <a:ln/>
        </p:spPr>
        <p:txBody>
          <a:bodyPr wrap="none" lIns="0" tIns="0" rIns="0" bIns="0" rtlCol="0" anchor="t"/>
          <a:lstStyle/>
          <a:p>
            <a:pPr algn="ctr">
              <a:lnSpc>
                <a:spcPts val="3465"/>
              </a:lnSpc>
            </a:pPr>
            <a:r>
              <a:rPr lang="en-US" sz="4400" b="1" dirty="0">
                <a:solidFill>
                  <a:srgbClr val="020202"/>
                </a:solidFill>
                <a:latin typeface="Times New Roman" pitchFamily="18" charset="0"/>
                <a:ea typeface="PT Serif" pitchFamily="34" charset="-122"/>
                <a:cs typeface="Times New Roman" pitchFamily="18" charset="0"/>
              </a:rPr>
              <a:t>Literature Survey</a:t>
            </a:r>
            <a:endParaRPr lang="en-US" sz="4400" b="1" dirty="0">
              <a:latin typeface="Times New Roman" pitchFamily="18" charset="0"/>
              <a:cs typeface="Times New Roman" pitchFamily="18" charset="0"/>
            </a:endParaRPr>
          </a:p>
        </p:txBody>
      </p:sp>
      <p:pic>
        <p:nvPicPr>
          <p:cNvPr id="7" name="Picture 6" descr="E:\Shiva\VTU-logo.png">
            <a:extLst>
              <a:ext uri="{FF2B5EF4-FFF2-40B4-BE49-F238E27FC236}">
                <a16:creationId xmlns:a16="http://schemas.microsoft.com/office/drawing/2014/main" id="{9C143FC5-F4A0-BD14-9D84-402CFBE17F89}"/>
              </a:ext>
            </a:extLst>
          </p:cNvPr>
          <p:cNvPicPr/>
          <p:nvPr/>
        </p:nvPicPr>
        <p:blipFill>
          <a:blip r:embed="rId3" cstate="print"/>
          <a:srcRect/>
          <a:stretch>
            <a:fillRect/>
          </a:stretch>
        </p:blipFill>
        <p:spPr bwMode="auto">
          <a:xfrm>
            <a:off x="7871523" y="61551"/>
            <a:ext cx="1272479" cy="1122882"/>
          </a:xfrm>
          <a:prstGeom prst="rect">
            <a:avLst/>
          </a:prstGeom>
          <a:noFill/>
          <a:ln w="9525">
            <a:noFill/>
            <a:miter lim="800000"/>
            <a:headEnd/>
            <a:tailEnd/>
          </a:ln>
        </p:spPr>
      </p:pic>
    </p:spTree>
    <p:extLst>
      <p:ext uri="{BB962C8B-B14F-4D97-AF65-F5344CB8AC3E}">
        <p14:creationId xmlns:p14="http://schemas.microsoft.com/office/powerpoint/2010/main" val="4089334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4255199724"/>
              </p:ext>
            </p:extLst>
          </p:nvPr>
        </p:nvGraphicFramePr>
        <p:xfrm>
          <a:off x="207417" y="132656"/>
          <a:ext cx="8729166" cy="6592688"/>
        </p:xfrm>
        <a:graphic>
          <a:graphicData uri="http://schemas.openxmlformats.org/drawingml/2006/table">
            <a:tbl>
              <a:tblPr firstRow="1" bandRow="1">
                <a:tableStyleId>{073A0DAA-6AF3-43AB-8588-CEC1D06C72B9}</a:tableStyleId>
              </a:tblPr>
              <a:tblGrid>
                <a:gridCol w="376238">
                  <a:extLst>
                    <a:ext uri="{9D8B030D-6E8A-4147-A177-3AD203B41FA5}">
                      <a16:colId xmlns:a16="http://schemas.microsoft.com/office/drawing/2014/main" val="20000"/>
                    </a:ext>
                  </a:extLst>
                </a:gridCol>
                <a:gridCol w="1276255">
                  <a:extLst>
                    <a:ext uri="{9D8B030D-6E8A-4147-A177-3AD203B41FA5}">
                      <a16:colId xmlns:a16="http://schemas.microsoft.com/office/drawing/2014/main" val="20001"/>
                    </a:ext>
                  </a:extLst>
                </a:gridCol>
                <a:gridCol w="900828">
                  <a:extLst>
                    <a:ext uri="{9D8B030D-6E8A-4147-A177-3AD203B41FA5}">
                      <a16:colId xmlns:a16="http://schemas.microsoft.com/office/drawing/2014/main" val="20002"/>
                    </a:ext>
                  </a:extLst>
                </a:gridCol>
                <a:gridCol w="1983183">
                  <a:extLst>
                    <a:ext uri="{9D8B030D-6E8A-4147-A177-3AD203B41FA5}">
                      <a16:colId xmlns:a16="http://schemas.microsoft.com/office/drawing/2014/main" val="20003"/>
                    </a:ext>
                  </a:extLst>
                </a:gridCol>
                <a:gridCol w="2232248">
                  <a:extLst>
                    <a:ext uri="{9D8B030D-6E8A-4147-A177-3AD203B41FA5}">
                      <a16:colId xmlns:a16="http://schemas.microsoft.com/office/drawing/2014/main" val="20004"/>
                    </a:ext>
                  </a:extLst>
                </a:gridCol>
                <a:gridCol w="576064">
                  <a:extLst>
                    <a:ext uri="{9D8B030D-6E8A-4147-A177-3AD203B41FA5}">
                      <a16:colId xmlns:a16="http://schemas.microsoft.com/office/drawing/2014/main" val="20005"/>
                    </a:ext>
                  </a:extLst>
                </a:gridCol>
                <a:gridCol w="1384350">
                  <a:extLst>
                    <a:ext uri="{9D8B030D-6E8A-4147-A177-3AD203B41FA5}">
                      <a16:colId xmlns:a16="http://schemas.microsoft.com/office/drawing/2014/main" val="20006"/>
                    </a:ext>
                  </a:extLst>
                </a:gridCol>
              </a:tblGrid>
              <a:tr h="0">
                <a:tc>
                  <a:txBody>
                    <a:bodyPr/>
                    <a:lstStyle/>
                    <a:p>
                      <a:r>
                        <a:rPr lang="en-IN" sz="1400" dirty="0">
                          <a:latin typeface="Times New Roman" pitchFamily="18" charset="0"/>
                          <a:cs typeface="Times New Roman" pitchFamily="18" charset="0"/>
                        </a:rPr>
                        <a:t>SI</a:t>
                      </a:r>
                    </a:p>
                    <a:p>
                      <a:r>
                        <a:rPr lang="en-IN" sz="1400" dirty="0">
                          <a:latin typeface="Times New Roman" pitchFamily="18" charset="0"/>
                          <a:cs typeface="Times New Roman" pitchFamily="18" charset="0"/>
                        </a:rPr>
                        <a:t>No</a:t>
                      </a:r>
                    </a:p>
                  </a:txBody>
                  <a:tcPr marL="57150" marR="57150" marT="38100" marB="38100"/>
                </a:tc>
                <a:tc>
                  <a:txBody>
                    <a:bodyPr/>
                    <a:lstStyle/>
                    <a:p>
                      <a:pPr algn="ctr"/>
                      <a:r>
                        <a:rPr lang="en-IN" sz="1400" dirty="0">
                          <a:latin typeface="Times New Roman" pitchFamily="18" charset="0"/>
                          <a:cs typeface="Times New Roman" pitchFamily="18" charset="0"/>
                        </a:rPr>
                        <a:t>Title</a:t>
                      </a:r>
                    </a:p>
                  </a:txBody>
                  <a:tcPr marL="57150" marR="57150" marT="38100" marB="38100"/>
                </a:tc>
                <a:tc>
                  <a:txBody>
                    <a:bodyPr/>
                    <a:lstStyle/>
                    <a:p>
                      <a:pPr algn="ctr"/>
                      <a:r>
                        <a:rPr lang="en-IN" sz="1400" dirty="0">
                          <a:latin typeface="Times New Roman" pitchFamily="18" charset="0"/>
                          <a:cs typeface="Times New Roman" pitchFamily="18" charset="0"/>
                        </a:rPr>
                        <a:t>Authors</a:t>
                      </a:r>
                    </a:p>
                  </a:txBody>
                  <a:tcPr marL="57150" marR="57150" marT="38100" marB="38100"/>
                </a:tc>
                <a:tc>
                  <a:txBody>
                    <a:bodyPr/>
                    <a:lstStyle/>
                    <a:p>
                      <a:pPr algn="ctr"/>
                      <a:r>
                        <a:rPr lang="en-IN" sz="1400" dirty="0">
                          <a:latin typeface="Times New Roman" pitchFamily="18" charset="0"/>
                          <a:cs typeface="Times New Roman" pitchFamily="18" charset="0"/>
                        </a:rPr>
                        <a:t>Methodology</a:t>
                      </a:r>
                    </a:p>
                  </a:txBody>
                  <a:tcPr marL="57150" marR="57150" marT="38100" marB="38100"/>
                </a:tc>
                <a:tc>
                  <a:txBody>
                    <a:bodyPr/>
                    <a:lstStyle/>
                    <a:p>
                      <a:pPr algn="ctr"/>
                      <a:r>
                        <a:rPr lang="en-IN" sz="1400" dirty="0">
                          <a:latin typeface="Times New Roman" pitchFamily="18" charset="0"/>
                          <a:cs typeface="Times New Roman" pitchFamily="18" charset="0"/>
                        </a:rPr>
                        <a:t>Reference</a:t>
                      </a:r>
                    </a:p>
                  </a:txBody>
                  <a:tcPr marL="57150" marR="57150" marT="38100" marB="38100"/>
                </a:tc>
                <a:tc>
                  <a:txBody>
                    <a:bodyPr/>
                    <a:lstStyle/>
                    <a:p>
                      <a:pPr algn="ctr"/>
                      <a:r>
                        <a:rPr lang="en-IN" sz="1400" dirty="0">
                          <a:latin typeface="Times New Roman" pitchFamily="18" charset="0"/>
                          <a:cs typeface="Times New Roman" pitchFamily="18" charset="0"/>
                        </a:rPr>
                        <a:t>Year</a:t>
                      </a:r>
                    </a:p>
                  </a:txBody>
                  <a:tcPr marL="57150" marR="57150" marT="38100" marB="38100"/>
                </a:tc>
                <a:tc>
                  <a:txBody>
                    <a:bodyPr/>
                    <a:lstStyle/>
                    <a:p>
                      <a:pPr algn="ctr"/>
                      <a:r>
                        <a:rPr lang="en-IN" sz="1400" dirty="0">
                          <a:latin typeface="Times New Roman" pitchFamily="18" charset="0"/>
                          <a:cs typeface="Times New Roman" pitchFamily="18" charset="0"/>
                        </a:rPr>
                        <a:t>Limitation</a:t>
                      </a:r>
                    </a:p>
                  </a:txBody>
                  <a:tcPr marL="57150" marR="57150" marT="38100" marB="38100"/>
                </a:tc>
                <a:extLst>
                  <a:ext uri="{0D108BD9-81ED-4DB2-BD59-A6C34878D82A}">
                    <a16:rowId xmlns:a16="http://schemas.microsoft.com/office/drawing/2014/main" val="10000"/>
                  </a:ext>
                </a:extLst>
              </a:tr>
              <a:tr h="1115768">
                <a:tc>
                  <a:txBody>
                    <a:bodyPr/>
                    <a:lstStyle/>
                    <a:p>
                      <a:pPr algn="ctr"/>
                      <a:r>
                        <a:rPr lang="en-US" sz="1400" dirty="0">
                          <a:latin typeface="Times New Roman" pitchFamily="18" charset="0"/>
                          <a:cs typeface="Times New Roman" pitchFamily="18" charset="0"/>
                        </a:rPr>
                        <a:t>04</a:t>
                      </a:r>
                      <a:endParaRPr lang="en-IN" sz="1400" dirty="0">
                        <a:latin typeface="Times New Roman" pitchFamily="18" charset="0"/>
                        <a:cs typeface="Times New Roman" pitchFamily="18" charset="0"/>
                      </a:endParaRPr>
                    </a:p>
                  </a:txBody>
                  <a:tcPr marL="57150" marR="57150" marT="38100" marB="38100"/>
                </a:tc>
                <a:tc>
                  <a:txBody>
                    <a:bodyPr/>
                    <a:lstStyle/>
                    <a:p>
                      <a:pPr algn="l"/>
                      <a:r>
                        <a:rPr lang="en-US" sz="1400" u="none" dirty="0">
                          <a:latin typeface="Times New Roman" panose="02020603050405020304" pitchFamily="18" charset="0"/>
                          <a:cs typeface="Times New Roman" panose="02020603050405020304" pitchFamily="18" charset="0"/>
                        </a:rPr>
                        <a:t> Long Bones X-ray Fracture Classification Using Machine Learning</a:t>
                      </a:r>
                      <a:endParaRPr lang="en-IN" sz="1400" u="none" dirty="0">
                        <a:latin typeface="Times New Roman" panose="02020603050405020304" pitchFamily="18" charset="0"/>
                        <a:cs typeface="Times New Roman" panose="02020603050405020304" pitchFamily="18" charset="0"/>
                      </a:endParaRPr>
                    </a:p>
                  </a:txBody>
                  <a:tcPr/>
                </a:tc>
                <a:tc>
                  <a:txBody>
                    <a:bodyPr/>
                    <a:lstStyle/>
                    <a:p>
                      <a:pPr algn="ctr"/>
                      <a:r>
                        <a:rPr lang="en-IN" sz="1400" u="none" dirty="0">
                          <a:latin typeface="Times New Roman" panose="02020603050405020304" pitchFamily="18" charset="0"/>
                          <a:cs typeface="Times New Roman" panose="02020603050405020304" pitchFamily="18" charset="0"/>
                        </a:rPr>
                        <a:t>S.N. Kadry, H. Maghraby</a:t>
                      </a:r>
                    </a:p>
                  </a:txBody>
                  <a:tcPr/>
                </a:tc>
                <a:tc>
                  <a:txBody>
                    <a:bodyPr/>
                    <a:lstStyle/>
                    <a:p>
                      <a:pPr algn="ctr"/>
                      <a:r>
                        <a:rPr lang="en-US" sz="1400" u="none" dirty="0">
                          <a:latin typeface="Times New Roman" panose="02020603050405020304" pitchFamily="18" charset="0"/>
                          <a:cs typeface="Times New Roman" panose="02020603050405020304" pitchFamily="18" charset="0"/>
                        </a:rPr>
                        <a:t>The study employed machine learning techniques to classify long bone fractures in X-ray images, focusing on automated analysis for enhanced accuracy and rapid diagnostic support.</a:t>
                      </a:r>
                      <a:endParaRPr lang="en-IN" sz="1400" u="none" dirty="0">
                        <a:latin typeface="Times New Roman" panose="02020603050405020304" pitchFamily="18" charset="0"/>
                        <a:cs typeface="Times New Roman" panose="02020603050405020304" pitchFamily="18" charset="0"/>
                      </a:endParaRPr>
                    </a:p>
                  </a:txBody>
                  <a:tcPr/>
                </a:tc>
                <a:tc>
                  <a:txBody>
                    <a:bodyPr/>
                    <a:lstStyle/>
                    <a:p>
                      <a:pPr algn="ctr"/>
                      <a:r>
                        <a:rPr lang="en-IN" sz="1400" u="none" dirty="0">
                          <a:latin typeface="Times New Roman" panose="02020603050405020304" pitchFamily="18" charset="0"/>
                          <a:cs typeface="Times New Roman" panose="02020603050405020304" pitchFamily="18" charset="0"/>
                        </a:rPr>
                        <a:t>S.N. Kadry, H. Maghraby, "Long bone X-ray fracture classification using machine learning", Journal of Al-Azhar University Engineering Sector, vol. 19, pp. 121-133, 2024.</a:t>
                      </a:r>
                    </a:p>
                  </a:txBody>
                  <a:tcPr/>
                </a:tc>
                <a:tc>
                  <a:txBody>
                    <a:bodyPr/>
                    <a:lstStyle/>
                    <a:p>
                      <a:pPr algn="ctr"/>
                      <a:r>
                        <a:rPr lang="en-US" sz="1400" u="none" dirty="0">
                          <a:latin typeface="Times New Roman" panose="02020603050405020304" pitchFamily="18" charset="0"/>
                          <a:cs typeface="Times New Roman" panose="02020603050405020304" pitchFamily="18" charset="0"/>
                        </a:rPr>
                        <a:t>2024</a:t>
                      </a:r>
                      <a:endParaRPr lang="en-IN" sz="1400" u="none" dirty="0">
                        <a:latin typeface="Times New Roman" panose="02020603050405020304" pitchFamily="18" charset="0"/>
                        <a:cs typeface="Times New Roman" panose="02020603050405020304" pitchFamily="18" charset="0"/>
                      </a:endParaRPr>
                    </a:p>
                  </a:txBody>
                  <a:tcPr/>
                </a:tc>
                <a:tc>
                  <a:txBody>
                    <a:bodyPr/>
                    <a:lstStyle/>
                    <a:p>
                      <a:pPr algn="l"/>
                      <a:r>
                        <a:rPr lang="en-US" sz="1400" u="none" dirty="0">
                          <a:latin typeface="Times New Roman" panose="02020603050405020304" pitchFamily="18" charset="0"/>
                          <a:cs typeface="Times New Roman" panose="02020603050405020304" pitchFamily="18" charset="0"/>
                        </a:rPr>
                        <a:t>Potential for overfitting if the model is not properly </a:t>
                      </a:r>
                    </a:p>
                    <a:p>
                      <a:pPr algn="l"/>
                      <a:r>
                        <a:rPr lang="en-US" sz="1400" u="none" dirty="0">
                          <a:latin typeface="Times New Roman" panose="02020603050405020304" pitchFamily="18" charset="0"/>
                          <a:cs typeface="Times New Roman" panose="02020603050405020304" pitchFamily="18" charset="0"/>
                        </a:rPr>
                        <a:t>validated</a:t>
                      </a:r>
                      <a:endParaRPr lang="en-IN" sz="1400" u="none"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49716738"/>
                  </a:ext>
                </a:extLst>
              </a:tr>
              <a:tr h="1868288">
                <a:tc>
                  <a:txBody>
                    <a:bodyPr/>
                    <a:lstStyle/>
                    <a:p>
                      <a:pPr algn="ctr"/>
                      <a:r>
                        <a:rPr lang="en-IN" sz="1400" dirty="0">
                          <a:latin typeface="Times New Roman" pitchFamily="18" charset="0"/>
                          <a:cs typeface="Times New Roman" pitchFamily="18" charset="0"/>
                        </a:rPr>
                        <a:t>05</a:t>
                      </a:r>
                    </a:p>
                  </a:txBody>
                  <a:tcPr marL="57150" marR="57150" marT="38100" marB="38100"/>
                </a:tc>
                <a:tc>
                  <a:txBody>
                    <a:bodyPr/>
                    <a:lstStyle/>
                    <a:p>
                      <a:pPr algn="l"/>
                      <a:r>
                        <a:rPr lang="en-US" sz="1400" dirty="0">
                          <a:latin typeface="Times New Roman" panose="02020603050405020304" pitchFamily="18" charset="0"/>
                          <a:cs typeface="Times New Roman" panose="02020603050405020304" pitchFamily="18" charset="0"/>
                        </a:rPr>
                        <a:t>Fracture Detection in Wrist X-ray Images Using Deep Learning-Based Object Detection Models</a:t>
                      </a:r>
                      <a:endParaRPr lang="en-IN" sz="1400" dirty="0">
                        <a:latin typeface="Times New Roman" pitchFamily="18" charset="0"/>
                        <a:cs typeface="Times New Roman" pitchFamily="18" charset="0"/>
                      </a:endParaRPr>
                    </a:p>
                  </a:txBody>
                  <a:tcPr marL="57150" marR="57150" marT="38100" marB="38100"/>
                </a:tc>
                <a:tc>
                  <a:txBody>
                    <a:bodyPr/>
                    <a:lstStyle/>
                    <a:p>
                      <a:pPr algn="ctr"/>
                      <a:r>
                        <a:rPr lang="fi-FI" sz="1400" dirty="0">
                          <a:latin typeface="Times New Roman" panose="02020603050405020304" pitchFamily="18" charset="0"/>
                          <a:cs typeface="Times New Roman" panose="02020603050405020304" pitchFamily="18" charset="0"/>
                        </a:rPr>
                        <a:t>M. H. Aly, A. M. Hassan, A. M. Amin</a:t>
                      </a:r>
                      <a:endParaRPr lang="en-IN" sz="1400" dirty="0">
                        <a:latin typeface="Times New Roman" panose="02020603050405020304" pitchFamily="18" charset="0"/>
                        <a:cs typeface="Times New Roman" panose="02020603050405020304" pitchFamily="18" charset="0"/>
                      </a:endParaRPr>
                    </a:p>
                  </a:txBody>
                  <a:tcPr marL="57150" marR="57150" marT="38100" marB="38100"/>
                </a:tc>
                <a:tc>
                  <a:txBody>
                    <a:bodyPr/>
                    <a:lstStyle/>
                    <a:p>
                      <a:pPr algn="ctr"/>
                      <a:r>
                        <a:rPr lang="en-US" sz="1400" dirty="0">
                          <a:latin typeface="Times New Roman" panose="02020603050405020304" pitchFamily="18" charset="0"/>
                          <a:cs typeface="Times New Roman" panose="02020603050405020304" pitchFamily="18" charset="0"/>
                        </a:rPr>
                        <a:t>Used YOLO and Faster R-CNN for wrist fracture detection; included preprocessing and model training.</a:t>
                      </a:r>
                      <a:endParaRPr lang="en-IN" sz="1400" dirty="0">
                        <a:latin typeface="Times New Roman" pitchFamily="18" charset="0"/>
                        <a:cs typeface="Times New Roman" pitchFamily="18" charset="0"/>
                      </a:endParaRPr>
                    </a:p>
                  </a:txBody>
                  <a:tcPr marL="57150" marR="57150" marT="38100" marB="38100"/>
                </a:tc>
                <a:tc>
                  <a:txBody>
                    <a:bodyPr/>
                    <a:lstStyle/>
                    <a:p>
                      <a:pPr algn="ctr"/>
                      <a:r>
                        <a:rPr lang="en-US" sz="1400" dirty="0">
                          <a:latin typeface="Times New Roman" pitchFamily="18" charset="0"/>
                          <a:cs typeface="Times New Roman" pitchFamily="18" charset="0"/>
                        </a:rPr>
                        <a:t>M. H. Aly, A. M. Hassan, A. M. Amin, "Fracture Detection in Wrist X-ray Images Using Deep Learning-Based Object Detection Models," Journal of Biomedical Informatics, vol. 135, pp. 142-153, 2023.</a:t>
                      </a:r>
                      <a:endParaRPr lang="en-IN" sz="1400" dirty="0">
                        <a:latin typeface="Times New Roman" pitchFamily="18" charset="0"/>
                        <a:cs typeface="Times New Roman" pitchFamily="18" charset="0"/>
                      </a:endParaRPr>
                    </a:p>
                  </a:txBody>
                  <a:tcPr marL="57150" marR="57150" marT="38100" marB="38100"/>
                </a:tc>
                <a:tc>
                  <a:txBody>
                    <a:bodyPr/>
                    <a:lstStyle/>
                    <a:p>
                      <a:pPr algn="ctr"/>
                      <a:r>
                        <a:rPr lang="en-IN" sz="1400" dirty="0">
                          <a:latin typeface="Times New Roman" pitchFamily="18" charset="0"/>
                          <a:cs typeface="Times New Roman" pitchFamily="18" charset="0"/>
                        </a:rPr>
                        <a:t>2023</a:t>
                      </a:r>
                    </a:p>
                  </a:txBody>
                  <a:tcPr marL="57150" marR="57150" marT="38100" marB="38100"/>
                </a:tc>
                <a:tc>
                  <a:txBody>
                    <a:bodyPr/>
                    <a:lstStyle/>
                    <a:p>
                      <a:pPr algn="l"/>
                      <a:r>
                        <a:rPr lang="en-US" sz="1400" dirty="0">
                          <a:latin typeface="Times New Roman" panose="02020603050405020304" pitchFamily="18" charset="0"/>
                          <a:cs typeface="Times New Roman" panose="02020603050405020304" pitchFamily="18" charset="0"/>
                        </a:rPr>
                        <a:t>High Requires large annotated datasets for accurate detection; potential overfitting with small datasets.</a:t>
                      </a:r>
                      <a:endParaRPr lang="en-IN" sz="1400" dirty="0">
                        <a:latin typeface="Times New Roman" pitchFamily="18" charset="0"/>
                        <a:cs typeface="Times New Roman" pitchFamily="18" charset="0"/>
                      </a:endParaRPr>
                    </a:p>
                  </a:txBody>
                  <a:tcPr marL="57150" marR="57150" marT="38100" marB="38100"/>
                </a:tc>
                <a:extLst>
                  <a:ext uri="{0D108BD9-81ED-4DB2-BD59-A6C34878D82A}">
                    <a16:rowId xmlns:a16="http://schemas.microsoft.com/office/drawing/2014/main" val="10001"/>
                  </a:ext>
                </a:extLst>
              </a:tr>
              <a:tr h="1611992">
                <a:tc>
                  <a:txBody>
                    <a:bodyPr/>
                    <a:lstStyle/>
                    <a:p>
                      <a:pPr algn="ctr"/>
                      <a:r>
                        <a:rPr lang="en-US" sz="1400" dirty="0">
                          <a:latin typeface="Times New Roman" pitchFamily="18" charset="0"/>
                          <a:cs typeface="Times New Roman" pitchFamily="18" charset="0"/>
                        </a:rPr>
                        <a:t>06</a:t>
                      </a:r>
                      <a:endParaRPr lang="en-IN" sz="1400" dirty="0">
                        <a:latin typeface="Times New Roman" pitchFamily="18" charset="0"/>
                        <a:cs typeface="Times New Roman" pitchFamily="18" charset="0"/>
                      </a:endParaRPr>
                    </a:p>
                  </a:txBody>
                  <a:tcPr marL="57150" marR="57150" marT="38100" marB="38100"/>
                </a:tc>
                <a:tc>
                  <a:txBody>
                    <a:bodyPr/>
                    <a:lstStyle/>
                    <a:p>
                      <a:pPr algn="l"/>
                      <a:r>
                        <a:rPr lang="en-US" sz="1400" dirty="0">
                          <a:latin typeface="Times New Roman" pitchFamily="18" charset="0"/>
                          <a:cs typeface="Times New Roman" pitchFamily="18" charset="0"/>
                        </a:rPr>
                        <a:t>Robust Medical X-Ray Image Classification by Deep Learning with Multi-Versus Optimizer</a:t>
                      </a:r>
                      <a:endParaRPr lang="en-IN" sz="1400" dirty="0">
                        <a:latin typeface="Times New Roman" pitchFamily="18" charset="0"/>
                        <a:cs typeface="Times New Roman" pitchFamily="18" charset="0"/>
                      </a:endParaRPr>
                    </a:p>
                  </a:txBody>
                  <a:tcPr marL="57150" marR="57150" marT="38100" marB="38100"/>
                </a:tc>
                <a:tc>
                  <a:txBody>
                    <a:bodyPr/>
                    <a:lstStyle/>
                    <a:p>
                      <a:pPr algn="ctr"/>
                      <a:r>
                        <a:rPr lang="en-US" sz="1400" dirty="0">
                          <a:latin typeface="Times New Roman" pitchFamily="18" charset="0"/>
                          <a:cs typeface="Times New Roman" pitchFamily="18" charset="0"/>
                        </a:rPr>
                        <a:t>Zhang et al</a:t>
                      </a:r>
                      <a:endParaRPr lang="en-IN" sz="1400" dirty="0">
                        <a:latin typeface="Times New Roman" panose="02020603050405020304" pitchFamily="18" charset="0"/>
                        <a:cs typeface="Times New Roman" panose="02020603050405020304" pitchFamily="18" charset="0"/>
                      </a:endParaRPr>
                    </a:p>
                  </a:txBody>
                  <a:tcPr marL="57150" marR="57150" marT="38100" marB="38100"/>
                </a:tc>
                <a:tc>
                  <a:txBody>
                    <a:bodyPr/>
                    <a:lstStyle/>
                    <a:p>
                      <a:pPr algn="ctr"/>
                      <a:r>
                        <a:rPr lang="en-US" sz="1400" dirty="0">
                          <a:latin typeface="Times New Roman" pitchFamily="18" charset="0"/>
                          <a:cs typeface="Times New Roman" pitchFamily="18" charset="0"/>
                        </a:rPr>
                        <a:t>The study utilized a Multi-Versus Optimizer  to enhance the  optimization of deep learning models for medical X-ray image classification. It aimed to improve classification accuracy and robustness by addressing data variability.</a:t>
                      </a:r>
                      <a:endParaRPr lang="en-IN" sz="1400" dirty="0">
                        <a:latin typeface="Times New Roman" pitchFamily="18" charset="0"/>
                        <a:cs typeface="Times New Roman" pitchFamily="18" charset="0"/>
                      </a:endParaRPr>
                    </a:p>
                  </a:txBody>
                  <a:tcPr marL="57150" marR="57150" marT="38100" marB="38100"/>
                </a:tc>
                <a:tc>
                  <a:txBody>
                    <a:bodyPr/>
                    <a:lstStyle/>
                    <a:p>
                      <a:pPr algn="ctr"/>
                      <a:r>
                        <a:rPr lang="en-US" sz="1400" dirty="0">
                          <a:latin typeface="Times New Roman" pitchFamily="18" charset="0"/>
                          <a:cs typeface="Times New Roman" pitchFamily="18" charset="0"/>
                        </a:rPr>
                        <a:t>Zhang et al., "Robust Medical X-Ray Image Classification by Deep Learning with Multi-Versus Optimizer," 2023.</a:t>
                      </a:r>
                      <a:endParaRPr lang="en-IN" sz="1400" dirty="0">
                        <a:latin typeface="Times New Roman" pitchFamily="18" charset="0"/>
                        <a:cs typeface="Times New Roman" pitchFamily="18" charset="0"/>
                      </a:endParaRPr>
                    </a:p>
                  </a:txBody>
                  <a:tcPr marL="57150" marR="57150" marT="38100" marB="38100"/>
                </a:tc>
                <a:tc>
                  <a:txBody>
                    <a:bodyPr/>
                    <a:lstStyle/>
                    <a:p>
                      <a:pPr algn="ctr"/>
                      <a:r>
                        <a:rPr lang="en-US" sz="1400" dirty="0">
                          <a:latin typeface="Times New Roman" pitchFamily="18" charset="0"/>
                          <a:cs typeface="Times New Roman" pitchFamily="18" charset="0"/>
                        </a:rPr>
                        <a:t>2023</a:t>
                      </a:r>
                      <a:endParaRPr lang="en-IN" sz="1400" dirty="0">
                        <a:latin typeface="Times New Roman" pitchFamily="18" charset="0"/>
                        <a:cs typeface="Times New Roman" pitchFamily="18" charset="0"/>
                      </a:endParaRPr>
                    </a:p>
                  </a:txBody>
                  <a:tcPr marL="57150" marR="57150" marT="38100" marB="38100"/>
                </a:tc>
                <a:tc>
                  <a:txBody>
                    <a:bodyPr/>
                    <a:lstStyle/>
                    <a:p>
                      <a:pPr algn="l"/>
                      <a:r>
                        <a:rPr lang="en-US" sz="1400" dirty="0">
                          <a:latin typeface="Times New Roman" pitchFamily="18" charset="0"/>
                          <a:cs typeface="Times New Roman" pitchFamily="18" charset="0"/>
                        </a:rPr>
                        <a:t>The model is sensitive to noise and variations in input data, which can affect classification performance.</a:t>
                      </a:r>
                      <a:endParaRPr lang="en-IN" sz="1400" dirty="0">
                        <a:latin typeface="Times New Roman" pitchFamily="18" charset="0"/>
                        <a:cs typeface="Times New Roman" pitchFamily="18" charset="0"/>
                      </a:endParaRPr>
                    </a:p>
                  </a:txBody>
                  <a:tcPr marL="57150" marR="57150" marT="38100" marB="38100"/>
                </a:tc>
                <a:extLst>
                  <a:ext uri="{0D108BD9-81ED-4DB2-BD59-A6C34878D82A}">
                    <a16:rowId xmlns:a16="http://schemas.microsoft.com/office/drawing/2014/main" val="1454432700"/>
                  </a:ext>
                </a:extLst>
              </a:tr>
            </a:tbl>
          </a:graphicData>
        </a:graphic>
      </p:graphicFrame>
    </p:spTree>
    <p:extLst>
      <p:ext uri="{BB962C8B-B14F-4D97-AF65-F5344CB8AC3E}">
        <p14:creationId xmlns:p14="http://schemas.microsoft.com/office/powerpoint/2010/main" val="2085080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CB92BB-61A4-E3D1-43D3-F0B9959AF4ED}"/>
            </a:ext>
          </a:extLst>
        </p:cNvPr>
        <p:cNvGrpSpPr/>
        <p:nvPr/>
      </p:nvGrpSpPr>
      <p:grpSpPr>
        <a:xfrm>
          <a:off x="0" y="0"/>
          <a:ext cx="0" cy="0"/>
          <a:chOff x="0" y="0"/>
          <a:chExt cx="0" cy="0"/>
        </a:xfrm>
      </p:grpSpPr>
      <p:graphicFrame>
        <p:nvGraphicFramePr>
          <p:cNvPr id="20" name="Table 19">
            <a:extLst>
              <a:ext uri="{FF2B5EF4-FFF2-40B4-BE49-F238E27FC236}">
                <a16:creationId xmlns:a16="http://schemas.microsoft.com/office/drawing/2014/main" id="{FD8B3AED-897E-AA04-568C-472602A20710}"/>
              </a:ext>
            </a:extLst>
          </p:cNvPr>
          <p:cNvGraphicFramePr>
            <a:graphicFrameLocks noGrp="1"/>
          </p:cNvGraphicFramePr>
          <p:nvPr>
            <p:extLst>
              <p:ext uri="{D42A27DB-BD31-4B8C-83A1-F6EECF244321}">
                <p14:modId xmlns:p14="http://schemas.microsoft.com/office/powerpoint/2010/main" val="2311138659"/>
              </p:ext>
            </p:extLst>
          </p:nvPr>
        </p:nvGraphicFramePr>
        <p:xfrm>
          <a:off x="287524" y="419100"/>
          <a:ext cx="8568952" cy="5638800"/>
        </p:xfrm>
        <a:graphic>
          <a:graphicData uri="http://schemas.openxmlformats.org/drawingml/2006/table">
            <a:tbl>
              <a:tblPr firstRow="1" bandRow="1">
                <a:tableStyleId>{073A0DAA-6AF3-43AB-8588-CEC1D06C72B9}</a:tableStyleId>
              </a:tblPr>
              <a:tblGrid>
                <a:gridCol w="513701">
                  <a:extLst>
                    <a:ext uri="{9D8B030D-6E8A-4147-A177-3AD203B41FA5}">
                      <a16:colId xmlns:a16="http://schemas.microsoft.com/office/drawing/2014/main" val="20000"/>
                    </a:ext>
                  </a:extLst>
                </a:gridCol>
                <a:gridCol w="1320945">
                  <a:extLst>
                    <a:ext uri="{9D8B030D-6E8A-4147-A177-3AD203B41FA5}">
                      <a16:colId xmlns:a16="http://schemas.microsoft.com/office/drawing/2014/main" val="20001"/>
                    </a:ext>
                  </a:extLst>
                </a:gridCol>
                <a:gridCol w="801641">
                  <a:extLst>
                    <a:ext uri="{9D8B030D-6E8A-4147-A177-3AD203B41FA5}">
                      <a16:colId xmlns:a16="http://schemas.microsoft.com/office/drawing/2014/main" val="20002"/>
                    </a:ext>
                  </a:extLst>
                </a:gridCol>
                <a:gridCol w="1984210">
                  <a:extLst>
                    <a:ext uri="{9D8B030D-6E8A-4147-A177-3AD203B41FA5}">
                      <a16:colId xmlns:a16="http://schemas.microsoft.com/office/drawing/2014/main" val="20003"/>
                    </a:ext>
                  </a:extLst>
                </a:gridCol>
                <a:gridCol w="1941451">
                  <a:extLst>
                    <a:ext uri="{9D8B030D-6E8A-4147-A177-3AD203B41FA5}">
                      <a16:colId xmlns:a16="http://schemas.microsoft.com/office/drawing/2014/main" val="20004"/>
                    </a:ext>
                  </a:extLst>
                </a:gridCol>
                <a:gridCol w="548250">
                  <a:extLst>
                    <a:ext uri="{9D8B030D-6E8A-4147-A177-3AD203B41FA5}">
                      <a16:colId xmlns:a16="http://schemas.microsoft.com/office/drawing/2014/main" val="20005"/>
                    </a:ext>
                  </a:extLst>
                </a:gridCol>
                <a:gridCol w="1458754">
                  <a:extLst>
                    <a:ext uri="{9D8B030D-6E8A-4147-A177-3AD203B41FA5}">
                      <a16:colId xmlns:a16="http://schemas.microsoft.com/office/drawing/2014/main" val="20006"/>
                    </a:ext>
                  </a:extLst>
                </a:gridCol>
              </a:tblGrid>
              <a:tr h="434355">
                <a:tc>
                  <a:txBody>
                    <a:bodyPr/>
                    <a:lstStyle/>
                    <a:p>
                      <a:pPr algn="ctr"/>
                      <a:r>
                        <a:rPr lang="en-IN" sz="1400" dirty="0">
                          <a:latin typeface="Times New Roman" pitchFamily="18" charset="0"/>
                          <a:cs typeface="Times New Roman" pitchFamily="18" charset="0"/>
                        </a:rPr>
                        <a:t>SI.</a:t>
                      </a:r>
                    </a:p>
                    <a:p>
                      <a:pPr algn="ctr"/>
                      <a:r>
                        <a:rPr lang="en-IN" sz="1400" dirty="0">
                          <a:latin typeface="Times New Roman" pitchFamily="18" charset="0"/>
                          <a:cs typeface="Times New Roman" pitchFamily="18" charset="0"/>
                        </a:rPr>
                        <a:t>No</a:t>
                      </a:r>
                    </a:p>
                  </a:txBody>
                  <a:tcPr marL="57150" marR="57150" marT="38100" marB="38100"/>
                </a:tc>
                <a:tc>
                  <a:txBody>
                    <a:bodyPr/>
                    <a:lstStyle/>
                    <a:p>
                      <a:pPr algn="ctr"/>
                      <a:r>
                        <a:rPr lang="en-IN" sz="1400" dirty="0">
                          <a:latin typeface="Times New Roman" pitchFamily="18" charset="0"/>
                          <a:cs typeface="Times New Roman" pitchFamily="18" charset="0"/>
                        </a:rPr>
                        <a:t>Title</a:t>
                      </a:r>
                    </a:p>
                  </a:txBody>
                  <a:tcPr marL="57150" marR="57150" marT="38100" marB="38100"/>
                </a:tc>
                <a:tc>
                  <a:txBody>
                    <a:bodyPr/>
                    <a:lstStyle/>
                    <a:p>
                      <a:r>
                        <a:rPr lang="en-IN" sz="1400" dirty="0">
                          <a:latin typeface="Times New Roman" pitchFamily="18" charset="0"/>
                          <a:cs typeface="Times New Roman" pitchFamily="18" charset="0"/>
                        </a:rPr>
                        <a:t>Authors</a:t>
                      </a:r>
                    </a:p>
                  </a:txBody>
                  <a:tcPr marL="57150" marR="57150" marT="38100" marB="38100"/>
                </a:tc>
                <a:tc>
                  <a:txBody>
                    <a:bodyPr/>
                    <a:lstStyle/>
                    <a:p>
                      <a:pPr algn="ctr"/>
                      <a:r>
                        <a:rPr lang="en-IN" sz="1400" dirty="0">
                          <a:latin typeface="Times New Roman" pitchFamily="18" charset="0"/>
                          <a:cs typeface="Times New Roman" pitchFamily="18" charset="0"/>
                        </a:rPr>
                        <a:t>Methodology</a:t>
                      </a:r>
                    </a:p>
                  </a:txBody>
                  <a:tcPr marL="57150" marR="57150" marT="38100" marB="38100"/>
                </a:tc>
                <a:tc>
                  <a:txBody>
                    <a:bodyPr/>
                    <a:lstStyle/>
                    <a:p>
                      <a:pPr algn="ctr"/>
                      <a:r>
                        <a:rPr lang="en-IN" sz="1400" dirty="0">
                          <a:latin typeface="Times New Roman" pitchFamily="18" charset="0"/>
                          <a:cs typeface="Times New Roman" pitchFamily="18" charset="0"/>
                        </a:rPr>
                        <a:t>Reference</a:t>
                      </a:r>
                    </a:p>
                  </a:txBody>
                  <a:tcPr marL="57150" marR="57150" marT="38100" marB="38100"/>
                </a:tc>
                <a:tc>
                  <a:txBody>
                    <a:bodyPr/>
                    <a:lstStyle/>
                    <a:p>
                      <a:r>
                        <a:rPr lang="en-IN" sz="1400" dirty="0">
                          <a:latin typeface="Times New Roman" pitchFamily="18" charset="0"/>
                          <a:cs typeface="Times New Roman" pitchFamily="18" charset="0"/>
                        </a:rPr>
                        <a:t>Year</a:t>
                      </a:r>
                    </a:p>
                  </a:txBody>
                  <a:tcPr marL="57150" marR="57150" marT="38100" marB="38100"/>
                </a:tc>
                <a:tc>
                  <a:txBody>
                    <a:bodyPr/>
                    <a:lstStyle/>
                    <a:p>
                      <a:r>
                        <a:rPr lang="en-IN" sz="1400" dirty="0">
                          <a:latin typeface="Times New Roman" pitchFamily="18" charset="0"/>
                          <a:cs typeface="Times New Roman" pitchFamily="18" charset="0"/>
                        </a:rPr>
                        <a:t>Limitation</a:t>
                      </a:r>
                    </a:p>
                  </a:txBody>
                  <a:tcPr marL="57150" marR="57150" marT="38100" marB="38100"/>
                </a:tc>
                <a:extLst>
                  <a:ext uri="{0D108BD9-81ED-4DB2-BD59-A6C34878D82A}">
                    <a16:rowId xmlns:a16="http://schemas.microsoft.com/office/drawing/2014/main" val="10000"/>
                  </a:ext>
                </a:extLst>
              </a:tr>
              <a:tr h="1488804">
                <a:tc>
                  <a:txBody>
                    <a:bodyPr/>
                    <a:lstStyle/>
                    <a:p>
                      <a:pPr algn="ctr"/>
                      <a:r>
                        <a:rPr lang="en-US" sz="1400" dirty="0">
                          <a:latin typeface="Times New Roman" pitchFamily="18" charset="0"/>
                          <a:cs typeface="Times New Roman" pitchFamily="18" charset="0"/>
                        </a:rPr>
                        <a:t>08</a:t>
                      </a:r>
                      <a:endParaRPr lang="en-IN" sz="1400" dirty="0">
                        <a:latin typeface="Times New Roman" pitchFamily="18" charset="0"/>
                        <a:cs typeface="Times New Roman" pitchFamily="18" charset="0"/>
                      </a:endParaRPr>
                    </a:p>
                  </a:txBody>
                  <a:tcPr marL="57150" marR="57150"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 Deep Learning Approach for Fracture Detection in Radiography</a:t>
                      </a:r>
                      <a:endParaRPr lang="en-IN" sz="1400" dirty="0">
                        <a:latin typeface="Times New Roman" pitchFamily="18" charset="0"/>
                        <a:cs typeface="Times New Roman" pitchFamily="18" charset="0"/>
                      </a:endParaRPr>
                    </a:p>
                  </a:txBody>
                  <a:tcPr marL="57150" marR="57150"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n-NO" sz="1400" dirty="0">
                          <a:latin typeface="Times New Roman" panose="02020603050405020304" pitchFamily="18" charset="0"/>
                          <a:cs typeface="Times New Roman" panose="02020603050405020304" pitchFamily="18" charset="0"/>
                        </a:rPr>
                        <a:t>K. M. Cheng, A. P. Ho, Z. Niu</a:t>
                      </a:r>
                      <a:endParaRPr lang="en-IN" sz="1400" dirty="0">
                        <a:latin typeface="Times New Roman" pitchFamily="18" charset="0"/>
                        <a:cs typeface="Times New Roman" pitchFamily="18" charset="0"/>
                      </a:endParaRPr>
                    </a:p>
                  </a:txBody>
                  <a:tcPr marL="57150" marR="57150" marT="38100" marB="381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Dense Net: Uses densely connected layers that improve feature reuse and gradient flow for better performance on complex images.</a:t>
                      </a:r>
                      <a:endParaRPr lang="en-IN" sz="1400" dirty="0">
                        <a:latin typeface="Times New Roman" pitchFamily="18" charset="0"/>
                        <a:cs typeface="Times New Roman" pitchFamily="18" charset="0"/>
                      </a:endParaRPr>
                    </a:p>
                  </a:txBody>
                  <a:tcPr marL="57150" marR="57150" marT="38100" marB="381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Cheng, K. M., Ho, A. P., &amp; Niu, Z. "A Deep Learning Approach for Fracture Detection in Radiography." Journal of Medical Imaging, vol. 6, no. 1, 2022. </a:t>
                      </a:r>
                      <a:endParaRPr lang="en-IN" sz="1400" dirty="0">
                        <a:latin typeface="Times New Roman" pitchFamily="18" charset="0"/>
                        <a:cs typeface="Times New Roman" pitchFamily="18" charset="0"/>
                      </a:endParaRPr>
                    </a:p>
                  </a:txBody>
                  <a:tcPr marL="57150" marR="57150" marT="38100" marB="38100"/>
                </a:tc>
                <a:tc>
                  <a:txBody>
                    <a:bodyPr/>
                    <a:lstStyle/>
                    <a:p>
                      <a:r>
                        <a:rPr lang="en-US" sz="1400" dirty="0">
                          <a:latin typeface="Times New Roman" pitchFamily="18" charset="0"/>
                          <a:cs typeface="Times New Roman" pitchFamily="18" charset="0"/>
                        </a:rPr>
                        <a:t>2022</a:t>
                      </a:r>
                      <a:endParaRPr lang="en-IN" sz="1400" dirty="0">
                        <a:latin typeface="Times New Roman" pitchFamily="18" charset="0"/>
                        <a:cs typeface="Times New Roman" pitchFamily="18" charset="0"/>
                      </a:endParaRPr>
                    </a:p>
                  </a:txBody>
                  <a:tcPr marL="57150" marR="57150"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Dense Net may require higher processing power and memory.</a:t>
                      </a:r>
                      <a:endParaRPr lang="en-IN" sz="1400" dirty="0">
                        <a:latin typeface="Times New Roman" pitchFamily="18" charset="0"/>
                        <a:cs typeface="Times New Roman" pitchFamily="18" charset="0"/>
                      </a:endParaRPr>
                    </a:p>
                  </a:txBody>
                  <a:tcPr marL="57150" marR="57150" marT="38100" marB="38100"/>
                </a:tc>
                <a:extLst>
                  <a:ext uri="{0D108BD9-81ED-4DB2-BD59-A6C34878D82A}">
                    <a16:rowId xmlns:a16="http://schemas.microsoft.com/office/drawing/2014/main" val="443543404"/>
                  </a:ext>
                </a:extLst>
              </a:tr>
              <a:tr h="1488804">
                <a:tc>
                  <a:txBody>
                    <a:bodyPr/>
                    <a:lstStyle/>
                    <a:p>
                      <a:pPr algn="ctr"/>
                      <a:r>
                        <a:rPr lang="en-US" sz="1400" dirty="0">
                          <a:latin typeface="Times New Roman" pitchFamily="18" charset="0"/>
                          <a:cs typeface="Times New Roman" pitchFamily="18" charset="0"/>
                        </a:rPr>
                        <a:t>09</a:t>
                      </a:r>
                      <a:endParaRPr lang="en-IN" sz="1400" dirty="0">
                        <a:latin typeface="Times New Roman" pitchFamily="18" charset="0"/>
                        <a:cs typeface="Times New Roman" pitchFamily="18" charset="0"/>
                      </a:endParaRPr>
                    </a:p>
                  </a:txBody>
                  <a:tcPr marL="57150" marR="57150"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Automatic Detection of Bone Fractures in X-rays Using Deep Learning Models</a:t>
                      </a:r>
                      <a:endParaRPr lang="en-IN" sz="1400" dirty="0">
                        <a:latin typeface="Times New Roman" pitchFamily="18" charset="0"/>
                        <a:cs typeface="Times New Roman" pitchFamily="18" charset="0"/>
                      </a:endParaRPr>
                    </a:p>
                  </a:txBody>
                  <a:tcPr marL="57150" marR="57150"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pitchFamily="18" charset="0"/>
                          <a:cs typeface="Times New Roman" pitchFamily="18" charset="0"/>
                        </a:rPr>
                        <a:t>S. Bar, G. Diamant, D. Wolf</a:t>
                      </a:r>
                    </a:p>
                  </a:txBody>
                  <a:tcPr marL="57150" marR="57150" marT="38100" marB="381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InceptionV3: Utilizes multiple filter sizes in the same module for efficient feature learning and improved classification.</a:t>
                      </a:r>
                      <a:endParaRPr lang="en-IN" sz="1400" dirty="0">
                        <a:latin typeface="Times New Roman" pitchFamily="18" charset="0"/>
                        <a:cs typeface="Times New Roman" pitchFamily="18" charset="0"/>
                      </a:endParaRPr>
                    </a:p>
                  </a:txBody>
                  <a:tcPr marL="57150" marR="57150" marT="38100" marB="3810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Bar, S., Diamant, G., &amp; Wolf, D. "Automatic Detection of Bone Fractures in X-rays Using Deep Learning Models." Medical Imaging Research, vol. 9, no. 4, 2021</a:t>
                      </a:r>
                      <a:endParaRPr lang="en-IN" sz="1400" dirty="0">
                        <a:latin typeface="Times New Roman" pitchFamily="18" charset="0"/>
                        <a:cs typeface="Times New Roman" pitchFamily="18" charset="0"/>
                      </a:endParaRPr>
                    </a:p>
                  </a:txBody>
                  <a:tcPr marL="57150" marR="57150" marT="38100" marB="38100"/>
                </a:tc>
                <a:tc>
                  <a:txBody>
                    <a:bodyPr/>
                    <a:lstStyle/>
                    <a:p>
                      <a:r>
                        <a:rPr lang="en-US" sz="1400" dirty="0">
                          <a:latin typeface="Times New Roman" pitchFamily="18" charset="0"/>
                          <a:cs typeface="Times New Roman" pitchFamily="18" charset="0"/>
                        </a:rPr>
                        <a:t>2021</a:t>
                      </a:r>
                      <a:endParaRPr lang="en-IN" sz="1400" dirty="0">
                        <a:latin typeface="Times New Roman" pitchFamily="18" charset="0"/>
                        <a:cs typeface="Times New Roman" pitchFamily="18" charset="0"/>
                      </a:endParaRPr>
                    </a:p>
                  </a:txBody>
                  <a:tcPr marL="57150" marR="57150"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May not perform equally well on all types of X-ray images.</a:t>
                      </a:r>
                      <a:endParaRPr lang="en-IN" sz="1400" dirty="0">
                        <a:latin typeface="Times New Roman" pitchFamily="18" charset="0"/>
                        <a:cs typeface="Times New Roman" pitchFamily="18" charset="0"/>
                      </a:endParaRPr>
                    </a:p>
                  </a:txBody>
                  <a:tcPr marL="57150" marR="57150" marT="38100" marB="38100"/>
                </a:tc>
                <a:extLst>
                  <a:ext uri="{0D108BD9-81ED-4DB2-BD59-A6C34878D82A}">
                    <a16:rowId xmlns:a16="http://schemas.microsoft.com/office/drawing/2014/main" val="3127209333"/>
                  </a:ext>
                </a:extLst>
              </a:tr>
              <a:tr h="1551269">
                <a:tc>
                  <a:txBody>
                    <a:bodyPr/>
                    <a:lstStyle/>
                    <a:p>
                      <a:pPr algn="ctr"/>
                      <a:r>
                        <a:rPr lang="en-US" sz="1400" dirty="0">
                          <a:latin typeface="Times New Roman" pitchFamily="18" charset="0"/>
                          <a:cs typeface="Times New Roman" pitchFamily="18" charset="0"/>
                        </a:rPr>
                        <a:t>1</a:t>
                      </a:r>
                      <a:r>
                        <a:rPr lang="en-IN" sz="1400" dirty="0">
                          <a:latin typeface="Times New Roman" pitchFamily="18" charset="0"/>
                          <a:cs typeface="Times New Roman" pitchFamily="18" charset="0"/>
                        </a:rPr>
                        <a:t>0</a:t>
                      </a:r>
                    </a:p>
                  </a:txBody>
                  <a:tcPr marL="57150" marR="57150" marT="38100" marB="38100"/>
                </a:tc>
                <a:tc>
                  <a:txBody>
                    <a:bodyPr/>
                    <a:lstStyle/>
                    <a:p>
                      <a:pPr algn="l"/>
                      <a:r>
                        <a:rPr lang="en-US" sz="1400" dirty="0">
                          <a:latin typeface="Times New Roman" panose="02020603050405020304" pitchFamily="18" charset="0"/>
                          <a:cs typeface="Times New Roman" panose="02020603050405020304" pitchFamily="18" charset="0"/>
                        </a:rPr>
                        <a:t>Detection of Bone Fractures from X-ray Images Using Faster R-CNN</a:t>
                      </a:r>
                      <a:endParaRPr lang="en-IN" sz="1400" dirty="0">
                        <a:latin typeface="Times New Roman" pitchFamily="18" charset="0"/>
                        <a:cs typeface="Times New Roman" pitchFamily="18" charset="0"/>
                      </a:endParaRPr>
                    </a:p>
                  </a:txBody>
                  <a:tcPr marL="57150" marR="57150" marT="38100" marB="38100"/>
                </a:tc>
                <a:tc>
                  <a:txBody>
                    <a:bodyPr/>
                    <a:lstStyle/>
                    <a:p>
                      <a:r>
                        <a:rPr lang="fi-FI" sz="1400" dirty="0">
                          <a:latin typeface="Times New Roman" panose="02020603050405020304" pitchFamily="18" charset="0"/>
                          <a:cs typeface="Times New Roman" panose="02020603050405020304" pitchFamily="18" charset="0"/>
                        </a:rPr>
                        <a:t>R. S. Yadav, P. K. Shrivastava</a:t>
                      </a:r>
                      <a:endParaRPr lang="en-IN" sz="1400" dirty="0">
                        <a:latin typeface="Times New Roman" pitchFamily="18" charset="0"/>
                        <a:cs typeface="Times New Roman" pitchFamily="18" charset="0"/>
                      </a:endParaRPr>
                    </a:p>
                  </a:txBody>
                  <a:tcPr marL="57150" marR="57150" marT="38100" marB="38100"/>
                </a:tc>
                <a:tc>
                  <a:txBody>
                    <a:bodyPr/>
                    <a:lstStyle/>
                    <a:p>
                      <a:pPr algn="ctr"/>
                      <a:r>
                        <a:rPr lang="en-US" sz="1400" dirty="0">
                          <a:latin typeface="Times New Roman" panose="02020603050405020304" pitchFamily="18" charset="0"/>
                          <a:cs typeface="Times New Roman" panose="02020603050405020304" pitchFamily="18" charset="0"/>
                        </a:rPr>
                        <a:t>Faster R-CNN: Uses a Region Proposal Network (RPN) for precise object detection and classification, suitable for localizing fractures</a:t>
                      </a:r>
                      <a:endParaRPr lang="en-IN" sz="1400" dirty="0">
                        <a:latin typeface="Times New Roman" pitchFamily="18" charset="0"/>
                        <a:cs typeface="Times New Roman" pitchFamily="18" charset="0"/>
                      </a:endParaRPr>
                    </a:p>
                  </a:txBody>
                  <a:tcPr marL="57150" marR="57150" marT="38100" marB="38100"/>
                </a:tc>
                <a:tc>
                  <a:txBody>
                    <a:bodyPr/>
                    <a:lstStyle/>
                    <a:p>
                      <a:pPr algn="ctr"/>
                      <a:r>
                        <a:rPr lang="en-US" sz="1400" dirty="0">
                          <a:latin typeface="Times New Roman" panose="02020603050405020304" pitchFamily="18" charset="0"/>
                          <a:cs typeface="Times New Roman" panose="02020603050405020304" pitchFamily="18" charset="0"/>
                        </a:rPr>
                        <a:t>Yadav, R. S., &amp; Shrivastava, P. K. "Detection of Bone Fractures from X-ray Images Using Faster R-CNN." Computer Vision in Medicine, vol. 12, 2020.</a:t>
                      </a:r>
                      <a:endParaRPr lang="en-IN" sz="1400" dirty="0">
                        <a:latin typeface="Times New Roman" pitchFamily="18" charset="0"/>
                        <a:cs typeface="Times New Roman" pitchFamily="18" charset="0"/>
                      </a:endParaRPr>
                    </a:p>
                  </a:txBody>
                  <a:tcPr marL="57150" marR="57150" marT="38100" marB="38100"/>
                </a:tc>
                <a:tc>
                  <a:txBody>
                    <a:bodyPr/>
                    <a:lstStyle/>
                    <a:p>
                      <a:r>
                        <a:rPr lang="en-IN" sz="1400" dirty="0">
                          <a:latin typeface="Times New Roman" pitchFamily="18" charset="0"/>
                          <a:cs typeface="Times New Roman" pitchFamily="18" charset="0"/>
                        </a:rPr>
                        <a:t>2020</a:t>
                      </a:r>
                    </a:p>
                  </a:txBody>
                  <a:tcPr marL="57150" marR="57150" marT="38100" marB="38100"/>
                </a:tc>
                <a:tc>
                  <a:txBody>
                    <a:bodyPr/>
                    <a:lstStyle/>
                    <a:p>
                      <a:pPr algn="l"/>
                      <a:r>
                        <a:rPr lang="en-US" sz="1400" dirty="0">
                          <a:latin typeface="Times New Roman" panose="02020603050405020304" pitchFamily="18" charset="0"/>
                          <a:cs typeface="Times New Roman" panose="02020603050405020304" pitchFamily="18" charset="0"/>
                        </a:rPr>
                        <a:t>Performance can vary based on image quality and conditions.</a:t>
                      </a:r>
                      <a:endParaRPr lang="en-IN" sz="1400" dirty="0">
                        <a:latin typeface="Times New Roman" pitchFamily="18" charset="0"/>
                        <a:cs typeface="Times New Roman" pitchFamily="18" charset="0"/>
                      </a:endParaRPr>
                    </a:p>
                  </a:txBody>
                  <a:tcPr marL="57150" marR="57150" marT="38100" marB="3810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3646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 1">
            <a:extLst>
              <a:ext uri="{FF2B5EF4-FFF2-40B4-BE49-F238E27FC236}">
                <a16:creationId xmlns:a16="http://schemas.microsoft.com/office/drawing/2014/main" id="{2677F369-714F-BB6F-AB83-9CEA59389C34}"/>
              </a:ext>
            </a:extLst>
          </p:cNvPr>
          <p:cNvSpPr/>
          <p:nvPr/>
        </p:nvSpPr>
        <p:spPr>
          <a:xfrm>
            <a:off x="4242105" y="1956577"/>
            <a:ext cx="318939" cy="425252"/>
          </a:xfrm>
          <a:prstGeom prst="roundRect">
            <a:avLst>
              <a:gd name="adj" fmla="val 6667"/>
            </a:avLst>
          </a:prstGeom>
          <a:solidFill>
            <a:srgbClr val="F2EEEE"/>
          </a:solidFill>
          <a:ln/>
        </p:spPr>
      </p:sp>
      <p:sp>
        <p:nvSpPr>
          <p:cNvPr id="3" name="Text 0"/>
          <p:cNvSpPr/>
          <p:nvPr/>
        </p:nvSpPr>
        <p:spPr>
          <a:xfrm>
            <a:off x="2540889" y="548682"/>
            <a:ext cx="3721373" cy="620217"/>
          </a:xfrm>
          <a:prstGeom prst="rect">
            <a:avLst/>
          </a:prstGeom>
          <a:noFill/>
          <a:ln/>
        </p:spPr>
        <p:txBody>
          <a:bodyPr wrap="none" lIns="0" tIns="0" rIns="0" bIns="0" rtlCol="0" anchor="t"/>
          <a:lstStyle/>
          <a:p>
            <a:pPr algn="ctr">
              <a:lnSpc>
                <a:spcPts val="4095"/>
              </a:lnSpc>
            </a:pPr>
            <a:r>
              <a:rPr lang="en-US" sz="4400" b="1" dirty="0">
                <a:solidFill>
                  <a:srgbClr val="020202"/>
                </a:solidFill>
                <a:latin typeface="Times New Roman" pitchFamily="18" charset="0"/>
                <a:ea typeface="PT Serif" pitchFamily="34" charset="-122"/>
                <a:cs typeface="Times New Roman" pitchFamily="18" charset="0"/>
              </a:rPr>
              <a:t>System Requirements</a:t>
            </a:r>
            <a:endParaRPr lang="en-US" sz="4400" b="1" dirty="0">
              <a:latin typeface="Times New Roman" pitchFamily="18" charset="0"/>
              <a:cs typeface="Times New Roman" pitchFamily="18" charset="0"/>
            </a:endParaRPr>
          </a:p>
        </p:txBody>
      </p:sp>
      <p:sp>
        <p:nvSpPr>
          <p:cNvPr id="4" name="Shape 1"/>
          <p:cNvSpPr/>
          <p:nvPr/>
        </p:nvSpPr>
        <p:spPr>
          <a:xfrm>
            <a:off x="371949" y="1973549"/>
            <a:ext cx="318939" cy="425252"/>
          </a:xfrm>
          <a:prstGeom prst="roundRect">
            <a:avLst>
              <a:gd name="adj" fmla="val 6667"/>
            </a:avLst>
          </a:prstGeom>
          <a:solidFill>
            <a:srgbClr val="F2EEEE"/>
          </a:solidFill>
          <a:ln/>
        </p:spPr>
      </p:sp>
      <p:sp>
        <p:nvSpPr>
          <p:cNvPr id="5" name="Text 2"/>
          <p:cNvSpPr/>
          <p:nvPr/>
        </p:nvSpPr>
        <p:spPr>
          <a:xfrm>
            <a:off x="423397" y="2037297"/>
            <a:ext cx="224090" cy="297756"/>
          </a:xfrm>
          <a:prstGeom prst="rect">
            <a:avLst/>
          </a:prstGeom>
          <a:noFill/>
          <a:ln/>
        </p:spPr>
        <p:txBody>
          <a:bodyPr wrap="none" lIns="0" tIns="0" rIns="0" bIns="0" rtlCol="0" anchor="t"/>
          <a:lstStyle/>
          <a:p>
            <a:pPr algn="ctr">
              <a:lnSpc>
                <a:spcPts val="1960"/>
              </a:lnSpc>
            </a:pPr>
            <a:r>
              <a:rPr lang="en-US" sz="2000" dirty="0">
                <a:solidFill>
                  <a:srgbClr val="383838"/>
                </a:solidFill>
                <a:latin typeface="PT Serif" pitchFamily="34" charset="0"/>
                <a:ea typeface="PT Serif" pitchFamily="34" charset="-122"/>
                <a:cs typeface="PT Serif" pitchFamily="34" charset="-120"/>
              </a:rPr>
              <a:t>1</a:t>
            </a:r>
            <a:endParaRPr lang="en-US" sz="2000" dirty="0"/>
          </a:p>
        </p:txBody>
      </p:sp>
      <p:sp>
        <p:nvSpPr>
          <p:cNvPr id="6" name="Text 3"/>
          <p:cNvSpPr/>
          <p:nvPr/>
        </p:nvSpPr>
        <p:spPr>
          <a:xfrm>
            <a:off x="855484" y="2008113"/>
            <a:ext cx="2895103" cy="415528"/>
          </a:xfrm>
          <a:prstGeom prst="rect">
            <a:avLst/>
          </a:prstGeom>
          <a:noFill/>
          <a:ln/>
        </p:spPr>
        <p:txBody>
          <a:bodyPr wrap="none" lIns="0" tIns="0" rIns="0" bIns="0" rtlCol="0" anchor="t"/>
          <a:lstStyle/>
          <a:p>
            <a:pPr>
              <a:lnSpc>
                <a:spcPts val="2030"/>
              </a:lnSpc>
            </a:pPr>
            <a:r>
              <a:rPr lang="en-US" sz="2400" dirty="0">
                <a:solidFill>
                  <a:srgbClr val="383838"/>
                </a:solidFill>
                <a:latin typeface="Times New Roman" pitchFamily="18" charset="0"/>
                <a:cs typeface="Times New Roman" pitchFamily="18" charset="0"/>
              </a:rPr>
              <a:t>Hardware Requirements</a:t>
            </a:r>
            <a:endParaRPr lang="en-US" sz="2400" dirty="0">
              <a:latin typeface="Times New Roman" pitchFamily="18" charset="0"/>
              <a:cs typeface="Times New Roman" pitchFamily="18" charset="0"/>
            </a:endParaRPr>
          </a:p>
        </p:txBody>
      </p:sp>
      <p:sp>
        <p:nvSpPr>
          <p:cNvPr id="7" name="Text 4"/>
          <p:cNvSpPr/>
          <p:nvPr/>
        </p:nvSpPr>
        <p:spPr>
          <a:xfrm>
            <a:off x="750380" y="2564906"/>
            <a:ext cx="3173762" cy="2159579"/>
          </a:xfrm>
          <a:prstGeom prst="rect">
            <a:avLst/>
          </a:prstGeom>
          <a:noFill/>
          <a:ln/>
        </p:spPr>
        <p:txBody>
          <a:bodyPr wrap="square" lIns="0" tIns="0" rIns="0" bIns="0" rtlCol="0" anchor="t"/>
          <a:lstStyle/>
          <a:p>
            <a:pPr marL="200025" indent="-200025" algn="just">
              <a:lnSpc>
                <a:spcPct val="150000"/>
              </a:lnSpc>
              <a:buFont typeface="Arial" pitchFamily="34" charset="0"/>
              <a:buChar char="•"/>
            </a:pPr>
            <a:r>
              <a:rPr lang="en-US" sz="2000" b="1" dirty="0">
                <a:latin typeface="Times New Roman" panose="02020603050405020304" pitchFamily="18" charset="0"/>
                <a:cs typeface="Times New Roman" panose="02020603050405020304" pitchFamily="18" charset="0"/>
              </a:rPr>
              <a:t>Processor: </a:t>
            </a:r>
            <a:r>
              <a:rPr lang="en-US" sz="2000" dirty="0">
                <a:latin typeface="Times New Roman" panose="02020603050405020304" pitchFamily="18" charset="0"/>
                <a:cs typeface="Times New Roman" panose="02020603050405020304" pitchFamily="18" charset="0"/>
              </a:rPr>
              <a:t>Intel i5 or higher</a:t>
            </a:r>
          </a:p>
          <a:p>
            <a:pPr marL="200025" indent="-200025" algn="just">
              <a:lnSpc>
                <a:spcPct val="150000"/>
              </a:lnSpc>
              <a:buFont typeface="Arial" pitchFamily="34" charset="0"/>
              <a:buChar char="•"/>
            </a:pPr>
            <a:r>
              <a:rPr lang="en-US" sz="2000" b="1" dirty="0">
                <a:latin typeface="Times New Roman" panose="02020603050405020304" pitchFamily="18" charset="0"/>
                <a:cs typeface="Times New Roman" panose="02020603050405020304" pitchFamily="18" charset="0"/>
              </a:rPr>
              <a:t>RAM</a:t>
            </a:r>
            <a:r>
              <a:rPr lang="en-US" sz="2000" dirty="0">
                <a:latin typeface="Times New Roman" panose="02020603050405020304" pitchFamily="18" charset="0"/>
                <a:cs typeface="Times New Roman" panose="02020603050405020304" pitchFamily="18" charset="0"/>
              </a:rPr>
              <a:t>: Minimum of 8 GB, with 16 GB recommended for smoother training and processing of images.</a:t>
            </a:r>
          </a:p>
        </p:txBody>
      </p:sp>
      <p:sp>
        <p:nvSpPr>
          <p:cNvPr id="9" name="Text 6"/>
          <p:cNvSpPr/>
          <p:nvPr/>
        </p:nvSpPr>
        <p:spPr>
          <a:xfrm>
            <a:off x="4103987" y="2037297"/>
            <a:ext cx="595173" cy="297756"/>
          </a:xfrm>
          <a:prstGeom prst="rect">
            <a:avLst/>
          </a:prstGeom>
          <a:noFill/>
          <a:ln/>
        </p:spPr>
        <p:txBody>
          <a:bodyPr wrap="none" lIns="0" tIns="0" rIns="0" bIns="0" rtlCol="0" anchor="t"/>
          <a:lstStyle/>
          <a:p>
            <a:pPr algn="ctr">
              <a:lnSpc>
                <a:spcPts val="1960"/>
              </a:lnSpc>
            </a:pPr>
            <a:r>
              <a:rPr lang="en-US" sz="2000" dirty="0">
                <a:solidFill>
                  <a:srgbClr val="383838"/>
                </a:solidFill>
                <a:latin typeface="PT Serif" pitchFamily="34" charset="0"/>
                <a:ea typeface="PT Serif" pitchFamily="34" charset="-122"/>
                <a:cs typeface="PT Serif" pitchFamily="34" charset="-120"/>
              </a:rPr>
              <a:t>2</a:t>
            </a:r>
            <a:endParaRPr lang="en-US" sz="2000" dirty="0"/>
          </a:p>
        </p:txBody>
      </p:sp>
      <p:sp>
        <p:nvSpPr>
          <p:cNvPr id="10" name="Text 7"/>
          <p:cNvSpPr/>
          <p:nvPr/>
        </p:nvSpPr>
        <p:spPr>
          <a:xfrm>
            <a:off x="4896711" y="2060848"/>
            <a:ext cx="3152923" cy="310058"/>
          </a:xfrm>
          <a:prstGeom prst="rect">
            <a:avLst/>
          </a:prstGeom>
          <a:noFill/>
          <a:ln/>
        </p:spPr>
        <p:txBody>
          <a:bodyPr wrap="none" lIns="0" tIns="0" rIns="0" bIns="0" rtlCol="0" anchor="t"/>
          <a:lstStyle/>
          <a:p>
            <a:pPr>
              <a:lnSpc>
                <a:spcPts val="2030"/>
              </a:lnSpc>
            </a:pPr>
            <a:r>
              <a:rPr lang="en-US" sz="2400" dirty="0">
                <a:latin typeface="Times New Roman" pitchFamily="18" charset="0"/>
                <a:cs typeface="Times New Roman" pitchFamily="18" charset="0"/>
              </a:rPr>
              <a:t>Software Requirements</a:t>
            </a:r>
          </a:p>
        </p:txBody>
      </p:sp>
      <p:sp>
        <p:nvSpPr>
          <p:cNvPr id="11" name="Text 8"/>
          <p:cNvSpPr/>
          <p:nvPr/>
        </p:nvSpPr>
        <p:spPr>
          <a:xfrm>
            <a:off x="4778254" y="2700084"/>
            <a:ext cx="3761274" cy="2658939"/>
          </a:xfrm>
          <a:prstGeom prst="rect">
            <a:avLst/>
          </a:prstGeom>
          <a:noFill/>
          <a:ln/>
        </p:spPr>
        <p:txBody>
          <a:bodyPr wrap="square" lIns="0" tIns="0" rIns="0" bIns="0" rtlCol="0" anchor="t"/>
          <a:lstStyle/>
          <a:p>
            <a:pPr marL="200025" indent="-200025" algn="just">
              <a:buFont typeface="Arial" pitchFamily="34" charset="0"/>
              <a:buChar char="•"/>
            </a:pPr>
            <a:r>
              <a:rPr lang="en-US" sz="2000" b="1" dirty="0">
                <a:latin typeface="Times New Roman" panose="02020603050405020304" pitchFamily="18" charset="0"/>
                <a:cs typeface="Times New Roman" panose="02020603050405020304" pitchFamily="18" charset="0"/>
              </a:rPr>
              <a:t>Operating System</a:t>
            </a:r>
            <a:r>
              <a:rPr lang="en-US" sz="2000" dirty="0">
                <a:latin typeface="Times New Roman" panose="02020603050405020304" pitchFamily="18" charset="0"/>
                <a:cs typeface="Times New Roman" panose="02020603050405020304" pitchFamily="18" charset="0"/>
              </a:rPr>
              <a:t>: Windows 10/11 (64-bit)</a:t>
            </a:r>
          </a:p>
          <a:p>
            <a:pPr marL="200025" indent="-200025" algn="just">
              <a:buFont typeface="Arial" pitchFamily="34" charset="0"/>
              <a:buChar char="•"/>
            </a:pPr>
            <a:r>
              <a:rPr lang="en-US" sz="2000" b="1" dirty="0">
                <a:latin typeface="Times New Roman" panose="02020603050405020304" pitchFamily="18" charset="0"/>
                <a:cs typeface="Times New Roman" panose="02020603050405020304" pitchFamily="18" charset="0"/>
              </a:rPr>
              <a:t>Programming Language: </a:t>
            </a:r>
            <a:r>
              <a:rPr lang="en-US" sz="2000" dirty="0">
                <a:latin typeface="Times New Roman" panose="02020603050405020304" pitchFamily="18" charset="0"/>
                <a:cs typeface="Times New Roman" panose="02020603050405020304" pitchFamily="18" charset="0"/>
              </a:rPr>
              <a:t>Python 3.8 or higher.</a:t>
            </a:r>
          </a:p>
          <a:p>
            <a:pPr marL="200025" indent="-200025" algn="just">
              <a:buFont typeface="Arial" pitchFamily="34" charset="0"/>
              <a:buChar char="•"/>
            </a:pPr>
            <a:r>
              <a:rPr lang="en-IN" sz="2000" b="1" dirty="0">
                <a:latin typeface="Times New Roman" panose="02020603050405020304" pitchFamily="18" charset="0"/>
                <a:cs typeface="Times New Roman" panose="02020603050405020304" pitchFamily="18" charset="0"/>
              </a:rPr>
              <a:t>Libraries</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TensorFlow, </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OpenCV, Flask, NumPy, Pillow, Matplotlib, Werkzeug.</a:t>
            </a:r>
          </a:p>
          <a:p>
            <a:pPr marL="200025" indent="-200025" algn="just">
              <a:buFont typeface="Arial" pitchFamily="34" charset="0"/>
              <a:buChar char="•"/>
            </a:pPr>
            <a:r>
              <a:rPr lang="en-IN" sz="2000" b="1" dirty="0">
                <a:latin typeface="Times New Roman" panose="02020603050405020304" pitchFamily="18" charset="0"/>
                <a:cs typeface="Times New Roman" panose="02020603050405020304" pitchFamily="18" charset="0"/>
              </a:rPr>
              <a:t>Framework</a:t>
            </a:r>
            <a:r>
              <a:rPr lang="en-IN" sz="2000" dirty="0">
                <a:latin typeface="Times New Roman" panose="02020603050405020304" pitchFamily="18" charset="0"/>
                <a:cs typeface="Times New Roman" panose="02020603050405020304" pitchFamily="18" charset="0"/>
              </a:rPr>
              <a:t>: Flask</a:t>
            </a:r>
          </a:p>
          <a:p>
            <a:pPr marL="200025" indent="-200025" algn="just">
              <a:buFont typeface="Arial" pitchFamily="34" charset="0"/>
              <a:buChar char="•"/>
            </a:pPr>
            <a:r>
              <a:rPr lang="en-IN" sz="2000" b="1" dirty="0">
                <a:latin typeface="Times New Roman" panose="02020603050405020304" pitchFamily="18" charset="0"/>
                <a:cs typeface="Times New Roman" panose="02020603050405020304" pitchFamily="18" charset="0"/>
              </a:rPr>
              <a:t>IDE/Code Editor: </a:t>
            </a:r>
            <a:r>
              <a:rPr lang="en-IN" sz="2000" dirty="0">
                <a:latin typeface="Times New Roman" panose="02020603050405020304" pitchFamily="18" charset="0"/>
                <a:cs typeface="Times New Roman" panose="02020603050405020304" pitchFamily="18" charset="0"/>
              </a:rPr>
              <a:t>VS Code</a:t>
            </a:r>
          </a:p>
        </p:txBody>
      </p:sp>
      <p:sp>
        <p:nvSpPr>
          <p:cNvPr id="13" name="Text 10"/>
          <p:cNvSpPr/>
          <p:nvPr/>
        </p:nvSpPr>
        <p:spPr>
          <a:xfrm>
            <a:off x="631392" y="4796345"/>
            <a:ext cx="118988" cy="297756"/>
          </a:xfrm>
          <a:prstGeom prst="rect">
            <a:avLst/>
          </a:prstGeom>
          <a:noFill/>
          <a:ln/>
        </p:spPr>
        <p:txBody>
          <a:bodyPr wrap="none" lIns="0" tIns="0" rIns="0" bIns="0" rtlCol="0" anchor="t"/>
          <a:lstStyle/>
          <a:p>
            <a:pPr algn="ctr">
              <a:lnSpc>
                <a:spcPts val="1960"/>
              </a:lnSpc>
            </a:pPr>
            <a:endParaRPr lang="en-US" sz="2000" dirty="0"/>
          </a:p>
        </p:txBody>
      </p:sp>
      <p:sp>
        <p:nvSpPr>
          <p:cNvPr id="2" name="TextBox 1">
            <a:extLst>
              <a:ext uri="{FF2B5EF4-FFF2-40B4-BE49-F238E27FC236}">
                <a16:creationId xmlns:a16="http://schemas.microsoft.com/office/drawing/2014/main" id="{8FD307A0-344A-288A-280C-9F71CB91E8D8}"/>
              </a:ext>
            </a:extLst>
          </p:cNvPr>
          <p:cNvSpPr txBox="1"/>
          <p:nvPr/>
        </p:nvSpPr>
        <p:spPr>
          <a:xfrm>
            <a:off x="8030309" y="6340231"/>
            <a:ext cx="1018443" cy="341632"/>
          </a:xfrm>
          <a:prstGeom prst="rect">
            <a:avLst/>
          </a:prstGeom>
          <a:solidFill>
            <a:schemeClr val="bg1"/>
          </a:solidFill>
        </p:spPr>
        <p:txBody>
          <a:bodyPr wrap="square" lIns="64008" tIns="32004" rIns="64008" bIns="32004" rtlCol="0">
            <a:spAutoFit/>
          </a:bodyPr>
          <a:lstStyle/>
          <a:p>
            <a:endParaRPr lang="en-IN" dirty="0"/>
          </a:p>
        </p:txBody>
      </p:sp>
      <p:pic>
        <p:nvPicPr>
          <p:cNvPr id="14" name="Picture 13"/>
          <p:cNvPicPr/>
          <p:nvPr/>
        </p:nvPicPr>
        <p:blipFill>
          <a:blip r:embed="rId3" cstate="print">
            <a:extLst>
              <a:ext uri="{28A0092B-C50C-407E-A947-70E740481C1C}">
                <a14:useLocalDpi xmlns:a14="http://schemas.microsoft.com/office/drawing/2010/main" val="0"/>
              </a:ext>
            </a:extLst>
          </a:blip>
          <a:srcRect l="6090" t="13725" r="67789" b="14902"/>
          <a:stretch>
            <a:fillRect/>
          </a:stretch>
        </p:blipFill>
        <p:spPr>
          <a:xfrm>
            <a:off x="228602" y="152400"/>
            <a:ext cx="1057799" cy="1181100"/>
          </a:xfrm>
          <a:prstGeom prst="rect">
            <a:avLst/>
          </a:prstGeom>
        </p:spPr>
      </p:pic>
      <p:pic>
        <p:nvPicPr>
          <p:cNvPr id="15" name="Picture 14" descr="E:\Shiva\VTU-logo.png"/>
          <p:cNvPicPr/>
          <p:nvPr/>
        </p:nvPicPr>
        <p:blipFill>
          <a:blip r:embed="rId4" cstate="print"/>
          <a:srcRect/>
          <a:stretch>
            <a:fillRect/>
          </a:stretch>
        </p:blipFill>
        <p:spPr bwMode="auto">
          <a:xfrm>
            <a:off x="7851089" y="2"/>
            <a:ext cx="1292913" cy="1533525"/>
          </a:xfrm>
          <a:prstGeom prst="rect">
            <a:avLst/>
          </a:prstGeom>
          <a:noFill/>
          <a:ln w="9525">
            <a:noFill/>
            <a:miter lim="800000"/>
            <a:headEnd/>
            <a:tailEnd/>
          </a:ln>
        </p:spPr>
      </p:pic>
    </p:spTree>
    <p:extLst>
      <p:ext uri="{BB962C8B-B14F-4D97-AF65-F5344CB8AC3E}">
        <p14:creationId xmlns:p14="http://schemas.microsoft.com/office/powerpoint/2010/main" val="24109973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322</TotalTime>
  <Words>2658</Words>
  <Application>Microsoft Office PowerPoint</Application>
  <PresentationFormat>On-screen Show (4:3)</PresentationFormat>
  <Paragraphs>288</Paragraphs>
  <Slides>22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PT Serif</vt:lpstr>
      <vt:lpstr>Times New Roman</vt:lpstr>
      <vt:lpstr>Wingdings</vt:lpstr>
      <vt:lpstr>Office Theme</vt:lpstr>
      <vt:lpstr>PowerPoint Presentation</vt:lpstr>
      <vt:lpstr>Contents</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GSSS</dc:creator>
  <cp:lastModifiedBy>nithya gowda</cp:lastModifiedBy>
  <cp:revision>84</cp:revision>
  <dcterms:created xsi:type="dcterms:W3CDTF">2006-08-16T00:00:00Z</dcterms:created>
  <dcterms:modified xsi:type="dcterms:W3CDTF">2024-12-12T16:18:13Z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6D7D9677A8AB441899F5AD186934B9FF_12</vt:lpwstr>
  </property>
  <property fmtid="{D5CDD505-2E9C-101B-9397-08002B2CF9AE}" pid="3" name="KSOProductBuildVer">
    <vt:lpwstr>1033-12.2.0.18911</vt:lpwstr>
  </property>
</Properties>
</file>