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win\AppData\Local\Microsoft\Windows\INetCache\IE\UJGKEYL7\employee_data.xls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hwin\AppData\Local\Microsoft\Windows\INetCache\IE\UJGKEYL7\employee_data.xls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[employee_data.xls(1).xlsx]project!PivotTable2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'[employee_data.xls(1).xlsx]project'!$B$3:$B$4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'[employee_data.xls(1).xlsx]project'!$A$5:$A$15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'[employee_data.xls(1).xlsx]project'!$B$5:$B$15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1"/>
          <c:order val="1"/>
          <c:tx>
            <c:strRef>
              <c:f>'[employee_data.xls(1).xlsx]project'!$C$3:$C$4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'[employee_data.xls(1).xlsx]project'!$A$5:$A$15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'[employee_data.xls(1).xlsx]project'!$C$5:$C$15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'[employee_data.xls(1).xlsx]project'!$D$3:$D$4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'[employee_data.xls(1).xlsx]project'!$A$5:$A$15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'[employee_data.xls(1).xlsx]project'!$D$5:$D$15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'[employee_data.xls(1).xlsx]project'!$E$3:$E$4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'[employee_data.xls(1).xlsx]project'!$A$5:$A$15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'[employee_data.xls(1).xlsx]project'!$E$5:$E$15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4"/>
          <c:order val="4"/>
          <c:tx>
            <c:strRef>
              <c:f>'[employee_data.xls(1).xlsx]project'!$F$3:$F$4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'[employee_data.xls(1).xlsx]project'!$A$5:$A$15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'[employee_data.xls(1).xlsx]project'!$F$5:$F$15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60661160"/>
        <c:axId val="460651752"/>
      </c:barChart>
      <c:catAx>
        <c:axId val="46066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651752"/>
        <c:crosses val="autoZero"/>
        <c:auto val="1"/>
        <c:lblAlgn val="ctr"/>
        <c:lblOffset val="100"/>
        <c:noMultiLvlLbl val="0"/>
      </c:catAx>
      <c:valAx>
        <c:axId val="460651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661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[employee_data.xls(1).xlsx]project!PivotTable2</c:name>
    <c:fmtId val="-1"/>
  </c:pivotSource>
  <c:chart>
    <c:autoTitleDeleted val="1"/>
    <c:plotArea>
      <c:layout/>
      <c:pieChart>
        <c:varyColors val="1"/>
        <c:ser>
          <c:idx val="0"/>
          <c:order val="0"/>
          <c:tx>
            <c:strRef>
              <c:f>'[employee_data.xls(1).xlsx]project'!$B$3:$B$4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'[employee_data.xls(1).xlsx]project'!$A$5:$A$15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'[employee_data.xls(1).xlsx]project'!$B$5:$B$15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1"/>
          <c:order val="1"/>
          <c:tx>
            <c:strRef>
              <c:f>'[employee_data.xls(1).xlsx]project'!$C$3:$C$4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'[employee_data.xls(1).xlsx]project'!$A$5:$A$15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'[employee_data.xls(1).xlsx]project'!$C$5:$C$15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'[employee_data.xls(1).xlsx]project'!$D$3:$D$4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'[employee_data.xls(1).xlsx]project'!$A$5:$A$15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'[employee_data.xls(1).xlsx]project'!$D$5:$D$15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'[employee_data.xls(1).xlsx]project'!$E$3:$E$4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'[employee_data.xls(1).xlsx]project'!$A$5:$A$15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'[employee_data.xls(1).xlsx]project'!$E$5:$E$15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4"/>
          <c:order val="4"/>
          <c:tx>
            <c:strRef>
              <c:f>'[employee_data.xls(1).xlsx]project'!$F$3:$F$4</c:f>
              <c:strCache>
                <c:ptCount val="1"/>
                <c:pt idx="0">
                  <c:v>FALSE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'[employee_data.xls(1).xlsx]project'!$A$5:$A$15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'[employee_data.xls(1).xlsx]project'!$F$5:$F$15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512AE60-AA9F-452A-92FC-1D499D58EBF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CE5BC20-DDE2-41A3-BD61-A50993E977A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81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AE60-AA9F-452A-92FC-1D499D58EBF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BC20-DDE2-41A3-BD61-A50993E97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1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AE60-AA9F-452A-92FC-1D499D58EBF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BC20-DDE2-41A3-BD61-A50993E977A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153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AE60-AA9F-452A-92FC-1D499D58EBF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BC20-DDE2-41A3-BD61-A50993E977A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436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AE60-AA9F-452A-92FC-1D499D58EBF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BC20-DDE2-41A3-BD61-A50993E97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652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AE60-AA9F-452A-92FC-1D499D58EBF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BC20-DDE2-41A3-BD61-A50993E977A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87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AE60-AA9F-452A-92FC-1D499D58EBF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BC20-DDE2-41A3-BD61-A50993E977A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23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AE60-AA9F-452A-92FC-1D499D58EBF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BC20-DDE2-41A3-BD61-A50993E977A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034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AE60-AA9F-452A-92FC-1D499D58EBF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BC20-DDE2-41A3-BD61-A50993E977A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92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AE60-AA9F-452A-92FC-1D499D58EBF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BC20-DDE2-41A3-BD61-A50993E97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35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AE60-AA9F-452A-92FC-1D499D58EBF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BC20-DDE2-41A3-BD61-A50993E977A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3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AE60-AA9F-452A-92FC-1D499D58EBF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BC20-DDE2-41A3-BD61-A50993E97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97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AE60-AA9F-452A-92FC-1D499D58EBF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BC20-DDE2-41A3-BD61-A50993E977A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75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AE60-AA9F-452A-92FC-1D499D58EBF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BC20-DDE2-41A3-BD61-A50993E977A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6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AE60-AA9F-452A-92FC-1D499D58EBF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BC20-DDE2-41A3-BD61-A50993E97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56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AE60-AA9F-452A-92FC-1D499D58EBF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BC20-DDE2-41A3-BD61-A50993E977A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46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2AE60-AA9F-452A-92FC-1D499D58EBF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BC20-DDE2-41A3-BD61-A50993E97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44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12AE60-AA9F-452A-92FC-1D499D58EBFD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E5BC20-DDE2-41A3-BD61-A50993E97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24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/>
              <a:t>EMPLOYEE DATA ANALYSIS USING EXCEL 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STUDENT NAME: </a:t>
            </a:r>
            <a:r>
              <a:rPr lang="en-US" dirty="0" smtClean="0"/>
              <a:t>NITHYASHREE.B</a:t>
            </a:r>
            <a:endParaRPr lang="en-US" dirty="0"/>
          </a:p>
          <a:p>
            <a:r>
              <a:rPr lang="en-US" dirty="0"/>
              <a:t>REG. NO.: </a:t>
            </a:r>
            <a:r>
              <a:rPr lang="en-US" dirty="0" smtClean="0"/>
              <a:t>312209495</a:t>
            </a:r>
            <a:endParaRPr lang="en-US" dirty="0"/>
          </a:p>
          <a:p>
            <a:r>
              <a:rPr lang="en-US" dirty="0"/>
              <a:t>DEPARTMENT: B.COM BANK MANAGEMENT </a:t>
            </a:r>
            <a:endParaRPr lang="en-US" dirty="0"/>
          </a:p>
          <a:p>
            <a:r>
              <a:rPr lang="en-US" dirty="0"/>
              <a:t>COLLEGE: ANNA ADARSH COLLEGE FOR WOMEN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48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741" y="715992"/>
            <a:ext cx="62141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effectLst/>
                <a:latin typeface="Calibri-Bold"/>
              </a:rPr>
              <a:t>MODELLING 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3048000" y="13053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b="1" dirty="0" smtClean="0">
                <a:solidFill>
                  <a:srgbClr val="000000"/>
                </a:solidFill>
                <a:effectLst/>
                <a:latin typeface="TimesNewRomanPS-BoldMT"/>
              </a:rPr>
              <a:t>Data collection 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-Download the employee dataset from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Kaggle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-After the download, an Excel sheet will open 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-In that sheet, we have employee data details which have 26 features 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b="1" dirty="0" smtClean="0">
                <a:solidFill>
                  <a:srgbClr val="000000"/>
                </a:solidFill>
                <a:effectLst/>
                <a:latin typeface="TimesNewRomanPS-BoldMT"/>
              </a:rPr>
              <a:t>Features collection 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-We are selecting 9-features for our project 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-In that feature, we have employee ID, employee name, employee type, gender, 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performance level, and employee rating. 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b="1" dirty="0" smtClean="0">
                <a:solidFill>
                  <a:srgbClr val="000000"/>
                </a:solidFill>
                <a:effectLst/>
                <a:latin typeface="TimesNewRomanPS-BoldMT"/>
              </a:rPr>
              <a:t>Data cleaning 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-In this method, we clear the empty rows or columns in the sheet 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-By selecting the empty rows and clearing them using a conditional formatting tool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149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4015" y="914401"/>
            <a:ext cx="828998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TimesNewRomanPS-BoldMT"/>
              </a:rPr>
              <a:t>Performance level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-Here, we calculate the performance of the employees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-By using a formula we can calculate the performance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-Using IF formula: =IF(Z2&gt;=5, "VERY HIGH", Z2&gt;=4, "HIGH", Z2&gt;=3, "MED",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"TRUE", "LOW“)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TimesNewRomanPS-BoldMT"/>
              </a:rPr>
              <a:t>Pivot table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-After creating the performance level, click on the pivot table icon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-In that, an application will appear as a row, column, fields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-Select the required items and click ok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-Then using the details create a graph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sz="2000" b="1" dirty="0" smtClean="0">
                <a:solidFill>
                  <a:srgbClr val="000000"/>
                </a:solidFill>
                <a:effectLst/>
                <a:latin typeface="TimesNewRomanPS-BoldMT"/>
              </a:rPr>
              <a:t>Summary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-Using this method, we can know the performance level of the employees through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graph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375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3245" y="707366"/>
            <a:ext cx="59851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effectLst/>
                <a:latin typeface="Calibri-Bold"/>
              </a:rPr>
              <a:t>RESULTS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3096883" y="1337094"/>
            <a:ext cx="4908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effectLst/>
                <a:latin typeface="TimesNewRomanPS-BoldMT"/>
              </a:rPr>
              <a:t>Employee Performance Analysis </a:t>
            </a:r>
            <a:endParaRPr lang="en-IN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70368590"/>
              </p:ext>
            </p:extLst>
          </p:nvPr>
        </p:nvGraphicFramePr>
        <p:xfrm>
          <a:off x="2587925" y="2066925"/>
          <a:ext cx="6780361" cy="3566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09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660523624"/>
              </p:ext>
            </p:extLst>
          </p:nvPr>
        </p:nvGraphicFramePr>
        <p:xfrm>
          <a:off x="2390775" y="1609725"/>
          <a:ext cx="704850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078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1776" y="751300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effectLst/>
                <a:latin typeface="Calibri-Bold"/>
              </a:rPr>
              <a:t>CONCLUSION 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2682815" y="1380228"/>
            <a:ext cx="505507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Effective employee performance analysis has far-reaching benefits, including 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better resource allocation, enhanced accountability, improved succession 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planning, increased employee retention, data-driven promotions, skills gap 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identification, enhanced employee experience, strategic alignment, 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competitive benchmarking, and continuous improvement. Accurate 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performance assessments enable targeted development initiatives, improved 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employee engagement, and a culture of constructive feedback, ultimately 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leading to a high-performing culture that supports the organization's overall 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mission and objectives.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9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3245" y="733245"/>
            <a:ext cx="63527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000000"/>
                </a:solidFill>
                <a:effectLst/>
                <a:latin typeface="Calibri-Bold"/>
              </a:rPr>
              <a:t>PROJECT TITLE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EMPLOYEE PERFORMANCE </a:t>
            </a:r>
            <a:endParaRPr lang="en-US" sz="2800" dirty="0" smtClean="0"/>
          </a:p>
          <a:p>
            <a:pPr algn="ctr"/>
            <a:r>
              <a:rPr lang="en-US" sz="2800" b="1" dirty="0"/>
              <a:t>ANALYSIS USING EXCEL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63379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2860" y="741872"/>
            <a:ext cx="60433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effectLst/>
                <a:latin typeface="Calibri-Bold"/>
              </a:rPr>
              <a:t>AGENDA </a:t>
            </a:r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0" y="2197894"/>
            <a:ext cx="6096000" cy="320087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000" dirty="0" smtClean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Problem Statement 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Project Overview 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End User 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Our Solution and Proposition 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Dataset Description 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Modelling Approach 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Results and Discussion 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Conclusion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161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4620" y="707366"/>
            <a:ext cx="6793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effectLst/>
                <a:latin typeface="Calibri-Bold"/>
              </a:rPr>
              <a:t>PROBLEM STATEMENT 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2553419" y="2527540"/>
            <a:ext cx="76861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Analyzing and evaluating the performance of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employees over the past years to identify strengths,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areas for improvement, and overall trends that can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inform strategic HR decisions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9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4235" y="715992"/>
            <a:ext cx="67210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effectLst/>
                <a:latin typeface="Calibri-Bold"/>
              </a:rPr>
              <a:t>PROJECT OVERVIEW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2501660" y="1966823"/>
            <a:ext cx="75567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aims to develop a comprehensive framework for evaluating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employee performance. The scope includes analyzing job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responsibilities, goals, and key performance indicators. A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combination of quantitative and qualitative approaches will be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used to assess performance. The expected outcome is accurate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performance assessments and targeted development plans.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will enable data-driven decision-making to enhance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organizational efficiency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9681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3630" y="741872"/>
            <a:ext cx="7019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>
                <a:solidFill>
                  <a:srgbClr val="000000"/>
                </a:solidFill>
                <a:effectLst/>
                <a:latin typeface="Calibri-Bold"/>
              </a:rPr>
              <a:t>WHO ARE THE END USERS ?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963" y="1203537"/>
            <a:ext cx="7468247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8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740" y="698741"/>
            <a:ext cx="84452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effectLst/>
                <a:latin typeface="Calibri-Bold"/>
              </a:rPr>
              <a:t>Our solution and its value </a:t>
            </a:r>
            <a:endParaRPr lang="en-US" sz="2400" dirty="0" smtClean="0"/>
          </a:p>
          <a:p>
            <a:r>
              <a:rPr lang="en-US" sz="2400" b="1" dirty="0" smtClean="0">
                <a:solidFill>
                  <a:srgbClr val="000000"/>
                </a:solidFill>
                <a:effectLst/>
                <a:latin typeface="Calibri-Bold"/>
              </a:rPr>
              <a:t>proposition 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2639683" y="2355011"/>
            <a:ext cx="65043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Conditional formatting-missing </a:t>
            </a:r>
            <a:endParaRPr lang="en-US" sz="2400" smtClean="0"/>
          </a:p>
          <a:p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Filter-remove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Formula-performance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Pivot-summary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Graph-data visualization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5594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1872" y="724619"/>
            <a:ext cx="67950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0000"/>
                </a:solidFill>
                <a:effectLst/>
                <a:latin typeface="Calibri-Bold"/>
              </a:rPr>
              <a:t>DATASET DESCRIPTION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3237781" y="206732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Employee dataset from </a:t>
            </a:r>
            <a:r>
              <a:rPr lang="en-US" sz="24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Kaggle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26-features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• We selected 9-features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Employee ID number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Employee name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Employee type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Performance level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Gender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Employee rating number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2458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3245" y="793630"/>
            <a:ext cx="72055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effectLst/>
                <a:latin typeface="Calibri-Bold"/>
              </a:rPr>
              <a:t>THE “WOW” IN OUR SOLUTION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2780581" y="226764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Using this formula we have measured the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performance level of employees working in an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organization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Performance level = IF(Z2&gt;=5,"VERY HIGH",Z2&gt;= </a:t>
            </a:r>
            <a:endParaRPr lang="en-US" sz="2000" dirty="0" smtClean="0"/>
          </a:p>
          <a:p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4,"HIGH",Z2&gt;=3,"MED","TRUE","LOW“)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11994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</TotalTime>
  <Words>560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Calibri-Bold</vt:lpstr>
      <vt:lpstr>Garamond</vt:lpstr>
      <vt:lpstr>Times New Roman</vt:lpstr>
      <vt:lpstr>TimesNewRomanPS-BoldMT</vt:lpstr>
      <vt:lpstr>Wingdings</vt:lpstr>
      <vt:lpstr>Organic</vt:lpstr>
      <vt:lpstr>EMPLOYEE DATA ANALYSIS USING EXCEL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Ashwin</dc:creator>
  <cp:lastModifiedBy>Ashwin</cp:lastModifiedBy>
  <cp:revision>3</cp:revision>
  <dcterms:created xsi:type="dcterms:W3CDTF">2024-09-06T11:34:16Z</dcterms:created>
  <dcterms:modified xsi:type="dcterms:W3CDTF">2024-09-06T12:00:30Z</dcterms:modified>
</cp:coreProperties>
</file>