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N</a:t>
            </a:r>
            <a:r>
              <a:rPr dirty="0" sz="2400" lang="en-US" smtClean="0">
                <a:solidFill>
                  <a:srgbClr val="0070C0"/>
                </a:solidFill>
              </a:rPr>
              <a:t>I</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Y</a:t>
            </a:r>
            <a:r>
              <a:rPr dirty="0" sz="2400" lang="en-US" smtClean="0">
                <a:solidFill>
                  <a:srgbClr val="0070C0"/>
                </a:solidFill>
              </a:rPr>
              <a:t>A</a:t>
            </a:r>
            <a:r>
              <a:rPr dirty="0" sz="2400" lang="en-US" smtClean="0">
                <a:solidFill>
                  <a:srgbClr val="0070C0"/>
                </a:solidFill>
              </a:rPr>
              <a:t>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E</a:t>
            </a:r>
            <a:r>
              <a:rPr dirty="0" sz="2400" lang="en-US" smtClean="0">
                <a:solidFill>
                  <a:srgbClr val="0070C0"/>
                </a:solidFill>
              </a:rPr>
              <a:t>E</a:t>
            </a:r>
            <a:r>
              <a:rPr dirty="0" sz="2400" lang="en-US" smtClean="0">
                <a:solidFill>
                  <a:srgbClr val="0070C0"/>
                </a:solidFill>
              </a:rPr>
              <a:t>.</a:t>
            </a:r>
            <a:r>
              <a:rPr dirty="0" sz="2400" lang="en-US" smtClean="0">
                <a:solidFill>
                  <a:srgbClr val="0070C0"/>
                </a:solidFill>
              </a:rPr>
              <a:t> </a:t>
            </a:r>
            <a:r>
              <a:rPr dirty="0" sz="2400" lang="en-US" smtClean="0">
                <a:solidFill>
                  <a:srgbClr val="0070C0"/>
                </a:solidFill>
              </a:rPr>
              <a:t>S</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0</a:t>
            </a:r>
            <a:r>
              <a:rPr dirty="0" sz="2400" lang="en-US" smtClean="0">
                <a:solidFill>
                  <a:srgbClr val="0070C0"/>
                </a:solidFill>
              </a:rPr>
              <a:t>0</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e45c46c133b54e8b819e28a055a1fe37</vt:lpwstr>
  </property>
</Properties>
</file>