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819227" y="2798566"/>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NITHYA SREE.S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312220100</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4388</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50</cp:revision>
  <dcterms:created xsi:type="dcterms:W3CDTF">2024-09-30T16:45:48Z</dcterms:created>
  <dcterms:modified xsi:type="dcterms:W3CDTF">2024-09-30T16:48:11Z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7BEEC3734C824876BEB74E6E60E7AC37_13</vt:lpwstr>
  </property>
  <property fmtid="{D5CDD505-2E9C-101B-9397-08002B2CF9AE}" pid="3" name="KSOProductBuildVer">
    <vt:lpwstr>1033-12.2.0.18283</vt:lpwstr>
  </property>
</Properties>
</file>