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71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Desktop\MUTHULAKSHMI%20S%20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"/>
          <c:y val="0.321676873724118"/>
          <c:w val="0.159871000494165"/>
          <c:h val="0.499560731991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3053161"/>
            <a:ext cx="1084421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IN" altLang="en-US" sz="2400" dirty="0" smtClean="0"/>
              <a:t>NITHYA SREE.Y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:31</a:t>
            </a:r>
            <a:r>
              <a:rPr lang="en-IN" altLang="en-US" sz="2400" dirty="0" smtClean="0"/>
              <a:t>2218090</a:t>
            </a:r>
            <a:r>
              <a:rPr lang="en-US" sz="2400" dirty="0"/>
              <a:t>				</a:t>
            </a:r>
            <a:endParaRPr lang="en-US" sz="2400" dirty="0"/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  <a:endParaRPr lang="en-US" sz="2400" dirty="0"/>
          </a:p>
          <a:p>
            <a:r>
              <a:rPr lang="en-US" sz="2400" dirty="0"/>
              <a:t>COLLEGE		:St. Anne’s Arts And Science College</a:t>
            </a:r>
            <a:endParaRPr lang="en-US" sz="2400" dirty="0"/>
          </a:p>
          <a:p>
            <a:r>
              <a:rPr lang="en-US" sz="2400" dirty="0"/>
              <a:t>NM ID(username</a:t>
            </a:r>
            <a:r>
              <a:rPr lang="en-US" sz="2400"/>
              <a:t>)     </a:t>
            </a:r>
            <a:r>
              <a:rPr lang="en-US" sz="2400" smtClean="0"/>
              <a:t>:DD6E4D2E92CF21B8D9648519425735DF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*Data cleaning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*Results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*Pivot table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*Chart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Data Analysts.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 Team Leaders.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  <a:endParaRPr lang="en-US" sz="2400" dirty="0"/>
          </a:p>
          <a:p>
            <a:r>
              <a:rPr lang="en-US" sz="2400" dirty="0"/>
              <a:t>*Conditional formatting- blank values.</a:t>
            </a:r>
            <a:endParaRPr lang="en-US" sz="2400" dirty="0"/>
          </a:p>
          <a:p>
            <a:r>
              <a:rPr lang="en-US" sz="2400" dirty="0"/>
              <a:t>*Using- Pivot table and chart.</a:t>
            </a:r>
            <a:endParaRPr lang="en-US" sz="2400" dirty="0"/>
          </a:p>
        </p:txBody>
      </p:sp>
      <p:pic>
        <p:nvPicPr>
          <p:cNvPr id="16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  <a:endParaRPr lang="en-IN" sz="1900" dirty="0"/>
          </a:p>
          <a:p>
            <a:pPr lvl="1"/>
            <a:r>
              <a:rPr lang="en-IN" sz="1900" dirty="0"/>
              <a:t>Employment ID</a:t>
            </a:r>
            <a:endParaRPr lang="en-IN" sz="1900" dirty="0"/>
          </a:p>
          <a:p>
            <a:pPr lvl="1"/>
            <a:r>
              <a:rPr lang="en-IN" sz="1900" dirty="0"/>
              <a:t>First name</a:t>
            </a:r>
            <a:endParaRPr lang="en-IN" sz="1900" dirty="0"/>
          </a:p>
          <a:p>
            <a:pPr lvl="1"/>
            <a:r>
              <a:rPr lang="en-IN" sz="1900" dirty="0"/>
              <a:t>Last name</a:t>
            </a:r>
            <a:endParaRPr lang="en-IN" sz="1900" dirty="0"/>
          </a:p>
          <a:p>
            <a:pPr lvl="1"/>
            <a:r>
              <a:rPr lang="en-IN" sz="1900" dirty="0"/>
              <a:t>Gender</a:t>
            </a:r>
            <a:endParaRPr lang="en-IN" sz="1900" dirty="0"/>
          </a:p>
          <a:p>
            <a:pPr lvl="1"/>
            <a:r>
              <a:rPr lang="en-IN" sz="1900" dirty="0"/>
              <a:t>Employee status</a:t>
            </a:r>
            <a:endParaRPr lang="en-IN" sz="1900" dirty="0"/>
          </a:p>
          <a:p>
            <a:pPr lvl="1"/>
            <a:r>
              <a:rPr lang="en-IN" sz="1900" dirty="0"/>
              <a:t>Employee type</a:t>
            </a:r>
            <a:endParaRPr lang="en-IN" sz="1900" dirty="0"/>
          </a:p>
          <a:p>
            <a:pPr lvl="1"/>
            <a:r>
              <a:rPr lang="en-IN" sz="1900" dirty="0"/>
              <a:t>Employee classification</a:t>
            </a:r>
            <a:endParaRPr lang="en-IN" sz="1900" dirty="0"/>
          </a:p>
          <a:p>
            <a:pPr lvl="1"/>
            <a:r>
              <a:rPr lang="en-IN" sz="1900" dirty="0"/>
              <a:t>Performance score</a:t>
            </a:r>
            <a:endParaRPr lang="en-IN" sz="1900" dirty="0"/>
          </a:p>
          <a:p>
            <a:pPr lvl="1"/>
            <a:r>
              <a:rPr lang="en-IN" sz="1900" dirty="0"/>
              <a:t>Current employee ratings</a:t>
            </a:r>
            <a:endParaRPr lang="en-IN" sz="1900" dirty="0"/>
          </a:p>
          <a:p>
            <a:pPr lvl="1"/>
            <a:r>
              <a:rPr lang="en-IN" sz="1900" dirty="0"/>
              <a:t>Business units</a:t>
            </a:r>
            <a:endParaRPr lang="en-IN" sz="1900" dirty="0"/>
          </a:p>
          <a:p>
            <a:pPr marL="400050" lvl="1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2149</Words>
  <Application>WPS Presentation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Times New Roman</vt:lpstr>
      <vt:lpstr>Roboto</vt:lpstr>
      <vt:lpstr>Trebuchet MS</vt:lpstr>
      <vt:lpstr>Microsoft YaHei</vt:lpstr>
      <vt:lpstr>Arial Unicode MS</vt:lpstr>
      <vt:lpstr>Calibri</vt:lpstr>
      <vt:lpstr>Trebuchet MS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anew1</cp:lastModifiedBy>
  <cp:revision>51</cp:revision>
  <dcterms:created xsi:type="dcterms:W3CDTF">2024-03-29T15:07:00Z</dcterms:created>
  <dcterms:modified xsi:type="dcterms:W3CDTF">2024-08-30T10:04:51Z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AE88F7A47B00431D9AB5F64A9A2A9858_13</vt:lpwstr>
  </property>
  <property fmtid="{D5CDD505-2E9C-101B-9397-08002B2CF9AE}" pid="5" name="KSOProductBuildVer">
    <vt:lpwstr>1033-12.2.0.17562</vt:lpwstr>
  </property>
</Properties>
</file>