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 </a:t>
            </a:r>
            <a:r>
              <a:rPr lang="en-US" sz="2400" dirty="0" err="1"/>
              <a:t>Nithyasri</a:t>
            </a:r>
            <a:r>
              <a:rPr lang="en-US" sz="2400" dirty="0"/>
              <a:t> </a:t>
            </a:r>
          </a:p>
          <a:p>
            <a:r>
              <a:rPr lang="en-US" sz="2400" dirty="0"/>
              <a:t>REGISTER NO: asunm110312201368</a:t>
            </a:r>
          </a:p>
          <a:p>
            <a:r>
              <a:rPr lang="en-US" sz="2400" dirty="0"/>
              <a:t>DEPARTMENT: </a:t>
            </a:r>
            <a:r>
              <a:rPr lang="en-US" sz="2400" dirty="0" err="1"/>
              <a:t>B.Com</a:t>
            </a:r>
            <a:r>
              <a:rPr lang="en-US" sz="2400" dirty="0"/>
              <a:t>(General)</a:t>
            </a:r>
          </a:p>
          <a:p>
            <a:r>
              <a:rPr lang="en-US" sz="2400" dirty="0"/>
              <a:t>COLLEGE: DRBCCC Hindu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6EE6D38-373E-8D3A-F10F-A151B1D32F41}"/>
              </a:ext>
            </a:extLst>
          </p:cNvPr>
          <p:cNvSpPr txBox="1"/>
          <p:nvPr/>
        </p:nvSpPr>
        <p:spPr>
          <a:xfrm rot="10800000" flipV="1">
            <a:off x="1271165" y="1235530"/>
            <a:ext cx="7543485" cy="4247317"/>
          </a:xfrm>
          <a:prstGeom prst="rect">
            <a:avLst/>
          </a:prstGeom>
          <a:noFill/>
        </p:spPr>
        <p:txBody>
          <a:bodyPr wrap="square">
            <a:spAutoFit/>
          </a:bodyPr>
          <a:lstStyle/>
          <a:p>
            <a:r>
              <a:rPr lang="en-US" dirty="0"/>
              <a:t>1. **Data Setup**   - **Basic Employee Data:** Start with a simple table that includes employee names, key performance indicators (KPIs), and performance scores (e.g., sales numbers, completed tasks, etc.).   - **Performance Metrics:** Include one or two performance metrics that are most relevant to your analysis. For example, use metrics like "Tasks Completed" and "Customer Satisfaction Score2. **Basic Modeling**   - **Performance Calculation:** Use a simple formula to calculate a performance score for each employee. For example, you could create a weighted average formula where certain KPIs have more importance than others:     ```excel     = (</a:t>
            </a:r>
            <a:r>
              <a:rPr lang="en-US" dirty="0" err="1"/>
              <a:t>Tasks_Completed</a:t>
            </a:r>
            <a:r>
              <a:rPr lang="en-US" dirty="0"/>
              <a:t> * 0.6) + (</a:t>
            </a:r>
            <a:r>
              <a:rPr lang="en-US" dirty="0" err="1"/>
              <a:t>Customer_Satisfaction</a:t>
            </a:r>
            <a:r>
              <a:rPr lang="en-US" dirty="0"/>
              <a:t> * 0.4)     ```   - **Rank Employees:** Use Excel’s `RANK` function to rank employees based on their performance score. This will help you quickly identify top performers.     ```excel     =RANK(E2, E$2:E$10)3. **Visualization**   - **Simple Bar Chart:** Create a basic bar chart to visualize the ranking or scores of employees. This helps in quickly identifying the top performers.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EF29E45-B76C-F39A-A17D-20FA46E419C9}"/>
              </a:ext>
            </a:extLst>
          </p:cNvPr>
          <p:cNvSpPr txBox="1"/>
          <p:nvPr/>
        </p:nvSpPr>
        <p:spPr>
          <a:xfrm>
            <a:off x="1320257" y="2444921"/>
            <a:ext cx="7246334" cy="1754326"/>
          </a:xfrm>
          <a:prstGeom prst="rect">
            <a:avLst/>
          </a:prstGeom>
          <a:noFill/>
        </p:spPr>
        <p:txBody>
          <a:bodyPr wrap="square">
            <a:spAutoFit/>
          </a:bodyPr>
          <a:lstStyle/>
          <a:p>
            <a:pPr algn="l"/>
            <a:r>
              <a:rPr lang="en-US" b="1" i="0" dirty="0">
                <a:solidFill>
                  <a:srgbClr val="1F1F1F"/>
                </a:solidFill>
                <a:effectLst/>
                <a:latin typeface="Google Sans"/>
              </a:rPr>
              <a:t>Summarize data</a:t>
            </a:r>
            <a:endParaRPr lang="en-US" b="0" i="0" dirty="0">
              <a:solidFill>
                <a:srgbClr val="1F1F1F"/>
              </a:solidFill>
              <a:effectLst/>
              <a:latin typeface="Google Sans"/>
            </a:endParaRPr>
          </a:p>
          <a:p>
            <a:pPr algn="l">
              <a:buFont typeface="+mj-lt"/>
              <a:buAutoNum type="arabicPeriod"/>
            </a:pPr>
            <a:r>
              <a:rPr lang="en-US" b="0" i="0" dirty="0">
                <a:solidFill>
                  <a:srgbClr val="1F1F1F"/>
                </a:solidFill>
                <a:effectLst/>
                <a:latin typeface="Google Sans"/>
              </a:rPr>
              <a:t>With a cell selected in an Add-In for Excel table, click the ACL Add-In tab and select Summarize &gt; Summarize.</a:t>
            </a:r>
          </a:p>
          <a:p>
            <a:pPr algn="l">
              <a:buFont typeface="+mj-lt"/>
              <a:buAutoNum type="arabicPeriod"/>
            </a:pPr>
            <a:r>
              <a:rPr lang="en-US" b="0" i="0" dirty="0">
                <a:solidFill>
                  <a:srgbClr val="1F1F1F"/>
                </a:solidFill>
                <a:effectLst/>
                <a:latin typeface="Google Sans"/>
              </a:rPr>
              <a:t>Select a column of any data type to summarize on.</a:t>
            </a:r>
          </a:p>
          <a:p>
            <a:pPr algn="l">
              <a:buFont typeface="+mj-lt"/>
              <a:buAutoNum type="arabicPeriod"/>
            </a:pPr>
            <a:r>
              <a:rPr lang="en-US" b="0" i="0" dirty="0">
                <a:solidFill>
                  <a:srgbClr val="1F1F1F"/>
                </a:solidFill>
                <a:effectLst/>
                <a:latin typeface="Google Sans"/>
              </a:rPr>
              <a:t>Optional To omit the count or percentage for the unique values in the column, clear Include count or Include percentage.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88F89D1-0A8F-B4B3-27B0-A78767D06384}"/>
              </a:ext>
            </a:extLst>
          </p:cNvPr>
          <p:cNvSpPr txBox="1"/>
          <p:nvPr/>
        </p:nvSpPr>
        <p:spPr>
          <a:xfrm>
            <a:off x="2017058" y="2413337"/>
            <a:ext cx="6222321" cy="2031325"/>
          </a:xfrm>
          <a:prstGeom prst="rect">
            <a:avLst/>
          </a:prstGeom>
          <a:noFill/>
        </p:spPr>
        <p:txBody>
          <a:bodyPr wrap="square">
            <a:spAutoFit/>
          </a:bodyPr>
          <a:lstStyle/>
          <a:p>
            <a:r>
              <a:rPr lang="en-US" dirty="0"/>
              <a:t>Performance Summary:** “The analysis shows that the average performance score is 75%, with the highest performers achieving scores of 90% and 88%. Key strengths include high customer satisfaction, but task completion rates need improvement for some </a:t>
            </a:r>
            <a:r>
              <a:rPr lang="en-US" dirty="0" err="1"/>
              <a:t>employees.”This</a:t>
            </a:r>
            <a:r>
              <a:rPr lang="en-US" dirty="0"/>
              <a:t> concise summary provides a clear snapshot of the analysis, meeting the 1-mark requirement efficiently.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9DE47E5-E2D9-1B6B-DF11-0FF8B6E27C82}"/>
              </a:ext>
            </a:extLst>
          </p:cNvPr>
          <p:cNvSpPr txBox="1"/>
          <p:nvPr/>
        </p:nvSpPr>
        <p:spPr>
          <a:xfrm>
            <a:off x="1283584" y="2142451"/>
            <a:ext cx="5726816" cy="2862322"/>
          </a:xfrm>
          <a:prstGeom prst="rect">
            <a:avLst/>
          </a:prstGeom>
          <a:noFill/>
        </p:spPr>
        <p:txBody>
          <a:bodyPr wrap="square">
            <a:spAutoFit/>
          </a:bodyPr>
          <a:lstStyle/>
          <a:p>
            <a:r>
              <a:rPr lang="en-US" dirty="0"/>
              <a:t>**Problem Statement:**"Analyze employee performance data for the past year using Excel, focusing on key performance indicators (KPIs) such as productivity, quality of work, and attendance. The goal is to identify top performers, recognize patterns of performance over time, and highlight areas where employees may need additional support or training. The analysis should provide actionable insights for improving overall workforce efficiency and guiding decisions on promotions, rewards, and development plans."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69DDCF7-A20D-00A5-E74C-AFB2FE15750E}"/>
              </a:ext>
            </a:extLst>
          </p:cNvPr>
          <p:cNvSpPr txBox="1"/>
          <p:nvPr/>
        </p:nvSpPr>
        <p:spPr>
          <a:xfrm>
            <a:off x="742132" y="2193713"/>
            <a:ext cx="8421735" cy="3693319"/>
          </a:xfrm>
          <a:prstGeom prst="rect">
            <a:avLst/>
          </a:prstGeom>
          <a:noFill/>
        </p:spPr>
        <p:txBody>
          <a:bodyPr wrap="square">
            <a:spAutoFit/>
          </a:bodyPr>
          <a:lstStyle/>
          <a:p>
            <a:r>
              <a:rPr lang="en-US" dirty="0"/>
              <a:t>**Project Overview:**This project aims to conduct a comprehensive analysis of employee performance over the past year using Excel. The analysis will focus on key performance indicators (KPIs) such as productivity, quality of work, attendance, and overall contribution to team goals. Data will be collected, cleaned, and organized into a structured format, allowing for various levels of </a:t>
            </a:r>
            <a:r>
              <a:rPr lang="en-US" dirty="0" err="1"/>
              <a:t>analysis.Using</a:t>
            </a:r>
            <a:r>
              <a:rPr lang="en-US" dirty="0"/>
              <a:t> Excel's powerful data analysis tools, we will generate descriptive statistics, create pivot tables, and develop visualizations like charts and graphs to identify trends, compare individual and team performances, and rank employees based on their overall scores. Conditional formatting and other advanced Excel features will be utilized to highlight top performers and identify those who may require additional support or </a:t>
            </a:r>
            <a:r>
              <a:rPr lang="en-US" dirty="0" err="1"/>
              <a:t>training.The</a:t>
            </a:r>
            <a:r>
              <a:rPr lang="en-US" dirty="0"/>
              <a:t> final outcome of the project will include a detailed report with actionable insights, helping management make informed decisions regarding promotions, rewards, and development plans, ultimately enhancing overall organizational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1F903A7-3B27-33C4-9945-7FB4AC53FB20}"/>
              </a:ext>
            </a:extLst>
          </p:cNvPr>
          <p:cNvSpPr txBox="1"/>
          <p:nvPr/>
        </p:nvSpPr>
        <p:spPr>
          <a:xfrm>
            <a:off x="855722" y="2280949"/>
            <a:ext cx="7273636" cy="2031325"/>
          </a:xfrm>
          <a:prstGeom prst="rect">
            <a:avLst/>
          </a:prstGeom>
          <a:noFill/>
        </p:spPr>
        <p:txBody>
          <a:bodyPr wrap="square">
            <a:spAutoFit/>
          </a:bodyPr>
          <a:lstStyle/>
          <a:p>
            <a:r>
              <a:rPr lang="en-US" dirty="0"/>
              <a:t>The end users of employee performance analysis using Excel typically include:1. **HR Managers**: They assess employee performance to inform HR decisions such as promotions, training, and development.2. **Team Leaders/Department Heads**: They use the analysis to evaluate their team's performance and address any issues.3. **Senior Management**: They review performance data to make strategic decisions regarding overall workforce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66EAB70-D606-FD4F-A373-7A021F083902}"/>
              </a:ext>
            </a:extLst>
          </p:cNvPr>
          <p:cNvSpPr txBox="1"/>
          <p:nvPr/>
        </p:nvSpPr>
        <p:spPr>
          <a:xfrm>
            <a:off x="3050038" y="2142452"/>
            <a:ext cx="5494957" cy="3248025"/>
          </a:xfrm>
          <a:prstGeom prst="rect">
            <a:avLst/>
          </a:prstGeom>
          <a:noFill/>
        </p:spPr>
        <p:txBody>
          <a:bodyPr wrap="square">
            <a:spAutoFit/>
          </a:bodyPr>
          <a:lstStyle/>
          <a:p>
            <a:r>
              <a:rPr lang="en-US" dirty="0"/>
              <a:t>Our solution for employee performance analysis using Excel offers the following value propositions:1. **Customizable Reports**: Excel enables the creation of tailored reports and dashboards, providing clear insights into employee performance.2. **Cost-Effective**: Leveraging Excel, a widely available tool, reduces the need for expensive software solutions.3. **Comprehensive Analysis**: Excel's advanced features, such as pivot tables and charts, allow for detailed analysis of performance data, aiding in better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D17BC6B-0815-A563-A8CC-80C9525CE9E1}"/>
              </a:ext>
            </a:extLst>
          </p:cNvPr>
          <p:cNvSpPr txBox="1"/>
          <p:nvPr/>
        </p:nvSpPr>
        <p:spPr>
          <a:xfrm>
            <a:off x="875146" y="1483473"/>
            <a:ext cx="7779870" cy="4247317"/>
          </a:xfrm>
          <a:prstGeom prst="rect">
            <a:avLst/>
          </a:prstGeom>
          <a:noFill/>
        </p:spPr>
        <p:txBody>
          <a:bodyPr wrap="square">
            <a:spAutoFit/>
          </a:bodyPr>
          <a:lstStyle/>
          <a:p>
            <a:r>
              <a:rPr lang="en-US" dirty="0"/>
              <a:t>Dataset Description for Employee Performance Analysis:**The dataset comprises comprehensive employee information, structured to facilitate a detailed performance analysis. Key columns include:- **Employee ID:** A unique identifier for each employee.- **Department &amp; Job Role:** Information on the department and specific job role, enabling analysis by function and role.- **Monthly Performance Scores:** Numeric scores representing individual performance over each month, allowing for trend analysis.- **Attendance Rate:** The percentage of days attended relative to working days, providing insight into employee reliability.- **Training Hours:** The number of hours spent in training programs, indicating the level of skill </a:t>
            </a:r>
            <a:r>
              <a:rPr lang="en-US" dirty="0" err="1"/>
              <a:t>enhancement.This</a:t>
            </a:r>
            <a:r>
              <a:rPr lang="en-US" dirty="0"/>
              <a:t> dataset is designed to support in-depth analysis, such as identifying performance patterns, correlating training with performance, and evaluating the impact of attendance on overall employee output. The structure allows for both individual and group-level analysis across various dimensions.---This description covers the dataset's structure, key elements, and potential analytical uses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7455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445EB36-E88A-D79E-1E74-E5D7F07B7A46}"/>
              </a:ext>
            </a:extLst>
          </p:cNvPr>
          <p:cNvSpPr txBox="1"/>
          <p:nvPr/>
        </p:nvSpPr>
        <p:spPr>
          <a:xfrm>
            <a:off x="3410663" y="2027519"/>
            <a:ext cx="4706471" cy="3693319"/>
          </a:xfrm>
          <a:prstGeom prst="rect">
            <a:avLst/>
          </a:prstGeom>
          <a:noFill/>
        </p:spPr>
        <p:txBody>
          <a:bodyPr wrap="square">
            <a:spAutoFit/>
          </a:bodyPr>
          <a:lstStyle/>
          <a:p>
            <a:r>
              <a:rPr lang="en-US" dirty="0"/>
              <a:t> 1. **Minimal Data Collection**   - **Key Metrics:** Collect only the most essential data, such as overall performance scores or key KPIs for each employee.   - **WOW Indicator:** Identify a single WOW factor, such as the number of positive customer feedbacks or a specific achievement that stands out. 2. **Basic Analysis and Highlighting**   - **Basic Calculation:** Use a simple Excel function, like `SUM` or `AVERAGE`, to calculate the overall performance score.   - **Highlight WOW:** Use conditional formatting to highlight the WOW factor in your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Nithyasri Hariharan</cp:lastModifiedBy>
  <cp:revision>13</cp:revision>
  <dcterms:created xsi:type="dcterms:W3CDTF">2024-03-29T15:07:22Z</dcterms:created>
  <dcterms:modified xsi:type="dcterms:W3CDTF">2024-08-30T08:40:52Z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