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NAME:</a:t>
            </a:r>
            <a:r>
              <a:rPr lang="en-GB" sz="2400" dirty="0"/>
              <a:t> Nithya Sri R</a:t>
            </a:r>
            <a:endParaRPr lang="en-US" sz="2400" dirty="0"/>
          </a:p>
          <a:p>
            <a:r>
              <a:rPr lang="en-US" sz="2400" dirty="0"/>
              <a:t>REGISTER NO:</a:t>
            </a:r>
            <a:r>
              <a:rPr lang="en-GB" sz="2400" dirty="0"/>
              <a:t>312205266</a:t>
            </a:r>
            <a:endParaRPr lang="en-US" sz="2400" dirty="0"/>
          </a:p>
          <a:p>
            <a:r>
              <a:rPr lang="en-US" sz="2400" dirty="0"/>
              <a:t>DEPARTMENT:</a:t>
            </a:r>
            <a:r>
              <a:rPr lang="en-GB" sz="2400" dirty="0"/>
              <a:t> commerce </a:t>
            </a:r>
            <a:endParaRPr lang="en-US" sz="2400" dirty="0"/>
          </a:p>
          <a:p>
            <a:r>
              <a:rPr lang="en-US" sz="2400" dirty="0"/>
              <a:t>COLLEGE</a:t>
            </a:r>
            <a:r>
              <a:rPr lang="en-GB" sz="2400" dirty="0"/>
              <a:t>  pattammal alagesan college arts &amp;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BF75AC1-F50C-9BD4-E9C1-96ABC4E5E92E}"/>
              </a:ext>
            </a:extLst>
          </p:cNvPr>
          <p:cNvSpPr txBox="1"/>
          <p:nvPr/>
        </p:nvSpPr>
        <p:spPr>
          <a:xfrm>
            <a:off x="739775" y="1518046"/>
            <a:ext cx="7810103" cy="2031325"/>
          </a:xfrm>
          <a:prstGeom prst="rect">
            <a:avLst/>
          </a:prstGeom>
          <a:noFill/>
        </p:spPr>
        <p:txBody>
          <a:bodyPr wrap="square">
            <a:spAutoFit/>
          </a:bodyPr>
          <a:lstStyle/>
          <a:p>
            <a:r>
              <a:rPr lang="en-US" dirty="0"/>
              <a:t>Our modeling approach will involve exploratory data analysis (EDA) to understand the key performance indicators (KPIs) and their relationships. We will apply predictive modeling techniques such as regression analysis, clustering, and decision trees to identify patterns and forecast future performance trends. Additionally, machine learning algorithms could be employed to classify employees into performance categories and suggest personalized development plans.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7F19557-7A97-FABD-1C37-614E8FEC6BEF}"/>
              </a:ext>
            </a:extLst>
          </p:cNvPr>
          <p:cNvSpPr txBox="1"/>
          <p:nvPr/>
        </p:nvSpPr>
        <p:spPr>
          <a:xfrm>
            <a:off x="755332" y="1375167"/>
            <a:ext cx="7067074" cy="1754326"/>
          </a:xfrm>
          <a:prstGeom prst="rect">
            <a:avLst/>
          </a:prstGeom>
          <a:noFill/>
        </p:spPr>
        <p:txBody>
          <a:bodyPr wrap="square">
            <a:spAutoFit/>
          </a:bodyPr>
          <a:lstStyle/>
          <a:p>
            <a:r>
              <a:rPr lang="en-US" dirty="0"/>
              <a:t>The results from the modeling approach will be discussed in terms of accuracy, interpretability, and usefulness. We will compare the performance of different models and highlight the most effective ones for predicting employee performance. The discussion will also include the practical implications of the findings and how they can be used to inform HR practices and decision-making.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33A3D0B-BB57-71EC-7386-4E89ABC3B3CA}"/>
              </a:ext>
            </a:extLst>
          </p:cNvPr>
          <p:cNvSpPr txBox="1"/>
          <p:nvPr/>
        </p:nvSpPr>
        <p:spPr>
          <a:xfrm>
            <a:off x="755333" y="1482329"/>
            <a:ext cx="7924324" cy="2031325"/>
          </a:xfrm>
          <a:prstGeom prst="rect">
            <a:avLst/>
          </a:prstGeom>
          <a:noFill/>
        </p:spPr>
        <p:txBody>
          <a:bodyPr wrap="square">
            <a:spAutoFit/>
          </a:bodyPr>
          <a:lstStyle/>
          <a:p>
            <a:r>
              <a:rPr lang="en-US" dirty="0"/>
              <a:t>The proposed solution offers a significant improvement over the traditional Excel-based approach to employee performance analysis. By automating and enhancing the analysis process, the organization can expect to see more accurate performance evaluations, better talent management, and ultimately, improved overall productivity. The insights gained from this project will empower managers and HR professionals to make data-driven decisions, fostering a more efficient and effective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E5C70E1-D303-F7E8-0464-402E1300114F}"/>
              </a:ext>
            </a:extLst>
          </p:cNvPr>
          <p:cNvSpPr txBox="1"/>
          <p:nvPr/>
        </p:nvSpPr>
        <p:spPr>
          <a:xfrm>
            <a:off x="676276" y="2019300"/>
            <a:ext cx="7146130" cy="3785652"/>
          </a:xfrm>
          <a:prstGeom prst="rect">
            <a:avLst/>
          </a:prstGeom>
          <a:noFill/>
        </p:spPr>
        <p:txBody>
          <a:bodyPr wrap="square">
            <a:spAutoFit/>
          </a:bodyPr>
          <a:lstStyle/>
          <a:p>
            <a:r>
              <a:rPr lang="en-US" sz="2400">
                <a:latin typeface="Times New Roman" panose="02020603050405020304" pitchFamily="18" charset="0"/>
                <a:cs typeface="Times New Roman" panose="02020603050405020304" pitchFamily="18" charset="0"/>
              </a:rPr>
              <a:t>The organization currently lacks a streamlined and effective method to analyze employee performance data, leading to inefficiencies in decision-making, performance reviews, and overall talent management. The existing process, primarily reliant on Excel, is cumbersome, time-consuming, and prone to errors. The need for a more sophisticated, data-driven approach to evaluate and enhance employee performance is crucial for improving productivity and achieving organizational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97D2210-F22A-5631-CD6D-E2B8BF2B399E}"/>
              </a:ext>
            </a:extLst>
          </p:cNvPr>
          <p:cNvSpPr txBox="1"/>
          <p:nvPr/>
        </p:nvSpPr>
        <p:spPr>
          <a:xfrm>
            <a:off x="4411266" y="-2446735"/>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EBC3DEB-6423-5C3C-307C-CBA81FCDCFEF}"/>
              </a:ext>
            </a:extLst>
          </p:cNvPr>
          <p:cNvSpPr txBox="1"/>
          <p:nvPr/>
        </p:nvSpPr>
        <p:spPr>
          <a:xfrm>
            <a:off x="1143000" y="2286000"/>
            <a:ext cx="7143750" cy="4154984"/>
          </a:xfrm>
          <a:prstGeom prst="rect">
            <a:avLst/>
          </a:prstGeom>
          <a:noFill/>
        </p:spPr>
        <p:txBody>
          <a:bodyPr wrap="square" rtlCol="0">
            <a:spAutoFit/>
          </a:bodyPr>
          <a:lstStyle/>
          <a:p>
            <a:pPr algn="l">
              <a:buFont typeface="Arial" panose="020B0604020202020204" pitchFamily="34" charset="0"/>
              <a:buChar char="•"/>
            </a:pPr>
            <a:r>
              <a:rPr lang="en-GB" sz="2400" b="0" i="0" dirty="0">
                <a:solidFill>
                  <a:srgbClr val="0D0D0D"/>
                </a:solidFill>
                <a:effectLst/>
                <a:latin typeface="Times New Roman" panose="02020603050405020304" pitchFamily="18" charset="0"/>
                <a:cs typeface="Times New Roman" panose="02020603050405020304" pitchFamily="18" charset="0"/>
              </a:rPr>
              <a:t>This project aims to develop an advanced employee performance analysis system that leverages data analytics to provide actionable insights. By integrating more sophisticated analytical tools and techniques, the system will offer a deeper understanding of employee performance trends, identify high and low performers, and support data-driven decision-making. The project will also focus on automating the data processing and visualization tasks currently handled in Excel, improving accuracy, and saving time.</a:t>
            </a: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074077A-DD60-8BF6-2FDF-FAEBE3429B1F}"/>
              </a:ext>
            </a:extLst>
          </p:cNvPr>
          <p:cNvSpPr txBox="1"/>
          <p:nvPr/>
        </p:nvSpPr>
        <p:spPr>
          <a:xfrm>
            <a:off x="699452" y="2413337"/>
            <a:ext cx="6310948" cy="2031325"/>
          </a:xfrm>
          <a:prstGeom prst="rect">
            <a:avLst/>
          </a:prstGeom>
          <a:noFill/>
        </p:spPr>
        <p:txBody>
          <a:bodyPr wrap="square">
            <a:spAutoFit/>
          </a:bodyPr>
          <a:lstStyle/>
          <a:p>
            <a:r>
              <a:rPr lang="en-US" dirty="0"/>
              <a:t>The primary end users of this system include HR professionals, team managers, and executives who are responsible for overseeing employee performance, conducting performance reviews, and making strategic decisions regarding talent management. Additionally, the system could benefit employees by providing them with clear performance metrics and growth opportunities.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4211E6C-3063-9984-D986-D784E4891686}"/>
              </a:ext>
            </a:extLst>
          </p:cNvPr>
          <p:cNvSpPr txBox="1"/>
          <p:nvPr/>
        </p:nvSpPr>
        <p:spPr>
          <a:xfrm>
            <a:off x="3042047" y="2281555"/>
            <a:ext cx="6107906" cy="2308324"/>
          </a:xfrm>
          <a:prstGeom prst="rect">
            <a:avLst/>
          </a:prstGeom>
          <a:noFill/>
        </p:spPr>
        <p:txBody>
          <a:bodyPr wrap="square">
            <a:spAutoFit/>
          </a:bodyPr>
          <a:lstStyle/>
          <a:p>
            <a:r>
              <a:rPr lang="en-US" dirty="0"/>
              <a:t>We propose developing a comprehensive employee performance analysis tool that automates data collection, processing, and visualization. The solution will integrate data from multiple sources, apply advanced statistical models, and present the findings in an intuitive dashboard. This tool will reduce reliance on Excel, minimize human error, and provide more accurate, real-time insights to support better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69FABC0-33E3-0861-0C39-04341ACB0423}"/>
              </a:ext>
            </a:extLst>
          </p:cNvPr>
          <p:cNvSpPr txBox="1"/>
          <p:nvPr/>
        </p:nvSpPr>
        <p:spPr>
          <a:xfrm>
            <a:off x="1053704" y="1750219"/>
            <a:ext cx="7608094" cy="1477328"/>
          </a:xfrm>
          <a:prstGeom prst="rect">
            <a:avLst/>
          </a:prstGeom>
          <a:noFill/>
        </p:spPr>
        <p:txBody>
          <a:bodyPr wrap="square">
            <a:spAutoFit/>
          </a:bodyPr>
          <a:lstStyle/>
          <a:p>
            <a:r>
              <a:rPr lang="en-US" dirty="0"/>
              <a:t>The dataset used for this analysis includes various employee performance metrics such as productivity rates, quality of work, attendance records, peer reviews, and manager evaluations. The data is collected periodically and spans multiple departments, offering a holistic view of employee performance across the organization.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BBE55A4-456F-7E69-BEC8-C55DB239205B}"/>
              </a:ext>
            </a:extLst>
          </p:cNvPr>
          <p:cNvSpPr txBox="1"/>
          <p:nvPr/>
        </p:nvSpPr>
        <p:spPr>
          <a:xfrm>
            <a:off x="2526030" y="2145268"/>
            <a:ext cx="6635829" cy="2308324"/>
          </a:xfrm>
          <a:prstGeom prst="rect">
            <a:avLst/>
          </a:prstGeom>
          <a:noFill/>
        </p:spPr>
        <p:txBody>
          <a:bodyPr wrap="square">
            <a:spAutoFit/>
          </a:bodyPr>
          <a:lstStyle/>
          <a:p>
            <a:r>
              <a:rPr lang="en-US" dirty="0"/>
              <a:t>Our Excel-based employee performance analysis solution takes Excel to the next level with advanced automation, custom dashboards, and real-time data integration. We’ve automated tedious tasks using macros and VBA, transforming Excel into a powerful, error-free tool that saves time. Our interactive dashboards allow for dynamic data exploration, making complex insights easily accessible. By integrating external data sources, we ensure that performance metrics are always up-to-date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dhatchayani10sep2003@gmail.com</cp:lastModifiedBy>
  <cp:revision>18</cp:revision>
  <dcterms:created xsi:type="dcterms:W3CDTF">2024-03-29T15:07:22Z</dcterms:created>
  <dcterms:modified xsi:type="dcterms:W3CDTF">2024-09-10T14:28:23Z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