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9"/>
  </p:notesMasterIdLst>
  <p:sldIdLst>
    <p:sldId id="256" r:id="rId2"/>
    <p:sldId id="257" r:id="rId3"/>
    <p:sldId id="258" r:id="rId4"/>
    <p:sldId id="259" r:id="rId5"/>
    <p:sldId id="260" r:id="rId6"/>
    <p:sldId id="262" r:id="rId7"/>
    <p:sldId id="263" r:id="rId8"/>
  </p:sldIdLst>
  <p:sldSz cx="12192000" cy="6858000"/>
  <p:notesSz cx="6858000" cy="9144000"/>
  <p:embeddedFontLst>
    <p:embeddedFont>
      <p:font typeface="Century Gothic" pitchFamily="34" charset="0"/>
      <p:regular r:id="rId10"/>
      <p:bold r:id="rId11"/>
      <p:italic r:id="rId12"/>
      <p:boldItalic r:id="rId13"/>
    </p:embeddedFont>
    <p:embeddedFont>
      <p:font typeface="Calibri"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7" d="100"/>
          <a:sy n="67" d="100"/>
        </p:scale>
        <p:origin x="-222"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22"/>
        <p:cNvGrpSpPr/>
        <p:nvPr/>
      </p:nvGrpSpPr>
      <p:grpSpPr>
        <a:xfrm>
          <a:off x="0" y="0"/>
          <a:ext cx="0" cy="0"/>
          <a:chOff x="0" y="0"/>
          <a:chExt cx="0" cy="0"/>
        </a:xfrm>
      </p:grpSpPr>
      <p:grpSp>
        <p:nvGrpSpPr>
          <p:cNvPr id="23" name="Google Shape;23;p2"/>
          <p:cNvGrpSpPr/>
          <p:nvPr/>
        </p:nvGrpSpPr>
        <p:grpSpPr>
          <a:xfrm>
            <a:off x="0" y="0"/>
            <a:ext cx="12192000" cy="6858000"/>
            <a:chOff x="0" y="0"/>
            <a:chExt cx="12192000" cy="6858000"/>
          </a:xfrm>
        </p:grpSpPr>
        <p:sp>
          <p:nvSpPr>
            <p:cNvPr id="24" name="Google Shape;24;p2"/>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13412" y="402165"/>
              <a:ext cx="6055253"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5677511">
              <a:off x="3140485"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5400000">
              <a:off x="2229377"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33" name="Google Shape;33;p2"/>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34" name="Google Shape;34;p2"/>
          <p:cNvSpPr txBox="1">
            <a:spLocks noGrp="1"/>
          </p:cNvSpPr>
          <p:nvPr>
            <p:ph type="title"/>
          </p:nvPr>
        </p:nvSpPr>
        <p:spPr>
          <a:xfrm>
            <a:off x="1154955" y="1295400"/>
            <a:ext cx="2793158"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
          <p:cNvSpPr txBox="1">
            <a:spLocks noGrp="1"/>
          </p:cNvSpPr>
          <p:nvPr>
            <p:ph type="body" idx="1"/>
          </p:nvPr>
        </p:nvSpPr>
        <p:spPr>
          <a:xfrm>
            <a:off x="5781146" y="1447800"/>
            <a:ext cx="5190066" cy="4572000"/>
          </a:xfrm>
          <a:prstGeom prst="rect">
            <a:avLst/>
          </a:prstGeom>
          <a:noFill/>
          <a:ln>
            <a:noFill/>
          </a:ln>
        </p:spPr>
        <p:txBody>
          <a:bodyPr spcFirstLastPara="1" wrap="square" lIns="91425" tIns="45700" rIns="91425" bIns="45700" anchor="ctr"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36" name="Google Shape;36;p2"/>
          <p:cNvSpPr txBox="1">
            <a:spLocks noGrp="1"/>
          </p:cNvSpPr>
          <p:nvPr>
            <p:ph type="body" idx="2"/>
          </p:nvPr>
        </p:nvSpPr>
        <p:spPr>
          <a:xfrm>
            <a:off x="1154954" y="3129280"/>
            <a:ext cx="2793158" cy="289559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solidFill>
                  <a:srgbClr val="EE52A4"/>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37" name="Google Shape;37;p2"/>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20"/>
        <p:cNvGrpSpPr/>
        <p:nvPr/>
      </p:nvGrpSpPr>
      <p:grpSpPr>
        <a:xfrm>
          <a:off x="0" y="0"/>
          <a:ext cx="0" cy="0"/>
          <a:chOff x="0" y="0"/>
          <a:chExt cx="0" cy="0"/>
        </a:xfrm>
      </p:grpSpPr>
      <p:grpSp>
        <p:nvGrpSpPr>
          <p:cNvPr id="121" name="Google Shape;121;p11"/>
          <p:cNvGrpSpPr/>
          <p:nvPr/>
        </p:nvGrpSpPr>
        <p:grpSpPr>
          <a:xfrm>
            <a:off x="0" y="0"/>
            <a:ext cx="12192000" cy="6858000"/>
            <a:chOff x="0" y="0"/>
            <a:chExt cx="12192000" cy="6858000"/>
          </a:xfrm>
        </p:grpSpPr>
        <p:sp>
          <p:nvSpPr>
            <p:cNvPr id="122" name="Google Shape;122;p11"/>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1"/>
            <p:cNvSpPr/>
            <p:nvPr/>
          </p:nvSpPr>
          <p:spPr>
            <a:xfrm rot="10371525">
              <a:off x="263767" y="4438254"/>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1"/>
            <p:cNvSpPr/>
            <p:nvPr/>
          </p:nvSpPr>
          <p:spPr>
            <a:xfrm rot="10800000">
              <a:off x="459506" y="321130"/>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0" name="Google Shape;130;p11"/>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1" name="Google Shape;131;p11"/>
          <p:cNvSpPr txBox="1">
            <a:spLocks noGrp="1"/>
          </p:cNvSpPr>
          <p:nvPr>
            <p:ph type="title"/>
          </p:nvPr>
        </p:nvSpPr>
        <p:spPr>
          <a:xfrm>
            <a:off x="1154954" y="4969927"/>
            <a:ext cx="8825659"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1"/>
          <p:cNvSpPr>
            <a:spLocks noGrp="1"/>
          </p:cNvSpPr>
          <p:nvPr>
            <p:ph type="pic" idx="2"/>
          </p:nvPr>
        </p:nvSpPr>
        <p:spPr>
          <a:xfrm>
            <a:off x="1154954" y="685800"/>
            <a:ext cx="8825659" cy="3429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33" name="Google Shape;133;p11"/>
          <p:cNvSpPr txBox="1">
            <a:spLocks noGrp="1"/>
          </p:cNvSpPr>
          <p:nvPr>
            <p:ph type="body" idx="1"/>
          </p:nvPr>
        </p:nvSpPr>
        <p:spPr>
          <a:xfrm>
            <a:off x="1154954" y="5536665"/>
            <a:ext cx="8825658"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solidFill>
                  <a:srgbClr val="EE52A4"/>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34" name="Google Shape;134;p11"/>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1"/>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138"/>
        <p:cNvGrpSpPr/>
        <p:nvPr/>
      </p:nvGrpSpPr>
      <p:grpSpPr>
        <a:xfrm>
          <a:off x="0" y="0"/>
          <a:ext cx="0" cy="0"/>
          <a:chOff x="0" y="0"/>
          <a:chExt cx="0" cy="0"/>
        </a:xfrm>
      </p:grpSpPr>
      <p:grpSp>
        <p:nvGrpSpPr>
          <p:cNvPr id="139" name="Google Shape;139;p12"/>
          <p:cNvGrpSpPr/>
          <p:nvPr/>
        </p:nvGrpSpPr>
        <p:grpSpPr>
          <a:xfrm>
            <a:off x="0" y="0"/>
            <a:ext cx="12192000" cy="6858000"/>
            <a:chOff x="0" y="0"/>
            <a:chExt cx="12192000" cy="6858000"/>
          </a:xfrm>
        </p:grpSpPr>
        <p:sp>
          <p:nvSpPr>
            <p:cNvPr id="140" name="Google Shape;140;p12"/>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2"/>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2"/>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2"/>
            <p:cNvSpPr/>
            <p:nvPr/>
          </p:nvSpPr>
          <p:spPr>
            <a:xfrm rot="-589932">
              <a:off x="8490951" y="2714874"/>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2"/>
            <p:cNvSpPr/>
            <p:nvPr/>
          </p:nvSpPr>
          <p:spPr>
            <a:xfrm>
              <a:off x="455612" y="2801319"/>
              <a:ext cx="11277600" cy="3602637"/>
            </a:xfrm>
            <a:custGeom>
              <a:avLst/>
              <a:gdLst/>
              <a:ahLst/>
              <a:cxnLst/>
              <a:rect l="l" t="t" r="r" b="b"/>
              <a:pathLst>
                <a:path w="10000" h="7946" extrusionOk="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48" name="Google Shape;148;p12"/>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9" name="Google Shape;149;p12"/>
          <p:cNvSpPr txBox="1">
            <a:spLocks noGrp="1"/>
          </p:cNvSpPr>
          <p:nvPr>
            <p:ph type="title"/>
          </p:nvPr>
        </p:nvSpPr>
        <p:spPr>
          <a:xfrm>
            <a:off x="1148798" y="1063417"/>
            <a:ext cx="8831816" cy="137298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12"/>
          <p:cNvSpPr txBox="1">
            <a:spLocks noGrp="1"/>
          </p:cNvSpPr>
          <p:nvPr>
            <p:ph type="body" idx="1"/>
          </p:nvPr>
        </p:nvSpPr>
        <p:spPr>
          <a:xfrm>
            <a:off x="1154954" y="3543300"/>
            <a:ext cx="8825659" cy="24765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51" name="Google Shape;151;p12"/>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12"/>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12"/>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155"/>
        <p:cNvGrpSpPr/>
        <p:nvPr/>
      </p:nvGrpSpPr>
      <p:grpSpPr>
        <a:xfrm>
          <a:off x="0" y="0"/>
          <a:ext cx="0" cy="0"/>
          <a:chOff x="0" y="0"/>
          <a:chExt cx="0" cy="0"/>
        </a:xfrm>
      </p:grpSpPr>
      <p:grpSp>
        <p:nvGrpSpPr>
          <p:cNvPr id="156" name="Google Shape;156;p13"/>
          <p:cNvGrpSpPr/>
          <p:nvPr/>
        </p:nvGrpSpPr>
        <p:grpSpPr>
          <a:xfrm>
            <a:off x="0" y="0"/>
            <a:ext cx="12192000" cy="6858000"/>
            <a:chOff x="0" y="0"/>
            <a:chExt cx="12192000" cy="6858000"/>
          </a:xfrm>
        </p:grpSpPr>
        <p:sp>
          <p:nvSpPr>
            <p:cNvPr id="157" name="Google Shape;157;p13"/>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rot="-589932">
              <a:off x="8490951" y="41851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a:off x="455612" y="4241801"/>
              <a:ext cx="11277600" cy="2337161"/>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65" name="Google Shape;165;p13"/>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6" name="Google Shape;166;p13"/>
          <p:cNvSpPr txBox="1"/>
          <p:nvPr/>
        </p:nvSpPr>
        <p:spPr>
          <a:xfrm>
            <a:off x="881566" y="607336"/>
            <a:ext cx="801912" cy="156966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9600" b="0" i="0" u="none" strike="noStrike" cap="none">
                <a:solidFill>
                  <a:srgbClr val="EE52A4"/>
                </a:solidFill>
                <a:latin typeface="Arial"/>
                <a:ea typeface="Arial"/>
                <a:cs typeface="Arial"/>
                <a:sym typeface="Arial"/>
              </a:rPr>
              <a:t>“</a:t>
            </a:r>
            <a:endParaRPr/>
          </a:p>
        </p:txBody>
      </p:sp>
      <p:sp>
        <p:nvSpPr>
          <p:cNvPr id="167" name="Google Shape;167;p13"/>
          <p:cNvSpPr txBox="1"/>
          <p:nvPr/>
        </p:nvSpPr>
        <p:spPr>
          <a:xfrm>
            <a:off x="9884458" y="2613787"/>
            <a:ext cx="652763" cy="156966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9600" b="0" i="0" u="none" strike="noStrike" cap="none">
                <a:solidFill>
                  <a:srgbClr val="EE52A4"/>
                </a:solidFill>
                <a:latin typeface="Arial"/>
                <a:ea typeface="Arial"/>
                <a:cs typeface="Arial"/>
                <a:sym typeface="Arial"/>
              </a:rPr>
              <a:t>”</a:t>
            </a:r>
            <a:endParaRPr/>
          </a:p>
        </p:txBody>
      </p:sp>
      <p:sp>
        <p:nvSpPr>
          <p:cNvPr id="168" name="Google Shape;168;p13"/>
          <p:cNvSpPr txBox="1">
            <a:spLocks noGrp="1"/>
          </p:cNvSpPr>
          <p:nvPr>
            <p:ph type="title"/>
          </p:nvPr>
        </p:nvSpPr>
        <p:spPr>
          <a:xfrm>
            <a:off x="1581878" y="982134"/>
            <a:ext cx="8453906" cy="269663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13"/>
          <p:cNvSpPr txBox="1">
            <a:spLocks noGrp="1"/>
          </p:cNvSpPr>
          <p:nvPr>
            <p:ph type="body" idx="1"/>
          </p:nvPr>
        </p:nvSpPr>
        <p:spPr>
          <a:xfrm>
            <a:off x="1945945" y="3678766"/>
            <a:ext cx="7731219" cy="34217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b="0" i="0" cap="small">
                <a:solidFill>
                  <a:srgbClr val="EE52A4"/>
                </a:solidFill>
                <a:latin typeface="Century Gothic"/>
                <a:ea typeface="Century Gothic"/>
                <a:cs typeface="Century Gothic"/>
                <a:sym typeface="Century Gothic"/>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70" name="Google Shape;170;p13"/>
          <p:cNvSpPr txBox="1">
            <a:spLocks noGrp="1"/>
          </p:cNvSpPr>
          <p:nvPr>
            <p:ph type="body" idx="2"/>
          </p:nvPr>
        </p:nvSpPr>
        <p:spPr>
          <a:xfrm>
            <a:off x="1154954" y="5029199"/>
            <a:ext cx="9244897" cy="997857"/>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71" name="Google Shape;171;p13"/>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13"/>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13"/>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175"/>
        <p:cNvGrpSpPr/>
        <p:nvPr/>
      </p:nvGrpSpPr>
      <p:grpSpPr>
        <a:xfrm>
          <a:off x="0" y="0"/>
          <a:ext cx="0" cy="0"/>
          <a:chOff x="0" y="0"/>
          <a:chExt cx="0" cy="0"/>
        </a:xfrm>
      </p:grpSpPr>
      <p:grpSp>
        <p:nvGrpSpPr>
          <p:cNvPr id="176" name="Google Shape;176;p14"/>
          <p:cNvGrpSpPr/>
          <p:nvPr/>
        </p:nvGrpSpPr>
        <p:grpSpPr>
          <a:xfrm>
            <a:off x="0" y="0"/>
            <a:ext cx="12192000" cy="6858000"/>
            <a:chOff x="0" y="0"/>
            <a:chExt cx="12192000" cy="6858000"/>
          </a:xfrm>
        </p:grpSpPr>
        <p:sp>
          <p:nvSpPr>
            <p:cNvPr id="177" name="Google Shape;177;p14"/>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4"/>
            <p:cNvSpPr/>
            <p:nvPr/>
          </p:nvSpPr>
          <p:spPr>
            <a:xfrm rot="-589932">
              <a:off x="8490951" y="4193583"/>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4"/>
            <p:cNvSpPr/>
            <p:nvPr/>
          </p:nvSpPr>
          <p:spPr>
            <a:xfrm>
              <a:off x="455612" y="4241801"/>
              <a:ext cx="11277600" cy="2337161"/>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85" name="Google Shape;185;p14"/>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86" name="Google Shape;186;p14"/>
          <p:cNvSpPr txBox="1">
            <a:spLocks noGrp="1"/>
          </p:cNvSpPr>
          <p:nvPr>
            <p:ph type="title"/>
          </p:nvPr>
        </p:nvSpPr>
        <p:spPr>
          <a:xfrm>
            <a:off x="1154954" y="2370667"/>
            <a:ext cx="8825660" cy="182251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14"/>
          <p:cNvSpPr txBox="1">
            <a:spLocks noGrp="1"/>
          </p:cNvSpPr>
          <p:nvPr>
            <p:ph type="body" idx="1"/>
          </p:nvPr>
        </p:nvSpPr>
        <p:spPr>
          <a:xfrm>
            <a:off x="1154954" y="5024967"/>
            <a:ext cx="882565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rgbClr val="EE52A4"/>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88" name="Google Shape;188;p14"/>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14"/>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0" name="Google Shape;190;p14"/>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2"/>
        <p:cNvGrpSpPr/>
        <p:nvPr/>
      </p:nvGrpSpPr>
      <p:grpSpPr>
        <a:xfrm>
          <a:off x="0" y="0"/>
          <a:ext cx="0" cy="0"/>
          <a:chOff x="0" y="0"/>
          <a:chExt cx="0" cy="0"/>
        </a:xfrm>
      </p:grpSpPr>
      <p:sp>
        <p:nvSpPr>
          <p:cNvPr id="193" name="Google Shape;193;p15"/>
          <p:cNvSpPr txBox="1">
            <a:spLocks noGrp="1"/>
          </p:cNvSpPr>
          <p:nvPr>
            <p:ph type="title"/>
          </p:nvPr>
        </p:nvSpPr>
        <p:spPr>
          <a:xfrm>
            <a:off x="1154954" y="973668"/>
            <a:ext cx="8825659"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5"/>
          <p:cNvSpPr txBox="1">
            <a:spLocks noGrp="1"/>
          </p:cNvSpPr>
          <p:nvPr>
            <p:ph type="body" idx="1"/>
          </p:nvPr>
        </p:nvSpPr>
        <p:spPr>
          <a:xfrm>
            <a:off x="1154954" y="2603502"/>
            <a:ext cx="314187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95" name="Google Shape;195;p15"/>
          <p:cNvSpPr txBox="1">
            <a:spLocks noGrp="1"/>
          </p:cNvSpPr>
          <p:nvPr>
            <p:ph type="body" idx="2"/>
          </p:nvPr>
        </p:nvSpPr>
        <p:spPr>
          <a:xfrm>
            <a:off x="1154953" y="3179764"/>
            <a:ext cx="3141879" cy="2847293"/>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96" name="Google Shape;196;p15"/>
          <p:cNvSpPr txBox="1">
            <a:spLocks noGrp="1"/>
          </p:cNvSpPr>
          <p:nvPr>
            <p:ph type="body" idx="3"/>
          </p:nvPr>
        </p:nvSpPr>
        <p:spPr>
          <a:xfrm>
            <a:off x="4512721" y="2603500"/>
            <a:ext cx="314700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97" name="Google Shape;197;p15"/>
          <p:cNvSpPr txBox="1">
            <a:spLocks noGrp="1"/>
          </p:cNvSpPr>
          <p:nvPr>
            <p:ph type="body" idx="4"/>
          </p:nvPr>
        </p:nvSpPr>
        <p:spPr>
          <a:xfrm>
            <a:off x="4512721" y="3179763"/>
            <a:ext cx="3147009" cy="2847293"/>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98" name="Google Shape;198;p15"/>
          <p:cNvSpPr txBox="1">
            <a:spLocks noGrp="1"/>
          </p:cNvSpPr>
          <p:nvPr>
            <p:ph type="body" idx="5"/>
          </p:nvPr>
        </p:nvSpPr>
        <p:spPr>
          <a:xfrm>
            <a:off x="7888135" y="2603501"/>
            <a:ext cx="3145730"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99" name="Google Shape;199;p15"/>
          <p:cNvSpPr txBox="1">
            <a:spLocks noGrp="1"/>
          </p:cNvSpPr>
          <p:nvPr>
            <p:ph type="body" idx="6"/>
          </p:nvPr>
        </p:nvSpPr>
        <p:spPr>
          <a:xfrm>
            <a:off x="7888329" y="3179762"/>
            <a:ext cx="3145536" cy="2847293"/>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200" name="Google Shape;200;p15"/>
          <p:cNvCxnSpPr/>
          <p:nvPr/>
        </p:nvCxnSpPr>
        <p:spPr>
          <a:xfrm>
            <a:off x="4403971"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201" name="Google Shape;201;p15"/>
          <p:cNvCxnSpPr/>
          <p:nvPr/>
        </p:nvCxnSpPr>
        <p:spPr>
          <a:xfrm>
            <a:off x="7772401"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202" name="Google Shape;202;p15"/>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15"/>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p1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5"/>
        <p:cNvGrpSpPr/>
        <p:nvPr/>
      </p:nvGrpSpPr>
      <p:grpSpPr>
        <a:xfrm>
          <a:off x="0" y="0"/>
          <a:ext cx="0" cy="0"/>
          <a:chOff x="0" y="0"/>
          <a:chExt cx="0" cy="0"/>
        </a:xfrm>
      </p:grpSpPr>
      <p:sp>
        <p:nvSpPr>
          <p:cNvPr id="206" name="Google Shape;206;p16"/>
          <p:cNvSpPr txBox="1">
            <a:spLocks noGrp="1"/>
          </p:cNvSpPr>
          <p:nvPr>
            <p:ph type="title"/>
          </p:nvPr>
        </p:nvSpPr>
        <p:spPr>
          <a:xfrm>
            <a:off x="1154954" y="973668"/>
            <a:ext cx="8825659"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6"/>
          <p:cNvSpPr txBox="1">
            <a:spLocks noGrp="1"/>
          </p:cNvSpPr>
          <p:nvPr>
            <p:ph type="body" idx="1"/>
          </p:nvPr>
        </p:nvSpPr>
        <p:spPr>
          <a:xfrm>
            <a:off x="1154954" y="4532844"/>
            <a:ext cx="305043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08" name="Google Shape;208;p16"/>
          <p:cNvSpPr>
            <a:spLocks noGrp="1"/>
          </p:cNvSpPr>
          <p:nvPr>
            <p:ph type="pic" idx="2"/>
          </p:nvPr>
        </p:nvSpPr>
        <p:spPr>
          <a:xfrm>
            <a:off x="1334553" y="2603500"/>
            <a:ext cx="2691242" cy="1591510"/>
          </a:xfrm>
          <a:prstGeom prst="roundRect">
            <a:avLst>
              <a:gd name="adj" fmla="val 1858"/>
            </a:avLst>
          </a:prstGeom>
          <a:noFill/>
          <a:ln>
            <a:noFill/>
          </a:ln>
          <a:effectLst>
            <a:outerShdw blurRad="50800" dist="50800" dir="5400000" algn="tl" rotWithShape="0">
              <a:srgbClr val="000000">
                <a:alpha val="42745"/>
              </a:srgbClr>
            </a:outerShdw>
          </a:effectLst>
        </p:spPr>
      </p:sp>
      <p:sp>
        <p:nvSpPr>
          <p:cNvPr id="209" name="Google Shape;209;p16"/>
          <p:cNvSpPr txBox="1">
            <a:spLocks noGrp="1"/>
          </p:cNvSpPr>
          <p:nvPr>
            <p:ph type="body" idx="3"/>
          </p:nvPr>
        </p:nvSpPr>
        <p:spPr>
          <a:xfrm>
            <a:off x="1154954" y="5109106"/>
            <a:ext cx="3050438" cy="91795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10" name="Google Shape;210;p16"/>
          <p:cNvSpPr txBox="1">
            <a:spLocks noGrp="1"/>
          </p:cNvSpPr>
          <p:nvPr>
            <p:ph type="body" idx="4"/>
          </p:nvPr>
        </p:nvSpPr>
        <p:spPr>
          <a:xfrm>
            <a:off x="4568865" y="4532844"/>
            <a:ext cx="3050438" cy="576263"/>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11" name="Google Shape;211;p16"/>
          <p:cNvSpPr>
            <a:spLocks noGrp="1"/>
          </p:cNvSpPr>
          <p:nvPr>
            <p:ph type="pic" idx="5"/>
          </p:nvPr>
        </p:nvSpPr>
        <p:spPr>
          <a:xfrm>
            <a:off x="4748462" y="2603500"/>
            <a:ext cx="2691243" cy="1591510"/>
          </a:xfrm>
          <a:prstGeom prst="roundRect">
            <a:avLst>
              <a:gd name="adj" fmla="val 1858"/>
            </a:avLst>
          </a:prstGeom>
          <a:noFill/>
          <a:ln>
            <a:noFill/>
          </a:ln>
          <a:effectLst>
            <a:outerShdw blurRad="50800" dist="50800" dir="5400000" algn="tl" rotWithShape="0">
              <a:srgbClr val="000000">
                <a:alpha val="42745"/>
              </a:srgbClr>
            </a:outerShdw>
          </a:effectLst>
        </p:spPr>
      </p:sp>
      <p:sp>
        <p:nvSpPr>
          <p:cNvPr id="212" name="Google Shape;212;p16"/>
          <p:cNvSpPr txBox="1">
            <a:spLocks noGrp="1"/>
          </p:cNvSpPr>
          <p:nvPr>
            <p:ph type="body" idx="6"/>
          </p:nvPr>
        </p:nvSpPr>
        <p:spPr>
          <a:xfrm>
            <a:off x="4570172" y="5109105"/>
            <a:ext cx="3050438" cy="91795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13" name="Google Shape;213;p16"/>
          <p:cNvSpPr txBox="1">
            <a:spLocks noGrp="1"/>
          </p:cNvSpPr>
          <p:nvPr>
            <p:ph type="body" idx="7"/>
          </p:nvPr>
        </p:nvSpPr>
        <p:spPr>
          <a:xfrm>
            <a:off x="7982775" y="4532845"/>
            <a:ext cx="3051095"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14" name="Google Shape;214;p16"/>
          <p:cNvSpPr>
            <a:spLocks noGrp="1"/>
          </p:cNvSpPr>
          <p:nvPr>
            <p:ph type="pic" idx="8"/>
          </p:nvPr>
        </p:nvSpPr>
        <p:spPr>
          <a:xfrm>
            <a:off x="8163031" y="2603500"/>
            <a:ext cx="2691242" cy="1591510"/>
          </a:xfrm>
          <a:prstGeom prst="roundRect">
            <a:avLst>
              <a:gd name="adj" fmla="val 1858"/>
            </a:avLst>
          </a:prstGeom>
          <a:noFill/>
          <a:ln>
            <a:noFill/>
          </a:ln>
          <a:effectLst>
            <a:outerShdw blurRad="50800" dist="50800" dir="5400000" algn="tl" rotWithShape="0">
              <a:srgbClr val="000000">
                <a:alpha val="42745"/>
              </a:srgbClr>
            </a:outerShdw>
          </a:effectLst>
        </p:spPr>
      </p:sp>
      <p:sp>
        <p:nvSpPr>
          <p:cNvPr id="215" name="Google Shape;215;p16"/>
          <p:cNvSpPr txBox="1">
            <a:spLocks noGrp="1"/>
          </p:cNvSpPr>
          <p:nvPr>
            <p:ph type="body" idx="9"/>
          </p:nvPr>
        </p:nvSpPr>
        <p:spPr>
          <a:xfrm>
            <a:off x="7982775" y="5109104"/>
            <a:ext cx="3051096" cy="91795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216" name="Google Shape;216;p16"/>
          <p:cNvCxnSpPr/>
          <p:nvPr/>
        </p:nvCxnSpPr>
        <p:spPr>
          <a:xfrm>
            <a:off x="4405831"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217" name="Google Shape;217;p16"/>
          <p:cNvCxnSpPr/>
          <p:nvPr/>
        </p:nvCxnSpPr>
        <p:spPr>
          <a:xfrm>
            <a:off x="7797802"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218" name="Google Shape;218;p16"/>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9" name="Google Shape;219;p16"/>
          <p:cNvSpPr txBox="1">
            <a:spLocks noGrp="1"/>
          </p:cNvSpPr>
          <p:nvPr>
            <p:ph type="ftr" idx="11"/>
          </p:nvPr>
        </p:nvSpPr>
        <p:spPr>
          <a:xfrm>
            <a:off x="561111" y="6391838"/>
            <a:ext cx="3644282"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21"/>
        <p:cNvGrpSpPr/>
        <p:nvPr/>
      </p:nvGrpSpPr>
      <p:grpSpPr>
        <a:xfrm>
          <a:off x="0" y="0"/>
          <a:ext cx="0" cy="0"/>
          <a:chOff x="0" y="0"/>
          <a:chExt cx="0" cy="0"/>
        </a:xfrm>
      </p:grpSpPr>
      <p:sp>
        <p:nvSpPr>
          <p:cNvPr id="222" name="Google Shape;222;p17"/>
          <p:cNvSpPr txBox="1">
            <a:spLocks noGrp="1"/>
          </p:cNvSpPr>
          <p:nvPr>
            <p:ph type="title"/>
          </p:nvPr>
        </p:nvSpPr>
        <p:spPr>
          <a:xfrm>
            <a:off x="1154954" y="973668"/>
            <a:ext cx="8825659"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17"/>
          <p:cNvSpPr txBox="1">
            <a:spLocks noGrp="1"/>
          </p:cNvSpPr>
          <p:nvPr>
            <p:ph type="body" idx="1"/>
          </p:nvPr>
        </p:nvSpPr>
        <p:spPr>
          <a:xfrm rot="5400000">
            <a:off x="3859634" y="-101180"/>
            <a:ext cx="3416300" cy="882565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24" name="Google Shape;224;p17"/>
          <p:cNvSpPr txBox="1">
            <a:spLocks noGrp="1"/>
          </p:cNvSpPr>
          <p:nvPr>
            <p:ph type="dt" idx="10"/>
          </p:nvPr>
        </p:nvSpPr>
        <p:spPr>
          <a:xfrm>
            <a:off x="10695439"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5" name="Google Shape;225;p17"/>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1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227"/>
        <p:cNvGrpSpPr/>
        <p:nvPr/>
      </p:nvGrpSpPr>
      <p:grpSpPr>
        <a:xfrm>
          <a:off x="0" y="0"/>
          <a:ext cx="0" cy="0"/>
          <a:chOff x="0" y="0"/>
          <a:chExt cx="0" cy="0"/>
        </a:xfrm>
      </p:grpSpPr>
      <p:grpSp>
        <p:nvGrpSpPr>
          <p:cNvPr id="228" name="Google Shape;228;p18"/>
          <p:cNvGrpSpPr/>
          <p:nvPr/>
        </p:nvGrpSpPr>
        <p:grpSpPr>
          <a:xfrm>
            <a:off x="0" y="0"/>
            <a:ext cx="12192000" cy="6858000"/>
            <a:chOff x="0" y="0"/>
            <a:chExt cx="12192000" cy="6858000"/>
          </a:xfrm>
        </p:grpSpPr>
        <p:sp>
          <p:nvSpPr>
            <p:cNvPr id="229" name="Google Shape;229;p18"/>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a:off x="414867" y="402165"/>
              <a:ext cx="6510866"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rot="5101749">
              <a:off x="6294738" y="457773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p:nvPr/>
          </p:nvSpPr>
          <p:spPr>
            <a:xfrm rot="5400000">
              <a:off x="4449232"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38" name="Google Shape;238;p18"/>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39" name="Google Shape;239;p18"/>
          <p:cNvSpPr txBox="1">
            <a:spLocks noGrp="1"/>
          </p:cNvSpPr>
          <p:nvPr>
            <p:ph type="title"/>
          </p:nvPr>
        </p:nvSpPr>
        <p:spPr>
          <a:xfrm rot="5400000">
            <a:off x="6915922" y="2947779"/>
            <a:ext cx="4748590" cy="140996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18"/>
          <p:cNvSpPr txBox="1">
            <a:spLocks noGrp="1"/>
          </p:cNvSpPr>
          <p:nvPr>
            <p:ph type="body" idx="1"/>
          </p:nvPr>
        </p:nvSpPr>
        <p:spPr>
          <a:xfrm rot="5400000">
            <a:off x="1908671" y="524749"/>
            <a:ext cx="4748590" cy="6256025"/>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41" name="Google Shape;241;p18"/>
          <p:cNvSpPr txBox="1">
            <a:spLocks noGrp="1"/>
          </p:cNvSpPr>
          <p:nvPr>
            <p:ph type="dt" idx="10"/>
          </p:nvPr>
        </p:nvSpPr>
        <p:spPr>
          <a:xfrm>
            <a:off x="10653104" y="6391838"/>
            <a:ext cx="992135"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18"/>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3" name="Google Shape;243;p18"/>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1"/>
        <p:cNvGrpSpPr/>
        <p:nvPr/>
      </p:nvGrpSpPr>
      <p:grpSpPr>
        <a:xfrm>
          <a:off x="0" y="0"/>
          <a:ext cx="0" cy="0"/>
          <a:chOff x="0" y="0"/>
          <a:chExt cx="0" cy="0"/>
        </a:xfrm>
      </p:grpSpPr>
      <p:sp>
        <p:nvSpPr>
          <p:cNvPr id="42" name="Google Shape;42;p3"/>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
          <p:cNvSpPr txBox="1">
            <a:spLocks noGrp="1"/>
          </p:cNvSpPr>
          <p:nvPr>
            <p:ph type="body" idx="1"/>
          </p:nvPr>
        </p:nvSpPr>
        <p:spPr>
          <a:xfrm>
            <a:off x="1154954" y="2603500"/>
            <a:ext cx="8825659" cy="34163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4" name="Google Shape;44;p3"/>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4"/>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
          <p:cNvSpPr txBox="1">
            <a:spLocks noGrp="1"/>
          </p:cNvSpPr>
          <p:nvPr>
            <p:ph type="body" idx="1"/>
          </p:nvPr>
        </p:nvSpPr>
        <p:spPr>
          <a:xfrm>
            <a:off x="1154954" y="2603500"/>
            <a:ext cx="4825157"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50" name="Google Shape;50;p4"/>
          <p:cNvSpPr txBox="1">
            <a:spLocks noGrp="1"/>
          </p:cNvSpPr>
          <p:nvPr>
            <p:ph type="body" idx="2"/>
          </p:nvPr>
        </p:nvSpPr>
        <p:spPr>
          <a:xfrm>
            <a:off x="1154954" y="3179762"/>
            <a:ext cx="4825158" cy="284003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1" name="Google Shape;51;p4"/>
          <p:cNvSpPr txBox="1">
            <a:spLocks noGrp="1"/>
          </p:cNvSpPr>
          <p:nvPr>
            <p:ph type="body" idx="3"/>
          </p:nvPr>
        </p:nvSpPr>
        <p:spPr>
          <a:xfrm>
            <a:off x="6208712" y="2603500"/>
            <a:ext cx="482515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52" name="Google Shape;52;p4"/>
          <p:cNvSpPr txBox="1">
            <a:spLocks noGrp="1"/>
          </p:cNvSpPr>
          <p:nvPr>
            <p:ph type="body" idx="4"/>
          </p:nvPr>
        </p:nvSpPr>
        <p:spPr>
          <a:xfrm>
            <a:off x="6208712" y="3179762"/>
            <a:ext cx="4825159" cy="284003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53" name="Google Shape;53;p4"/>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6"/>
        <p:cNvGrpSpPr/>
        <p:nvPr/>
      </p:nvGrpSpPr>
      <p:grpSpPr>
        <a:xfrm>
          <a:off x="0" y="0"/>
          <a:ext cx="0" cy="0"/>
          <a:chOff x="0" y="0"/>
          <a:chExt cx="0" cy="0"/>
        </a:xfrm>
      </p:grpSpPr>
      <p:sp>
        <p:nvSpPr>
          <p:cNvPr id="57" name="Google Shape;57;p5"/>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
          <p:cNvSpPr txBox="1">
            <a:spLocks noGrp="1"/>
          </p:cNvSpPr>
          <p:nvPr>
            <p:ph type="body" idx="1"/>
          </p:nvPr>
        </p:nvSpPr>
        <p:spPr>
          <a:xfrm>
            <a:off x="1154954" y="2603500"/>
            <a:ext cx="4825158" cy="341630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9" name="Google Shape;59;p5"/>
          <p:cNvSpPr txBox="1">
            <a:spLocks noGrp="1"/>
          </p:cNvSpPr>
          <p:nvPr>
            <p:ph type="body" idx="2"/>
          </p:nvPr>
        </p:nvSpPr>
        <p:spPr>
          <a:xfrm>
            <a:off x="6208712" y="2603500"/>
            <a:ext cx="4825159" cy="34163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0" name="Google Shape;60;p5"/>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5"/>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6"/>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6"/>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6"/>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68"/>
        <p:cNvGrpSpPr/>
        <p:nvPr/>
      </p:nvGrpSpPr>
      <p:grpSpPr>
        <a:xfrm>
          <a:off x="0" y="0"/>
          <a:ext cx="0" cy="0"/>
          <a:chOff x="0" y="0"/>
          <a:chExt cx="0" cy="0"/>
        </a:xfrm>
      </p:grpSpPr>
      <p:grpSp>
        <p:nvGrpSpPr>
          <p:cNvPr id="69" name="Google Shape;69;p7"/>
          <p:cNvGrpSpPr/>
          <p:nvPr/>
        </p:nvGrpSpPr>
        <p:grpSpPr>
          <a:xfrm>
            <a:off x="0" y="0"/>
            <a:ext cx="12192000" cy="6858000"/>
            <a:chOff x="0" y="0"/>
            <a:chExt cx="12192000" cy="6858000"/>
          </a:xfrm>
        </p:grpSpPr>
        <p:sp>
          <p:nvSpPr>
            <p:cNvPr id="70" name="Google Shape;70;p7"/>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72" name="Google Shape;72;p7"/>
          <p:cNvSpPr txBox="1">
            <a:spLocks noGrp="1"/>
          </p:cNvSpPr>
          <p:nvPr>
            <p:ph type="ctrTitle"/>
          </p:nvPr>
        </p:nvSpPr>
        <p:spPr>
          <a:xfrm>
            <a:off x="1154955" y="2099733"/>
            <a:ext cx="8825658" cy="267764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7"/>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440"/>
              <a:buNone/>
              <a:defRPr cap="none">
                <a:solidFill>
                  <a:srgbClr val="EE52A4"/>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74" name="Google Shape;74;p7"/>
          <p:cNvSpPr txBox="1">
            <a:spLocks noGrp="1"/>
          </p:cNvSpPr>
          <p:nvPr>
            <p:ph type="dt" idx="10"/>
          </p:nvPr>
        </p:nvSpPr>
        <p:spPr>
          <a:xfrm rot="5400000">
            <a:off x="10158984" y="1792224"/>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7"/>
          <p:cNvSpPr txBox="1">
            <a:spLocks noGrp="1"/>
          </p:cNvSpPr>
          <p:nvPr>
            <p:ph type="ftr" idx="11"/>
          </p:nvPr>
        </p:nvSpPr>
        <p:spPr>
          <a:xfrm rot="5400000">
            <a:off x="8951976" y="3227832"/>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7"/>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78"/>
        <p:cNvGrpSpPr/>
        <p:nvPr/>
      </p:nvGrpSpPr>
      <p:grpSpPr>
        <a:xfrm>
          <a:off x="0" y="0"/>
          <a:ext cx="0" cy="0"/>
          <a:chOff x="0" y="0"/>
          <a:chExt cx="0" cy="0"/>
        </a:xfrm>
      </p:grpSpPr>
      <p:grpSp>
        <p:nvGrpSpPr>
          <p:cNvPr id="79" name="Google Shape;79;p8"/>
          <p:cNvGrpSpPr/>
          <p:nvPr/>
        </p:nvGrpSpPr>
        <p:grpSpPr>
          <a:xfrm>
            <a:off x="0" y="0"/>
            <a:ext cx="12192000" cy="6858000"/>
            <a:chOff x="0" y="0"/>
            <a:chExt cx="12192000" cy="6858000"/>
          </a:xfrm>
        </p:grpSpPr>
        <p:sp>
          <p:nvSpPr>
            <p:cNvPr id="80" name="Google Shape;80;p8"/>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7289800" y="402165"/>
              <a:ext cx="4478865"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rot="-5400000">
              <a:off x="3787244"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88" name="Google Shape;88;p8"/>
            <p:cNvSpPr/>
            <p:nvPr/>
          </p:nvSpPr>
          <p:spPr>
            <a:xfrm rot="-5677511">
              <a:off x="4698352"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0" name="Google Shape;90;p8"/>
          <p:cNvSpPr txBox="1">
            <a:spLocks noGrp="1"/>
          </p:cNvSpPr>
          <p:nvPr>
            <p:ph type="title"/>
          </p:nvPr>
        </p:nvSpPr>
        <p:spPr>
          <a:xfrm>
            <a:off x="1154954" y="2677645"/>
            <a:ext cx="4351025" cy="228382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8"/>
          <p:cNvSpPr txBox="1">
            <a:spLocks noGrp="1"/>
          </p:cNvSpPr>
          <p:nvPr>
            <p:ph type="body" idx="1"/>
          </p:nvPr>
        </p:nvSpPr>
        <p:spPr>
          <a:xfrm>
            <a:off x="6895559" y="2677644"/>
            <a:ext cx="3757545" cy="228382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600"/>
              <a:buNone/>
              <a:defRPr sz="2000" cap="none">
                <a:solidFill>
                  <a:srgbClr val="EE52A4"/>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2" name="Google Shape;92;p8"/>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8"/>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8"/>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96"/>
        <p:cNvGrpSpPr/>
        <p:nvPr/>
      </p:nvGrpSpPr>
      <p:grpSpPr>
        <a:xfrm>
          <a:off x="0" y="0"/>
          <a:ext cx="0" cy="0"/>
          <a:chOff x="0" y="0"/>
          <a:chExt cx="0" cy="0"/>
        </a:xfrm>
      </p:grpSpPr>
      <p:sp>
        <p:nvSpPr>
          <p:cNvPr id="97" name="Google Shape;97;p9"/>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9"/>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9"/>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01"/>
        <p:cNvGrpSpPr/>
        <p:nvPr/>
      </p:nvGrpSpPr>
      <p:grpSpPr>
        <a:xfrm>
          <a:off x="0" y="0"/>
          <a:ext cx="0" cy="0"/>
          <a:chOff x="0" y="0"/>
          <a:chExt cx="0" cy="0"/>
        </a:xfrm>
      </p:grpSpPr>
      <p:grpSp>
        <p:nvGrpSpPr>
          <p:cNvPr id="102" name="Google Shape;102;p10"/>
          <p:cNvGrpSpPr/>
          <p:nvPr/>
        </p:nvGrpSpPr>
        <p:grpSpPr>
          <a:xfrm>
            <a:off x="0" y="0"/>
            <a:ext cx="12192000" cy="6858000"/>
            <a:chOff x="0" y="0"/>
            <a:chExt cx="12192000" cy="6858000"/>
          </a:xfrm>
        </p:grpSpPr>
        <p:sp>
          <p:nvSpPr>
            <p:cNvPr id="103" name="Google Shape;103;p10"/>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0"/>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0"/>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0"/>
            <p:cNvSpPr/>
            <p:nvPr/>
          </p:nvSpPr>
          <p:spPr>
            <a:xfrm>
              <a:off x="6172200" y="402165"/>
              <a:ext cx="5596465"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0"/>
            <p:cNvSpPr/>
            <p:nvPr/>
          </p:nvSpPr>
          <p:spPr>
            <a:xfrm rot="-5677511">
              <a:off x="4203594"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0"/>
            <p:cNvSpPr/>
            <p:nvPr/>
          </p:nvSpPr>
          <p:spPr>
            <a:xfrm rot="-5400000">
              <a:off x="3295432"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2" name="Google Shape;112;p10"/>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3" name="Google Shape;113;p10"/>
          <p:cNvSpPr txBox="1">
            <a:spLocks noGrp="1"/>
          </p:cNvSpPr>
          <p:nvPr>
            <p:ph type="title"/>
          </p:nvPr>
        </p:nvSpPr>
        <p:spPr>
          <a:xfrm>
            <a:off x="1154955" y="1693333"/>
            <a:ext cx="3865134" cy="1735667"/>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600"/>
              <a:buFont typeface="Century Gothic"/>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0"/>
          <p:cNvSpPr>
            <a:spLocks noGrp="1"/>
          </p:cNvSpPr>
          <p:nvPr>
            <p:ph type="pic" idx="2"/>
          </p:nvPr>
        </p:nvSpPr>
        <p:spPr>
          <a:xfrm>
            <a:off x="6547870" y="1143000"/>
            <a:ext cx="3227193" cy="4572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15" name="Google Shape;115;p10"/>
          <p:cNvSpPr txBox="1">
            <a:spLocks noGrp="1"/>
          </p:cNvSpPr>
          <p:nvPr>
            <p:ph type="body" idx="1"/>
          </p:nvPr>
        </p:nvSpPr>
        <p:spPr>
          <a:xfrm>
            <a:off x="1154954" y="3657600"/>
            <a:ext cx="3859212" cy="13716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solidFill>
                  <a:srgbClr val="EE52A4"/>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16" name="Google Shape;116;p10"/>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0"/>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0"/>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0"/>
            <a:ext cx="12192000" cy="6858000"/>
            <a:chOff x="0" y="0"/>
            <a:chExt cx="12192000" cy="6858000"/>
          </a:xfrm>
        </p:grpSpPr>
        <p:sp>
          <p:nvSpPr>
            <p:cNvPr id="7" name="Google Shape;7;p1"/>
            <p:cNvSpPr/>
            <p:nvPr/>
          </p:nvSpPr>
          <p:spPr>
            <a:xfrm>
              <a:off x="0" y="0"/>
              <a:ext cx="12192000" cy="6858000"/>
            </a:xfrm>
            <a:prstGeom prst="rect">
              <a:avLst/>
            </a:prstGeom>
            <a:blipFill rotWithShape="1">
              <a:blip r:embed="rId19">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rot="-589932">
              <a:off x="8490951" y="17975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459506" y="1866405"/>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 name="Google Shape;15;p1"/>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 name="Google Shape;16;p1"/>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2"/>
              </a:buClr>
              <a:buSzPts val="3600"/>
              <a:buFont typeface="Century Gothic"/>
              <a:buNone/>
              <a:defRPr sz="36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7" name="Google Shape;17;p1"/>
          <p:cNvSpPr txBox="1">
            <a:spLocks noGrp="1"/>
          </p:cNvSpPr>
          <p:nvPr>
            <p:ph type="body" idx="1"/>
          </p:nvPr>
        </p:nvSpPr>
        <p:spPr>
          <a:xfrm>
            <a:off x="1154954" y="2603500"/>
            <a:ext cx="8761413" cy="3416300"/>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8" name="Google Shape;18;p1"/>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1"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9" name="Google Shape;19;p1"/>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1"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0" name="Google Shape;20;p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9"/>
          <p:cNvSpPr txBox="1">
            <a:spLocks noGrp="1"/>
          </p:cNvSpPr>
          <p:nvPr>
            <p:ph type="title"/>
          </p:nvPr>
        </p:nvSpPr>
        <p:spPr>
          <a:xfrm>
            <a:off x="1154955" y="1295400"/>
            <a:ext cx="2793158" cy="1600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2400"/>
              <a:buFont typeface="Century Gothic"/>
              <a:buNone/>
            </a:pPr>
            <a:r>
              <a:rPr lang="en-IN"/>
              <a:t>Problem and objective</a:t>
            </a:r>
            <a:endParaRPr/>
          </a:p>
        </p:txBody>
      </p:sp>
      <p:sp>
        <p:nvSpPr>
          <p:cNvPr id="250" name="Google Shape;250;p19"/>
          <p:cNvSpPr txBox="1">
            <a:spLocks noGrp="1"/>
          </p:cNvSpPr>
          <p:nvPr>
            <p:ph type="body" idx="1"/>
          </p:nvPr>
        </p:nvSpPr>
        <p:spPr>
          <a:xfrm>
            <a:off x="5781146" y="1447800"/>
            <a:ext cx="5190066" cy="4572000"/>
          </a:xfrm>
          <a:prstGeom prst="rect">
            <a:avLst/>
          </a:prstGeom>
          <a:noFill/>
          <a:ln>
            <a:noFill/>
          </a:ln>
        </p:spPr>
        <p:txBody>
          <a:bodyPr spcFirstLastPara="1" wrap="square" lIns="91425" tIns="45700" rIns="91425" bIns="45700" anchor="ctr" anchorCtr="0">
            <a:normAutofit lnSpcReduction="10000"/>
          </a:bodyPr>
          <a:lstStyle/>
          <a:p>
            <a:pPr marL="0" indent="0" algn="ctr">
              <a:spcBef>
                <a:spcPts val="1200"/>
              </a:spcBef>
              <a:buNone/>
            </a:pPr>
            <a:r>
              <a:rPr lang="en-IN" dirty="0"/>
              <a:t>Anyone who has booked a flight ticket knows how unexpectedly the prices vary. The cheapest available ticket on a given flight gets more and less expensive over time. This usually happens as an attempt to maximize revenue based on - 1. Time of purchase patterns (making sure last-minute purchases are expensive) 2. Keeping the flight as full as they want it (raising prices on a flight which is filling up in order to reduce sales and hold back inventory for those expensive last-minute expensive purchases) So, we worked on a project where we collected data of flight fares with other features and worked to make a model to predict fares of flights.</a:t>
            </a:r>
          </a:p>
          <a:p>
            <a:pPr marL="0" lvl="0" indent="0" algn="ctr" rtl="0">
              <a:spcBef>
                <a:spcPts val="1200"/>
              </a:spcBef>
              <a:spcAft>
                <a:spcPts val="0"/>
              </a:spcAft>
              <a:buSzPts val="1440"/>
              <a:buNone/>
            </a:pPr>
            <a:endParaRPr dirty="0">
              <a:latin typeface="Calibri"/>
              <a:ea typeface="Calibri"/>
              <a:cs typeface="Calibri"/>
              <a:sym typeface="Calibri"/>
            </a:endParaRPr>
          </a:p>
        </p:txBody>
      </p:sp>
      <p:sp>
        <p:nvSpPr>
          <p:cNvPr id="251" name="Google Shape;251;p19"/>
          <p:cNvSpPr txBox="1">
            <a:spLocks noGrp="1"/>
          </p:cNvSpPr>
          <p:nvPr>
            <p:ph type="body" idx="2"/>
          </p:nvPr>
        </p:nvSpPr>
        <p:spPr>
          <a:xfrm>
            <a:off x="1154954" y="3129280"/>
            <a:ext cx="2793158" cy="2895599"/>
          </a:xfrm>
          <a:prstGeom prst="rect">
            <a:avLst/>
          </a:prstGeom>
          <a:noFill/>
          <a:ln>
            <a:noFill/>
          </a:ln>
        </p:spPr>
        <p:txBody>
          <a:bodyPr spcFirstLastPara="1" wrap="square" lIns="91425" tIns="45700" rIns="91425" bIns="45700" anchor="t" anchorCtr="0">
            <a:normAutofit/>
          </a:bodyPr>
          <a:lstStyle/>
          <a:p>
            <a:pPr marL="0" lvl="0" indent="0" algn="l" rtl="0">
              <a:lnSpc>
                <a:spcPct val="107000"/>
              </a:lnSpc>
              <a:spcBef>
                <a:spcPts val="0"/>
              </a:spcBef>
              <a:spcAft>
                <a:spcPts val="0"/>
              </a:spcAft>
              <a:buSzPct val="79999"/>
              <a:buNone/>
            </a:pPr>
            <a:r>
              <a:rPr lang="en-IN" sz="1800" dirty="0">
                <a:latin typeface="Calibri"/>
                <a:ea typeface="Calibri"/>
                <a:cs typeface="Calibri"/>
                <a:sym typeface="Calibri"/>
              </a:rPr>
              <a:t> Problem to explore: </a:t>
            </a:r>
            <a:endParaRPr dirty="0"/>
          </a:p>
          <a:p>
            <a:pPr marL="0" lvl="0" indent="0" algn="l" rtl="0">
              <a:lnSpc>
                <a:spcPct val="107000"/>
              </a:lnSpc>
              <a:spcBef>
                <a:spcPts val="1800"/>
              </a:spcBef>
              <a:spcAft>
                <a:spcPts val="0"/>
              </a:spcAft>
              <a:buSzPct val="79999"/>
              <a:buNone/>
            </a:pPr>
            <a:r>
              <a:rPr lang="en-IN" sz="1800" dirty="0">
                <a:latin typeface="Calibri"/>
                <a:ea typeface="Calibri"/>
                <a:cs typeface="Calibri"/>
                <a:sym typeface="Calibri"/>
              </a:rPr>
              <a:t>• Which variables are important to predict the price of variable? </a:t>
            </a:r>
            <a:endParaRPr dirty="0"/>
          </a:p>
          <a:p>
            <a:pPr marL="0" lvl="0" indent="0" algn="l" rtl="0">
              <a:lnSpc>
                <a:spcPct val="107000"/>
              </a:lnSpc>
              <a:spcBef>
                <a:spcPts val="1800"/>
              </a:spcBef>
              <a:spcAft>
                <a:spcPts val="0"/>
              </a:spcAft>
              <a:buSzPct val="79999"/>
              <a:buNone/>
            </a:pPr>
            <a:r>
              <a:rPr lang="en-IN" sz="1800" dirty="0">
                <a:latin typeface="Calibri"/>
                <a:ea typeface="Calibri"/>
                <a:cs typeface="Calibri"/>
                <a:sym typeface="Calibri"/>
              </a:rPr>
              <a:t>• How do these variables describe the price.</a:t>
            </a:r>
            <a:r>
              <a:rPr lang="en-IN" sz="1800" b="1" dirty="0">
                <a:latin typeface="Calibri"/>
                <a:ea typeface="Calibri"/>
                <a:cs typeface="Calibri"/>
                <a:sym typeface="Calibri"/>
              </a:rPr>
              <a:t> </a:t>
            </a:r>
            <a:endParaRPr sz="1800" dirty="0">
              <a:latin typeface="Calibri"/>
              <a:ea typeface="Calibri"/>
              <a:cs typeface="Calibri"/>
              <a:sym typeface="Calibri"/>
            </a:endParaRPr>
          </a:p>
          <a:p>
            <a:pPr marL="0" lvl="0" indent="0" algn="l" rtl="0">
              <a:spcBef>
                <a:spcPts val="1800"/>
              </a:spcBef>
              <a:spcAft>
                <a:spcPts val="0"/>
              </a:spcAft>
              <a:buSzPct val="8000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0"/>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IN"/>
              <a:t>Dataset Exploration</a:t>
            </a:r>
            <a:endParaRPr/>
          </a:p>
        </p:txBody>
      </p:sp>
      <p:sp>
        <p:nvSpPr>
          <p:cNvPr id="257" name="Google Shape;257;p20"/>
          <p:cNvSpPr txBox="1">
            <a:spLocks noGrp="1"/>
          </p:cNvSpPr>
          <p:nvPr>
            <p:ph type="body" idx="1"/>
          </p:nvPr>
        </p:nvSpPr>
        <p:spPr>
          <a:xfrm>
            <a:off x="1154954" y="2603500"/>
            <a:ext cx="8825659" cy="3416300"/>
          </a:xfrm>
          <a:prstGeom prst="rect">
            <a:avLst/>
          </a:prstGeom>
          <a:noFill/>
          <a:ln>
            <a:noFill/>
          </a:ln>
        </p:spPr>
        <p:txBody>
          <a:bodyPr spcFirstLastPara="1" wrap="square" lIns="91425" tIns="45700" rIns="91425" bIns="45700" anchor="t" anchorCtr="0">
            <a:normAutofit/>
          </a:bodyPr>
          <a:lstStyle/>
          <a:p>
            <a:pPr lvl="0"/>
            <a:r>
              <a:rPr lang="en-IN" dirty="0"/>
              <a:t>The dataset contains 1792 rows and 8 columns</a:t>
            </a:r>
          </a:p>
          <a:p>
            <a:pPr lvl="0"/>
            <a:r>
              <a:rPr lang="en-IN" dirty="0"/>
              <a:t>Fare is our dependent variable.</a:t>
            </a:r>
          </a:p>
          <a:p>
            <a:pPr lvl="0"/>
            <a:r>
              <a:rPr lang="en-IN" dirty="0"/>
              <a:t>We created new features from old ones.</a:t>
            </a:r>
          </a:p>
          <a:p>
            <a:pPr lvl="0"/>
            <a:r>
              <a:rPr lang="en-IN" dirty="0"/>
              <a:t>All columns were object data types we converted necessary ones into int and float.</a:t>
            </a:r>
          </a:p>
          <a:p>
            <a:pPr lvl="0"/>
            <a:r>
              <a:rPr lang="en-IN" dirty="0"/>
              <a:t>There are no null values in the dataset.</a:t>
            </a:r>
          </a:p>
          <a:p>
            <a:pPr lvl="0"/>
            <a:r>
              <a:rPr lang="en-IN" dirty="0"/>
              <a:t>Trimmed few columns</a:t>
            </a:r>
          </a:p>
          <a:p>
            <a:pPr marL="342900" lvl="0" indent="0" algn="l" rtl="0">
              <a:spcBef>
                <a:spcPts val="120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1"/>
          <p:cNvSpPr txBox="1">
            <a:spLocks noGrp="1"/>
          </p:cNvSpPr>
          <p:nvPr>
            <p:ph type="title"/>
          </p:nvPr>
        </p:nvSpPr>
        <p:spPr>
          <a:xfrm>
            <a:off x="1134250" y="2075543"/>
            <a:ext cx="3025161" cy="2706914"/>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2400"/>
              <a:buFont typeface="Century Gothic"/>
              <a:buNone/>
            </a:pPr>
            <a:r>
              <a:rPr lang="en-IN"/>
              <a:t>Data Cleaning &amp; Pre-processing</a:t>
            </a:r>
            <a:br>
              <a:rPr lang="en-IN"/>
            </a:br>
            <a:r>
              <a:rPr lang="en-IN"/>
              <a:t/>
            </a:r>
            <a:br>
              <a:rPr lang="en-IN"/>
            </a:br>
            <a:r>
              <a:rPr lang="en-IN"/>
              <a:t/>
            </a:r>
            <a:br>
              <a:rPr lang="en-IN"/>
            </a:br>
            <a:endParaRPr/>
          </a:p>
        </p:txBody>
      </p:sp>
      <p:sp>
        <p:nvSpPr>
          <p:cNvPr id="263" name="Google Shape;263;p21"/>
          <p:cNvSpPr txBox="1">
            <a:spLocks noGrp="1"/>
          </p:cNvSpPr>
          <p:nvPr>
            <p:ph type="body" idx="1"/>
          </p:nvPr>
        </p:nvSpPr>
        <p:spPr>
          <a:xfrm>
            <a:off x="5781146" y="1447800"/>
            <a:ext cx="5190066" cy="4572000"/>
          </a:xfrm>
          <a:prstGeom prst="rect">
            <a:avLst/>
          </a:prstGeom>
          <a:noFill/>
          <a:ln>
            <a:noFill/>
          </a:ln>
        </p:spPr>
        <p:txBody>
          <a:bodyPr spcFirstLastPara="1" wrap="square" lIns="91425" tIns="45700" rIns="91425" bIns="45700" anchor="ctr" anchorCtr="0">
            <a:normAutofit/>
          </a:bodyPr>
          <a:lstStyle/>
          <a:p>
            <a:pPr marL="342900" lvl="0" indent="0" algn="l" rtl="0">
              <a:spcBef>
                <a:spcPts val="1000"/>
              </a:spcBef>
              <a:spcAft>
                <a:spcPts val="0"/>
              </a:spcAft>
              <a:buNone/>
            </a:pPr>
            <a:endParaRPr/>
          </a:p>
          <a:p>
            <a:pPr marL="0" lvl="0" indent="0" algn="l" rtl="0">
              <a:spcBef>
                <a:spcPts val="1000"/>
              </a:spcBef>
              <a:spcAft>
                <a:spcPts val="0"/>
              </a:spcAft>
              <a:buSzPts val="1440"/>
              <a:buNone/>
            </a:pPr>
            <a:endParaRPr/>
          </a:p>
        </p:txBody>
      </p:sp>
      <p:sp>
        <p:nvSpPr>
          <p:cNvPr id="2" name="TextBox 1">
            <a:extLst>
              <a:ext uri="{FF2B5EF4-FFF2-40B4-BE49-F238E27FC236}">
                <a16:creationId xmlns:a16="http://schemas.microsoft.com/office/drawing/2014/main" xmlns="" id="{04C4EBC0-4615-4ADD-8B1C-2768AB996DC9}"/>
              </a:ext>
            </a:extLst>
          </p:cNvPr>
          <p:cNvSpPr txBox="1"/>
          <p:nvPr/>
        </p:nvSpPr>
        <p:spPr>
          <a:xfrm>
            <a:off x="5394631" y="895350"/>
            <a:ext cx="5190066" cy="5047536"/>
          </a:xfrm>
          <a:prstGeom prst="rect">
            <a:avLst/>
          </a:prstGeom>
          <a:noFill/>
        </p:spPr>
        <p:txBody>
          <a:bodyPr wrap="square" rtlCol="0">
            <a:spAutoFit/>
          </a:bodyPr>
          <a:lstStyle/>
          <a:p>
            <a:endParaRPr lang="en-IN" dirty="0"/>
          </a:p>
          <a:p>
            <a:r>
              <a:rPr lang="en-IN" dirty="0"/>
              <a:t>#cleaning data</a:t>
            </a:r>
          </a:p>
          <a:p>
            <a:r>
              <a:rPr lang="en-IN" dirty="0"/>
              <a:t>df["Departure Time"]=df["Departure Time"].str.split("\n").str[0]</a:t>
            </a:r>
          </a:p>
          <a:p>
            <a:r>
              <a:rPr lang="en-IN" dirty="0"/>
              <a:t>df['Arrival Time'] = df["Arrival Time"].str.split("\n").str[0]</a:t>
            </a:r>
          </a:p>
          <a:p>
            <a:r>
              <a:rPr lang="en-IN" dirty="0"/>
              <a:t>df["Departure Time"]=df["Departure Time"].str.split(":").str[0]</a:t>
            </a:r>
          </a:p>
          <a:p>
            <a:r>
              <a:rPr lang="en-IN" dirty="0"/>
              <a:t>df['Arrival Time'] = df["Arrival Time"].str.split(":").str[0]</a:t>
            </a:r>
          </a:p>
          <a:p>
            <a:r>
              <a:rPr lang="en-IN" dirty="0"/>
              <a:t>df["Numbers of stops"] = df["Numbers of stops"].str.split("\n").str[1]</a:t>
            </a:r>
          </a:p>
          <a:p>
            <a:r>
              <a:rPr lang="en-IN" dirty="0"/>
              <a:t>#departure time/arrival time</a:t>
            </a:r>
          </a:p>
          <a:p>
            <a:r>
              <a:rPr lang="en-IN" dirty="0"/>
              <a:t>df['Departure Time'] = df['Departure Time'].apply(flight_dep_time)</a:t>
            </a:r>
          </a:p>
          <a:p>
            <a:r>
              <a:rPr lang="en-IN" dirty="0"/>
              <a:t>df['Arrival Time'] = df['Arrival Time'].apply(flight_dep_time)</a:t>
            </a:r>
          </a:p>
          <a:p>
            <a:r>
              <a:rPr lang="en-IN" dirty="0"/>
              <a:t>#spliting duration in hours and minutes and converting them into int type</a:t>
            </a:r>
          </a:p>
          <a:p>
            <a:r>
              <a:rPr lang="en-IN" dirty="0"/>
              <a:t>df["H"]=df["Total Time Taken"].str.split("h").str[0]</a:t>
            </a:r>
          </a:p>
          <a:p>
            <a:r>
              <a:rPr lang="en-IN" dirty="0"/>
              <a:t>df["M"]=df["Total Time Taken"].str.split("h").str[1]</a:t>
            </a:r>
          </a:p>
          <a:p>
            <a:r>
              <a:rPr lang="en-IN" dirty="0"/>
              <a:t>df["M"]=df["M"].str.split("m").str[0]</a:t>
            </a:r>
          </a:p>
          <a:p>
            <a:r>
              <a:rPr lang="en-IN" dirty="0"/>
              <a:t>df["M"].</a:t>
            </a:r>
            <a:r>
              <a:rPr lang="en-IN" dirty="0" err="1"/>
              <a:t>fillna</a:t>
            </a:r>
            <a:r>
              <a:rPr lang="en-IN" dirty="0"/>
              <a:t>(0,inplace=True)</a:t>
            </a:r>
          </a:p>
          <a:p>
            <a:r>
              <a:rPr lang="en-IN" dirty="0"/>
              <a:t>df.drop(</a:t>
            </a:r>
            <a:r>
              <a:rPr lang="en-IN" dirty="0" err="1"/>
              <a:t>df.index</a:t>
            </a:r>
            <a:r>
              <a:rPr lang="en-IN" dirty="0"/>
              <a:t>[df['H'] == '5m'], </a:t>
            </a:r>
            <a:r>
              <a:rPr lang="en-IN" dirty="0" err="1"/>
              <a:t>inplace</a:t>
            </a:r>
            <a:r>
              <a:rPr lang="en-IN" dirty="0"/>
              <a:t> = True)</a:t>
            </a:r>
          </a:p>
          <a:p>
            <a:r>
              <a:rPr lang="en-IN" dirty="0" err="1"/>
              <a:t>df.replace</a:t>
            </a:r>
            <a:r>
              <a:rPr lang="en-IN" dirty="0"/>
              <a:t>(</a:t>
            </a:r>
            <a:r>
              <a:rPr lang="en-IN" dirty="0" err="1"/>
              <a:t>to_replace</a:t>
            </a:r>
            <a:r>
              <a:rPr lang="en-IN" dirty="0"/>
              <a:t>="", value='0', </a:t>
            </a:r>
            <a:r>
              <a:rPr lang="en-IN" dirty="0" err="1"/>
              <a:t>inplace</a:t>
            </a:r>
            <a:r>
              <a:rPr lang="en-IN" dirty="0"/>
              <a:t>=True)</a:t>
            </a:r>
          </a:p>
          <a:p>
            <a:r>
              <a:rPr lang="en-IN" dirty="0"/>
              <a:t>df["H"]=df["H"].</a:t>
            </a:r>
            <a:r>
              <a:rPr lang="en-IN" dirty="0" err="1"/>
              <a:t>astype</a:t>
            </a:r>
            <a:r>
              <a:rPr lang="en-IN" dirty="0"/>
              <a:t>(int)</a:t>
            </a:r>
          </a:p>
          <a:p>
            <a:r>
              <a:rPr lang="en-IN" dirty="0"/>
              <a:t>df["M"]=df["M"].</a:t>
            </a:r>
            <a:r>
              <a:rPr lang="en-IN" dirty="0" err="1"/>
              <a:t>astype</a:t>
            </a:r>
            <a:r>
              <a:rPr lang="en-IN" dirty="0"/>
              <a:t>(int)</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2"/>
          <p:cNvSpPr txBox="1">
            <a:spLocks noGrp="1"/>
          </p:cNvSpPr>
          <p:nvPr>
            <p:ph type="title"/>
          </p:nvPr>
        </p:nvSpPr>
        <p:spPr>
          <a:xfrm>
            <a:off x="1154955" y="1295400"/>
            <a:ext cx="2793157" cy="108494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2400"/>
              <a:buFont typeface="Century Gothic"/>
              <a:buNone/>
            </a:pPr>
            <a:r>
              <a:rPr lang="en-IN"/>
              <a:t>Outliers detection</a:t>
            </a:r>
            <a:br>
              <a:rPr lang="en-IN"/>
            </a:br>
            <a:endParaRPr/>
          </a:p>
        </p:txBody>
      </p:sp>
      <p:pic>
        <p:nvPicPr>
          <p:cNvPr id="270" name="Google Shape;270;p22"/>
          <p:cNvPicPr preferRelativeResize="0"/>
          <p:nvPr/>
        </p:nvPicPr>
        <p:blipFill rotWithShape="1">
          <a:blip r:embed="rId3">
            <a:alphaModFix/>
          </a:blip>
          <a:srcRect l="1942" t="6374" r="3953" b="3831"/>
          <a:stretch/>
        </p:blipFill>
        <p:spPr>
          <a:xfrm>
            <a:off x="787400" y="2496458"/>
            <a:ext cx="3821890" cy="1981200"/>
          </a:xfrm>
          <a:prstGeom prst="rect">
            <a:avLst/>
          </a:prstGeom>
          <a:noFill/>
          <a:ln>
            <a:noFill/>
          </a:ln>
        </p:spPr>
      </p:pic>
      <p:pic>
        <p:nvPicPr>
          <p:cNvPr id="1026" name="Picture 2">
            <a:extLst>
              <a:ext uri="{FF2B5EF4-FFF2-40B4-BE49-F238E27FC236}">
                <a16:creationId xmlns:a16="http://schemas.microsoft.com/office/drawing/2014/main" xmlns="" id="{6345D54B-9808-4A75-A765-42F53635B292}"/>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146686" y="1837871"/>
            <a:ext cx="7045314" cy="354192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3"/>
          <p:cNvSpPr txBox="1">
            <a:spLocks noGrp="1"/>
          </p:cNvSpPr>
          <p:nvPr>
            <p:ph type="title"/>
          </p:nvPr>
        </p:nvSpPr>
        <p:spPr>
          <a:xfrm>
            <a:off x="1154955" y="1295400"/>
            <a:ext cx="2793158" cy="1600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2400"/>
              <a:buFont typeface="Century Gothic"/>
              <a:buNone/>
            </a:pPr>
            <a:r>
              <a:rPr lang="en-IN"/>
              <a:t>Correlation of variables using heatmap</a:t>
            </a:r>
            <a:endParaRPr/>
          </a:p>
        </p:txBody>
      </p:sp>
      <p:sp>
        <p:nvSpPr>
          <p:cNvPr id="277" name="Google Shape;277;p23"/>
          <p:cNvSpPr txBox="1">
            <a:spLocks noGrp="1"/>
          </p:cNvSpPr>
          <p:nvPr>
            <p:ph type="body" idx="2"/>
          </p:nvPr>
        </p:nvSpPr>
        <p:spPr>
          <a:xfrm>
            <a:off x="1154954" y="3129280"/>
            <a:ext cx="2793158" cy="2895599"/>
          </a:xfrm>
          <a:prstGeom prst="rect">
            <a:avLst/>
          </a:prstGeom>
          <a:noFill/>
          <a:ln>
            <a:noFill/>
          </a:ln>
        </p:spPr>
        <p:txBody>
          <a:bodyPr spcFirstLastPara="1" wrap="square" lIns="91425" tIns="45700" rIns="91425" bIns="45700" anchor="t" anchorCtr="0">
            <a:normAutofit/>
          </a:bodyPr>
          <a:lstStyle/>
          <a:p>
            <a:pPr marL="285750" lvl="0" indent="-214630"/>
            <a:r>
              <a:rPr lang="en-US" dirty="0"/>
              <a:t>#fare is highly correlated with time taken</a:t>
            </a:r>
            <a:endParaRPr dirty="0"/>
          </a:p>
        </p:txBody>
      </p:sp>
      <p:pic>
        <p:nvPicPr>
          <p:cNvPr id="2050" name="Picture 2">
            <a:extLst>
              <a:ext uri="{FF2B5EF4-FFF2-40B4-BE49-F238E27FC236}">
                <a16:creationId xmlns:a16="http://schemas.microsoft.com/office/drawing/2014/main" xmlns="" id="{7D81A7E9-3D8F-4FEB-83B7-6EAC2C3305E7}"/>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255324" y="1583855"/>
            <a:ext cx="6728127" cy="4442093"/>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5"/>
          <p:cNvSpPr txBox="1">
            <a:spLocks noGrp="1"/>
          </p:cNvSpPr>
          <p:nvPr>
            <p:ph type="title"/>
          </p:nvPr>
        </p:nvSpPr>
        <p:spPr>
          <a:xfrm>
            <a:off x="1154955" y="1295400"/>
            <a:ext cx="2793158" cy="1600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2400"/>
              <a:buFont typeface="Century Gothic"/>
              <a:buNone/>
            </a:pPr>
            <a:r>
              <a:rPr lang="en-IN"/>
              <a:t>Hyperparameter Tunning</a:t>
            </a:r>
            <a:endParaRPr/>
          </a:p>
        </p:txBody>
      </p:sp>
      <p:sp>
        <p:nvSpPr>
          <p:cNvPr id="291" name="Google Shape;291;p25"/>
          <p:cNvSpPr txBox="1">
            <a:spLocks noGrp="1"/>
          </p:cNvSpPr>
          <p:nvPr>
            <p:ph type="body" idx="2"/>
          </p:nvPr>
        </p:nvSpPr>
        <p:spPr>
          <a:xfrm>
            <a:off x="1154954" y="3129280"/>
            <a:ext cx="2793158" cy="2895599"/>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1120"/>
              <a:buFont typeface="Arial"/>
              <a:buChar char="•"/>
            </a:pPr>
            <a:r>
              <a:rPr lang="en-IN"/>
              <a:t>GridsearchCv has been used for hyperparameter tunning</a:t>
            </a:r>
            <a:endParaRPr/>
          </a:p>
          <a:p>
            <a:pPr marL="285750" lvl="0" indent="-285750" algn="l" rtl="0">
              <a:spcBef>
                <a:spcPts val="1000"/>
              </a:spcBef>
              <a:spcAft>
                <a:spcPts val="0"/>
              </a:spcAft>
              <a:buSzPts val="1120"/>
              <a:buFont typeface="Arial"/>
              <a:buChar char="•"/>
            </a:pPr>
            <a:r>
              <a:rPr lang="en-IN"/>
              <a:t>Then the model was retrained with the best parameters</a:t>
            </a:r>
            <a:endParaRPr/>
          </a:p>
          <a:p>
            <a:pPr marL="285750" lvl="0" indent="-285750" algn="l" rtl="0">
              <a:spcBef>
                <a:spcPts val="1000"/>
              </a:spcBef>
              <a:spcAft>
                <a:spcPts val="0"/>
              </a:spcAft>
              <a:buSzPts val="1120"/>
              <a:buFont typeface="Arial"/>
              <a:buChar char="•"/>
            </a:pPr>
            <a:endParaRPr/>
          </a:p>
          <a:p>
            <a:pPr marL="285750" lvl="0" indent="-214630" algn="l" rtl="0">
              <a:spcBef>
                <a:spcPts val="1000"/>
              </a:spcBef>
              <a:spcAft>
                <a:spcPts val="0"/>
              </a:spcAft>
              <a:buSzPts val="1120"/>
              <a:buFont typeface="Arial"/>
              <a:buNone/>
            </a:pPr>
            <a:endParaRPr/>
          </a:p>
        </p:txBody>
      </p:sp>
      <p:pic>
        <p:nvPicPr>
          <p:cNvPr id="3" name="Picture 2">
            <a:extLst>
              <a:ext uri="{FF2B5EF4-FFF2-40B4-BE49-F238E27FC236}">
                <a16:creationId xmlns:a16="http://schemas.microsoft.com/office/drawing/2014/main" xmlns="" id="{5C5FFEB8-6B6F-4703-8E40-51B95A1CC880}"/>
              </a:ext>
            </a:extLst>
          </p:cNvPr>
          <p:cNvPicPr>
            <a:picLocks noChangeAspect="1"/>
          </p:cNvPicPr>
          <p:nvPr/>
        </p:nvPicPr>
        <p:blipFill>
          <a:blip r:embed="rId3"/>
          <a:stretch>
            <a:fillRect/>
          </a:stretch>
        </p:blipFill>
        <p:spPr>
          <a:xfrm>
            <a:off x="5379252" y="620786"/>
            <a:ext cx="6149873" cy="561642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6"/>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2"/>
              </a:buClr>
              <a:buSzPts val="3600"/>
              <a:buFont typeface="Century Gothic"/>
              <a:buNone/>
            </a:pPr>
            <a:r>
              <a:rPr lang="en-IN"/>
              <a:t>CONCLUSION</a:t>
            </a:r>
            <a:endParaRPr/>
          </a:p>
        </p:txBody>
      </p:sp>
      <p:sp>
        <p:nvSpPr>
          <p:cNvPr id="298" name="Google Shape;298;p26"/>
          <p:cNvSpPr txBox="1">
            <a:spLocks noGrp="1"/>
          </p:cNvSpPr>
          <p:nvPr>
            <p:ph type="body" idx="1"/>
          </p:nvPr>
        </p:nvSpPr>
        <p:spPr>
          <a:xfrm>
            <a:off x="1683170" y="2603500"/>
            <a:ext cx="8825659" cy="3416300"/>
          </a:xfrm>
          <a:prstGeom prst="rect">
            <a:avLst/>
          </a:prstGeom>
          <a:noFill/>
          <a:ln>
            <a:noFill/>
          </a:ln>
        </p:spPr>
        <p:txBody>
          <a:bodyPr spcFirstLastPara="1" wrap="square" lIns="91425" tIns="45700" rIns="91425" bIns="45700" anchor="t" anchorCtr="0">
            <a:normAutofit/>
          </a:bodyPr>
          <a:lstStyle/>
          <a:p>
            <a:pPr marL="0" lvl="0" indent="0" algn="ctr" rtl="0">
              <a:lnSpc>
                <a:spcPct val="106000"/>
              </a:lnSpc>
              <a:spcBef>
                <a:spcPts val="1200"/>
              </a:spcBef>
              <a:spcAft>
                <a:spcPts val="0"/>
              </a:spcAft>
              <a:buClr>
                <a:schemeClr val="dk1"/>
              </a:buClr>
              <a:buSzPts val="1100"/>
              <a:buFont typeface="Arial"/>
              <a:buNone/>
            </a:pPr>
            <a:r>
              <a:rPr lang="en-IN" sz="1300" dirty="0">
                <a:solidFill>
                  <a:schemeClr val="dk1"/>
                </a:solidFill>
                <a:latin typeface="Arial"/>
                <a:ea typeface="Arial"/>
                <a:cs typeface="Arial"/>
                <a:sym typeface="Arial"/>
              </a:rPr>
              <a:t>This research  showed the model training process for the prediction of the  Price. One of the objectives of the paper was to check the important variable for the prediction of the price and how these variables describe the price. Through model training and evaluating its performance. RandomForestRegressor proved to be as best model. As the difference between the r2score and cross validation score was minimum. This project has increased my understanding of the concept. During the research I came across various challenges and while solving them I learned a lot of new things. For example. How to plot different charts. For example, I learned how to plot subplot. I learned new libraries and how to use them. I explored various methods for feature selection. Also, I came to understand how can multicollinearity can cause problem during the model training. The limitation of the solution provided is that the data carried a lot of unrealistic values. Apart from that my laptop took to much time while running certain command where I lost a lot of precious time. </a:t>
            </a:r>
            <a:endParaRPr sz="1300" dirty="0">
              <a:solidFill>
                <a:schemeClr val="dk1"/>
              </a:solidFill>
              <a:latin typeface="Arial"/>
              <a:ea typeface="Arial"/>
              <a:cs typeface="Arial"/>
              <a:sym typeface="Arial"/>
            </a:endParaRPr>
          </a:p>
          <a:p>
            <a:pPr marL="0" lvl="0" indent="0" algn="ctr" rtl="0">
              <a:spcBef>
                <a:spcPts val="1200"/>
              </a:spcBef>
              <a:spcAft>
                <a:spcPts val="0"/>
              </a:spcAft>
              <a:buSzPts val="1440"/>
              <a:buNone/>
            </a:pPr>
            <a:endParaRPr dirty="0"/>
          </a:p>
        </p:txBody>
      </p:sp>
    </p:spTree>
  </p:cSld>
  <p:clrMapOvr>
    <a:masterClrMapping/>
  </p:clrMapOvr>
</p:sld>
</file>

<file path=ppt/theme/theme1.xml><?xml version="1.0" encoding="utf-8"?>
<a:theme xmlns:a="http://schemas.openxmlformats.org/drawingml/2006/main"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651</Words>
  <Application>Microsoft Office PowerPoint</Application>
  <PresentationFormat>Custom</PresentationFormat>
  <Paragraphs>40</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Calibri</vt:lpstr>
      <vt:lpstr>Noto Sans Symbols</vt:lpstr>
      <vt:lpstr>Ion Boardroom</vt:lpstr>
      <vt:lpstr>Problem and objective</vt:lpstr>
      <vt:lpstr>Dataset Exploration</vt:lpstr>
      <vt:lpstr>Data Cleaning &amp; Pre-processing   </vt:lpstr>
      <vt:lpstr>Outliers detection </vt:lpstr>
      <vt:lpstr>Correlation of variables using heatmap</vt:lpstr>
      <vt:lpstr>Hyperparameter Tunning</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and objective</dc:title>
  <dc:creator>Ankit Prasad</dc:creator>
  <cp:lastModifiedBy>LENOVO</cp:lastModifiedBy>
  <cp:revision>2</cp:revision>
  <dcterms:modified xsi:type="dcterms:W3CDTF">2021-11-24T20:03:54Z</dcterms:modified>
</cp:coreProperties>
</file>