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1"/>
  </p:notesMasterIdLst>
  <p:sldIdLst>
    <p:sldId id="256" r:id="rId2"/>
    <p:sldId id="258" r:id="rId3"/>
    <p:sldId id="276" r:id="rId4"/>
    <p:sldId id="278" r:id="rId5"/>
    <p:sldId id="279" r:id="rId6"/>
    <p:sldId id="259" r:id="rId7"/>
    <p:sldId id="257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9" r:id="rId18"/>
    <p:sldId id="261" r:id="rId19"/>
    <p:sldId id="273" r:id="rId20"/>
    <p:sldId id="274" r:id="rId21"/>
    <p:sldId id="275" r:id="rId22"/>
    <p:sldId id="262" r:id="rId23"/>
    <p:sldId id="263" r:id="rId24"/>
    <p:sldId id="264" r:id="rId25"/>
    <p:sldId id="283" r:id="rId26"/>
    <p:sldId id="289" r:id="rId27"/>
    <p:sldId id="291" r:id="rId28"/>
    <p:sldId id="292" r:id="rId29"/>
    <p:sldId id="280" r:id="rId30"/>
    <p:sldId id="286" r:id="rId31"/>
    <p:sldId id="287" r:id="rId32"/>
    <p:sldId id="288" r:id="rId33"/>
    <p:sldId id="284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2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54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08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79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770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38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29D-C8CA-403F-B22D-DE963BA013EB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21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1: Java Introduction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16026" cy="27925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85" y="1988840"/>
            <a:ext cx="6505575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21" y="5013176"/>
            <a:ext cx="1933575" cy="295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95936" y="2924944"/>
            <a:ext cx="7920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3212976"/>
            <a:ext cx="1080120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50" y="1981468"/>
            <a:ext cx="6515100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941168"/>
            <a:ext cx="904875" cy="619125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6012160" y="3284984"/>
            <a:ext cx="216024" cy="28803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152" y="2881399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54" y="2000089"/>
            <a:ext cx="6505575" cy="21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69" y="4942309"/>
            <a:ext cx="8191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49" y="1967663"/>
            <a:ext cx="64770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49" y="4998857"/>
            <a:ext cx="276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25" y="2040605"/>
            <a:ext cx="6381750" cy="2152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947071"/>
            <a:ext cx="371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11" y="2015288"/>
            <a:ext cx="6603049" cy="2139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11" y="4937546"/>
            <a:ext cx="15144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11" y="2101861"/>
            <a:ext cx="6657913" cy="204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932784"/>
            <a:ext cx="13906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42" y="2237262"/>
            <a:ext cx="676275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947071"/>
            <a:ext cx="333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fix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โปรแกรมนี้มีข้อ</a:t>
            </a:r>
            <a:r>
              <a:rPr lang="th-TH" sz="3200" b="1" i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ผิดพลาด</a:t>
            </a:r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ตรงไหน ต้องแก้ไขอย่างไร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347912"/>
            <a:ext cx="6381750" cy="21621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5616" y="2060848"/>
            <a:ext cx="6912768" cy="28083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933056"/>
            <a:ext cx="2171700" cy="361950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7164288" y="3933056"/>
            <a:ext cx="288032" cy="216024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76056" y="3861048"/>
            <a:ext cx="2520280" cy="4339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8806448">
            <a:off x="7347177" y="3642444"/>
            <a:ext cx="42058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57" y="5225009"/>
            <a:ext cx="8427615" cy="9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fix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โปรแกรมนี้มีข้อ</a:t>
            </a:r>
            <a:r>
              <a:rPr lang="th-TH" sz="3200" b="1" i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ผิดพลาด</a:t>
            </a:r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ตรงไหน ต้องแก้ไขอย่างไร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2060848"/>
            <a:ext cx="6912768" cy="28083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343150"/>
            <a:ext cx="6372225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4" y="3267075"/>
            <a:ext cx="257175" cy="323850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7567894" y="3212976"/>
            <a:ext cx="378298" cy="432048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9" y="5151463"/>
            <a:ext cx="8562021" cy="11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เริ่มต้นเขียนโปรแกรม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65960"/>
            <a:ext cx="8122527" cy="33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fix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โปรแกรมนี้มีข้อ</a:t>
            </a:r>
            <a:r>
              <a:rPr lang="th-TH" sz="3200" b="1" i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ผิดพลาด</a:t>
            </a:r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ตรงไหน ต้องแก้ไขอย่างไร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2060848"/>
            <a:ext cx="6912768" cy="28083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357437"/>
            <a:ext cx="6543675" cy="2143125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4572000" y="2924944"/>
            <a:ext cx="216024" cy="360040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09" y="2538379"/>
            <a:ext cx="180975" cy="2286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702693" y="2708920"/>
            <a:ext cx="108012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28" y="5301208"/>
            <a:ext cx="8568952" cy="7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fix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โปรแกรมนี้มีข้อ</a:t>
            </a:r>
            <a:r>
              <a:rPr lang="th-TH" sz="3200" b="1" i="1" u="sng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ผิดพลาด</a:t>
            </a:r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ตรงไหน ต้องแก้ไขอย่างไร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2060848"/>
            <a:ext cx="6912768" cy="280831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345816"/>
            <a:ext cx="635317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83" y="2281204"/>
            <a:ext cx="295275" cy="3714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300192" y="2652679"/>
            <a:ext cx="72008" cy="416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5205750"/>
            <a:ext cx="8544638" cy="7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refactor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โปรแกรมนี้ให้ผลลัพธ์ดังนี้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122363"/>
            <a:ext cx="7258050" cy="21812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568" y="1844824"/>
            <a:ext cx="7776864" cy="266429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20" y="4869160"/>
            <a:ext cx="885825" cy="9048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3568" y="4709377"/>
            <a:ext cx="7828686" cy="14559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43808" y="4925553"/>
            <a:ext cx="52565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ให้เขียนโปรแกรมนี้ใหม่ให้อ่านง่ายกว่าเดิม</a:t>
            </a:r>
            <a:r>
              <a:rPr lang="en-US" sz="44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!!!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95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refactor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99517"/>
            <a:ext cx="7258050" cy="21812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83568" y="1124744"/>
            <a:ext cx="7776864" cy="237023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3568" y="3669751"/>
            <a:ext cx="7828686" cy="29276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22" y="3816052"/>
            <a:ext cx="6362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modify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โปรแกรมนี้ให้ผลลัพธ์ดังนี้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3568" y="1778846"/>
            <a:ext cx="7776864" cy="287429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32" y="1863127"/>
            <a:ext cx="63627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607" y="3491987"/>
            <a:ext cx="885825" cy="9048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939209" y="3394451"/>
            <a:ext cx="1296144" cy="10958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61722" y="4781385"/>
            <a:ext cx="61206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ให้ดัดแปลงโปรแกรมนี้ใหม่ให้แสดงข้อความเป็น</a:t>
            </a:r>
            <a:r>
              <a:rPr lang="th-TH" sz="4400" b="1" i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5517232"/>
            <a:ext cx="2009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modify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568" y="2348880"/>
            <a:ext cx="7920880" cy="30963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82532" y="1124744"/>
            <a:ext cx="61206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ให้ดัดแปลงโปรแกรมให้แสดงข้อความเป็น</a:t>
            </a:r>
            <a:r>
              <a:rPr lang="th-TH" sz="4400" b="1" i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124744"/>
            <a:ext cx="2009775" cy="8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643" y="2492896"/>
            <a:ext cx="6591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modify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โปรแกรมนี้ให้ผลลัพธ์ดังนี้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5762" y="1766173"/>
            <a:ext cx="7776864" cy="301521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7864" y="5229200"/>
            <a:ext cx="5400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ให้ดัดแปลงโปรแกรมนี้ใหม่ให้แสดงสูตรคูณแม่ 3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44" y="1965675"/>
            <a:ext cx="6896100" cy="2771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57" y="4979910"/>
            <a:ext cx="1543050" cy="1524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93978" y="4886468"/>
            <a:ext cx="2016224" cy="17108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modify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5762" y="1766173"/>
            <a:ext cx="7776864" cy="301521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1246" y="1066785"/>
            <a:ext cx="530894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ให้ดัดแปลงโปรแกรมนี้ใหม่ให้แสดงสูตรคูณแม่ 3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44" y="1965675"/>
            <a:ext cx="6896100" cy="27717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93978" y="4886468"/>
            <a:ext cx="2016224" cy="17108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244" y="2552415"/>
            <a:ext cx="115553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0989" y="2564904"/>
            <a:ext cx="135307" cy="1677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852" y="4980886"/>
            <a:ext cx="1514475" cy="146685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347864" y="4980886"/>
            <a:ext cx="5400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ให้ดัดแปลงโปรแกรมนี้ใหม่ให้แสดงสูตรคูณแม่ </a:t>
            </a:r>
            <a:r>
              <a:rPr lang="th-TH" sz="48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80196" y="5451265"/>
            <a:ext cx="8640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แม่ </a:t>
            </a:r>
            <a:r>
              <a:rPr lang="th-TH" sz="48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658045" y="5847309"/>
            <a:ext cx="8640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8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...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2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modify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368" y="1857155"/>
            <a:ext cx="7776864" cy="418310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7584" y="894421"/>
            <a:ext cx="530894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ดัดแปลงโปรแกรมนี้ใหม่ให้แสดงสูตรคูณแม่ </a:t>
            </a:r>
            <a:r>
              <a:rPr lang="en-US" sz="54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04515"/>
            <a:ext cx="7200900" cy="3390900"/>
          </a:xfrm>
          <a:prstGeom prst="rect">
            <a:avLst/>
          </a:prstGeom>
        </p:spPr>
      </p:pic>
      <p:sp>
        <p:nvSpPr>
          <p:cNvPr id="11" name="Cloud 10"/>
          <p:cNvSpPr/>
          <p:nvPr/>
        </p:nvSpPr>
        <p:spPr>
          <a:xfrm>
            <a:off x="1907704" y="2852936"/>
            <a:ext cx="1944216" cy="504056"/>
          </a:xfrm>
          <a:prstGeom prst="clou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995936" y="299695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2939509"/>
            <a:ext cx="2448272" cy="63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th-TH" sz="2400" b="1" dirty="0" smtClean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ถ้าจะเปลี่ยนแม่สูตรคูณ </a:t>
            </a:r>
            <a:br>
              <a:rPr lang="th-TH" sz="2400" b="1" dirty="0" smtClean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th-TH" sz="2400" b="1" dirty="0" smtClean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แก้ค่า </a:t>
            </a:r>
            <a:r>
              <a:rPr lang="en-US" sz="2400" b="1" dirty="0" smtClean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 </a:t>
            </a:r>
            <a:r>
              <a:rPr lang="th-TH" sz="2400" b="1" dirty="0" smtClean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ที่เดียว</a:t>
            </a:r>
            <a:endParaRPr lang="en-US" sz="2400" b="1" dirty="0">
              <a:solidFill>
                <a:srgbClr val="00B05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5535919" y="1370129"/>
            <a:ext cx="2808313" cy="1080120"/>
          </a:xfrm>
          <a:prstGeom prst="cloudCallout">
            <a:avLst>
              <a:gd name="adj1" fmla="val -71068"/>
              <a:gd name="adj2" fmla="val 4879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/>
              <a:t>ประกาศตัวแปร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840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code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276872"/>
            <a:ext cx="1809750" cy="2057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82532" y="1338357"/>
            <a:ext cx="61206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ให้เขียนโปรแกรมให้แสดงรูปภาพต่อไปนี้</a:t>
            </a:r>
            <a:r>
              <a:rPr lang="th-TH" sz="44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06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84368" cy="30255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1: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Class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83968" y="1412776"/>
            <a:ext cx="1080120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101078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solidFill>
                  <a:srgbClr val="FF0000"/>
                </a:solidFill>
                <a:latin typeface="TH SarabunPSK" pitchFamily="34" charset="-34"/>
                <a:ea typeface="+mj-ea"/>
                <a:cs typeface="TH SarabunPSK" pitchFamily="34" charset="-34"/>
              </a:rPr>
              <a:t>ตั้งชื่อ </a:t>
            </a:r>
            <a:r>
              <a:rPr lang="en-US" sz="4000" b="1" dirty="0">
                <a:solidFill>
                  <a:srgbClr val="FF0000"/>
                </a:solidFill>
                <a:latin typeface="TH SarabunPSK" pitchFamily="34" charset="-34"/>
                <a:ea typeface="+mj-ea"/>
                <a:cs typeface="TH SarabunPSK" pitchFamily="34" charset="-34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816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1: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Class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5806" y="1700808"/>
            <a:ext cx="78009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2: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ชื่อ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main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800975" cy="434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08596" y="2153245"/>
            <a:ext cx="6838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3: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เขียนคำสั่งโปรแกรม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800975" cy="434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96" y="2153245"/>
            <a:ext cx="6838950" cy="3438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95736" y="2924944"/>
            <a:ext cx="48196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8" y="1772816"/>
            <a:ext cx="6396963" cy="468052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64558" y="205448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Compile / Run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78" y="836712"/>
            <a:ext cx="6396963" cy="981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23928" y="692696"/>
            <a:ext cx="144016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code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82532" y="1338357"/>
            <a:ext cx="61206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ให้เขียนโปรแกรมให้แสดงพื้นที่ของรูปสี่เหลี่ยมผืนผ้า</a:t>
            </a:r>
            <a:endParaRPr lang="th-TH" sz="32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9752" y="2636912"/>
            <a:ext cx="35283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95433" y="3239398"/>
            <a:ext cx="100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 smtClean="0"/>
              <a:t>กว้าง </a:t>
            </a:r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4348351"/>
            <a:ext cx="100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 smtClean="0"/>
              <a:t>ยาว </a:t>
            </a:r>
            <a:r>
              <a:rPr lang="en-US" sz="2800" dirty="0"/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704" y="518166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สมมุตว่า กำหนดให้ </a:t>
            </a:r>
            <a:r>
              <a:rPr lang="en-US" sz="3200" dirty="0" smtClean="0"/>
              <a:t>x = 5 </a:t>
            </a:r>
            <a:r>
              <a:rPr lang="th-TH" sz="3200" dirty="0" smtClean="0"/>
              <a:t>และ  </a:t>
            </a:r>
            <a:r>
              <a:rPr lang="en-US" sz="3200" dirty="0" smtClean="0"/>
              <a:t>y = 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0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1: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Class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87624" y="1851910"/>
            <a:ext cx="7257802" cy="33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2: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ชื่อ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main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18509"/>
            <a:ext cx="6984776" cy="320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76350" y="2171700"/>
            <a:ext cx="6591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3: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เขียนคำสั่งโปรแกรม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18509"/>
            <a:ext cx="6984776" cy="32063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171700"/>
            <a:ext cx="6591300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9750" y="2767012"/>
            <a:ext cx="5524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64558" y="476672"/>
            <a:ext cx="252028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Compile / Run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8" y="1107936"/>
            <a:ext cx="6396963" cy="981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923928" y="963920"/>
            <a:ext cx="144016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34" y="2109633"/>
            <a:ext cx="6395408" cy="38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6385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สมมุตว่า กำหนดให้ </a:t>
            </a:r>
            <a:r>
              <a:rPr lang="en-US" sz="3200" dirty="0" smtClean="0"/>
              <a:t>x = 8 </a:t>
            </a:r>
            <a:r>
              <a:rPr lang="th-TH" sz="3200" dirty="0" smtClean="0"/>
              <a:t>และ  </a:t>
            </a:r>
            <a:r>
              <a:rPr lang="en-US" sz="3200" dirty="0" smtClean="0"/>
              <a:t>y = 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8" y="1599951"/>
            <a:ext cx="6396963" cy="9811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923928" y="1455935"/>
            <a:ext cx="1440160" cy="79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64088" y="376446"/>
            <a:ext cx="3679442" cy="1612394"/>
          </a:xfrm>
        </p:spPr>
        <p:txBody>
          <a:bodyPr>
            <a:norm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แก้ค่าตัวแปร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y</a:t>
            </a:r>
            <a:b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แล้ว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Compile / Run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ใหม่</a:t>
            </a:r>
            <a:endParaRPr lang="th-TH" sz="32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78" y="2558031"/>
            <a:ext cx="6396963" cy="402496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39752" y="3356992"/>
            <a:ext cx="1872208" cy="7200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3178" y="5877272"/>
            <a:ext cx="1396614" cy="432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84368" cy="30255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2: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สร้าง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Method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ชื่อ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main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3" y="2543555"/>
            <a:ext cx="6291050" cy="18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84368" cy="30255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Step 3: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เขียนคำสั่งโปรแกรม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98" y="2566161"/>
            <a:ext cx="6273654" cy="187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79712" y="3376923"/>
            <a:ext cx="5965701" cy="5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Compile / Run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 descr="Figure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8159824" cy="56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8356253" cy="2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438900" cy="21240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43250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72" y="4977166"/>
            <a:ext cx="2038350" cy="381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5762" y="1068503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3608" y="1860591"/>
            <a:ext cx="6902584" cy="27925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616" y="4797152"/>
            <a:ext cx="6768752" cy="11521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7" y="2051670"/>
            <a:ext cx="6410325" cy="24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013176"/>
            <a:ext cx="1066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643</TotalTime>
  <Words>462</Words>
  <Application>Microsoft Office PowerPoint</Application>
  <PresentationFormat>On-screen Show (4:3)</PresentationFormat>
  <Paragraphs>91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Browallia New</vt:lpstr>
      <vt:lpstr>Calibri</vt:lpstr>
      <vt:lpstr>Consolas</vt:lpstr>
      <vt:lpstr>Corbel</vt:lpstr>
      <vt:lpstr>Cordia New</vt:lpstr>
      <vt:lpstr>DilleniaUPC</vt:lpstr>
      <vt:lpstr>TH SarabunPSK</vt:lpstr>
      <vt:lpstr>Basis</vt:lpstr>
      <vt:lpstr>88210459  หลักการโปรแกรม</vt:lpstr>
      <vt:lpstr>เริ่มต้นเขียนโปรแกรม</vt:lpstr>
      <vt:lpstr>Step 1: สร้าง Class</vt:lpstr>
      <vt:lpstr>Step 2: สร้าง Method ชื่อ main</vt:lpstr>
      <vt:lpstr>Step 3: เขียนคำสั่งโปรแกรม</vt:lpstr>
      <vt:lpstr>Compile / Run</vt:lpstr>
      <vt:lpstr>PowerPoint Presentation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read a program</vt:lpstr>
      <vt:lpstr>Learn to fix a program</vt:lpstr>
      <vt:lpstr>Learn to fix a program</vt:lpstr>
      <vt:lpstr>Learn to fix a program</vt:lpstr>
      <vt:lpstr>Learn to fix a program</vt:lpstr>
      <vt:lpstr>Learn to refactor a program</vt:lpstr>
      <vt:lpstr>Learn to refactor a program</vt:lpstr>
      <vt:lpstr>Learn to modify a program</vt:lpstr>
      <vt:lpstr>Learn to modify a program</vt:lpstr>
      <vt:lpstr>Learn to modify a program</vt:lpstr>
      <vt:lpstr>Learn to modify a program</vt:lpstr>
      <vt:lpstr>Learn to modify a program</vt:lpstr>
      <vt:lpstr>Learn to code</vt:lpstr>
      <vt:lpstr>Step 1: สร้าง Class</vt:lpstr>
      <vt:lpstr>Step 2: สร้าง Method ชื่อ main</vt:lpstr>
      <vt:lpstr>Step 3: เขียนคำสั่งโปรแกรม</vt:lpstr>
      <vt:lpstr>Compile / Run</vt:lpstr>
      <vt:lpstr>Learn to code</vt:lpstr>
      <vt:lpstr>Step 1: สร้าง Class</vt:lpstr>
      <vt:lpstr>Step 2: สร้าง Method ชื่อ main</vt:lpstr>
      <vt:lpstr>Step 3: เขียนคำสั่งโปรแกรม</vt:lpstr>
      <vt:lpstr>Compile / Run</vt:lpstr>
      <vt:lpstr>แก้ค่าตัวแปร x และ y แล้ว Compile / Run ใหม่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67</cp:revision>
  <dcterms:created xsi:type="dcterms:W3CDTF">2013-05-14T08:45:42Z</dcterms:created>
  <dcterms:modified xsi:type="dcterms:W3CDTF">2017-01-09T05:54:55Z</dcterms:modified>
</cp:coreProperties>
</file>