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2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320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21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2" r:id="rId59"/>
    <p:sldId id="257" r:id="rId60"/>
    <p:sldId id="258" r:id="rId61"/>
    <p:sldId id="259" r:id="rId62"/>
    <p:sldId id="260" r:id="rId63"/>
    <p:sldId id="261" r:id="rId64"/>
    <p:sldId id="262" r:id="rId65"/>
    <p:sldId id="263" r:id="rId66"/>
    <p:sldId id="264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3" r:id="rId77"/>
    <p:sldId id="334" r:id="rId78"/>
    <p:sldId id="335" r:id="rId79"/>
    <p:sldId id="336" r:id="rId80"/>
    <p:sldId id="337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D09B"/>
    <a:srgbClr val="63EFCE"/>
    <a:srgbClr val="17DFAF"/>
    <a:srgbClr val="C2FF85"/>
    <a:srgbClr val="CCFF33"/>
    <a:srgbClr val="FFFF00"/>
    <a:srgbClr val="F96FDB"/>
    <a:srgbClr val="F2F2F2"/>
    <a:srgbClr val="E9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10" autoAdjust="0"/>
  </p:normalViewPr>
  <p:slideViewPr>
    <p:cSldViewPr>
      <p:cViewPr varScale="1">
        <p:scale>
          <a:sx n="116" d="100"/>
          <a:sy n="116" d="100"/>
        </p:scale>
        <p:origin x="8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2F0E-561F-47E5-AA08-9710D29AACA4}" type="datetimeFigureOut">
              <a:rPr lang="th-TH" smtClean="0"/>
              <a:t>24/03/60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29D-C8CA-403F-B22D-DE963BA013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76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24/03/60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2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4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1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24/03/60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24/03/60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3.wdp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3.wdp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88510459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 หลักการโปรแกรม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Lecture 11: loop III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6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71800" y="1805768"/>
            <a:ext cx="3888432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75856" y="2069086"/>
            <a:ext cx="3024336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07904" y="2348880"/>
            <a:ext cx="3024336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71800" y="1805768"/>
            <a:ext cx="3955348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75856" y="2066353"/>
            <a:ext cx="3024336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3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5896" y="2883155"/>
            <a:ext cx="3024336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Line Callout 2 12"/>
          <p:cNvSpPr/>
          <p:nvPr/>
        </p:nvSpPr>
        <p:spPr>
          <a:xfrm>
            <a:off x="7236296" y="3717032"/>
            <a:ext cx="1512168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986"/>
              <a:gd name="adj6" fmla="val -110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พิมพ์เว้นวรรค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73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33624" y="1805768"/>
            <a:ext cx="3826608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65672" y="2074591"/>
            <a:ext cx="3034520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48292" y="2346147"/>
            <a:ext cx="3034520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en-US" dirty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33624" y="1803035"/>
            <a:ext cx="3849188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en-US" dirty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67720" y="3691719"/>
            <a:ext cx="2956408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en-US" dirty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en-US" dirty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en-US" dirty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33624" y="1803035"/>
            <a:ext cx="3849188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en-US" dirty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43092" y="2066353"/>
            <a:ext cx="3129108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en-US" dirty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75140" y="2883155"/>
            <a:ext cx="3129108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2 11"/>
          <p:cNvSpPr/>
          <p:nvPr/>
        </p:nvSpPr>
        <p:spPr>
          <a:xfrm>
            <a:off x="6804248" y="3933056"/>
            <a:ext cx="1512168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986"/>
              <a:gd name="adj6" fmla="val -110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พิมพ์เว้นวรรค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222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en-US" dirty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33624" y="1803035"/>
            <a:ext cx="3849188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en-US" dirty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43092" y="2066353"/>
            <a:ext cx="3129108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47148" y="2348880"/>
            <a:ext cx="2913084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33624" y="1820110"/>
            <a:ext cx="3826608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5856" y="2074591"/>
            <a:ext cx="3096344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35896" y="2883155"/>
            <a:ext cx="3096344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2 12"/>
          <p:cNvSpPr/>
          <p:nvPr/>
        </p:nvSpPr>
        <p:spPr>
          <a:xfrm>
            <a:off x="7236296" y="4005064"/>
            <a:ext cx="1512168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986"/>
              <a:gd name="adj6" fmla="val -110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พิมพ์เว้นวรรค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55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61615" y="1797530"/>
            <a:ext cx="3970625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5856" y="2066353"/>
            <a:ext cx="3096344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35896" y="2348880"/>
            <a:ext cx="3096344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61615" y="1797530"/>
            <a:ext cx="3970625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03848" y="2066353"/>
            <a:ext cx="3240360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2883155"/>
            <a:ext cx="3240360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2 12"/>
          <p:cNvSpPr/>
          <p:nvPr/>
        </p:nvSpPr>
        <p:spPr>
          <a:xfrm>
            <a:off x="7308304" y="4005064"/>
            <a:ext cx="1584176" cy="648072"/>
          </a:xfrm>
          <a:prstGeom prst="borderCallout2">
            <a:avLst>
              <a:gd name="adj1" fmla="val 18750"/>
              <a:gd name="adj2" fmla="val -5263"/>
              <a:gd name="adj3" fmla="val 18751"/>
              <a:gd name="adj4" fmla="val -39547"/>
              <a:gd name="adj5" fmla="val 224359"/>
              <a:gd name="adj6" fmla="val -9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พิมพ์เว้นวรรค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7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61615" y="1803035"/>
            <a:ext cx="4042633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7215" y="3694452"/>
            <a:ext cx="2802898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89424" y="1796779"/>
            <a:ext cx="4037540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61615" y="1803035"/>
            <a:ext cx="4042633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5856" y="2066353"/>
            <a:ext cx="3024336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35896" y="2354385"/>
            <a:ext cx="3024336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61615" y="1805768"/>
            <a:ext cx="3898617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5856" y="2066353"/>
            <a:ext cx="3096344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35896" y="2883155"/>
            <a:ext cx="3096344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2 11"/>
          <p:cNvSpPr/>
          <p:nvPr/>
        </p:nvSpPr>
        <p:spPr>
          <a:xfrm>
            <a:off x="6588224" y="5153634"/>
            <a:ext cx="1584176" cy="648072"/>
          </a:xfrm>
          <a:prstGeom prst="borderCallout2">
            <a:avLst>
              <a:gd name="adj1" fmla="val 56884"/>
              <a:gd name="adj2" fmla="val -2663"/>
              <a:gd name="adj3" fmla="val 56885"/>
              <a:gd name="adj4" fmla="val -16667"/>
              <a:gd name="adj5" fmla="val 102331"/>
              <a:gd name="adj6" fmla="val -79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พิมพ์เว้นวรรค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6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61615" y="1797530"/>
            <a:ext cx="3970625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03848" y="2066353"/>
            <a:ext cx="3096344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07904" y="2354385"/>
            <a:ext cx="3096344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61615" y="1797530"/>
            <a:ext cx="4042633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3480" y="2066353"/>
            <a:ext cx="3294744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5856" y="2066353"/>
            <a:ext cx="3096344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2883155"/>
            <a:ext cx="3096344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2 11"/>
          <p:cNvSpPr/>
          <p:nvPr/>
        </p:nvSpPr>
        <p:spPr>
          <a:xfrm>
            <a:off x="6861914" y="5109749"/>
            <a:ext cx="1584176" cy="648072"/>
          </a:xfrm>
          <a:prstGeom prst="borderCallout2">
            <a:avLst>
              <a:gd name="adj1" fmla="val 56884"/>
              <a:gd name="adj2" fmla="val -2663"/>
              <a:gd name="adj3" fmla="val 56885"/>
              <a:gd name="adj4" fmla="val -16667"/>
              <a:gd name="adj5" fmla="val 102331"/>
              <a:gd name="adj6" fmla="val -79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พิมพ์เว้นวรรค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33624" y="1805768"/>
            <a:ext cx="3826608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5856" y="2066353"/>
            <a:ext cx="3096344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2346147"/>
            <a:ext cx="3096344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33624" y="1797530"/>
            <a:ext cx="3826608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9792" y="3708195"/>
            <a:ext cx="2952328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th-TH" dirty="0" smtClean="0"/>
          </a:p>
          <a:p>
            <a:r>
              <a:rPr lang="en-US" dirty="0"/>
              <a:t>* </a:t>
            </a:r>
            <a:r>
              <a:rPr lang="th-TH" dirty="0" smtClean="0"/>
              <a:t>  </a:t>
            </a:r>
            <a:r>
              <a:rPr lang="en-US" dirty="0" smtClean="0"/>
              <a:t>*</a:t>
            </a:r>
            <a:r>
              <a:rPr lang="th-TH" dirty="0" smtClean="0"/>
              <a:t>   </a:t>
            </a:r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204864"/>
            <a:ext cx="7406640" cy="1356360"/>
          </a:xfrm>
        </p:spPr>
        <p:txBody>
          <a:bodyPr>
            <a:noAutofit/>
          </a:bodyPr>
          <a:lstStyle/>
          <a:p>
            <a:pPr algn="ctr"/>
            <a:r>
              <a:rPr lang="th-TH" sz="4800" dirty="0" smtClean="0">
                <a:solidFill>
                  <a:srgbClr val="0070C0"/>
                </a:solidFill>
              </a:rPr>
              <a:t>ไล่ลำดับการทำงานของโปรแกรมเป็นแล้ว</a:t>
            </a:r>
            <a:br>
              <a:rPr lang="th-TH" sz="4800" dirty="0" smtClean="0">
                <a:solidFill>
                  <a:srgbClr val="0070C0"/>
                </a:solidFill>
              </a:rPr>
            </a:br>
            <a:r>
              <a:rPr lang="th-TH" sz="4800" dirty="0" smtClean="0">
                <a:solidFill>
                  <a:srgbClr val="0070C0"/>
                </a:solidFill>
              </a:rPr>
              <a:t>คราวนี้ลองมาเขียนโปรแกรมเองกันบ้าง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628800"/>
            <a:ext cx="5879439" cy="3096344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3851920" y="2694504"/>
            <a:ext cx="2448272" cy="1238552"/>
          </a:xfrm>
          <a:prstGeom prst="cloudCallout">
            <a:avLst>
              <a:gd name="adj1" fmla="val -45732"/>
              <a:gd name="adj2" fmla="val -63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สมมุตว่า</a:t>
            </a:r>
            <a:b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ใส่ค่า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4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1080120" cy="1751104"/>
          </a:xfrm>
          <a:prstGeom prst="rect">
            <a:avLst/>
          </a:prstGeom>
        </p:spPr>
      </p:pic>
      <p:sp>
        <p:nvSpPr>
          <p:cNvPr id="10" name="Cloud 9"/>
          <p:cNvSpPr/>
          <p:nvPr/>
        </p:nvSpPr>
        <p:spPr>
          <a:xfrm>
            <a:off x="683568" y="1700808"/>
            <a:ext cx="576064" cy="432048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57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25528" y="2348281"/>
            <a:ext cx="3294744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32" y="4653136"/>
            <a:ext cx="1971348" cy="1971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628800"/>
            <a:ext cx="5879439" cy="3096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4383" y="4989891"/>
            <a:ext cx="5472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4</a:t>
            </a:r>
          </a:p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 ต้องการแสดงผล 4 บรรทัด </a:t>
            </a:r>
            <a:b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เราจะให้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นอก ทำงาน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รอบ </a:t>
            </a:r>
            <a:endParaRPr lang="en-US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7864" y="2631397"/>
            <a:ext cx="4484142" cy="1661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2132856"/>
            <a:ext cx="1080120" cy="1751104"/>
          </a:xfrm>
          <a:prstGeom prst="rect">
            <a:avLst/>
          </a:prstGeom>
        </p:spPr>
      </p:pic>
      <p:sp>
        <p:nvSpPr>
          <p:cNvPr id="10" name="Cloud 9"/>
          <p:cNvSpPr/>
          <p:nvPr/>
        </p:nvSpPr>
        <p:spPr>
          <a:xfrm>
            <a:off x="683568" y="1700808"/>
            <a:ext cx="576064" cy="432048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47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32" y="4653136"/>
            <a:ext cx="1971348" cy="1971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628800"/>
            <a:ext cx="5879439" cy="3096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8524" y="4886557"/>
            <a:ext cx="5472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4</a:t>
            </a:r>
          </a:p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แต่ละบรรทัด ต้องการแสดงตัวเลข 4 ตัว </a:t>
            </a:r>
            <a:b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เราจะให้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ทำงาน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รอบ </a:t>
            </a:r>
            <a:endParaRPr lang="en-US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7864" y="2631397"/>
            <a:ext cx="4484142" cy="1661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2132856"/>
            <a:ext cx="1080120" cy="1751104"/>
          </a:xfrm>
          <a:prstGeom prst="rect">
            <a:avLst/>
          </a:prstGeom>
        </p:spPr>
      </p:pic>
      <p:sp>
        <p:nvSpPr>
          <p:cNvPr id="10" name="Cloud 9"/>
          <p:cNvSpPr/>
          <p:nvPr/>
        </p:nvSpPr>
        <p:spPr>
          <a:xfrm>
            <a:off x="683568" y="1700808"/>
            <a:ext cx="576064" cy="432048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6001" y="2924944"/>
            <a:ext cx="3807868" cy="85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628800"/>
            <a:ext cx="5879439" cy="3096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628" y="4760439"/>
            <a:ext cx="69964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บรรทัดแรก </a:t>
            </a:r>
            <a:r>
              <a:rPr lang="en-US" sz="32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=0)</a:t>
            </a:r>
            <a:r>
              <a:rPr lang="th-TH" sz="32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ต้องการแสดง 1 2 3 4</a:t>
            </a:r>
            <a:endParaRPr lang="en-US" sz="3200" dirty="0" smtClean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 ตอนที่ค่า </a:t>
            </a:r>
            <a:r>
              <a:rPr lang="en-US" sz="32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j=0</a:t>
            </a:r>
            <a:r>
              <a:rPr lang="th-TH" sz="32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ต้องการพิมพ์ 1 ออกทางหน้าจอ</a:t>
            </a:r>
          </a:p>
          <a:p>
            <a:r>
              <a:rPr lang="th-TH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</a:t>
            </a:r>
            <a:r>
              <a:rPr lang="th-TH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ตอนที่ค่า </a:t>
            </a:r>
            <a:r>
              <a:rPr lang="en-US" sz="32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j=</a:t>
            </a:r>
            <a:r>
              <a:rPr lang="th-TH" sz="32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ต้องการพิมพ์ </a:t>
            </a:r>
            <a:r>
              <a:rPr lang="th-TH" sz="32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ออกทางหน้าจอ</a:t>
            </a:r>
          </a:p>
          <a:p>
            <a:r>
              <a:rPr lang="th-TH" sz="32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...</a:t>
            </a:r>
            <a:endParaRPr lang="en-US" sz="32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7864" y="2631397"/>
            <a:ext cx="4484142" cy="1661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132856"/>
            <a:ext cx="1080120" cy="1751104"/>
          </a:xfrm>
          <a:prstGeom prst="rect">
            <a:avLst/>
          </a:prstGeom>
        </p:spPr>
      </p:pic>
      <p:sp>
        <p:nvSpPr>
          <p:cNvPr id="10" name="Cloud 9"/>
          <p:cNvSpPr/>
          <p:nvPr/>
        </p:nvSpPr>
        <p:spPr>
          <a:xfrm>
            <a:off x="683568" y="1700808"/>
            <a:ext cx="576064" cy="432048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6001" y="2924944"/>
            <a:ext cx="3807868" cy="856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39952" y="3210308"/>
            <a:ext cx="2592288" cy="3410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54774" y="3789040"/>
            <a:ext cx="2573410" cy="29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8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628800"/>
            <a:ext cx="5879439" cy="3096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7864" y="2631397"/>
            <a:ext cx="4484142" cy="1661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132856"/>
            <a:ext cx="1080120" cy="1751104"/>
          </a:xfrm>
          <a:prstGeom prst="rect">
            <a:avLst/>
          </a:prstGeom>
        </p:spPr>
      </p:pic>
      <p:sp>
        <p:nvSpPr>
          <p:cNvPr id="10" name="Cloud 9"/>
          <p:cNvSpPr/>
          <p:nvPr/>
        </p:nvSpPr>
        <p:spPr>
          <a:xfrm>
            <a:off x="683568" y="1700808"/>
            <a:ext cx="576064" cy="432048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6001" y="2924944"/>
            <a:ext cx="3807868" cy="856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39952" y="3210308"/>
            <a:ext cx="2592288" cy="3410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54774" y="3789040"/>
            <a:ext cx="2573410" cy="295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109" y="4631984"/>
            <a:ext cx="3623196" cy="1899054"/>
          </a:xfrm>
          <a:prstGeom prst="rect">
            <a:avLst/>
          </a:prstGeom>
        </p:spPr>
      </p:pic>
      <p:sp>
        <p:nvSpPr>
          <p:cNvPr id="7" name="Line Callout 2 6"/>
          <p:cNvSpPr/>
          <p:nvPr/>
        </p:nvSpPr>
        <p:spPr>
          <a:xfrm>
            <a:off x="4932040" y="5135098"/>
            <a:ext cx="3423985" cy="11852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7455"/>
              <a:gd name="adj6" fmla="val -96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/>
              <a:t>ผลลัพธ์ออกมาเป็น  1 2 3 4 ทุกบรรทัด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28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628800"/>
            <a:ext cx="5879439" cy="3096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7864" y="2631397"/>
            <a:ext cx="4484142" cy="1661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132856"/>
            <a:ext cx="1080120" cy="1751104"/>
          </a:xfrm>
          <a:prstGeom prst="rect">
            <a:avLst/>
          </a:prstGeom>
        </p:spPr>
      </p:pic>
      <p:sp>
        <p:nvSpPr>
          <p:cNvPr id="10" name="Cloud 9"/>
          <p:cNvSpPr/>
          <p:nvPr/>
        </p:nvSpPr>
        <p:spPr>
          <a:xfrm>
            <a:off x="683568" y="1700808"/>
            <a:ext cx="576064" cy="432048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6001" y="2924944"/>
            <a:ext cx="3807868" cy="856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39952" y="3210308"/>
            <a:ext cx="2592288" cy="3410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54774" y="3789040"/>
            <a:ext cx="2573410" cy="295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109" y="4631984"/>
            <a:ext cx="3623196" cy="1899054"/>
          </a:xfrm>
          <a:prstGeom prst="rect">
            <a:avLst/>
          </a:prstGeom>
        </p:spPr>
      </p:pic>
      <p:sp>
        <p:nvSpPr>
          <p:cNvPr id="7" name="Line Callout 2 6"/>
          <p:cNvSpPr/>
          <p:nvPr/>
        </p:nvSpPr>
        <p:spPr>
          <a:xfrm>
            <a:off x="4572000" y="5135098"/>
            <a:ext cx="4248472" cy="13959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30822"/>
              <a:gd name="adj5" fmla="val 51603"/>
              <a:gd name="adj6" fmla="val -76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ต้องการให้บรรทัดที่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2 (</a:t>
            </a:r>
            <a:r>
              <a:rPr lang="en-US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=1)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ออกมาเป็น  2 3 4 5</a:t>
            </a:r>
            <a:endParaRPr lang="en-US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ต้องการให้บรรทัดที่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=2)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ออกมาเป็น 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6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ต้องการให้บรรทัดที่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4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=3)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ออกมาเป็น 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4 5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6 7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3299" y="5702438"/>
            <a:ext cx="647523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48680"/>
            <a:ext cx="3623196" cy="1899054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4499443" y="1051794"/>
            <a:ext cx="4248472" cy="13959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30822"/>
              <a:gd name="adj5" fmla="val 51603"/>
              <a:gd name="adj6" fmla="val -76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ต้องการให้บรรทัดที่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2 (</a:t>
            </a:r>
            <a:r>
              <a:rPr lang="en-US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=1)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ออกมาเป็น  2 3 4 5</a:t>
            </a:r>
            <a:endParaRPr lang="en-US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ต้องการให้บรรทัดที่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=2)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ออกมาเป็น 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6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ต้องการให้บรรทัดที่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4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=3)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ออกมาเป็น 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4 5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6 7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9552" y="1605748"/>
            <a:ext cx="647523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77971" y="1844824"/>
            <a:ext cx="2911493" cy="383092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28608"/>
              </p:ext>
            </p:extLst>
          </p:nvPr>
        </p:nvGraphicFramePr>
        <p:xfrm>
          <a:off x="1403648" y="3645024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315196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772382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36961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8633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4737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 = 0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5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400" b="1" kern="1200" dirty="0" err="1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</a:t>
                      </a: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0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5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</a:t>
                      </a: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</a:t>
                      </a: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2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</a:t>
                      </a: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9796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627784" y="4600804"/>
            <a:ext cx="482453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System.out.print</a:t>
            </a:r>
            <a:r>
              <a:rPr lang="en-US" sz="28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(j+2);</a:t>
            </a:r>
            <a:endParaRPr lang="en-US" sz="28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31464" y="5059728"/>
            <a:ext cx="482453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System.out.print</a:t>
            </a:r>
            <a:r>
              <a:rPr lang="en-US" sz="28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(j+3);</a:t>
            </a:r>
            <a:endParaRPr lang="en-US" sz="28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27784" y="4141880"/>
            <a:ext cx="482453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System.out.print</a:t>
            </a:r>
            <a:r>
              <a:rPr lang="en-US" sz="28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(j+1);</a:t>
            </a:r>
            <a:endParaRPr lang="en-US" sz="28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27784" y="5505214"/>
            <a:ext cx="482453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System.out.print</a:t>
            </a:r>
            <a:r>
              <a:rPr lang="en-US" sz="28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(j+4);</a:t>
            </a:r>
            <a:endParaRPr lang="en-US" sz="28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95736" y="2773523"/>
            <a:ext cx="5400600" cy="6306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System.out.print</a:t>
            </a:r>
            <a:r>
              <a:rPr lang="en-US" sz="32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(j+1+i);</a:t>
            </a:r>
            <a:endParaRPr lang="en-US" sz="32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1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628800"/>
            <a:ext cx="5879439" cy="3096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7864" y="2631397"/>
            <a:ext cx="4484142" cy="1661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132856"/>
            <a:ext cx="1080120" cy="1751104"/>
          </a:xfrm>
          <a:prstGeom prst="rect">
            <a:avLst/>
          </a:prstGeom>
        </p:spPr>
      </p:pic>
      <p:sp>
        <p:nvSpPr>
          <p:cNvPr id="10" name="Cloud 9"/>
          <p:cNvSpPr/>
          <p:nvPr/>
        </p:nvSpPr>
        <p:spPr>
          <a:xfrm>
            <a:off x="683568" y="1700808"/>
            <a:ext cx="576064" cy="432048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6001" y="2924944"/>
            <a:ext cx="3807868" cy="856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54774" y="3789040"/>
            <a:ext cx="2573410" cy="295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0818" y="3217439"/>
            <a:ext cx="2839454" cy="2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D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628800"/>
            <a:ext cx="5879439" cy="3096344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3851920" y="2694504"/>
            <a:ext cx="2448272" cy="1238552"/>
          </a:xfrm>
          <a:prstGeom prst="cloudCallout">
            <a:avLst>
              <a:gd name="adj1" fmla="val -45732"/>
              <a:gd name="adj2" fmla="val -63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สมมุตว่า</a:t>
            </a:r>
            <a:b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ใส่ค่า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4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32856"/>
            <a:ext cx="864096" cy="1474724"/>
          </a:xfrm>
          <a:prstGeom prst="rect">
            <a:avLst/>
          </a:prstGeom>
        </p:spPr>
      </p:pic>
      <p:sp>
        <p:nvSpPr>
          <p:cNvPr id="10" name="Cloud 9"/>
          <p:cNvSpPr/>
          <p:nvPr/>
        </p:nvSpPr>
        <p:spPr>
          <a:xfrm>
            <a:off x="683568" y="1700808"/>
            <a:ext cx="576064" cy="432048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354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D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184324"/>
            <a:ext cx="1440160" cy="144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539041"/>
            <a:ext cx="6179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ต้องการแสดงผล 4 บรรทัด </a:t>
            </a:r>
            <a:b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เราจะให้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นอก ทำงาน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รอบ </a:t>
            </a:r>
            <a:endParaRPr lang="en-US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83568" y="1700808"/>
            <a:ext cx="576064" cy="432048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70300"/>
            <a:ext cx="864096" cy="1474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707" y="1628800"/>
            <a:ext cx="5689918" cy="3600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99792" y="2564904"/>
            <a:ext cx="4379127" cy="2376264"/>
          </a:xfrm>
          <a:prstGeom prst="rect">
            <a:avLst/>
          </a:prstGeom>
          <a:solidFill>
            <a:srgbClr val="63EFC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D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184324"/>
            <a:ext cx="1440160" cy="144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539041"/>
            <a:ext cx="6179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แต่ละบรรทัด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4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ตัวอักษร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เราจะให้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รอบ </a:t>
            </a:r>
            <a:endParaRPr lang="en-US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83568" y="1700808"/>
            <a:ext cx="576064" cy="432048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70300"/>
            <a:ext cx="864096" cy="1474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707" y="1628800"/>
            <a:ext cx="5689918" cy="3600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99792" y="2564904"/>
            <a:ext cx="4379127" cy="2376264"/>
          </a:xfrm>
          <a:prstGeom prst="rect">
            <a:avLst/>
          </a:prstGeom>
          <a:solidFill>
            <a:srgbClr val="63EFC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9832" y="2813880"/>
            <a:ext cx="3765203" cy="1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71800" y="1805768"/>
            <a:ext cx="3955348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D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184324"/>
            <a:ext cx="1440160" cy="144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490400"/>
            <a:ext cx="6179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สมมุติว่าใน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เราสั่งให้พิมพ์เครื่องหมาย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#</a:t>
            </a:r>
            <a:b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และให้ขึ้นบรรทัดใหม่เมื่อทำงาน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ในเสร็จ</a:t>
            </a:r>
            <a:endParaRPr lang="en-US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83568" y="1700808"/>
            <a:ext cx="576064" cy="432048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70300"/>
            <a:ext cx="864096" cy="1474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707" y="1628800"/>
            <a:ext cx="5689918" cy="3600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99792" y="2564904"/>
            <a:ext cx="4379127" cy="2376264"/>
          </a:xfrm>
          <a:prstGeom prst="rect">
            <a:avLst/>
          </a:prstGeom>
          <a:solidFill>
            <a:srgbClr val="63EFC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9832" y="2813880"/>
            <a:ext cx="3765203" cy="1519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7904" y="3334412"/>
            <a:ext cx="2486292" cy="258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76893" y="4448092"/>
            <a:ext cx="2359204" cy="2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D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5689918" cy="3600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02661" y="2636912"/>
            <a:ext cx="4379127" cy="2376264"/>
          </a:xfrm>
          <a:prstGeom prst="rect">
            <a:avLst/>
          </a:prstGeom>
          <a:solidFill>
            <a:srgbClr val="63EFC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2701" y="2885888"/>
            <a:ext cx="3765203" cy="1519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10773" y="3406420"/>
            <a:ext cx="2486292" cy="258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79762" y="4520100"/>
            <a:ext cx="2359204" cy="2380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240" y="2885888"/>
            <a:ext cx="988545" cy="17251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32240" y="2452246"/>
            <a:ext cx="15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773430" y="2966134"/>
            <a:ext cx="288032" cy="2880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975258" y="3381706"/>
            <a:ext cx="288032" cy="2880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78927" y="3813754"/>
            <a:ext cx="288032" cy="2880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72074" y="4245802"/>
            <a:ext cx="288032" cy="2880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Callout 2 18"/>
          <p:cNvSpPr/>
          <p:nvPr/>
        </p:nvSpPr>
        <p:spPr>
          <a:xfrm>
            <a:off x="5868144" y="5301208"/>
            <a:ext cx="2374588" cy="927866"/>
          </a:xfrm>
          <a:prstGeom prst="borderCallout2">
            <a:avLst>
              <a:gd name="adj1" fmla="val -3547"/>
              <a:gd name="adj2" fmla="val 32606"/>
              <a:gd name="adj3" fmla="val -48851"/>
              <a:gd name="adj4" fmla="val 33203"/>
              <a:gd name="adj5" fmla="val -78544"/>
              <a:gd name="adj6" fmla="val 65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ต้องการให้ตำแหน่งเหล่านี้เป็น 4 3 2 1 จะทำอย่างไร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79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D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73514"/>
              </p:ext>
            </p:extLst>
          </p:nvPr>
        </p:nvGraphicFramePr>
        <p:xfrm>
          <a:off x="1619672" y="1412776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315196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772382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36961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8633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4737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 = 0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5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400" b="1" kern="1200" dirty="0" err="1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</a:t>
                      </a: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0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5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</a:t>
                      </a: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</a:t>
                      </a: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2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</a:t>
                      </a: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9796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267618" y="1914698"/>
            <a:ext cx="360040" cy="3600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87652" y="2351042"/>
            <a:ext cx="360040" cy="3600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07652" y="2819270"/>
            <a:ext cx="360040" cy="3600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31788" y="3273927"/>
            <a:ext cx="360040" cy="3600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51720" y="4151415"/>
            <a:ext cx="6179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ตำแหน่งที่ </a:t>
            </a:r>
            <a:r>
              <a:rPr lang="en-US" sz="3600" dirty="0" err="1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=0, j=0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ให้แสดงเลข 4 (ค่า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th-TH" sz="3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ตำแหน่งที่ </a:t>
            </a:r>
            <a:r>
              <a:rPr lang="en-US" sz="3600" dirty="0" err="1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=1, j=1 </a:t>
            </a:r>
            <a:r>
              <a:rPr lang="th-TH" sz="3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ให้แสดงเลข </a:t>
            </a:r>
            <a:r>
              <a:rPr lang="en-US" sz="3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(ค่า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n-1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ตำแหน่งที่ </a:t>
            </a:r>
            <a:r>
              <a:rPr lang="en-US" sz="3600" dirty="0" err="1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=2, j=2 </a:t>
            </a:r>
            <a:r>
              <a:rPr lang="th-TH" sz="3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ให้แสดงเลข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(ค่า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n-2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ตำแหน่งที่ </a:t>
            </a:r>
            <a:r>
              <a:rPr lang="en-US" sz="3600" dirty="0" err="1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=3, j=3 </a:t>
            </a:r>
            <a:r>
              <a:rPr lang="th-TH" sz="3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ให้แสดงเลข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(ค่า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n-3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755576" y="548680"/>
            <a:ext cx="1728192" cy="10081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1162" y="4268382"/>
            <a:ext cx="1040014" cy="3600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2 13"/>
          <p:cNvSpPr/>
          <p:nvPr/>
        </p:nvSpPr>
        <p:spPr>
          <a:xfrm>
            <a:off x="611560" y="3815022"/>
            <a:ext cx="1368152" cy="672786"/>
          </a:xfrm>
          <a:prstGeom prst="borderCallout2">
            <a:avLst>
              <a:gd name="adj1" fmla="val 21199"/>
              <a:gd name="adj2" fmla="val 106742"/>
              <a:gd name="adj3" fmla="val 19975"/>
              <a:gd name="adj4" fmla="val 144168"/>
              <a:gd name="adj5" fmla="val 63523"/>
              <a:gd name="adj6" fmla="val 2514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</a:t>
            </a:r>
            <a:r>
              <a:rPr lang="en-US" sz="2800" dirty="0" smtClean="0"/>
              <a:t> == j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29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D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16832"/>
            <a:ext cx="5689918" cy="3600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54789" y="2852936"/>
            <a:ext cx="4379127" cy="2376264"/>
          </a:xfrm>
          <a:prstGeom prst="rect">
            <a:avLst/>
          </a:prstGeom>
          <a:solidFill>
            <a:srgbClr val="63EFC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4829" y="3101912"/>
            <a:ext cx="3765203" cy="1519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2731890" y="4736124"/>
            <a:ext cx="2359204" cy="238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50982" y="3422391"/>
            <a:ext cx="2861178" cy="9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628800"/>
            <a:ext cx="5879439" cy="3096344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3851920" y="2694504"/>
            <a:ext cx="2448272" cy="1238552"/>
          </a:xfrm>
          <a:prstGeom prst="cloudCallout">
            <a:avLst>
              <a:gd name="adj1" fmla="val -45732"/>
              <a:gd name="adj2" fmla="val -63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สมมุตว่า</a:t>
            </a:r>
            <a:b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ใส่ค่า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4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83568" y="1700808"/>
            <a:ext cx="576064" cy="432048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875531" cy="14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184324"/>
            <a:ext cx="1440160" cy="144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539041"/>
            <a:ext cx="6179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ต้องการแสดงผล 4 บรรทัด </a:t>
            </a:r>
            <a:b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เราจะให้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นอก ทำงาน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รอบ </a:t>
            </a:r>
            <a:endParaRPr lang="en-US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83568" y="1700808"/>
            <a:ext cx="576064" cy="432048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707" y="1628800"/>
            <a:ext cx="5689918" cy="3600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99792" y="2564904"/>
            <a:ext cx="4379127" cy="2376264"/>
          </a:xfrm>
          <a:prstGeom prst="rect">
            <a:avLst/>
          </a:prstGeom>
          <a:solidFill>
            <a:srgbClr val="63EFC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04864"/>
            <a:ext cx="875531" cy="14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184324"/>
            <a:ext cx="1440160" cy="144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5478176"/>
            <a:ext cx="6179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แต่ละบรรทัด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4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ตัวอักษร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เราจะให้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รอบ </a:t>
            </a:r>
            <a:endParaRPr lang="en-US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83568" y="1700808"/>
            <a:ext cx="576064" cy="432048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707" y="1628800"/>
            <a:ext cx="5689918" cy="3600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99792" y="2564904"/>
            <a:ext cx="4379127" cy="2376264"/>
          </a:xfrm>
          <a:prstGeom prst="rect">
            <a:avLst/>
          </a:prstGeom>
          <a:solidFill>
            <a:srgbClr val="63EFC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9832" y="2813880"/>
            <a:ext cx="3765203" cy="1519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2204864"/>
            <a:ext cx="875531" cy="14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184324"/>
            <a:ext cx="1440160" cy="144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490400"/>
            <a:ext cx="6179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สมมุติว่าใน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เราสั่งให้พิมพ์เครื่องหมาย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#</a:t>
            </a:r>
            <a:b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และให้ขึ้นบรรทัดใหม่เมื่อทำงาน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ในเสร็จ</a:t>
            </a:r>
            <a:endParaRPr lang="en-US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83568" y="1700808"/>
            <a:ext cx="576064" cy="432048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707" y="1628800"/>
            <a:ext cx="5689918" cy="3600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99792" y="2564904"/>
            <a:ext cx="4379127" cy="2376264"/>
          </a:xfrm>
          <a:prstGeom prst="rect">
            <a:avLst/>
          </a:prstGeom>
          <a:solidFill>
            <a:srgbClr val="63EFC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9832" y="2813880"/>
            <a:ext cx="3765203" cy="1519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7904" y="3334412"/>
            <a:ext cx="2486292" cy="258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76893" y="4448092"/>
            <a:ext cx="2359204" cy="2380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584" y="2204864"/>
            <a:ext cx="875531" cy="14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5689918" cy="3600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02661" y="2636912"/>
            <a:ext cx="4379127" cy="2376264"/>
          </a:xfrm>
          <a:prstGeom prst="rect">
            <a:avLst/>
          </a:prstGeom>
          <a:solidFill>
            <a:srgbClr val="63EFC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2701" y="2885888"/>
            <a:ext cx="3765203" cy="1519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10773" y="3406420"/>
            <a:ext cx="2486292" cy="258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79762" y="4520100"/>
            <a:ext cx="2359204" cy="2380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240" y="2885888"/>
            <a:ext cx="988545" cy="17251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32240" y="2452246"/>
            <a:ext cx="15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773430" y="2966134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9534" y="3381706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9534" y="3813754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79534" y="4245802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Callout 2 18"/>
          <p:cNvSpPr/>
          <p:nvPr/>
        </p:nvSpPr>
        <p:spPr>
          <a:xfrm>
            <a:off x="5258200" y="5207223"/>
            <a:ext cx="2374588" cy="927866"/>
          </a:xfrm>
          <a:prstGeom prst="borderCallout2">
            <a:avLst>
              <a:gd name="adj1" fmla="val -3547"/>
              <a:gd name="adj2" fmla="val 32606"/>
              <a:gd name="adj3" fmla="val -48851"/>
              <a:gd name="adj4" fmla="val 33203"/>
              <a:gd name="adj5" fmla="val -78544"/>
              <a:gd name="adj6" fmla="val 65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ต้องการให้ตำแหน่งเหล่านี้เป็น 4 3 2 1 จะทำอย่างไร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7355598" y="2974372"/>
            <a:ext cx="288032" cy="2880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61702" y="3389944"/>
            <a:ext cx="288032" cy="2880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1702" y="3821992"/>
            <a:ext cx="288032" cy="2880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61702" y="4254040"/>
            <a:ext cx="288032" cy="2880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2 23"/>
          <p:cNvSpPr/>
          <p:nvPr/>
        </p:nvSpPr>
        <p:spPr>
          <a:xfrm>
            <a:off x="6445494" y="1455584"/>
            <a:ext cx="2374588" cy="927866"/>
          </a:xfrm>
          <a:prstGeom prst="borderCallout2">
            <a:avLst>
              <a:gd name="adj1" fmla="val 107431"/>
              <a:gd name="adj2" fmla="val 82909"/>
              <a:gd name="adj3" fmla="val 139368"/>
              <a:gd name="adj4" fmla="val 83506"/>
              <a:gd name="adj5" fmla="val 262381"/>
              <a:gd name="adj6" fmla="val 503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ต้องการให้ตำแหน่งเหล่านี้เป็น 1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2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3 4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จะทำอย่างไร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32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66936"/>
              </p:ext>
            </p:extLst>
          </p:nvPr>
        </p:nvGraphicFramePr>
        <p:xfrm>
          <a:off x="1619672" y="1412776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315196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772382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36961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8633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4737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 = 0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5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400" b="1" kern="1200" dirty="0" err="1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</a:t>
                      </a: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0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5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</a:t>
                      </a: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</a:t>
                      </a: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2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</a:t>
                      </a: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#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9796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267618" y="1914698"/>
            <a:ext cx="360040" cy="3600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67618" y="2367337"/>
            <a:ext cx="360040" cy="3600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2554" y="2819976"/>
            <a:ext cx="360040" cy="3600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59380" y="3266669"/>
            <a:ext cx="360040" cy="3600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79486" y="4005064"/>
            <a:ext cx="30963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ตำแหน่งที่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j=0 </a:t>
            </a:r>
          </a:p>
          <a:p>
            <a:r>
              <a:rPr lang="th-TH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ให้แสดงเลข 4 (ค่า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n-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th-TH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th-TH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  <a:r>
              <a:rPr lang="th-TH" sz="3200" dirty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แสดงเลข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(ค่า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n-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th-TH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200" dirty="0">
              <a:solidFill>
                <a:schemeClr val="accent1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  <a:r>
              <a:rPr lang="th-TH" sz="3200" dirty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แสดงเลข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(ค่า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n-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th-TH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200" dirty="0">
              <a:solidFill>
                <a:schemeClr val="accent1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  <a:r>
              <a:rPr lang="th-TH" sz="3200" dirty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แสดงเลข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(ค่า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n-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th-TH" sz="3200" dirty="0" smtClean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200" dirty="0">
              <a:solidFill>
                <a:schemeClr val="accent1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755576" y="548680"/>
            <a:ext cx="1728192" cy="10081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 rot="5110318">
            <a:off x="6931959" y="1908765"/>
            <a:ext cx="360040" cy="3600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5110318">
            <a:off x="6931959" y="2361404"/>
            <a:ext cx="360040" cy="3600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5110318">
            <a:off x="6936895" y="2814043"/>
            <a:ext cx="360040" cy="3600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110318">
            <a:off x="6923721" y="3260736"/>
            <a:ext cx="360040" cy="3600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84168" y="4042807"/>
            <a:ext cx="28461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ตำแหน่งที่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j=3 (n-1) </a:t>
            </a:r>
          </a:p>
          <a:p>
            <a:r>
              <a:rPr lang="th-TH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ให้แสดงเลข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(ค่า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i+1</a:t>
            </a:r>
            <a:r>
              <a:rPr lang="th-TH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th-TH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  <a:r>
              <a:rPr lang="th-TH" sz="3200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แสดงเลข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(ค่า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i+1</a:t>
            </a:r>
            <a:r>
              <a:rPr lang="th-TH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200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  <a:r>
              <a:rPr lang="th-TH" sz="3200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แสดงเลข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(ค่า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i+1</a:t>
            </a:r>
            <a:r>
              <a:rPr lang="th-TH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200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  <a:r>
              <a:rPr lang="th-TH" sz="3200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แสดงเลข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(ค่า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i+1</a:t>
            </a:r>
            <a:r>
              <a:rPr lang="th-TH" sz="3200" dirty="0" smtClean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200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43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80948" y="2066353"/>
            <a:ext cx="3163260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06" y="1720142"/>
            <a:ext cx="5339482" cy="40131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2958" y="3209730"/>
            <a:ext cx="3168352" cy="15841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7339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0032" y="4869160"/>
            <a:ext cx="3816424" cy="155180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6177"/>
            <a:ext cx="5040560" cy="32825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515719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0201" y="4725144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42024" y="515719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2652" y="1531478"/>
            <a:ext cx="4037540" cy="2578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5896" y="2883155"/>
            <a:ext cx="3163260" cy="2578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11" name="Line Callout 2 10"/>
          <p:cNvSpPr/>
          <p:nvPr/>
        </p:nvSpPr>
        <p:spPr>
          <a:xfrm>
            <a:off x="7020272" y="3717032"/>
            <a:ext cx="1512168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986"/>
              <a:gd name="adj6" fmla="val -110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พิมพ์เว้นวรรค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0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3634</TotalTime>
  <Words>1820</Words>
  <Application>Microsoft Office PowerPoint</Application>
  <PresentationFormat>On-screen Show (4:3)</PresentationFormat>
  <Paragraphs>535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Calibri</vt:lpstr>
      <vt:lpstr>Corbel</vt:lpstr>
      <vt:lpstr>Cordia New</vt:lpstr>
      <vt:lpstr>DilleniaUPC</vt:lpstr>
      <vt:lpstr>TH Sarabun New</vt:lpstr>
      <vt:lpstr>TH SarabunPSK</vt:lpstr>
      <vt:lpstr>Basis</vt:lpstr>
      <vt:lpstr>88510459  หลักการโปรแกรม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ไล่ลำดับการทำงานของโปรแกรมเป็นแล้ว คราวนี้ลองมาเขียนโปรแกรมเองกันบ้าง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PowerPoint Presentation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PowerPoint Presentation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PowerPoint Presentation</vt:lpstr>
      <vt:lpstr>แบบฝึกหัด: จงเขียนโปรแกรมเพื่อรับค่า n                 แล้วให้แสดงผลลัพธ์ดังตัวอย่าง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886201 Programming Fundamental 1</dc:title>
  <dc:creator>palmy</dc:creator>
  <cp:lastModifiedBy>Sunisa</cp:lastModifiedBy>
  <cp:revision>322</cp:revision>
  <dcterms:created xsi:type="dcterms:W3CDTF">2013-05-14T08:45:42Z</dcterms:created>
  <dcterms:modified xsi:type="dcterms:W3CDTF">2017-03-24T10:01:26Z</dcterms:modified>
</cp:coreProperties>
</file>