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26465cf3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26465cf3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26465cf3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26465cf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26465cf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26465cf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26465cf3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26465cf3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26465cf3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26465cf3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26465cf3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26465cf3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26465cf3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26465cf3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c7915070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c7915070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c7915070f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c7915070f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de/tayyarhussain/tiktok-songs-2020-dataset-data-analysi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9850" y="-98300"/>
            <a:ext cx="9512300" cy="55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88700" y="2032250"/>
            <a:ext cx="6835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>
                <a:solidFill>
                  <a:schemeClr val="lt1"/>
                </a:solidFill>
              </a:rPr>
              <a:t>AUDIOVIBE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01350" y="1890575"/>
            <a:ext cx="85206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/>
              <a:t>THANK YOU!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22">
                <a:latin typeface="Verdana"/>
                <a:ea typeface="Verdana"/>
                <a:cs typeface="Verdana"/>
                <a:sym typeface="Verdana"/>
              </a:rPr>
              <a:t>AudioVibe</a:t>
            </a:r>
            <a:r>
              <a:rPr lang="en-GB"/>
              <a:t>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0575" y="1152425"/>
            <a:ext cx="85206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AudioVibe is a platform offering a vast catalogue of music accessed by users across various countries.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14525" y="1989200"/>
            <a:ext cx="74634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Key Functionalities: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1)</a:t>
            </a:r>
            <a:r>
              <a:rPr lang="en-GB" sz="1500">
                <a:solidFill>
                  <a:schemeClr val="dk1"/>
                </a:solidFill>
              </a:rPr>
              <a:t>The user has the ability to add(while signing up for the platform),  update(change his password) and delete his personal information.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2)</a:t>
            </a:r>
            <a:r>
              <a:rPr lang="en-GB" sz="1500">
                <a:solidFill>
                  <a:schemeClr val="dk1"/>
                </a:solidFill>
              </a:rPr>
              <a:t>The user can create playlists, add/delete songs from the playlist and also depending on his </a:t>
            </a:r>
            <a:r>
              <a:rPr lang="en-GB" sz="1500">
                <a:solidFill>
                  <a:schemeClr val="dk1"/>
                </a:solidFill>
              </a:rPr>
              <a:t>subscription</a:t>
            </a:r>
            <a:r>
              <a:rPr lang="en-GB" sz="1500">
                <a:solidFill>
                  <a:schemeClr val="dk1"/>
                </a:solidFill>
              </a:rPr>
              <a:t> skip advertisements.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3)Provides a seamless experience with robust identity management, secure transaction processing, and </a:t>
            </a:r>
            <a:r>
              <a:rPr lang="en-GB" sz="1500">
                <a:solidFill>
                  <a:schemeClr val="dk1"/>
                </a:solidFill>
              </a:rPr>
              <a:t>intuitive</a:t>
            </a:r>
            <a:r>
              <a:rPr lang="en-GB" sz="1500">
                <a:solidFill>
                  <a:schemeClr val="dk1"/>
                </a:solidFill>
              </a:rPr>
              <a:t> playlist management for user personalization.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4950" y="59200"/>
            <a:ext cx="37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 and Tools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1425" y="694325"/>
            <a:ext cx="40986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38">
                <a:solidFill>
                  <a:schemeClr val="dk1"/>
                </a:solidFill>
              </a:rPr>
              <a:t>Data Sources:</a:t>
            </a:r>
            <a:endParaRPr sz="3338">
              <a:solidFill>
                <a:schemeClr val="dk1"/>
              </a:solidFill>
            </a:endParaRPr>
          </a:p>
          <a:p>
            <a:pPr indent="-3133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338">
                <a:solidFill>
                  <a:schemeClr val="dk1"/>
                </a:solidFill>
              </a:rPr>
              <a:t>KaggleDataset-</a:t>
            </a:r>
            <a:r>
              <a:rPr lang="en-GB" sz="3338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https://www.kaggle.com/code/tayyarhussain/tiktok-songs-2020-dataset-data-analysis</a:t>
            </a:r>
            <a:endParaRPr sz="3338">
              <a:solidFill>
                <a:schemeClr val="dk1"/>
              </a:solidFill>
            </a:endParaRPr>
          </a:p>
          <a:p>
            <a:pPr indent="-31339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338">
                <a:solidFill>
                  <a:schemeClr val="dk1"/>
                </a:solidFill>
              </a:rPr>
              <a:t>Manual generation of Data</a:t>
            </a:r>
            <a:endParaRPr sz="333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156">
                <a:solidFill>
                  <a:schemeClr val="dk1"/>
                </a:solidFill>
              </a:rPr>
              <a:t>Tools-</a:t>
            </a:r>
            <a:endParaRPr sz="3156">
              <a:solidFill>
                <a:schemeClr val="dk1"/>
              </a:solidFill>
            </a:endParaRPr>
          </a:p>
          <a:p>
            <a:pPr indent="-30877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156">
                <a:solidFill>
                  <a:schemeClr val="dk1"/>
                </a:solidFill>
              </a:rPr>
              <a:t>MySQL WorkBench</a:t>
            </a:r>
            <a:endParaRPr sz="3156">
              <a:solidFill>
                <a:schemeClr val="dk1"/>
              </a:solidFill>
            </a:endParaRPr>
          </a:p>
          <a:p>
            <a:pPr indent="-30877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156">
                <a:solidFill>
                  <a:schemeClr val="dk1"/>
                </a:solidFill>
              </a:rPr>
              <a:t>Java</a:t>
            </a:r>
            <a:endParaRPr sz="3156">
              <a:solidFill>
                <a:schemeClr val="dk1"/>
              </a:solidFill>
            </a:endParaRPr>
          </a:p>
          <a:p>
            <a:pPr indent="-30877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156">
                <a:solidFill>
                  <a:schemeClr val="dk1"/>
                </a:solidFill>
              </a:rPr>
              <a:t>Python</a:t>
            </a:r>
            <a:endParaRPr sz="3156">
              <a:solidFill>
                <a:schemeClr val="dk1"/>
              </a:solidFill>
            </a:endParaRPr>
          </a:p>
          <a:p>
            <a:pPr indent="-30877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156">
                <a:solidFill>
                  <a:schemeClr val="dk1"/>
                </a:solidFill>
              </a:rPr>
              <a:t>Spring boot</a:t>
            </a:r>
            <a:endParaRPr sz="3156">
              <a:solidFill>
                <a:schemeClr val="dk1"/>
              </a:solidFill>
            </a:endParaRPr>
          </a:p>
          <a:p>
            <a:pPr indent="-30877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156">
                <a:solidFill>
                  <a:schemeClr val="dk1"/>
                </a:solidFill>
              </a:rPr>
              <a:t>Postman </a:t>
            </a:r>
            <a:endParaRPr sz="3156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233675" y="3404825"/>
            <a:ext cx="57393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Niraj Chaudhari          Database Design, DB-Backend Integration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Naveen Subhash U    Database Design, SQL Queries, Data Analysis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Nitika Jain                  Database Design, SQL Queries, Data preprocessing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95650" y="3084600"/>
            <a:ext cx="47142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Team and Roles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-229175" y="457725"/>
            <a:ext cx="22056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20"/>
              <a:t>ERD</a:t>
            </a:r>
            <a:endParaRPr sz="4420"/>
          </a:p>
        </p:txBody>
      </p:sp>
      <p:sp>
        <p:nvSpPr>
          <p:cNvPr id="76" name="Google Shape;76;p16"/>
          <p:cNvSpPr txBox="1"/>
          <p:nvPr/>
        </p:nvSpPr>
        <p:spPr>
          <a:xfrm>
            <a:off x="315900" y="1415475"/>
            <a:ext cx="22056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00" y="143850"/>
            <a:ext cx="7023901" cy="48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674875" y="131550"/>
            <a:ext cx="307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Tabular View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5" y="856650"/>
            <a:ext cx="3594800" cy="3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025" y="899400"/>
            <a:ext cx="3191525" cy="35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/>
              <a:t>DEMO</a:t>
            </a:r>
            <a:endParaRPr sz="312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707075"/>
            <a:ext cx="6009799" cy="2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050" y="2894925"/>
            <a:ext cx="2959550" cy="21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725" y="2894925"/>
            <a:ext cx="2877926" cy="21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725" y="707075"/>
            <a:ext cx="2647674" cy="43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108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Graphs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1720600"/>
            <a:ext cx="4587501" cy="32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975" y="203900"/>
            <a:ext cx="4137699" cy="22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71175" y="575975"/>
            <a:ext cx="45876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 below graph shows the genre distribution based on the number of likes from users.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955350" y="2682700"/>
            <a:ext cx="3776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From the </a:t>
            </a:r>
            <a:r>
              <a:rPr lang="en-GB" sz="1200">
                <a:solidFill>
                  <a:schemeClr val="dk1"/>
                </a:solidFill>
              </a:rPr>
              <a:t>above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graph</a:t>
            </a:r>
            <a:r>
              <a:rPr lang="en-GB" sz="1200">
                <a:solidFill>
                  <a:schemeClr val="dk1"/>
                </a:solidFill>
              </a:rPr>
              <a:t>, we see the no of users for each country in our DB.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Chile and Vanuatu have the most users who are using this platform.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866025" y="3734725"/>
            <a:ext cx="4137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</a:t>
            </a:r>
            <a:r>
              <a:rPr lang="en-GB" sz="1200">
                <a:solidFill>
                  <a:schemeClr val="dk1"/>
                </a:solidFill>
              </a:rPr>
              <a:t>insights</a:t>
            </a:r>
            <a:r>
              <a:rPr lang="en-GB" sz="1200">
                <a:solidFill>
                  <a:schemeClr val="dk1"/>
                </a:solidFill>
              </a:rPr>
              <a:t> from the above graphs, can help us with </a:t>
            </a:r>
            <a:r>
              <a:rPr lang="en-GB" sz="1200">
                <a:solidFill>
                  <a:schemeClr val="dk1"/>
                </a:solidFill>
              </a:rPr>
              <a:t>recommendation</a:t>
            </a:r>
            <a:r>
              <a:rPr lang="en-GB" sz="1200">
                <a:solidFill>
                  <a:schemeClr val="dk1"/>
                </a:solidFill>
              </a:rPr>
              <a:t> algorithms that would lead us to </a:t>
            </a:r>
            <a:r>
              <a:rPr lang="en-GB" sz="1200">
                <a:solidFill>
                  <a:schemeClr val="dk1"/>
                </a:solidFill>
              </a:rPr>
              <a:t>recommend</a:t>
            </a:r>
            <a:r>
              <a:rPr lang="en-GB" sz="1200">
                <a:solidFill>
                  <a:schemeClr val="dk1"/>
                </a:solidFill>
              </a:rPr>
              <a:t> songs from the most liked genre.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can also focus on user engagement strategies on countries with low user count such as Algeria.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00" y="2343750"/>
            <a:ext cx="4420900" cy="2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4074400" y="704400"/>
            <a:ext cx="474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Targeted incentives or additional benefits could be developed for more popular plans to maintain the high subscription rate for these plans.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Review marketing strategies for less-used plans to evaluate the user needs or expectations.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25" y="191375"/>
            <a:ext cx="4047124" cy="26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210225" y="3159300"/>
            <a:ext cx="413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More subscriptions at certain time indicate holiday seasons or promotional campaigns.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Increasing more offers or discounts at those seasons can </a:t>
            </a:r>
            <a:r>
              <a:rPr lang="en-GB" sz="1200">
                <a:solidFill>
                  <a:schemeClr val="dk1"/>
                </a:solidFill>
              </a:rPr>
              <a:t>increase</a:t>
            </a:r>
            <a:r>
              <a:rPr lang="en-GB" sz="1200">
                <a:solidFill>
                  <a:schemeClr val="dk1"/>
                </a:solidFill>
              </a:rPr>
              <a:t> the customers.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00" y="2099775"/>
            <a:ext cx="4093626" cy="270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55950" y="2654850"/>
            <a:ext cx="417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Strategic</a:t>
            </a:r>
            <a:r>
              <a:rPr lang="en-GB" sz="1200">
                <a:solidFill>
                  <a:schemeClr val="dk1"/>
                </a:solidFill>
              </a:rPr>
              <a:t> Partnerships with businesses, where the certain card usage is high, to offer exclusive deals, or rewards.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Student Cash Back card is having less customer base. Incorporating strategies to increase discount on this card would gain more customers.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50" y="107575"/>
            <a:ext cx="4063465" cy="23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4742325" y="138950"/>
            <a:ext cx="37989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observe from the artists table, the 3 most followed artists as represented in the graph.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Based on this we can </a:t>
            </a:r>
            <a:r>
              <a:rPr lang="en-GB" sz="1200">
                <a:solidFill>
                  <a:schemeClr val="dk1"/>
                </a:solidFill>
              </a:rPr>
              <a:t>recommend</a:t>
            </a:r>
            <a:r>
              <a:rPr lang="en-GB" sz="1200">
                <a:solidFill>
                  <a:schemeClr val="dk1"/>
                </a:solidFill>
              </a:rPr>
              <a:t> more songs from these artists to the users.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