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SQ51R5GnIj6gYUkMaSsgfiVYs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ill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what-is-hashing-in-solidity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point.com/solidity/solidity_if_else_if_statement.htm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d61a34f69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d61a34f6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'if...else' statement is the next form of control statement that allows Solidity to execute statements in a more accurate way by providing conditions. It’ similar to the If else statements in different programming languages.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https://www.geeksforgeeks.org/what-is-hashing-in-solidity/</a:t>
            </a:r>
            <a:endParaRPr sz="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1e90e34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a1e90e3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output is 3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d61a34f69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d61a34f6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u="sng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https://www.tutorialspoint.com/solidity/solidity_if_else_if_statement.htm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079b9db9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079b9db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079b9db9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079b9db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079b9db9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079b9db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217fb4f4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a217fb4f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a217fb4f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a217fb4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a217fb4f4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a217fb4f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a217fb4f4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a217fb4f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a217fb4f4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a217fb4f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a217fb4f4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a217fb4f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d61a34f6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d61a34f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We define the function by using the function keyword, followed by a unique function name, a list of parameters (that might be empty), and a statement block surrounded by curly braces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Push is used to call an array to add a new item and we put an instance of this person structure. We can create Person as a new instance and pass new attribute and then reference them by ID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a1e90e34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a1e90e3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" name="Google Shape;28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INTRODUCTION:</a:t>
            </a:r>
            <a:br>
              <a:rPr lang="en-US"/>
            </a:br>
            <a:r>
              <a:rPr lang="en-US"/>
              <a:t>SOLIDITY PROGRAMMING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Presenters: Jafar Bakhshaliyev, Nitika Sharma, Chaitanya Valluri, Rick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d61a34f69_2_5"/>
          <p:cNvSpPr txBox="1"/>
          <p:nvPr>
            <p:ph type="ctrTitle"/>
          </p:nvPr>
        </p:nvSpPr>
        <p:spPr>
          <a:xfrm>
            <a:off x="1402850" y="541498"/>
            <a:ext cx="8991600" cy="9879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</a:t>
            </a:r>
            <a:endParaRPr/>
          </a:p>
        </p:txBody>
      </p:sp>
      <p:sp>
        <p:nvSpPr>
          <p:cNvPr id="165" name="Google Shape;165;gfd61a34f69_2_5"/>
          <p:cNvSpPr txBox="1"/>
          <p:nvPr>
            <p:ph idx="1" type="subTitle"/>
          </p:nvPr>
        </p:nvSpPr>
        <p:spPr>
          <a:xfrm>
            <a:off x="2497844" y="1688269"/>
            <a:ext cx="6801600" cy="123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gfd61a34f69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250" y="1728702"/>
            <a:ext cx="7771300" cy="466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a1e90e347_0_9"/>
          <p:cNvSpPr txBox="1"/>
          <p:nvPr>
            <p:ph type="ctrTitle"/>
          </p:nvPr>
        </p:nvSpPr>
        <p:spPr>
          <a:xfrm>
            <a:off x="1501525" y="196124"/>
            <a:ext cx="8991600" cy="12399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 Statement- Output</a:t>
            </a:r>
            <a:endParaRPr/>
          </a:p>
        </p:txBody>
      </p:sp>
      <p:sp>
        <p:nvSpPr>
          <p:cNvPr id="172" name="Google Shape;172;gfa1e90e347_0_9"/>
          <p:cNvSpPr txBox="1"/>
          <p:nvPr>
            <p:ph idx="1" type="subTitle"/>
          </p:nvPr>
        </p:nvSpPr>
        <p:spPr>
          <a:xfrm>
            <a:off x="2695194" y="4352544"/>
            <a:ext cx="6801600" cy="123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gfa1e90e34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500" y="1486675"/>
            <a:ext cx="10509000" cy="529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d61a34f69_2_25"/>
          <p:cNvSpPr txBox="1"/>
          <p:nvPr>
            <p:ph type="ctrTitle"/>
          </p:nvPr>
        </p:nvSpPr>
        <p:spPr>
          <a:xfrm>
            <a:off x="1511400" y="640172"/>
            <a:ext cx="8991600" cy="8796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Code Checking</a:t>
            </a:r>
            <a:endParaRPr/>
          </a:p>
        </p:txBody>
      </p:sp>
      <p:pic>
        <p:nvPicPr>
          <p:cNvPr id="179" name="Google Shape;179;gfd61a34f69_2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575" y="3645697"/>
            <a:ext cx="908685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fd61a34f69_2_25"/>
          <p:cNvSpPr txBox="1"/>
          <p:nvPr>
            <p:ph idx="1" type="subTitle"/>
          </p:nvPr>
        </p:nvSpPr>
        <p:spPr>
          <a:xfrm>
            <a:off x="1322275" y="2123138"/>
            <a:ext cx="8742600" cy="91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A cryptographic hash function is an algorithm that takes an arbitrary amount of data as input and produces the enciphered text of fixed size. It means that it’s case sensitive.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079b9db93_0_15"/>
          <p:cNvSpPr txBox="1"/>
          <p:nvPr>
            <p:ph type="ctrTitle"/>
          </p:nvPr>
        </p:nvSpPr>
        <p:spPr>
          <a:xfrm>
            <a:off x="1164375" y="511900"/>
            <a:ext cx="9190500" cy="9585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Transfer Ether to Payable Wallets</a:t>
            </a:r>
            <a:endParaRPr/>
          </a:p>
        </p:txBody>
      </p:sp>
      <p:pic>
        <p:nvPicPr>
          <p:cNvPr id="186" name="Google Shape;186;g10079b9db93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675" y="1970775"/>
            <a:ext cx="5977975" cy="35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0079b9db93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3200" y="2288737"/>
            <a:ext cx="2905275" cy="28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0079b9db93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875" y="1593800"/>
            <a:ext cx="2809775" cy="42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0079b9db93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875" y="5982500"/>
            <a:ext cx="2905275" cy="320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079b9db93_0_26"/>
          <p:cNvSpPr txBox="1"/>
          <p:nvPr>
            <p:ph type="ctrTitle"/>
          </p:nvPr>
        </p:nvSpPr>
        <p:spPr>
          <a:xfrm>
            <a:off x="1164375" y="511900"/>
            <a:ext cx="9190500" cy="9585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Inherit Contracts</a:t>
            </a:r>
            <a:endParaRPr/>
          </a:p>
        </p:txBody>
      </p:sp>
      <p:pic>
        <p:nvPicPr>
          <p:cNvPr id="195" name="Google Shape;195;g10079b9db93_0_26"/>
          <p:cNvPicPr preferRelativeResize="0"/>
          <p:nvPr/>
        </p:nvPicPr>
        <p:blipFill rotWithShape="1">
          <a:blip r:embed="rId3">
            <a:alphaModFix/>
          </a:blip>
          <a:srcRect b="41701" l="0" r="72071" t="0"/>
          <a:stretch/>
        </p:blipFill>
        <p:spPr>
          <a:xfrm>
            <a:off x="268050" y="1870675"/>
            <a:ext cx="3003950" cy="42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0079b9db93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350" y="2285300"/>
            <a:ext cx="2867025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0079b9db93_0_26"/>
          <p:cNvPicPr preferRelativeResize="0"/>
          <p:nvPr/>
        </p:nvPicPr>
        <p:blipFill rotWithShape="1">
          <a:blip r:embed="rId5">
            <a:alphaModFix/>
          </a:blip>
          <a:srcRect b="0" l="3736" r="7940" t="0"/>
          <a:stretch/>
        </p:blipFill>
        <p:spPr>
          <a:xfrm>
            <a:off x="6377725" y="2890650"/>
            <a:ext cx="5718800" cy="21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079b9db93_0_5"/>
          <p:cNvSpPr txBox="1"/>
          <p:nvPr>
            <p:ph type="ctrTitle"/>
          </p:nvPr>
        </p:nvSpPr>
        <p:spPr>
          <a:xfrm>
            <a:off x="1164375" y="511900"/>
            <a:ext cx="9190500" cy="9585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Record Events</a:t>
            </a:r>
            <a:endParaRPr/>
          </a:p>
        </p:txBody>
      </p:sp>
      <p:pic>
        <p:nvPicPr>
          <p:cNvPr id="203" name="Google Shape;203;g10079b9db9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137" y="3267376"/>
            <a:ext cx="9841726" cy="34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0079b9db93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3100" y="1535438"/>
            <a:ext cx="51530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2231135" y="210510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LIBRARY AND IMPORTING IT TO ANOTHER FILE</a:t>
            </a:r>
            <a:endParaRPr/>
          </a:p>
        </p:txBody>
      </p:sp>
      <p:pic>
        <p:nvPicPr>
          <p:cNvPr descr="Graphical user interface, text&#10;&#10;Description automatically generated" id="210" name="Google Shape;21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999" y="1542803"/>
            <a:ext cx="9975997" cy="2489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211" name="Google Shape;21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7999" y="4032002"/>
            <a:ext cx="9975997" cy="24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2231135" y="210510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COMPILING FILE AND DEPLOYING CONTRACT</a:t>
            </a:r>
            <a:endParaRPr/>
          </a:p>
        </p:txBody>
      </p:sp>
      <p:pic>
        <p:nvPicPr>
          <p:cNvPr descr="Text&#10;&#10;Description automatically generated" id="217" name="Google Shape;2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994" y="5057181"/>
            <a:ext cx="9975999" cy="1344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, Teams&#10;&#10;Description automatically generated" id="218" name="Google Shape;21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78" y="1609560"/>
            <a:ext cx="4988007" cy="34571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219" name="Google Shape;21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7970" y="1609560"/>
            <a:ext cx="4988008" cy="345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/>
          <p:nvPr>
            <p:ph type="title"/>
          </p:nvPr>
        </p:nvSpPr>
        <p:spPr>
          <a:xfrm>
            <a:off x="2231135" y="210510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REVIEW: BASIC SMART CONTRACT DEVELOPMENT AND DATA TYPES</a:t>
            </a:r>
            <a:endParaRPr/>
          </a:p>
        </p:txBody>
      </p:sp>
      <p:pic>
        <p:nvPicPr>
          <p:cNvPr id="225" name="Google Shape;2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000" y="1577719"/>
            <a:ext cx="9975998" cy="459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/>
          <p:nvPr>
            <p:ph type="title"/>
          </p:nvPr>
        </p:nvSpPr>
        <p:spPr>
          <a:xfrm>
            <a:off x="2231135" y="210510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REVIEW: DATA STRUCTURES, FUNCTIONS AND THEIR VISIBILITY INCLUDING MODIFIERS</a:t>
            </a:r>
            <a:endParaRPr/>
          </a:p>
        </p:txBody>
      </p:sp>
      <p:pic>
        <p:nvPicPr>
          <p:cNvPr id="231" name="Google Shape;23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075" y="1549950"/>
            <a:ext cx="10013849" cy="48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fa217fb4f4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912" y="2586050"/>
            <a:ext cx="9120175" cy="34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fa217fb4f4_1_10"/>
          <p:cNvSpPr txBox="1"/>
          <p:nvPr>
            <p:ph type="ctrTitle"/>
          </p:nvPr>
        </p:nvSpPr>
        <p:spPr>
          <a:xfrm>
            <a:off x="1535900" y="542675"/>
            <a:ext cx="9055800" cy="16458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 VALUE TYPES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"/>
          <p:cNvSpPr txBox="1"/>
          <p:nvPr>
            <p:ph type="title"/>
          </p:nvPr>
        </p:nvSpPr>
        <p:spPr>
          <a:xfrm>
            <a:off x="2231135" y="210510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REVIEW: ESSENTIAL FUNCTIONS FOR MARRIAGE CONTRACT</a:t>
            </a:r>
            <a:endParaRPr/>
          </a:p>
        </p:txBody>
      </p:sp>
      <p:pic>
        <p:nvPicPr>
          <p:cNvPr id="237" name="Google Shape;2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000" y="1545425"/>
            <a:ext cx="9976001" cy="47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/>
          <p:nvPr>
            <p:ph type="title"/>
          </p:nvPr>
        </p:nvSpPr>
        <p:spPr>
          <a:xfrm>
            <a:off x="2231135" y="210510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REVIEW: IF STATEMENT, HASH AND BOOLEAN TYPES</a:t>
            </a:r>
            <a:endParaRPr/>
          </a:p>
        </p:txBody>
      </p:sp>
      <p:pic>
        <p:nvPicPr>
          <p:cNvPr id="243" name="Google Shape;2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999" y="1528296"/>
            <a:ext cx="9975999" cy="4557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2231135" y="210510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OUTPUT FROM MARRIAGE CONTRACT</a:t>
            </a:r>
            <a:endParaRPr/>
          </a:p>
        </p:txBody>
      </p:sp>
      <p:pic>
        <p:nvPicPr>
          <p:cNvPr id="249" name="Google Shape;2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000" y="1600025"/>
            <a:ext cx="4988000" cy="31392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 with low confidence" id="250" name="Google Shape;2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600023"/>
            <a:ext cx="4988000" cy="31392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251" name="Google Shape;25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8000" y="4739266"/>
            <a:ext cx="9976000" cy="1538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a217fb4f4_1_0"/>
          <p:cNvSpPr txBox="1"/>
          <p:nvPr>
            <p:ph type="ctrTitle"/>
          </p:nvPr>
        </p:nvSpPr>
        <p:spPr>
          <a:xfrm>
            <a:off x="1347800" y="483550"/>
            <a:ext cx="9144000" cy="16458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CONTRACT, OBJECTS AND DATA TYPES</a:t>
            </a:r>
            <a:endParaRPr sz="2800"/>
          </a:p>
        </p:txBody>
      </p:sp>
      <p:pic>
        <p:nvPicPr>
          <p:cNvPr id="117" name="Google Shape;117;gfa217fb4f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800" y="2326575"/>
            <a:ext cx="9143999" cy="41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217fb4f4_1_18"/>
          <p:cNvSpPr txBox="1"/>
          <p:nvPr>
            <p:ph type="ctrTitle"/>
          </p:nvPr>
        </p:nvSpPr>
        <p:spPr>
          <a:xfrm>
            <a:off x="1443050" y="557944"/>
            <a:ext cx="8991600" cy="16458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 REFERENCE TYPES</a:t>
            </a:r>
            <a:endParaRPr/>
          </a:p>
        </p:txBody>
      </p:sp>
      <p:sp>
        <p:nvSpPr>
          <p:cNvPr id="123" name="Google Shape;123;gfa217fb4f4_1_18"/>
          <p:cNvSpPr txBox="1"/>
          <p:nvPr>
            <p:ph type="ctrTitle"/>
          </p:nvPr>
        </p:nvSpPr>
        <p:spPr>
          <a:xfrm>
            <a:off x="1023950" y="2960397"/>
            <a:ext cx="2847900" cy="9372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ARRAYS</a:t>
            </a:r>
            <a:endParaRPr/>
          </a:p>
        </p:txBody>
      </p:sp>
      <p:sp>
        <p:nvSpPr>
          <p:cNvPr id="124" name="Google Shape;124;gfa217fb4f4_1_18"/>
          <p:cNvSpPr txBox="1"/>
          <p:nvPr>
            <p:ph type="ctrTitle"/>
          </p:nvPr>
        </p:nvSpPr>
        <p:spPr>
          <a:xfrm>
            <a:off x="4672050" y="3838247"/>
            <a:ext cx="2847900" cy="9372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STRUCT</a:t>
            </a:r>
            <a:endParaRPr/>
          </a:p>
        </p:txBody>
      </p:sp>
      <p:sp>
        <p:nvSpPr>
          <p:cNvPr id="125" name="Google Shape;125;gfa217fb4f4_1_18"/>
          <p:cNvSpPr txBox="1"/>
          <p:nvPr>
            <p:ph type="ctrTitle"/>
          </p:nvPr>
        </p:nvSpPr>
        <p:spPr>
          <a:xfrm>
            <a:off x="8401050" y="2682297"/>
            <a:ext cx="2847900" cy="9372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MAPPING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a217fb4f4_1_31"/>
          <p:cNvSpPr txBox="1"/>
          <p:nvPr>
            <p:ph type="ctrTitle"/>
          </p:nvPr>
        </p:nvSpPr>
        <p:spPr>
          <a:xfrm>
            <a:off x="1600200" y="643669"/>
            <a:ext cx="8991600" cy="16458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USING ARRAYS AND STRUCTS IN A SMART CONTRACT</a:t>
            </a:r>
            <a:endParaRPr sz="2800"/>
          </a:p>
        </p:txBody>
      </p:sp>
      <p:pic>
        <p:nvPicPr>
          <p:cNvPr id="131" name="Google Shape;131;gfa217fb4f4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2456150"/>
            <a:ext cx="8896350" cy="42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a217fb4f4_1_39"/>
          <p:cNvSpPr txBox="1"/>
          <p:nvPr>
            <p:ph type="ctrTitle"/>
          </p:nvPr>
        </p:nvSpPr>
        <p:spPr>
          <a:xfrm>
            <a:off x="1600200" y="686519"/>
            <a:ext cx="8991600" cy="16458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MAPPING</a:t>
            </a:r>
            <a:endParaRPr sz="2800"/>
          </a:p>
        </p:txBody>
      </p:sp>
      <p:sp>
        <p:nvSpPr>
          <p:cNvPr id="137" name="Google Shape;137;gfa217fb4f4_1_39"/>
          <p:cNvSpPr txBox="1"/>
          <p:nvPr>
            <p:ph idx="1" type="subTitle"/>
          </p:nvPr>
        </p:nvSpPr>
        <p:spPr>
          <a:xfrm>
            <a:off x="1871675" y="2680925"/>
            <a:ext cx="8558400" cy="123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Mapping act as hash tables, which consist of key types and corresponding value type pairs. Below is the syntax to declare a mapping type. </a:t>
            </a:r>
            <a:endParaRPr/>
          </a:p>
        </p:txBody>
      </p:sp>
      <p:pic>
        <p:nvPicPr>
          <p:cNvPr id="138" name="Google Shape;138;gfa217fb4f4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175" y="3487425"/>
            <a:ext cx="5334850" cy="10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a217fb4f4_1_52"/>
          <p:cNvSpPr txBox="1"/>
          <p:nvPr>
            <p:ph type="ctrTitle"/>
          </p:nvPr>
        </p:nvSpPr>
        <p:spPr>
          <a:xfrm>
            <a:off x="1600200" y="772244"/>
            <a:ext cx="8991600" cy="16458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MODIFIER</a:t>
            </a:r>
            <a:endParaRPr sz="2800"/>
          </a:p>
        </p:txBody>
      </p:sp>
      <p:pic>
        <p:nvPicPr>
          <p:cNvPr id="144" name="Google Shape;144;gfa217fb4f4_1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700" y="2713325"/>
            <a:ext cx="8991599" cy="3381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d61a34f69_2_0"/>
          <p:cNvSpPr txBox="1"/>
          <p:nvPr>
            <p:ph type="ctrTitle"/>
          </p:nvPr>
        </p:nvSpPr>
        <p:spPr>
          <a:xfrm>
            <a:off x="1164375" y="511900"/>
            <a:ext cx="9190500" cy="9585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write function?</a:t>
            </a:r>
            <a:endParaRPr/>
          </a:p>
        </p:txBody>
      </p:sp>
      <p:sp>
        <p:nvSpPr>
          <p:cNvPr id="150" name="Google Shape;150;gfd61a34f69_2_0"/>
          <p:cNvSpPr txBox="1"/>
          <p:nvPr>
            <p:ph idx="1" type="subTitle"/>
          </p:nvPr>
        </p:nvSpPr>
        <p:spPr>
          <a:xfrm>
            <a:off x="1253200" y="2003125"/>
            <a:ext cx="8920500" cy="57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function is a group of reusable code which can be called anywhere in your program. This eliminates the need of writing the same code again and again.</a:t>
            </a:r>
            <a:endParaRPr/>
          </a:p>
        </p:txBody>
      </p:sp>
      <p:pic>
        <p:nvPicPr>
          <p:cNvPr id="151" name="Google Shape;151;gfd61a34f69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325" y="4381653"/>
            <a:ext cx="93726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fd61a34f69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250" y="2826125"/>
            <a:ext cx="6828401" cy="12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a1e90e347_0_2"/>
          <p:cNvSpPr txBox="1"/>
          <p:nvPr>
            <p:ph type="ctrTitle"/>
          </p:nvPr>
        </p:nvSpPr>
        <p:spPr>
          <a:xfrm>
            <a:off x="1509750" y="87598"/>
            <a:ext cx="8963700" cy="11163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-US"/>
              <a:t>How to write function? - Output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fa1e90e347_0_2"/>
          <p:cNvSpPr txBox="1"/>
          <p:nvPr>
            <p:ph idx="1" type="subTitle"/>
          </p:nvPr>
        </p:nvSpPr>
        <p:spPr>
          <a:xfrm>
            <a:off x="2695194" y="4352544"/>
            <a:ext cx="6801600" cy="123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gfa1e90e34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75" y="1282850"/>
            <a:ext cx="10370877" cy="547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2021-10-24T04:24:25Z</dcterms:created>
  <dc:creator>Bakhshaliyev, Jafar</dc:creator>
</cp:coreProperties>
</file>