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9" r:id="rId3"/>
    <p:sldId id="260" r:id="rId4"/>
    <p:sldId id="261" r:id="rId5"/>
    <p:sldId id="263" r:id="rId6"/>
    <p:sldId id="273" r:id="rId7"/>
    <p:sldId id="277" r:id="rId8"/>
    <p:sldId id="276" r:id="rId9"/>
    <p:sldId id="274" r:id="rId10"/>
    <p:sldId id="275" r:id="rId11"/>
    <p:sldId id="262" r:id="rId12"/>
    <p:sldId id="266" r:id="rId13"/>
    <p:sldId id="267" r:id="rId14"/>
    <p:sldId id="268" r:id="rId15"/>
    <p:sldId id="269" r:id="rId16"/>
    <p:sldId id="270" r:id="rId17"/>
    <p:sldId id="271" r:id="rId18"/>
    <p:sldId id="272" r:id="rId1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FB328F-CBCB-4D73-AC95-C3CF770D4756}" v="1" dt="2022-07-03T17:43:40.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82" d="100"/>
          <a:sy n="82" d="100"/>
        </p:scale>
        <p:origin x="1277" y="72"/>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Gangwani" userId="14701d8079105a55" providerId="LiveId" clId="{F9EF4275-4470-44C8-9BE4-20322CB19026}"/>
    <pc:docChg chg="undo custSel modSld">
      <pc:chgData name="Nitin Gangwani" userId="14701d8079105a55" providerId="LiveId" clId="{F9EF4275-4470-44C8-9BE4-20322CB19026}" dt="2022-07-04T09:35:16.519" v="417" actId="20577"/>
      <pc:docMkLst>
        <pc:docMk/>
      </pc:docMkLst>
      <pc:sldChg chg="addSp delSp modSp mod">
        <pc:chgData name="Nitin Gangwani" userId="14701d8079105a55" providerId="LiveId" clId="{F9EF4275-4470-44C8-9BE4-20322CB19026}" dt="2022-07-04T09:31:49.489" v="209" actId="20577"/>
        <pc:sldMkLst>
          <pc:docMk/>
          <pc:sldMk cId="634107146" sldId="258"/>
        </pc:sldMkLst>
        <pc:spChg chg="mod">
          <ac:chgData name="Nitin Gangwani" userId="14701d8079105a55" providerId="LiveId" clId="{F9EF4275-4470-44C8-9BE4-20322CB19026}" dt="2022-07-04T09:31:49.489" v="209" actId="20577"/>
          <ac:spMkLst>
            <pc:docMk/>
            <pc:sldMk cId="634107146" sldId="258"/>
            <ac:spMk id="3" creationId="{2B9A54C6-9058-8641-8CF8-4555C215D070}"/>
          </ac:spMkLst>
        </pc:spChg>
        <pc:spChg chg="add del mod">
          <ac:chgData name="Nitin Gangwani" userId="14701d8079105a55" providerId="LiveId" clId="{F9EF4275-4470-44C8-9BE4-20322CB19026}" dt="2022-07-03T10:58:06.643" v="43" actId="22"/>
          <ac:spMkLst>
            <pc:docMk/>
            <pc:sldMk cId="634107146" sldId="258"/>
            <ac:spMk id="5" creationId="{07165B14-707C-AE09-4987-CF684F140225}"/>
          </ac:spMkLst>
        </pc:spChg>
        <pc:spChg chg="add mod">
          <ac:chgData name="Nitin Gangwani" userId="14701d8079105a55" providerId="LiveId" clId="{F9EF4275-4470-44C8-9BE4-20322CB19026}" dt="2022-07-03T10:59:33.094" v="202" actId="1076"/>
          <ac:spMkLst>
            <pc:docMk/>
            <pc:sldMk cId="634107146" sldId="258"/>
            <ac:spMk id="6" creationId="{339EAE5C-B1DC-1E43-2C90-0CB5F40C262B}"/>
          </ac:spMkLst>
        </pc:spChg>
      </pc:sldChg>
      <pc:sldChg chg="modSp mod">
        <pc:chgData name="Nitin Gangwani" userId="14701d8079105a55" providerId="LiveId" clId="{F9EF4275-4470-44C8-9BE4-20322CB19026}" dt="2022-07-04T09:35:16.519" v="417" actId="20577"/>
        <pc:sldMkLst>
          <pc:docMk/>
          <pc:sldMk cId="3769260594" sldId="261"/>
        </pc:sldMkLst>
        <pc:spChg chg="mod">
          <ac:chgData name="Nitin Gangwani" userId="14701d8079105a55" providerId="LiveId" clId="{F9EF4275-4470-44C8-9BE4-20322CB19026}" dt="2022-07-04T09:35:16.519" v="417" actId="20577"/>
          <ac:spMkLst>
            <pc:docMk/>
            <pc:sldMk cId="3769260594" sldId="261"/>
            <ac:spMk id="3" creationId="{4E86220E-432F-73AC-A52C-06AAFEF5DBF8}"/>
          </ac:spMkLst>
        </pc:spChg>
      </pc:sldChg>
      <pc:sldChg chg="modSp mod">
        <pc:chgData name="Nitin Gangwani" userId="14701d8079105a55" providerId="LiveId" clId="{F9EF4275-4470-44C8-9BE4-20322CB19026}" dt="2022-07-04T09:34:04.458" v="399" actId="21"/>
        <pc:sldMkLst>
          <pc:docMk/>
          <pc:sldMk cId="2307252845" sldId="263"/>
        </pc:sldMkLst>
        <pc:spChg chg="mod">
          <ac:chgData name="Nitin Gangwani" userId="14701d8079105a55" providerId="LiveId" clId="{F9EF4275-4470-44C8-9BE4-20322CB19026}" dt="2022-07-04T09:34:04.458" v="399" actId="21"/>
          <ac:spMkLst>
            <pc:docMk/>
            <pc:sldMk cId="2307252845" sldId="263"/>
            <ac:spMk id="3" creationId="{44A90F34-80DA-AE72-4C1E-B53611508698}"/>
          </ac:spMkLst>
        </pc:spChg>
      </pc:sldChg>
    </pc:docChg>
  </pc:docChgLst>
  <pc:docChgLst>
    <pc:chgData name="Rahul singh Bhadauriya" userId="2907da8fe774162a" providerId="LiveId" clId="{B7FB328F-CBCB-4D73-AC95-C3CF770D4756}"/>
    <pc:docChg chg="custSel addSld delSld modSld sldOrd">
      <pc:chgData name="Rahul singh Bhadauriya" userId="2907da8fe774162a" providerId="LiveId" clId="{B7FB328F-CBCB-4D73-AC95-C3CF770D4756}" dt="2022-07-04T05:54:38.043" v="306" actId="20577"/>
      <pc:docMkLst>
        <pc:docMk/>
      </pc:docMkLst>
      <pc:sldChg chg="modSp mod">
        <pc:chgData name="Rahul singh Bhadauriya" userId="2907da8fe774162a" providerId="LiveId" clId="{B7FB328F-CBCB-4D73-AC95-C3CF770D4756}" dt="2022-07-03T17:44:55.201" v="17" actId="255"/>
        <pc:sldMkLst>
          <pc:docMk/>
          <pc:sldMk cId="634107146" sldId="258"/>
        </pc:sldMkLst>
        <pc:spChg chg="mod">
          <ac:chgData name="Rahul singh Bhadauriya" userId="2907da8fe774162a" providerId="LiveId" clId="{B7FB328F-CBCB-4D73-AC95-C3CF770D4756}" dt="2022-07-03T17:44:55.201" v="17" actId="255"/>
          <ac:spMkLst>
            <pc:docMk/>
            <pc:sldMk cId="634107146" sldId="258"/>
            <ac:spMk id="3" creationId="{2B9A54C6-9058-8641-8CF8-4555C215D070}"/>
          </ac:spMkLst>
        </pc:spChg>
        <pc:spChg chg="mod">
          <ac:chgData name="Rahul singh Bhadauriya" userId="2907da8fe774162a" providerId="LiveId" clId="{B7FB328F-CBCB-4D73-AC95-C3CF770D4756}" dt="2022-07-03T17:44:41.390" v="15" actId="1076"/>
          <ac:spMkLst>
            <pc:docMk/>
            <pc:sldMk cId="634107146" sldId="258"/>
            <ac:spMk id="6" creationId="{339EAE5C-B1DC-1E43-2C90-0CB5F40C262B}"/>
          </ac:spMkLst>
        </pc:spChg>
      </pc:sldChg>
      <pc:sldChg chg="modSp mod">
        <pc:chgData name="Rahul singh Bhadauriya" userId="2907da8fe774162a" providerId="LiveId" clId="{B7FB328F-CBCB-4D73-AC95-C3CF770D4756}" dt="2022-07-04T05:52:44.549" v="295" actId="20577"/>
        <pc:sldMkLst>
          <pc:docMk/>
          <pc:sldMk cId="647708374" sldId="259"/>
        </pc:sldMkLst>
        <pc:spChg chg="mod">
          <ac:chgData name="Rahul singh Bhadauriya" userId="2907da8fe774162a" providerId="LiveId" clId="{B7FB328F-CBCB-4D73-AC95-C3CF770D4756}" dt="2022-07-04T05:52:03.149" v="255" actId="20577"/>
          <ac:spMkLst>
            <pc:docMk/>
            <pc:sldMk cId="647708374" sldId="259"/>
            <ac:spMk id="2" creationId="{2019D763-8487-41D8-398E-0DE47733D070}"/>
          </ac:spMkLst>
        </pc:spChg>
        <pc:spChg chg="mod">
          <ac:chgData name="Rahul singh Bhadauriya" userId="2907da8fe774162a" providerId="LiveId" clId="{B7FB328F-CBCB-4D73-AC95-C3CF770D4756}" dt="2022-07-04T05:52:44.549" v="295" actId="20577"/>
          <ac:spMkLst>
            <pc:docMk/>
            <pc:sldMk cId="647708374" sldId="259"/>
            <ac:spMk id="3" creationId="{B5508314-1511-F64D-96AF-8B46E3BE6BB7}"/>
          </ac:spMkLst>
        </pc:spChg>
      </pc:sldChg>
      <pc:sldChg chg="del">
        <pc:chgData name="Rahul singh Bhadauriya" userId="2907da8fe774162a" providerId="LiveId" clId="{B7FB328F-CBCB-4D73-AC95-C3CF770D4756}" dt="2022-07-04T05:51:30.823" v="232" actId="47"/>
        <pc:sldMkLst>
          <pc:docMk/>
          <pc:sldMk cId="2519989125" sldId="264"/>
        </pc:sldMkLst>
      </pc:sldChg>
      <pc:sldChg chg="del">
        <pc:chgData name="Rahul singh Bhadauriya" userId="2907da8fe774162a" providerId="LiveId" clId="{B7FB328F-CBCB-4D73-AC95-C3CF770D4756}" dt="2022-07-04T05:51:32.330" v="233" actId="47"/>
        <pc:sldMkLst>
          <pc:docMk/>
          <pc:sldMk cId="2903270487" sldId="265"/>
        </pc:sldMkLst>
      </pc:sldChg>
      <pc:sldChg chg="modSp mod ord">
        <pc:chgData name="Rahul singh Bhadauriya" userId="2907da8fe774162a" providerId="LiveId" clId="{B7FB328F-CBCB-4D73-AC95-C3CF770D4756}" dt="2022-07-04T05:54:15.622" v="299" actId="115"/>
        <pc:sldMkLst>
          <pc:docMk/>
          <pc:sldMk cId="2626718430" sldId="273"/>
        </pc:sldMkLst>
        <pc:spChg chg="mod">
          <ac:chgData name="Rahul singh Bhadauriya" userId="2907da8fe774162a" providerId="LiveId" clId="{B7FB328F-CBCB-4D73-AC95-C3CF770D4756}" dt="2022-07-04T05:54:15.622" v="299" actId="115"/>
          <ac:spMkLst>
            <pc:docMk/>
            <pc:sldMk cId="2626718430" sldId="273"/>
            <ac:spMk id="2" creationId="{CC460603-7CC7-C19E-8213-04D3A61E559D}"/>
          </ac:spMkLst>
        </pc:spChg>
      </pc:sldChg>
      <pc:sldChg chg="modSp mod">
        <pc:chgData name="Rahul singh Bhadauriya" userId="2907da8fe774162a" providerId="LiveId" clId="{B7FB328F-CBCB-4D73-AC95-C3CF770D4756}" dt="2022-07-04T05:54:30.841" v="304" actId="115"/>
        <pc:sldMkLst>
          <pc:docMk/>
          <pc:sldMk cId="3072614282" sldId="274"/>
        </pc:sldMkLst>
        <pc:spChg chg="mod">
          <ac:chgData name="Rahul singh Bhadauriya" userId="2907da8fe774162a" providerId="LiveId" clId="{B7FB328F-CBCB-4D73-AC95-C3CF770D4756}" dt="2022-07-04T05:54:30.841" v="304" actId="115"/>
          <ac:spMkLst>
            <pc:docMk/>
            <pc:sldMk cId="3072614282" sldId="274"/>
            <ac:spMk id="2" creationId="{03340BDE-D608-0260-71A1-6ABEF722089F}"/>
          </ac:spMkLst>
        </pc:spChg>
      </pc:sldChg>
      <pc:sldChg chg="modSp mod">
        <pc:chgData name="Rahul singh Bhadauriya" userId="2907da8fe774162a" providerId="LiveId" clId="{B7FB328F-CBCB-4D73-AC95-C3CF770D4756}" dt="2022-07-04T05:54:38.043" v="306" actId="20577"/>
        <pc:sldMkLst>
          <pc:docMk/>
          <pc:sldMk cId="3257528708" sldId="275"/>
        </pc:sldMkLst>
        <pc:spChg chg="mod">
          <ac:chgData name="Rahul singh Bhadauriya" userId="2907da8fe774162a" providerId="LiveId" clId="{B7FB328F-CBCB-4D73-AC95-C3CF770D4756}" dt="2022-07-04T05:54:38.043" v="306" actId="20577"/>
          <ac:spMkLst>
            <pc:docMk/>
            <pc:sldMk cId="3257528708" sldId="275"/>
            <ac:spMk id="2" creationId="{78393FBF-567D-99B5-9B36-F060CC35E3AF}"/>
          </ac:spMkLst>
        </pc:spChg>
      </pc:sldChg>
      <pc:sldChg chg="addSp delSp modSp new mod ord">
        <pc:chgData name="Rahul singh Bhadauriya" userId="2907da8fe774162a" providerId="LiveId" clId="{B7FB328F-CBCB-4D73-AC95-C3CF770D4756}" dt="2022-07-04T05:51:20.077" v="231"/>
        <pc:sldMkLst>
          <pc:docMk/>
          <pc:sldMk cId="3024490390" sldId="276"/>
        </pc:sldMkLst>
        <pc:spChg chg="mod">
          <ac:chgData name="Rahul singh Bhadauriya" userId="2907da8fe774162a" providerId="LiveId" clId="{B7FB328F-CBCB-4D73-AC95-C3CF770D4756}" dt="2022-07-04T05:34:20.941" v="23" actId="20577"/>
          <ac:spMkLst>
            <pc:docMk/>
            <pc:sldMk cId="3024490390" sldId="276"/>
            <ac:spMk id="2" creationId="{345EF6B4-594B-5F56-40FA-7557829E0453}"/>
          </ac:spMkLst>
        </pc:spChg>
        <pc:spChg chg="mod">
          <ac:chgData name="Rahul singh Bhadauriya" userId="2907da8fe774162a" providerId="LiveId" clId="{B7FB328F-CBCB-4D73-AC95-C3CF770D4756}" dt="2022-07-04T05:39:31.782" v="143"/>
          <ac:spMkLst>
            <pc:docMk/>
            <pc:sldMk cId="3024490390" sldId="276"/>
            <ac:spMk id="3" creationId="{67F19661-BB2E-4D15-3000-350BF47F544A}"/>
          </ac:spMkLst>
        </pc:spChg>
        <pc:picChg chg="add del">
          <ac:chgData name="Rahul singh Bhadauriya" userId="2907da8fe774162a" providerId="LiveId" clId="{B7FB328F-CBCB-4D73-AC95-C3CF770D4756}" dt="2022-07-04T05:42:15.375" v="145" actId="478"/>
          <ac:picMkLst>
            <pc:docMk/>
            <pc:sldMk cId="3024490390" sldId="276"/>
            <ac:picMk id="5" creationId="{56C0C81C-A2F5-2A57-E8DF-AC904BE912F1}"/>
          </ac:picMkLst>
        </pc:picChg>
      </pc:sldChg>
      <pc:sldChg chg="modSp new mod ord">
        <pc:chgData name="Rahul singh Bhadauriya" userId="2907da8fe774162a" providerId="LiveId" clId="{B7FB328F-CBCB-4D73-AC95-C3CF770D4756}" dt="2022-07-04T05:54:20.945" v="303"/>
        <pc:sldMkLst>
          <pc:docMk/>
          <pc:sldMk cId="1279521498" sldId="277"/>
        </pc:sldMkLst>
        <pc:spChg chg="mod">
          <ac:chgData name="Rahul singh Bhadauriya" userId="2907da8fe774162a" providerId="LiveId" clId="{B7FB328F-CBCB-4D73-AC95-C3CF770D4756}" dt="2022-07-04T05:36:54.695" v="64" actId="20577"/>
          <ac:spMkLst>
            <pc:docMk/>
            <pc:sldMk cId="1279521498" sldId="277"/>
            <ac:spMk id="2" creationId="{78EA428A-5CF4-6C98-D277-B3754BA5A5E0}"/>
          </ac:spMkLst>
        </pc:spChg>
        <pc:spChg chg="mod">
          <ac:chgData name="Rahul singh Bhadauriya" userId="2907da8fe774162a" providerId="LiveId" clId="{B7FB328F-CBCB-4D73-AC95-C3CF770D4756}" dt="2022-07-04T05:45:24.849" v="225" actId="20577"/>
          <ac:spMkLst>
            <pc:docMk/>
            <pc:sldMk cId="1279521498" sldId="277"/>
            <ac:spMk id="3" creationId="{06ECA816-55DA-FAC8-2AA3-578F3B5959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1038" y="1164771"/>
            <a:ext cx="8756875" cy="525919"/>
          </a:xfrm>
          <a:prstGeom prst="rect">
            <a:avLst/>
          </a:prstGeom>
        </p:spPr>
        <p:txBody>
          <a:bodyPr/>
          <a:lstStyle>
            <a:lvl1pPr algn="ctr">
              <a:defRPr sz="2800" b="1">
                <a:solidFill>
                  <a:schemeClr val="bg1"/>
                </a:solidFill>
                <a:latin typeface="Times" pitchFamily="2" charset="0"/>
              </a:defRPr>
            </a:lvl1pPr>
          </a:lstStyle>
          <a:p>
            <a:r>
              <a:rPr lang="en-US" dirty="0"/>
              <a:t>Group of Institutions</a:t>
            </a:r>
          </a:p>
        </p:txBody>
      </p:sp>
      <p:sp>
        <p:nvSpPr>
          <p:cNvPr id="3" name="Content Placeholder 2"/>
          <p:cNvSpPr>
            <a:spLocks noGrp="1"/>
          </p:cNvSpPr>
          <p:nvPr>
            <p:ph idx="1"/>
          </p:nvPr>
        </p:nvSpPr>
        <p:spPr>
          <a:xfrm>
            <a:off x="681038" y="1847852"/>
            <a:ext cx="8756875" cy="4351338"/>
          </a:xfrm>
          <a:prstGeom prst="rect">
            <a:avLst/>
          </a:prstGeom>
        </p:spPr>
        <p:txBody>
          <a:bodyPr/>
          <a:lstStyle>
            <a:lvl1pPr algn="l">
              <a:defRPr>
                <a:solidFill>
                  <a:schemeClr val="bg1"/>
                </a:solidFill>
                <a:latin typeface="Times" pitchFamily="2" charset="0"/>
              </a:defRPr>
            </a:lvl1pPr>
            <a:lvl2pPr algn="l">
              <a:defRPr>
                <a:solidFill>
                  <a:schemeClr val="bg1"/>
                </a:solidFill>
                <a:latin typeface="Times" pitchFamily="2" charset="0"/>
              </a:defRPr>
            </a:lvl2pPr>
            <a:lvl3pPr algn="l">
              <a:defRPr>
                <a:solidFill>
                  <a:schemeClr val="bg1"/>
                </a:solidFill>
                <a:latin typeface="Times" pitchFamily="2" charset="0"/>
              </a:defRPr>
            </a:lvl3pPr>
            <a:lvl4pPr algn="l">
              <a:defRPr>
                <a:solidFill>
                  <a:schemeClr val="bg1"/>
                </a:solidFill>
                <a:latin typeface="Times" pitchFamily="2" charset="0"/>
              </a:defRPr>
            </a:lvl4pPr>
            <a:lvl5pPr algn="l">
              <a:defRPr>
                <a:solidFill>
                  <a:schemeClr val="bg1"/>
                </a:solidFill>
                <a:latin typeface="Times" pitchFamily="2" charset="0"/>
              </a:defRPr>
            </a:lvl5pPr>
          </a:lstStyle>
          <a:p>
            <a:pPr lvl="0"/>
            <a:r>
              <a:rPr lang="en-US" dirty="0"/>
              <a:t>Edit Master text styles</a:t>
            </a:r>
          </a:p>
          <a:p>
            <a:pPr lvl="1"/>
            <a:r>
              <a:rPr lang="en-US" dirty="0"/>
              <a:t>Second </a:t>
            </a:r>
            <a:r>
              <a:rPr lang="en-US" dirty="0" err="1"/>
              <a:t>lNiraj</a:t>
            </a:r>
            <a:r>
              <a:rPr lang="en-US" dirty="0"/>
              <a:t> </a:t>
            </a:r>
            <a:r>
              <a:rPr lang="en-US" dirty="0" err="1"/>
              <a:t>Pathakevel</a:t>
            </a:r>
            <a:endParaRPr lang="en-US" dirty="0"/>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19E17C-795F-5444-81AF-20DADE3614C3}"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927C-06F0-C249-BAC4-26FD4DB93CBD}" type="slidenum">
              <a:rPr lang="en-US" smtClean="0"/>
              <a:pPr/>
              <a:t>‹#›</a:t>
            </a:fld>
            <a:endParaRPr lang="en-US"/>
          </a:p>
        </p:txBody>
      </p:sp>
      <p:sp>
        <p:nvSpPr>
          <p:cNvPr id="11" name="Rectangle 10">
            <a:extLst>
              <a:ext uri="{FF2B5EF4-FFF2-40B4-BE49-F238E27FC236}">
                <a16:creationId xmlns:a16="http://schemas.microsoft.com/office/drawing/2014/main" id="{F24F67A2-8A63-B24F-B537-14B130095124}"/>
              </a:ext>
            </a:extLst>
          </p:cNvPr>
          <p:cNvSpPr/>
          <p:nvPr userDrawn="1"/>
        </p:nvSpPr>
        <p:spPr>
          <a:xfrm>
            <a:off x="675862" y="1690690"/>
            <a:ext cx="8762052" cy="58597"/>
          </a:xfrm>
          <a:prstGeom prst="rect">
            <a:avLst/>
          </a:prstGeom>
          <a:solidFill>
            <a:srgbClr val="B3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8736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9E17C-795F-5444-81AF-20DADE3614C3}" type="datetimeFigureOut">
              <a:rPr lang="en-US" smtClean="0"/>
              <a:pPr/>
              <a:t>7/4/2022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9927C-06F0-C249-BAC4-26FD4DB93CBD}" type="slidenum">
              <a:rPr lang="en-US" smtClean="0"/>
              <a:pPr/>
              <a:t>‹#›</a:t>
            </a:fld>
            <a:endParaRPr lang="en-US"/>
          </a:p>
        </p:txBody>
      </p:sp>
    </p:spTree>
    <p:extLst>
      <p:ext uri="{BB962C8B-B14F-4D97-AF65-F5344CB8AC3E}">
        <p14:creationId xmlns:p14="http://schemas.microsoft.com/office/powerpoint/2010/main" val="72465105"/>
      </p:ext>
    </p:extLst>
  </p:cSld>
  <p:clrMap bg1="dk1" tx1="lt1" bg2="dk2" tx2="lt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E88C-65E2-1641-86D2-09BF32E343B3}"/>
              </a:ext>
            </a:extLst>
          </p:cNvPr>
          <p:cNvSpPr>
            <a:spLocks noGrp="1"/>
          </p:cNvSpPr>
          <p:nvPr>
            <p:ph type="title"/>
          </p:nvPr>
        </p:nvSpPr>
        <p:spPr/>
        <p:txBody>
          <a:bodyPr/>
          <a:lstStyle/>
          <a:p>
            <a:r>
              <a:rPr lang="en-US" dirty="0">
                <a:latin typeface="urw-din"/>
              </a:rPr>
              <a:t>INSTITUTE OF TECHNOLOGY &amp; MANAGEMENT</a:t>
            </a:r>
            <a:endParaRPr lang="en-US" dirty="0"/>
          </a:p>
        </p:txBody>
      </p:sp>
      <p:sp>
        <p:nvSpPr>
          <p:cNvPr id="3" name="Content Placeholder 2">
            <a:extLst>
              <a:ext uri="{FF2B5EF4-FFF2-40B4-BE49-F238E27FC236}">
                <a16:creationId xmlns:a16="http://schemas.microsoft.com/office/drawing/2014/main" id="{2B9A54C6-9058-8641-8CF8-4555C215D070}"/>
              </a:ext>
            </a:extLst>
          </p:cNvPr>
          <p:cNvSpPr>
            <a:spLocks noGrp="1"/>
          </p:cNvSpPr>
          <p:nvPr>
            <p:ph idx="1"/>
          </p:nvPr>
        </p:nvSpPr>
        <p:spPr>
          <a:xfrm>
            <a:off x="531845" y="3191460"/>
            <a:ext cx="8640147" cy="2501769"/>
          </a:xfrm>
        </p:spPr>
        <p:txBody>
          <a:bodyPr numCol="2"/>
          <a:lstStyle/>
          <a:p>
            <a:pPr marL="457200" lvl="1" indent="0" algn="ctr">
              <a:buNone/>
            </a:pPr>
            <a:r>
              <a:rPr lang="en-US" sz="1700" dirty="0"/>
              <a:t>Mukul </a:t>
            </a:r>
            <a:r>
              <a:rPr lang="en-US" sz="1700" dirty="0" err="1"/>
              <a:t>Tarsoliya</a:t>
            </a:r>
            <a:r>
              <a:rPr lang="en-US" sz="1700" dirty="0"/>
              <a:t>(0905CS201107)</a:t>
            </a:r>
          </a:p>
          <a:p>
            <a:pPr marL="457200" lvl="1" indent="0" algn="ctr">
              <a:buNone/>
            </a:pPr>
            <a:r>
              <a:rPr lang="en-US" sz="1700" dirty="0" err="1"/>
              <a:t>Neelesh</a:t>
            </a:r>
            <a:r>
              <a:rPr lang="en-US" sz="1700" dirty="0"/>
              <a:t> </a:t>
            </a:r>
            <a:r>
              <a:rPr lang="en-US" sz="1700" dirty="0" err="1"/>
              <a:t>Kushwah</a:t>
            </a:r>
            <a:r>
              <a:rPr lang="en-US" sz="1700" dirty="0"/>
              <a:t>(0905CS201112)</a:t>
            </a:r>
          </a:p>
          <a:p>
            <a:pPr marL="457200" lvl="1" indent="0" algn="ctr">
              <a:buNone/>
            </a:pPr>
            <a:r>
              <a:rPr lang="en-US" sz="1700" dirty="0"/>
              <a:t>Nikhil Shrivastava(0905CS201116)</a:t>
            </a:r>
          </a:p>
          <a:p>
            <a:pPr marL="457200" lvl="1" indent="0" algn="ctr">
              <a:buNone/>
            </a:pPr>
            <a:r>
              <a:rPr lang="en-US" sz="1700" dirty="0"/>
              <a:t>Nitin </a:t>
            </a:r>
            <a:r>
              <a:rPr lang="en-US" sz="1700" dirty="0" err="1"/>
              <a:t>Gangwani</a:t>
            </a:r>
            <a:r>
              <a:rPr lang="en-US" sz="1700" dirty="0"/>
              <a:t>(0905CS201118)</a:t>
            </a:r>
          </a:p>
          <a:p>
            <a:pPr marL="457200" lvl="1" indent="0" algn="ctr">
              <a:buNone/>
            </a:pPr>
            <a:r>
              <a:rPr lang="en-US" sz="1700" dirty="0" err="1"/>
              <a:t>Pranjal</a:t>
            </a:r>
            <a:r>
              <a:rPr lang="en-US" sz="1700" dirty="0"/>
              <a:t> Sharma(0905CS201125)</a:t>
            </a:r>
          </a:p>
          <a:p>
            <a:pPr marL="457200" lvl="1" indent="0" algn="ctr">
              <a:buNone/>
            </a:pPr>
            <a:r>
              <a:rPr lang="en-US" sz="1700" dirty="0" err="1"/>
              <a:t>Priyanshika</a:t>
            </a:r>
            <a:r>
              <a:rPr lang="en-US" sz="1700" dirty="0"/>
              <a:t> Singh(0905CS201131)</a:t>
            </a:r>
          </a:p>
          <a:p>
            <a:pPr marL="457200" lvl="1" indent="0" algn="ctr">
              <a:buNone/>
            </a:pPr>
            <a:endParaRPr lang="en-US" sz="1700" dirty="0"/>
          </a:p>
          <a:p>
            <a:pPr marL="457200" lvl="1" indent="0" algn="ctr">
              <a:buNone/>
            </a:pPr>
            <a:endParaRPr lang="en-US" sz="1700" dirty="0"/>
          </a:p>
          <a:p>
            <a:pPr marL="457200" lvl="1" indent="0" algn="ctr">
              <a:buNone/>
            </a:pPr>
            <a:r>
              <a:rPr lang="en-US" sz="1700" dirty="0"/>
              <a:t>Rahul Batham(0905CS201134)</a:t>
            </a:r>
          </a:p>
          <a:p>
            <a:pPr marL="457200" lvl="1" indent="0" algn="ctr">
              <a:buNone/>
            </a:pPr>
            <a:r>
              <a:rPr lang="en-US" sz="1700" dirty="0"/>
              <a:t>Rahul Singh Bhadauriya(0905CS201138)</a:t>
            </a:r>
          </a:p>
          <a:p>
            <a:pPr marL="457200" lvl="1" indent="0" algn="ctr">
              <a:buNone/>
            </a:pPr>
            <a:r>
              <a:rPr lang="en-US" sz="1700" dirty="0" err="1"/>
              <a:t>Rishika</a:t>
            </a:r>
            <a:r>
              <a:rPr lang="en-US" sz="1700" dirty="0"/>
              <a:t> Sharma(0905CS201141)</a:t>
            </a:r>
          </a:p>
          <a:p>
            <a:pPr marL="457200" lvl="1" indent="0" algn="ctr">
              <a:buNone/>
            </a:pPr>
            <a:r>
              <a:rPr lang="en-US" sz="1700" dirty="0"/>
              <a:t>Ritika Jain(0905CS201142)</a:t>
            </a:r>
          </a:p>
          <a:p>
            <a:pPr marL="457200" lvl="1" indent="0" algn="ctr">
              <a:buNone/>
            </a:pPr>
            <a:r>
              <a:rPr lang="en-US" sz="1700" dirty="0"/>
              <a:t>Sakshi </a:t>
            </a:r>
            <a:r>
              <a:rPr lang="en-US" sz="1700" dirty="0" err="1"/>
              <a:t>Galgale</a:t>
            </a:r>
            <a:r>
              <a:rPr lang="en-US" sz="1700" dirty="0"/>
              <a:t>(0905CS201151)</a:t>
            </a:r>
          </a:p>
          <a:p>
            <a:pPr marL="0" indent="0">
              <a:buNone/>
            </a:pPr>
            <a:endParaRPr lang="en-US" sz="1700" dirty="0"/>
          </a:p>
          <a:p>
            <a:pPr marL="0" indent="0">
              <a:buNone/>
            </a:pPr>
            <a:r>
              <a:rPr lang="en-US" sz="1700" dirty="0"/>
              <a:t> </a:t>
            </a:r>
          </a:p>
        </p:txBody>
      </p:sp>
      <p:sp>
        <p:nvSpPr>
          <p:cNvPr id="6" name="TextBox 5">
            <a:extLst>
              <a:ext uri="{FF2B5EF4-FFF2-40B4-BE49-F238E27FC236}">
                <a16:creationId xmlns:a16="http://schemas.microsoft.com/office/drawing/2014/main" id="{339EAE5C-B1DC-1E43-2C90-0CB5F40C262B}"/>
              </a:ext>
            </a:extLst>
          </p:cNvPr>
          <p:cNvSpPr txBox="1"/>
          <p:nvPr/>
        </p:nvSpPr>
        <p:spPr>
          <a:xfrm>
            <a:off x="1163736" y="1895752"/>
            <a:ext cx="7742852" cy="1477328"/>
          </a:xfrm>
          <a:prstGeom prst="rect">
            <a:avLst/>
          </a:prstGeom>
          <a:noFill/>
        </p:spPr>
        <p:txBody>
          <a:bodyPr wrap="square" rtlCol="0">
            <a:spAutoFit/>
          </a:bodyPr>
          <a:lstStyle/>
          <a:p>
            <a:pPr marL="0" indent="0" algn="ctr">
              <a:buNone/>
            </a:pPr>
            <a:r>
              <a:rPr lang="en-US" sz="1800" b="1" dirty="0">
                <a:solidFill>
                  <a:schemeClr val="bg1"/>
                </a:solidFill>
                <a:latin typeface="urw-din"/>
              </a:rPr>
              <a:t>B.Tech. , 2nd Year, 4th Semester</a:t>
            </a:r>
            <a:endParaRPr lang="en-US" dirty="0">
              <a:solidFill>
                <a:schemeClr val="bg1"/>
              </a:solidFill>
              <a:latin typeface="urw-din"/>
            </a:endParaRPr>
          </a:p>
          <a:p>
            <a:pPr marL="0" indent="0" algn="ctr">
              <a:buNone/>
            </a:pPr>
            <a:r>
              <a:rPr lang="en-US" sz="1800" b="1" dirty="0">
                <a:solidFill>
                  <a:schemeClr val="bg1"/>
                </a:solidFill>
                <a:latin typeface="urw-din"/>
              </a:rPr>
              <a:t>Computer Science Engineering</a:t>
            </a:r>
          </a:p>
          <a:p>
            <a:pPr marL="0" indent="0" algn="ctr">
              <a:buNone/>
            </a:pPr>
            <a:r>
              <a:rPr lang="en-US" b="1" dirty="0">
                <a:solidFill>
                  <a:schemeClr val="bg1"/>
                </a:solidFill>
                <a:latin typeface="urw-din"/>
              </a:rPr>
              <a:t>Topic :- Price Notify</a:t>
            </a:r>
          </a:p>
          <a:p>
            <a:pPr marL="0" indent="0" algn="ctr">
              <a:buNone/>
            </a:pPr>
            <a:r>
              <a:rPr lang="en-US" sz="1800" b="1" dirty="0">
                <a:solidFill>
                  <a:schemeClr val="bg1"/>
                </a:solidFill>
                <a:latin typeface="urw-din"/>
              </a:rPr>
              <a:t>Presented By:</a:t>
            </a:r>
            <a:r>
              <a:rPr lang="en-US" dirty="0">
                <a:solidFill>
                  <a:schemeClr val="bg1"/>
                </a:solidFill>
                <a:latin typeface="urw-din"/>
              </a:rPr>
              <a:t>-</a:t>
            </a:r>
          </a:p>
          <a:p>
            <a:pPr algn="ctr"/>
            <a:endParaRPr lang="en-IN" dirty="0">
              <a:solidFill>
                <a:schemeClr val="bg1"/>
              </a:solidFill>
            </a:endParaRPr>
          </a:p>
        </p:txBody>
      </p:sp>
    </p:spTree>
    <p:extLst>
      <p:ext uri="{BB962C8B-B14F-4D97-AF65-F5344CB8AC3E}">
        <p14:creationId xmlns:p14="http://schemas.microsoft.com/office/powerpoint/2010/main" val="634107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3FBF-567D-99B5-9B36-F060CC35E3AF}"/>
              </a:ext>
            </a:extLst>
          </p:cNvPr>
          <p:cNvSpPr>
            <a:spLocks noGrp="1"/>
          </p:cNvSpPr>
          <p:nvPr>
            <p:ph type="title"/>
          </p:nvPr>
        </p:nvSpPr>
        <p:spPr/>
        <p:txBody>
          <a:bodyPr/>
          <a:lstStyle/>
          <a:p>
            <a:r>
              <a:rPr lang="en-IN" dirty="0" err="1"/>
              <a:t>Smtplib</a:t>
            </a:r>
            <a:endParaRPr lang="en-IN" dirty="0"/>
          </a:p>
        </p:txBody>
      </p:sp>
      <p:sp>
        <p:nvSpPr>
          <p:cNvPr id="3" name="Content Placeholder 2">
            <a:extLst>
              <a:ext uri="{FF2B5EF4-FFF2-40B4-BE49-F238E27FC236}">
                <a16:creationId xmlns:a16="http://schemas.microsoft.com/office/drawing/2014/main" id="{E47E51EC-65B6-C7D3-60F0-3EE0553AEC2B}"/>
              </a:ext>
            </a:extLst>
          </p:cNvPr>
          <p:cNvSpPr>
            <a:spLocks noGrp="1"/>
          </p:cNvSpPr>
          <p:nvPr>
            <p:ph idx="1"/>
          </p:nvPr>
        </p:nvSpPr>
        <p:spPr/>
        <p:txBody>
          <a:bodyPr/>
          <a:lstStyle/>
          <a:p>
            <a:r>
              <a:rPr lang="en-US" i="0" dirty="0">
                <a:effectLst/>
                <a:latin typeface="Times" panose="02020603050405020304" pitchFamily="18" charset="0"/>
                <a:cs typeface="Times" panose="02020603050405020304" pitchFamily="18" charset="0"/>
              </a:rPr>
              <a:t>Mail servers and other message transfer agents use SMTP to send and receive mail messages. The </a:t>
            </a:r>
            <a:r>
              <a:rPr lang="en-US" i="0" dirty="0" err="1">
                <a:effectLst/>
                <a:latin typeface="Times" panose="02020603050405020304" pitchFamily="18" charset="0"/>
                <a:cs typeface="Times" panose="02020603050405020304" pitchFamily="18" charset="0"/>
              </a:rPr>
              <a:t>smtplib</a:t>
            </a:r>
            <a:r>
              <a:rPr lang="en-US" i="0" dirty="0">
                <a:effectLst/>
                <a:latin typeface="Times" panose="02020603050405020304" pitchFamily="18" charset="0"/>
                <a:cs typeface="Times" panose="02020603050405020304" pitchFamily="18" charset="0"/>
              </a:rPr>
              <a:t> is a Python library for sending emails using the Simple Mail Transfer Protocol (SMTP).</a:t>
            </a:r>
          </a:p>
          <a:p>
            <a:r>
              <a:rPr lang="en-US" dirty="0">
                <a:latin typeface="Times" panose="02020603050405020304" pitchFamily="18" charset="0"/>
                <a:cs typeface="Times" panose="02020603050405020304" pitchFamily="18" charset="0"/>
              </a:rPr>
              <a:t>In project :</a:t>
            </a:r>
          </a:p>
          <a:p>
            <a:pPr marL="0" indent="0">
              <a:buNone/>
            </a:pPr>
            <a:r>
              <a:rPr lang="en-US" dirty="0">
                <a:latin typeface="Times" panose="02020603050405020304" pitchFamily="18" charset="0"/>
                <a:cs typeface="Times" panose="02020603050405020304" pitchFamily="18" charset="0"/>
              </a:rPr>
              <a:t>		After every 6 hours, task scheduler will do a </a:t>
            </a:r>
            <a:r>
              <a:rPr lang="en-US" dirty="0" err="1">
                <a:latin typeface="Times" panose="02020603050405020304" pitchFamily="18" charset="0"/>
                <a:cs typeface="Times" panose="02020603050405020304" pitchFamily="18" charset="0"/>
              </a:rPr>
              <a:t>rountine</a:t>
            </a:r>
            <a:r>
              <a:rPr lang="en-US" dirty="0">
                <a:latin typeface="Times" panose="02020603050405020304" pitchFamily="18" charset="0"/>
                <a:cs typeface="Times" panose="02020603050405020304" pitchFamily="18" charset="0"/>
              </a:rPr>
              <a:t> check for price drop. If price will get dropped it</a:t>
            </a:r>
          </a:p>
          <a:p>
            <a:pPr marL="0" indent="0">
              <a:buNone/>
            </a:pPr>
            <a:r>
              <a:rPr lang="en-US" dirty="0">
                <a:latin typeface="Times" panose="02020603050405020304" pitchFamily="18" charset="0"/>
                <a:cs typeface="Times" panose="02020603050405020304" pitchFamily="18" charset="0"/>
              </a:rPr>
              <a:t>Will notify you on your email using </a:t>
            </a:r>
            <a:r>
              <a:rPr lang="en-US" dirty="0" err="1">
                <a:latin typeface="Times" panose="02020603050405020304" pitchFamily="18" charset="0"/>
                <a:cs typeface="Times" panose="02020603050405020304" pitchFamily="18" charset="0"/>
              </a:rPr>
              <a:t>smtlib</a:t>
            </a:r>
            <a:r>
              <a:rPr lang="en-US" dirty="0">
                <a:latin typeface="Times" panose="02020603050405020304" pitchFamily="18" charset="0"/>
                <a:cs typeface="Times" panose="02020603050405020304" pitchFamily="18" charset="0"/>
              </a:rPr>
              <a:t> module.</a:t>
            </a:r>
          </a:p>
          <a:p>
            <a:pPr marL="0" indent="0">
              <a:buNone/>
            </a:pPr>
            <a:endParaRPr lang="en-IN" b="1" dirty="0">
              <a:latin typeface="charter"/>
            </a:endParaRPr>
          </a:p>
        </p:txBody>
      </p:sp>
    </p:spTree>
    <p:extLst>
      <p:ext uri="{BB962C8B-B14F-4D97-AF65-F5344CB8AC3E}">
        <p14:creationId xmlns:p14="http://schemas.microsoft.com/office/powerpoint/2010/main" val="325752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82FF-EF65-7F04-26F6-A5AE4EB21844}"/>
              </a:ext>
            </a:extLst>
          </p:cNvPr>
          <p:cNvSpPr>
            <a:spLocks noGrp="1"/>
          </p:cNvSpPr>
          <p:nvPr>
            <p:ph type="title"/>
          </p:nvPr>
        </p:nvSpPr>
        <p:spPr/>
        <p:txBody>
          <a:bodyPr/>
          <a:lstStyle/>
          <a:p>
            <a:r>
              <a:rPr lang="en-IN" dirty="0"/>
              <a:t>Working of project:-</a:t>
            </a:r>
          </a:p>
        </p:txBody>
      </p:sp>
      <p:pic>
        <p:nvPicPr>
          <p:cNvPr id="26" name="Content Placeholder 25">
            <a:extLst>
              <a:ext uri="{FF2B5EF4-FFF2-40B4-BE49-F238E27FC236}">
                <a16:creationId xmlns:a16="http://schemas.microsoft.com/office/drawing/2014/main" id="{D2B4D2A4-F662-59CF-C730-03C1FE392084}"/>
              </a:ext>
            </a:extLst>
          </p:cNvPr>
          <p:cNvPicPr>
            <a:picLocks noGrp="1" noChangeAspect="1"/>
          </p:cNvPicPr>
          <p:nvPr>
            <p:ph idx="1"/>
          </p:nvPr>
        </p:nvPicPr>
        <p:blipFill>
          <a:blip r:embed="rId2"/>
          <a:stretch>
            <a:fillRect/>
          </a:stretch>
        </p:blipFill>
        <p:spPr>
          <a:xfrm>
            <a:off x="1410789" y="1847849"/>
            <a:ext cx="7628707" cy="5010151"/>
          </a:xfrm>
          <a:prstGeom prst="rect">
            <a:avLst/>
          </a:prstGeom>
        </p:spPr>
      </p:pic>
    </p:spTree>
    <p:extLst>
      <p:ext uri="{BB962C8B-B14F-4D97-AF65-F5344CB8AC3E}">
        <p14:creationId xmlns:p14="http://schemas.microsoft.com/office/powerpoint/2010/main" val="389828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24B8-DB57-B8EB-0B28-D57378F3DBB5}"/>
              </a:ext>
            </a:extLst>
          </p:cNvPr>
          <p:cNvSpPr>
            <a:spLocks noGrp="1"/>
          </p:cNvSpPr>
          <p:nvPr>
            <p:ph type="title"/>
          </p:nvPr>
        </p:nvSpPr>
        <p:spPr/>
        <p:txBody>
          <a:bodyPr/>
          <a:lstStyle/>
          <a:p>
            <a:r>
              <a:rPr lang="en-IN" dirty="0"/>
              <a:t>Functional Description:-</a:t>
            </a:r>
          </a:p>
        </p:txBody>
      </p:sp>
      <p:sp>
        <p:nvSpPr>
          <p:cNvPr id="3" name="Content Placeholder 2">
            <a:extLst>
              <a:ext uri="{FF2B5EF4-FFF2-40B4-BE49-F238E27FC236}">
                <a16:creationId xmlns:a16="http://schemas.microsoft.com/office/drawing/2014/main" id="{96895800-42D7-E29F-55E7-F6A57DD1629A}"/>
              </a:ext>
            </a:extLst>
          </p:cNvPr>
          <p:cNvSpPr>
            <a:spLocks noGrp="1"/>
          </p:cNvSpPr>
          <p:nvPr>
            <p:ph idx="1"/>
          </p:nvPr>
        </p:nvSpPr>
        <p:spPr/>
        <p:txBody>
          <a:bodyPr/>
          <a:lstStyle/>
          <a:p>
            <a:r>
              <a:rPr lang="en-IN" u="sng" dirty="0" err="1"/>
              <a:t>price_scrapper</a:t>
            </a:r>
            <a:r>
              <a:rPr lang="en-IN" u="sng" dirty="0"/>
              <a:t> (</a:t>
            </a:r>
            <a:r>
              <a:rPr lang="en-IN" u="sng" dirty="0" err="1"/>
              <a:t>url</a:t>
            </a:r>
            <a:r>
              <a:rPr lang="en-IN" u="sng" dirty="0"/>
              <a:t>):-</a:t>
            </a:r>
          </a:p>
          <a:p>
            <a:pPr marL="0" indent="0">
              <a:buNone/>
            </a:pPr>
            <a:r>
              <a:rPr lang="en-IN" dirty="0"/>
              <a:t>    Extracts the product price and name from the </a:t>
            </a:r>
            <a:r>
              <a:rPr lang="en-IN" dirty="0" err="1"/>
              <a:t>url</a:t>
            </a:r>
            <a:r>
              <a:rPr lang="en-IN" dirty="0"/>
              <a:t>.</a:t>
            </a:r>
          </a:p>
          <a:p>
            <a:r>
              <a:rPr lang="en-IN" u="sng" dirty="0" err="1"/>
              <a:t>insert_product</a:t>
            </a:r>
            <a:r>
              <a:rPr lang="en-IN" u="sng" dirty="0"/>
              <a:t>(</a:t>
            </a:r>
            <a:r>
              <a:rPr lang="en-IN" u="sng" dirty="0" err="1"/>
              <a:t>name,price,url,mail</a:t>
            </a:r>
            <a:r>
              <a:rPr lang="en-IN" u="sng" dirty="0"/>
              <a:t>):-</a:t>
            </a:r>
          </a:p>
          <a:p>
            <a:pPr marL="0" indent="0">
              <a:buNone/>
            </a:pPr>
            <a:r>
              <a:rPr lang="en-IN" dirty="0"/>
              <a:t>      Insert the product details in the database.</a:t>
            </a:r>
          </a:p>
          <a:p>
            <a:r>
              <a:rPr lang="en-IN" u="sng" dirty="0" err="1"/>
              <a:t>get_product</a:t>
            </a:r>
            <a:r>
              <a:rPr lang="en-IN" u="sng" dirty="0"/>
              <a:t>():-</a:t>
            </a:r>
          </a:p>
          <a:p>
            <a:pPr marL="0" indent="0">
              <a:buNone/>
            </a:pPr>
            <a:r>
              <a:rPr lang="en-IN" dirty="0"/>
              <a:t>       Extracts the product details from the database to display it on the front page of web GUI.</a:t>
            </a:r>
          </a:p>
          <a:p>
            <a:r>
              <a:rPr lang="en-IN" u="sng" dirty="0" err="1"/>
              <a:t>mail_alert</a:t>
            </a:r>
            <a:r>
              <a:rPr lang="en-IN" u="sng" dirty="0"/>
              <a:t>(mail):-</a:t>
            </a:r>
          </a:p>
          <a:p>
            <a:pPr marL="0" indent="0">
              <a:buNone/>
            </a:pPr>
            <a:r>
              <a:rPr lang="en-IN" dirty="0"/>
              <a:t>       It send mail alert to the mail id when price falls down.</a:t>
            </a:r>
          </a:p>
        </p:txBody>
      </p:sp>
    </p:spTree>
    <p:extLst>
      <p:ext uri="{BB962C8B-B14F-4D97-AF65-F5344CB8AC3E}">
        <p14:creationId xmlns:p14="http://schemas.microsoft.com/office/powerpoint/2010/main" val="406235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A5CA-6F38-6F1E-1FF1-7AFAD96CC386}"/>
              </a:ext>
            </a:extLst>
          </p:cNvPr>
          <p:cNvSpPr>
            <a:spLocks noGrp="1"/>
          </p:cNvSpPr>
          <p:nvPr>
            <p:ph type="title"/>
          </p:nvPr>
        </p:nvSpPr>
        <p:spPr/>
        <p:txBody>
          <a:bodyPr/>
          <a:lstStyle/>
          <a:p>
            <a:r>
              <a:rPr lang="en-IN" dirty="0"/>
              <a:t>Home page</a:t>
            </a:r>
          </a:p>
        </p:txBody>
      </p:sp>
      <p:pic>
        <p:nvPicPr>
          <p:cNvPr id="4" name="Content Placeholder 3">
            <a:extLst>
              <a:ext uri="{FF2B5EF4-FFF2-40B4-BE49-F238E27FC236}">
                <a16:creationId xmlns:a16="http://schemas.microsoft.com/office/drawing/2014/main" id="{348E7345-12AE-E9AD-F9E7-FCD2446EFEBF}"/>
              </a:ext>
            </a:extLst>
          </p:cNvPr>
          <p:cNvPicPr>
            <a:picLocks noGrp="1" noChangeAspect="1"/>
          </p:cNvPicPr>
          <p:nvPr>
            <p:ph idx="1"/>
          </p:nvPr>
        </p:nvPicPr>
        <p:blipFill rotWithShape="1">
          <a:blip r:embed="rId2"/>
          <a:srcRect t="11418" b="5333"/>
          <a:stretch/>
        </p:blipFill>
        <p:spPr>
          <a:xfrm>
            <a:off x="681038" y="1920241"/>
            <a:ext cx="8658905" cy="4232366"/>
          </a:xfrm>
          <a:prstGeom prst="rect">
            <a:avLst/>
          </a:prstGeom>
        </p:spPr>
      </p:pic>
    </p:spTree>
    <p:extLst>
      <p:ext uri="{BB962C8B-B14F-4D97-AF65-F5344CB8AC3E}">
        <p14:creationId xmlns:p14="http://schemas.microsoft.com/office/powerpoint/2010/main" val="156945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C83A-9029-B64F-2C03-6A4DB8D4EE8B}"/>
              </a:ext>
            </a:extLst>
          </p:cNvPr>
          <p:cNvSpPr>
            <a:spLocks noGrp="1"/>
          </p:cNvSpPr>
          <p:nvPr>
            <p:ph type="title"/>
          </p:nvPr>
        </p:nvSpPr>
        <p:spPr/>
        <p:txBody>
          <a:bodyPr/>
          <a:lstStyle/>
          <a:p>
            <a:r>
              <a:rPr lang="en-IN" dirty="0"/>
              <a:t>Form Page</a:t>
            </a:r>
          </a:p>
        </p:txBody>
      </p:sp>
      <p:pic>
        <p:nvPicPr>
          <p:cNvPr id="4" name="Content Placeholder 3">
            <a:extLst>
              <a:ext uri="{FF2B5EF4-FFF2-40B4-BE49-F238E27FC236}">
                <a16:creationId xmlns:a16="http://schemas.microsoft.com/office/drawing/2014/main" id="{3DED1139-DF38-8F71-F382-32DE88EE3010}"/>
              </a:ext>
            </a:extLst>
          </p:cNvPr>
          <p:cNvPicPr>
            <a:picLocks noGrp="1" noChangeAspect="1"/>
          </p:cNvPicPr>
          <p:nvPr>
            <p:ph idx="1"/>
          </p:nvPr>
        </p:nvPicPr>
        <p:blipFill rotWithShape="1">
          <a:blip r:embed="rId2"/>
          <a:srcRect t="12772" b="5273"/>
          <a:stretch/>
        </p:blipFill>
        <p:spPr>
          <a:xfrm>
            <a:off x="681038" y="2116183"/>
            <a:ext cx="8756875" cy="3853543"/>
          </a:xfrm>
          <a:prstGeom prst="rect">
            <a:avLst/>
          </a:prstGeom>
        </p:spPr>
      </p:pic>
    </p:spTree>
    <p:extLst>
      <p:ext uri="{BB962C8B-B14F-4D97-AF65-F5344CB8AC3E}">
        <p14:creationId xmlns:p14="http://schemas.microsoft.com/office/powerpoint/2010/main" val="407108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D103-58CB-70A2-5A0F-1419A9E2DDC5}"/>
              </a:ext>
            </a:extLst>
          </p:cNvPr>
          <p:cNvSpPr>
            <a:spLocks noGrp="1"/>
          </p:cNvSpPr>
          <p:nvPr>
            <p:ph type="title"/>
          </p:nvPr>
        </p:nvSpPr>
        <p:spPr/>
        <p:txBody>
          <a:bodyPr/>
          <a:lstStyle/>
          <a:p>
            <a:r>
              <a:rPr lang="en-IN" dirty="0" err="1"/>
              <a:t>Sql</a:t>
            </a:r>
            <a:r>
              <a:rPr lang="en-IN" dirty="0"/>
              <a:t> table(database)</a:t>
            </a:r>
          </a:p>
        </p:txBody>
      </p:sp>
      <p:pic>
        <p:nvPicPr>
          <p:cNvPr id="4" name="Content Placeholder 3">
            <a:extLst>
              <a:ext uri="{FF2B5EF4-FFF2-40B4-BE49-F238E27FC236}">
                <a16:creationId xmlns:a16="http://schemas.microsoft.com/office/drawing/2014/main" id="{50C661A7-4A2C-6620-4459-820BA676286A}"/>
              </a:ext>
            </a:extLst>
          </p:cNvPr>
          <p:cNvPicPr>
            <a:picLocks noGrp="1" noChangeAspect="1"/>
          </p:cNvPicPr>
          <p:nvPr>
            <p:ph idx="1"/>
          </p:nvPr>
        </p:nvPicPr>
        <p:blipFill rotWithShape="1">
          <a:blip r:embed="rId2"/>
          <a:srcRect l="33422" t="13072" r="8858" b="58108"/>
          <a:stretch/>
        </p:blipFill>
        <p:spPr>
          <a:xfrm>
            <a:off x="332058" y="2142310"/>
            <a:ext cx="9241884" cy="3683724"/>
          </a:xfrm>
          <a:prstGeom prst="rect">
            <a:avLst/>
          </a:prstGeom>
        </p:spPr>
      </p:pic>
    </p:spTree>
    <p:extLst>
      <p:ext uri="{BB962C8B-B14F-4D97-AF65-F5344CB8AC3E}">
        <p14:creationId xmlns:p14="http://schemas.microsoft.com/office/powerpoint/2010/main" val="342816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B37C-93CD-57AC-9C4B-79E66F75DC93}"/>
              </a:ext>
            </a:extLst>
          </p:cNvPr>
          <p:cNvSpPr>
            <a:spLocks noGrp="1"/>
          </p:cNvSpPr>
          <p:nvPr>
            <p:ph type="title"/>
          </p:nvPr>
        </p:nvSpPr>
        <p:spPr/>
        <p:txBody>
          <a:bodyPr/>
          <a:lstStyle/>
          <a:p>
            <a:r>
              <a:rPr lang="en-IN" dirty="0"/>
              <a:t>Email alert </a:t>
            </a:r>
          </a:p>
        </p:txBody>
      </p:sp>
      <p:pic>
        <p:nvPicPr>
          <p:cNvPr id="4" name="Content Placeholder 3">
            <a:extLst>
              <a:ext uri="{FF2B5EF4-FFF2-40B4-BE49-F238E27FC236}">
                <a16:creationId xmlns:a16="http://schemas.microsoft.com/office/drawing/2014/main" id="{82AFC877-2FC8-3D66-F1C8-7CB53B69130A}"/>
              </a:ext>
            </a:extLst>
          </p:cNvPr>
          <p:cNvPicPr>
            <a:picLocks noGrp="1" noChangeAspect="1"/>
          </p:cNvPicPr>
          <p:nvPr>
            <p:ph idx="1"/>
          </p:nvPr>
        </p:nvPicPr>
        <p:blipFill rotWithShape="1">
          <a:blip r:embed="rId2"/>
          <a:srcRect l="16006" t="10670" b="32901"/>
          <a:stretch/>
        </p:blipFill>
        <p:spPr>
          <a:xfrm>
            <a:off x="836023" y="2059824"/>
            <a:ext cx="8601890" cy="3844587"/>
          </a:xfrm>
          <a:prstGeom prst="rect">
            <a:avLst/>
          </a:prstGeom>
        </p:spPr>
      </p:pic>
    </p:spTree>
    <p:extLst>
      <p:ext uri="{BB962C8B-B14F-4D97-AF65-F5344CB8AC3E}">
        <p14:creationId xmlns:p14="http://schemas.microsoft.com/office/powerpoint/2010/main" val="341659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682E-0F23-954C-8AEC-DCE3E3B6E6A8}"/>
              </a:ext>
            </a:extLst>
          </p:cNvPr>
          <p:cNvSpPr>
            <a:spLocks noGrp="1"/>
          </p:cNvSpPr>
          <p:nvPr>
            <p:ph type="title"/>
          </p:nvPr>
        </p:nvSpPr>
        <p:spPr/>
        <p:txBody>
          <a:bodyPr/>
          <a:lstStyle/>
          <a:p>
            <a:r>
              <a:rPr lang="en-IN" dirty="0"/>
              <a:t>Future Ideas</a:t>
            </a:r>
          </a:p>
        </p:txBody>
      </p:sp>
      <p:sp>
        <p:nvSpPr>
          <p:cNvPr id="3" name="Content Placeholder 2">
            <a:extLst>
              <a:ext uri="{FF2B5EF4-FFF2-40B4-BE49-F238E27FC236}">
                <a16:creationId xmlns:a16="http://schemas.microsoft.com/office/drawing/2014/main" id="{3A11053E-5629-67FA-2092-424B45CCCDA9}"/>
              </a:ext>
            </a:extLst>
          </p:cNvPr>
          <p:cNvSpPr>
            <a:spLocks noGrp="1"/>
          </p:cNvSpPr>
          <p:nvPr>
            <p:ph idx="1"/>
          </p:nvPr>
        </p:nvSpPr>
        <p:spPr/>
        <p:txBody>
          <a:bodyPr/>
          <a:lstStyle/>
          <a:p>
            <a:r>
              <a:rPr lang="en-IN" dirty="0"/>
              <a:t>Login portal and registration form can be added to show a particular user only the data or products which he/she add further.</a:t>
            </a:r>
          </a:p>
          <a:p>
            <a:r>
              <a:rPr lang="en-IN" dirty="0"/>
              <a:t>The app can be made such that it can accept various site </a:t>
            </a:r>
            <a:r>
              <a:rPr lang="en-IN" dirty="0" err="1"/>
              <a:t>url</a:t>
            </a:r>
            <a:r>
              <a:rPr lang="en-IN" dirty="0"/>
              <a:t> for the email alerts.</a:t>
            </a:r>
          </a:p>
          <a:p>
            <a:r>
              <a:rPr lang="en-IN" dirty="0"/>
              <a:t>Web GUI could be more better.</a:t>
            </a:r>
          </a:p>
        </p:txBody>
      </p:sp>
    </p:spTree>
    <p:extLst>
      <p:ext uri="{BB962C8B-B14F-4D97-AF65-F5344CB8AC3E}">
        <p14:creationId xmlns:p14="http://schemas.microsoft.com/office/powerpoint/2010/main" val="276457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6BE94B-D30E-E28F-0091-F5B9B2A34D89}"/>
              </a:ext>
            </a:extLst>
          </p:cNvPr>
          <p:cNvPicPr>
            <a:picLocks noGrp="1" noChangeAspect="1"/>
          </p:cNvPicPr>
          <p:nvPr>
            <p:ph idx="1"/>
          </p:nvPr>
        </p:nvPicPr>
        <p:blipFill>
          <a:blip r:embed="rId2"/>
          <a:stretch>
            <a:fillRect/>
          </a:stretch>
        </p:blipFill>
        <p:spPr>
          <a:xfrm>
            <a:off x="979714" y="1928019"/>
            <a:ext cx="8033657" cy="4191000"/>
          </a:xfrm>
          <a:prstGeom prst="rect">
            <a:avLst/>
          </a:prstGeom>
        </p:spPr>
      </p:pic>
    </p:spTree>
    <p:extLst>
      <p:ext uri="{BB962C8B-B14F-4D97-AF65-F5344CB8AC3E}">
        <p14:creationId xmlns:p14="http://schemas.microsoft.com/office/powerpoint/2010/main" val="11926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D763-8487-41D8-398E-0DE47733D070}"/>
              </a:ext>
            </a:extLst>
          </p:cNvPr>
          <p:cNvSpPr>
            <a:spLocks noGrp="1"/>
          </p:cNvSpPr>
          <p:nvPr>
            <p:ph type="title"/>
          </p:nvPr>
        </p:nvSpPr>
        <p:spPr/>
        <p:txBody>
          <a:bodyPr/>
          <a:lstStyle/>
          <a:p>
            <a:r>
              <a:rPr lang="en-IN" dirty="0"/>
              <a:t>Table of Content</a:t>
            </a:r>
          </a:p>
        </p:txBody>
      </p:sp>
      <p:sp>
        <p:nvSpPr>
          <p:cNvPr id="3" name="Content Placeholder 2">
            <a:extLst>
              <a:ext uri="{FF2B5EF4-FFF2-40B4-BE49-F238E27FC236}">
                <a16:creationId xmlns:a16="http://schemas.microsoft.com/office/drawing/2014/main" id="{B5508314-1511-F64D-96AF-8B46E3BE6BB7}"/>
              </a:ext>
            </a:extLst>
          </p:cNvPr>
          <p:cNvSpPr>
            <a:spLocks noGrp="1"/>
          </p:cNvSpPr>
          <p:nvPr>
            <p:ph idx="1"/>
          </p:nvPr>
        </p:nvSpPr>
        <p:spPr/>
        <p:txBody>
          <a:bodyPr/>
          <a:lstStyle/>
          <a:p>
            <a:r>
              <a:rPr lang="en-IN" dirty="0"/>
              <a:t>General introduction</a:t>
            </a:r>
          </a:p>
          <a:p>
            <a:r>
              <a:rPr lang="en-IN" dirty="0"/>
              <a:t>Modules Used</a:t>
            </a:r>
          </a:p>
          <a:p>
            <a:r>
              <a:rPr lang="en-IN" dirty="0"/>
              <a:t>Working </a:t>
            </a:r>
          </a:p>
          <a:p>
            <a:r>
              <a:rPr lang="en-IN" dirty="0"/>
              <a:t>Functional description</a:t>
            </a:r>
          </a:p>
          <a:p>
            <a:r>
              <a:rPr lang="en-IN" dirty="0"/>
              <a:t>Screenshots of project</a:t>
            </a:r>
          </a:p>
          <a:p>
            <a:r>
              <a:rPr lang="en-IN" dirty="0"/>
              <a:t>Future ideas</a:t>
            </a:r>
          </a:p>
          <a:p>
            <a:endParaRPr lang="en-IN" dirty="0"/>
          </a:p>
        </p:txBody>
      </p:sp>
    </p:spTree>
    <p:extLst>
      <p:ext uri="{BB962C8B-B14F-4D97-AF65-F5344CB8AC3E}">
        <p14:creationId xmlns:p14="http://schemas.microsoft.com/office/powerpoint/2010/main" val="64770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E8AB-526A-B4EB-D83E-A413A28F0A15}"/>
              </a:ext>
            </a:extLst>
          </p:cNvPr>
          <p:cNvSpPr>
            <a:spLocks noGrp="1"/>
          </p:cNvSpPr>
          <p:nvPr>
            <p:ph type="title"/>
          </p:nvPr>
        </p:nvSpPr>
        <p:spPr/>
        <p:txBody>
          <a:bodyPr/>
          <a:lstStyle/>
          <a:p>
            <a:r>
              <a:rPr lang="en-IN" dirty="0"/>
              <a:t>What is our project?</a:t>
            </a:r>
          </a:p>
        </p:txBody>
      </p:sp>
      <p:sp>
        <p:nvSpPr>
          <p:cNvPr id="3" name="Content Placeholder 2">
            <a:extLst>
              <a:ext uri="{FF2B5EF4-FFF2-40B4-BE49-F238E27FC236}">
                <a16:creationId xmlns:a16="http://schemas.microsoft.com/office/drawing/2014/main" id="{450138CE-CF76-3361-FAA2-87236EABE02F}"/>
              </a:ext>
            </a:extLst>
          </p:cNvPr>
          <p:cNvSpPr>
            <a:spLocks noGrp="1"/>
          </p:cNvSpPr>
          <p:nvPr>
            <p:ph idx="1"/>
          </p:nvPr>
        </p:nvSpPr>
        <p:spPr/>
        <p:txBody>
          <a:bodyPr/>
          <a:lstStyle/>
          <a:p>
            <a:pPr marL="0" indent="0" algn="just">
              <a:buNone/>
            </a:pPr>
            <a:r>
              <a:rPr lang="en-US" b="0" i="0" dirty="0">
                <a:solidFill>
                  <a:srgbClr val="292929"/>
                </a:solidFill>
                <a:effectLst/>
                <a:latin typeface="charter"/>
              </a:rPr>
              <a:t>Python does wonderful things. And, there is hardly anything this beautiful language can’t do. Bundles of libraries have boosted this language to outshine every other when it comes to data analysis, web scraping, or task automation.</a:t>
            </a:r>
          </a:p>
          <a:p>
            <a:pPr marL="0" indent="0" algn="just">
              <a:buNone/>
            </a:pPr>
            <a:r>
              <a:rPr lang="en-US" dirty="0">
                <a:solidFill>
                  <a:srgbClr val="292929"/>
                </a:solidFill>
                <a:latin typeface="charter"/>
              </a:rPr>
              <a:t>Our topic is </a:t>
            </a:r>
            <a:r>
              <a:rPr lang="en-US" b="0" i="0" dirty="0">
                <a:solidFill>
                  <a:srgbClr val="292929"/>
                </a:solidFill>
                <a:effectLst/>
                <a:latin typeface="charter"/>
              </a:rPr>
              <a:t>an automatic price checker that will give you an email alert if there is a price drop. </a:t>
            </a:r>
            <a:endParaRPr lang="en-IN" dirty="0"/>
          </a:p>
        </p:txBody>
      </p:sp>
    </p:spTree>
    <p:extLst>
      <p:ext uri="{BB962C8B-B14F-4D97-AF65-F5344CB8AC3E}">
        <p14:creationId xmlns:p14="http://schemas.microsoft.com/office/powerpoint/2010/main" val="142226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112C-696D-EECD-27DC-BF742701C579}"/>
              </a:ext>
            </a:extLst>
          </p:cNvPr>
          <p:cNvSpPr>
            <a:spLocks noGrp="1"/>
          </p:cNvSpPr>
          <p:nvPr>
            <p:ph type="title"/>
          </p:nvPr>
        </p:nvSpPr>
        <p:spPr/>
        <p:txBody>
          <a:bodyPr/>
          <a:lstStyle/>
          <a:p>
            <a:r>
              <a:rPr lang="en-IN" dirty="0"/>
              <a:t>Modules included:-</a:t>
            </a:r>
          </a:p>
        </p:txBody>
      </p:sp>
      <p:sp>
        <p:nvSpPr>
          <p:cNvPr id="3" name="Content Placeholder 2">
            <a:extLst>
              <a:ext uri="{FF2B5EF4-FFF2-40B4-BE49-F238E27FC236}">
                <a16:creationId xmlns:a16="http://schemas.microsoft.com/office/drawing/2014/main" id="{4E86220E-432F-73AC-A52C-06AAFEF5DBF8}"/>
              </a:ext>
            </a:extLst>
          </p:cNvPr>
          <p:cNvSpPr>
            <a:spLocks noGrp="1"/>
          </p:cNvSpPr>
          <p:nvPr>
            <p:ph idx="1"/>
          </p:nvPr>
        </p:nvSpPr>
        <p:spPr>
          <a:xfrm>
            <a:off x="681038" y="1847852"/>
            <a:ext cx="8756875" cy="4017371"/>
          </a:xfrm>
        </p:spPr>
        <p:txBody>
          <a:bodyPr/>
          <a:lstStyle/>
          <a:p>
            <a:r>
              <a:rPr lang="en-IN" dirty="0"/>
              <a:t>Beautiful Soup </a:t>
            </a:r>
            <a:r>
              <a:rPr lang="en-IN"/>
              <a:t>from bs4</a:t>
            </a:r>
            <a:endParaRPr lang="en-IN" dirty="0"/>
          </a:p>
          <a:p>
            <a:r>
              <a:rPr lang="en-IN" dirty="0"/>
              <a:t>Request</a:t>
            </a:r>
          </a:p>
          <a:p>
            <a:r>
              <a:rPr lang="en-IN" dirty="0"/>
              <a:t>Flask</a:t>
            </a:r>
          </a:p>
          <a:p>
            <a:r>
              <a:rPr lang="en-IN" dirty="0" err="1"/>
              <a:t>Sqlite</a:t>
            </a:r>
            <a:endParaRPr lang="en-IN" dirty="0"/>
          </a:p>
          <a:p>
            <a:r>
              <a:rPr lang="en-IN" dirty="0" err="1"/>
              <a:t>smtplib</a:t>
            </a:r>
            <a:endParaRPr lang="en-IN" dirty="0"/>
          </a:p>
        </p:txBody>
      </p:sp>
    </p:spTree>
    <p:extLst>
      <p:ext uri="{BB962C8B-B14F-4D97-AF65-F5344CB8AC3E}">
        <p14:creationId xmlns:p14="http://schemas.microsoft.com/office/powerpoint/2010/main" val="376926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3EBD-71EA-3E1F-F50D-315D01A5C7E3}"/>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44A90F34-80DA-AE72-4C1E-B53611508698}"/>
              </a:ext>
            </a:extLst>
          </p:cNvPr>
          <p:cNvSpPr>
            <a:spLocks noGrp="1"/>
          </p:cNvSpPr>
          <p:nvPr>
            <p:ph idx="1"/>
          </p:nvPr>
        </p:nvSpPr>
        <p:spPr/>
        <p:txBody>
          <a:bodyPr/>
          <a:lstStyle/>
          <a:p>
            <a:endParaRPr lang="en-IN" u="sng" dirty="0"/>
          </a:p>
        </p:txBody>
      </p:sp>
    </p:spTree>
    <p:extLst>
      <p:ext uri="{BB962C8B-B14F-4D97-AF65-F5344CB8AC3E}">
        <p14:creationId xmlns:p14="http://schemas.microsoft.com/office/powerpoint/2010/main" val="230725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603-7CC7-C19E-8213-04D3A61E559D}"/>
              </a:ext>
            </a:extLst>
          </p:cNvPr>
          <p:cNvSpPr>
            <a:spLocks noGrp="1"/>
          </p:cNvSpPr>
          <p:nvPr>
            <p:ph type="title"/>
          </p:nvPr>
        </p:nvSpPr>
        <p:spPr/>
        <p:txBody>
          <a:bodyPr/>
          <a:lstStyle/>
          <a:p>
            <a:r>
              <a:rPr lang="en-IN" dirty="0"/>
              <a:t>Beautiful Soup from bs4</a:t>
            </a:r>
          </a:p>
        </p:txBody>
      </p:sp>
      <p:sp>
        <p:nvSpPr>
          <p:cNvPr id="3" name="Content Placeholder 2">
            <a:extLst>
              <a:ext uri="{FF2B5EF4-FFF2-40B4-BE49-F238E27FC236}">
                <a16:creationId xmlns:a16="http://schemas.microsoft.com/office/drawing/2014/main" id="{663F0171-CB11-FE93-952C-990073A57D35}"/>
              </a:ext>
            </a:extLst>
          </p:cNvPr>
          <p:cNvSpPr>
            <a:spLocks noGrp="1"/>
          </p:cNvSpPr>
          <p:nvPr>
            <p:ph idx="1"/>
          </p:nvPr>
        </p:nvSpPr>
        <p:spPr/>
        <p:txBody>
          <a:bodyPr/>
          <a:lstStyle/>
          <a:p>
            <a:r>
              <a:rPr lang="en-US" dirty="0"/>
              <a:t>Beautiful Soup is a Python library that is used for web scraping purposes to pull the data out of HTML and XML files.</a:t>
            </a:r>
          </a:p>
          <a:p>
            <a:r>
              <a:rPr lang="en-US" dirty="0"/>
              <a:t>Beautiful Soup is a great tool for extracting very specific information from large unstructured raw Data, and also it is very fast and handy to use.</a:t>
            </a:r>
          </a:p>
          <a:p>
            <a:r>
              <a:rPr lang="en-US" dirty="0"/>
              <a:t>In project:</a:t>
            </a:r>
          </a:p>
          <a:p>
            <a:pPr marL="0" indent="0">
              <a:buNone/>
            </a:pPr>
            <a:r>
              <a:rPr lang="en-US" dirty="0"/>
              <a:t>		</a:t>
            </a:r>
            <a:r>
              <a:rPr lang="en-IN" dirty="0"/>
              <a:t>Using request and beautiful Soup module we </a:t>
            </a:r>
            <a:r>
              <a:rPr lang="en-US" b="0" i="0" dirty="0">
                <a:solidFill>
                  <a:srgbClr val="292929"/>
                </a:solidFill>
                <a:effectLst/>
                <a:latin typeface="Times" panose="02020603050405020304" pitchFamily="18" charset="0"/>
                <a:cs typeface="Times" panose="02020603050405020304" pitchFamily="18" charset="0"/>
              </a:rPr>
              <a:t>created a soup object which parses the webpage</a:t>
            </a:r>
            <a:r>
              <a:rPr lang="en-IN" dirty="0">
                <a:latin typeface="Times" panose="02020603050405020304" pitchFamily="18" charset="0"/>
                <a:cs typeface="Times" panose="02020603050405020304" pitchFamily="18" charset="0"/>
              </a:rPr>
              <a:t> for </a:t>
            </a:r>
            <a:r>
              <a:rPr lang="en-IN" dirty="0"/>
              <a:t>the product name and price.</a:t>
            </a:r>
          </a:p>
          <a:p>
            <a:pPr marL="0" indent="0">
              <a:buNone/>
            </a:pPr>
            <a:endParaRPr lang="en-US" dirty="0"/>
          </a:p>
        </p:txBody>
      </p:sp>
    </p:spTree>
    <p:extLst>
      <p:ext uri="{BB962C8B-B14F-4D97-AF65-F5344CB8AC3E}">
        <p14:creationId xmlns:p14="http://schemas.microsoft.com/office/powerpoint/2010/main" val="262671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428A-5CF4-6C98-D277-B3754BA5A5E0}"/>
              </a:ext>
            </a:extLst>
          </p:cNvPr>
          <p:cNvSpPr>
            <a:spLocks noGrp="1"/>
          </p:cNvSpPr>
          <p:nvPr>
            <p:ph type="title"/>
          </p:nvPr>
        </p:nvSpPr>
        <p:spPr/>
        <p:txBody>
          <a:bodyPr/>
          <a:lstStyle/>
          <a:p>
            <a:r>
              <a:rPr lang="en-US" dirty="0"/>
              <a:t>HTML</a:t>
            </a:r>
            <a:endParaRPr lang="en-IN" dirty="0"/>
          </a:p>
        </p:txBody>
      </p:sp>
      <p:sp>
        <p:nvSpPr>
          <p:cNvPr id="3" name="Content Placeholder 2">
            <a:extLst>
              <a:ext uri="{FF2B5EF4-FFF2-40B4-BE49-F238E27FC236}">
                <a16:creationId xmlns:a16="http://schemas.microsoft.com/office/drawing/2014/main" id="{06ECA816-55DA-FAC8-2AA3-578F3B5959CE}"/>
              </a:ext>
            </a:extLst>
          </p:cNvPr>
          <p:cNvSpPr>
            <a:spLocks noGrp="1"/>
          </p:cNvSpPr>
          <p:nvPr>
            <p:ph idx="1"/>
          </p:nvPr>
        </p:nvSpPr>
        <p:spPr/>
        <p:txBody>
          <a:bodyPr/>
          <a:lstStyle/>
          <a:p>
            <a:r>
              <a:rPr lang="en-US" dirty="0"/>
              <a:t>HTML is an acronym which stands for Hyper Text Markup Language which is used for creating web pages and web applications. </a:t>
            </a:r>
          </a:p>
          <a:p>
            <a:r>
              <a:rPr lang="en-US" dirty="0"/>
              <a:t>HTML consists of a series of elements, tell the browser how to display the content, label pieces of content such as "this is a heading", "this is a paragraph", "this is a link", etc.</a:t>
            </a:r>
          </a:p>
          <a:p>
            <a:r>
              <a:rPr lang="en-IN" dirty="0"/>
              <a:t>In project :</a:t>
            </a:r>
          </a:p>
          <a:p>
            <a:pPr marL="0" indent="0">
              <a:buNone/>
            </a:pPr>
            <a:r>
              <a:rPr lang="en-IN" dirty="0"/>
              <a:t>		Using HTML we have taken input of </a:t>
            </a:r>
            <a:r>
              <a:rPr lang="en-IN" dirty="0" err="1"/>
              <a:t>url</a:t>
            </a:r>
            <a:r>
              <a:rPr lang="en-IN" dirty="0"/>
              <a:t> and email from the user on web GUI.</a:t>
            </a:r>
            <a:endParaRPr lang="en-US" dirty="0"/>
          </a:p>
          <a:p>
            <a:pPr marL="0" indent="0">
              <a:buNone/>
            </a:pPr>
            <a:endParaRPr lang="en-IN" dirty="0"/>
          </a:p>
        </p:txBody>
      </p:sp>
    </p:spTree>
    <p:extLst>
      <p:ext uri="{BB962C8B-B14F-4D97-AF65-F5344CB8AC3E}">
        <p14:creationId xmlns:p14="http://schemas.microsoft.com/office/powerpoint/2010/main" val="127952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F6B4-594B-5F56-40FA-7557829E0453}"/>
              </a:ext>
            </a:extLst>
          </p:cNvPr>
          <p:cNvSpPr>
            <a:spLocks noGrp="1"/>
          </p:cNvSpPr>
          <p:nvPr>
            <p:ph type="title"/>
          </p:nvPr>
        </p:nvSpPr>
        <p:spPr/>
        <p:txBody>
          <a:bodyPr/>
          <a:lstStyle/>
          <a:p>
            <a:r>
              <a:rPr lang="en-US" dirty="0"/>
              <a:t>Flask</a:t>
            </a:r>
            <a:endParaRPr lang="en-IN" dirty="0"/>
          </a:p>
        </p:txBody>
      </p:sp>
      <p:sp>
        <p:nvSpPr>
          <p:cNvPr id="3" name="Content Placeholder 2">
            <a:extLst>
              <a:ext uri="{FF2B5EF4-FFF2-40B4-BE49-F238E27FC236}">
                <a16:creationId xmlns:a16="http://schemas.microsoft.com/office/drawing/2014/main" id="{67F19661-BB2E-4D15-3000-350BF47F544A}"/>
              </a:ext>
            </a:extLst>
          </p:cNvPr>
          <p:cNvSpPr>
            <a:spLocks noGrp="1"/>
          </p:cNvSpPr>
          <p:nvPr>
            <p:ph idx="1"/>
          </p:nvPr>
        </p:nvSpPr>
        <p:spPr/>
        <p:txBody>
          <a:bodyPr/>
          <a:lstStyle/>
          <a:p>
            <a:r>
              <a:rPr lang="en-US" dirty="0"/>
              <a:t>Flask is a web framework used in creating web applications.</a:t>
            </a:r>
          </a:p>
          <a:p>
            <a:r>
              <a:rPr lang="en-US" dirty="0"/>
              <a:t>Flask is a micro-framework which means it is a light framework. It also is a more flexible framework, hence we can make more modifications to it.</a:t>
            </a:r>
          </a:p>
          <a:p>
            <a:r>
              <a:rPr lang="en-US" dirty="0"/>
              <a:t>In project :</a:t>
            </a:r>
          </a:p>
          <a:p>
            <a:pPr marL="0" indent="0">
              <a:buNone/>
            </a:pPr>
            <a:r>
              <a:rPr lang="en-US" dirty="0"/>
              <a:t>		</a:t>
            </a:r>
            <a:r>
              <a:rPr lang="en-IN" dirty="0"/>
              <a:t>Using class flask we have taken input of </a:t>
            </a:r>
            <a:r>
              <a:rPr lang="en-IN" dirty="0" err="1"/>
              <a:t>url</a:t>
            </a:r>
            <a:r>
              <a:rPr lang="en-IN" dirty="0"/>
              <a:t> and email from the user on web GUI.</a:t>
            </a:r>
            <a:r>
              <a:rPr lang="en-US" dirty="0"/>
              <a:t> It is used for rendering the pages of the site.</a:t>
            </a:r>
            <a:endParaRPr lang="en-IN" dirty="0"/>
          </a:p>
          <a:p>
            <a:pPr marL="0" indent="0">
              <a:buNone/>
            </a:pPr>
            <a:endParaRPr lang="en-IN" dirty="0"/>
          </a:p>
        </p:txBody>
      </p:sp>
    </p:spTree>
    <p:extLst>
      <p:ext uri="{BB962C8B-B14F-4D97-AF65-F5344CB8AC3E}">
        <p14:creationId xmlns:p14="http://schemas.microsoft.com/office/powerpoint/2010/main" val="302449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0BDE-D608-0260-71A1-6ABEF722089F}"/>
              </a:ext>
            </a:extLst>
          </p:cNvPr>
          <p:cNvSpPr>
            <a:spLocks noGrp="1"/>
          </p:cNvSpPr>
          <p:nvPr>
            <p:ph type="title"/>
          </p:nvPr>
        </p:nvSpPr>
        <p:spPr/>
        <p:txBody>
          <a:bodyPr/>
          <a:lstStyle/>
          <a:p>
            <a:r>
              <a:rPr lang="en-IN" dirty="0"/>
              <a:t>SQLite</a:t>
            </a:r>
            <a:br>
              <a:rPr lang="en-IN" u="sng" dirty="0"/>
            </a:br>
            <a:endParaRPr lang="en-IN" dirty="0"/>
          </a:p>
        </p:txBody>
      </p:sp>
      <p:sp>
        <p:nvSpPr>
          <p:cNvPr id="3" name="Content Placeholder 2">
            <a:extLst>
              <a:ext uri="{FF2B5EF4-FFF2-40B4-BE49-F238E27FC236}">
                <a16:creationId xmlns:a16="http://schemas.microsoft.com/office/drawing/2014/main" id="{9BA4290A-25C6-9114-706C-42AD1B3ED0D2}"/>
              </a:ext>
            </a:extLst>
          </p:cNvPr>
          <p:cNvSpPr>
            <a:spLocks noGrp="1"/>
          </p:cNvSpPr>
          <p:nvPr>
            <p:ph idx="1"/>
          </p:nvPr>
        </p:nvSpPr>
        <p:spPr/>
        <p:txBody>
          <a:bodyPr/>
          <a:lstStyle/>
          <a:p>
            <a:r>
              <a:rPr lang="en-US" dirty="0"/>
              <a:t>SQLite does not require a separate server process or system to operate (serverless).</a:t>
            </a:r>
          </a:p>
          <a:p>
            <a:r>
              <a:rPr lang="en-US" dirty="0"/>
              <a:t>It is a database, which is zero-configured, which means like other databases you do not need to configure it in your system.</a:t>
            </a:r>
          </a:p>
          <a:p>
            <a:r>
              <a:rPr lang="en-US" dirty="0"/>
              <a:t>In project :</a:t>
            </a:r>
          </a:p>
          <a:p>
            <a:pPr marL="0" indent="0">
              <a:buNone/>
            </a:pPr>
            <a:r>
              <a:rPr lang="en-US" dirty="0"/>
              <a:t>		</a:t>
            </a:r>
            <a:r>
              <a:rPr lang="en-IN" dirty="0"/>
              <a:t>Using </a:t>
            </a:r>
            <a:r>
              <a:rPr lang="en-IN" dirty="0" err="1"/>
              <a:t>sqlite</a:t>
            </a:r>
            <a:r>
              <a:rPr lang="en-IN" dirty="0"/>
              <a:t> module connection is established with database and the product name, price , </a:t>
            </a:r>
            <a:r>
              <a:rPr lang="en-IN" dirty="0" err="1"/>
              <a:t>url</a:t>
            </a:r>
            <a:r>
              <a:rPr lang="en-IN" dirty="0"/>
              <a:t> and mail id gets stored in the database.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726142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719</Words>
  <Application>Microsoft Office PowerPoint</Application>
  <PresentationFormat>A4 Paper (210x297 mm)</PresentationFormat>
  <Paragraphs>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charter</vt:lpstr>
      <vt:lpstr>Times</vt:lpstr>
      <vt:lpstr>urw-din</vt:lpstr>
      <vt:lpstr>Office Theme</vt:lpstr>
      <vt:lpstr>INSTITUTE OF TECHNOLOGY &amp; MANAGEMENT</vt:lpstr>
      <vt:lpstr>Table of Content</vt:lpstr>
      <vt:lpstr>What is our project?</vt:lpstr>
      <vt:lpstr>Modules included:-</vt:lpstr>
      <vt:lpstr>Continue…</vt:lpstr>
      <vt:lpstr>Beautiful Soup from bs4</vt:lpstr>
      <vt:lpstr>HTML</vt:lpstr>
      <vt:lpstr>Flask</vt:lpstr>
      <vt:lpstr>SQLite </vt:lpstr>
      <vt:lpstr>Smtplib</vt:lpstr>
      <vt:lpstr>Working of project:-</vt:lpstr>
      <vt:lpstr>Functional Description:-</vt:lpstr>
      <vt:lpstr>Home page</vt:lpstr>
      <vt:lpstr>Form Page</vt:lpstr>
      <vt:lpstr>Sql table(database)</vt:lpstr>
      <vt:lpstr>Email alert </vt:lpstr>
      <vt:lpstr>Future Ideas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Nitin Gangwani</cp:lastModifiedBy>
  <cp:revision>17</cp:revision>
  <dcterms:created xsi:type="dcterms:W3CDTF">2020-07-07T06:41:45Z</dcterms:created>
  <dcterms:modified xsi:type="dcterms:W3CDTF">2022-07-04T09:35:18Z</dcterms:modified>
</cp:coreProperties>
</file>