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3574" y="200894"/>
            <a:ext cx="12915265" cy="1191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583C8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83C8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574" y="192569"/>
            <a:ext cx="15855120" cy="11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6634" y="3156983"/>
            <a:ext cx="7359015" cy="619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583C8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Relationship Id="rId12" Type="http://schemas.openxmlformats.org/officeDocument/2006/relationships/image" Target="../media/image356.png"/><Relationship Id="rId13" Type="http://schemas.openxmlformats.org/officeDocument/2006/relationships/image" Target="../media/image357.png"/><Relationship Id="rId14" Type="http://schemas.openxmlformats.org/officeDocument/2006/relationships/image" Target="../media/image358.png"/><Relationship Id="rId15" Type="http://schemas.openxmlformats.org/officeDocument/2006/relationships/image" Target="../media/image359.png"/><Relationship Id="rId16" Type="http://schemas.openxmlformats.org/officeDocument/2006/relationships/image" Target="../media/image360.png"/><Relationship Id="rId17" Type="http://schemas.openxmlformats.org/officeDocument/2006/relationships/image" Target="../media/image361.png"/><Relationship Id="rId18" Type="http://schemas.openxmlformats.org/officeDocument/2006/relationships/image" Target="../media/image362.png"/><Relationship Id="rId19" Type="http://schemas.openxmlformats.org/officeDocument/2006/relationships/image" Target="../media/image363.png"/><Relationship Id="rId20" Type="http://schemas.openxmlformats.org/officeDocument/2006/relationships/image" Target="../media/image364.png"/><Relationship Id="rId21" Type="http://schemas.openxmlformats.org/officeDocument/2006/relationships/image" Target="../media/image365.png"/><Relationship Id="rId22" Type="http://schemas.openxmlformats.org/officeDocument/2006/relationships/image" Target="../media/image366.png"/><Relationship Id="rId23" Type="http://schemas.openxmlformats.org/officeDocument/2006/relationships/image" Target="../media/image367.png"/><Relationship Id="rId24" Type="http://schemas.openxmlformats.org/officeDocument/2006/relationships/image" Target="../media/image368.png"/><Relationship Id="rId25" Type="http://schemas.openxmlformats.org/officeDocument/2006/relationships/image" Target="../media/image369.png"/><Relationship Id="rId26" Type="http://schemas.openxmlformats.org/officeDocument/2006/relationships/image" Target="../media/image370.png"/><Relationship Id="rId27" Type="http://schemas.openxmlformats.org/officeDocument/2006/relationships/image" Target="../media/image371.png"/><Relationship Id="rId28" Type="http://schemas.openxmlformats.org/officeDocument/2006/relationships/image" Target="../media/image372.png"/><Relationship Id="rId29" Type="http://schemas.openxmlformats.org/officeDocument/2006/relationships/image" Target="../media/image373.png"/><Relationship Id="rId30" Type="http://schemas.openxmlformats.org/officeDocument/2006/relationships/image" Target="../media/image374.png"/><Relationship Id="rId31" Type="http://schemas.openxmlformats.org/officeDocument/2006/relationships/image" Target="../media/image375.png"/><Relationship Id="rId32" Type="http://schemas.openxmlformats.org/officeDocument/2006/relationships/image" Target="../media/image376.png"/><Relationship Id="rId33" Type="http://schemas.openxmlformats.org/officeDocument/2006/relationships/image" Target="../media/image377.png"/><Relationship Id="rId34" Type="http://schemas.openxmlformats.org/officeDocument/2006/relationships/image" Target="../media/image378.png"/><Relationship Id="rId35" Type="http://schemas.openxmlformats.org/officeDocument/2006/relationships/image" Target="../media/image379.png"/><Relationship Id="rId36" Type="http://schemas.openxmlformats.org/officeDocument/2006/relationships/image" Target="../media/image380.png"/><Relationship Id="rId37" Type="http://schemas.openxmlformats.org/officeDocument/2006/relationships/image" Target="../media/image381.png"/><Relationship Id="rId38" Type="http://schemas.openxmlformats.org/officeDocument/2006/relationships/image" Target="../media/image3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png"/><Relationship Id="rId3" Type="http://schemas.openxmlformats.org/officeDocument/2006/relationships/image" Target="../media/image382.png"/><Relationship Id="rId4" Type="http://schemas.openxmlformats.org/officeDocument/2006/relationships/image" Target="../media/image383.png"/><Relationship Id="rId5" Type="http://schemas.openxmlformats.org/officeDocument/2006/relationships/image" Target="../media/image384.png"/><Relationship Id="rId6" Type="http://schemas.openxmlformats.org/officeDocument/2006/relationships/image" Target="../media/image385.png"/><Relationship Id="rId7" Type="http://schemas.openxmlformats.org/officeDocument/2006/relationships/image" Target="../media/image386.png"/><Relationship Id="rId8" Type="http://schemas.openxmlformats.org/officeDocument/2006/relationships/image" Target="../media/image387.png"/><Relationship Id="rId9" Type="http://schemas.openxmlformats.org/officeDocument/2006/relationships/image" Target="../media/image388.png"/><Relationship Id="rId10" Type="http://schemas.openxmlformats.org/officeDocument/2006/relationships/image" Target="../media/image389.png"/><Relationship Id="rId11" Type="http://schemas.openxmlformats.org/officeDocument/2006/relationships/image" Target="../media/image390.png"/><Relationship Id="rId12" Type="http://schemas.openxmlformats.org/officeDocument/2006/relationships/image" Target="../media/image391.png"/><Relationship Id="rId13" Type="http://schemas.openxmlformats.org/officeDocument/2006/relationships/image" Target="../media/image392.png"/><Relationship Id="rId14" Type="http://schemas.openxmlformats.org/officeDocument/2006/relationships/image" Target="../media/image393.png"/><Relationship Id="rId15" Type="http://schemas.openxmlformats.org/officeDocument/2006/relationships/image" Target="../media/image394.png"/><Relationship Id="rId16" Type="http://schemas.openxmlformats.org/officeDocument/2006/relationships/image" Target="../media/image395.png"/><Relationship Id="rId17" Type="http://schemas.openxmlformats.org/officeDocument/2006/relationships/image" Target="../media/image396.png"/><Relationship Id="rId18" Type="http://schemas.openxmlformats.org/officeDocument/2006/relationships/image" Target="../media/image397.png"/><Relationship Id="rId19" Type="http://schemas.openxmlformats.org/officeDocument/2006/relationships/image" Target="../media/image398.png"/><Relationship Id="rId20" Type="http://schemas.openxmlformats.org/officeDocument/2006/relationships/image" Target="../media/image399.png"/><Relationship Id="rId21" Type="http://schemas.openxmlformats.org/officeDocument/2006/relationships/image" Target="../media/image400.png"/><Relationship Id="rId22" Type="http://schemas.openxmlformats.org/officeDocument/2006/relationships/image" Target="../media/image401.png"/><Relationship Id="rId23" Type="http://schemas.openxmlformats.org/officeDocument/2006/relationships/image" Target="../media/image402.png"/><Relationship Id="rId24" Type="http://schemas.openxmlformats.org/officeDocument/2006/relationships/image" Target="../media/image403.png"/><Relationship Id="rId25" Type="http://schemas.openxmlformats.org/officeDocument/2006/relationships/image" Target="../media/image404.png"/><Relationship Id="rId26" Type="http://schemas.openxmlformats.org/officeDocument/2006/relationships/image" Target="../media/image405.png"/><Relationship Id="rId27" Type="http://schemas.openxmlformats.org/officeDocument/2006/relationships/image" Target="../media/image406.png"/><Relationship Id="rId28" Type="http://schemas.openxmlformats.org/officeDocument/2006/relationships/image" Target="../media/image407.png"/><Relationship Id="rId29" Type="http://schemas.openxmlformats.org/officeDocument/2006/relationships/image" Target="../media/image408.png"/><Relationship Id="rId30" Type="http://schemas.openxmlformats.org/officeDocument/2006/relationships/image" Target="../media/image409.png"/><Relationship Id="rId31" Type="http://schemas.openxmlformats.org/officeDocument/2006/relationships/image" Target="../media/image410.png"/><Relationship Id="rId32" Type="http://schemas.openxmlformats.org/officeDocument/2006/relationships/image" Target="../media/image411.png"/><Relationship Id="rId33" Type="http://schemas.openxmlformats.org/officeDocument/2006/relationships/image" Target="../media/image412.png"/><Relationship Id="rId34" Type="http://schemas.openxmlformats.org/officeDocument/2006/relationships/image" Target="../media/image413.png"/><Relationship Id="rId35" Type="http://schemas.openxmlformats.org/officeDocument/2006/relationships/image" Target="../media/image414.png"/><Relationship Id="rId36" Type="http://schemas.openxmlformats.org/officeDocument/2006/relationships/image" Target="../media/image415.png"/><Relationship Id="rId37" Type="http://schemas.openxmlformats.org/officeDocument/2006/relationships/image" Target="../media/image416.png"/><Relationship Id="rId38" Type="http://schemas.openxmlformats.org/officeDocument/2006/relationships/image" Target="../media/image417.png"/><Relationship Id="rId39" Type="http://schemas.openxmlformats.org/officeDocument/2006/relationships/image" Target="../media/image418.png"/><Relationship Id="rId40" Type="http://schemas.openxmlformats.org/officeDocument/2006/relationships/image" Target="../media/image419.png"/><Relationship Id="rId41" Type="http://schemas.openxmlformats.org/officeDocument/2006/relationships/image" Target="../media/image420.png"/><Relationship Id="rId42" Type="http://schemas.openxmlformats.org/officeDocument/2006/relationships/image" Target="../media/image421.png"/><Relationship Id="rId43" Type="http://schemas.openxmlformats.org/officeDocument/2006/relationships/image" Target="../media/image422.png"/><Relationship Id="rId44" Type="http://schemas.openxmlformats.org/officeDocument/2006/relationships/image" Target="../media/image423.png"/><Relationship Id="rId45" Type="http://schemas.openxmlformats.org/officeDocument/2006/relationships/image" Target="../media/image424.png"/><Relationship Id="rId46" Type="http://schemas.openxmlformats.org/officeDocument/2006/relationships/image" Target="../media/image425.png"/><Relationship Id="rId47" Type="http://schemas.openxmlformats.org/officeDocument/2006/relationships/image" Target="../media/image4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7.png"/><Relationship Id="rId3" Type="http://schemas.openxmlformats.org/officeDocument/2006/relationships/image" Target="../media/image427.png"/><Relationship Id="rId4" Type="http://schemas.openxmlformats.org/officeDocument/2006/relationships/image" Target="../media/image428.png"/><Relationship Id="rId5" Type="http://schemas.openxmlformats.org/officeDocument/2006/relationships/image" Target="../media/image429.png"/><Relationship Id="rId6" Type="http://schemas.openxmlformats.org/officeDocument/2006/relationships/image" Target="../media/image430.png"/><Relationship Id="rId7" Type="http://schemas.openxmlformats.org/officeDocument/2006/relationships/image" Target="../media/image431.png"/><Relationship Id="rId8" Type="http://schemas.openxmlformats.org/officeDocument/2006/relationships/image" Target="../media/image432.png"/><Relationship Id="rId9" Type="http://schemas.openxmlformats.org/officeDocument/2006/relationships/image" Target="../media/image433.png"/><Relationship Id="rId10" Type="http://schemas.openxmlformats.org/officeDocument/2006/relationships/image" Target="../media/image434.png"/><Relationship Id="rId11" Type="http://schemas.openxmlformats.org/officeDocument/2006/relationships/image" Target="../media/image435.png"/><Relationship Id="rId12" Type="http://schemas.openxmlformats.org/officeDocument/2006/relationships/image" Target="../media/image436.png"/><Relationship Id="rId13" Type="http://schemas.openxmlformats.org/officeDocument/2006/relationships/image" Target="../media/image437.png"/><Relationship Id="rId14" Type="http://schemas.openxmlformats.org/officeDocument/2006/relationships/image" Target="../media/image438.png"/><Relationship Id="rId15" Type="http://schemas.openxmlformats.org/officeDocument/2006/relationships/image" Target="../media/image439.png"/><Relationship Id="rId16" Type="http://schemas.openxmlformats.org/officeDocument/2006/relationships/image" Target="../media/image440.png"/><Relationship Id="rId17" Type="http://schemas.openxmlformats.org/officeDocument/2006/relationships/image" Target="../media/image441.png"/><Relationship Id="rId18" Type="http://schemas.openxmlformats.org/officeDocument/2006/relationships/image" Target="../media/image442.png"/><Relationship Id="rId19" Type="http://schemas.openxmlformats.org/officeDocument/2006/relationships/image" Target="../media/image443.png"/><Relationship Id="rId20" Type="http://schemas.openxmlformats.org/officeDocument/2006/relationships/image" Target="../media/image444.png"/><Relationship Id="rId21" Type="http://schemas.openxmlformats.org/officeDocument/2006/relationships/image" Target="../media/image445.png"/><Relationship Id="rId22" Type="http://schemas.openxmlformats.org/officeDocument/2006/relationships/image" Target="../media/image446.png"/><Relationship Id="rId23" Type="http://schemas.openxmlformats.org/officeDocument/2006/relationships/image" Target="../media/image447.png"/><Relationship Id="rId24" Type="http://schemas.openxmlformats.org/officeDocument/2006/relationships/image" Target="../media/image448.png"/><Relationship Id="rId25" Type="http://schemas.openxmlformats.org/officeDocument/2006/relationships/image" Target="../media/image449.png"/><Relationship Id="rId26" Type="http://schemas.openxmlformats.org/officeDocument/2006/relationships/image" Target="../media/image450.png"/><Relationship Id="rId27" Type="http://schemas.openxmlformats.org/officeDocument/2006/relationships/image" Target="../media/image451.png"/><Relationship Id="rId28" Type="http://schemas.openxmlformats.org/officeDocument/2006/relationships/image" Target="../media/image452.png"/><Relationship Id="rId29" Type="http://schemas.openxmlformats.org/officeDocument/2006/relationships/image" Target="../media/image453.png"/><Relationship Id="rId30" Type="http://schemas.openxmlformats.org/officeDocument/2006/relationships/image" Target="../media/image454.png"/><Relationship Id="rId31" Type="http://schemas.openxmlformats.org/officeDocument/2006/relationships/image" Target="../media/image455.png"/><Relationship Id="rId32" Type="http://schemas.openxmlformats.org/officeDocument/2006/relationships/image" Target="../media/image456.png"/><Relationship Id="rId33" Type="http://schemas.openxmlformats.org/officeDocument/2006/relationships/image" Target="../media/image457.png"/><Relationship Id="rId34" Type="http://schemas.openxmlformats.org/officeDocument/2006/relationships/image" Target="../media/image458.png"/><Relationship Id="rId35" Type="http://schemas.openxmlformats.org/officeDocument/2006/relationships/image" Target="../media/image459.png"/><Relationship Id="rId36" Type="http://schemas.openxmlformats.org/officeDocument/2006/relationships/image" Target="../media/image460.png"/><Relationship Id="rId37" Type="http://schemas.openxmlformats.org/officeDocument/2006/relationships/image" Target="../media/image461.png"/><Relationship Id="rId38" Type="http://schemas.openxmlformats.org/officeDocument/2006/relationships/image" Target="../media/image462.png"/><Relationship Id="rId39" Type="http://schemas.openxmlformats.org/officeDocument/2006/relationships/image" Target="../media/image463.png"/><Relationship Id="rId40" Type="http://schemas.openxmlformats.org/officeDocument/2006/relationships/image" Target="../media/image464.png"/><Relationship Id="rId41" Type="http://schemas.openxmlformats.org/officeDocument/2006/relationships/image" Target="../media/image465.png"/><Relationship Id="rId42" Type="http://schemas.openxmlformats.org/officeDocument/2006/relationships/image" Target="../media/image466.png"/><Relationship Id="rId43" Type="http://schemas.openxmlformats.org/officeDocument/2006/relationships/image" Target="../media/image467.png"/><Relationship Id="rId44" Type="http://schemas.openxmlformats.org/officeDocument/2006/relationships/image" Target="../media/image468.png"/><Relationship Id="rId45" Type="http://schemas.openxmlformats.org/officeDocument/2006/relationships/image" Target="../media/image469.png"/><Relationship Id="rId46" Type="http://schemas.openxmlformats.org/officeDocument/2006/relationships/image" Target="../media/image470.png"/><Relationship Id="rId47" Type="http://schemas.openxmlformats.org/officeDocument/2006/relationships/image" Target="../media/image471.png"/><Relationship Id="rId48" Type="http://schemas.openxmlformats.org/officeDocument/2006/relationships/image" Target="../media/image47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2.png"/><Relationship Id="rId3" Type="http://schemas.openxmlformats.org/officeDocument/2006/relationships/image" Target="../media/image473.png"/><Relationship Id="rId4" Type="http://schemas.openxmlformats.org/officeDocument/2006/relationships/image" Target="../media/image474.png"/><Relationship Id="rId5" Type="http://schemas.openxmlformats.org/officeDocument/2006/relationships/image" Target="../media/image475.png"/><Relationship Id="rId6" Type="http://schemas.openxmlformats.org/officeDocument/2006/relationships/image" Target="../media/image476.png"/><Relationship Id="rId7" Type="http://schemas.openxmlformats.org/officeDocument/2006/relationships/image" Target="../media/image477.png"/><Relationship Id="rId8" Type="http://schemas.openxmlformats.org/officeDocument/2006/relationships/image" Target="../media/image478.png"/><Relationship Id="rId9" Type="http://schemas.openxmlformats.org/officeDocument/2006/relationships/image" Target="../media/image479.png"/><Relationship Id="rId10" Type="http://schemas.openxmlformats.org/officeDocument/2006/relationships/image" Target="../media/image480.png"/><Relationship Id="rId11" Type="http://schemas.openxmlformats.org/officeDocument/2006/relationships/image" Target="../media/image481.png"/><Relationship Id="rId12" Type="http://schemas.openxmlformats.org/officeDocument/2006/relationships/image" Target="../media/image482.png"/><Relationship Id="rId13" Type="http://schemas.openxmlformats.org/officeDocument/2006/relationships/image" Target="../media/image483.png"/><Relationship Id="rId14" Type="http://schemas.openxmlformats.org/officeDocument/2006/relationships/image" Target="../media/image484.png"/><Relationship Id="rId15" Type="http://schemas.openxmlformats.org/officeDocument/2006/relationships/image" Target="../media/image485.png"/><Relationship Id="rId16" Type="http://schemas.openxmlformats.org/officeDocument/2006/relationships/image" Target="../media/image486.png"/><Relationship Id="rId17" Type="http://schemas.openxmlformats.org/officeDocument/2006/relationships/image" Target="../media/image487.png"/><Relationship Id="rId18" Type="http://schemas.openxmlformats.org/officeDocument/2006/relationships/image" Target="../media/image488.png"/><Relationship Id="rId19" Type="http://schemas.openxmlformats.org/officeDocument/2006/relationships/image" Target="../media/image489.png"/><Relationship Id="rId20" Type="http://schemas.openxmlformats.org/officeDocument/2006/relationships/image" Target="../media/image490.png"/><Relationship Id="rId21" Type="http://schemas.openxmlformats.org/officeDocument/2006/relationships/image" Target="../media/image491.png"/><Relationship Id="rId22" Type="http://schemas.openxmlformats.org/officeDocument/2006/relationships/image" Target="../media/image492.png"/><Relationship Id="rId23" Type="http://schemas.openxmlformats.org/officeDocument/2006/relationships/image" Target="../media/image493.png"/><Relationship Id="rId24" Type="http://schemas.openxmlformats.org/officeDocument/2006/relationships/image" Target="../media/image494.png"/><Relationship Id="rId25" Type="http://schemas.openxmlformats.org/officeDocument/2006/relationships/image" Target="../media/image495.png"/><Relationship Id="rId26" Type="http://schemas.openxmlformats.org/officeDocument/2006/relationships/image" Target="../media/image496.png"/><Relationship Id="rId27" Type="http://schemas.openxmlformats.org/officeDocument/2006/relationships/image" Target="../media/image497.png"/><Relationship Id="rId28" Type="http://schemas.openxmlformats.org/officeDocument/2006/relationships/image" Target="../media/image498.png"/><Relationship Id="rId29" Type="http://schemas.openxmlformats.org/officeDocument/2006/relationships/image" Target="../media/image499.png"/><Relationship Id="rId30" Type="http://schemas.openxmlformats.org/officeDocument/2006/relationships/image" Target="../media/image500.png"/><Relationship Id="rId31" Type="http://schemas.openxmlformats.org/officeDocument/2006/relationships/image" Target="../media/image501.png"/><Relationship Id="rId32" Type="http://schemas.openxmlformats.org/officeDocument/2006/relationships/image" Target="../media/image502.png"/><Relationship Id="rId33" Type="http://schemas.openxmlformats.org/officeDocument/2006/relationships/image" Target="../media/image503.png"/><Relationship Id="rId34" Type="http://schemas.openxmlformats.org/officeDocument/2006/relationships/image" Target="../media/image504.png"/><Relationship Id="rId35" Type="http://schemas.openxmlformats.org/officeDocument/2006/relationships/image" Target="../media/image505.png"/><Relationship Id="rId36" Type="http://schemas.openxmlformats.org/officeDocument/2006/relationships/image" Target="../media/image506.png"/><Relationship Id="rId37" Type="http://schemas.openxmlformats.org/officeDocument/2006/relationships/image" Target="../media/image507.png"/><Relationship Id="rId38" Type="http://schemas.openxmlformats.org/officeDocument/2006/relationships/image" Target="../media/image508.png"/><Relationship Id="rId39" Type="http://schemas.openxmlformats.org/officeDocument/2006/relationships/image" Target="../media/image509.png"/><Relationship Id="rId40" Type="http://schemas.openxmlformats.org/officeDocument/2006/relationships/image" Target="../media/image510.png"/><Relationship Id="rId41" Type="http://schemas.openxmlformats.org/officeDocument/2006/relationships/image" Target="../media/image511.png"/><Relationship Id="rId42" Type="http://schemas.openxmlformats.org/officeDocument/2006/relationships/image" Target="../media/image512.png"/><Relationship Id="rId43" Type="http://schemas.openxmlformats.org/officeDocument/2006/relationships/image" Target="../media/image513.png"/><Relationship Id="rId44" Type="http://schemas.openxmlformats.org/officeDocument/2006/relationships/image" Target="../media/image514.png"/><Relationship Id="rId45" Type="http://schemas.openxmlformats.org/officeDocument/2006/relationships/image" Target="../media/image515.png"/><Relationship Id="rId46" Type="http://schemas.openxmlformats.org/officeDocument/2006/relationships/image" Target="../media/image516.png"/><Relationship Id="rId47" Type="http://schemas.openxmlformats.org/officeDocument/2006/relationships/image" Target="../media/image517.png"/><Relationship Id="rId48" Type="http://schemas.openxmlformats.org/officeDocument/2006/relationships/image" Target="../media/image47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8.png"/><Relationship Id="rId3" Type="http://schemas.openxmlformats.org/officeDocument/2006/relationships/image" Target="../media/image518.png"/><Relationship Id="rId4" Type="http://schemas.openxmlformats.org/officeDocument/2006/relationships/image" Target="../media/image519.png"/><Relationship Id="rId5" Type="http://schemas.openxmlformats.org/officeDocument/2006/relationships/image" Target="../media/image520.png"/><Relationship Id="rId6" Type="http://schemas.openxmlformats.org/officeDocument/2006/relationships/image" Target="../media/image521.png"/><Relationship Id="rId7" Type="http://schemas.openxmlformats.org/officeDocument/2006/relationships/image" Target="../media/image522.png"/><Relationship Id="rId8" Type="http://schemas.openxmlformats.org/officeDocument/2006/relationships/image" Target="../media/image523.png"/><Relationship Id="rId9" Type="http://schemas.openxmlformats.org/officeDocument/2006/relationships/image" Target="../media/image524.png"/><Relationship Id="rId10" Type="http://schemas.openxmlformats.org/officeDocument/2006/relationships/image" Target="../media/image525.png"/><Relationship Id="rId11" Type="http://schemas.openxmlformats.org/officeDocument/2006/relationships/image" Target="../media/image526.png"/><Relationship Id="rId12" Type="http://schemas.openxmlformats.org/officeDocument/2006/relationships/image" Target="../media/image527.png"/><Relationship Id="rId13" Type="http://schemas.openxmlformats.org/officeDocument/2006/relationships/image" Target="../media/image528.png"/><Relationship Id="rId14" Type="http://schemas.openxmlformats.org/officeDocument/2006/relationships/image" Target="../media/image529.png"/><Relationship Id="rId15" Type="http://schemas.openxmlformats.org/officeDocument/2006/relationships/image" Target="../media/image530.png"/><Relationship Id="rId16" Type="http://schemas.openxmlformats.org/officeDocument/2006/relationships/image" Target="../media/image531.png"/><Relationship Id="rId17" Type="http://schemas.openxmlformats.org/officeDocument/2006/relationships/image" Target="../media/image532.png"/><Relationship Id="rId18" Type="http://schemas.openxmlformats.org/officeDocument/2006/relationships/image" Target="../media/image533.png"/><Relationship Id="rId19" Type="http://schemas.openxmlformats.org/officeDocument/2006/relationships/image" Target="../media/image534.png"/><Relationship Id="rId20" Type="http://schemas.openxmlformats.org/officeDocument/2006/relationships/image" Target="../media/image535.png"/><Relationship Id="rId21" Type="http://schemas.openxmlformats.org/officeDocument/2006/relationships/image" Target="../media/image536.png"/><Relationship Id="rId22" Type="http://schemas.openxmlformats.org/officeDocument/2006/relationships/image" Target="../media/image537.png"/><Relationship Id="rId23" Type="http://schemas.openxmlformats.org/officeDocument/2006/relationships/image" Target="../media/image538.png"/><Relationship Id="rId24" Type="http://schemas.openxmlformats.org/officeDocument/2006/relationships/image" Target="../media/image539.png"/><Relationship Id="rId25" Type="http://schemas.openxmlformats.org/officeDocument/2006/relationships/image" Target="../media/image540.png"/><Relationship Id="rId26" Type="http://schemas.openxmlformats.org/officeDocument/2006/relationships/image" Target="../media/image541.png"/><Relationship Id="rId27" Type="http://schemas.openxmlformats.org/officeDocument/2006/relationships/image" Target="../media/image542.png"/><Relationship Id="rId28" Type="http://schemas.openxmlformats.org/officeDocument/2006/relationships/image" Target="../media/image543.png"/><Relationship Id="rId29" Type="http://schemas.openxmlformats.org/officeDocument/2006/relationships/image" Target="../media/image544.png"/><Relationship Id="rId30" Type="http://schemas.openxmlformats.org/officeDocument/2006/relationships/image" Target="../media/image545.png"/><Relationship Id="rId31" Type="http://schemas.openxmlformats.org/officeDocument/2006/relationships/image" Target="../media/image546.png"/><Relationship Id="rId32" Type="http://schemas.openxmlformats.org/officeDocument/2006/relationships/image" Target="../media/image547.png"/><Relationship Id="rId33" Type="http://schemas.openxmlformats.org/officeDocument/2006/relationships/image" Target="../media/image548.png"/><Relationship Id="rId34" Type="http://schemas.openxmlformats.org/officeDocument/2006/relationships/image" Target="../media/image549.png"/><Relationship Id="rId35" Type="http://schemas.openxmlformats.org/officeDocument/2006/relationships/image" Target="../media/image550.png"/><Relationship Id="rId36" Type="http://schemas.openxmlformats.org/officeDocument/2006/relationships/image" Target="../media/image551.png"/><Relationship Id="rId37" Type="http://schemas.openxmlformats.org/officeDocument/2006/relationships/image" Target="../media/image552.png"/><Relationship Id="rId38" Type="http://schemas.openxmlformats.org/officeDocument/2006/relationships/image" Target="../media/image553.png"/><Relationship Id="rId39" Type="http://schemas.openxmlformats.org/officeDocument/2006/relationships/image" Target="../media/image554.png"/><Relationship Id="rId40" Type="http://schemas.openxmlformats.org/officeDocument/2006/relationships/image" Target="../media/image555.png"/><Relationship Id="rId41" Type="http://schemas.openxmlformats.org/officeDocument/2006/relationships/image" Target="../media/image556.png"/><Relationship Id="rId42" Type="http://schemas.openxmlformats.org/officeDocument/2006/relationships/image" Target="../media/image557.png"/><Relationship Id="rId43" Type="http://schemas.openxmlformats.org/officeDocument/2006/relationships/image" Target="../media/image558.png"/><Relationship Id="rId44" Type="http://schemas.openxmlformats.org/officeDocument/2006/relationships/image" Target="../media/image559.png"/><Relationship Id="rId45" Type="http://schemas.openxmlformats.org/officeDocument/2006/relationships/image" Target="../media/image560.png"/><Relationship Id="rId46" Type="http://schemas.openxmlformats.org/officeDocument/2006/relationships/image" Target="../media/image561.png"/><Relationship Id="rId47" Type="http://schemas.openxmlformats.org/officeDocument/2006/relationships/image" Target="../media/image562.png"/><Relationship Id="rId48" Type="http://schemas.openxmlformats.org/officeDocument/2006/relationships/image" Target="../media/image56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3.png"/><Relationship Id="rId3" Type="http://schemas.openxmlformats.org/officeDocument/2006/relationships/image" Target="../media/image564.png"/><Relationship Id="rId4" Type="http://schemas.openxmlformats.org/officeDocument/2006/relationships/image" Target="../media/image565.png"/><Relationship Id="rId5" Type="http://schemas.openxmlformats.org/officeDocument/2006/relationships/image" Target="../media/image566.png"/><Relationship Id="rId6" Type="http://schemas.openxmlformats.org/officeDocument/2006/relationships/image" Target="../media/image567.png"/><Relationship Id="rId7" Type="http://schemas.openxmlformats.org/officeDocument/2006/relationships/image" Target="../media/image568.png"/><Relationship Id="rId8" Type="http://schemas.openxmlformats.org/officeDocument/2006/relationships/image" Target="../media/image569.png"/><Relationship Id="rId9" Type="http://schemas.openxmlformats.org/officeDocument/2006/relationships/image" Target="../media/image570.png"/><Relationship Id="rId10" Type="http://schemas.openxmlformats.org/officeDocument/2006/relationships/image" Target="../media/image571.png"/><Relationship Id="rId11" Type="http://schemas.openxmlformats.org/officeDocument/2006/relationships/image" Target="../media/image572.png"/><Relationship Id="rId12" Type="http://schemas.openxmlformats.org/officeDocument/2006/relationships/image" Target="../media/image573.png"/><Relationship Id="rId13" Type="http://schemas.openxmlformats.org/officeDocument/2006/relationships/image" Target="../media/image574.png"/><Relationship Id="rId14" Type="http://schemas.openxmlformats.org/officeDocument/2006/relationships/image" Target="../media/image575.png"/><Relationship Id="rId15" Type="http://schemas.openxmlformats.org/officeDocument/2006/relationships/image" Target="../media/image576.png"/><Relationship Id="rId16" Type="http://schemas.openxmlformats.org/officeDocument/2006/relationships/image" Target="../media/image577.png"/><Relationship Id="rId17" Type="http://schemas.openxmlformats.org/officeDocument/2006/relationships/image" Target="../media/image578.png"/><Relationship Id="rId18" Type="http://schemas.openxmlformats.org/officeDocument/2006/relationships/image" Target="../media/image579.png"/><Relationship Id="rId19" Type="http://schemas.openxmlformats.org/officeDocument/2006/relationships/image" Target="../media/image580.png"/><Relationship Id="rId20" Type="http://schemas.openxmlformats.org/officeDocument/2006/relationships/image" Target="../media/image581.png"/><Relationship Id="rId21" Type="http://schemas.openxmlformats.org/officeDocument/2006/relationships/image" Target="../media/image582.png"/><Relationship Id="rId22" Type="http://schemas.openxmlformats.org/officeDocument/2006/relationships/image" Target="../media/image583.png"/><Relationship Id="rId23" Type="http://schemas.openxmlformats.org/officeDocument/2006/relationships/image" Target="../media/image584.png"/><Relationship Id="rId24" Type="http://schemas.openxmlformats.org/officeDocument/2006/relationships/image" Target="../media/image585.png"/><Relationship Id="rId25" Type="http://schemas.openxmlformats.org/officeDocument/2006/relationships/image" Target="../media/image586.png"/><Relationship Id="rId26" Type="http://schemas.openxmlformats.org/officeDocument/2006/relationships/image" Target="../media/image587.png"/><Relationship Id="rId27" Type="http://schemas.openxmlformats.org/officeDocument/2006/relationships/image" Target="../media/image588.png"/><Relationship Id="rId28" Type="http://schemas.openxmlformats.org/officeDocument/2006/relationships/image" Target="../media/image589.png"/><Relationship Id="rId29" Type="http://schemas.openxmlformats.org/officeDocument/2006/relationships/image" Target="../media/image590.png"/><Relationship Id="rId30" Type="http://schemas.openxmlformats.org/officeDocument/2006/relationships/image" Target="../media/image591.png"/><Relationship Id="rId31" Type="http://schemas.openxmlformats.org/officeDocument/2006/relationships/image" Target="../media/image592.png"/><Relationship Id="rId32" Type="http://schemas.openxmlformats.org/officeDocument/2006/relationships/image" Target="../media/image593.png"/><Relationship Id="rId33" Type="http://schemas.openxmlformats.org/officeDocument/2006/relationships/image" Target="../media/image594.png"/><Relationship Id="rId34" Type="http://schemas.openxmlformats.org/officeDocument/2006/relationships/image" Target="../media/image595.png"/><Relationship Id="rId35" Type="http://schemas.openxmlformats.org/officeDocument/2006/relationships/image" Target="../media/image596.png"/><Relationship Id="rId36" Type="http://schemas.openxmlformats.org/officeDocument/2006/relationships/image" Target="../media/image597.png"/><Relationship Id="rId37" Type="http://schemas.openxmlformats.org/officeDocument/2006/relationships/image" Target="../media/image598.png"/><Relationship Id="rId38" Type="http://schemas.openxmlformats.org/officeDocument/2006/relationships/image" Target="../media/image599.png"/><Relationship Id="rId39" Type="http://schemas.openxmlformats.org/officeDocument/2006/relationships/image" Target="../media/image600.png"/><Relationship Id="rId40" Type="http://schemas.openxmlformats.org/officeDocument/2006/relationships/image" Target="../media/image601.png"/><Relationship Id="rId41" Type="http://schemas.openxmlformats.org/officeDocument/2006/relationships/image" Target="../media/image602.png"/><Relationship Id="rId42" Type="http://schemas.openxmlformats.org/officeDocument/2006/relationships/image" Target="../media/image603.png"/><Relationship Id="rId43" Type="http://schemas.openxmlformats.org/officeDocument/2006/relationships/image" Target="../media/image604.png"/><Relationship Id="rId44" Type="http://schemas.openxmlformats.org/officeDocument/2006/relationships/image" Target="../media/image605.png"/><Relationship Id="rId45" Type="http://schemas.openxmlformats.org/officeDocument/2006/relationships/image" Target="../media/image606.png"/><Relationship Id="rId46" Type="http://schemas.openxmlformats.org/officeDocument/2006/relationships/image" Target="../media/image607.png"/><Relationship Id="rId47" Type="http://schemas.openxmlformats.org/officeDocument/2006/relationships/image" Target="../media/image608.png"/><Relationship Id="rId48" Type="http://schemas.openxmlformats.org/officeDocument/2006/relationships/image" Target="../media/image56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9.png"/><Relationship Id="rId3" Type="http://schemas.openxmlformats.org/officeDocument/2006/relationships/image" Target="../media/image609.png"/><Relationship Id="rId4" Type="http://schemas.openxmlformats.org/officeDocument/2006/relationships/image" Target="../media/image610.png"/><Relationship Id="rId5" Type="http://schemas.openxmlformats.org/officeDocument/2006/relationships/image" Target="../media/image611.png"/><Relationship Id="rId6" Type="http://schemas.openxmlformats.org/officeDocument/2006/relationships/image" Target="../media/image612.png"/><Relationship Id="rId7" Type="http://schemas.openxmlformats.org/officeDocument/2006/relationships/image" Target="../media/image613.png"/><Relationship Id="rId8" Type="http://schemas.openxmlformats.org/officeDocument/2006/relationships/image" Target="../media/image614.png"/><Relationship Id="rId9" Type="http://schemas.openxmlformats.org/officeDocument/2006/relationships/image" Target="../media/image615.png"/><Relationship Id="rId10" Type="http://schemas.openxmlformats.org/officeDocument/2006/relationships/image" Target="../media/image616.png"/><Relationship Id="rId11" Type="http://schemas.openxmlformats.org/officeDocument/2006/relationships/image" Target="../media/image617.png"/><Relationship Id="rId12" Type="http://schemas.openxmlformats.org/officeDocument/2006/relationships/image" Target="../media/image618.png"/><Relationship Id="rId13" Type="http://schemas.openxmlformats.org/officeDocument/2006/relationships/image" Target="../media/image619.png"/><Relationship Id="rId14" Type="http://schemas.openxmlformats.org/officeDocument/2006/relationships/image" Target="../media/image620.png"/><Relationship Id="rId15" Type="http://schemas.openxmlformats.org/officeDocument/2006/relationships/image" Target="../media/image621.png"/><Relationship Id="rId16" Type="http://schemas.openxmlformats.org/officeDocument/2006/relationships/image" Target="../media/image622.png"/><Relationship Id="rId17" Type="http://schemas.openxmlformats.org/officeDocument/2006/relationships/image" Target="../media/image623.png"/><Relationship Id="rId18" Type="http://schemas.openxmlformats.org/officeDocument/2006/relationships/image" Target="../media/image624.png"/><Relationship Id="rId19" Type="http://schemas.openxmlformats.org/officeDocument/2006/relationships/image" Target="../media/image625.png"/><Relationship Id="rId20" Type="http://schemas.openxmlformats.org/officeDocument/2006/relationships/image" Target="../media/image626.png"/><Relationship Id="rId21" Type="http://schemas.openxmlformats.org/officeDocument/2006/relationships/image" Target="../media/image627.png"/><Relationship Id="rId22" Type="http://schemas.openxmlformats.org/officeDocument/2006/relationships/image" Target="../media/image628.png"/><Relationship Id="rId23" Type="http://schemas.openxmlformats.org/officeDocument/2006/relationships/image" Target="../media/image629.png"/><Relationship Id="rId24" Type="http://schemas.openxmlformats.org/officeDocument/2006/relationships/image" Target="../media/image630.png"/><Relationship Id="rId25" Type="http://schemas.openxmlformats.org/officeDocument/2006/relationships/image" Target="../media/image631.png"/><Relationship Id="rId26" Type="http://schemas.openxmlformats.org/officeDocument/2006/relationships/image" Target="../media/image632.png"/><Relationship Id="rId27" Type="http://schemas.openxmlformats.org/officeDocument/2006/relationships/image" Target="../media/image633.png"/><Relationship Id="rId28" Type="http://schemas.openxmlformats.org/officeDocument/2006/relationships/image" Target="../media/image634.png"/><Relationship Id="rId29" Type="http://schemas.openxmlformats.org/officeDocument/2006/relationships/image" Target="../media/image635.png"/><Relationship Id="rId30" Type="http://schemas.openxmlformats.org/officeDocument/2006/relationships/image" Target="../media/image636.png"/><Relationship Id="rId31" Type="http://schemas.openxmlformats.org/officeDocument/2006/relationships/image" Target="../media/image637.png"/><Relationship Id="rId32" Type="http://schemas.openxmlformats.org/officeDocument/2006/relationships/image" Target="../media/image638.png"/><Relationship Id="rId33" Type="http://schemas.openxmlformats.org/officeDocument/2006/relationships/image" Target="../media/image639.png"/><Relationship Id="rId34" Type="http://schemas.openxmlformats.org/officeDocument/2006/relationships/image" Target="../media/image640.png"/><Relationship Id="rId35" Type="http://schemas.openxmlformats.org/officeDocument/2006/relationships/image" Target="../media/image641.png"/><Relationship Id="rId36" Type="http://schemas.openxmlformats.org/officeDocument/2006/relationships/image" Target="../media/image642.png"/><Relationship Id="rId37" Type="http://schemas.openxmlformats.org/officeDocument/2006/relationships/image" Target="../media/image643.png"/><Relationship Id="rId38" Type="http://schemas.openxmlformats.org/officeDocument/2006/relationships/image" Target="../media/image644.png"/><Relationship Id="rId39" Type="http://schemas.openxmlformats.org/officeDocument/2006/relationships/image" Target="../media/image645.png"/><Relationship Id="rId40" Type="http://schemas.openxmlformats.org/officeDocument/2006/relationships/image" Target="../media/image646.png"/><Relationship Id="rId41" Type="http://schemas.openxmlformats.org/officeDocument/2006/relationships/image" Target="../media/image647.png"/><Relationship Id="rId42" Type="http://schemas.openxmlformats.org/officeDocument/2006/relationships/image" Target="../media/image648.png"/><Relationship Id="rId43" Type="http://schemas.openxmlformats.org/officeDocument/2006/relationships/image" Target="../media/image649.png"/><Relationship Id="rId44" Type="http://schemas.openxmlformats.org/officeDocument/2006/relationships/image" Target="../media/image650.png"/><Relationship Id="rId45" Type="http://schemas.openxmlformats.org/officeDocument/2006/relationships/image" Target="../media/image651.png"/><Relationship Id="rId46" Type="http://schemas.openxmlformats.org/officeDocument/2006/relationships/image" Target="../media/image652.png"/><Relationship Id="rId47" Type="http://schemas.openxmlformats.org/officeDocument/2006/relationships/image" Target="../media/image653.png"/><Relationship Id="rId48" Type="http://schemas.openxmlformats.org/officeDocument/2006/relationships/image" Target="../media/image65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4.png"/><Relationship Id="rId3" Type="http://schemas.openxmlformats.org/officeDocument/2006/relationships/image" Target="../media/image655.png"/><Relationship Id="rId4" Type="http://schemas.openxmlformats.org/officeDocument/2006/relationships/image" Target="../media/image656.png"/><Relationship Id="rId5" Type="http://schemas.openxmlformats.org/officeDocument/2006/relationships/image" Target="../media/image657.png"/><Relationship Id="rId6" Type="http://schemas.openxmlformats.org/officeDocument/2006/relationships/image" Target="../media/image658.png"/><Relationship Id="rId7" Type="http://schemas.openxmlformats.org/officeDocument/2006/relationships/image" Target="../media/image659.png"/><Relationship Id="rId8" Type="http://schemas.openxmlformats.org/officeDocument/2006/relationships/image" Target="../media/image660.png"/><Relationship Id="rId9" Type="http://schemas.openxmlformats.org/officeDocument/2006/relationships/image" Target="../media/image661.png"/><Relationship Id="rId10" Type="http://schemas.openxmlformats.org/officeDocument/2006/relationships/image" Target="../media/image662.png"/><Relationship Id="rId11" Type="http://schemas.openxmlformats.org/officeDocument/2006/relationships/image" Target="../media/image663.png"/><Relationship Id="rId12" Type="http://schemas.openxmlformats.org/officeDocument/2006/relationships/image" Target="../media/image664.png"/><Relationship Id="rId13" Type="http://schemas.openxmlformats.org/officeDocument/2006/relationships/image" Target="../media/image665.png"/><Relationship Id="rId14" Type="http://schemas.openxmlformats.org/officeDocument/2006/relationships/image" Target="../media/image666.png"/><Relationship Id="rId15" Type="http://schemas.openxmlformats.org/officeDocument/2006/relationships/image" Target="../media/image667.png"/><Relationship Id="rId16" Type="http://schemas.openxmlformats.org/officeDocument/2006/relationships/image" Target="../media/image668.png"/><Relationship Id="rId17" Type="http://schemas.openxmlformats.org/officeDocument/2006/relationships/image" Target="../media/image669.png"/><Relationship Id="rId18" Type="http://schemas.openxmlformats.org/officeDocument/2006/relationships/image" Target="../media/image670.png"/><Relationship Id="rId19" Type="http://schemas.openxmlformats.org/officeDocument/2006/relationships/image" Target="../media/image671.png"/><Relationship Id="rId20" Type="http://schemas.openxmlformats.org/officeDocument/2006/relationships/image" Target="../media/image672.png"/><Relationship Id="rId21" Type="http://schemas.openxmlformats.org/officeDocument/2006/relationships/image" Target="../media/image673.png"/><Relationship Id="rId22" Type="http://schemas.openxmlformats.org/officeDocument/2006/relationships/image" Target="../media/image674.png"/><Relationship Id="rId23" Type="http://schemas.openxmlformats.org/officeDocument/2006/relationships/image" Target="../media/image675.png"/><Relationship Id="rId24" Type="http://schemas.openxmlformats.org/officeDocument/2006/relationships/image" Target="../media/image676.png"/><Relationship Id="rId25" Type="http://schemas.openxmlformats.org/officeDocument/2006/relationships/image" Target="../media/image677.png"/><Relationship Id="rId26" Type="http://schemas.openxmlformats.org/officeDocument/2006/relationships/image" Target="../media/image678.png"/><Relationship Id="rId27" Type="http://schemas.openxmlformats.org/officeDocument/2006/relationships/image" Target="../media/image679.png"/><Relationship Id="rId28" Type="http://schemas.openxmlformats.org/officeDocument/2006/relationships/image" Target="../media/image680.png"/><Relationship Id="rId29" Type="http://schemas.openxmlformats.org/officeDocument/2006/relationships/image" Target="../media/image681.png"/><Relationship Id="rId30" Type="http://schemas.openxmlformats.org/officeDocument/2006/relationships/image" Target="../media/image682.png"/><Relationship Id="rId31" Type="http://schemas.openxmlformats.org/officeDocument/2006/relationships/image" Target="../media/image683.png"/><Relationship Id="rId32" Type="http://schemas.openxmlformats.org/officeDocument/2006/relationships/image" Target="../media/image684.png"/><Relationship Id="rId33" Type="http://schemas.openxmlformats.org/officeDocument/2006/relationships/image" Target="../media/image685.png"/><Relationship Id="rId34" Type="http://schemas.openxmlformats.org/officeDocument/2006/relationships/image" Target="../media/image686.png"/><Relationship Id="rId35" Type="http://schemas.openxmlformats.org/officeDocument/2006/relationships/image" Target="../media/image687.png"/><Relationship Id="rId36" Type="http://schemas.openxmlformats.org/officeDocument/2006/relationships/image" Target="../media/image688.png"/><Relationship Id="rId37" Type="http://schemas.openxmlformats.org/officeDocument/2006/relationships/image" Target="../media/image689.png"/><Relationship Id="rId38" Type="http://schemas.openxmlformats.org/officeDocument/2006/relationships/image" Target="../media/image690.png"/><Relationship Id="rId39" Type="http://schemas.openxmlformats.org/officeDocument/2006/relationships/image" Target="../media/image691.png"/><Relationship Id="rId40" Type="http://schemas.openxmlformats.org/officeDocument/2006/relationships/image" Target="../media/image692.png"/><Relationship Id="rId41" Type="http://schemas.openxmlformats.org/officeDocument/2006/relationships/image" Target="../media/image693.png"/><Relationship Id="rId42" Type="http://schemas.openxmlformats.org/officeDocument/2006/relationships/image" Target="../media/image694.png"/><Relationship Id="rId43" Type="http://schemas.openxmlformats.org/officeDocument/2006/relationships/image" Target="../media/image695.png"/><Relationship Id="rId44" Type="http://schemas.openxmlformats.org/officeDocument/2006/relationships/image" Target="../media/image696.png"/><Relationship Id="rId45" Type="http://schemas.openxmlformats.org/officeDocument/2006/relationships/image" Target="../media/image697.png"/><Relationship Id="rId46" Type="http://schemas.openxmlformats.org/officeDocument/2006/relationships/image" Target="../media/image698.png"/><Relationship Id="rId47" Type="http://schemas.openxmlformats.org/officeDocument/2006/relationships/image" Target="../media/image699.png"/><Relationship Id="rId48" Type="http://schemas.openxmlformats.org/officeDocument/2006/relationships/image" Target="../media/image70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0.png"/><Relationship Id="rId3" Type="http://schemas.openxmlformats.org/officeDocument/2006/relationships/image" Target="../media/image701.png"/><Relationship Id="rId4" Type="http://schemas.openxmlformats.org/officeDocument/2006/relationships/image" Target="../media/image702.png"/><Relationship Id="rId5" Type="http://schemas.openxmlformats.org/officeDocument/2006/relationships/image" Target="../media/image703.png"/><Relationship Id="rId6" Type="http://schemas.openxmlformats.org/officeDocument/2006/relationships/image" Target="../media/image704.png"/><Relationship Id="rId7" Type="http://schemas.openxmlformats.org/officeDocument/2006/relationships/image" Target="../media/image705.png"/><Relationship Id="rId8" Type="http://schemas.openxmlformats.org/officeDocument/2006/relationships/image" Target="../media/image706.png"/><Relationship Id="rId9" Type="http://schemas.openxmlformats.org/officeDocument/2006/relationships/image" Target="../media/image707.png"/><Relationship Id="rId10" Type="http://schemas.openxmlformats.org/officeDocument/2006/relationships/image" Target="../media/image708.png"/><Relationship Id="rId11" Type="http://schemas.openxmlformats.org/officeDocument/2006/relationships/image" Target="../media/image709.png"/><Relationship Id="rId12" Type="http://schemas.openxmlformats.org/officeDocument/2006/relationships/image" Target="../media/image710.png"/><Relationship Id="rId13" Type="http://schemas.openxmlformats.org/officeDocument/2006/relationships/image" Target="../media/image711.png"/><Relationship Id="rId14" Type="http://schemas.openxmlformats.org/officeDocument/2006/relationships/image" Target="../media/image712.png"/><Relationship Id="rId15" Type="http://schemas.openxmlformats.org/officeDocument/2006/relationships/image" Target="../media/image713.png"/><Relationship Id="rId16" Type="http://schemas.openxmlformats.org/officeDocument/2006/relationships/image" Target="../media/image714.png"/><Relationship Id="rId17" Type="http://schemas.openxmlformats.org/officeDocument/2006/relationships/image" Target="../media/image715.png"/><Relationship Id="rId18" Type="http://schemas.openxmlformats.org/officeDocument/2006/relationships/image" Target="../media/image716.png"/><Relationship Id="rId19" Type="http://schemas.openxmlformats.org/officeDocument/2006/relationships/image" Target="../media/image717.png"/><Relationship Id="rId20" Type="http://schemas.openxmlformats.org/officeDocument/2006/relationships/image" Target="../media/image718.png"/><Relationship Id="rId21" Type="http://schemas.openxmlformats.org/officeDocument/2006/relationships/image" Target="../media/image719.png"/><Relationship Id="rId22" Type="http://schemas.openxmlformats.org/officeDocument/2006/relationships/image" Target="../media/image720.png"/><Relationship Id="rId23" Type="http://schemas.openxmlformats.org/officeDocument/2006/relationships/image" Target="../media/image721.png"/><Relationship Id="rId24" Type="http://schemas.openxmlformats.org/officeDocument/2006/relationships/image" Target="../media/image722.png"/><Relationship Id="rId25" Type="http://schemas.openxmlformats.org/officeDocument/2006/relationships/image" Target="../media/image723.png"/><Relationship Id="rId26" Type="http://schemas.openxmlformats.org/officeDocument/2006/relationships/image" Target="../media/image724.png"/><Relationship Id="rId27" Type="http://schemas.openxmlformats.org/officeDocument/2006/relationships/image" Target="../media/image725.png"/><Relationship Id="rId28" Type="http://schemas.openxmlformats.org/officeDocument/2006/relationships/image" Target="../media/image726.png"/><Relationship Id="rId29" Type="http://schemas.openxmlformats.org/officeDocument/2006/relationships/image" Target="../media/image727.png"/><Relationship Id="rId30" Type="http://schemas.openxmlformats.org/officeDocument/2006/relationships/image" Target="../media/image728.png"/><Relationship Id="rId31" Type="http://schemas.openxmlformats.org/officeDocument/2006/relationships/image" Target="../media/image729.png"/><Relationship Id="rId32" Type="http://schemas.openxmlformats.org/officeDocument/2006/relationships/image" Target="../media/image730.png"/><Relationship Id="rId33" Type="http://schemas.openxmlformats.org/officeDocument/2006/relationships/image" Target="../media/image731.png"/><Relationship Id="rId34" Type="http://schemas.openxmlformats.org/officeDocument/2006/relationships/image" Target="../media/image732.png"/><Relationship Id="rId35" Type="http://schemas.openxmlformats.org/officeDocument/2006/relationships/image" Target="../media/image733.png"/><Relationship Id="rId36" Type="http://schemas.openxmlformats.org/officeDocument/2006/relationships/image" Target="../media/image734.png"/><Relationship Id="rId37" Type="http://schemas.openxmlformats.org/officeDocument/2006/relationships/image" Target="../media/image735.png"/><Relationship Id="rId38" Type="http://schemas.openxmlformats.org/officeDocument/2006/relationships/image" Target="../media/image736.png"/><Relationship Id="rId39" Type="http://schemas.openxmlformats.org/officeDocument/2006/relationships/image" Target="../media/image737.png"/><Relationship Id="rId40" Type="http://schemas.openxmlformats.org/officeDocument/2006/relationships/image" Target="../media/image738.png"/><Relationship Id="rId41" Type="http://schemas.openxmlformats.org/officeDocument/2006/relationships/image" Target="../media/image739.png"/><Relationship Id="rId42" Type="http://schemas.openxmlformats.org/officeDocument/2006/relationships/image" Target="../media/image740.png"/><Relationship Id="rId43" Type="http://schemas.openxmlformats.org/officeDocument/2006/relationships/image" Target="../media/image741.png"/><Relationship Id="rId44" Type="http://schemas.openxmlformats.org/officeDocument/2006/relationships/image" Target="../media/image742.png"/><Relationship Id="rId45" Type="http://schemas.openxmlformats.org/officeDocument/2006/relationships/image" Target="../media/image743.png"/><Relationship Id="rId46" Type="http://schemas.openxmlformats.org/officeDocument/2006/relationships/image" Target="../media/image744.png"/><Relationship Id="rId47" Type="http://schemas.openxmlformats.org/officeDocument/2006/relationships/image" Target="../media/image745.png"/><Relationship Id="rId48" Type="http://schemas.openxmlformats.org/officeDocument/2006/relationships/image" Target="../media/image74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6.png"/><Relationship Id="rId3" Type="http://schemas.openxmlformats.org/officeDocument/2006/relationships/image" Target="../media/image747.png"/><Relationship Id="rId4" Type="http://schemas.openxmlformats.org/officeDocument/2006/relationships/image" Target="../media/image748.png"/><Relationship Id="rId5" Type="http://schemas.openxmlformats.org/officeDocument/2006/relationships/image" Target="../media/image749.png"/><Relationship Id="rId6" Type="http://schemas.openxmlformats.org/officeDocument/2006/relationships/image" Target="../media/image750.png"/><Relationship Id="rId7" Type="http://schemas.openxmlformats.org/officeDocument/2006/relationships/image" Target="../media/image751.png"/><Relationship Id="rId8" Type="http://schemas.openxmlformats.org/officeDocument/2006/relationships/image" Target="../media/image752.png"/><Relationship Id="rId9" Type="http://schemas.openxmlformats.org/officeDocument/2006/relationships/image" Target="../media/image753.png"/><Relationship Id="rId10" Type="http://schemas.openxmlformats.org/officeDocument/2006/relationships/image" Target="../media/image754.png"/><Relationship Id="rId11" Type="http://schemas.openxmlformats.org/officeDocument/2006/relationships/image" Target="../media/image755.png"/><Relationship Id="rId12" Type="http://schemas.openxmlformats.org/officeDocument/2006/relationships/image" Target="../media/image756.png"/><Relationship Id="rId13" Type="http://schemas.openxmlformats.org/officeDocument/2006/relationships/image" Target="../media/image757.png"/><Relationship Id="rId14" Type="http://schemas.openxmlformats.org/officeDocument/2006/relationships/image" Target="../media/image758.png"/><Relationship Id="rId15" Type="http://schemas.openxmlformats.org/officeDocument/2006/relationships/image" Target="../media/image759.png"/><Relationship Id="rId16" Type="http://schemas.openxmlformats.org/officeDocument/2006/relationships/image" Target="../media/image760.png"/><Relationship Id="rId17" Type="http://schemas.openxmlformats.org/officeDocument/2006/relationships/image" Target="../media/image761.png"/><Relationship Id="rId18" Type="http://schemas.openxmlformats.org/officeDocument/2006/relationships/image" Target="../media/image762.png"/><Relationship Id="rId19" Type="http://schemas.openxmlformats.org/officeDocument/2006/relationships/image" Target="../media/image763.png"/><Relationship Id="rId20" Type="http://schemas.openxmlformats.org/officeDocument/2006/relationships/image" Target="../media/image764.png"/><Relationship Id="rId21" Type="http://schemas.openxmlformats.org/officeDocument/2006/relationships/image" Target="../media/image765.png"/><Relationship Id="rId22" Type="http://schemas.openxmlformats.org/officeDocument/2006/relationships/image" Target="../media/image766.png"/><Relationship Id="rId23" Type="http://schemas.openxmlformats.org/officeDocument/2006/relationships/image" Target="../media/image767.png"/><Relationship Id="rId24" Type="http://schemas.openxmlformats.org/officeDocument/2006/relationships/image" Target="../media/image768.png"/><Relationship Id="rId25" Type="http://schemas.openxmlformats.org/officeDocument/2006/relationships/image" Target="../media/image769.png"/><Relationship Id="rId26" Type="http://schemas.openxmlformats.org/officeDocument/2006/relationships/image" Target="../media/image770.png"/><Relationship Id="rId27" Type="http://schemas.openxmlformats.org/officeDocument/2006/relationships/image" Target="../media/image771.png"/><Relationship Id="rId28" Type="http://schemas.openxmlformats.org/officeDocument/2006/relationships/image" Target="../media/image772.png"/><Relationship Id="rId29" Type="http://schemas.openxmlformats.org/officeDocument/2006/relationships/image" Target="../media/image773.png"/><Relationship Id="rId30" Type="http://schemas.openxmlformats.org/officeDocument/2006/relationships/image" Target="../media/image774.png"/><Relationship Id="rId31" Type="http://schemas.openxmlformats.org/officeDocument/2006/relationships/image" Target="../media/image775.png"/><Relationship Id="rId32" Type="http://schemas.openxmlformats.org/officeDocument/2006/relationships/image" Target="../media/image776.png"/><Relationship Id="rId33" Type="http://schemas.openxmlformats.org/officeDocument/2006/relationships/image" Target="../media/image777.png"/><Relationship Id="rId34" Type="http://schemas.openxmlformats.org/officeDocument/2006/relationships/image" Target="../media/image778.png"/><Relationship Id="rId35" Type="http://schemas.openxmlformats.org/officeDocument/2006/relationships/image" Target="../media/image779.png"/><Relationship Id="rId36" Type="http://schemas.openxmlformats.org/officeDocument/2006/relationships/image" Target="../media/image780.png"/><Relationship Id="rId37" Type="http://schemas.openxmlformats.org/officeDocument/2006/relationships/image" Target="../media/image781.png"/><Relationship Id="rId38" Type="http://schemas.openxmlformats.org/officeDocument/2006/relationships/image" Target="../media/image782.png"/><Relationship Id="rId39" Type="http://schemas.openxmlformats.org/officeDocument/2006/relationships/image" Target="../media/image783.png"/><Relationship Id="rId40" Type="http://schemas.openxmlformats.org/officeDocument/2006/relationships/image" Target="../media/image784.png"/><Relationship Id="rId41" Type="http://schemas.openxmlformats.org/officeDocument/2006/relationships/image" Target="../media/image785.png"/><Relationship Id="rId42" Type="http://schemas.openxmlformats.org/officeDocument/2006/relationships/image" Target="../media/image786.png"/><Relationship Id="rId43" Type="http://schemas.openxmlformats.org/officeDocument/2006/relationships/image" Target="../media/image787.png"/><Relationship Id="rId44" Type="http://schemas.openxmlformats.org/officeDocument/2006/relationships/image" Target="../media/image788.png"/><Relationship Id="rId45" Type="http://schemas.openxmlformats.org/officeDocument/2006/relationships/image" Target="../media/image789.png"/><Relationship Id="rId46" Type="http://schemas.openxmlformats.org/officeDocument/2006/relationships/image" Target="../media/image790.png"/><Relationship Id="rId47" Type="http://schemas.openxmlformats.org/officeDocument/2006/relationships/image" Target="../media/image7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jpg"/><Relationship Id="rId28" Type="http://schemas.openxmlformats.org/officeDocument/2006/relationships/image" Target="../media/image7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2.png"/><Relationship Id="rId3" Type="http://schemas.openxmlformats.org/officeDocument/2006/relationships/image" Target="../media/image792.png"/><Relationship Id="rId4" Type="http://schemas.openxmlformats.org/officeDocument/2006/relationships/image" Target="../media/image793.png"/><Relationship Id="rId5" Type="http://schemas.openxmlformats.org/officeDocument/2006/relationships/image" Target="../media/image794.png"/><Relationship Id="rId6" Type="http://schemas.openxmlformats.org/officeDocument/2006/relationships/image" Target="../media/image795.png"/><Relationship Id="rId7" Type="http://schemas.openxmlformats.org/officeDocument/2006/relationships/image" Target="../media/image796.png"/><Relationship Id="rId8" Type="http://schemas.openxmlformats.org/officeDocument/2006/relationships/image" Target="../media/image797.png"/><Relationship Id="rId9" Type="http://schemas.openxmlformats.org/officeDocument/2006/relationships/image" Target="../media/image798.png"/><Relationship Id="rId10" Type="http://schemas.openxmlformats.org/officeDocument/2006/relationships/image" Target="../media/image799.png"/><Relationship Id="rId11" Type="http://schemas.openxmlformats.org/officeDocument/2006/relationships/image" Target="../media/image800.png"/><Relationship Id="rId12" Type="http://schemas.openxmlformats.org/officeDocument/2006/relationships/image" Target="../media/image801.png"/><Relationship Id="rId13" Type="http://schemas.openxmlformats.org/officeDocument/2006/relationships/image" Target="../media/image802.png"/><Relationship Id="rId14" Type="http://schemas.openxmlformats.org/officeDocument/2006/relationships/image" Target="../media/image803.png"/><Relationship Id="rId15" Type="http://schemas.openxmlformats.org/officeDocument/2006/relationships/image" Target="../media/image804.png"/><Relationship Id="rId16" Type="http://schemas.openxmlformats.org/officeDocument/2006/relationships/image" Target="../media/image805.png"/><Relationship Id="rId17" Type="http://schemas.openxmlformats.org/officeDocument/2006/relationships/image" Target="../media/image806.png"/><Relationship Id="rId18" Type="http://schemas.openxmlformats.org/officeDocument/2006/relationships/image" Target="../media/image807.png"/><Relationship Id="rId19" Type="http://schemas.openxmlformats.org/officeDocument/2006/relationships/image" Target="../media/image808.png"/><Relationship Id="rId20" Type="http://schemas.openxmlformats.org/officeDocument/2006/relationships/image" Target="../media/image809.png"/><Relationship Id="rId21" Type="http://schemas.openxmlformats.org/officeDocument/2006/relationships/image" Target="../media/image810.png"/><Relationship Id="rId22" Type="http://schemas.openxmlformats.org/officeDocument/2006/relationships/image" Target="../media/image811.png"/><Relationship Id="rId23" Type="http://schemas.openxmlformats.org/officeDocument/2006/relationships/image" Target="../media/image812.png"/><Relationship Id="rId24" Type="http://schemas.openxmlformats.org/officeDocument/2006/relationships/image" Target="../media/image813.png"/><Relationship Id="rId25" Type="http://schemas.openxmlformats.org/officeDocument/2006/relationships/image" Target="../media/image814.png"/><Relationship Id="rId26" Type="http://schemas.openxmlformats.org/officeDocument/2006/relationships/image" Target="../media/image815.png"/><Relationship Id="rId27" Type="http://schemas.openxmlformats.org/officeDocument/2006/relationships/image" Target="../media/image816.png"/><Relationship Id="rId28" Type="http://schemas.openxmlformats.org/officeDocument/2006/relationships/image" Target="../media/image817.png"/><Relationship Id="rId29" Type="http://schemas.openxmlformats.org/officeDocument/2006/relationships/image" Target="../media/image818.png"/><Relationship Id="rId30" Type="http://schemas.openxmlformats.org/officeDocument/2006/relationships/image" Target="../media/image819.png"/><Relationship Id="rId31" Type="http://schemas.openxmlformats.org/officeDocument/2006/relationships/image" Target="../media/image820.png"/><Relationship Id="rId32" Type="http://schemas.openxmlformats.org/officeDocument/2006/relationships/image" Target="../media/image821.png"/><Relationship Id="rId33" Type="http://schemas.openxmlformats.org/officeDocument/2006/relationships/image" Target="../media/image822.png"/><Relationship Id="rId34" Type="http://schemas.openxmlformats.org/officeDocument/2006/relationships/image" Target="../media/image823.png"/><Relationship Id="rId35" Type="http://schemas.openxmlformats.org/officeDocument/2006/relationships/image" Target="../media/image824.png"/><Relationship Id="rId36" Type="http://schemas.openxmlformats.org/officeDocument/2006/relationships/image" Target="../media/image825.png"/><Relationship Id="rId37" Type="http://schemas.openxmlformats.org/officeDocument/2006/relationships/image" Target="../media/image826.png"/><Relationship Id="rId38" Type="http://schemas.openxmlformats.org/officeDocument/2006/relationships/image" Target="../media/image827.png"/><Relationship Id="rId39" Type="http://schemas.openxmlformats.org/officeDocument/2006/relationships/image" Target="../media/image828.png"/><Relationship Id="rId40" Type="http://schemas.openxmlformats.org/officeDocument/2006/relationships/image" Target="../media/image829.png"/><Relationship Id="rId41" Type="http://schemas.openxmlformats.org/officeDocument/2006/relationships/image" Target="../media/image830.png"/><Relationship Id="rId42" Type="http://schemas.openxmlformats.org/officeDocument/2006/relationships/image" Target="../media/image831.png"/><Relationship Id="rId43" Type="http://schemas.openxmlformats.org/officeDocument/2006/relationships/image" Target="../media/image832.png"/><Relationship Id="rId44" Type="http://schemas.openxmlformats.org/officeDocument/2006/relationships/image" Target="../media/image833.png"/><Relationship Id="rId45" Type="http://schemas.openxmlformats.org/officeDocument/2006/relationships/image" Target="../media/image834.png"/><Relationship Id="rId46" Type="http://schemas.openxmlformats.org/officeDocument/2006/relationships/image" Target="../media/image835.png"/><Relationship Id="rId47" Type="http://schemas.openxmlformats.org/officeDocument/2006/relationships/image" Target="../media/image836.png"/><Relationship Id="rId48" Type="http://schemas.openxmlformats.org/officeDocument/2006/relationships/image" Target="../media/image83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Relationship Id="rId26" Type="http://schemas.openxmlformats.org/officeDocument/2006/relationships/image" Target="../media/image99.png"/><Relationship Id="rId27" Type="http://schemas.openxmlformats.org/officeDocument/2006/relationships/image" Target="../media/image100.png"/><Relationship Id="rId28" Type="http://schemas.openxmlformats.org/officeDocument/2006/relationships/image" Target="../media/image101.png"/><Relationship Id="rId29" Type="http://schemas.openxmlformats.org/officeDocument/2006/relationships/image" Target="../media/image102.png"/><Relationship Id="rId30" Type="http://schemas.openxmlformats.org/officeDocument/2006/relationships/image" Target="../media/image103.png"/><Relationship Id="rId31" Type="http://schemas.openxmlformats.org/officeDocument/2006/relationships/image" Target="../media/image104.png"/><Relationship Id="rId32" Type="http://schemas.openxmlformats.org/officeDocument/2006/relationships/image" Target="../media/image105.png"/><Relationship Id="rId33" Type="http://schemas.openxmlformats.org/officeDocument/2006/relationships/image" Target="../media/image106.png"/><Relationship Id="rId34" Type="http://schemas.openxmlformats.org/officeDocument/2006/relationships/image" Target="../media/image107.png"/><Relationship Id="rId35" Type="http://schemas.openxmlformats.org/officeDocument/2006/relationships/image" Target="../media/image108.png"/><Relationship Id="rId36" Type="http://schemas.openxmlformats.org/officeDocument/2006/relationships/image" Target="../media/image109.png"/><Relationship Id="rId37" Type="http://schemas.openxmlformats.org/officeDocument/2006/relationships/image" Target="../media/image110.png"/><Relationship Id="rId38" Type="http://schemas.openxmlformats.org/officeDocument/2006/relationships/image" Target="../media/image111.png"/><Relationship Id="rId39" Type="http://schemas.openxmlformats.org/officeDocument/2006/relationships/image" Target="../media/image112.png"/><Relationship Id="rId40" Type="http://schemas.openxmlformats.org/officeDocument/2006/relationships/image" Target="../media/image113.png"/><Relationship Id="rId41" Type="http://schemas.openxmlformats.org/officeDocument/2006/relationships/image" Target="../media/image114.png"/><Relationship Id="rId42" Type="http://schemas.openxmlformats.org/officeDocument/2006/relationships/image" Target="../media/image115.png"/><Relationship Id="rId43" Type="http://schemas.openxmlformats.org/officeDocument/2006/relationships/image" Target="../media/image116.png"/><Relationship Id="rId44" Type="http://schemas.openxmlformats.org/officeDocument/2006/relationships/image" Target="../media/image117.png"/><Relationship Id="rId45" Type="http://schemas.openxmlformats.org/officeDocument/2006/relationships/image" Target="../media/image118.png"/><Relationship Id="rId46" Type="http://schemas.openxmlformats.org/officeDocument/2006/relationships/image" Target="../media/image119.png"/><Relationship Id="rId47" Type="http://schemas.openxmlformats.org/officeDocument/2006/relationships/image" Target="../media/image120.png"/><Relationship Id="rId48" Type="http://schemas.openxmlformats.org/officeDocument/2006/relationships/image" Target="../media/image1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Relationship Id="rId33" Type="http://schemas.openxmlformats.org/officeDocument/2006/relationships/image" Target="../media/image152.png"/><Relationship Id="rId34" Type="http://schemas.openxmlformats.org/officeDocument/2006/relationships/image" Target="../media/image153.png"/><Relationship Id="rId35" Type="http://schemas.openxmlformats.org/officeDocument/2006/relationships/image" Target="../media/image154.png"/><Relationship Id="rId36" Type="http://schemas.openxmlformats.org/officeDocument/2006/relationships/image" Target="../media/image155.png"/><Relationship Id="rId37" Type="http://schemas.openxmlformats.org/officeDocument/2006/relationships/image" Target="../media/image156.png"/><Relationship Id="rId38" Type="http://schemas.openxmlformats.org/officeDocument/2006/relationships/image" Target="../media/image157.png"/><Relationship Id="rId39" Type="http://schemas.openxmlformats.org/officeDocument/2006/relationships/image" Target="../media/image158.png"/><Relationship Id="rId40" Type="http://schemas.openxmlformats.org/officeDocument/2006/relationships/image" Target="../media/image159.png"/><Relationship Id="rId41" Type="http://schemas.openxmlformats.org/officeDocument/2006/relationships/image" Target="../media/image160.png"/><Relationship Id="rId42" Type="http://schemas.openxmlformats.org/officeDocument/2006/relationships/image" Target="../media/image161.png"/><Relationship Id="rId43" Type="http://schemas.openxmlformats.org/officeDocument/2006/relationships/image" Target="../media/image162.png"/><Relationship Id="rId44" Type="http://schemas.openxmlformats.org/officeDocument/2006/relationships/image" Target="../media/image163.png"/><Relationship Id="rId45" Type="http://schemas.openxmlformats.org/officeDocument/2006/relationships/image" Target="../media/image164.png"/><Relationship Id="rId46" Type="http://schemas.openxmlformats.org/officeDocument/2006/relationships/image" Target="../media/image165.png"/><Relationship Id="rId47" Type="http://schemas.openxmlformats.org/officeDocument/2006/relationships/image" Target="../media/image166.png"/><Relationship Id="rId48" Type="http://schemas.openxmlformats.org/officeDocument/2006/relationships/image" Target="../media/image16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84.png"/><Relationship Id="rId19" Type="http://schemas.openxmlformats.org/officeDocument/2006/relationships/image" Target="../media/image185.png"/><Relationship Id="rId20" Type="http://schemas.openxmlformats.org/officeDocument/2006/relationships/image" Target="../media/image186.png"/><Relationship Id="rId21" Type="http://schemas.openxmlformats.org/officeDocument/2006/relationships/image" Target="../media/image187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Relationship Id="rId25" Type="http://schemas.openxmlformats.org/officeDocument/2006/relationships/image" Target="../media/image191.png"/><Relationship Id="rId26" Type="http://schemas.openxmlformats.org/officeDocument/2006/relationships/image" Target="../media/image192.png"/><Relationship Id="rId27" Type="http://schemas.openxmlformats.org/officeDocument/2006/relationships/image" Target="../media/image193.png"/><Relationship Id="rId28" Type="http://schemas.openxmlformats.org/officeDocument/2006/relationships/image" Target="../media/image194.png"/><Relationship Id="rId29" Type="http://schemas.openxmlformats.org/officeDocument/2006/relationships/image" Target="../media/image195.png"/><Relationship Id="rId30" Type="http://schemas.openxmlformats.org/officeDocument/2006/relationships/image" Target="../media/image196.png"/><Relationship Id="rId31" Type="http://schemas.openxmlformats.org/officeDocument/2006/relationships/image" Target="../media/image197.png"/><Relationship Id="rId32" Type="http://schemas.openxmlformats.org/officeDocument/2006/relationships/image" Target="../media/image198.png"/><Relationship Id="rId33" Type="http://schemas.openxmlformats.org/officeDocument/2006/relationships/image" Target="../media/image199.png"/><Relationship Id="rId34" Type="http://schemas.openxmlformats.org/officeDocument/2006/relationships/image" Target="../media/image200.png"/><Relationship Id="rId35" Type="http://schemas.openxmlformats.org/officeDocument/2006/relationships/image" Target="../media/image201.png"/><Relationship Id="rId36" Type="http://schemas.openxmlformats.org/officeDocument/2006/relationships/image" Target="../media/image202.png"/><Relationship Id="rId37" Type="http://schemas.openxmlformats.org/officeDocument/2006/relationships/image" Target="../media/image203.png"/><Relationship Id="rId38" Type="http://schemas.openxmlformats.org/officeDocument/2006/relationships/image" Target="../media/image204.png"/><Relationship Id="rId39" Type="http://schemas.openxmlformats.org/officeDocument/2006/relationships/image" Target="../media/image205.png"/><Relationship Id="rId40" Type="http://schemas.openxmlformats.org/officeDocument/2006/relationships/image" Target="../media/image20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Relationship Id="rId12" Type="http://schemas.openxmlformats.org/officeDocument/2006/relationships/image" Target="../media/image217.png"/><Relationship Id="rId13" Type="http://schemas.openxmlformats.org/officeDocument/2006/relationships/image" Target="../media/image218.png"/><Relationship Id="rId14" Type="http://schemas.openxmlformats.org/officeDocument/2006/relationships/image" Target="../media/image219.png"/><Relationship Id="rId15" Type="http://schemas.openxmlformats.org/officeDocument/2006/relationships/image" Target="../media/image220.png"/><Relationship Id="rId16" Type="http://schemas.openxmlformats.org/officeDocument/2006/relationships/image" Target="../media/image221.png"/><Relationship Id="rId17" Type="http://schemas.openxmlformats.org/officeDocument/2006/relationships/image" Target="../media/image222.png"/><Relationship Id="rId18" Type="http://schemas.openxmlformats.org/officeDocument/2006/relationships/image" Target="../media/image223.png"/><Relationship Id="rId19" Type="http://schemas.openxmlformats.org/officeDocument/2006/relationships/image" Target="../media/image224.png"/><Relationship Id="rId20" Type="http://schemas.openxmlformats.org/officeDocument/2006/relationships/image" Target="../media/image225.png"/><Relationship Id="rId21" Type="http://schemas.openxmlformats.org/officeDocument/2006/relationships/image" Target="../media/image226.png"/><Relationship Id="rId22" Type="http://schemas.openxmlformats.org/officeDocument/2006/relationships/image" Target="../media/image227.png"/><Relationship Id="rId23" Type="http://schemas.openxmlformats.org/officeDocument/2006/relationships/image" Target="../media/image228.png"/><Relationship Id="rId24" Type="http://schemas.openxmlformats.org/officeDocument/2006/relationships/image" Target="../media/image229.png"/><Relationship Id="rId25" Type="http://schemas.openxmlformats.org/officeDocument/2006/relationships/image" Target="../media/image230.png"/><Relationship Id="rId26" Type="http://schemas.openxmlformats.org/officeDocument/2006/relationships/image" Target="../media/image231.png"/><Relationship Id="rId27" Type="http://schemas.openxmlformats.org/officeDocument/2006/relationships/image" Target="../media/image232.png"/><Relationship Id="rId28" Type="http://schemas.openxmlformats.org/officeDocument/2006/relationships/image" Target="../media/image233.png"/><Relationship Id="rId29" Type="http://schemas.openxmlformats.org/officeDocument/2006/relationships/image" Target="../media/image234.png"/><Relationship Id="rId30" Type="http://schemas.openxmlformats.org/officeDocument/2006/relationships/image" Target="../media/image235.png"/><Relationship Id="rId31" Type="http://schemas.openxmlformats.org/officeDocument/2006/relationships/image" Target="../media/image236.png"/><Relationship Id="rId32" Type="http://schemas.openxmlformats.org/officeDocument/2006/relationships/image" Target="../media/image237.png"/><Relationship Id="rId33" Type="http://schemas.openxmlformats.org/officeDocument/2006/relationships/image" Target="../media/image238.png"/><Relationship Id="rId34" Type="http://schemas.openxmlformats.org/officeDocument/2006/relationships/image" Target="../media/image239.png"/><Relationship Id="rId35" Type="http://schemas.openxmlformats.org/officeDocument/2006/relationships/image" Target="../media/image240.png"/><Relationship Id="rId36" Type="http://schemas.openxmlformats.org/officeDocument/2006/relationships/image" Target="../media/image241.png"/><Relationship Id="rId37" Type="http://schemas.openxmlformats.org/officeDocument/2006/relationships/image" Target="../media/image242.png"/><Relationship Id="rId38" Type="http://schemas.openxmlformats.org/officeDocument/2006/relationships/image" Target="../media/image243.png"/><Relationship Id="rId39" Type="http://schemas.openxmlformats.org/officeDocument/2006/relationships/image" Target="../media/image244.png"/><Relationship Id="rId40" Type="http://schemas.openxmlformats.org/officeDocument/2006/relationships/image" Target="../media/image245.png"/><Relationship Id="rId41" Type="http://schemas.openxmlformats.org/officeDocument/2006/relationships/image" Target="../media/image246.png"/><Relationship Id="rId42" Type="http://schemas.openxmlformats.org/officeDocument/2006/relationships/image" Target="../media/image247.png"/><Relationship Id="rId43" Type="http://schemas.openxmlformats.org/officeDocument/2006/relationships/image" Target="../media/image248.png"/><Relationship Id="rId44" Type="http://schemas.openxmlformats.org/officeDocument/2006/relationships/image" Target="../media/image249.png"/><Relationship Id="rId45" Type="http://schemas.openxmlformats.org/officeDocument/2006/relationships/image" Target="../media/image250.png"/><Relationship Id="rId46" Type="http://schemas.openxmlformats.org/officeDocument/2006/relationships/image" Target="../media/image251.png"/><Relationship Id="rId47" Type="http://schemas.openxmlformats.org/officeDocument/2006/relationships/image" Target="../media/image252.png"/><Relationship Id="rId48" Type="http://schemas.openxmlformats.org/officeDocument/2006/relationships/image" Target="../media/image253.jpg"/><Relationship Id="rId49" Type="http://schemas.openxmlformats.org/officeDocument/2006/relationships/image" Target="../media/image2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Relationship Id="rId12" Type="http://schemas.openxmlformats.org/officeDocument/2006/relationships/image" Target="../media/image264.png"/><Relationship Id="rId13" Type="http://schemas.openxmlformats.org/officeDocument/2006/relationships/image" Target="../media/image265.png"/><Relationship Id="rId14" Type="http://schemas.openxmlformats.org/officeDocument/2006/relationships/image" Target="../media/image266.png"/><Relationship Id="rId15" Type="http://schemas.openxmlformats.org/officeDocument/2006/relationships/image" Target="../media/image267.png"/><Relationship Id="rId16" Type="http://schemas.openxmlformats.org/officeDocument/2006/relationships/image" Target="../media/image268.png"/><Relationship Id="rId17" Type="http://schemas.openxmlformats.org/officeDocument/2006/relationships/image" Target="../media/image269.png"/><Relationship Id="rId18" Type="http://schemas.openxmlformats.org/officeDocument/2006/relationships/image" Target="../media/image270.png"/><Relationship Id="rId19" Type="http://schemas.openxmlformats.org/officeDocument/2006/relationships/image" Target="../media/image271.png"/><Relationship Id="rId20" Type="http://schemas.openxmlformats.org/officeDocument/2006/relationships/image" Target="../media/image272.png"/><Relationship Id="rId21" Type="http://schemas.openxmlformats.org/officeDocument/2006/relationships/image" Target="../media/image273.png"/><Relationship Id="rId22" Type="http://schemas.openxmlformats.org/officeDocument/2006/relationships/image" Target="../media/image274.png"/><Relationship Id="rId23" Type="http://schemas.openxmlformats.org/officeDocument/2006/relationships/image" Target="../media/image275.png"/><Relationship Id="rId24" Type="http://schemas.openxmlformats.org/officeDocument/2006/relationships/image" Target="../media/image276.png"/><Relationship Id="rId25" Type="http://schemas.openxmlformats.org/officeDocument/2006/relationships/image" Target="../media/image277.png"/><Relationship Id="rId26" Type="http://schemas.openxmlformats.org/officeDocument/2006/relationships/image" Target="../media/image278.png"/><Relationship Id="rId27" Type="http://schemas.openxmlformats.org/officeDocument/2006/relationships/image" Target="../media/image279.png"/><Relationship Id="rId28" Type="http://schemas.openxmlformats.org/officeDocument/2006/relationships/image" Target="../media/image280.png"/><Relationship Id="rId29" Type="http://schemas.openxmlformats.org/officeDocument/2006/relationships/image" Target="../media/image281.png"/><Relationship Id="rId30" Type="http://schemas.openxmlformats.org/officeDocument/2006/relationships/image" Target="../media/image282.png"/><Relationship Id="rId31" Type="http://schemas.openxmlformats.org/officeDocument/2006/relationships/image" Target="../media/image283.png"/><Relationship Id="rId32" Type="http://schemas.openxmlformats.org/officeDocument/2006/relationships/image" Target="../media/image284.png"/><Relationship Id="rId33" Type="http://schemas.openxmlformats.org/officeDocument/2006/relationships/image" Target="../media/image285.png"/><Relationship Id="rId34" Type="http://schemas.openxmlformats.org/officeDocument/2006/relationships/image" Target="../media/image286.png"/><Relationship Id="rId35" Type="http://schemas.openxmlformats.org/officeDocument/2006/relationships/image" Target="../media/image287.png"/><Relationship Id="rId36" Type="http://schemas.openxmlformats.org/officeDocument/2006/relationships/image" Target="../media/image288.png"/><Relationship Id="rId37" Type="http://schemas.openxmlformats.org/officeDocument/2006/relationships/image" Target="../media/image289.png"/><Relationship Id="rId38" Type="http://schemas.openxmlformats.org/officeDocument/2006/relationships/image" Target="../media/image290.png"/><Relationship Id="rId39" Type="http://schemas.openxmlformats.org/officeDocument/2006/relationships/image" Target="../media/image291.png"/><Relationship Id="rId40" Type="http://schemas.openxmlformats.org/officeDocument/2006/relationships/image" Target="../media/image292.png"/><Relationship Id="rId41" Type="http://schemas.openxmlformats.org/officeDocument/2006/relationships/image" Target="../media/image293.png"/><Relationship Id="rId42" Type="http://schemas.openxmlformats.org/officeDocument/2006/relationships/image" Target="../media/image294.png"/><Relationship Id="rId43" Type="http://schemas.openxmlformats.org/officeDocument/2006/relationships/image" Target="../media/image295.png"/><Relationship Id="rId44" Type="http://schemas.openxmlformats.org/officeDocument/2006/relationships/image" Target="../media/image296.png"/><Relationship Id="rId45" Type="http://schemas.openxmlformats.org/officeDocument/2006/relationships/image" Target="../media/image297.png"/><Relationship Id="rId46" Type="http://schemas.openxmlformats.org/officeDocument/2006/relationships/image" Target="../media/image298.png"/><Relationship Id="rId47" Type="http://schemas.openxmlformats.org/officeDocument/2006/relationships/image" Target="../media/image2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317.png"/><Relationship Id="rId21" Type="http://schemas.openxmlformats.org/officeDocument/2006/relationships/image" Target="../media/image318.png"/><Relationship Id="rId22" Type="http://schemas.openxmlformats.org/officeDocument/2006/relationships/image" Target="../media/image319.png"/><Relationship Id="rId23" Type="http://schemas.openxmlformats.org/officeDocument/2006/relationships/image" Target="../media/image320.png"/><Relationship Id="rId24" Type="http://schemas.openxmlformats.org/officeDocument/2006/relationships/image" Target="../media/image321.png"/><Relationship Id="rId25" Type="http://schemas.openxmlformats.org/officeDocument/2006/relationships/image" Target="../media/image322.png"/><Relationship Id="rId26" Type="http://schemas.openxmlformats.org/officeDocument/2006/relationships/image" Target="../media/image323.png"/><Relationship Id="rId27" Type="http://schemas.openxmlformats.org/officeDocument/2006/relationships/image" Target="../media/image324.png"/><Relationship Id="rId28" Type="http://schemas.openxmlformats.org/officeDocument/2006/relationships/image" Target="../media/image325.png"/><Relationship Id="rId29" Type="http://schemas.openxmlformats.org/officeDocument/2006/relationships/image" Target="../media/image326.png"/><Relationship Id="rId30" Type="http://schemas.openxmlformats.org/officeDocument/2006/relationships/image" Target="../media/image327.png"/><Relationship Id="rId31" Type="http://schemas.openxmlformats.org/officeDocument/2006/relationships/image" Target="../media/image328.png"/><Relationship Id="rId32" Type="http://schemas.openxmlformats.org/officeDocument/2006/relationships/image" Target="../media/image329.png"/><Relationship Id="rId33" Type="http://schemas.openxmlformats.org/officeDocument/2006/relationships/image" Target="../media/image330.png"/><Relationship Id="rId34" Type="http://schemas.openxmlformats.org/officeDocument/2006/relationships/image" Target="../media/image331.png"/><Relationship Id="rId35" Type="http://schemas.openxmlformats.org/officeDocument/2006/relationships/image" Target="../media/image332.png"/><Relationship Id="rId36" Type="http://schemas.openxmlformats.org/officeDocument/2006/relationships/image" Target="../media/image333.png"/><Relationship Id="rId37" Type="http://schemas.openxmlformats.org/officeDocument/2006/relationships/image" Target="../media/image334.png"/><Relationship Id="rId38" Type="http://schemas.openxmlformats.org/officeDocument/2006/relationships/image" Target="../media/image335.png"/><Relationship Id="rId39" Type="http://schemas.openxmlformats.org/officeDocument/2006/relationships/image" Target="../media/image336.png"/><Relationship Id="rId40" Type="http://schemas.openxmlformats.org/officeDocument/2006/relationships/image" Target="../media/image337.png"/><Relationship Id="rId41" Type="http://schemas.openxmlformats.org/officeDocument/2006/relationships/image" Target="../media/image338.png"/><Relationship Id="rId42" Type="http://schemas.openxmlformats.org/officeDocument/2006/relationships/image" Target="../media/image339.png"/><Relationship Id="rId43" Type="http://schemas.openxmlformats.org/officeDocument/2006/relationships/image" Target="../media/image340.png"/><Relationship Id="rId44" Type="http://schemas.openxmlformats.org/officeDocument/2006/relationships/image" Target="../media/image341.png"/><Relationship Id="rId45" Type="http://schemas.openxmlformats.org/officeDocument/2006/relationships/image" Target="../media/image342.png"/><Relationship Id="rId46" Type="http://schemas.openxmlformats.org/officeDocument/2006/relationships/image" Target="../media/image343.png"/><Relationship Id="rId47" Type="http://schemas.openxmlformats.org/officeDocument/2006/relationships/image" Target="../media/image344.png"/><Relationship Id="rId48" Type="http://schemas.openxmlformats.org/officeDocument/2006/relationships/image" Target="../media/image34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086100" cy="10283190"/>
          </a:xfrm>
          <a:custGeom>
            <a:avLst/>
            <a:gdLst/>
            <a:ahLst/>
            <a:cxnLst/>
            <a:rect l="l" t="t" r="r" b="b"/>
            <a:pathLst>
              <a:path w="3086100" h="10283190">
                <a:moveTo>
                  <a:pt x="3086099" y="10282980"/>
                </a:moveTo>
                <a:lnTo>
                  <a:pt x="0" y="10282980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8298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35621" y="3035320"/>
            <a:ext cx="10827385" cy="2533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000"/>
              </a:lnSpc>
              <a:spcBef>
                <a:spcPts val="95"/>
              </a:spcBef>
            </a:pPr>
            <a:r>
              <a:rPr dirty="0" sz="8050" spc="-290" b="1">
                <a:latin typeface="Tahoma"/>
                <a:cs typeface="Tahoma"/>
              </a:rPr>
              <a:t>PLAYSTORE</a:t>
            </a:r>
            <a:r>
              <a:rPr dirty="0" sz="8050" spc="-390" b="1">
                <a:latin typeface="Tahoma"/>
                <a:cs typeface="Tahoma"/>
              </a:rPr>
              <a:t> </a:t>
            </a:r>
            <a:r>
              <a:rPr dirty="0" sz="8050" spc="-350" b="1">
                <a:latin typeface="Tahoma"/>
                <a:cs typeface="Tahoma"/>
              </a:rPr>
              <a:t>APPS</a:t>
            </a:r>
            <a:endParaRPr sz="8050">
              <a:latin typeface="Tahoma"/>
              <a:cs typeface="Tahoma"/>
            </a:endParaRPr>
          </a:p>
          <a:p>
            <a:pPr marL="12700">
              <a:lnSpc>
                <a:spcPts val="10740"/>
              </a:lnSpc>
            </a:pPr>
            <a:r>
              <a:rPr dirty="0" sz="9500" spc="130" b="1">
                <a:solidFill>
                  <a:srgbClr val="583C8F"/>
                </a:solidFill>
                <a:latin typeface="Arial"/>
                <a:cs typeface="Arial"/>
              </a:rPr>
              <a:t>SQL</a:t>
            </a:r>
            <a:r>
              <a:rPr dirty="0" sz="9500" spc="-20" b="1">
                <a:solidFill>
                  <a:srgbClr val="583C8F"/>
                </a:solidFill>
                <a:latin typeface="Arial"/>
                <a:cs typeface="Arial"/>
              </a:rPr>
              <a:t> </a:t>
            </a:r>
            <a:r>
              <a:rPr dirty="0" sz="9500" b="1">
                <a:solidFill>
                  <a:srgbClr val="583C8F"/>
                </a:solidFill>
                <a:latin typeface="Arial"/>
                <a:cs typeface="Arial"/>
              </a:rPr>
              <a:t>CASE</a:t>
            </a:r>
            <a:r>
              <a:rPr dirty="0" sz="9500" spc="-10" b="1">
                <a:solidFill>
                  <a:srgbClr val="583C8F"/>
                </a:solidFill>
                <a:latin typeface="Arial"/>
                <a:cs typeface="Arial"/>
              </a:rPr>
              <a:t> </a:t>
            </a:r>
            <a:r>
              <a:rPr dirty="0" sz="9500" spc="155" b="1">
                <a:solidFill>
                  <a:srgbClr val="583C8F"/>
                </a:solidFill>
                <a:latin typeface="Arial"/>
                <a:cs typeface="Arial"/>
              </a:rPr>
              <a:t>STUDY</a:t>
            </a:r>
            <a:endParaRPr sz="9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648321" y="5611371"/>
            <a:ext cx="9688195" cy="20955"/>
          </a:xfrm>
          <a:custGeom>
            <a:avLst/>
            <a:gdLst/>
            <a:ahLst/>
            <a:cxnLst/>
            <a:rect l="l" t="t" r="r" b="b"/>
            <a:pathLst>
              <a:path w="9688194" h="20954">
                <a:moveTo>
                  <a:pt x="0" y="20505"/>
                </a:moveTo>
                <a:lnTo>
                  <a:pt x="9687993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3635621" y="5980229"/>
            <a:ext cx="4870450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5">
                <a:latin typeface="Lucida Sans Unicode"/>
                <a:cs typeface="Lucida Sans Unicode"/>
              </a:rPr>
              <a:t>Presented</a:t>
            </a:r>
            <a:r>
              <a:rPr dirty="0" sz="2400" spc="-130">
                <a:latin typeface="Lucida Sans Unicode"/>
                <a:cs typeface="Lucida Sans Unicode"/>
              </a:rPr>
              <a:t> </a:t>
            </a:r>
            <a:r>
              <a:rPr dirty="0" sz="2400" spc="100">
                <a:latin typeface="Lucida Sans Unicode"/>
                <a:cs typeface="Lucida Sans Unicode"/>
              </a:rPr>
              <a:t>by</a:t>
            </a:r>
            <a:r>
              <a:rPr dirty="0" sz="2400" spc="-12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-</a:t>
            </a:r>
            <a:r>
              <a:rPr dirty="0" sz="2400" spc="-125">
                <a:latin typeface="Lucida Sans Unicode"/>
                <a:cs typeface="Lucida Sans Unicode"/>
              </a:rPr>
              <a:t> </a:t>
            </a:r>
            <a:r>
              <a:rPr dirty="0" sz="2400" spc="-50">
                <a:latin typeface="Lucida Sans Unicode"/>
                <a:cs typeface="Lucida Sans Unicode"/>
              </a:rPr>
              <a:t>DISHA</a:t>
            </a:r>
            <a:r>
              <a:rPr dirty="0" sz="2400" spc="-12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VARSHNEY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377315"/>
          </a:xfrm>
          <a:custGeom>
            <a:avLst/>
            <a:gdLst/>
            <a:ahLst/>
            <a:cxnLst/>
            <a:rect l="l" t="t" r="r" b="b"/>
            <a:pathLst>
              <a:path w="18288000" h="1377315">
                <a:moveTo>
                  <a:pt x="18287999" y="0"/>
                </a:moveTo>
                <a:lnTo>
                  <a:pt x="18287999" y="1377058"/>
                </a:lnTo>
                <a:lnTo>
                  <a:pt x="0" y="1377058"/>
                </a:lnTo>
                <a:lnTo>
                  <a:pt x="0" y="0"/>
                </a:lnTo>
                <a:lnTo>
                  <a:pt x="18287999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4945" y="1566778"/>
            <a:ext cx="15233015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6151880" algn="l"/>
              </a:tabLst>
            </a:pPr>
            <a:r>
              <a:rPr dirty="0" sz="2350" spc="-150" b="1">
                <a:latin typeface="Tahoma"/>
                <a:cs typeface="Tahoma"/>
              </a:rPr>
              <a:t>5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Suppose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you're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database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administrator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databases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been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hacked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hackers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changing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price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of </a:t>
            </a:r>
            <a:r>
              <a:rPr dirty="0" sz="2350" spc="-155" b="1">
                <a:latin typeface="Tahoma"/>
                <a:cs typeface="Tahoma"/>
              </a:rPr>
              <a:t>certain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database,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5" b="1">
                <a:latin typeface="Tahoma"/>
                <a:cs typeface="Tahoma"/>
              </a:rPr>
              <a:t>it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taking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long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54" b="1">
                <a:latin typeface="Tahoma"/>
                <a:cs typeface="Tahoma"/>
              </a:rPr>
              <a:t>IT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4" b="1">
                <a:latin typeface="Tahoma"/>
                <a:cs typeface="Tahoma"/>
              </a:rPr>
              <a:t>team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neutralize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hack,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however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30" b="1">
                <a:latin typeface="Tahoma"/>
                <a:cs typeface="Tahoma"/>
              </a:rPr>
              <a:t>responsible </a:t>
            </a:r>
            <a:r>
              <a:rPr dirty="0" sz="2350" spc="-215" b="1">
                <a:latin typeface="Tahoma"/>
                <a:cs typeface="Tahoma"/>
              </a:rPr>
              <a:t>manager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don’t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want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be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changed,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40" b="1">
                <a:latin typeface="Tahoma"/>
                <a:cs typeface="Tahoma"/>
              </a:rPr>
              <a:t>do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some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04" b="1">
                <a:latin typeface="Tahoma"/>
                <a:cs typeface="Tahoma"/>
              </a:rPr>
              <a:t>measure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where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changes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price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can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be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recorded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you </a:t>
            </a:r>
            <a:r>
              <a:rPr dirty="0" sz="2350" spc="-165" b="1">
                <a:latin typeface="Tahoma"/>
                <a:cs typeface="Tahoma"/>
              </a:rPr>
              <a:t>can’t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stop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hackers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from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making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30" b="1">
                <a:latin typeface="Tahoma"/>
                <a:cs typeface="Tahoma"/>
              </a:rPr>
              <a:t>changes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3961931"/>
            <a:ext cx="7169784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-200" b="1">
                <a:solidFill>
                  <a:srgbClr val="583C8F"/>
                </a:solidFill>
                <a:latin typeface="Tahoma"/>
                <a:cs typeface="Tahoma"/>
              </a:rPr>
              <a:t>create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table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10" b="1">
                <a:solidFill>
                  <a:srgbClr val="583C8F"/>
                </a:solidFill>
                <a:latin typeface="Tahoma"/>
                <a:cs typeface="Tahoma"/>
              </a:rPr>
              <a:t>play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60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85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640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55" b="1">
                <a:solidFill>
                  <a:srgbClr val="583C8F"/>
                </a:solidFill>
                <a:latin typeface="Tahoma"/>
                <a:cs typeface="Tahoma"/>
              </a:rPr>
              <a:t>playstore;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88755" y="4127145"/>
            <a:ext cx="897318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7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6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65" b="1" i="1">
                <a:solidFill>
                  <a:srgbClr val="D03A3A"/>
                </a:solidFill>
                <a:latin typeface="Trebuchet MS"/>
                <a:cs typeface="Trebuchet MS"/>
              </a:rPr>
              <a:t>Creating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10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80" b="1" i="1">
                <a:solidFill>
                  <a:srgbClr val="D03A3A"/>
                </a:solidFill>
                <a:latin typeface="Trebuchet MS"/>
                <a:cs typeface="Trebuchet MS"/>
              </a:rPr>
              <a:t>duplicate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4" b="1" i="1">
                <a:solidFill>
                  <a:srgbClr val="D03A3A"/>
                </a:solidFill>
                <a:latin typeface="Trebuchet MS"/>
                <a:cs typeface="Trebuchet MS"/>
              </a:rPr>
              <a:t>table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5" b="1" i="1">
                <a:solidFill>
                  <a:srgbClr val="D03A3A"/>
                </a:solidFill>
                <a:latin typeface="Trebuchet MS"/>
                <a:cs typeface="Trebuchet MS"/>
              </a:rPr>
              <a:t>to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4" b="1" i="1">
                <a:solidFill>
                  <a:srgbClr val="D03A3A"/>
                </a:solidFill>
                <a:latin typeface="Trebuchet MS"/>
                <a:cs typeface="Trebuchet MS"/>
              </a:rPr>
              <a:t>perform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updates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on, </a:t>
            </a:r>
            <a:r>
              <a:rPr dirty="0" sz="2650" spc="-185" b="1" i="1">
                <a:solidFill>
                  <a:srgbClr val="D03A3A"/>
                </a:solidFill>
                <a:latin typeface="Trebuchet MS"/>
                <a:cs typeface="Trebuchet MS"/>
              </a:rPr>
              <a:t>as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10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65" b="1" i="1">
                <a:solidFill>
                  <a:srgbClr val="D03A3A"/>
                </a:solidFill>
                <a:latin typeface="Trebuchet MS"/>
                <a:cs typeface="Trebuchet MS"/>
              </a:rPr>
              <a:t>hacker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325" b="1" i="1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2288" y="5476687"/>
            <a:ext cx="5259705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 marR="291465" indent="-635635">
              <a:lnSpc>
                <a:spcPct val="114399"/>
              </a:lnSpc>
              <a:spcBef>
                <a:spcPts val="100"/>
              </a:spcBef>
            </a:pPr>
            <a:r>
              <a:rPr dirty="0" sz="2950" spc="-200" b="1">
                <a:solidFill>
                  <a:srgbClr val="583C8F"/>
                </a:solidFill>
                <a:latin typeface="Tahoma"/>
                <a:cs typeface="Tahoma"/>
              </a:rPr>
              <a:t>create</a:t>
            </a:r>
            <a:r>
              <a:rPr dirty="0" sz="29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table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35" b="1">
                <a:solidFill>
                  <a:srgbClr val="583C8F"/>
                </a:solidFill>
                <a:latin typeface="Tahoma"/>
                <a:cs typeface="Tahoma"/>
              </a:rPr>
              <a:t>price_changelog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585" b="1">
                <a:solidFill>
                  <a:srgbClr val="583C8F"/>
                </a:solidFill>
                <a:latin typeface="Tahoma"/>
                <a:cs typeface="Tahoma"/>
              </a:rPr>
              <a:t>( </a:t>
            </a:r>
            <a:r>
              <a:rPr dirty="0" sz="2950" spc="-240" b="1">
                <a:solidFill>
                  <a:srgbClr val="583C8F"/>
                </a:solidFill>
                <a:latin typeface="Tahoma"/>
                <a:cs typeface="Tahoma"/>
              </a:rPr>
              <a:t>app</a:t>
            </a:r>
            <a:r>
              <a:rPr dirty="0" sz="295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VARCHAR(255),</a:t>
            </a:r>
            <a:endParaRPr sz="2950">
              <a:latin typeface="Tahoma"/>
              <a:cs typeface="Tahoma"/>
            </a:endParaRPr>
          </a:p>
          <a:p>
            <a:pPr marL="647700" marR="5080">
              <a:lnSpc>
                <a:spcPct val="114399"/>
              </a:lnSpc>
            </a:pPr>
            <a:r>
              <a:rPr dirty="0" sz="2950" spc="-215" b="1">
                <a:solidFill>
                  <a:srgbClr val="583C8F"/>
                </a:solidFill>
                <a:latin typeface="Tahoma"/>
                <a:cs typeface="Tahoma"/>
              </a:rPr>
              <a:t>old_price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70" b="1">
                <a:solidFill>
                  <a:srgbClr val="583C8F"/>
                </a:solidFill>
                <a:latin typeface="Tahoma"/>
                <a:cs typeface="Tahoma"/>
              </a:rPr>
              <a:t>decimal(10,2), </a:t>
            </a:r>
            <a:r>
              <a:rPr dirty="0" sz="2950" spc="-245" b="1">
                <a:solidFill>
                  <a:srgbClr val="583C8F"/>
                </a:solidFill>
                <a:latin typeface="Tahoma"/>
                <a:cs typeface="Tahoma"/>
              </a:rPr>
              <a:t>new_price</a:t>
            </a:r>
            <a:r>
              <a:rPr dirty="0" sz="295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70" b="1">
                <a:solidFill>
                  <a:srgbClr val="583C8F"/>
                </a:solidFill>
                <a:latin typeface="Tahoma"/>
                <a:cs typeface="Tahoma"/>
              </a:rPr>
              <a:t>decimal(10,2), </a:t>
            </a:r>
            <a:r>
              <a:rPr dirty="0" sz="2950" spc="-210" b="1">
                <a:solidFill>
                  <a:srgbClr val="583C8F"/>
                </a:solidFill>
                <a:latin typeface="Tahoma"/>
                <a:cs typeface="Tahoma"/>
              </a:rPr>
              <a:t>operation_type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75" b="1">
                <a:solidFill>
                  <a:srgbClr val="583C8F"/>
                </a:solidFill>
                <a:latin typeface="Tahoma"/>
                <a:cs typeface="Tahoma"/>
              </a:rPr>
              <a:t>varchar(25), </a:t>
            </a:r>
            <a:r>
              <a:rPr dirty="0" sz="2950" spc="-220" b="1">
                <a:solidFill>
                  <a:srgbClr val="583C8F"/>
                </a:solidFill>
                <a:latin typeface="Tahoma"/>
                <a:cs typeface="Tahoma"/>
              </a:rPr>
              <a:t>operation_date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10" b="1">
                <a:solidFill>
                  <a:srgbClr val="583C8F"/>
                </a:solidFill>
                <a:latin typeface="Tahoma"/>
                <a:cs typeface="Tahoma"/>
              </a:rPr>
              <a:t>timestamp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434" b="1">
                <a:solidFill>
                  <a:srgbClr val="583C8F"/>
                </a:solidFill>
                <a:latin typeface="Tahoma"/>
                <a:cs typeface="Tahoma"/>
              </a:rPr>
              <a:t>);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96597" y="5922759"/>
            <a:ext cx="953516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7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65" b="1" i="1">
                <a:solidFill>
                  <a:srgbClr val="D03A3A"/>
                </a:solidFill>
                <a:latin typeface="Trebuchet MS"/>
                <a:cs typeface="Trebuchet MS"/>
              </a:rPr>
              <a:t>Creating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10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6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4" b="1" i="1">
                <a:solidFill>
                  <a:srgbClr val="D03A3A"/>
                </a:solidFill>
                <a:latin typeface="Trebuchet MS"/>
                <a:cs typeface="Trebuchet MS"/>
              </a:rPr>
              <a:t>table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0" b="1" i="1">
                <a:solidFill>
                  <a:srgbClr val="D03A3A"/>
                </a:solidFill>
                <a:latin typeface="Trebuchet MS"/>
                <a:cs typeface="Trebuchet MS"/>
              </a:rPr>
              <a:t>where</a:t>
            </a:r>
            <a:r>
              <a:rPr dirty="0" sz="26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updates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45" b="1" i="1">
                <a:solidFill>
                  <a:srgbClr val="D03A3A"/>
                </a:solidFill>
                <a:latin typeface="Trebuchet MS"/>
                <a:cs typeface="Trebuchet MS"/>
              </a:rPr>
              <a:t>done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by</a:t>
            </a:r>
            <a:r>
              <a:rPr dirty="0" sz="26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65" b="1" i="1">
                <a:solidFill>
                  <a:srgbClr val="D03A3A"/>
                </a:solidFill>
                <a:latin typeface="Trebuchet MS"/>
                <a:cs typeface="Trebuchet MS"/>
              </a:rPr>
              <a:t>hackers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0" b="1" i="1">
                <a:solidFill>
                  <a:srgbClr val="D03A3A"/>
                </a:solidFill>
                <a:latin typeface="Trebuchet MS"/>
                <a:cs typeface="Trebuchet MS"/>
              </a:rPr>
              <a:t>will</a:t>
            </a:r>
            <a:r>
              <a:rPr dirty="0" sz="26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85" b="1" i="1">
                <a:solidFill>
                  <a:srgbClr val="D03A3A"/>
                </a:solidFill>
                <a:latin typeface="Trebuchet MS"/>
                <a:cs typeface="Trebuchet MS"/>
              </a:rPr>
              <a:t>be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recorded</a:t>
            </a:r>
            <a:r>
              <a:rPr dirty="0" sz="26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305" b="1" i="1">
                <a:solidFill>
                  <a:srgbClr val="D03A3A"/>
                </a:solidFill>
                <a:latin typeface="Trebuchet MS"/>
                <a:cs typeface="Trebuchet MS"/>
              </a:rPr>
              <a:t>))</a:t>
            </a:r>
            <a:endParaRPr sz="26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1742" y="4154141"/>
            <a:ext cx="179131" cy="17902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1742" y="3719292"/>
            <a:ext cx="179131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59103" y="3719292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01742" y="3284442"/>
            <a:ext cx="179131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59103" y="3284442"/>
            <a:ext cx="179130" cy="17902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933" y="3284442"/>
            <a:ext cx="179130" cy="17902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1742" y="2849592"/>
            <a:ext cx="179131" cy="17902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59103" y="2849592"/>
            <a:ext cx="179130" cy="17902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16933" y="2849592"/>
            <a:ext cx="179130" cy="17902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474293" y="2849592"/>
            <a:ext cx="179130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01742" y="2414743"/>
            <a:ext cx="179131" cy="17902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59103" y="2414743"/>
            <a:ext cx="179130" cy="17902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16933" y="2414743"/>
            <a:ext cx="179130" cy="1790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74293" y="2414743"/>
            <a:ext cx="179130" cy="17902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31652" y="2414743"/>
            <a:ext cx="179130" cy="1790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801742" y="1980365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359103" y="1980365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16933" y="1980365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74293" y="1980365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31652" y="1980365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589482" y="1980365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801742" y="1545516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59103" y="1545516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916933" y="1545516"/>
            <a:ext cx="179130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74293" y="1545516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031652" y="1545516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89482" y="1545516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146842" y="1545516"/>
            <a:ext cx="179131" cy="179027"/>
          </a:xfrm>
          <a:prstGeom prst="rect">
            <a:avLst/>
          </a:prstGeom>
        </p:spPr>
      </p:pic>
      <p:grpSp>
        <p:nvGrpSpPr>
          <p:cNvPr id="37" name="object 37" descr=""/>
          <p:cNvGrpSpPr/>
          <p:nvPr/>
        </p:nvGrpSpPr>
        <p:grpSpPr>
          <a:xfrm>
            <a:off x="13819392" y="240967"/>
            <a:ext cx="4161790" cy="1049020"/>
            <a:chOff x="13819392" y="240967"/>
            <a:chExt cx="4161790" cy="1049020"/>
          </a:xfrm>
        </p:grpSpPr>
        <p:pic>
          <p:nvPicPr>
            <p:cNvPr id="38" name="object 3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01744" y="1110666"/>
              <a:ext cx="179131" cy="17902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359103" y="1110666"/>
              <a:ext cx="179130" cy="17902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16933" y="1110666"/>
              <a:ext cx="179130" cy="17902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474293" y="1110666"/>
              <a:ext cx="179130" cy="17902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031653" y="1110666"/>
              <a:ext cx="179130" cy="17902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89483" y="1110666"/>
              <a:ext cx="179130" cy="17902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46842" y="1110666"/>
              <a:ext cx="179131" cy="17902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704201" y="1110666"/>
              <a:ext cx="179130" cy="17902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801744" y="675817"/>
              <a:ext cx="179131" cy="17902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359103" y="675817"/>
              <a:ext cx="179130" cy="17902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916933" y="675817"/>
              <a:ext cx="179130" cy="17902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474293" y="675817"/>
              <a:ext cx="179130" cy="179027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031653" y="675817"/>
              <a:ext cx="179130" cy="17902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89483" y="675817"/>
              <a:ext cx="179130" cy="179027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46842" y="675817"/>
              <a:ext cx="179131" cy="17902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262032" y="675817"/>
              <a:ext cx="179130" cy="179027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04201" y="675817"/>
              <a:ext cx="179130" cy="179027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801744" y="240967"/>
              <a:ext cx="179131" cy="17902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359103" y="240967"/>
              <a:ext cx="179130" cy="17902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916933" y="240967"/>
              <a:ext cx="179130" cy="179027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031653" y="240967"/>
              <a:ext cx="179130" cy="179027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474293" y="240967"/>
              <a:ext cx="179130" cy="179027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589483" y="240967"/>
              <a:ext cx="179130" cy="179027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146842" y="240967"/>
              <a:ext cx="179131" cy="179027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704201" y="240967"/>
              <a:ext cx="179130" cy="179027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262032" y="240967"/>
              <a:ext cx="179130" cy="17902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819392" y="240967"/>
              <a:ext cx="179130" cy="179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37360"/>
          </a:xfrm>
          <a:custGeom>
            <a:avLst/>
            <a:gdLst/>
            <a:ahLst/>
            <a:cxnLst/>
            <a:rect l="l" t="t" r="r" b="b"/>
            <a:pathLst>
              <a:path w="18288000" h="1737360">
                <a:moveTo>
                  <a:pt x="18287979" y="0"/>
                </a:moveTo>
                <a:lnTo>
                  <a:pt x="18287979" y="1736899"/>
                </a:lnTo>
                <a:lnTo>
                  <a:pt x="0" y="1736899"/>
                </a:lnTo>
                <a:lnTo>
                  <a:pt x="0" y="0"/>
                </a:lnTo>
                <a:lnTo>
                  <a:pt x="18287979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59" name="object 59" descr=""/>
          <p:cNvSpPr txBox="1"/>
          <p:nvPr/>
        </p:nvSpPr>
        <p:spPr>
          <a:xfrm>
            <a:off x="547931" y="2452197"/>
            <a:ext cx="15579090" cy="694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36670">
              <a:lnSpc>
                <a:spcPct val="115900"/>
              </a:lnSpc>
              <a:spcBef>
                <a:spcPts val="100"/>
              </a:spcBef>
            </a:pP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Everytime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0" b="1" i="1">
                <a:solidFill>
                  <a:srgbClr val="D03A3A"/>
                </a:solidFill>
                <a:latin typeface="Trebuchet MS"/>
                <a:cs typeface="Trebuchet MS"/>
              </a:rPr>
              <a:t>hackers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original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40" b="1" i="1">
                <a:solidFill>
                  <a:srgbClr val="D03A3A"/>
                </a:solidFill>
                <a:latin typeface="Trebuchet MS"/>
                <a:cs typeface="Trebuchet MS"/>
              </a:rPr>
              <a:t>data,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this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trigger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will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be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executed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5" b="1" i="1">
                <a:solidFill>
                  <a:srgbClr val="D03A3A"/>
                </a:solidFill>
                <a:latin typeface="Trebuchet MS"/>
                <a:cs typeface="Trebuchet MS"/>
              </a:rPr>
              <a:t>and </a:t>
            </a:r>
            <a:r>
              <a:rPr dirty="0" sz="2750" spc="-220" b="1" i="1">
                <a:solidFill>
                  <a:srgbClr val="D03A3A"/>
                </a:solidFill>
                <a:latin typeface="Trebuchet MS"/>
                <a:cs typeface="Trebuchet MS"/>
              </a:rPr>
              <a:t>all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updated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data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40" b="1" i="1">
                <a:solidFill>
                  <a:srgbClr val="D03A3A"/>
                </a:solidFill>
                <a:latin typeface="Trebuchet MS"/>
                <a:cs typeface="Trebuchet MS"/>
              </a:rPr>
              <a:t>can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be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recorded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in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table </a:t>
            </a:r>
            <a:r>
              <a:rPr dirty="0" sz="2750" spc="-150" b="1" i="1">
                <a:solidFill>
                  <a:srgbClr val="D03A3A"/>
                </a:solidFill>
                <a:latin typeface="Trebuchet MS"/>
                <a:cs typeface="Trebuchet MS"/>
              </a:rPr>
              <a:t>“price_changelog”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95"/>
              </a:spcBef>
            </a:pPr>
            <a:endParaRPr sz="2750">
              <a:latin typeface="Trebuchet MS"/>
              <a:cs typeface="Trebuchet MS"/>
            </a:endParaRPr>
          </a:p>
          <a:p>
            <a:pPr marL="223520">
              <a:lnSpc>
                <a:spcPct val="100000"/>
              </a:lnSpc>
            </a:pPr>
            <a:r>
              <a:rPr dirty="0" sz="2950" spc="-195" b="1">
                <a:solidFill>
                  <a:srgbClr val="583C8F"/>
                </a:solidFill>
                <a:latin typeface="Tahoma"/>
                <a:cs typeface="Tahoma"/>
              </a:rPr>
              <a:t>DELIMITER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355" b="1">
                <a:solidFill>
                  <a:srgbClr val="583C8F"/>
                </a:solidFill>
                <a:latin typeface="Tahoma"/>
                <a:cs typeface="Tahoma"/>
              </a:rPr>
              <a:t>//</a:t>
            </a:r>
            <a:endParaRPr sz="2950">
              <a:latin typeface="Tahoma"/>
              <a:cs typeface="Tahoma"/>
            </a:endParaRPr>
          </a:p>
          <a:p>
            <a:pPr marL="223520" marR="9020810">
              <a:lnSpc>
                <a:spcPct val="116100"/>
              </a:lnSpc>
              <a:spcBef>
                <a:spcPts val="5"/>
              </a:spcBef>
            </a:pP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CREATE</a:t>
            </a:r>
            <a:r>
              <a:rPr dirty="0" sz="295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10" b="1">
                <a:solidFill>
                  <a:srgbClr val="583C8F"/>
                </a:solidFill>
                <a:latin typeface="Tahoma"/>
                <a:cs typeface="Tahoma"/>
              </a:rPr>
              <a:t>TRIGGER</a:t>
            </a:r>
            <a:r>
              <a:rPr dirty="0" sz="295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25" b="1">
                <a:solidFill>
                  <a:srgbClr val="583C8F"/>
                </a:solidFill>
                <a:latin typeface="Tahoma"/>
                <a:cs typeface="Tahoma"/>
              </a:rPr>
              <a:t>price_change_hack 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AFTER</a:t>
            </a:r>
            <a:r>
              <a:rPr dirty="0" sz="29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0" b="1">
                <a:solidFill>
                  <a:srgbClr val="583C8F"/>
                </a:solidFill>
                <a:latin typeface="Tahoma"/>
                <a:cs typeface="Tahoma"/>
              </a:rPr>
              <a:t>UPDATE</a:t>
            </a:r>
            <a:endParaRPr sz="2950">
              <a:latin typeface="Tahoma"/>
              <a:cs typeface="Tahoma"/>
            </a:endParaRPr>
          </a:p>
          <a:p>
            <a:pPr marL="223520">
              <a:lnSpc>
                <a:spcPct val="100000"/>
              </a:lnSpc>
              <a:spcBef>
                <a:spcPts val="570"/>
              </a:spcBef>
            </a:pPr>
            <a:r>
              <a:rPr dirty="0" sz="2950" b="1">
                <a:solidFill>
                  <a:srgbClr val="583C8F"/>
                </a:solidFill>
                <a:latin typeface="Tahoma"/>
                <a:cs typeface="Tahoma"/>
              </a:rPr>
              <a:t>ON</a:t>
            </a:r>
            <a:r>
              <a:rPr dirty="0" sz="295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" b="1">
                <a:solidFill>
                  <a:srgbClr val="583C8F"/>
                </a:solidFill>
                <a:latin typeface="Tahoma"/>
                <a:cs typeface="Tahoma"/>
              </a:rPr>
              <a:t>play</a:t>
            </a:r>
            <a:endParaRPr sz="2950">
              <a:latin typeface="Tahoma"/>
              <a:cs typeface="Tahoma"/>
            </a:endParaRPr>
          </a:p>
          <a:p>
            <a:pPr marL="223520" marR="12454255">
              <a:lnSpc>
                <a:spcPct val="116100"/>
              </a:lnSpc>
            </a:pPr>
            <a:r>
              <a:rPr dirty="0" sz="2950" spc="-80" b="1">
                <a:solidFill>
                  <a:srgbClr val="583C8F"/>
                </a:solidFill>
                <a:latin typeface="Tahoma"/>
                <a:cs typeface="Tahoma"/>
              </a:rPr>
              <a:t>FOR</a:t>
            </a:r>
            <a:r>
              <a:rPr dirty="0" sz="2950" spc="-15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" b="1">
                <a:solidFill>
                  <a:srgbClr val="583C8F"/>
                </a:solidFill>
                <a:latin typeface="Tahoma"/>
                <a:cs typeface="Tahoma"/>
              </a:rPr>
              <a:t>EACH</a:t>
            </a:r>
            <a:r>
              <a:rPr dirty="0" sz="2950" spc="-1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5" b="1">
                <a:solidFill>
                  <a:srgbClr val="583C8F"/>
                </a:solidFill>
                <a:latin typeface="Tahoma"/>
                <a:cs typeface="Tahoma"/>
              </a:rPr>
              <a:t>ROW </a:t>
            </a:r>
            <a:r>
              <a:rPr dirty="0" sz="2950" spc="-10" b="1">
                <a:solidFill>
                  <a:srgbClr val="583C8F"/>
                </a:solidFill>
                <a:latin typeface="Tahoma"/>
                <a:cs typeface="Tahoma"/>
              </a:rPr>
              <a:t>BEGIN</a:t>
            </a:r>
            <a:endParaRPr sz="2950">
              <a:latin typeface="Tahoma"/>
              <a:cs typeface="Tahoma"/>
            </a:endParaRPr>
          </a:p>
          <a:p>
            <a:pPr marL="588645" marR="5080">
              <a:lnSpc>
                <a:spcPct val="116100"/>
              </a:lnSpc>
              <a:spcBef>
                <a:spcPts val="5"/>
              </a:spcBef>
            </a:pPr>
            <a:r>
              <a:rPr dirty="0" sz="2950" spc="-220" b="1">
                <a:solidFill>
                  <a:srgbClr val="583C8F"/>
                </a:solidFill>
                <a:latin typeface="Tahoma"/>
                <a:cs typeface="Tahoma"/>
              </a:rPr>
              <a:t>INSERT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INTO</a:t>
            </a:r>
            <a:r>
              <a:rPr dirty="0" sz="295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45" b="1">
                <a:solidFill>
                  <a:srgbClr val="583C8F"/>
                </a:solidFill>
                <a:latin typeface="Tahoma"/>
                <a:cs typeface="Tahoma"/>
              </a:rPr>
              <a:t>price_changelog(app,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10" b="1">
                <a:solidFill>
                  <a:srgbClr val="583C8F"/>
                </a:solidFill>
                <a:latin typeface="Tahoma"/>
                <a:cs typeface="Tahoma"/>
              </a:rPr>
              <a:t>old_price,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29" b="1">
                <a:solidFill>
                  <a:srgbClr val="583C8F"/>
                </a:solidFill>
                <a:latin typeface="Tahoma"/>
                <a:cs typeface="Tahoma"/>
              </a:rPr>
              <a:t>new_price,</a:t>
            </a:r>
            <a:r>
              <a:rPr dirty="0" sz="295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operation_type,</a:t>
            </a:r>
            <a:r>
              <a:rPr dirty="0" sz="29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80" b="1">
                <a:solidFill>
                  <a:srgbClr val="583C8F"/>
                </a:solidFill>
                <a:latin typeface="Tahoma"/>
                <a:cs typeface="Tahoma"/>
              </a:rPr>
              <a:t>operation_date) </a:t>
            </a:r>
            <a:r>
              <a:rPr dirty="0" sz="2950" spc="-85" b="1">
                <a:solidFill>
                  <a:srgbClr val="583C8F"/>
                </a:solidFill>
                <a:latin typeface="Tahoma"/>
                <a:cs typeface="Tahoma"/>
              </a:rPr>
              <a:t>VALUES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95" b="1">
                <a:solidFill>
                  <a:srgbClr val="583C8F"/>
                </a:solidFill>
                <a:latin typeface="Tahoma"/>
                <a:cs typeface="Tahoma"/>
              </a:rPr>
              <a:t>(NEW.app,</a:t>
            </a:r>
            <a:r>
              <a:rPr dirty="0" sz="29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OLD.price,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50" b="1">
                <a:solidFill>
                  <a:srgbClr val="583C8F"/>
                </a:solidFill>
                <a:latin typeface="Tahoma"/>
                <a:cs typeface="Tahoma"/>
              </a:rPr>
              <a:t>NEW.price,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'update',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85" b="1">
                <a:solidFill>
                  <a:srgbClr val="583C8F"/>
                </a:solidFill>
                <a:latin typeface="Tahoma"/>
                <a:cs typeface="Tahoma"/>
              </a:rPr>
              <a:t>CURRENT_TIMESTAMP);</a:t>
            </a:r>
            <a:endParaRPr sz="2950">
              <a:latin typeface="Tahoma"/>
              <a:cs typeface="Tahoma"/>
            </a:endParaRPr>
          </a:p>
          <a:p>
            <a:pPr marL="223520" marR="13096875">
              <a:lnSpc>
                <a:spcPct val="116100"/>
              </a:lnSpc>
            </a:pPr>
            <a:r>
              <a:rPr dirty="0" sz="2950" spc="-40" b="1">
                <a:solidFill>
                  <a:srgbClr val="583C8F"/>
                </a:solidFill>
                <a:latin typeface="Tahoma"/>
                <a:cs typeface="Tahoma"/>
              </a:rPr>
              <a:t>END</a:t>
            </a:r>
            <a:r>
              <a:rPr dirty="0" sz="2950" spc="-17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355" b="1">
                <a:solidFill>
                  <a:srgbClr val="583C8F"/>
                </a:solidFill>
                <a:latin typeface="Tahoma"/>
                <a:cs typeface="Tahoma"/>
              </a:rPr>
              <a:t>// </a:t>
            </a:r>
            <a:r>
              <a:rPr dirty="0" sz="2950" spc="-195" b="1">
                <a:solidFill>
                  <a:srgbClr val="583C8F"/>
                </a:solidFill>
                <a:latin typeface="Tahoma"/>
                <a:cs typeface="Tahoma"/>
              </a:rPr>
              <a:t>DELIMITER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305" b="1">
                <a:solidFill>
                  <a:srgbClr val="583C8F"/>
                </a:solidFill>
                <a:latin typeface="Tahoma"/>
                <a:cs typeface="Tahoma"/>
              </a:rPr>
              <a:t>;;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88795"/>
          </a:xfrm>
          <a:custGeom>
            <a:avLst/>
            <a:gdLst/>
            <a:ahLst/>
            <a:cxnLst/>
            <a:rect l="l" t="t" r="r" b="b"/>
            <a:pathLst>
              <a:path w="18288000" h="1788795">
                <a:moveTo>
                  <a:pt x="18287953" y="0"/>
                </a:moveTo>
                <a:lnTo>
                  <a:pt x="18287953" y="1788611"/>
                </a:lnTo>
                <a:lnTo>
                  <a:pt x="0" y="1788611"/>
                </a:lnTo>
                <a:lnTo>
                  <a:pt x="0" y="0"/>
                </a:lnTo>
                <a:lnTo>
                  <a:pt x="18287953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686600" y="6453285"/>
            <a:ext cx="14735174" cy="3676649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373574" y="2242383"/>
            <a:ext cx="11006455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b="1" i="1">
                <a:solidFill>
                  <a:srgbClr val="D03A3A"/>
                </a:solidFill>
                <a:latin typeface="Trebuchet MS"/>
                <a:cs typeface="Trebuchet MS"/>
              </a:rPr>
              <a:t>I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20" b="1" i="1">
                <a:solidFill>
                  <a:srgbClr val="D03A3A"/>
                </a:solidFill>
                <a:latin typeface="Trebuchet MS"/>
                <a:cs typeface="Trebuchet MS"/>
              </a:rPr>
              <a:t>tried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to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table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345" b="1" i="1">
                <a:solidFill>
                  <a:srgbClr val="D03A3A"/>
                </a:solidFill>
                <a:latin typeface="Trebuchet MS"/>
                <a:cs typeface="Trebuchet MS"/>
              </a:rPr>
              <a:t>“play”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as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0" b="1" i="1">
                <a:solidFill>
                  <a:srgbClr val="D03A3A"/>
                </a:solidFill>
                <a:latin typeface="Trebuchet MS"/>
                <a:cs typeface="Trebuchet MS"/>
              </a:rPr>
              <a:t>hacker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to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30" b="1" i="1">
                <a:solidFill>
                  <a:srgbClr val="D03A3A"/>
                </a:solidFill>
                <a:latin typeface="Trebuchet MS"/>
                <a:cs typeface="Trebuchet MS"/>
              </a:rPr>
              <a:t>check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40" b="1" i="1">
                <a:solidFill>
                  <a:srgbClr val="D03A3A"/>
                </a:solidFill>
                <a:latin typeface="Trebuchet MS"/>
                <a:cs typeface="Trebuchet MS"/>
              </a:rPr>
              <a:t>if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updated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data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25" b="1" i="1">
                <a:solidFill>
                  <a:srgbClr val="D03A3A"/>
                </a:solidFill>
                <a:latin typeface="Trebuchet MS"/>
                <a:cs typeface="Trebuchet MS"/>
              </a:rPr>
              <a:t>is 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stored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in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0" b="1" i="1">
                <a:solidFill>
                  <a:srgbClr val="D03A3A"/>
                </a:solidFill>
                <a:latin typeface="Trebuchet MS"/>
                <a:cs typeface="Trebuchet MS"/>
              </a:rPr>
              <a:t>“price_changelog”</a:t>
            </a:r>
            <a:endParaRPr sz="2750">
              <a:latin typeface="Trebuchet MS"/>
              <a:cs typeface="Trebuchet MS"/>
            </a:endParaRPr>
          </a:p>
          <a:p>
            <a:pPr marL="654685" marR="8388985">
              <a:lnSpc>
                <a:spcPct val="116100"/>
              </a:lnSpc>
              <a:spcBef>
                <a:spcPts val="965"/>
              </a:spcBef>
            </a:pP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update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90" b="1">
                <a:solidFill>
                  <a:srgbClr val="583C8F"/>
                </a:solidFill>
                <a:latin typeface="Tahoma"/>
                <a:cs typeface="Tahoma"/>
              </a:rPr>
              <a:t>play set</a:t>
            </a:r>
            <a:r>
              <a:rPr dirty="0" sz="295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price=0</a:t>
            </a:r>
            <a:endParaRPr sz="2950">
              <a:latin typeface="Tahoma"/>
              <a:cs typeface="Tahoma"/>
            </a:endParaRPr>
          </a:p>
          <a:p>
            <a:pPr marL="654685">
              <a:lnSpc>
                <a:spcPct val="100000"/>
              </a:lnSpc>
              <a:spcBef>
                <a:spcPts val="570"/>
              </a:spcBef>
            </a:pPr>
            <a:r>
              <a:rPr dirty="0" sz="2950" spc="-215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45" b="1">
                <a:solidFill>
                  <a:srgbClr val="583C8F"/>
                </a:solidFill>
                <a:latin typeface="Tahoma"/>
                <a:cs typeface="Tahoma"/>
              </a:rPr>
              <a:t>Type="Paid"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950">
              <a:latin typeface="Tahoma"/>
              <a:cs typeface="Tahoma"/>
            </a:endParaRPr>
          </a:p>
          <a:p>
            <a:pPr marL="457834">
              <a:lnSpc>
                <a:spcPct val="100000"/>
              </a:lnSpc>
            </a:pPr>
            <a:r>
              <a:rPr dirty="0" sz="2950" spc="-18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95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620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55" b="1">
                <a:solidFill>
                  <a:srgbClr val="583C8F"/>
                </a:solidFill>
                <a:latin typeface="Tahoma"/>
                <a:cs typeface="Tahoma"/>
              </a:rPr>
              <a:t>price_changelog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551305"/>
          </a:xfrm>
          <a:custGeom>
            <a:avLst/>
            <a:gdLst/>
            <a:ahLst/>
            <a:cxnLst/>
            <a:rect l="l" t="t" r="r" b="b"/>
            <a:pathLst>
              <a:path w="18288000" h="1551305">
                <a:moveTo>
                  <a:pt x="18287998" y="0"/>
                </a:moveTo>
                <a:lnTo>
                  <a:pt x="18287998" y="1550699"/>
                </a:lnTo>
                <a:lnTo>
                  <a:pt x="0" y="1550699"/>
                </a:lnTo>
                <a:lnTo>
                  <a:pt x="0" y="0"/>
                </a:lnTo>
                <a:lnTo>
                  <a:pt x="18287998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071670" y="6184354"/>
            <a:ext cx="13887449" cy="3467099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754464" y="2969310"/>
            <a:ext cx="5360035" cy="263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950" spc="-180" b="1">
                <a:solidFill>
                  <a:srgbClr val="583C8F"/>
                </a:solidFill>
                <a:latin typeface="Tahoma"/>
                <a:cs typeface="Tahoma"/>
              </a:rPr>
              <a:t>drop</a:t>
            </a:r>
            <a:r>
              <a:rPr dirty="0" sz="29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20" b="1">
                <a:solidFill>
                  <a:srgbClr val="583C8F"/>
                </a:solidFill>
                <a:latin typeface="Tahoma"/>
                <a:cs typeface="Tahoma"/>
              </a:rPr>
              <a:t>trigger</a:t>
            </a:r>
            <a:r>
              <a:rPr dirty="0" sz="295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35" b="1">
                <a:solidFill>
                  <a:srgbClr val="583C8F"/>
                </a:solidFill>
                <a:latin typeface="Tahoma"/>
                <a:cs typeface="Tahoma"/>
              </a:rPr>
              <a:t>price_change_hack; </a:t>
            </a:r>
            <a:r>
              <a:rPr dirty="0" sz="2950" spc="-204" b="1">
                <a:solidFill>
                  <a:srgbClr val="583C8F"/>
                </a:solidFill>
                <a:latin typeface="Tahoma"/>
                <a:cs typeface="Tahoma"/>
              </a:rPr>
              <a:t>update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0" b="1">
                <a:solidFill>
                  <a:srgbClr val="583C8F"/>
                </a:solidFill>
                <a:latin typeface="Tahoma"/>
                <a:cs typeface="Tahoma"/>
              </a:rPr>
              <a:t>play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54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315" b="1">
                <a:solidFill>
                  <a:srgbClr val="583C8F"/>
                </a:solidFill>
                <a:latin typeface="Tahoma"/>
                <a:cs typeface="Tahoma"/>
              </a:rPr>
              <a:t>a</a:t>
            </a:r>
            <a:endParaRPr sz="2950">
              <a:latin typeface="Tahoma"/>
              <a:cs typeface="Tahoma"/>
            </a:endParaRPr>
          </a:p>
          <a:p>
            <a:pPr marL="12700" marR="1620520">
              <a:lnSpc>
                <a:spcPct val="116100"/>
              </a:lnSpc>
            </a:pPr>
            <a:r>
              <a:rPr dirty="0" sz="2950" spc="-220" b="1">
                <a:solidFill>
                  <a:srgbClr val="583C8F"/>
                </a:solidFill>
                <a:latin typeface="Tahoma"/>
                <a:cs typeface="Tahoma"/>
              </a:rPr>
              <a:t>join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25" b="1">
                <a:solidFill>
                  <a:srgbClr val="583C8F"/>
                </a:solidFill>
                <a:latin typeface="Tahoma"/>
                <a:cs typeface="Tahoma"/>
              </a:rPr>
              <a:t>price_changelog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50" b="1">
                <a:solidFill>
                  <a:srgbClr val="583C8F"/>
                </a:solidFill>
                <a:latin typeface="Tahoma"/>
                <a:cs typeface="Tahoma"/>
              </a:rPr>
              <a:t>b </a:t>
            </a:r>
            <a:r>
              <a:rPr dirty="0" sz="2950" spc="-185" b="1">
                <a:solidFill>
                  <a:srgbClr val="583C8F"/>
                </a:solidFill>
                <a:latin typeface="Tahoma"/>
                <a:cs typeface="Tahoma"/>
              </a:rPr>
              <a:t>on</a:t>
            </a:r>
            <a:r>
              <a:rPr dirty="0" sz="2950" spc="-14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a.App=b.App</a:t>
            </a: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50" spc="-190" b="1">
                <a:solidFill>
                  <a:srgbClr val="583C8F"/>
                </a:solidFill>
                <a:latin typeface="Tahoma"/>
                <a:cs typeface="Tahoma"/>
              </a:rPr>
              <a:t>set</a:t>
            </a:r>
            <a:r>
              <a:rPr dirty="0" sz="295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85" b="1">
                <a:solidFill>
                  <a:srgbClr val="583C8F"/>
                </a:solidFill>
                <a:latin typeface="Tahoma"/>
                <a:cs typeface="Tahoma"/>
              </a:rPr>
              <a:t>a.price=b.old_price;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73574" y="1643494"/>
            <a:ext cx="14116050" cy="125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13655040" algn="l"/>
              </a:tabLst>
            </a:pPr>
            <a:r>
              <a:rPr dirty="0" sz="2350" spc="-150" b="1">
                <a:latin typeface="Tahoma"/>
                <a:cs typeface="Tahoma"/>
              </a:rPr>
              <a:t>6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Your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54" b="1">
                <a:latin typeface="Tahoma"/>
                <a:cs typeface="Tahoma"/>
              </a:rPr>
              <a:t>IT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04" b="1">
                <a:latin typeface="Tahoma"/>
                <a:cs typeface="Tahoma"/>
              </a:rPr>
              <a:t>team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neutralized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threat;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however,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hackers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made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some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changes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prices,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65" b="1">
                <a:latin typeface="Tahoma"/>
                <a:cs typeface="Tahoma"/>
              </a:rPr>
              <a:t>but </a:t>
            </a:r>
            <a:r>
              <a:rPr dirty="0" sz="2350" spc="-180" b="1">
                <a:latin typeface="Tahoma"/>
                <a:cs typeface="Tahoma"/>
              </a:rPr>
              <a:t>because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4" b="1">
                <a:latin typeface="Tahoma"/>
                <a:cs typeface="Tahoma"/>
              </a:rPr>
              <a:t>measure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noted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changes,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now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want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35" b="1">
                <a:latin typeface="Tahoma"/>
                <a:cs typeface="Tahoma"/>
              </a:rPr>
              <a:t>correct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be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inserted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into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the </a:t>
            </a:r>
            <a:r>
              <a:rPr dirty="0" sz="2350" spc="-185" b="1">
                <a:latin typeface="Tahoma"/>
                <a:cs typeface="Tahoma"/>
              </a:rPr>
              <a:t>database</a:t>
            </a:r>
            <a:r>
              <a:rPr dirty="0" sz="2350" spc="-110" b="1">
                <a:latin typeface="Tahoma"/>
                <a:cs typeface="Tahoma"/>
              </a:rPr>
              <a:t> </a:t>
            </a:r>
            <a:r>
              <a:rPr dirty="0" sz="2350" spc="-40" b="1">
                <a:latin typeface="Tahoma"/>
                <a:cs typeface="Tahoma"/>
              </a:rPr>
              <a:t>again.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775089" y="3122225"/>
            <a:ext cx="3253104" cy="106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950" spc="-18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9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620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9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0" b="1">
                <a:solidFill>
                  <a:srgbClr val="583C8F"/>
                </a:solidFill>
                <a:latin typeface="Tahoma"/>
                <a:cs typeface="Tahoma"/>
              </a:rPr>
              <a:t>play </a:t>
            </a:r>
            <a:r>
              <a:rPr dirty="0" sz="2950" spc="-215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9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50" spc="-229" b="1">
                <a:solidFill>
                  <a:srgbClr val="583C8F"/>
                </a:solidFill>
                <a:latin typeface="Tahoma"/>
                <a:cs typeface="Tahoma"/>
              </a:rPr>
              <a:t>Type="Paid"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130502" y="3194439"/>
            <a:ext cx="156972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40" b="1" i="1">
                <a:solidFill>
                  <a:srgbClr val="D03A3A"/>
                </a:solidFill>
                <a:latin typeface="Trebuchet MS"/>
                <a:cs typeface="Trebuchet MS"/>
              </a:rPr>
              <a:t>(Checking)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06245"/>
          </a:xfrm>
          <a:custGeom>
            <a:avLst/>
            <a:gdLst/>
            <a:ahLst/>
            <a:cxnLst/>
            <a:rect l="l" t="t" r="r" b="b"/>
            <a:pathLst>
              <a:path w="18288000" h="1706245">
                <a:moveTo>
                  <a:pt x="18287999" y="0"/>
                </a:moveTo>
                <a:lnTo>
                  <a:pt x="18287999" y="1706099"/>
                </a:lnTo>
                <a:lnTo>
                  <a:pt x="0" y="1706099"/>
                </a:lnTo>
                <a:lnTo>
                  <a:pt x="0" y="0"/>
                </a:lnTo>
                <a:lnTo>
                  <a:pt x="18287999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373574" y="3094970"/>
            <a:ext cx="706564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185" b="1">
                <a:solidFill>
                  <a:srgbClr val="583C8F"/>
                </a:solidFill>
                <a:latin typeface="Tahoma"/>
                <a:cs typeface="Tahoma"/>
              </a:rPr>
              <a:t>set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75" b="1">
                <a:solidFill>
                  <a:srgbClr val="583C8F"/>
                </a:solidFill>
                <a:latin typeface="Tahoma"/>
                <a:cs typeface="Tahoma"/>
              </a:rPr>
              <a:t>@x=(select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85" b="1">
                <a:solidFill>
                  <a:srgbClr val="583C8F"/>
                </a:solidFill>
                <a:latin typeface="Tahoma"/>
                <a:cs typeface="Tahoma"/>
              </a:rPr>
              <a:t>avg(Rating)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95" b="1">
                <a:solidFill>
                  <a:srgbClr val="583C8F"/>
                </a:solidFill>
                <a:latin typeface="Tahoma"/>
                <a:cs typeface="Tahoma"/>
              </a:rPr>
              <a:t>playstore) </a:t>
            </a:r>
            <a:r>
              <a:rPr dirty="0" sz="2800" spc="-185" b="1">
                <a:solidFill>
                  <a:srgbClr val="583C8F"/>
                </a:solidFill>
                <a:latin typeface="Tahoma"/>
                <a:cs typeface="Tahoma"/>
              </a:rPr>
              <a:t>set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65" b="1">
                <a:solidFill>
                  <a:srgbClr val="583C8F"/>
                </a:solidFill>
                <a:latin typeface="Tahoma"/>
                <a:cs typeface="Tahoma"/>
              </a:rPr>
              <a:t>@y=(select</a:t>
            </a:r>
            <a:r>
              <a:rPr dirty="0" sz="28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70" b="1">
                <a:solidFill>
                  <a:srgbClr val="583C8F"/>
                </a:solidFill>
                <a:latin typeface="Tahoma"/>
                <a:cs typeface="Tahoma"/>
              </a:rPr>
              <a:t>avg(Reviews)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8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185" b="1">
                <a:solidFill>
                  <a:srgbClr val="583C8F"/>
                </a:solidFill>
                <a:latin typeface="Tahoma"/>
                <a:cs typeface="Tahoma"/>
              </a:rPr>
              <a:t>playstore);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73574" y="4580870"/>
            <a:ext cx="3319145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1145" marR="1589405" indent="-259079">
              <a:lnSpc>
                <a:spcPct val="116100"/>
              </a:lnSpc>
              <a:spcBef>
                <a:spcPts val="100"/>
              </a:spcBef>
            </a:pPr>
            <a:r>
              <a:rPr dirty="0" sz="2800" spc="-229" b="1">
                <a:solidFill>
                  <a:srgbClr val="583C8F"/>
                </a:solidFill>
                <a:latin typeface="Tahoma"/>
                <a:cs typeface="Tahoma"/>
              </a:rPr>
              <a:t>with</a:t>
            </a:r>
            <a:r>
              <a:rPr dirty="0" sz="2800" spc="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04" b="1">
                <a:solidFill>
                  <a:srgbClr val="583C8F"/>
                </a:solidFill>
                <a:latin typeface="Tahoma"/>
                <a:cs typeface="Tahoma"/>
              </a:rPr>
              <a:t>cte</a:t>
            </a:r>
            <a:r>
              <a:rPr dirty="0" sz="2800" spc="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25" b="1">
                <a:solidFill>
                  <a:srgbClr val="583C8F"/>
                </a:solidFill>
                <a:latin typeface="Tahoma"/>
                <a:cs typeface="Tahoma"/>
              </a:rPr>
              <a:t>as </a:t>
            </a:r>
            <a:r>
              <a:rPr dirty="0" sz="2800" spc="-229" b="1">
                <a:solidFill>
                  <a:srgbClr val="583C8F"/>
                </a:solidFill>
                <a:latin typeface="Tahoma"/>
                <a:cs typeface="Tahoma"/>
              </a:rPr>
              <a:t>(select</a:t>
            </a:r>
            <a:r>
              <a:rPr dirty="0" sz="28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450" b="1">
                <a:solidFill>
                  <a:srgbClr val="583C8F"/>
                </a:solidFill>
                <a:latin typeface="Tahoma"/>
                <a:cs typeface="Tahoma"/>
              </a:rPr>
              <a:t>*,</a:t>
            </a:r>
            <a:endParaRPr sz="2800">
              <a:latin typeface="Tahoma"/>
              <a:cs typeface="Tahoma"/>
            </a:endParaRPr>
          </a:p>
          <a:p>
            <a:pPr algn="just" marL="271145" marR="5080" indent="85725">
              <a:lnSpc>
                <a:spcPct val="116100"/>
              </a:lnSpc>
            </a:pPr>
            <a:r>
              <a:rPr dirty="0" sz="2800" spc="-345" b="1">
                <a:solidFill>
                  <a:srgbClr val="583C8F"/>
                </a:solidFill>
                <a:latin typeface="Tahoma"/>
                <a:cs typeface="Tahoma"/>
              </a:rPr>
              <a:t>(rat*rat)</a:t>
            </a:r>
            <a:r>
              <a:rPr dirty="0" sz="2800" spc="1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430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800" spc="2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75" b="1">
                <a:solidFill>
                  <a:srgbClr val="583C8F"/>
                </a:solidFill>
                <a:latin typeface="Tahoma"/>
                <a:cs typeface="Tahoma"/>
              </a:rPr>
              <a:t>"sqr_x", </a:t>
            </a:r>
            <a:r>
              <a:rPr dirty="0" sz="2800" spc="-335" b="1">
                <a:solidFill>
                  <a:srgbClr val="583C8F"/>
                </a:solidFill>
                <a:latin typeface="Tahoma"/>
                <a:cs typeface="Tahoma"/>
              </a:rPr>
              <a:t>(rev*rev)</a:t>
            </a:r>
            <a:r>
              <a:rPr dirty="0" sz="2800" spc="17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430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800" spc="2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70" b="1">
                <a:solidFill>
                  <a:srgbClr val="583C8F"/>
                </a:solidFill>
                <a:latin typeface="Tahoma"/>
                <a:cs typeface="Tahoma"/>
              </a:rPr>
              <a:t>"sqr_y" </a:t>
            </a:r>
            <a:r>
              <a:rPr dirty="0" sz="2800" spc="-2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endParaRPr sz="2800">
              <a:latin typeface="Tahoma"/>
              <a:cs typeface="Tahoma"/>
            </a:endParaRPr>
          </a:p>
          <a:p>
            <a:pPr marL="189865">
              <a:lnSpc>
                <a:spcPct val="100000"/>
              </a:lnSpc>
              <a:spcBef>
                <a:spcPts val="535"/>
              </a:spcBef>
            </a:pPr>
            <a:r>
              <a:rPr dirty="0" sz="2800" spc="-85" b="1">
                <a:solidFill>
                  <a:srgbClr val="5813DA"/>
                </a:solidFill>
                <a:latin typeface="Tahoma"/>
                <a:cs typeface="Tahoma"/>
              </a:rPr>
              <a:t>(select</a:t>
            </a:r>
            <a:endParaRPr sz="2800">
              <a:latin typeface="Tahoma"/>
              <a:cs typeface="Tahoma"/>
            </a:endParaRPr>
          </a:p>
          <a:p>
            <a:pPr marL="615950">
              <a:lnSpc>
                <a:spcPct val="100000"/>
              </a:lnSpc>
              <a:spcBef>
                <a:spcPts val="540"/>
              </a:spcBef>
            </a:pPr>
            <a:r>
              <a:rPr dirty="0" sz="2800" spc="-85" b="1">
                <a:solidFill>
                  <a:srgbClr val="5813DA"/>
                </a:solidFill>
                <a:latin typeface="Tahoma"/>
                <a:cs typeface="Tahoma"/>
              </a:rPr>
              <a:t>Rating,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91199" y="8117160"/>
            <a:ext cx="44640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4" b="1">
                <a:solidFill>
                  <a:srgbClr val="5813DA"/>
                </a:solidFill>
                <a:latin typeface="Tahoma"/>
                <a:cs typeface="Tahoma"/>
              </a:rPr>
              <a:t>round((Rating-</a:t>
            </a:r>
            <a:r>
              <a:rPr dirty="0" sz="2800" spc="-320" b="1">
                <a:solidFill>
                  <a:srgbClr val="5813DA"/>
                </a:solidFill>
                <a:latin typeface="Tahoma"/>
                <a:cs typeface="Tahoma"/>
              </a:rPr>
              <a:t>@x),2)</a:t>
            </a:r>
            <a:r>
              <a:rPr dirty="0" sz="2800" spc="-85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250" b="1">
                <a:solidFill>
                  <a:srgbClr val="5813DA"/>
                </a:solidFill>
                <a:latin typeface="Tahoma"/>
                <a:cs typeface="Tahoma"/>
              </a:rPr>
              <a:t>as</a:t>
            </a:r>
            <a:r>
              <a:rPr dirty="0" sz="2800" spc="-8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813DA"/>
                </a:solidFill>
                <a:latin typeface="Tahoma"/>
                <a:cs typeface="Tahoma"/>
              </a:rPr>
              <a:t>'rat',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73574" y="8543270"/>
            <a:ext cx="689864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344805">
              <a:lnSpc>
                <a:spcPct val="116100"/>
              </a:lnSpc>
              <a:spcBef>
                <a:spcPts val="100"/>
              </a:spcBef>
            </a:pPr>
            <a:r>
              <a:rPr dirty="0" sz="2800" spc="-215" b="1">
                <a:solidFill>
                  <a:srgbClr val="5813DA"/>
                </a:solidFill>
                <a:latin typeface="Tahoma"/>
                <a:cs typeface="Tahoma"/>
              </a:rPr>
              <a:t>Reviews,</a:t>
            </a:r>
            <a:r>
              <a:rPr dirty="0" sz="2800" spc="-75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245" b="1">
                <a:solidFill>
                  <a:srgbClr val="5813DA"/>
                </a:solidFill>
                <a:latin typeface="Tahoma"/>
                <a:cs typeface="Tahoma"/>
              </a:rPr>
              <a:t>round((Reviews-</a:t>
            </a:r>
            <a:r>
              <a:rPr dirty="0" sz="2800" spc="-305" b="1">
                <a:solidFill>
                  <a:srgbClr val="5813DA"/>
                </a:solidFill>
                <a:latin typeface="Tahoma"/>
                <a:cs typeface="Tahoma"/>
              </a:rPr>
              <a:t>@y),2)</a:t>
            </a:r>
            <a:r>
              <a:rPr dirty="0" sz="2800" spc="-7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250" b="1">
                <a:solidFill>
                  <a:srgbClr val="5813DA"/>
                </a:solidFill>
                <a:latin typeface="Tahoma"/>
                <a:cs typeface="Tahoma"/>
              </a:rPr>
              <a:t>as</a:t>
            </a:r>
            <a:r>
              <a:rPr dirty="0" sz="2800" spc="-7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813DA"/>
                </a:solidFill>
                <a:latin typeface="Tahoma"/>
                <a:cs typeface="Tahoma"/>
              </a:rPr>
              <a:t>"rev" </a:t>
            </a:r>
            <a:r>
              <a:rPr dirty="0" sz="2800" spc="-190" b="1">
                <a:solidFill>
                  <a:srgbClr val="5813DA"/>
                </a:solidFill>
                <a:latin typeface="Tahoma"/>
                <a:cs typeface="Tahoma"/>
              </a:rPr>
              <a:t>from</a:t>
            </a:r>
            <a:r>
              <a:rPr dirty="0" sz="2800" spc="-12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215" b="1">
                <a:solidFill>
                  <a:srgbClr val="5813DA"/>
                </a:solidFill>
                <a:latin typeface="Tahoma"/>
                <a:cs typeface="Tahoma"/>
              </a:rPr>
              <a:t>playstore)</a:t>
            </a:r>
            <a:r>
              <a:rPr dirty="0" sz="2800" spc="-114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800" spc="-50" b="1">
                <a:solidFill>
                  <a:srgbClr val="583C8F"/>
                </a:solidFill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-560" b="1">
                <a:solidFill>
                  <a:srgbClr val="583C8F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1781333" y="7081729"/>
            <a:ext cx="5229224" cy="2181224"/>
          </a:xfrm>
          <a:prstGeom prst="rect">
            <a:avLst/>
          </a:prstGeom>
        </p:spPr>
      </p:pic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4" name="object 64" descr=""/>
          <p:cNvSpPr txBox="1"/>
          <p:nvPr/>
        </p:nvSpPr>
        <p:spPr>
          <a:xfrm>
            <a:off x="264260" y="1986832"/>
            <a:ext cx="1483106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350" spc="-150" b="1">
                <a:latin typeface="Tahoma"/>
                <a:cs typeface="Tahoma"/>
              </a:rPr>
              <a:t>7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95" b="1">
                <a:latin typeface="Tahoma"/>
                <a:cs typeface="Tahoma"/>
              </a:rPr>
              <a:t>As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person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assigned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task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 </a:t>
            </a:r>
            <a:r>
              <a:rPr dirty="0" sz="2350" spc="-170" b="1">
                <a:latin typeface="Tahoma"/>
                <a:cs typeface="Tahoma"/>
              </a:rPr>
              <a:t>investigating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correlation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between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two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numeric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factors: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app </a:t>
            </a:r>
            <a:r>
              <a:rPr dirty="0" sz="2350" spc="-185" b="1">
                <a:latin typeface="Tahoma"/>
                <a:cs typeface="Tahoma"/>
              </a:rPr>
              <a:t>ratings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quantity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35" b="1">
                <a:latin typeface="Tahoma"/>
                <a:cs typeface="Tahoma"/>
              </a:rPr>
              <a:t>reviews.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775089" y="3351190"/>
            <a:ext cx="32340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70" b="1" i="1">
                <a:solidFill>
                  <a:srgbClr val="D03A3A"/>
                </a:solidFill>
                <a:latin typeface="Trebuchet MS"/>
                <a:cs typeface="Trebuchet MS"/>
              </a:rPr>
              <a:t>(Setting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variables)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353172" y="5432247"/>
            <a:ext cx="211582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20" b="1" i="1">
                <a:solidFill>
                  <a:srgbClr val="D03A3A"/>
                </a:solidFill>
                <a:latin typeface="Trebuchet MS"/>
                <a:cs typeface="Trebuchet MS"/>
              </a:rPr>
              <a:t>(Making</a:t>
            </a:r>
            <a:r>
              <a:rPr dirty="0" sz="2750" spc="-21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55" b="1" i="1">
                <a:solidFill>
                  <a:srgbClr val="D03A3A"/>
                </a:solidFill>
                <a:latin typeface="Trebuchet MS"/>
                <a:cs typeface="Trebuchet MS"/>
              </a:rPr>
              <a:t>cte)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96926" y="7631538"/>
            <a:ext cx="311975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(Extracting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55" b="1" i="1">
                <a:solidFill>
                  <a:srgbClr val="D03A3A"/>
                </a:solidFill>
                <a:latin typeface="Trebuchet MS"/>
                <a:cs typeface="Trebuchet MS"/>
              </a:rPr>
              <a:t>result 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from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75" b="1" i="1">
                <a:solidFill>
                  <a:srgbClr val="D03A3A"/>
                </a:solidFill>
                <a:latin typeface="Trebuchet MS"/>
                <a:cs typeface="Trebuchet MS"/>
              </a:rPr>
              <a:t>subquery)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06245"/>
          </a:xfrm>
          <a:custGeom>
            <a:avLst/>
            <a:gdLst/>
            <a:ahLst/>
            <a:cxnLst/>
            <a:rect l="l" t="t" r="r" b="b"/>
            <a:pathLst>
              <a:path w="18288000" h="1706245">
                <a:moveTo>
                  <a:pt x="18287999" y="0"/>
                </a:moveTo>
                <a:lnTo>
                  <a:pt x="18287999" y="1706099"/>
                </a:lnTo>
                <a:lnTo>
                  <a:pt x="0" y="1706099"/>
                </a:lnTo>
                <a:lnTo>
                  <a:pt x="0" y="0"/>
                </a:lnTo>
                <a:lnTo>
                  <a:pt x="18287999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606050" y="2848551"/>
            <a:ext cx="4758055" cy="25019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1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endParaRPr sz="2800">
              <a:latin typeface="Tahoma"/>
              <a:cs typeface="Tahoma"/>
            </a:endParaRPr>
          </a:p>
          <a:p>
            <a:pPr marL="443865" marR="5080">
              <a:lnSpc>
                <a:spcPct val="116100"/>
              </a:lnSpc>
            </a:pPr>
            <a:r>
              <a:rPr dirty="0" sz="2800" spc="-285" b="1">
                <a:solidFill>
                  <a:srgbClr val="583C8F"/>
                </a:solidFill>
                <a:latin typeface="Tahoma"/>
                <a:cs typeface="Tahoma"/>
              </a:rPr>
              <a:t>@numerator:=sum(rat*rev), </a:t>
            </a:r>
            <a:r>
              <a:rPr dirty="0" sz="2800" spc="-315" b="1">
                <a:solidFill>
                  <a:srgbClr val="583C8F"/>
                </a:solidFill>
                <a:latin typeface="Tahoma"/>
                <a:cs typeface="Tahoma"/>
              </a:rPr>
              <a:t>@deno_1:=sum(sqr_x), </a:t>
            </a:r>
            <a:r>
              <a:rPr dirty="0" sz="2800" spc="-310" b="1">
                <a:solidFill>
                  <a:srgbClr val="583C8F"/>
                </a:solidFill>
                <a:latin typeface="Tahoma"/>
                <a:cs typeface="Tahoma"/>
              </a:rPr>
              <a:t>@deno_2:=sum(sqr_y)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8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0" b="1">
                <a:solidFill>
                  <a:srgbClr val="583C8F"/>
                </a:solidFill>
                <a:latin typeface="Tahoma"/>
                <a:cs typeface="Tahoma"/>
              </a:rPr>
              <a:t>cte;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06050" y="5820350"/>
            <a:ext cx="11294745" cy="10160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1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endParaRPr sz="2800">
              <a:latin typeface="Tahoma"/>
              <a:cs typeface="Tahoma"/>
            </a:endParaRPr>
          </a:p>
          <a:p>
            <a:pPr marL="443865">
              <a:lnSpc>
                <a:spcPct val="100000"/>
              </a:lnSpc>
              <a:spcBef>
                <a:spcPts val="540"/>
              </a:spcBef>
            </a:pPr>
            <a:r>
              <a:rPr dirty="0" sz="2800" spc="-254" b="1">
                <a:solidFill>
                  <a:srgbClr val="583C8F"/>
                </a:solidFill>
                <a:latin typeface="Tahoma"/>
                <a:cs typeface="Tahoma"/>
              </a:rPr>
              <a:t>round(@numerator/sqrt(@deno_1*@deno_2),2)</a:t>
            </a:r>
            <a:r>
              <a:rPr dirty="0" sz="28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250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8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583C8F"/>
                </a:solidFill>
                <a:latin typeface="Tahoma"/>
                <a:cs typeface="Tahoma"/>
              </a:rPr>
              <a:t>"corr_coefficient";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1781333" y="7081729"/>
            <a:ext cx="4610099" cy="1914524"/>
          </a:xfrm>
          <a:prstGeom prst="rect">
            <a:avLst/>
          </a:prstGeom>
        </p:spPr>
      </p:pic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2" name="object 62" descr=""/>
          <p:cNvSpPr txBox="1"/>
          <p:nvPr/>
        </p:nvSpPr>
        <p:spPr>
          <a:xfrm>
            <a:off x="5781840" y="3747492"/>
            <a:ext cx="32340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70" b="1" i="1">
                <a:solidFill>
                  <a:srgbClr val="D03A3A"/>
                </a:solidFill>
                <a:latin typeface="Trebuchet MS"/>
                <a:cs typeface="Trebuchet MS"/>
              </a:rPr>
              <a:t>(Setting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variables)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560195"/>
          </a:xfrm>
          <a:custGeom>
            <a:avLst/>
            <a:gdLst/>
            <a:ahLst/>
            <a:cxnLst/>
            <a:rect l="l" t="t" r="r" b="b"/>
            <a:pathLst>
              <a:path w="18288000" h="1560195">
                <a:moveTo>
                  <a:pt x="18287926" y="0"/>
                </a:moveTo>
                <a:lnTo>
                  <a:pt x="18287926" y="1560114"/>
                </a:lnTo>
                <a:lnTo>
                  <a:pt x="0" y="1560114"/>
                </a:lnTo>
                <a:lnTo>
                  <a:pt x="0" y="0"/>
                </a:lnTo>
                <a:lnTo>
                  <a:pt x="18287926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67645" y="7364950"/>
            <a:ext cx="17840324" cy="2790824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154945" y="1812475"/>
            <a:ext cx="1480058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2973705" algn="l"/>
              </a:tabLst>
            </a:pPr>
            <a:r>
              <a:rPr dirty="0" sz="2350" spc="-150" b="1">
                <a:latin typeface="Tahoma"/>
                <a:cs typeface="Tahoma"/>
              </a:rPr>
              <a:t>8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Your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boss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noticed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some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rows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genres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columns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multiple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genres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them,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which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was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creating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40" b="1">
                <a:latin typeface="Tahoma"/>
                <a:cs typeface="Tahoma"/>
              </a:rPr>
              <a:t>issue </a:t>
            </a:r>
            <a:r>
              <a:rPr dirty="0" sz="2350" spc="-190" b="1">
                <a:latin typeface="Tahoma"/>
                <a:cs typeface="Tahoma"/>
              </a:rPr>
              <a:t>when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developing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recommender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system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from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00" b="1">
                <a:latin typeface="Tahoma"/>
                <a:cs typeface="Tahoma"/>
              </a:rPr>
              <a:t>he/she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assigned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task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clean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genres </a:t>
            </a:r>
            <a:r>
              <a:rPr dirty="0" sz="2350" spc="-180" b="1">
                <a:latin typeface="Tahoma"/>
                <a:cs typeface="Tahoma"/>
              </a:rPr>
              <a:t>column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20" b="1">
                <a:latin typeface="Tahoma"/>
                <a:cs typeface="Tahoma"/>
              </a:rPr>
              <a:t>make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two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genres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out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it,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rows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only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genre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will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other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column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blank.</a:t>
            </a:r>
            <a:endParaRPr sz="2350">
              <a:latin typeface="Tahoma"/>
              <a:cs typeface="Tahoma"/>
            </a:endParaRPr>
          </a:p>
          <a:p>
            <a:pPr marL="231140">
              <a:lnSpc>
                <a:spcPts val="2920"/>
              </a:lnSpc>
            </a:pPr>
            <a:r>
              <a:rPr dirty="0" sz="2500" spc="-110" b="1">
                <a:solidFill>
                  <a:srgbClr val="583C8F"/>
                </a:solidFill>
                <a:latin typeface="Tahoma"/>
                <a:cs typeface="Tahoma"/>
              </a:rPr>
              <a:t>ALTER</a:t>
            </a:r>
            <a:r>
              <a:rPr dirty="0" sz="2500" spc="-9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80" b="1">
                <a:solidFill>
                  <a:srgbClr val="583C8F"/>
                </a:solidFill>
                <a:latin typeface="Tahoma"/>
                <a:cs typeface="Tahoma"/>
              </a:rPr>
              <a:t>TABLE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50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73574" y="3469863"/>
            <a:ext cx="79451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solidFill>
                  <a:srgbClr val="583C8F"/>
                </a:solidFill>
                <a:latin typeface="Tahoma"/>
                <a:cs typeface="Tahoma"/>
              </a:rPr>
              <a:t>ADD</a:t>
            </a:r>
            <a:r>
              <a:rPr dirty="0" sz="25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b="1">
                <a:solidFill>
                  <a:srgbClr val="583C8F"/>
                </a:solidFill>
                <a:latin typeface="Tahoma"/>
                <a:cs typeface="Tahoma"/>
              </a:rPr>
              <a:t>COLUMN</a:t>
            </a:r>
            <a:r>
              <a:rPr dirty="0" sz="25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95" b="1">
                <a:solidFill>
                  <a:srgbClr val="583C8F"/>
                </a:solidFill>
                <a:latin typeface="Tahoma"/>
                <a:cs typeface="Tahoma"/>
              </a:rPr>
              <a:t>Genre_2</a:t>
            </a:r>
            <a:r>
              <a:rPr dirty="0" sz="25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50" b="1">
                <a:solidFill>
                  <a:srgbClr val="583C8F"/>
                </a:solidFill>
                <a:latin typeface="Tahoma"/>
                <a:cs typeface="Tahoma"/>
              </a:rPr>
              <a:t>VARCHAR(255)</a:t>
            </a:r>
            <a:r>
              <a:rPr dirty="0" sz="25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AFTER</a:t>
            </a:r>
            <a:r>
              <a:rPr dirty="0" sz="25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Genres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841097" y="3525345"/>
            <a:ext cx="337185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45" b="1" i="1">
                <a:solidFill>
                  <a:srgbClr val="D03A3A"/>
                </a:solidFill>
                <a:latin typeface="Trebuchet MS"/>
                <a:cs typeface="Trebuchet MS"/>
              </a:rPr>
              <a:t>(Adding</a:t>
            </a:r>
            <a:r>
              <a:rPr dirty="0" sz="2750" spc="-21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35" b="1" i="1">
                <a:solidFill>
                  <a:srgbClr val="D03A3A"/>
                </a:solidFill>
                <a:latin typeface="Trebuchet MS"/>
                <a:cs typeface="Trebuchet MS"/>
              </a:rPr>
              <a:t>new</a:t>
            </a:r>
            <a:r>
              <a:rPr dirty="0" sz="2750" spc="-20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10" b="1" i="1">
                <a:solidFill>
                  <a:srgbClr val="D03A3A"/>
                </a:solidFill>
                <a:latin typeface="Trebuchet MS"/>
                <a:cs typeface="Trebuchet MS"/>
              </a:rPr>
              <a:t>column)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73574" y="4422158"/>
            <a:ext cx="2969895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500" spc="-40" b="1">
                <a:solidFill>
                  <a:srgbClr val="583C8F"/>
                </a:solidFill>
                <a:latin typeface="Tahoma"/>
                <a:cs typeface="Tahoma"/>
              </a:rPr>
              <a:t>UPDATE</a:t>
            </a:r>
            <a:r>
              <a:rPr dirty="0" sz="250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55" b="1">
                <a:solidFill>
                  <a:srgbClr val="583C8F"/>
                </a:solidFill>
                <a:latin typeface="Tahoma"/>
                <a:cs typeface="Tahoma"/>
              </a:rPr>
              <a:t>playstore </a:t>
            </a:r>
            <a:r>
              <a:rPr dirty="0" sz="2500" spc="-130" b="1">
                <a:solidFill>
                  <a:srgbClr val="583C8F"/>
                </a:solidFill>
                <a:latin typeface="Tahoma"/>
                <a:cs typeface="Tahoma"/>
              </a:rPr>
              <a:t>SET</a:t>
            </a:r>
            <a:r>
              <a:rPr dirty="0" sz="25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95" b="1">
                <a:solidFill>
                  <a:srgbClr val="583C8F"/>
                </a:solidFill>
                <a:latin typeface="Tahoma"/>
                <a:cs typeface="Tahoma"/>
              </a:rPr>
              <a:t>Genre_2</a:t>
            </a:r>
            <a:r>
              <a:rPr dirty="0" sz="25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615" b="1">
                <a:solidFill>
                  <a:srgbClr val="583C8F"/>
                </a:solidFill>
                <a:latin typeface="Tahoma"/>
                <a:cs typeface="Tahoma"/>
              </a:rPr>
              <a:t>=</a:t>
            </a:r>
            <a:r>
              <a:rPr dirty="0" sz="25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65" b="1">
                <a:solidFill>
                  <a:srgbClr val="583C8F"/>
                </a:solidFill>
                <a:latin typeface="Tahoma"/>
                <a:cs typeface="Tahoma"/>
              </a:rPr>
              <a:t>CASE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35769" y="5304082"/>
            <a:ext cx="8781415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7585709" algn="l"/>
              </a:tabLst>
            </a:pPr>
            <a:r>
              <a:rPr dirty="0" sz="2500" spc="-25" b="1">
                <a:solidFill>
                  <a:srgbClr val="583C8F"/>
                </a:solidFill>
                <a:latin typeface="Tahoma"/>
                <a:cs typeface="Tahoma"/>
              </a:rPr>
              <a:t>WHEN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70" b="1">
                <a:solidFill>
                  <a:srgbClr val="583C8F"/>
                </a:solidFill>
                <a:latin typeface="Tahoma"/>
                <a:cs typeface="Tahoma"/>
              </a:rPr>
              <a:t>Genres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615" b="1">
                <a:solidFill>
                  <a:srgbClr val="583C8F"/>
                </a:solidFill>
                <a:latin typeface="Tahoma"/>
                <a:cs typeface="Tahoma"/>
              </a:rPr>
              <a:t>=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85" b="1">
                <a:solidFill>
                  <a:srgbClr val="583C8F"/>
                </a:solidFill>
                <a:latin typeface="Tahoma"/>
                <a:cs typeface="Tahoma"/>
              </a:rPr>
              <a:t>SUBSTRING_INDEX(Genres,</a:t>
            </a:r>
            <a:r>
              <a:rPr dirty="0" sz="25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245" b="1">
                <a:solidFill>
                  <a:srgbClr val="583C8F"/>
                </a:solidFill>
                <a:latin typeface="Tahoma"/>
                <a:cs typeface="Tahoma"/>
              </a:rPr>
              <a:t>";",</a:t>
            </a:r>
            <a:r>
              <a:rPr dirty="0" sz="25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65" b="1">
                <a:solidFill>
                  <a:srgbClr val="583C8F"/>
                </a:solidFill>
                <a:latin typeface="Tahoma"/>
                <a:cs typeface="Tahoma"/>
              </a:rPr>
              <a:t>-</a:t>
            </a:r>
            <a:r>
              <a:rPr dirty="0" sz="2500" spc="-330" b="1">
                <a:solidFill>
                  <a:srgbClr val="583C8F"/>
                </a:solidFill>
                <a:latin typeface="Tahoma"/>
                <a:cs typeface="Tahoma"/>
              </a:rPr>
              <a:t>1)</a:t>
            </a:r>
            <a:r>
              <a:rPr dirty="0" sz="2500" b="1">
                <a:solidFill>
                  <a:srgbClr val="583C8F"/>
                </a:solidFill>
                <a:latin typeface="Tahoma"/>
                <a:cs typeface="Tahoma"/>
              </a:rPr>
              <a:t>	</a:t>
            </a:r>
            <a:r>
              <a:rPr dirty="0" sz="2500" spc="-45" b="1">
                <a:solidFill>
                  <a:srgbClr val="583C8F"/>
                </a:solidFill>
                <a:latin typeface="Tahoma"/>
                <a:cs typeface="Tahoma"/>
              </a:rPr>
              <a:t>THEN</a:t>
            </a:r>
            <a:r>
              <a:rPr dirty="0" sz="25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300" b="1">
                <a:solidFill>
                  <a:srgbClr val="583C8F"/>
                </a:solidFill>
                <a:latin typeface="Tahoma"/>
                <a:cs typeface="Tahoma"/>
              </a:rPr>
              <a:t>“” </a:t>
            </a:r>
            <a:r>
              <a:rPr dirty="0" sz="2500" spc="-155" b="1">
                <a:solidFill>
                  <a:srgbClr val="583C8F"/>
                </a:solidFill>
                <a:latin typeface="Tahoma"/>
                <a:cs typeface="Tahoma"/>
              </a:rPr>
              <a:t>ELSE</a:t>
            </a:r>
            <a:r>
              <a:rPr dirty="0" sz="250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85" b="1">
                <a:solidFill>
                  <a:srgbClr val="583C8F"/>
                </a:solidFill>
                <a:latin typeface="Tahoma"/>
                <a:cs typeface="Tahoma"/>
              </a:rPr>
              <a:t>SUBSTRING_INDEX(Genres,</a:t>
            </a:r>
            <a:r>
              <a:rPr dirty="0" sz="250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245" b="1">
                <a:solidFill>
                  <a:srgbClr val="583C8F"/>
                </a:solidFill>
                <a:latin typeface="Tahoma"/>
                <a:cs typeface="Tahoma"/>
              </a:rPr>
              <a:t>";",</a:t>
            </a:r>
            <a:r>
              <a:rPr dirty="0" sz="250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65" b="1">
                <a:solidFill>
                  <a:srgbClr val="583C8F"/>
                </a:solidFill>
                <a:latin typeface="Tahoma"/>
                <a:cs typeface="Tahoma"/>
              </a:rPr>
              <a:t>-</a:t>
            </a:r>
            <a:r>
              <a:rPr dirty="0" sz="2500" spc="-330" b="1">
                <a:solidFill>
                  <a:srgbClr val="583C8F"/>
                </a:solidFill>
                <a:latin typeface="Tahoma"/>
                <a:cs typeface="Tahoma"/>
              </a:rPr>
              <a:t>1)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500" spc="-25" b="1">
                <a:solidFill>
                  <a:srgbClr val="583C8F"/>
                </a:solidFill>
                <a:latin typeface="Tahoma"/>
                <a:cs typeface="Tahoma"/>
              </a:rPr>
              <a:t>END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378803" y="4426980"/>
            <a:ext cx="533654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(Updating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0" b="1" i="1">
                <a:solidFill>
                  <a:srgbClr val="D03A3A"/>
                </a:solidFill>
                <a:latin typeface="Trebuchet MS"/>
                <a:cs typeface="Trebuchet MS"/>
              </a:rPr>
              <a:t>newly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added </a:t>
            </a:r>
            <a:r>
              <a:rPr dirty="0" sz="2750" spc="-100" b="1" i="1">
                <a:solidFill>
                  <a:srgbClr val="D03A3A"/>
                </a:solidFill>
                <a:latin typeface="Trebuchet MS"/>
                <a:cs typeface="Trebuchet MS"/>
              </a:rPr>
              <a:t>columm)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73574" y="6797133"/>
            <a:ext cx="32105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6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5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540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250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7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50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00" spc="-140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091636" y="6795571"/>
            <a:ext cx="417830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28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0" b="1" i="1">
                <a:solidFill>
                  <a:srgbClr val="D03A3A"/>
                </a:solidFill>
                <a:latin typeface="Trebuchet MS"/>
                <a:cs typeface="Trebuchet MS"/>
              </a:rPr>
              <a:t>Viewing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75" b="1" i="1">
                <a:solidFill>
                  <a:srgbClr val="D03A3A"/>
                </a:solidFill>
                <a:latin typeface="Trebuchet MS"/>
                <a:cs typeface="Trebuchet MS"/>
              </a:rPr>
              <a:t>updated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60" b="1" i="1">
                <a:solidFill>
                  <a:srgbClr val="D03A3A"/>
                </a:solidFill>
                <a:latin typeface="Trebuchet MS"/>
                <a:cs typeface="Trebuchet MS"/>
              </a:rPr>
              <a:t>table)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107025" cy="1659255"/>
          </a:xfrm>
          <a:custGeom>
            <a:avLst/>
            <a:gdLst/>
            <a:ahLst/>
            <a:cxnLst/>
            <a:rect l="l" t="t" r="r" b="b"/>
            <a:pathLst>
              <a:path w="18107025" h="1659255">
                <a:moveTo>
                  <a:pt x="18106951" y="0"/>
                </a:moveTo>
                <a:lnTo>
                  <a:pt x="18106951" y="1659140"/>
                </a:lnTo>
                <a:lnTo>
                  <a:pt x="0" y="1659140"/>
                </a:lnTo>
                <a:lnTo>
                  <a:pt x="0" y="0"/>
                </a:lnTo>
                <a:lnTo>
                  <a:pt x="18106951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373574" y="6465940"/>
            <a:ext cx="8754110" cy="37592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650"/>
              </a:spcBef>
            </a:pPr>
            <a:r>
              <a:rPr dirty="0" sz="2600" spc="-80" b="1">
                <a:solidFill>
                  <a:srgbClr val="583C8F"/>
                </a:solidFill>
                <a:latin typeface="Tahoma"/>
                <a:cs typeface="Tahoma"/>
              </a:rPr>
              <a:t>DECLARE</a:t>
            </a:r>
            <a:r>
              <a:rPr dirty="0" sz="26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15" b="1">
                <a:solidFill>
                  <a:srgbClr val="583C8F"/>
                </a:solidFill>
                <a:latin typeface="Tahoma"/>
                <a:cs typeface="Tahoma"/>
              </a:rPr>
              <a:t>avg</a:t>
            </a:r>
            <a:r>
              <a:rPr dirty="0" sz="2600" spc="-9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95" b="1">
                <a:solidFill>
                  <a:srgbClr val="583C8F"/>
                </a:solidFill>
                <a:latin typeface="Tahoma"/>
                <a:cs typeface="Tahoma"/>
              </a:rPr>
              <a:t>DECIMAL(10,2);</a:t>
            </a:r>
            <a:endParaRPr sz="2600">
              <a:latin typeface="Tahoma"/>
              <a:cs typeface="Tahoma"/>
            </a:endParaRPr>
          </a:p>
          <a:p>
            <a:pPr marL="337185">
              <a:lnSpc>
                <a:spcPct val="100000"/>
              </a:lnSpc>
              <a:spcBef>
                <a:spcPts val="555"/>
              </a:spcBef>
            </a:pPr>
            <a:r>
              <a:rPr dirty="0" sz="2600" spc="-155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6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0" b="1">
                <a:solidFill>
                  <a:srgbClr val="583C8F"/>
                </a:solidFill>
                <a:latin typeface="Tahoma"/>
                <a:cs typeface="Tahoma"/>
              </a:rPr>
              <a:t>average</a:t>
            </a:r>
            <a:r>
              <a:rPr dirty="0" sz="26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40" b="1">
                <a:solidFill>
                  <a:srgbClr val="583C8F"/>
                </a:solidFill>
                <a:latin typeface="Tahoma"/>
                <a:cs typeface="Tahoma"/>
              </a:rPr>
              <a:t>into</a:t>
            </a:r>
            <a:r>
              <a:rPr dirty="0" sz="26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15" b="1">
                <a:solidFill>
                  <a:srgbClr val="583C8F"/>
                </a:solidFill>
                <a:latin typeface="Tahoma"/>
                <a:cs typeface="Tahoma"/>
              </a:rPr>
              <a:t>avg</a:t>
            </a:r>
            <a:r>
              <a:rPr dirty="0" sz="26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endParaRPr sz="2600">
              <a:latin typeface="Tahoma"/>
              <a:cs typeface="Tahoma"/>
            </a:endParaRPr>
          </a:p>
          <a:p>
            <a:pPr marL="337185" marR="5080">
              <a:lnSpc>
                <a:spcPct val="117800"/>
              </a:lnSpc>
            </a:pPr>
            <a:r>
              <a:rPr dirty="0" sz="2600" spc="-200" b="1">
                <a:solidFill>
                  <a:srgbClr val="583C8F"/>
                </a:solidFill>
                <a:latin typeface="Tahoma"/>
                <a:cs typeface="Tahoma"/>
              </a:rPr>
              <a:t>(select</a:t>
            </a:r>
            <a:r>
              <a:rPr dirty="0" sz="26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60" b="1">
                <a:solidFill>
                  <a:srgbClr val="583C8F"/>
                </a:solidFill>
                <a:latin typeface="Tahoma"/>
                <a:cs typeface="Tahoma"/>
              </a:rPr>
              <a:t>Category,</a:t>
            </a:r>
            <a:r>
              <a:rPr dirty="0" sz="2600" spc="-7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54" b="1">
                <a:solidFill>
                  <a:srgbClr val="583C8F"/>
                </a:solidFill>
                <a:latin typeface="Tahoma"/>
                <a:cs typeface="Tahoma"/>
              </a:rPr>
              <a:t>avg(Rating)</a:t>
            </a:r>
            <a:r>
              <a:rPr dirty="0" sz="26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20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600" spc="-7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4" b="1">
                <a:solidFill>
                  <a:srgbClr val="583C8F"/>
                </a:solidFill>
                <a:latin typeface="Tahoma"/>
                <a:cs typeface="Tahoma"/>
              </a:rPr>
              <a:t>"average"</a:t>
            </a:r>
            <a:r>
              <a:rPr dirty="0" sz="26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6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600" spc="-7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00" b="1">
                <a:solidFill>
                  <a:srgbClr val="583C8F"/>
                </a:solidFill>
                <a:latin typeface="Tahoma"/>
                <a:cs typeface="Tahoma"/>
              </a:rPr>
              <a:t>playstore </a:t>
            </a:r>
            <a:r>
              <a:rPr dirty="0" sz="2600" spc="-180" b="1">
                <a:solidFill>
                  <a:srgbClr val="583C8F"/>
                </a:solidFill>
                <a:latin typeface="Tahoma"/>
                <a:cs typeface="Tahoma"/>
              </a:rPr>
              <a:t>group</a:t>
            </a:r>
            <a:r>
              <a:rPr dirty="0" sz="260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4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60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300" b="1">
                <a:solidFill>
                  <a:srgbClr val="583C8F"/>
                </a:solidFill>
                <a:latin typeface="Tahoma"/>
                <a:cs typeface="Tahoma"/>
              </a:rPr>
              <a:t>1)</a:t>
            </a:r>
            <a:r>
              <a:rPr dirty="0" sz="260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583C8F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  <a:p>
            <a:pPr marL="93345" marR="3512185" indent="243204">
              <a:lnSpc>
                <a:spcPct val="117800"/>
              </a:lnSpc>
            </a:pPr>
            <a:r>
              <a:rPr dirty="0" sz="2600" spc="-180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600" spc="-9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85" b="1">
                <a:solidFill>
                  <a:srgbClr val="583C8F"/>
                </a:solidFill>
                <a:latin typeface="Tahoma"/>
                <a:cs typeface="Tahoma"/>
              </a:rPr>
              <a:t>Category=input_category; </a:t>
            </a:r>
            <a:r>
              <a:rPr dirty="0" sz="2600" spc="-155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260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545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260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6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600" spc="-10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40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600">
              <a:latin typeface="Tahoma"/>
              <a:cs typeface="Tahoma"/>
            </a:endParaRPr>
          </a:p>
          <a:p>
            <a:pPr marL="12700" marR="848360" indent="324485">
              <a:lnSpc>
                <a:spcPct val="117800"/>
              </a:lnSpc>
            </a:pPr>
            <a:r>
              <a:rPr dirty="0" sz="2600" spc="-180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600" spc="-7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90" b="1">
                <a:solidFill>
                  <a:srgbClr val="583C8F"/>
                </a:solidFill>
                <a:latin typeface="Tahoma"/>
                <a:cs typeface="Tahoma"/>
              </a:rPr>
              <a:t>Category=input_category</a:t>
            </a:r>
            <a:r>
              <a:rPr dirty="0" sz="260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0" b="1">
                <a:solidFill>
                  <a:srgbClr val="583C8F"/>
                </a:solidFill>
                <a:latin typeface="Tahoma"/>
                <a:cs typeface="Tahoma"/>
              </a:rPr>
              <a:t>and</a:t>
            </a:r>
            <a:r>
              <a:rPr dirty="0" sz="2600" spc="-7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4" b="1">
                <a:solidFill>
                  <a:srgbClr val="583C8F"/>
                </a:solidFill>
                <a:latin typeface="Tahoma"/>
                <a:cs typeface="Tahoma"/>
              </a:rPr>
              <a:t>Rating&lt;@avg; </a:t>
            </a:r>
            <a:r>
              <a:rPr dirty="0" sz="2600" spc="-25" b="1">
                <a:solidFill>
                  <a:srgbClr val="583C8F"/>
                </a:solidFill>
                <a:latin typeface="Tahoma"/>
                <a:cs typeface="Tahoma"/>
              </a:rPr>
              <a:t>END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0529290" y="7444906"/>
            <a:ext cx="1114424" cy="371474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1" name="object 61" descr=""/>
          <p:cNvSpPr txBox="1"/>
          <p:nvPr/>
        </p:nvSpPr>
        <p:spPr>
          <a:xfrm>
            <a:off x="104432" y="1783416"/>
            <a:ext cx="15255240" cy="470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5149850" algn="l"/>
                <a:tab pos="8271509" algn="l"/>
                <a:tab pos="10019030" algn="l"/>
                <a:tab pos="11833860" algn="l"/>
                <a:tab pos="12350115" algn="l"/>
              </a:tabLst>
            </a:pPr>
            <a:r>
              <a:rPr dirty="0" sz="2350" spc="-150" b="1">
                <a:latin typeface="Tahoma"/>
                <a:cs typeface="Tahoma"/>
              </a:rPr>
              <a:t>9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-</a:t>
            </a:r>
            <a:r>
              <a:rPr dirty="0" sz="2350" spc="-140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senior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manager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wants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know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which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not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performing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par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their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particular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category,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however </a:t>
            </a:r>
            <a:r>
              <a:rPr dirty="0" sz="2350" spc="-175" b="1">
                <a:latin typeface="Tahoma"/>
                <a:cs typeface="Tahoma"/>
              </a:rPr>
              <a:t>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not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interested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handling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25" b="1">
                <a:latin typeface="Tahoma"/>
                <a:cs typeface="Tahoma"/>
              </a:rPr>
              <a:t>too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many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files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list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every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60" b="1">
                <a:latin typeface="Tahoma"/>
                <a:cs typeface="Tahoma"/>
              </a:rPr>
              <a:t>category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00" b="1">
                <a:latin typeface="Tahoma"/>
                <a:cs typeface="Tahoma"/>
              </a:rPr>
              <a:t>he/she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assigned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50" b="1">
                <a:latin typeface="Tahoma"/>
                <a:cs typeface="Tahoma"/>
              </a:rPr>
              <a:t>you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with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task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of </a:t>
            </a:r>
            <a:r>
              <a:rPr dirty="0" sz="2350" spc="-175" b="1">
                <a:latin typeface="Tahoma"/>
                <a:cs typeface="Tahoma"/>
              </a:rPr>
              <a:t>creating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7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dynamic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130" b="1">
                <a:latin typeface="Tahoma"/>
                <a:cs typeface="Tahoma"/>
              </a:rPr>
              <a:t>tool</a:t>
            </a:r>
            <a:r>
              <a:rPr dirty="0" sz="2350" spc="-7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where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he/she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85" b="1">
                <a:latin typeface="Tahoma"/>
                <a:cs typeface="Tahoma"/>
              </a:rPr>
              <a:t>can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input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category</a:t>
            </a:r>
            <a:r>
              <a:rPr dirty="0" sz="2350" spc="-100" b="1">
                <a:latin typeface="Tahoma"/>
                <a:cs typeface="Tahoma"/>
              </a:rPr>
              <a:t> of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he/she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55" b="1">
                <a:latin typeface="Tahoma"/>
                <a:cs typeface="Tahoma"/>
              </a:rPr>
              <a:t>interested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in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30" b="1">
                <a:latin typeface="Tahoma"/>
                <a:cs typeface="Tahoma"/>
              </a:rPr>
              <a:t>tool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then </a:t>
            </a:r>
            <a:r>
              <a:rPr dirty="0" sz="2350" spc="-150" b="1">
                <a:latin typeface="Tahoma"/>
                <a:cs typeface="Tahoma"/>
              </a:rPr>
              <a:t>provides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real-</a:t>
            </a:r>
            <a:r>
              <a:rPr dirty="0" sz="2350" spc="-180" b="1">
                <a:latin typeface="Tahoma"/>
                <a:cs typeface="Tahoma"/>
              </a:rPr>
              <a:t>time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feedback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by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displaying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within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category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have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ratings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lower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than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average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30" b="1">
                <a:latin typeface="Tahoma"/>
                <a:cs typeface="Tahoma"/>
              </a:rPr>
              <a:t>rating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85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specific</a:t>
            </a:r>
            <a:r>
              <a:rPr dirty="0" sz="2350" spc="-80" b="1">
                <a:latin typeface="Tahoma"/>
                <a:cs typeface="Tahoma"/>
              </a:rPr>
              <a:t> </a:t>
            </a:r>
            <a:r>
              <a:rPr dirty="0" sz="2350" spc="-50" b="1">
                <a:latin typeface="Tahoma"/>
                <a:cs typeface="Tahoma"/>
              </a:rPr>
              <a:t>category.</a:t>
            </a:r>
            <a:endParaRPr sz="2350">
              <a:latin typeface="Tahoma"/>
              <a:cs typeface="Tahoma"/>
            </a:endParaRPr>
          </a:p>
          <a:p>
            <a:pPr marL="281305">
              <a:lnSpc>
                <a:spcPct val="100000"/>
              </a:lnSpc>
              <a:spcBef>
                <a:spcPts val="1845"/>
              </a:spcBef>
            </a:pP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(Creating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0" b="1" i="1">
                <a:solidFill>
                  <a:srgbClr val="D03A3A"/>
                </a:solidFill>
                <a:latin typeface="Trebuchet MS"/>
                <a:cs typeface="Trebuchet MS"/>
              </a:rPr>
              <a:t>stored</a:t>
            </a:r>
            <a:r>
              <a:rPr dirty="0" sz="2750" spc="-20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80" b="1" i="1">
                <a:solidFill>
                  <a:srgbClr val="D03A3A"/>
                </a:solidFill>
                <a:latin typeface="Trebuchet MS"/>
                <a:cs typeface="Trebuchet MS"/>
              </a:rPr>
              <a:t>procedure)</a:t>
            </a:r>
            <a:endParaRPr sz="2750">
              <a:latin typeface="Trebuchet MS"/>
              <a:cs typeface="Trebuchet MS"/>
            </a:endParaRPr>
          </a:p>
          <a:p>
            <a:pPr marL="281305">
              <a:lnSpc>
                <a:spcPct val="100000"/>
              </a:lnSpc>
              <a:spcBef>
                <a:spcPts val="1445"/>
              </a:spcBef>
            </a:pPr>
            <a:r>
              <a:rPr dirty="0" sz="2600" spc="-75" b="1">
                <a:solidFill>
                  <a:srgbClr val="583C8F"/>
                </a:solidFill>
                <a:latin typeface="Tahoma"/>
                <a:cs typeface="Tahoma"/>
              </a:rPr>
              <a:t>CREATE</a:t>
            </a:r>
            <a:r>
              <a:rPr dirty="0" sz="2600" spc="-5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200" b="1">
                <a:solidFill>
                  <a:srgbClr val="583C8F"/>
                </a:solidFill>
                <a:latin typeface="Tahoma"/>
                <a:cs typeface="Tahoma"/>
              </a:rPr>
              <a:t>DEFINER=`root`@`localhost`</a:t>
            </a:r>
            <a:r>
              <a:rPr dirty="0" sz="2600" spc="-5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0" b="1">
                <a:solidFill>
                  <a:srgbClr val="583C8F"/>
                </a:solidFill>
                <a:latin typeface="Tahoma"/>
                <a:cs typeface="Tahoma"/>
              </a:rPr>
              <a:t>PROCEDURE</a:t>
            </a:r>
            <a:endParaRPr sz="2600">
              <a:latin typeface="Tahoma"/>
              <a:cs typeface="Tahoma"/>
            </a:endParaRPr>
          </a:p>
          <a:p>
            <a:pPr marL="281305" marR="8305165">
              <a:lnSpc>
                <a:spcPct val="117800"/>
              </a:lnSpc>
            </a:pPr>
            <a:r>
              <a:rPr dirty="0" sz="2600" spc="-225" b="1">
                <a:solidFill>
                  <a:srgbClr val="583C8F"/>
                </a:solidFill>
                <a:latin typeface="Tahoma"/>
                <a:cs typeface="Tahoma"/>
              </a:rPr>
              <a:t>`check_app_performance`(IN</a:t>
            </a:r>
            <a:r>
              <a:rPr dirty="0" sz="2600" spc="5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00" spc="-155" b="1">
                <a:solidFill>
                  <a:srgbClr val="583C8F"/>
                </a:solidFill>
                <a:latin typeface="Tahoma"/>
                <a:cs typeface="Tahoma"/>
              </a:rPr>
              <a:t>input_category </a:t>
            </a:r>
            <a:r>
              <a:rPr dirty="0" sz="2600" spc="-85" b="1">
                <a:solidFill>
                  <a:srgbClr val="583C8F"/>
                </a:solidFill>
                <a:latin typeface="Tahoma"/>
                <a:cs typeface="Tahoma"/>
              </a:rPr>
              <a:t>VARCHAR(255))</a:t>
            </a:r>
            <a:endParaRPr sz="2600">
              <a:latin typeface="Tahoma"/>
              <a:cs typeface="Tahoma"/>
            </a:endParaRPr>
          </a:p>
          <a:p>
            <a:pPr marL="281305">
              <a:lnSpc>
                <a:spcPct val="100000"/>
              </a:lnSpc>
              <a:spcBef>
                <a:spcPts val="555"/>
              </a:spcBef>
            </a:pPr>
            <a:r>
              <a:rPr dirty="0" sz="2600" spc="-10" b="1">
                <a:solidFill>
                  <a:srgbClr val="583C8F"/>
                </a:solidFill>
                <a:latin typeface="Tahoma"/>
                <a:cs typeface="Tahoma"/>
              </a:rPr>
              <a:t>BEGIN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912172" y="6420035"/>
            <a:ext cx="3436620" cy="1405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600" spc="-170" b="1" i="1">
                <a:solidFill>
                  <a:srgbClr val="D03A3A"/>
                </a:solidFill>
                <a:latin typeface="Trebuchet MS"/>
                <a:cs typeface="Trebuchet MS"/>
              </a:rPr>
              <a:t>(Calculating</a:t>
            </a:r>
            <a:r>
              <a:rPr dirty="0" sz="2600" spc="4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00" spc="-235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600" spc="4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00" spc="-140" b="1" i="1">
                <a:solidFill>
                  <a:srgbClr val="D03A3A"/>
                </a:solidFill>
                <a:latin typeface="Trebuchet MS"/>
                <a:cs typeface="Trebuchet MS"/>
              </a:rPr>
              <a:t>average </a:t>
            </a:r>
            <a:r>
              <a:rPr dirty="0" sz="2600" spc="-204" b="1" i="1">
                <a:solidFill>
                  <a:srgbClr val="D03A3A"/>
                </a:solidFill>
                <a:latin typeface="Trebuchet MS"/>
                <a:cs typeface="Trebuchet MS"/>
              </a:rPr>
              <a:t>rating</a:t>
            </a:r>
            <a:r>
              <a:rPr dirty="0" sz="2600" spc="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00" spc="-310" b="1" i="1">
                <a:solidFill>
                  <a:srgbClr val="D03A3A"/>
                </a:solidFill>
                <a:latin typeface="Trebuchet MS"/>
                <a:cs typeface="Trebuchet MS"/>
              </a:rPr>
              <a:t>for</a:t>
            </a:r>
            <a:r>
              <a:rPr dirty="0" sz="2600" spc="114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00" spc="-225" b="1" i="1">
                <a:solidFill>
                  <a:srgbClr val="D03A3A"/>
                </a:solidFill>
                <a:latin typeface="Trebuchet MS"/>
                <a:cs typeface="Trebuchet MS"/>
              </a:rPr>
              <a:t>that</a:t>
            </a:r>
            <a:r>
              <a:rPr dirty="0" sz="2600" spc="5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00" spc="-175" b="1" i="1">
                <a:solidFill>
                  <a:srgbClr val="D03A3A"/>
                </a:solidFill>
                <a:latin typeface="Trebuchet MS"/>
                <a:cs typeface="Trebuchet MS"/>
              </a:rPr>
              <a:t>particular </a:t>
            </a:r>
            <a:r>
              <a:rPr dirty="0" sz="2600" spc="-75" b="1" i="1">
                <a:solidFill>
                  <a:srgbClr val="D03A3A"/>
                </a:solidFill>
                <a:latin typeface="Trebuchet MS"/>
                <a:cs typeface="Trebuchet MS"/>
              </a:rPr>
              <a:t>category)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349731" y="8203379"/>
            <a:ext cx="3664585" cy="17233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400" spc="-170" b="1" i="1">
                <a:solidFill>
                  <a:srgbClr val="D03A3A"/>
                </a:solidFill>
                <a:latin typeface="Trebuchet MS"/>
                <a:cs typeface="Trebuchet MS"/>
              </a:rPr>
              <a:t>(Retrieving</a:t>
            </a:r>
            <a:r>
              <a:rPr dirty="0" sz="2400" spc="-13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140" b="1" i="1">
                <a:solidFill>
                  <a:srgbClr val="D03A3A"/>
                </a:solidFill>
                <a:latin typeface="Trebuchet MS"/>
                <a:cs typeface="Trebuchet MS"/>
              </a:rPr>
              <a:t>those</a:t>
            </a:r>
            <a:r>
              <a:rPr dirty="0" sz="2400" spc="-13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20" b="1" i="1">
                <a:solidFill>
                  <a:srgbClr val="D03A3A"/>
                </a:solidFill>
                <a:latin typeface="Trebuchet MS"/>
                <a:cs typeface="Trebuchet MS"/>
              </a:rPr>
              <a:t>apps </a:t>
            </a:r>
            <a:r>
              <a:rPr dirty="0" sz="2400" spc="-120" b="1" i="1">
                <a:solidFill>
                  <a:srgbClr val="D03A3A"/>
                </a:solidFill>
                <a:latin typeface="Trebuchet MS"/>
                <a:cs typeface="Trebuchet MS"/>
              </a:rPr>
              <a:t>whose</a:t>
            </a:r>
            <a:r>
              <a:rPr dirty="0" sz="2400" spc="-170" b="1" i="1">
                <a:solidFill>
                  <a:srgbClr val="D03A3A"/>
                </a:solidFill>
                <a:latin typeface="Trebuchet MS"/>
                <a:cs typeface="Trebuchet MS"/>
              </a:rPr>
              <a:t> rating</a:t>
            </a:r>
            <a:r>
              <a:rPr dirty="0" sz="2400" spc="-16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180" b="1" i="1">
                <a:solidFill>
                  <a:srgbClr val="D03A3A"/>
                </a:solidFill>
                <a:latin typeface="Trebuchet MS"/>
                <a:cs typeface="Trebuchet MS"/>
              </a:rPr>
              <a:t>is</a:t>
            </a:r>
            <a:r>
              <a:rPr dirty="0" sz="2400" spc="-165" b="1" i="1">
                <a:solidFill>
                  <a:srgbClr val="D03A3A"/>
                </a:solidFill>
                <a:latin typeface="Trebuchet MS"/>
                <a:cs typeface="Trebuchet MS"/>
              </a:rPr>
              <a:t> lower </a:t>
            </a:r>
            <a:r>
              <a:rPr dirty="0" sz="2400" spc="-20" b="1" i="1">
                <a:solidFill>
                  <a:srgbClr val="D03A3A"/>
                </a:solidFill>
                <a:latin typeface="Trebuchet MS"/>
                <a:cs typeface="Trebuchet MS"/>
              </a:rPr>
              <a:t>than </a:t>
            </a:r>
            <a:r>
              <a:rPr dirty="0" sz="2400" spc="-185" b="1" i="1">
                <a:solidFill>
                  <a:srgbClr val="D03A3A"/>
                </a:solidFill>
                <a:latin typeface="Trebuchet MS"/>
                <a:cs typeface="Trebuchet MS"/>
              </a:rPr>
              <a:t>avg_rating</a:t>
            </a:r>
            <a:r>
              <a:rPr dirty="0" sz="2400" spc="-15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165" b="1" i="1">
                <a:solidFill>
                  <a:srgbClr val="D03A3A"/>
                </a:solidFill>
                <a:latin typeface="Trebuchet MS"/>
                <a:cs typeface="Trebuchet MS"/>
              </a:rPr>
              <a:t>of</a:t>
            </a:r>
            <a:r>
              <a:rPr dirty="0" sz="2400" spc="-15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160" b="1" i="1">
                <a:solidFill>
                  <a:srgbClr val="D03A3A"/>
                </a:solidFill>
                <a:latin typeface="Trebuchet MS"/>
                <a:cs typeface="Trebuchet MS"/>
              </a:rPr>
              <a:t>that</a:t>
            </a:r>
            <a:r>
              <a:rPr dirty="0" sz="2400" spc="-155" b="1" i="1">
                <a:solidFill>
                  <a:srgbClr val="D03A3A"/>
                </a:solidFill>
                <a:latin typeface="Trebuchet MS"/>
                <a:cs typeface="Trebuchet MS"/>
              </a:rPr>
              <a:t> particular </a:t>
            </a:r>
            <a:r>
              <a:rPr dirty="0" sz="2400" spc="-120" b="1" i="1">
                <a:solidFill>
                  <a:srgbClr val="D03A3A"/>
                </a:solidFill>
                <a:latin typeface="Trebuchet MS"/>
                <a:cs typeface="Trebuchet MS"/>
              </a:rPr>
              <a:t>category</a:t>
            </a:r>
            <a:r>
              <a:rPr dirty="0" sz="2400" spc="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400" spc="-50" b="1" i="1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4" name="object 64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754422" y="9546304"/>
            <a:ext cx="1114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37360"/>
          </a:xfrm>
          <a:custGeom>
            <a:avLst/>
            <a:gdLst/>
            <a:ahLst/>
            <a:cxnLst/>
            <a:rect l="l" t="t" r="r" b="b"/>
            <a:pathLst>
              <a:path w="18288000" h="1737360">
                <a:moveTo>
                  <a:pt x="18287999" y="0"/>
                </a:moveTo>
                <a:lnTo>
                  <a:pt x="18287999" y="1737210"/>
                </a:lnTo>
                <a:lnTo>
                  <a:pt x="0" y="1737210"/>
                </a:lnTo>
                <a:lnTo>
                  <a:pt x="0" y="0"/>
                </a:lnTo>
                <a:lnTo>
                  <a:pt x="18287999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86274" y="4044325"/>
            <a:ext cx="17535524" cy="3781424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1527453" y="3068628"/>
            <a:ext cx="5730875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50" spc="-160" b="1">
                <a:solidFill>
                  <a:srgbClr val="583C8F"/>
                </a:solidFill>
                <a:latin typeface="Tahoma"/>
                <a:cs typeface="Tahoma"/>
              </a:rPr>
              <a:t>call</a:t>
            </a:r>
            <a:r>
              <a:rPr dirty="0" sz="25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550" spc="-190" b="1">
                <a:solidFill>
                  <a:srgbClr val="583C8F"/>
                </a:solidFill>
                <a:latin typeface="Tahoma"/>
                <a:cs typeface="Tahoma"/>
              </a:rPr>
              <a:t>check_app_performance('business')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08150"/>
          </a:xfrm>
          <a:custGeom>
            <a:avLst/>
            <a:gdLst/>
            <a:ahLst/>
            <a:cxnLst/>
            <a:rect l="l" t="t" r="r" b="b"/>
            <a:pathLst>
              <a:path w="18288000" h="1708150">
                <a:moveTo>
                  <a:pt x="18287971" y="0"/>
                </a:moveTo>
                <a:lnTo>
                  <a:pt x="18287971" y="1707708"/>
                </a:lnTo>
                <a:lnTo>
                  <a:pt x="0" y="1707708"/>
                </a:lnTo>
                <a:lnTo>
                  <a:pt x="0" y="0"/>
                </a:lnTo>
                <a:lnTo>
                  <a:pt x="18287971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59" name="object 59" descr=""/>
          <p:cNvSpPr txBox="1"/>
          <p:nvPr/>
        </p:nvSpPr>
        <p:spPr>
          <a:xfrm>
            <a:off x="287983" y="1935816"/>
            <a:ext cx="16767810" cy="682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09470">
              <a:lnSpc>
                <a:spcPct val="114399"/>
              </a:lnSpc>
              <a:spcBef>
                <a:spcPts val="100"/>
              </a:spcBef>
            </a:pPr>
            <a:r>
              <a:rPr dirty="0" sz="2350" spc="-160" b="1">
                <a:latin typeface="Tahoma"/>
                <a:cs typeface="Tahoma"/>
              </a:rPr>
              <a:t>10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Calculate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average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rating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each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category,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where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rating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adjusted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based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00" b="1">
                <a:latin typeface="Tahoma"/>
                <a:cs typeface="Tahoma"/>
              </a:rPr>
              <a:t>number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of </a:t>
            </a:r>
            <a:r>
              <a:rPr dirty="0" sz="2350" spc="-165" b="1">
                <a:latin typeface="Tahoma"/>
                <a:cs typeface="Tahoma"/>
              </a:rPr>
              <a:t>installations.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35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adjustment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35" b="1">
                <a:latin typeface="Tahoma"/>
                <a:cs typeface="Tahoma"/>
              </a:rPr>
              <a:t>factor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defined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square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35" b="1">
                <a:latin typeface="Tahoma"/>
                <a:cs typeface="Tahoma"/>
              </a:rPr>
              <a:t>root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0" b="1">
                <a:latin typeface="Tahoma"/>
                <a:cs typeface="Tahoma"/>
              </a:rPr>
              <a:t>number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installations.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10" b="1">
                <a:latin typeface="Tahoma"/>
                <a:cs typeface="Tahoma"/>
              </a:rPr>
              <a:t>Write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user- </a:t>
            </a:r>
            <a:r>
              <a:rPr dirty="0" sz="2350" spc="-145" b="1">
                <a:latin typeface="Tahoma"/>
                <a:cs typeface="Tahoma"/>
              </a:rPr>
              <a:t>defined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function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calculate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adjusted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rating,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then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use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25" b="1">
                <a:latin typeface="Tahoma"/>
                <a:cs typeface="Tahoma"/>
              </a:rPr>
              <a:t>it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find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average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adjusted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rating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105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each </a:t>
            </a:r>
            <a:r>
              <a:rPr dirty="0" sz="2350" spc="-55" b="1">
                <a:latin typeface="Tahoma"/>
                <a:cs typeface="Tahoma"/>
              </a:rPr>
              <a:t>category.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350">
              <a:latin typeface="Tahoma"/>
              <a:cs typeface="Tahoma"/>
            </a:endParaRPr>
          </a:p>
          <a:p>
            <a:pPr marL="3581400">
              <a:lnSpc>
                <a:spcPct val="100000"/>
              </a:lnSpc>
            </a:pPr>
            <a:r>
              <a:rPr dirty="0" sz="2750" spc="-180" b="1" i="1">
                <a:solidFill>
                  <a:srgbClr val="D03A3A"/>
                </a:solidFill>
                <a:latin typeface="Trebuchet MS"/>
                <a:cs typeface="Trebuchet MS"/>
              </a:rPr>
              <a:t>(Creating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95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750" spc="-155" b="1" i="1">
                <a:solidFill>
                  <a:srgbClr val="D03A3A"/>
                </a:solidFill>
                <a:latin typeface="Trebuchet MS"/>
                <a:cs typeface="Trebuchet MS"/>
              </a:rPr>
              <a:t>user-</a:t>
            </a:r>
            <a:r>
              <a:rPr dirty="0" sz="2750" spc="-185" b="1" i="1">
                <a:solidFill>
                  <a:srgbClr val="D03A3A"/>
                </a:solidFill>
                <a:latin typeface="Trebuchet MS"/>
                <a:cs typeface="Trebuchet MS"/>
              </a:rPr>
              <a:t>defined </a:t>
            </a:r>
            <a:r>
              <a:rPr dirty="0" sz="2750" spc="-35" b="1" i="1">
                <a:solidFill>
                  <a:srgbClr val="D03A3A"/>
                </a:solidFill>
                <a:latin typeface="Trebuchet MS"/>
                <a:cs typeface="Trebuchet MS"/>
              </a:rPr>
              <a:t>function)</a:t>
            </a:r>
            <a:endParaRPr sz="2750">
              <a:latin typeface="Trebuchet MS"/>
              <a:cs typeface="Trebuchet MS"/>
            </a:endParaRPr>
          </a:p>
          <a:p>
            <a:pPr marL="740410" marR="5080">
              <a:lnSpc>
                <a:spcPct val="117300"/>
              </a:lnSpc>
              <a:spcBef>
                <a:spcPts val="3190"/>
              </a:spcBef>
            </a:pPr>
            <a:r>
              <a:rPr dirty="0" sz="2700" spc="-75" b="1">
                <a:solidFill>
                  <a:srgbClr val="583C8F"/>
                </a:solidFill>
                <a:latin typeface="Tahoma"/>
                <a:cs typeface="Tahoma"/>
              </a:rPr>
              <a:t>CREATE</a:t>
            </a:r>
            <a:r>
              <a:rPr dirty="0" sz="270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583C8F"/>
                </a:solidFill>
                <a:latin typeface="Tahoma"/>
                <a:cs typeface="Tahoma"/>
              </a:rPr>
              <a:t>DEFINER=`root`@`localhost`</a:t>
            </a:r>
            <a:r>
              <a:rPr dirty="0" sz="270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50" b="1">
                <a:solidFill>
                  <a:srgbClr val="583C8F"/>
                </a:solidFill>
                <a:latin typeface="Tahoma"/>
                <a:cs typeface="Tahoma"/>
              </a:rPr>
              <a:t>FUNCTION</a:t>
            </a:r>
            <a:r>
              <a:rPr dirty="0" sz="270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35" b="1">
                <a:solidFill>
                  <a:srgbClr val="583C8F"/>
                </a:solidFill>
                <a:latin typeface="Tahoma"/>
                <a:cs typeface="Tahoma"/>
              </a:rPr>
              <a:t>`adjusted_rating`(rating</a:t>
            </a:r>
            <a:r>
              <a:rPr dirty="0" sz="270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35" b="1">
                <a:solidFill>
                  <a:srgbClr val="583C8F"/>
                </a:solidFill>
                <a:latin typeface="Tahoma"/>
                <a:cs typeface="Tahoma"/>
              </a:rPr>
              <a:t>varchar(10),</a:t>
            </a:r>
            <a:r>
              <a:rPr dirty="0" sz="270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170" b="1">
                <a:solidFill>
                  <a:srgbClr val="583C8F"/>
                </a:solidFill>
                <a:latin typeface="Tahoma"/>
                <a:cs typeface="Tahoma"/>
              </a:rPr>
              <a:t>installations</a:t>
            </a:r>
            <a:r>
              <a:rPr dirty="0" sz="270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583C8F"/>
                </a:solidFill>
                <a:latin typeface="Tahoma"/>
                <a:cs typeface="Tahoma"/>
              </a:rPr>
              <a:t>int) </a:t>
            </a:r>
            <a:r>
              <a:rPr dirty="0" sz="2700" spc="-114" b="1">
                <a:solidFill>
                  <a:srgbClr val="583C8F"/>
                </a:solidFill>
                <a:latin typeface="Tahoma"/>
                <a:cs typeface="Tahoma"/>
              </a:rPr>
              <a:t>RETURNS</a:t>
            </a:r>
            <a:r>
              <a:rPr dirty="0" sz="2700" spc="-8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583C8F"/>
                </a:solidFill>
                <a:latin typeface="Tahoma"/>
                <a:cs typeface="Tahoma"/>
              </a:rPr>
              <a:t>float</a:t>
            </a:r>
            <a:endParaRPr sz="2700">
              <a:latin typeface="Tahoma"/>
              <a:cs typeface="Tahoma"/>
            </a:endParaRPr>
          </a:p>
          <a:p>
            <a:pPr marL="740410" marR="13056869" indent="336550">
              <a:lnSpc>
                <a:spcPct val="117300"/>
              </a:lnSpc>
            </a:pPr>
            <a:r>
              <a:rPr dirty="0" sz="2700" spc="-155" b="1">
                <a:solidFill>
                  <a:srgbClr val="583C8F"/>
                </a:solidFill>
                <a:latin typeface="Tahoma"/>
                <a:cs typeface="Tahoma"/>
              </a:rPr>
              <a:t>DETERMINISTIC </a:t>
            </a:r>
            <a:r>
              <a:rPr dirty="0" sz="2700" spc="-10" b="1">
                <a:solidFill>
                  <a:srgbClr val="583C8F"/>
                </a:solidFill>
                <a:latin typeface="Tahoma"/>
                <a:cs typeface="Tahoma"/>
              </a:rPr>
              <a:t>BEGIN</a:t>
            </a:r>
            <a:endParaRPr sz="2700">
              <a:latin typeface="Tahoma"/>
              <a:cs typeface="Tahoma"/>
            </a:endParaRPr>
          </a:p>
          <a:p>
            <a:pPr marL="824865">
              <a:lnSpc>
                <a:spcPct val="100000"/>
              </a:lnSpc>
              <a:spcBef>
                <a:spcPts val="560"/>
              </a:spcBef>
            </a:pPr>
            <a:r>
              <a:rPr dirty="0" sz="2700" spc="-170" b="1">
                <a:solidFill>
                  <a:srgbClr val="583C8F"/>
                </a:solidFill>
                <a:latin typeface="Tahoma"/>
                <a:cs typeface="Tahoma"/>
              </a:rPr>
              <a:t>declare</a:t>
            </a:r>
            <a:r>
              <a:rPr dirty="0" sz="27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10" b="1">
                <a:solidFill>
                  <a:srgbClr val="583C8F"/>
                </a:solidFill>
                <a:latin typeface="Tahoma"/>
                <a:cs typeface="Tahoma"/>
              </a:rPr>
              <a:t>adjusted_rating</a:t>
            </a:r>
            <a:r>
              <a:rPr dirty="0" sz="2700" spc="-8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583C8F"/>
                </a:solidFill>
                <a:latin typeface="Tahoma"/>
                <a:cs typeface="Tahoma"/>
              </a:rPr>
              <a:t>float;</a:t>
            </a:r>
            <a:endParaRPr sz="2700">
              <a:latin typeface="Tahoma"/>
              <a:cs typeface="Tahoma"/>
            </a:endParaRPr>
          </a:p>
          <a:p>
            <a:pPr marL="740410" marR="8443595" indent="336550">
              <a:lnSpc>
                <a:spcPct val="117300"/>
              </a:lnSpc>
            </a:pPr>
            <a:r>
              <a:rPr dirty="0" sz="2700" spc="-160" b="1">
                <a:solidFill>
                  <a:srgbClr val="583C8F"/>
                </a:solidFill>
                <a:latin typeface="Tahoma"/>
                <a:cs typeface="Tahoma"/>
              </a:rPr>
              <a:t>set</a:t>
            </a:r>
            <a:r>
              <a:rPr dirty="0" sz="27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700" spc="-204" b="1">
                <a:solidFill>
                  <a:srgbClr val="583C8F"/>
                </a:solidFill>
                <a:latin typeface="Tahoma"/>
                <a:cs typeface="Tahoma"/>
              </a:rPr>
              <a:t>adjusted_rating=rating/SQRT(installations); </a:t>
            </a:r>
            <a:r>
              <a:rPr dirty="0" sz="2700" spc="-95" b="1">
                <a:solidFill>
                  <a:srgbClr val="583C8F"/>
                </a:solidFill>
                <a:latin typeface="Tahoma"/>
                <a:cs typeface="Tahoma"/>
              </a:rPr>
              <a:t>RETURN </a:t>
            </a:r>
            <a:r>
              <a:rPr dirty="0" sz="2700" spc="-145" b="1">
                <a:solidFill>
                  <a:srgbClr val="583C8F"/>
                </a:solidFill>
                <a:latin typeface="Tahoma"/>
                <a:cs typeface="Tahoma"/>
              </a:rPr>
              <a:t>adjusted_rating;</a:t>
            </a:r>
            <a:endParaRPr sz="2700">
              <a:latin typeface="Tahoma"/>
              <a:cs typeface="Tahoma"/>
            </a:endParaRPr>
          </a:p>
          <a:p>
            <a:pPr marL="740410">
              <a:lnSpc>
                <a:spcPct val="100000"/>
              </a:lnSpc>
              <a:spcBef>
                <a:spcPts val="560"/>
              </a:spcBef>
            </a:pPr>
            <a:r>
              <a:rPr dirty="0" sz="2700" spc="-25" b="1">
                <a:solidFill>
                  <a:srgbClr val="583C8F"/>
                </a:solidFill>
                <a:latin typeface="Tahoma"/>
                <a:cs typeface="Tahoma"/>
              </a:rPr>
              <a:t>END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0" y="0"/>
            <a:ext cx="18288000" cy="1547495"/>
          </a:xfrm>
          <a:custGeom>
            <a:avLst/>
            <a:gdLst/>
            <a:ahLst/>
            <a:cxnLst/>
            <a:rect l="l" t="t" r="r" b="b"/>
            <a:pathLst>
              <a:path w="18288000" h="1547495">
                <a:moveTo>
                  <a:pt x="0" y="1546886"/>
                </a:moveTo>
                <a:lnTo>
                  <a:pt x="0" y="0"/>
                </a:lnTo>
                <a:lnTo>
                  <a:pt x="18287912" y="0"/>
                </a:lnTo>
                <a:lnTo>
                  <a:pt x="18287912" y="1546886"/>
                </a:lnTo>
                <a:lnTo>
                  <a:pt x="0" y="1546886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26578" y="6295666"/>
            <a:ext cx="6781799" cy="314324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3230" y="2036865"/>
            <a:ext cx="142875" cy="142874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3230" y="2844668"/>
            <a:ext cx="142875" cy="142874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3230" y="3762007"/>
            <a:ext cx="142875" cy="142874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3285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ETL</a:t>
            </a:r>
            <a:r>
              <a:rPr dirty="0" spc="-335"/>
              <a:t> </a:t>
            </a:r>
            <a:r>
              <a:rPr dirty="0" spc="-434"/>
              <a:t>-</a:t>
            </a:r>
            <a:r>
              <a:rPr dirty="0" spc="-330"/>
              <a:t> </a:t>
            </a:r>
            <a:r>
              <a:rPr dirty="0" spc="-195"/>
              <a:t>EXTRACT</a:t>
            </a:r>
            <a:r>
              <a:rPr dirty="0" spc="-330"/>
              <a:t> </a:t>
            </a:r>
            <a:r>
              <a:rPr dirty="0" spc="-185"/>
              <a:t>TRANSFORM</a:t>
            </a:r>
            <a:r>
              <a:rPr dirty="0" spc="-330"/>
              <a:t> </a:t>
            </a:r>
            <a:r>
              <a:rPr dirty="0" spc="-20"/>
              <a:t>LOAD</a:t>
            </a:r>
          </a:p>
        </p:txBody>
      </p:sp>
      <p:pic>
        <p:nvPicPr>
          <p:cNvPr id="36" name="object 3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3230" y="5288948"/>
            <a:ext cx="142875" cy="14287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794146" y="1522972"/>
            <a:ext cx="15542260" cy="4085590"/>
          </a:xfrm>
          <a:prstGeom prst="rect">
            <a:avLst/>
          </a:prstGeom>
        </p:spPr>
        <p:txBody>
          <a:bodyPr wrap="square" lIns="0" tIns="294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dirty="0" sz="3450" spc="-215" b="1">
                <a:latin typeface="Tahoma"/>
                <a:cs typeface="Tahoma"/>
              </a:rPr>
              <a:t>Data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195" b="1">
                <a:latin typeface="Tahoma"/>
                <a:cs typeface="Tahoma"/>
              </a:rPr>
              <a:t>fetch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15" b="1">
                <a:latin typeface="Tahoma"/>
                <a:cs typeface="Tahoma"/>
              </a:rPr>
              <a:t>-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70" b="1">
                <a:latin typeface="Tahoma"/>
                <a:cs typeface="Tahoma"/>
              </a:rPr>
              <a:t>Kaggle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3450" spc="-215" b="1">
                <a:latin typeface="Tahoma"/>
                <a:cs typeface="Tahoma"/>
              </a:rPr>
              <a:t>Data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315" b="1">
                <a:latin typeface="Tahoma"/>
                <a:cs typeface="Tahoma"/>
              </a:rPr>
              <a:t>was</a:t>
            </a:r>
            <a:r>
              <a:rPr dirty="0" sz="3450" spc="-145" b="1">
                <a:latin typeface="Tahoma"/>
                <a:cs typeface="Tahoma"/>
              </a:rPr>
              <a:t> </a:t>
            </a:r>
            <a:r>
              <a:rPr dirty="0" sz="3450" spc="-254" b="1">
                <a:latin typeface="Tahoma"/>
                <a:cs typeface="Tahoma"/>
              </a:rPr>
              <a:t>uncleaned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60" b="1">
                <a:latin typeface="Tahoma"/>
                <a:cs typeface="Tahoma"/>
              </a:rPr>
              <a:t>.</a:t>
            </a:r>
            <a:r>
              <a:rPr dirty="0" sz="3450" spc="-145" b="1">
                <a:latin typeface="Tahoma"/>
                <a:cs typeface="Tahoma"/>
              </a:rPr>
              <a:t> </a:t>
            </a:r>
            <a:r>
              <a:rPr dirty="0" sz="3450" spc="-229" b="1">
                <a:latin typeface="Tahoma"/>
                <a:cs typeface="Tahoma"/>
              </a:rPr>
              <a:t>Performed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60" b="1">
                <a:latin typeface="Tahoma"/>
                <a:cs typeface="Tahoma"/>
              </a:rPr>
              <a:t>data-cleaning</a:t>
            </a:r>
            <a:r>
              <a:rPr dirty="0" sz="3450" spc="-145" b="1">
                <a:latin typeface="Tahoma"/>
                <a:cs typeface="Tahoma"/>
              </a:rPr>
              <a:t> </a:t>
            </a:r>
            <a:r>
              <a:rPr dirty="0" sz="3450" spc="-229" b="1">
                <a:latin typeface="Tahoma"/>
                <a:cs typeface="Tahoma"/>
              </a:rPr>
              <a:t>on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10" b="1">
                <a:latin typeface="Tahoma"/>
                <a:cs typeface="Tahoma"/>
              </a:rPr>
              <a:t>Python</a:t>
            </a:r>
            <a:endParaRPr sz="345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2425"/>
              </a:spcBef>
            </a:pPr>
            <a:r>
              <a:rPr dirty="0" sz="3450" spc="-145" b="1">
                <a:latin typeface="Tahoma"/>
                <a:cs typeface="Tahoma"/>
              </a:rPr>
              <a:t>After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35" b="1">
                <a:latin typeface="Tahoma"/>
                <a:cs typeface="Tahoma"/>
              </a:rPr>
              <a:t>the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70" b="1">
                <a:latin typeface="Tahoma"/>
                <a:cs typeface="Tahoma"/>
              </a:rPr>
              <a:t>data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315" b="1">
                <a:latin typeface="Tahoma"/>
                <a:cs typeface="Tahoma"/>
              </a:rPr>
              <a:t>was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54" b="1">
                <a:latin typeface="Tahoma"/>
                <a:cs typeface="Tahoma"/>
              </a:rPr>
              <a:t>cleaned,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15" b="1">
                <a:latin typeface="Tahoma"/>
                <a:cs typeface="Tahoma"/>
              </a:rPr>
              <a:t>tried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165" b="1">
                <a:latin typeface="Tahoma"/>
                <a:cs typeface="Tahoma"/>
              </a:rPr>
              <a:t>to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35" b="1">
                <a:latin typeface="Tahoma"/>
                <a:cs typeface="Tahoma"/>
              </a:rPr>
              <a:t>load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35" b="1">
                <a:latin typeface="Tahoma"/>
                <a:cs typeface="Tahoma"/>
              </a:rPr>
              <a:t>the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70" b="1">
                <a:latin typeface="Tahoma"/>
                <a:cs typeface="Tahoma"/>
              </a:rPr>
              <a:t>data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165" b="1">
                <a:latin typeface="Tahoma"/>
                <a:cs typeface="Tahoma"/>
              </a:rPr>
              <a:t>to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95" b="1">
                <a:latin typeface="Tahoma"/>
                <a:cs typeface="Tahoma"/>
              </a:rPr>
              <a:t>MySQL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00" b="1">
                <a:latin typeface="Tahoma"/>
                <a:cs typeface="Tahoma"/>
              </a:rPr>
              <a:t>Workbench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40" b="1">
                <a:latin typeface="Tahoma"/>
                <a:cs typeface="Tahoma"/>
              </a:rPr>
              <a:t>but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5" b="1">
                <a:latin typeface="Tahoma"/>
                <a:cs typeface="Tahoma"/>
              </a:rPr>
              <a:t>the </a:t>
            </a:r>
            <a:r>
              <a:rPr dirty="0" sz="3450" spc="-270" b="1">
                <a:latin typeface="Tahoma"/>
                <a:cs typeface="Tahoma"/>
              </a:rPr>
              <a:t>data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315" b="1">
                <a:latin typeface="Tahoma"/>
                <a:cs typeface="Tahoma"/>
              </a:rPr>
              <a:t>was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20" b="1">
                <a:latin typeface="Tahoma"/>
                <a:cs typeface="Tahoma"/>
              </a:rPr>
              <a:t>failed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165" b="1">
                <a:latin typeface="Tahoma"/>
                <a:cs typeface="Tahoma"/>
              </a:rPr>
              <a:t>to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70" b="1">
                <a:latin typeface="Tahoma"/>
                <a:cs typeface="Tahoma"/>
              </a:rPr>
              <a:t>import.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dirty="0" sz="3450" spc="-229" b="1">
                <a:latin typeface="Tahoma"/>
                <a:cs typeface="Tahoma"/>
              </a:rPr>
              <a:t>Performed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40" b="1">
                <a:latin typeface="Tahoma"/>
                <a:cs typeface="Tahoma"/>
              </a:rPr>
              <a:t>below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145" b="1">
                <a:latin typeface="Tahoma"/>
                <a:cs typeface="Tahoma"/>
              </a:rPr>
              <a:t>SQL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45" b="1">
                <a:latin typeface="Tahoma"/>
                <a:cs typeface="Tahoma"/>
              </a:rPr>
              <a:t>query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90" b="1">
                <a:latin typeface="Tahoma"/>
                <a:cs typeface="Tahoma"/>
              </a:rPr>
              <a:t>and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40" b="1">
                <a:latin typeface="Tahoma"/>
                <a:cs typeface="Tahoma"/>
              </a:rPr>
              <a:t>loaded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35" b="1">
                <a:latin typeface="Tahoma"/>
                <a:cs typeface="Tahoma"/>
              </a:rPr>
              <a:t>the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70" b="1">
                <a:latin typeface="Tahoma"/>
                <a:cs typeface="Tahoma"/>
              </a:rPr>
              <a:t>data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00" b="1">
                <a:latin typeface="Tahoma"/>
                <a:cs typeface="Tahoma"/>
              </a:rPr>
              <a:t>into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40" b="1">
                <a:latin typeface="Tahoma"/>
                <a:cs typeface="Tahoma"/>
              </a:rPr>
              <a:t>table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65" b="1">
                <a:latin typeface="Tahoma"/>
                <a:cs typeface="Tahoma"/>
              </a:rPr>
              <a:t>“playstore”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743075"/>
          </a:xfrm>
          <a:custGeom>
            <a:avLst/>
            <a:gdLst/>
            <a:ahLst/>
            <a:cxnLst/>
            <a:rect l="l" t="t" r="r" b="b"/>
            <a:pathLst>
              <a:path w="18288000" h="1743075">
                <a:moveTo>
                  <a:pt x="18287934" y="0"/>
                </a:moveTo>
                <a:lnTo>
                  <a:pt x="18287934" y="1742496"/>
                </a:lnTo>
                <a:lnTo>
                  <a:pt x="0" y="1742496"/>
                </a:lnTo>
                <a:lnTo>
                  <a:pt x="0" y="0"/>
                </a:lnTo>
                <a:lnTo>
                  <a:pt x="18287934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0393558" y="3573310"/>
            <a:ext cx="5153024" cy="6315074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373574" y="1965435"/>
            <a:ext cx="11521440" cy="254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860" marR="9674860" indent="-264795">
              <a:lnSpc>
                <a:spcPct val="115999"/>
              </a:lnSpc>
              <a:spcBef>
                <a:spcPts val="100"/>
              </a:spcBef>
            </a:pPr>
            <a:r>
              <a:rPr dirty="0" sz="2850" spc="-10" b="1">
                <a:solidFill>
                  <a:srgbClr val="583C8F"/>
                </a:solidFill>
                <a:latin typeface="Tahoma"/>
                <a:cs typeface="Tahoma"/>
              </a:rPr>
              <a:t>select </a:t>
            </a:r>
            <a:r>
              <a:rPr dirty="0" sz="2850" spc="-180" b="1">
                <a:solidFill>
                  <a:srgbClr val="583C8F"/>
                </a:solidFill>
                <a:latin typeface="Tahoma"/>
                <a:cs typeface="Tahoma"/>
              </a:rPr>
              <a:t>Category,</a:t>
            </a:r>
            <a:endParaRPr sz="2850">
              <a:latin typeface="Tahoma"/>
              <a:cs typeface="Tahoma"/>
            </a:endParaRPr>
          </a:p>
          <a:p>
            <a:pPr marL="12700" marR="5080" indent="365760">
              <a:lnSpc>
                <a:spcPct val="115999"/>
              </a:lnSpc>
            </a:pPr>
            <a:r>
              <a:rPr dirty="0" sz="2850" spc="-215" b="1">
                <a:solidFill>
                  <a:srgbClr val="583C8F"/>
                </a:solidFill>
                <a:latin typeface="Tahoma"/>
                <a:cs typeface="Tahoma"/>
              </a:rPr>
              <a:t>ROUND(AVG(adjusted_rating(Rating,</a:t>
            </a:r>
            <a:r>
              <a:rPr dirty="0" sz="2850" spc="-7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300" b="1">
                <a:solidFill>
                  <a:srgbClr val="583C8F"/>
                </a:solidFill>
                <a:latin typeface="Tahoma"/>
                <a:cs typeface="Tahoma"/>
              </a:rPr>
              <a:t>Installs)),2)</a:t>
            </a:r>
            <a:r>
              <a:rPr dirty="0" sz="2850" spc="-6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24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850" spc="-6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204" b="1">
                <a:solidFill>
                  <a:srgbClr val="583C8F"/>
                </a:solidFill>
                <a:latin typeface="Tahoma"/>
                <a:cs typeface="Tahoma"/>
              </a:rPr>
              <a:t>"adjusted_rating" </a:t>
            </a:r>
            <a:r>
              <a:rPr dirty="0" sz="2850" spc="-19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8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70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85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  <a:spcBef>
                <a:spcPts val="545"/>
              </a:spcBef>
            </a:pPr>
            <a:r>
              <a:rPr dirty="0" sz="2850" spc="-75" b="1">
                <a:solidFill>
                  <a:srgbClr val="583C8F"/>
                </a:solidFill>
                <a:latin typeface="Tahoma"/>
                <a:cs typeface="Tahoma"/>
              </a:rPr>
              <a:t>GROUP</a:t>
            </a:r>
            <a:r>
              <a:rPr dirty="0" sz="2850" spc="-14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80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850" spc="-13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850" spc="-50" b="1">
                <a:solidFill>
                  <a:srgbClr val="583C8F"/>
                </a:solidFill>
                <a:latin typeface="Tahoma"/>
                <a:cs typeface="Tahoma"/>
              </a:rPr>
              <a:t>1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5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603375"/>
          </a:xfrm>
          <a:custGeom>
            <a:avLst/>
            <a:gdLst/>
            <a:ahLst/>
            <a:cxnLst/>
            <a:rect l="l" t="t" r="r" b="b"/>
            <a:pathLst>
              <a:path w="18288000" h="1603375">
                <a:moveTo>
                  <a:pt x="18287965" y="0"/>
                </a:moveTo>
                <a:lnTo>
                  <a:pt x="18287965" y="1602763"/>
                </a:lnTo>
                <a:lnTo>
                  <a:pt x="0" y="1602763"/>
                </a:lnTo>
                <a:lnTo>
                  <a:pt x="0" y="0"/>
                </a:lnTo>
                <a:lnTo>
                  <a:pt x="18287965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4892" y="200894"/>
            <a:ext cx="9217660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ABOUT</a:t>
            </a:r>
            <a:r>
              <a:rPr dirty="0" spc="-395"/>
              <a:t> </a:t>
            </a:r>
            <a:r>
              <a:rPr dirty="0" spc="-125"/>
              <a:t>THE</a:t>
            </a:r>
            <a:r>
              <a:rPr dirty="0" spc="-390"/>
              <a:t> </a:t>
            </a:r>
            <a:r>
              <a:rPr dirty="0" spc="-50"/>
              <a:t>SCHEMA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8623" y="2181563"/>
            <a:ext cx="142875" cy="142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30" y="2181563"/>
            <a:ext cx="142875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3510" y="2181563"/>
            <a:ext cx="142875" cy="1428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94146" y="1950264"/>
            <a:ext cx="15466694" cy="55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7885" algn="l"/>
                <a:tab pos="8842375" algn="l"/>
              </a:tabLst>
            </a:pPr>
            <a:r>
              <a:rPr dirty="0" sz="3450" spc="-245" b="1">
                <a:latin typeface="Tahoma"/>
                <a:cs typeface="Tahoma"/>
              </a:rPr>
              <a:t>Database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215" b="1">
                <a:latin typeface="Tahoma"/>
                <a:cs typeface="Tahoma"/>
              </a:rPr>
              <a:t>-</a:t>
            </a:r>
            <a:r>
              <a:rPr dirty="0" sz="3450" spc="-150" b="1">
                <a:latin typeface="Tahoma"/>
                <a:cs typeface="Tahoma"/>
              </a:rPr>
              <a:t> </a:t>
            </a:r>
            <a:r>
              <a:rPr dirty="0" sz="3450" spc="-10" b="1">
                <a:solidFill>
                  <a:srgbClr val="583C8F"/>
                </a:solidFill>
                <a:latin typeface="Tahoma"/>
                <a:cs typeface="Tahoma"/>
              </a:rPr>
              <a:t>projects</a:t>
            </a:r>
            <a:r>
              <a:rPr dirty="0" sz="3450" b="1">
                <a:solidFill>
                  <a:srgbClr val="583C8F"/>
                </a:solidFill>
                <a:latin typeface="Tahoma"/>
                <a:cs typeface="Tahoma"/>
              </a:rPr>
              <a:t>	</a:t>
            </a:r>
            <a:r>
              <a:rPr dirty="0" sz="3450" spc="-220" b="1">
                <a:latin typeface="Tahoma"/>
                <a:cs typeface="Tahoma"/>
              </a:rPr>
              <a:t>Table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215" b="1">
                <a:latin typeface="Tahoma"/>
                <a:cs typeface="Tahoma"/>
              </a:rPr>
              <a:t>-</a:t>
            </a:r>
            <a:r>
              <a:rPr dirty="0" sz="3450" spc="-155" b="1">
                <a:latin typeface="Tahoma"/>
                <a:cs typeface="Tahoma"/>
              </a:rPr>
              <a:t> </a:t>
            </a:r>
            <a:r>
              <a:rPr dirty="0" sz="3450" spc="-10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r>
              <a:rPr dirty="0" sz="3450" b="1">
                <a:solidFill>
                  <a:srgbClr val="583C8F"/>
                </a:solidFill>
                <a:latin typeface="Tahoma"/>
                <a:cs typeface="Tahoma"/>
              </a:rPr>
              <a:t>	</a:t>
            </a:r>
            <a:r>
              <a:rPr dirty="0" sz="3450" spc="-190" b="1">
                <a:latin typeface="Tahoma"/>
                <a:cs typeface="Tahoma"/>
              </a:rPr>
              <a:t>Total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35" b="1">
                <a:latin typeface="Tahoma"/>
                <a:cs typeface="Tahoma"/>
              </a:rPr>
              <a:t>entries</a:t>
            </a:r>
            <a:r>
              <a:rPr dirty="0" sz="3450" spc="-135" b="1">
                <a:latin typeface="Tahoma"/>
                <a:cs typeface="Tahoma"/>
              </a:rPr>
              <a:t> </a:t>
            </a:r>
            <a:r>
              <a:rPr dirty="0" sz="3450" spc="-220" b="1">
                <a:latin typeface="Tahoma"/>
                <a:cs typeface="Tahoma"/>
              </a:rPr>
              <a:t>after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260" b="1">
                <a:latin typeface="Tahoma"/>
                <a:cs typeface="Tahoma"/>
              </a:rPr>
              <a:t>cleaning</a:t>
            </a:r>
            <a:r>
              <a:rPr dirty="0" sz="3450" spc="-135" b="1">
                <a:latin typeface="Tahoma"/>
                <a:cs typeface="Tahoma"/>
              </a:rPr>
              <a:t> </a:t>
            </a:r>
            <a:r>
              <a:rPr dirty="0" sz="3450" spc="-215" b="1">
                <a:latin typeface="Tahoma"/>
                <a:cs typeface="Tahoma"/>
              </a:rPr>
              <a:t>-</a:t>
            </a:r>
            <a:r>
              <a:rPr dirty="0" sz="3450" spc="-140" b="1">
                <a:latin typeface="Tahoma"/>
                <a:cs typeface="Tahoma"/>
              </a:rPr>
              <a:t> </a:t>
            </a:r>
            <a:r>
              <a:rPr dirty="0" sz="3450" spc="-105" b="1">
                <a:solidFill>
                  <a:srgbClr val="583C8F"/>
                </a:solidFill>
                <a:latin typeface="Tahoma"/>
                <a:cs typeface="Tahoma"/>
              </a:rPr>
              <a:t>9360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75620" y="2855853"/>
            <a:ext cx="2268220" cy="705865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670"/>
              </a:spcBef>
            </a:pPr>
            <a:r>
              <a:rPr dirty="0" sz="2750" spc="-50" b="1">
                <a:latin typeface="Tahoma"/>
                <a:cs typeface="Tahoma"/>
              </a:rPr>
              <a:t>Columns</a:t>
            </a:r>
            <a:endParaRPr sz="2750">
              <a:latin typeface="Tahoma"/>
              <a:cs typeface="Tahoma"/>
            </a:endParaRPr>
          </a:p>
          <a:p>
            <a:pPr marL="357505" marR="1296035">
              <a:lnSpc>
                <a:spcPct val="115599"/>
              </a:lnSpc>
              <a:spcBef>
                <a:spcPts val="50"/>
              </a:spcBef>
            </a:pPr>
            <a:r>
              <a:rPr dirty="0" sz="2650" spc="-25">
                <a:latin typeface="Tahoma"/>
                <a:cs typeface="Tahoma"/>
              </a:rPr>
              <a:t>id </a:t>
            </a:r>
            <a:r>
              <a:rPr dirty="0" sz="2650" spc="50">
                <a:latin typeface="Tahoma"/>
                <a:cs typeface="Tahoma"/>
              </a:rPr>
              <a:t>App</a:t>
            </a:r>
            <a:endParaRPr sz="2650">
              <a:latin typeface="Tahoma"/>
              <a:cs typeface="Tahoma"/>
            </a:endParaRPr>
          </a:p>
          <a:p>
            <a:pPr marL="357505" marR="547370">
              <a:lnSpc>
                <a:spcPts val="3679"/>
              </a:lnSpc>
              <a:spcBef>
                <a:spcPts val="204"/>
              </a:spcBef>
            </a:pPr>
            <a:r>
              <a:rPr dirty="0" sz="2650" spc="-10">
                <a:latin typeface="Tahoma"/>
                <a:cs typeface="Tahoma"/>
              </a:rPr>
              <a:t>Category Rating Reviews </a:t>
            </a:r>
            <a:r>
              <a:rPr dirty="0" sz="2650" spc="-20">
                <a:latin typeface="Tahoma"/>
                <a:cs typeface="Tahoma"/>
              </a:rPr>
              <a:t>Size </a:t>
            </a:r>
            <a:r>
              <a:rPr dirty="0" sz="2650" spc="-10">
                <a:latin typeface="Tahoma"/>
                <a:cs typeface="Tahoma"/>
              </a:rPr>
              <a:t>Installs </a:t>
            </a:r>
            <a:r>
              <a:rPr dirty="0" sz="2650" spc="-20">
                <a:latin typeface="Tahoma"/>
                <a:cs typeface="Tahoma"/>
              </a:rPr>
              <a:t>Type </a:t>
            </a:r>
            <a:r>
              <a:rPr dirty="0" sz="2650" spc="-10">
                <a:latin typeface="Tahoma"/>
                <a:cs typeface="Tahoma"/>
              </a:rPr>
              <a:t>Price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650" spc="45">
                <a:latin typeface="Tahoma"/>
                <a:cs typeface="Tahoma"/>
              </a:rPr>
              <a:t>Content</a:t>
            </a:r>
            <a:r>
              <a:rPr dirty="0" sz="2650" spc="-140">
                <a:latin typeface="Tahoma"/>
                <a:cs typeface="Tahoma"/>
              </a:rPr>
              <a:t> </a:t>
            </a:r>
            <a:r>
              <a:rPr dirty="0" sz="2650" spc="-10">
                <a:latin typeface="Tahoma"/>
                <a:cs typeface="Tahoma"/>
              </a:rPr>
              <a:t>Rating</a:t>
            </a:r>
            <a:endParaRPr sz="2650">
              <a:latin typeface="Tahoma"/>
              <a:cs typeface="Tahoma"/>
            </a:endParaRPr>
          </a:p>
          <a:p>
            <a:pPr marL="271145">
              <a:lnSpc>
                <a:spcPct val="100000"/>
              </a:lnSpc>
              <a:spcBef>
                <a:spcPts val="495"/>
              </a:spcBef>
            </a:pPr>
            <a:r>
              <a:rPr dirty="0" sz="2650" spc="-10">
                <a:latin typeface="Tahoma"/>
                <a:cs typeface="Tahoma"/>
              </a:rPr>
              <a:t>Genres</a:t>
            </a:r>
            <a:endParaRPr sz="2650">
              <a:latin typeface="Tahoma"/>
              <a:cs typeface="Tahoma"/>
            </a:endParaRPr>
          </a:p>
          <a:p>
            <a:pPr marL="184785" marR="99695">
              <a:lnSpc>
                <a:spcPts val="3670"/>
              </a:lnSpc>
              <a:spcBef>
                <a:spcPts val="120"/>
              </a:spcBef>
            </a:pPr>
            <a:r>
              <a:rPr dirty="0" sz="2650">
                <a:latin typeface="Tahoma"/>
                <a:cs typeface="Tahoma"/>
              </a:rPr>
              <a:t>Last</a:t>
            </a:r>
            <a:r>
              <a:rPr dirty="0" sz="2650" spc="-185">
                <a:latin typeface="Tahoma"/>
                <a:cs typeface="Tahoma"/>
              </a:rPr>
              <a:t> </a:t>
            </a:r>
            <a:r>
              <a:rPr dirty="0" sz="2650" spc="-10">
                <a:latin typeface="Tahoma"/>
                <a:cs typeface="Tahoma"/>
              </a:rPr>
              <a:t>Updated </a:t>
            </a:r>
            <a:r>
              <a:rPr dirty="0" sz="2650">
                <a:latin typeface="Tahoma"/>
                <a:cs typeface="Tahoma"/>
              </a:rPr>
              <a:t>Current</a:t>
            </a:r>
            <a:r>
              <a:rPr dirty="0" sz="2650" spc="75">
                <a:latin typeface="Tahoma"/>
                <a:cs typeface="Tahoma"/>
              </a:rPr>
              <a:t> </a:t>
            </a:r>
            <a:r>
              <a:rPr dirty="0" sz="2650" spc="45">
                <a:latin typeface="Tahoma"/>
                <a:cs typeface="Tahoma"/>
              </a:rPr>
              <a:t>Ver </a:t>
            </a:r>
            <a:r>
              <a:rPr dirty="0" sz="2650">
                <a:latin typeface="Tahoma"/>
                <a:cs typeface="Tahoma"/>
              </a:rPr>
              <a:t>Android</a:t>
            </a:r>
            <a:r>
              <a:rPr dirty="0" sz="2650" spc="150">
                <a:latin typeface="Tahoma"/>
                <a:cs typeface="Tahoma"/>
              </a:rPr>
              <a:t> </a:t>
            </a:r>
            <a:r>
              <a:rPr dirty="0" sz="2650" spc="45">
                <a:latin typeface="Tahoma"/>
                <a:cs typeface="Tahoma"/>
              </a:rPr>
              <a:t>Ver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41234" y="2855853"/>
            <a:ext cx="1557020" cy="705865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5410" marR="5080" indent="-93345">
              <a:lnSpc>
                <a:spcPct val="115599"/>
              </a:lnSpc>
              <a:spcBef>
                <a:spcPts val="155"/>
              </a:spcBef>
            </a:pPr>
            <a:r>
              <a:rPr dirty="0" sz="2750" spc="-150" b="1">
                <a:latin typeface="Tahoma"/>
                <a:cs typeface="Tahoma"/>
              </a:rPr>
              <a:t>DataType </a:t>
            </a:r>
            <a:r>
              <a:rPr dirty="0" sz="2650" spc="-25">
                <a:latin typeface="Tahoma"/>
                <a:cs typeface="Tahoma"/>
              </a:rPr>
              <a:t>INT</a:t>
            </a:r>
            <a:r>
              <a:rPr dirty="0" sz="2650" spc="660">
                <a:latin typeface="Tahoma"/>
                <a:cs typeface="Tahoma"/>
              </a:rPr>
              <a:t> </a:t>
            </a:r>
            <a:r>
              <a:rPr dirty="0" sz="2650" spc="40">
                <a:latin typeface="Tahoma"/>
                <a:cs typeface="Tahoma"/>
              </a:rPr>
              <a:t>TEXT TEXT </a:t>
            </a:r>
            <a:r>
              <a:rPr dirty="0" sz="2650" spc="130">
                <a:latin typeface="Tahoma"/>
                <a:cs typeface="Tahoma"/>
              </a:rPr>
              <a:t>DOUBLE </a:t>
            </a:r>
            <a:r>
              <a:rPr dirty="0" sz="2650" spc="-25">
                <a:latin typeface="Tahoma"/>
                <a:cs typeface="Tahoma"/>
              </a:rPr>
              <a:t>INT</a:t>
            </a:r>
            <a:r>
              <a:rPr dirty="0" sz="2650" spc="660">
                <a:latin typeface="Tahoma"/>
                <a:cs typeface="Tahoma"/>
              </a:rPr>
              <a:t> </a:t>
            </a:r>
            <a:r>
              <a:rPr dirty="0" sz="2650" spc="40">
                <a:latin typeface="Tahoma"/>
                <a:cs typeface="Tahoma"/>
              </a:rPr>
              <a:t>TEXT</a:t>
            </a:r>
            <a:r>
              <a:rPr dirty="0" sz="2650" spc="660">
                <a:latin typeface="Tahoma"/>
                <a:cs typeface="Tahoma"/>
              </a:rPr>
              <a:t> </a:t>
            </a:r>
            <a:r>
              <a:rPr dirty="0" sz="2650" spc="-25">
                <a:latin typeface="Tahoma"/>
                <a:cs typeface="Tahoma"/>
              </a:rPr>
              <a:t>INT</a:t>
            </a:r>
            <a:r>
              <a:rPr dirty="0" sz="2650" spc="660">
                <a:latin typeface="Tahoma"/>
                <a:cs typeface="Tahoma"/>
              </a:rPr>
              <a:t> </a:t>
            </a:r>
            <a:r>
              <a:rPr dirty="0" sz="2650" spc="40">
                <a:latin typeface="Tahoma"/>
                <a:cs typeface="Tahoma"/>
              </a:rPr>
              <a:t>TEXT </a:t>
            </a:r>
            <a:r>
              <a:rPr dirty="0" sz="2650" spc="130">
                <a:latin typeface="Tahoma"/>
                <a:cs typeface="Tahoma"/>
              </a:rPr>
              <a:t>DOUBLE </a:t>
            </a:r>
            <a:r>
              <a:rPr dirty="0" sz="2650" spc="40">
                <a:latin typeface="Tahoma"/>
                <a:cs typeface="Tahoma"/>
              </a:rPr>
              <a:t>TEXT TEXT TEXT TEXT TEXT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6" y="-16"/>
            <a:ext cx="18290540" cy="1558290"/>
          </a:xfrm>
          <a:custGeom>
            <a:avLst/>
            <a:gdLst/>
            <a:ahLst/>
            <a:cxnLst/>
            <a:rect l="l" t="t" r="r" b="b"/>
            <a:pathLst>
              <a:path w="18290540" h="1558290">
                <a:moveTo>
                  <a:pt x="18290432" y="0"/>
                </a:moveTo>
                <a:lnTo>
                  <a:pt x="18290432" y="1557668"/>
                </a:lnTo>
                <a:lnTo>
                  <a:pt x="0" y="1557668"/>
                </a:lnTo>
                <a:lnTo>
                  <a:pt x="0" y="0"/>
                </a:lnTo>
                <a:lnTo>
                  <a:pt x="18290432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39870" y="4502149"/>
            <a:ext cx="15737799" cy="2686049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9275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365"/>
              <a:t> </a:t>
            </a:r>
            <a:r>
              <a:rPr dirty="0" spc="-380"/>
              <a:t>VIEW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5184011" y="3696454"/>
            <a:ext cx="4424045" cy="55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-215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3450" spc="-15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450" spc="-750" b="1">
                <a:solidFill>
                  <a:srgbClr val="583C8F"/>
                </a:solidFill>
                <a:latin typeface="Tahoma"/>
                <a:cs typeface="Tahoma"/>
              </a:rPr>
              <a:t>*</a:t>
            </a:r>
            <a:r>
              <a:rPr dirty="0" sz="3450" spc="-15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450" spc="-235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3450" spc="-15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450" spc="-195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596" y="23"/>
            <a:ext cx="18289905" cy="1549400"/>
          </a:xfrm>
          <a:custGeom>
            <a:avLst/>
            <a:gdLst/>
            <a:ahLst/>
            <a:cxnLst/>
            <a:rect l="l" t="t" r="r" b="b"/>
            <a:pathLst>
              <a:path w="18289905" h="1549400">
                <a:moveTo>
                  <a:pt x="0" y="1549348"/>
                </a:moveTo>
                <a:lnTo>
                  <a:pt x="0" y="0"/>
                </a:lnTo>
                <a:lnTo>
                  <a:pt x="18289572" y="0"/>
                </a:lnTo>
                <a:lnTo>
                  <a:pt x="18289572" y="1549348"/>
                </a:lnTo>
                <a:lnTo>
                  <a:pt x="0" y="1549348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094128" y="4825999"/>
            <a:ext cx="7267574" cy="3638549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305100" y="1915368"/>
            <a:ext cx="14714219" cy="5323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350" spc="-150" b="1">
                <a:latin typeface="Tahoma"/>
                <a:cs typeface="Tahoma"/>
              </a:rPr>
              <a:t>1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-</a:t>
            </a:r>
            <a:r>
              <a:rPr dirty="0" sz="2350" spc="-150" b="1">
                <a:latin typeface="Tahoma"/>
                <a:cs typeface="Tahoma"/>
              </a:rPr>
              <a:t>You're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working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15" b="1">
                <a:latin typeface="Tahoma"/>
                <a:cs typeface="Tahoma"/>
              </a:rPr>
              <a:t>as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market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analyst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mobile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development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company.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task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identify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most </a:t>
            </a:r>
            <a:r>
              <a:rPr dirty="0" sz="2350" spc="-180" b="1">
                <a:latin typeface="Tahoma"/>
                <a:cs typeface="Tahoma"/>
              </a:rPr>
              <a:t>promising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categories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35" b="1">
                <a:latin typeface="Tahoma"/>
                <a:cs typeface="Tahoma"/>
              </a:rPr>
              <a:t>(TOP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90" b="1">
                <a:latin typeface="Tahoma"/>
                <a:cs typeface="Tahoma"/>
              </a:rPr>
              <a:t>5)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launching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new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free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based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their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average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ratings.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350">
              <a:latin typeface="Tahoma"/>
              <a:cs typeface="Tahoma"/>
            </a:endParaRPr>
          </a:p>
          <a:p>
            <a:pPr marL="1541145">
              <a:lnSpc>
                <a:spcPct val="100000"/>
              </a:lnSpc>
            </a:pPr>
            <a:r>
              <a:rPr dirty="0" sz="2900" spc="-1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endParaRPr sz="2900">
              <a:latin typeface="Tahoma"/>
              <a:cs typeface="Tahoma"/>
            </a:endParaRPr>
          </a:p>
          <a:p>
            <a:pPr marL="1901825">
              <a:lnSpc>
                <a:spcPct val="100000"/>
              </a:lnSpc>
              <a:spcBef>
                <a:spcPts val="570"/>
              </a:spcBef>
            </a:pPr>
            <a:r>
              <a:rPr dirty="0" sz="2900" spc="-70" b="1">
                <a:solidFill>
                  <a:srgbClr val="583C8F"/>
                </a:solidFill>
                <a:latin typeface="Tahoma"/>
                <a:cs typeface="Tahoma"/>
              </a:rPr>
              <a:t>Category,</a:t>
            </a:r>
            <a:endParaRPr sz="2900">
              <a:latin typeface="Tahoma"/>
              <a:cs typeface="Tahoma"/>
            </a:endParaRPr>
          </a:p>
          <a:p>
            <a:pPr marL="1541145" marR="6724015" indent="360045">
              <a:lnSpc>
                <a:spcPct val="116399"/>
              </a:lnSpc>
            </a:pPr>
            <a:r>
              <a:rPr dirty="0" sz="2900" spc="-235" b="1">
                <a:solidFill>
                  <a:srgbClr val="583C8F"/>
                </a:solidFill>
                <a:latin typeface="Tahoma"/>
                <a:cs typeface="Tahoma"/>
              </a:rPr>
              <a:t>round(AVG(Rating),2)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4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29" b="1">
                <a:solidFill>
                  <a:srgbClr val="583C8F"/>
                </a:solidFill>
                <a:latin typeface="Tahoma"/>
                <a:cs typeface="Tahoma"/>
              </a:rPr>
              <a:t>"avg_rating" </a:t>
            </a:r>
            <a:r>
              <a:rPr dirty="0" sz="2900" spc="-185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65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900">
              <a:latin typeface="Tahoma"/>
              <a:cs typeface="Tahoma"/>
            </a:endParaRPr>
          </a:p>
          <a:p>
            <a:pPr marL="1541145" marR="9952990">
              <a:lnSpc>
                <a:spcPct val="116399"/>
              </a:lnSpc>
            </a:pPr>
            <a:r>
              <a:rPr dirty="0" sz="2900" spc="-204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10" b="1">
                <a:solidFill>
                  <a:srgbClr val="583C8F"/>
                </a:solidFill>
                <a:latin typeface="Tahoma"/>
                <a:cs typeface="Tahoma"/>
              </a:rPr>
              <a:t>Type="Free" group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60" b="1">
                <a:solidFill>
                  <a:srgbClr val="583C8F"/>
                </a:solidFill>
                <a:latin typeface="Tahoma"/>
                <a:cs typeface="Tahoma"/>
              </a:rPr>
              <a:t>1</a:t>
            </a:r>
            <a:endParaRPr sz="2900">
              <a:latin typeface="Tahoma"/>
              <a:cs typeface="Tahoma"/>
            </a:endParaRPr>
          </a:p>
          <a:p>
            <a:pPr marL="1541145" marR="10623550">
              <a:lnSpc>
                <a:spcPct val="116399"/>
              </a:lnSpc>
            </a:pPr>
            <a:r>
              <a:rPr dirty="0" sz="2900" spc="-180" b="1">
                <a:solidFill>
                  <a:srgbClr val="583C8F"/>
                </a:solidFill>
                <a:latin typeface="Tahoma"/>
                <a:cs typeface="Tahoma"/>
              </a:rPr>
              <a:t>order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2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50" b="1">
                <a:solidFill>
                  <a:srgbClr val="583C8F"/>
                </a:solidFill>
                <a:latin typeface="Tahoma"/>
                <a:cs typeface="Tahoma"/>
              </a:rPr>
              <a:t>desc </a:t>
            </a:r>
            <a:r>
              <a:rPr dirty="0" sz="2900" spc="-185" b="1">
                <a:solidFill>
                  <a:srgbClr val="583C8F"/>
                </a:solidFill>
                <a:latin typeface="Tahoma"/>
                <a:cs typeface="Tahoma"/>
              </a:rPr>
              <a:t>limit</a:t>
            </a:r>
            <a:r>
              <a:rPr dirty="0" sz="29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5" b="1">
                <a:solidFill>
                  <a:srgbClr val="583C8F"/>
                </a:solidFill>
                <a:latin typeface="Tahoma"/>
                <a:cs typeface="Tahoma"/>
              </a:rPr>
              <a:t>5;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664970"/>
          </a:xfrm>
          <a:custGeom>
            <a:avLst/>
            <a:gdLst/>
            <a:ahLst/>
            <a:cxnLst/>
            <a:rect l="l" t="t" r="r" b="b"/>
            <a:pathLst>
              <a:path w="18288000" h="1664970">
                <a:moveTo>
                  <a:pt x="18287943" y="0"/>
                </a:moveTo>
                <a:lnTo>
                  <a:pt x="18287943" y="1664848"/>
                </a:lnTo>
                <a:lnTo>
                  <a:pt x="0" y="1664848"/>
                </a:lnTo>
                <a:lnTo>
                  <a:pt x="0" y="0"/>
                </a:lnTo>
                <a:lnTo>
                  <a:pt x="18287943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8920" y="4154141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8920" y="3719292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46280" y="3719292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88920" y="3284442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46280" y="3284442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04110" y="3284442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8920" y="2849592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46280" y="2849592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04110" y="2849592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61469" y="2849592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88920" y="2414743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446280" y="2414743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561469" y="2414743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004110" y="2414743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118830" y="2414743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888920" y="1980365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46280" y="1980365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004110" y="1980365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561469" y="1980365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118830" y="1980365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676660" y="1980365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88920" y="1545516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446280" y="1545516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04110" y="1545516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561469" y="1545516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118830" y="1545516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676660" y="1545516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234018" y="1545516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888920" y="1110666"/>
            <a:ext cx="179131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446280" y="1110666"/>
            <a:ext cx="179130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004110" y="1110666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561469" y="1110666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118830" y="1110666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676660" y="1110666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234018" y="1110666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791379" y="1110666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888920" y="675817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446280" y="675817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004110" y="675817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561469" y="675817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118830" y="675817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676660" y="675817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234018" y="675817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4791379" y="675817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349209" y="675817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888920" y="240967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446280" y="240967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004110" y="240967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561469" y="240967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18830" y="240967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676660" y="240967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5234018" y="240967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4791379" y="240967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4349209" y="240967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3906569" y="240967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180093" y="5143500"/>
            <a:ext cx="6448423" cy="2962274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411480" y="1915394"/>
            <a:ext cx="15382875" cy="562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350" spc="-175" b="1">
                <a:latin typeface="Tahoma"/>
                <a:cs typeface="Tahoma"/>
              </a:rPr>
              <a:t>2.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95" b="1">
                <a:latin typeface="Tahoma"/>
                <a:cs typeface="Tahoma"/>
              </a:rPr>
              <a:t>As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business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strategist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mobile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company,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your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objective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to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pinpoint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three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categories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100" b="1">
                <a:latin typeface="Tahoma"/>
                <a:cs typeface="Tahoma"/>
              </a:rPr>
              <a:t> </a:t>
            </a:r>
            <a:r>
              <a:rPr dirty="0" sz="2350" spc="-65" b="1">
                <a:latin typeface="Tahoma"/>
                <a:cs typeface="Tahoma"/>
              </a:rPr>
              <a:t>generate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most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revenue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from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paid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apps.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This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5" b="1">
                <a:latin typeface="Tahoma"/>
                <a:cs typeface="Tahoma"/>
              </a:rPr>
              <a:t>calculation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based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product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price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and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its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0" b="1">
                <a:latin typeface="Tahoma"/>
                <a:cs typeface="Tahoma"/>
              </a:rPr>
              <a:t>number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5" b="1">
                <a:latin typeface="Tahoma"/>
                <a:cs typeface="Tahoma"/>
              </a:rPr>
              <a:t>of </a:t>
            </a:r>
            <a:r>
              <a:rPr dirty="0" sz="2350" spc="-90" b="1">
                <a:latin typeface="Tahoma"/>
                <a:cs typeface="Tahoma"/>
              </a:rPr>
              <a:t>installations</a:t>
            </a:r>
            <a:endParaRPr sz="2350">
              <a:latin typeface="Tahoma"/>
              <a:cs typeface="Tahoma"/>
            </a:endParaRPr>
          </a:p>
          <a:p>
            <a:pPr marL="1788160" marR="11986895" indent="-270510">
              <a:lnSpc>
                <a:spcPct val="116399"/>
              </a:lnSpc>
              <a:spcBef>
                <a:spcPts val="1980"/>
              </a:spcBef>
            </a:pPr>
            <a:r>
              <a:rPr dirty="0" sz="2900" spc="-10" b="1">
                <a:solidFill>
                  <a:srgbClr val="583C8F"/>
                </a:solidFill>
                <a:latin typeface="Tahoma"/>
                <a:cs typeface="Tahoma"/>
              </a:rPr>
              <a:t>select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Category,</a:t>
            </a:r>
            <a:endParaRPr sz="2900">
              <a:latin typeface="Tahoma"/>
              <a:cs typeface="Tahoma"/>
            </a:endParaRPr>
          </a:p>
          <a:p>
            <a:pPr marL="1517650" marR="6710045" indent="269875">
              <a:lnSpc>
                <a:spcPct val="116399"/>
              </a:lnSpc>
            </a:pPr>
            <a:r>
              <a:rPr dirty="0" sz="2900" spc="-250" b="1">
                <a:solidFill>
                  <a:srgbClr val="583C8F"/>
                </a:solidFill>
                <a:latin typeface="Tahoma"/>
                <a:cs typeface="Tahoma"/>
              </a:rPr>
              <a:t>round(sum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70" b="1">
                <a:solidFill>
                  <a:srgbClr val="583C8F"/>
                </a:solidFill>
                <a:latin typeface="Tahoma"/>
                <a:cs typeface="Tahoma"/>
              </a:rPr>
              <a:t>(Price*Installs),</a:t>
            </a:r>
            <a:r>
              <a:rPr dirty="0" sz="290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345" b="1">
                <a:solidFill>
                  <a:srgbClr val="583C8F"/>
                </a:solidFill>
                <a:latin typeface="Tahoma"/>
                <a:cs typeface="Tahoma"/>
              </a:rPr>
              <a:t>2)</a:t>
            </a:r>
            <a:r>
              <a:rPr dirty="0" sz="29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4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"revenue" </a:t>
            </a:r>
            <a:r>
              <a:rPr dirty="0" sz="2900" spc="-185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65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900">
              <a:latin typeface="Tahoma"/>
              <a:cs typeface="Tahoma"/>
            </a:endParaRPr>
          </a:p>
          <a:p>
            <a:pPr marL="1517650" marR="10667365">
              <a:lnSpc>
                <a:spcPct val="116399"/>
              </a:lnSpc>
            </a:pPr>
            <a:r>
              <a:rPr dirty="0" sz="2900" spc="-204" b="1">
                <a:solidFill>
                  <a:srgbClr val="583C8F"/>
                </a:solidFill>
                <a:latin typeface="Tahoma"/>
                <a:cs typeface="Tahoma"/>
              </a:rPr>
              <a:t>where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220" b="1">
                <a:solidFill>
                  <a:srgbClr val="583C8F"/>
                </a:solidFill>
                <a:latin typeface="Tahoma"/>
                <a:cs typeface="Tahoma"/>
              </a:rPr>
              <a:t>Type="Paid" </a:t>
            </a:r>
            <a:r>
              <a:rPr dirty="0" sz="2900" spc="-210" b="1">
                <a:solidFill>
                  <a:srgbClr val="583C8F"/>
                </a:solidFill>
                <a:latin typeface="Tahoma"/>
                <a:cs typeface="Tahoma"/>
              </a:rPr>
              <a:t>group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60" b="1">
                <a:solidFill>
                  <a:srgbClr val="583C8F"/>
                </a:solidFill>
                <a:latin typeface="Tahoma"/>
                <a:cs typeface="Tahoma"/>
              </a:rPr>
              <a:t>1</a:t>
            </a:r>
            <a:endParaRPr sz="2900">
              <a:latin typeface="Tahoma"/>
              <a:cs typeface="Tahoma"/>
            </a:endParaRPr>
          </a:p>
          <a:p>
            <a:pPr marL="1517650" marR="11316970">
              <a:lnSpc>
                <a:spcPct val="116399"/>
              </a:lnSpc>
            </a:pPr>
            <a:r>
              <a:rPr dirty="0" sz="2900" spc="-180" b="1">
                <a:solidFill>
                  <a:srgbClr val="583C8F"/>
                </a:solidFill>
                <a:latin typeface="Tahoma"/>
                <a:cs typeface="Tahoma"/>
              </a:rPr>
              <a:t>order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90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75" b="1">
                <a:solidFill>
                  <a:srgbClr val="583C8F"/>
                </a:solidFill>
                <a:latin typeface="Tahoma"/>
                <a:cs typeface="Tahoma"/>
              </a:rPr>
              <a:t>2</a:t>
            </a:r>
            <a:r>
              <a:rPr dirty="0" sz="290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155" b="1">
                <a:solidFill>
                  <a:srgbClr val="583C8F"/>
                </a:solidFill>
                <a:latin typeface="Tahoma"/>
                <a:cs typeface="Tahoma"/>
              </a:rPr>
              <a:t>desc </a:t>
            </a:r>
            <a:r>
              <a:rPr dirty="0" sz="2900" spc="-185" b="1">
                <a:solidFill>
                  <a:srgbClr val="583C8F"/>
                </a:solidFill>
                <a:latin typeface="Tahoma"/>
                <a:cs typeface="Tahoma"/>
              </a:rPr>
              <a:t>limit</a:t>
            </a:r>
            <a:r>
              <a:rPr dirty="0" sz="290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900" spc="-50" b="1">
                <a:solidFill>
                  <a:srgbClr val="583C8F"/>
                </a:solidFill>
                <a:latin typeface="Tahoma"/>
                <a:cs typeface="Tahoma"/>
              </a:rPr>
              <a:t>3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808480"/>
          </a:xfrm>
          <a:custGeom>
            <a:avLst/>
            <a:gdLst/>
            <a:ahLst/>
            <a:cxnLst/>
            <a:rect l="l" t="t" r="r" b="b"/>
            <a:pathLst>
              <a:path w="18288000" h="1808480">
                <a:moveTo>
                  <a:pt x="18287942" y="0"/>
                </a:moveTo>
                <a:lnTo>
                  <a:pt x="18287942" y="1808019"/>
                </a:lnTo>
                <a:lnTo>
                  <a:pt x="0" y="1808019"/>
                </a:lnTo>
                <a:lnTo>
                  <a:pt x="0" y="0"/>
                </a:lnTo>
                <a:lnTo>
                  <a:pt x="18287942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2423431" y="3551421"/>
            <a:ext cx="4229099" cy="5991224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320112" y="6328633"/>
            <a:ext cx="619124" cy="962024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1" name="object 61" descr=""/>
          <p:cNvSpPr txBox="1"/>
          <p:nvPr/>
        </p:nvSpPr>
        <p:spPr>
          <a:xfrm>
            <a:off x="318724" y="2018408"/>
            <a:ext cx="14785975" cy="596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513715" algn="l"/>
              </a:tabLst>
            </a:pPr>
            <a:r>
              <a:rPr dirty="0" sz="2350" spc="-150" b="1">
                <a:latin typeface="Tahoma"/>
                <a:cs typeface="Tahoma"/>
              </a:rPr>
              <a:t>3</a:t>
            </a:r>
            <a:r>
              <a:rPr dirty="0" sz="2350" spc="-120" b="1">
                <a:latin typeface="Tahoma"/>
                <a:cs typeface="Tahoma"/>
              </a:rPr>
              <a:t> </a:t>
            </a:r>
            <a:r>
              <a:rPr dirty="0" sz="2350" spc="-50" b="1">
                <a:latin typeface="Tahoma"/>
                <a:cs typeface="Tahoma"/>
              </a:rPr>
              <a:t>-</a:t>
            </a:r>
            <a:r>
              <a:rPr dirty="0" sz="2350" b="1">
                <a:latin typeface="Tahoma"/>
                <a:cs typeface="Tahoma"/>
              </a:rPr>
              <a:t>	</a:t>
            </a:r>
            <a:r>
              <a:rPr dirty="0" sz="2350" spc="-95" b="1">
                <a:latin typeface="Tahoma"/>
                <a:cs typeface="Tahoma"/>
              </a:rPr>
              <a:t>As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analyst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20" b="1">
                <a:latin typeface="Tahoma"/>
                <a:cs typeface="Tahoma"/>
              </a:rPr>
              <a:t>gaming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company,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you're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tasked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with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calculating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percentage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29" b="1">
                <a:latin typeface="Tahoma"/>
                <a:cs typeface="Tahoma"/>
              </a:rPr>
              <a:t>games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within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each </a:t>
            </a:r>
            <a:r>
              <a:rPr dirty="0" sz="2350" spc="-165" b="1">
                <a:latin typeface="Tahoma"/>
                <a:cs typeface="Tahoma"/>
              </a:rPr>
              <a:t>category.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This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information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will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help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company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understand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distribution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20" b="1">
                <a:latin typeface="Tahoma"/>
                <a:cs typeface="Tahoma"/>
              </a:rPr>
              <a:t>gaming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across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different </a:t>
            </a:r>
            <a:r>
              <a:rPr dirty="0" sz="2350" spc="-70" b="1">
                <a:latin typeface="Tahoma"/>
                <a:cs typeface="Tahoma"/>
              </a:rPr>
              <a:t>categories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350">
              <a:latin typeface="Tahoma"/>
              <a:cs typeface="Tahoma"/>
            </a:endParaRPr>
          </a:p>
          <a:p>
            <a:pPr marL="1363345">
              <a:lnSpc>
                <a:spcPct val="100000"/>
              </a:lnSpc>
            </a:pPr>
            <a:r>
              <a:rPr dirty="0" sz="2650" spc="-1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endParaRPr sz="2650">
              <a:latin typeface="Tahoma"/>
              <a:cs typeface="Tahoma"/>
            </a:endParaRPr>
          </a:p>
          <a:p>
            <a:pPr marL="1941830" marR="10317480">
              <a:lnSpc>
                <a:spcPct val="117100"/>
              </a:lnSpc>
            </a:pPr>
            <a:r>
              <a:rPr dirty="0" sz="2650" spc="-50" b="1">
                <a:solidFill>
                  <a:srgbClr val="583C8F"/>
                </a:solidFill>
                <a:latin typeface="Tahoma"/>
                <a:cs typeface="Tahoma"/>
              </a:rPr>
              <a:t>Category, </a:t>
            </a:r>
            <a:r>
              <a:rPr dirty="0" sz="2650" spc="-285" b="1">
                <a:solidFill>
                  <a:srgbClr val="583C8F"/>
                </a:solidFill>
                <a:latin typeface="Tahoma"/>
                <a:cs typeface="Tahoma"/>
              </a:rPr>
              <a:t>count(*)</a:t>
            </a:r>
            <a:r>
              <a:rPr dirty="0" sz="26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22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6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75" b="1">
                <a:solidFill>
                  <a:srgbClr val="583C8F"/>
                </a:solidFill>
                <a:latin typeface="Tahoma"/>
                <a:cs typeface="Tahoma"/>
              </a:rPr>
              <a:t>"cnt",</a:t>
            </a:r>
            <a:endParaRPr sz="2650">
              <a:latin typeface="Tahoma"/>
              <a:cs typeface="Tahoma"/>
            </a:endParaRPr>
          </a:p>
          <a:p>
            <a:pPr marL="1363345" marR="3602990" indent="412750">
              <a:lnSpc>
                <a:spcPct val="117100"/>
              </a:lnSpc>
            </a:pPr>
            <a:r>
              <a:rPr dirty="0" sz="2650" spc="-260" b="1">
                <a:solidFill>
                  <a:srgbClr val="583C8F"/>
                </a:solidFill>
                <a:latin typeface="Tahoma"/>
                <a:cs typeface="Tahoma"/>
              </a:rPr>
              <a:t>round(count(*)</a:t>
            </a:r>
            <a:r>
              <a:rPr dirty="0" sz="26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254" b="1">
                <a:solidFill>
                  <a:srgbClr val="583C8F"/>
                </a:solidFill>
                <a:latin typeface="Tahoma"/>
                <a:cs typeface="Tahoma"/>
              </a:rPr>
              <a:t>*100/</a:t>
            </a:r>
            <a:r>
              <a:rPr dirty="0" sz="26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95" b="1">
                <a:solidFill>
                  <a:srgbClr val="5813DA"/>
                </a:solidFill>
                <a:latin typeface="Tahoma"/>
                <a:cs typeface="Tahoma"/>
              </a:rPr>
              <a:t>(select</a:t>
            </a:r>
            <a:r>
              <a:rPr dirty="0" sz="2650" spc="-114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650" spc="-285" b="1">
                <a:solidFill>
                  <a:srgbClr val="5813DA"/>
                </a:solidFill>
                <a:latin typeface="Tahoma"/>
                <a:cs typeface="Tahoma"/>
              </a:rPr>
              <a:t>count(*)</a:t>
            </a:r>
            <a:r>
              <a:rPr dirty="0" sz="2650" spc="-114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650" spc="-170" b="1">
                <a:solidFill>
                  <a:srgbClr val="5813DA"/>
                </a:solidFill>
                <a:latin typeface="Tahoma"/>
                <a:cs typeface="Tahoma"/>
              </a:rPr>
              <a:t>from</a:t>
            </a:r>
            <a:r>
              <a:rPr dirty="0" sz="2650" spc="-12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650" spc="-190" b="1">
                <a:solidFill>
                  <a:srgbClr val="5813DA"/>
                </a:solidFill>
                <a:latin typeface="Tahoma"/>
                <a:cs typeface="Tahoma"/>
              </a:rPr>
              <a:t>playstore)</a:t>
            </a:r>
            <a:r>
              <a:rPr dirty="0" sz="2650" spc="-114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2650" spc="-275" b="1">
                <a:solidFill>
                  <a:srgbClr val="583C8F"/>
                </a:solidFill>
                <a:latin typeface="Tahoma"/>
                <a:cs typeface="Tahoma"/>
              </a:rPr>
              <a:t>,2)</a:t>
            </a:r>
            <a:r>
              <a:rPr dirty="0" sz="26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22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26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525" b="1">
                <a:solidFill>
                  <a:srgbClr val="583C8F"/>
                </a:solidFill>
                <a:latin typeface="Tahoma"/>
                <a:cs typeface="Tahoma"/>
              </a:rPr>
              <a:t>"%" </a:t>
            </a:r>
            <a:r>
              <a:rPr dirty="0" sz="2650" spc="-17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r>
              <a:rPr dirty="0" sz="2650" spc="-10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45" b="1">
                <a:solidFill>
                  <a:srgbClr val="583C8F"/>
                </a:solidFill>
                <a:latin typeface="Tahoma"/>
                <a:cs typeface="Tahoma"/>
              </a:rPr>
              <a:t>playstore</a:t>
            </a:r>
            <a:endParaRPr sz="2650">
              <a:latin typeface="Tahoma"/>
              <a:cs typeface="Tahoma"/>
            </a:endParaRPr>
          </a:p>
          <a:p>
            <a:pPr marL="1363345" marR="11085195">
              <a:lnSpc>
                <a:spcPct val="117100"/>
              </a:lnSpc>
            </a:pPr>
            <a:r>
              <a:rPr dirty="0" sz="2650" spc="-185" b="1">
                <a:solidFill>
                  <a:srgbClr val="583C8F"/>
                </a:solidFill>
                <a:latin typeface="Tahoma"/>
                <a:cs typeface="Tahoma"/>
              </a:rPr>
              <a:t>group</a:t>
            </a:r>
            <a:r>
              <a:rPr dirty="0" sz="265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5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65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50" b="1">
                <a:solidFill>
                  <a:srgbClr val="583C8F"/>
                </a:solidFill>
                <a:latin typeface="Tahoma"/>
                <a:cs typeface="Tahoma"/>
              </a:rPr>
              <a:t>1 </a:t>
            </a:r>
            <a:r>
              <a:rPr dirty="0" sz="2650" spc="-160" b="1">
                <a:solidFill>
                  <a:srgbClr val="583C8F"/>
                </a:solidFill>
                <a:latin typeface="Tahoma"/>
                <a:cs typeface="Tahoma"/>
              </a:rPr>
              <a:t>order</a:t>
            </a:r>
            <a:r>
              <a:rPr dirty="0" sz="26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55" b="1">
                <a:solidFill>
                  <a:srgbClr val="583C8F"/>
                </a:solidFill>
                <a:latin typeface="Tahoma"/>
                <a:cs typeface="Tahoma"/>
              </a:rPr>
              <a:t>by</a:t>
            </a:r>
            <a:r>
              <a:rPr dirty="0" sz="2650" spc="-11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35" b="1">
                <a:solidFill>
                  <a:srgbClr val="583C8F"/>
                </a:solidFill>
                <a:latin typeface="Tahoma"/>
                <a:cs typeface="Tahoma"/>
              </a:rPr>
              <a:t>2</a:t>
            </a:r>
            <a:r>
              <a:rPr dirty="0" sz="26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2650" spc="-130" b="1">
                <a:solidFill>
                  <a:srgbClr val="583C8F"/>
                </a:solidFill>
                <a:latin typeface="Tahoma"/>
                <a:cs typeface="Tahoma"/>
              </a:rPr>
              <a:t>desc</a:t>
            </a:r>
            <a:endParaRPr sz="2650">
              <a:latin typeface="Tahoma"/>
              <a:cs typeface="Tahoma"/>
            </a:endParaRPr>
          </a:p>
          <a:p>
            <a:pPr algn="ctr" marR="107950">
              <a:lnSpc>
                <a:spcPct val="100000"/>
              </a:lnSpc>
              <a:spcBef>
                <a:spcPts val="2225"/>
              </a:spcBef>
            </a:pPr>
            <a:r>
              <a:rPr dirty="0" sz="2650" spc="-27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650" spc="-23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14" b="1" i="1">
                <a:solidFill>
                  <a:srgbClr val="D03A3A"/>
                </a:solidFill>
                <a:latin typeface="Trebuchet MS"/>
                <a:cs typeface="Trebuchet MS"/>
              </a:rPr>
              <a:t>Used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10" b="1" i="1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5" b="1" i="1">
                <a:solidFill>
                  <a:srgbClr val="D03A3A"/>
                </a:solidFill>
                <a:latin typeface="Trebuchet MS"/>
                <a:cs typeface="Trebuchet MS"/>
              </a:rPr>
              <a:t>subquery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85" b="1" i="1">
                <a:solidFill>
                  <a:srgbClr val="D03A3A"/>
                </a:solidFill>
                <a:latin typeface="Trebuchet MS"/>
                <a:cs typeface="Trebuchet MS"/>
              </a:rPr>
              <a:t>here</a:t>
            </a:r>
            <a:r>
              <a:rPr dirty="0" sz="2650" spc="7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325" b="1" i="1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694180"/>
          </a:xfrm>
          <a:custGeom>
            <a:avLst/>
            <a:gdLst/>
            <a:ahLst/>
            <a:cxnLst/>
            <a:rect l="l" t="t" r="r" b="b"/>
            <a:pathLst>
              <a:path w="18288000" h="1694180">
                <a:moveTo>
                  <a:pt x="18288000" y="0"/>
                </a:moveTo>
                <a:lnTo>
                  <a:pt x="18288000" y="1693582"/>
                </a:lnTo>
                <a:lnTo>
                  <a:pt x="0" y="1693582"/>
                </a:lnTo>
                <a:lnTo>
                  <a:pt x="0" y="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59" name="object 59" descr=""/>
          <p:cNvSpPr txBox="1"/>
          <p:nvPr/>
        </p:nvSpPr>
        <p:spPr>
          <a:xfrm>
            <a:off x="318724" y="2018408"/>
            <a:ext cx="1514348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350" spc="-150" b="1">
                <a:latin typeface="Tahoma"/>
                <a:cs typeface="Tahoma"/>
              </a:rPr>
              <a:t>4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-</a:t>
            </a:r>
            <a:r>
              <a:rPr dirty="0" sz="2350" spc="-95" b="1">
                <a:latin typeface="Tahoma"/>
                <a:cs typeface="Tahoma"/>
              </a:rPr>
              <a:t> As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0" b="1">
                <a:latin typeface="Tahoma"/>
                <a:cs typeface="Tahoma"/>
              </a:rPr>
              <a:t>data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analyst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at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235" b="1">
                <a:latin typeface="Tahoma"/>
                <a:cs typeface="Tahoma"/>
              </a:rPr>
              <a:t>a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mobile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app-</a:t>
            </a:r>
            <a:r>
              <a:rPr dirty="0" sz="2350" spc="-150" b="1">
                <a:latin typeface="Tahoma"/>
                <a:cs typeface="Tahoma"/>
              </a:rPr>
              <a:t>focused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95" b="1">
                <a:latin typeface="Tahoma"/>
                <a:cs typeface="Tahoma"/>
              </a:rPr>
              <a:t>market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research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firm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50" b="1">
                <a:latin typeface="Tahoma"/>
                <a:cs typeface="Tahoma"/>
              </a:rPr>
              <a:t>you’ll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recommend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whether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75" b="1">
                <a:latin typeface="Tahoma"/>
                <a:cs typeface="Tahoma"/>
              </a:rPr>
              <a:t>company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0" b="1">
                <a:latin typeface="Tahoma"/>
                <a:cs typeface="Tahoma"/>
              </a:rPr>
              <a:t>should </a:t>
            </a:r>
            <a:r>
              <a:rPr dirty="0" sz="2350" spc="-155" b="1">
                <a:latin typeface="Tahoma"/>
                <a:cs typeface="Tahoma"/>
              </a:rPr>
              <a:t>develop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70" b="1">
                <a:latin typeface="Tahoma"/>
                <a:cs typeface="Tahoma"/>
              </a:rPr>
              <a:t>paid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45" b="1">
                <a:latin typeface="Tahoma"/>
                <a:cs typeface="Tahoma"/>
              </a:rPr>
              <a:t>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40" b="1">
                <a:latin typeface="Tahoma"/>
                <a:cs typeface="Tahoma"/>
              </a:rPr>
              <a:t>free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apps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20" b="1">
                <a:latin typeface="Tahoma"/>
                <a:cs typeface="Tahoma"/>
              </a:rPr>
              <a:t>for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0" b="1">
                <a:latin typeface="Tahoma"/>
                <a:cs typeface="Tahoma"/>
              </a:rPr>
              <a:t>each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category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based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on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0" b="1">
                <a:latin typeface="Tahoma"/>
                <a:cs typeface="Tahoma"/>
              </a:rPr>
              <a:t>the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85" b="1">
                <a:latin typeface="Tahoma"/>
                <a:cs typeface="Tahoma"/>
              </a:rPr>
              <a:t>ratings</a:t>
            </a:r>
            <a:r>
              <a:rPr dirty="0" sz="2350" spc="-90" b="1">
                <a:latin typeface="Tahoma"/>
                <a:cs typeface="Tahoma"/>
              </a:rPr>
              <a:t> </a:t>
            </a:r>
            <a:r>
              <a:rPr dirty="0" sz="2350" spc="-100" b="1">
                <a:latin typeface="Tahoma"/>
                <a:cs typeface="Tahoma"/>
              </a:rPr>
              <a:t>of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165" b="1">
                <a:latin typeface="Tahoma"/>
                <a:cs typeface="Tahoma"/>
              </a:rPr>
              <a:t>that</a:t>
            </a:r>
            <a:r>
              <a:rPr dirty="0" sz="2350" spc="-95" b="1">
                <a:latin typeface="Tahoma"/>
                <a:cs typeface="Tahoma"/>
              </a:rPr>
              <a:t> </a:t>
            </a:r>
            <a:r>
              <a:rPr dirty="0" sz="2350" spc="-20" b="1">
                <a:latin typeface="Tahoma"/>
                <a:cs typeface="Tahoma"/>
              </a:rPr>
              <a:t>category.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215"/>
              <a:t>with</a:t>
            </a:r>
            <a:r>
              <a:rPr dirty="0" spc="-125"/>
              <a:t> </a:t>
            </a:r>
            <a:r>
              <a:rPr dirty="0" spc="-160"/>
              <a:t>t1</a:t>
            </a:r>
            <a:r>
              <a:rPr dirty="0" spc="-130"/>
              <a:t> </a:t>
            </a:r>
            <a:r>
              <a:rPr dirty="0" spc="-285"/>
              <a:t>as</a:t>
            </a:r>
          </a:p>
          <a:p>
            <a:pPr marL="829310">
              <a:lnSpc>
                <a:spcPct val="100000"/>
              </a:lnSpc>
              <a:spcBef>
                <a:spcPts val="509"/>
              </a:spcBef>
            </a:pPr>
            <a:r>
              <a:rPr dirty="0" spc="-95"/>
              <a:t>(select</a:t>
            </a:r>
          </a:p>
          <a:p>
            <a:pPr marL="829310" marR="5080">
              <a:lnSpc>
                <a:spcPct val="114399"/>
              </a:lnSpc>
            </a:pPr>
            <a:r>
              <a:rPr dirty="0" spc="-200"/>
              <a:t>Category,</a:t>
            </a:r>
            <a:r>
              <a:rPr dirty="0" spc="-110"/>
              <a:t> </a:t>
            </a:r>
            <a:r>
              <a:rPr dirty="0" spc="-290"/>
              <a:t>round(avg(rating),2)</a:t>
            </a:r>
            <a:r>
              <a:rPr dirty="0" spc="-100"/>
              <a:t> </a:t>
            </a:r>
            <a:r>
              <a:rPr dirty="0" spc="-260"/>
              <a:t>as</a:t>
            </a:r>
            <a:r>
              <a:rPr dirty="0" spc="-100"/>
              <a:t> </a:t>
            </a:r>
            <a:r>
              <a:rPr dirty="0" spc="-160"/>
              <a:t>"Paid" </a:t>
            </a:r>
            <a:r>
              <a:rPr dirty="0" spc="-204"/>
              <a:t>from</a:t>
            </a:r>
            <a:r>
              <a:rPr dirty="0" spc="-120"/>
              <a:t> </a:t>
            </a:r>
            <a:r>
              <a:rPr dirty="0" spc="-80"/>
              <a:t>playstore</a:t>
            </a:r>
          </a:p>
          <a:p>
            <a:pPr marL="829310" marR="3394075">
              <a:lnSpc>
                <a:spcPct val="114399"/>
              </a:lnSpc>
            </a:pPr>
            <a:r>
              <a:rPr dirty="0" spc="-229"/>
              <a:t>where</a:t>
            </a:r>
            <a:r>
              <a:rPr dirty="0" spc="-120"/>
              <a:t> </a:t>
            </a:r>
            <a:r>
              <a:rPr dirty="0" spc="-265"/>
              <a:t>type="Paid" </a:t>
            </a:r>
            <a:r>
              <a:rPr dirty="0" spc="-229"/>
              <a:t>group</a:t>
            </a:r>
            <a:r>
              <a:rPr dirty="0" spc="-120"/>
              <a:t> </a:t>
            </a:r>
            <a:r>
              <a:rPr dirty="0" spc="-190"/>
              <a:t>by</a:t>
            </a:r>
            <a:r>
              <a:rPr dirty="0" spc="-125"/>
              <a:t> </a:t>
            </a:r>
            <a:r>
              <a:rPr dirty="0" spc="-345"/>
              <a:t>1),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pc="-160"/>
              <a:t>t2</a:t>
            </a:r>
            <a:r>
              <a:rPr dirty="0" spc="-140"/>
              <a:t> </a:t>
            </a:r>
            <a:r>
              <a:rPr dirty="0" spc="-285"/>
              <a:t>as</a:t>
            </a:r>
          </a:p>
          <a:p>
            <a:pPr marL="738505">
              <a:lnSpc>
                <a:spcPct val="100000"/>
              </a:lnSpc>
              <a:spcBef>
                <a:spcPts val="509"/>
              </a:spcBef>
            </a:pPr>
            <a:r>
              <a:rPr dirty="0" spc="-95"/>
              <a:t>(select</a:t>
            </a:r>
          </a:p>
          <a:p>
            <a:pPr marL="738505" marR="73660">
              <a:lnSpc>
                <a:spcPct val="114399"/>
              </a:lnSpc>
            </a:pPr>
            <a:r>
              <a:rPr dirty="0" spc="-200"/>
              <a:t>Category,</a:t>
            </a:r>
            <a:r>
              <a:rPr dirty="0" spc="-110"/>
              <a:t> </a:t>
            </a:r>
            <a:r>
              <a:rPr dirty="0" spc="-290"/>
              <a:t>round(avg(rating),2)</a:t>
            </a:r>
            <a:r>
              <a:rPr dirty="0" spc="-100"/>
              <a:t> </a:t>
            </a:r>
            <a:r>
              <a:rPr dirty="0" spc="-260"/>
              <a:t>as</a:t>
            </a:r>
            <a:r>
              <a:rPr dirty="0" spc="-100"/>
              <a:t> </a:t>
            </a:r>
            <a:r>
              <a:rPr dirty="0" spc="-135"/>
              <a:t>"Free" </a:t>
            </a:r>
            <a:r>
              <a:rPr dirty="0" spc="-204"/>
              <a:t>from</a:t>
            </a:r>
            <a:r>
              <a:rPr dirty="0" spc="-120"/>
              <a:t> </a:t>
            </a:r>
            <a:r>
              <a:rPr dirty="0" spc="-80"/>
              <a:t>playstore</a:t>
            </a:r>
          </a:p>
          <a:p>
            <a:pPr marL="738505" marR="3462654">
              <a:lnSpc>
                <a:spcPct val="114399"/>
              </a:lnSpc>
            </a:pPr>
            <a:r>
              <a:rPr dirty="0" spc="-229"/>
              <a:t>where</a:t>
            </a:r>
            <a:r>
              <a:rPr dirty="0" spc="-120"/>
              <a:t> </a:t>
            </a:r>
            <a:r>
              <a:rPr dirty="0" spc="-229"/>
              <a:t>type="Free" group</a:t>
            </a:r>
            <a:r>
              <a:rPr dirty="0" spc="-120"/>
              <a:t> </a:t>
            </a:r>
            <a:r>
              <a:rPr dirty="0" spc="-190"/>
              <a:t>by</a:t>
            </a:r>
            <a:r>
              <a:rPr dirty="0" spc="-125"/>
              <a:t> </a:t>
            </a:r>
            <a:r>
              <a:rPr dirty="0" spc="-390"/>
              <a:t>1)</a:t>
            </a:r>
          </a:p>
        </p:txBody>
      </p:sp>
      <p:sp>
        <p:nvSpPr>
          <p:cNvPr id="61" name="object 61" descr=""/>
          <p:cNvSpPr txBox="1"/>
          <p:nvPr/>
        </p:nvSpPr>
        <p:spPr>
          <a:xfrm>
            <a:off x="10135974" y="6070181"/>
            <a:ext cx="279908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7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650" spc="-23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90" b="1" i="1">
                <a:solidFill>
                  <a:srgbClr val="D03A3A"/>
                </a:solidFill>
                <a:latin typeface="Trebuchet MS"/>
                <a:cs typeface="Trebuchet MS"/>
              </a:rPr>
              <a:t>Made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40" b="1" i="1">
                <a:solidFill>
                  <a:srgbClr val="D03A3A"/>
                </a:solidFill>
                <a:latin typeface="Trebuchet MS"/>
                <a:cs typeface="Trebuchet MS"/>
              </a:rPr>
              <a:t>2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0" b="1" i="1">
                <a:solidFill>
                  <a:srgbClr val="D03A3A"/>
                </a:solidFill>
                <a:latin typeface="Trebuchet MS"/>
                <a:cs typeface="Trebuchet MS"/>
              </a:rPr>
              <a:t>ctes</a:t>
            </a:r>
            <a:r>
              <a:rPr dirty="0" sz="2650" spc="-22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40" b="1" i="1">
                <a:solidFill>
                  <a:srgbClr val="D03A3A"/>
                </a:solidFill>
                <a:latin typeface="Trebuchet MS"/>
                <a:cs typeface="Trebuchet MS"/>
              </a:rPr>
              <a:t>first</a:t>
            </a:r>
            <a:r>
              <a:rPr dirty="0" sz="2650" spc="6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325" b="1" i="1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694180"/>
          </a:xfrm>
          <a:custGeom>
            <a:avLst/>
            <a:gdLst/>
            <a:ahLst/>
            <a:cxnLst/>
            <a:rect l="l" t="t" r="r" b="b"/>
            <a:pathLst>
              <a:path w="18288000" h="1694180">
                <a:moveTo>
                  <a:pt x="18288000" y="0"/>
                </a:moveTo>
                <a:lnTo>
                  <a:pt x="18288000" y="1693582"/>
                </a:lnTo>
                <a:lnTo>
                  <a:pt x="0" y="1693582"/>
                </a:lnTo>
                <a:lnTo>
                  <a:pt x="0" y="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463654" y="3961091"/>
            <a:ext cx="7562849" cy="5172074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ANSWERING</a:t>
            </a:r>
            <a:r>
              <a:rPr dirty="0" spc="-360"/>
              <a:t> </a:t>
            </a:r>
            <a:r>
              <a:rPr dirty="0" spc="-125"/>
              <a:t>THE</a:t>
            </a:r>
            <a:r>
              <a:rPr dirty="0" spc="-360"/>
              <a:t> </a:t>
            </a:r>
            <a:r>
              <a:rPr dirty="0" spc="-310"/>
              <a:t>QUESTIONS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286396" y="2325608"/>
            <a:ext cx="8558530" cy="33401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200" b="1">
                <a:solidFill>
                  <a:srgbClr val="583C8F"/>
                </a:solidFill>
                <a:latin typeface="Tahoma"/>
                <a:cs typeface="Tahoma"/>
              </a:rPr>
              <a:t>select</a:t>
            </a:r>
            <a:r>
              <a:rPr dirty="0" sz="31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500" b="1">
                <a:solidFill>
                  <a:srgbClr val="583C8F"/>
                </a:solidFill>
                <a:latin typeface="Tahoma"/>
                <a:cs typeface="Tahoma"/>
              </a:rPr>
              <a:t>*,</a:t>
            </a:r>
            <a:endParaRPr sz="3150">
              <a:latin typeface="Tahoma"/>
              <a:cs typeface="Tahoma"/>
            </a:endParaRPr>
          </a:p>
          <a:p>
            <a:pPr marL="497205">
              <a:lnSpc>
                <a:spcPct val="100000"/>
              </a:lnSpc>
              <a:spcBef>
                <a:spcPts val="570"/>
              </a:spcBef>
            </a:pPr>
            <a:r>
              <a:rPr dirty="0" sz="3150" spc="-20" b="1">
                <a:solidFill>
                  <a:srgbClr val="583C8F"/>
                </a:solidFill>
                <a:latin typeface="Tahoma"/>
                <a:cs typeface="Tahoma"/>
              </a:rPr>
              <a:t>case</a:t>
            </a:r>
            <a:endParaRPr sz="3150">
              <a:latin typeface="Tahoma"/>
              <a:cs typeface="Tahoma"/>
            </a:endParaRPr>
          </a:p>
          <a:p>
            <a:pPr marL="497205" marR="5080">
              <a:lnSpc>
                <a:spcPct val="115100"/>
              </a:lnSpc>
            </a:pPr>
            <a:r>
              <a:rPr dirty="0" sz="3150" spc="-254" b="1">
                <a:solidFill>
                  <a:srgbClr val="583C8F"/>
                </a:solidFill>
                <a:latin typeface="Tahoma"/>
                <a:cs typeface="Tahoma"/>
              </a:rPr>
              <a:t>when</a:t>
            </a:r>
            <a:r>
              <a:rPr dirty="0" sz="3150" spc="-13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54" b="1">
                <a:solidFill>
                  <a:srgbClr val="583C8F"/>
                </a:solidFill>
                <a:latin typeface="Tahoma"/>
                <a:cs typeface="Tahoma"/>
              </a:rPr>
              <a:t>k.Paid&gt;k.Free</a:t>
            </a:r>
            <a:r>
              <a:rPr dirty="0" sz="31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20" b="1">
                <a:solidFill>
                  <a:srgbClr val="583C8F"/>
                </a:solidFill>
                <a:latin typeface="Tahoma"/>
                <a:cs typeface="Tahoma"/>
              </a:rPr>
              <a:t>then</a:t>
            </a:r>
            <a:r>
              <a:rPr dirty="0" sz="31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20" b="1">
                <a:solidFill>
                  <a:srgbClr val="583C8F"/>
                </a:solidFill>
                <a:latin typeface="Tahoma"/>
                <a:cs typeface="Tahoma"/>
              </a:rPr>
              <a:t>"develop</a:t>
            </a:r>
            <a:r>
              <a:rPr dirty="0" sz="3150" spc="-114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15" b="1">
                <a:solidFill>
                  <a:srgbClr val="583C8F"/>
                </a:solidFill>
                <a:latin typeface="Tahoma"/>
                <a:cs typeface="Tahoma"/>
              </a:rPr>
              <a:t>Paid</a:t>
            </a:r>
            <a:r>
              <a:rPr dirty="0" sz="3150" spc="-120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90" b="1">
                <a:solidFill>
                  <a:srgbClr val="583C8F"/>
                </a:solidFill>
                <a:latin typeface="Tahoma"/>
                <a:cs typeface="Tahoma"/>
              </a:rPr>
              <a:t>apps" </a:t>
            </a:r>
            <a:r>
              <a:rPr dirty="0" sz="3150" spc="-220" b="1">
                <a:solidFill>
                  <a:srgbClr val="583C8F"/>
                </a:solidFill>
                <a:latin typeface="Tahoma"/>
                <a:cs typeface="Tahoma"/>
              </a:rPr>
              <a:t>else</a:t>
            </a:r>
            <a:r>
              <a:rPr dirty="0" sz="31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20" b="1">
                <a:solidFill>
                  <a:srgbClr val="583C8F"/>
                </a:solidFill>
                <a:latin typeface="Tahoma"/>
                <a:cs typeface="Tahoma"/>
              </a:rPr>
              <a:t>"develop</a:t>
            </a:r>
            <a:r>
              <a:rPr dirty="0" sz="31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175" b="1">
                <a:solidFill>
                  <a:srgbClr val="583C8F"/>
                </a:solidFill>
                <a:latin typeface="Tahoma"/>
                <a:cs typeface="Tahoma"/>
              </a:rPr>
              <a:t>Free</a:t>
            </a:r>
            <a:r>
              <a:rPr dirty="0" sz="3150" spc="-12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80" b="1">
                <a:solidFill>
                  <a:srgbClr val="583C8F"/>
                </a:solidFill>
                <a:latin typeface="Tahoma"/>
                <a:cs typeface="Tahoma"/>
              </a:rPr>
              <a:t>apps"</a:t>
            </a:r>
            <a:endParaRPr sz="3150">
              <a:latin typeface="Tahoma"/>
              <a:cs typeface="Tahoma"/>
            </a:endParaRPr>
          </a:p>
          <a:p>
            <a:pPr marL="12700" marR="5036185" indent="484505">
              <a:lnSpc>
                <a:spcPct val="115100"/>
              </a:lnSpc>
            </a:pPr>
            <a:r>
              <a:rPr dirty="0" sz="3150" spc="-235" b="1">
                <a:solidFill>
                  <a:srgbClr val="583C8F"/>
                </a:solidFill>
                <a:latin typeface="Tahoma"/>
                <a:cs typeface="Tahoma"/>
              </a:rPr>
              <a:t>end</a:t>
            </a:r>
            <a:r>
              <a:rPr dirty="0" sz="3150" spc="-14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85" b="1">
                <a:solidFill>
                  <a:srgbClr val="583C8F"/>
                </a:solidFill>
                <a:latin typeface="Tahoma"/>
                <a:cs typeface="Tahoma"/>
              </a:rPr>
              <a:t>as</a:t>
            </a:r>
            <a:r>
              <a:rPr dirty="0" sz="3150" spc="-145" b="1">
                <a:solidFill>
                  <a:srgbClr val="583C8F"/>
                </a:solidFill>
                <a:latin typeface="Tahoma"/>
                <a:cs typeface="Tahoma"/>
              </a:rPr>
              <a:t> </a:t>
            </a:r>
            <a:r>
              <a:rPr dirty="0" sz="3150" spc="-210" b="1">
                <a:solidFill>
                  <a:srgbClr val="583C8F"/>
                </a:solidFill>
                <a:latin typeface="Tahoma"/>
                <a:cs typeface="Tahoma"/>
              </a:rPr>
              <a:t>"decision" </a:t>
            </a:r>
            <a:r>
              <a:rPr dirty="0" sz="3150" spc="-20" b="1">
                <a:solidFill>
                  <a:srgbClr val="583C8F"/>
                </a:solidFill>
                <a:latin typeface="Tahoma"/>
                <a:cs typeface="Tahoma"/>
              </a:rPr>
              <a:t>from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90737" y="5640307"/>
            <a:ext cx="5203190" cy="27876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-114" b="1">
                <a:solidFill>
                  <a:srgbClr val="5813DA"/>
                </a:solidFill>
                <a:latin typeface="Tahoma"/>
                <a:cs typeface="Tahoma"/>
              </a:rPr>
              <a:t>(select</a:t>
            </a:r>
            <a:endParaRPr sz="3150">
              <a:latin typeface="Tahoma"/>
              <a:cs typeface="Tahoma"/>
            </a:endParaRPr>
          </a:p>
          <a:p>
            <a:pPr marL="99060" marR="1018540" indent="193675">
              <a:lnSpc>
                <a:spcPct val="115100"/>
              </a:lnSpc>
            </a:pPr>
            <a:r>
              <a:rPr dirty="0" sz="3150" spc="-220" b="1">
                <a:solidFill>
                  <a:srgbClr val="5813DA"/>
                </a:solidFill>
                <a:latin typeface="Tahoma"/>
                <a:cs typeface="Tahoma"/>
              </a:rPr>
              <a:t>a.Category,</a:t>
            </a:r>
            <a:r>
              <a:rPr dirty="0" sz="3150" spc="-135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225" b="1">
                <a:solidFill>
                  <a:srgbClr val="5813DA"/>
                </a:solidFill>
                <a:latin typeface="Tahoma"/>
                <a:cs typeface="Tahoma"/>
              </a:rPr>
              <a:t>Paid,</a:t>
            </a:r>
            <a:r>
              <a:rPr dirty="0" sz="3150" spc="-135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125" b="1">
                <a:solidFill>
                  <a:srgbClr val="5813DA"/>
                </a:solidFill>
                <a:latin typeface="Tahoma"/>
                <a:cs typeface="Tahoma"/>
              </a:rPr>
              <a:t>Free </a:t>
            </a:r>
            <a:r>
              <a:rPr dirty="0" sz="3150" spc="-215" b="1">
                <a:solidFill>
                  <a:srgbClr val="5813DA"/>
                </a:solidFill>
                <a:latin typeface="Tahoma"/>
                <a:cs typeface="Tahoma"/>
              </a:rPr>
              <a:t>from</a:t>
            </a:r>
            <a:r>
              <a:rPr dirty="0" sz="3150" spc="-155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170" b="1">
                <a:solidFill>
                  <a:srgbClr val="5813DA"/>
                </a:solidFill>
                <a:latin typeface="Tahoma"/>
                <a:cs typeface="Tahoma"/>
              </a:rPr>
              <a:t>t1</a:t>
            </a:r>
            <a:r>
              <a:rPr dirty="0" sz="3150" spc="-14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365" b="1">
                <a:solidFill>
                  <a:srgbClr val="5813DA"/>
                </a:solidFill>
                <a:latin typeface="Tahoma"/>
                <a:cs typeface="Tahoma"/>
              </a:rPr>
              <a:t>a</a:t>
            </a:r>
            <a:endParaRPr sz="3150">
              <a:latin typeface="Tahoma"/>
              <a:cs typeface="Tahoma"/>
            </a:endParaRPr>
          </a:p>
          <a:p>
            <a:pPr marL="114935">
              <a:lnSpc>
                <a:spcPct val="100000"/>
              </a:lnSpc>
              <a:spcBef>
                <a:spcPts val="570"/>
              </a:spcBef>
            </a:pPr>
            <a:r>
              <a:rPr dirty="0" sz="3150" spc="-220" b="1">
                <a:solidFill>
                  <a:srgbClr val="5813DA"/>
                </a:solidFill>
                <a:latin typeface="Tahoma"/>
                <a:cs typeface="Tahoma"/>
              </a:rPr>
              <a:t>inner</a:t>
            </a:r>
            <a:r>
              <a:rPr dirty="0" sz="3150" spc="-13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235" b="1">
                <a:solidFill>
                  <a:srgbClr val="5813DA"/>
                </a:solidFill>
                <a:latin typeface="Tahoma"/>
                <a:cs typeface="Tahoma"/>
              </a:rPr>
              <a:t>join</a:t>
            </a:r>
            <a:r>
              <a:rPr dirty="0" sz="3150" spc="-13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170" b="1">
                <a:solidFill>
                  <a:srgbClr val="5813DA"/>
                </a:solidFill>
                <a:latin typeface="Tahoma"/>
                <a:cs typeface="Tahoma"/>
              </a:rPr>
              <a:t>t2</a:t>
            </a:r>
            <a:r>
              <a:rPr dirty="0" sz="3150" spc="-13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50" b="1">
                <a:solidFill>
                  <a:srgbClr val="5813DA"/>
                </a:solidFill>
                <a:latin typeface="Tahoma"/>
                <a:cs typeface="Tahoma"/>
              </a:rPr>
              <a:t>b</a:t>
            </a:r>
            <a:endParaRPr sz="3150">
              <a:latin typeface="Tahoma"/>
              <a:cs typeface="Tahoma"/>
            </a:endParaRPr>
          </a:p>
          <a:p>
            <a:pPr marL="114935">
              <a:lnSpc>
                <a:spcPct val="100000"/>
              </a:lnSpc>
              <a:spcBef>
                <a:spcPts val="570"/>
              </a:spcBef>
            </a:pPr>
            <a:r>
              <a:rPr dirty="0" sz="3150" spc="-210" b="1">
                <a:solidFill>
                  <a:srgbClr val="5813DA"/>
                </a:solidFill>
                <a:latin typeface="Tahoma"/>
                <a:cs typeface="Tahoma"/>
              </a:rPr>
              <a:t>on</a:t>
            </a:r>
            <a:r>
              <a:rPr dirty="0" sz="3150" spc="-12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254" b="1">
                <a:solidFill>
                  <a:srgbClr val="5813DA"/>
                </a:solidFill>
                <a:latin typeface="Tahoma"/>
                <a:cs typeface="Tahoma"/>
              </a:rPr>
              <a:t>a.Category=b.Category)</a:t>
            </a:r>
            <a:r>
              <a:rPr dirty="0" sz="3150" spc="-120" b="1">
                <a:solidFill>
                  <a:srgbClr val="5813DA"/>
                </a:solidFill>
                <a:latin typeface="Tahoma"/>
                <a:cs typeface="Tahoma"/>
              </a:rPr>
              <a:t> </a:t>
            </a:r>
            <a:r>
              <a:rPr dirty="0" sz="3150" spc="-50" b="1">
                <a:solidFill>
                  <a:srgbClr val="583C8F"/>
                </a:solidFill>
                <a:latin typeface="Tahoma"/>
                <a:cs typeface="Tahoma"/>
              </a:rPr>
              <a:t>k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359578" y="5824616"/>
            <a:ext cx="2486660" cy="282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650" spc="-275" b="1" i="1">
                <a:solidFill>
                  <a:srgbClr val="D03A3A"/>
                </a:solidFill>
                <a:latin typeface="Trebuchet MS"/>
                <a:cs typeface="Trebuchet MS"/>
              </a:rPr>
              <a:t>(</a:t>
            </a:r>
            <a:r>
              <a:rPr dirty="0" sz="2650" spc="-21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14" b="1" i="1">
                <a:solidFill>
                  <a:srgbClr val="D03A3A"/>
                </a:solidFill>
                <a:latin typeface="Trebuchet MS"/>
                <a:cs typeface="Trebuchet MS"/>
              </a:rPr>
              <a:t>Used</a:t>
            </a:r>
            <a:r>
              <a:rPr dirty="0" sz="2650" spc="-21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50" b="1" i="1">
                <a:solidFill>
                  <a:srgbClr val="D03A3A"/>
                </a:solidFill>
                <a:latin typeface="Trebuchet MS"/>
                <a:cs typeface="Trebuchet MS"/>
              </a:rPr>
              <a:t>a 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subquery.</a:t>
            </a:r>
            <a:r>
              <a:rPr dirty="0" sz="2650" spc="-17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" b="1" i="1">
                <a:solidFill>
                  <a:srgbClr val="D03A3A"/>
                </a:solidFill>
                <a:latin typeface="Trebuchet MS"/>
                <a:cs typeface="Trebuchet MS"/>
              </a:rPr>
              <a:t>First </a:t>
            </a:r>
            <a:r>
              <a:rPr dirty="0" sz="2650" spc="-165" b="1" i="1">
                <a:solidFill>
                  <a:srgbClr val="D03A3A"/>
                </a:solidFill>
                <a:latin typeface="Trebuchet MS"/>
                <a:cs typeface="Trebuchet MS"/>
              </a:rPr>
              <a:t>this</a:t>
            </a:r>
            <a:r>
              <a:rPr dirty="0" sz="2650" spc="-18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5" b="1" i="1">
                <a:solidFill>
                  <a:srgbClr val="D03A3A"/>
                </a:solidFill>
                <a:latin typeface="Trebuchet MS"/>
                <a:cs typeface="Trebuchet MS"/>
              </a:rPr>
              <a:t>subquery</a:t>
            </a:r>
            <a:r>
              <a:rPr dirty="0" sz="2650" spc="-180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70" b="1" i="1">
                <a:solidFill>
                  <a:srgbClr val="D03A3A"/>
                </a:solidFill>
                <a:latin typeface="Trebuchet MS"/>
                <a:cs typeface="Trebuchet MS"/>
              </a:rPr>
              <a:t>will </a:t>
            </a:r>
            <a:r>
              <a:rPr dirty="0" sz="2650" spc="-185" b="1" i="1">
                <a:solidFill>
                  <a:srgbClr val="D03A3A"/>
                </a:solidFill>
                <a:latin typeface="Trebuchet MS"/>
                <a:cs typeface="Trebuchet MS"/>
              </a:rPr>
              <a:t>be </a:t>
            </a:r>
            <a:r>
              <a:rPr dirty="0" sz="2650" spc="-180" b="1" i="1">
                <a:solidFill>
                  <a:srgbClr val="D03A3A"/>
                </a:solidFill>
                <a:latin typeface="Trebuchet MS"/>
                <a:cs typeface="Trebuchet MS"/>
              </a:rPr>
              <a:t>executed </a:t>
            </a:r>
            <a:r>
              <a:rPr dirty="0" sz="2650" spc="-25" b="1" i="1">
                <a:solidFill>
                  <a:srgbClr val="D03A3A"/>
                </a:solidFill>
                <a:latin typeface="Trebuchet MS"/>
                <a:cs typeface="Trebuchet MS"/>
              </a:rPr>
              <a:t>and </a:t>
            </a:r>
            <a:r>
              <a:rPr dirty="0" sz="2650" spc="-140" b="1" i="1">
                <a:solidFill>
                  <a:srgbClr val="D03A3A"/>
                </a:solidFill>
                <a:latin typeface="Trebuchet MS"/>
                <a:cs typeface="Trebuchet MS"/>
              </a:rPr>
              <a:t>then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160" b="1" i="1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dirty="0" sz="2650" spc="-19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20" b="1" i="1">
                <a:solidFill>
                  <a:srgbClr val="D03A3A"/>
                </a:solidFill>
                <a:latin typeface="Trebuchet MS"/>
                <a:cs typeface="Trebuchet MS"/>
              </a:rPr>
              <a:t>above </a:t>
            </a:r>
            <a:r>
              <a:rPr dirty="0" sz="2650" spc="-120" b="1" i="1">
                <a:solidFill>
                  <a:srgbClr val="D03A3A"/>
                </a:solidFill>
                <a:latin typeface="Trebuchet MS"/>
                <a:cs typeface="Trebuchet MS"/>
              </a:rPr>
              <a:t>query</a:t>
            </a:r>
            <a:r>
              <a:rPr dirty="0" sz="2650" spc="-5" b="1" i="1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dirty="0" sz="2650" spc="-325" b="1" i="1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Disha Varshney</dc:creator>
  <cp:keywords>DAGD5lACjzE,BAF7n-lYukI</cp:keywords>
  <dc:title>ha</dc:title>
  <dcterms:created xsi:type="dcterms:W3CDTF">2025-06-25T07:02:37Z</dcterms:created>
  <dcterms:modified xsi:type="dcterms:W3CDTF">2025-06-25T07:02:37Z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2025-06-25T00:00:00Z</vt:filetime>
  </property>
  <property fmtid="{D5CDD505-2E9C-101B-9397-08002B2CF9AE}" pid="5" name="Producer">
    <vt:lpwstr>Canva</vt:lpwstr>
  </property>
</Properties>
</file>