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19D178-9F6A-40EE-9083-FDEE313705A2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F0521B6-021D-40F8-A75B-0E9421E83A4A}">
      <dgm:prSet/>
      <dgm:spPr/>
      <dgm:t>
        <a:bodyPr/>
        <a:lstStyle/>
        <a:p>
          <a:r>
            <a:rPr lang="en-US" dirty="0"/>
            <a:t>Problem Statement</a:t>
          </a:r>
        </a:p>
      </dgm:t>
    </dgm:pt>
    <dgm:pt modelId="{D5B39DA4-4EEB-43E9-BBD3-565EF74FDC10}" type="parTrans" cxnId="{232096ED-402F-41AA-9BE3-18E082721310}">
      <dgm:prSet/>
      <dgm:spPr/>
      <dgm:t>
        <a:bodyPr/>
        <a:lstStyle/>
        <a:p>
          <a:endParaRPr lang="en-US"/>
        </a:p>
      </dgm:t>
    </dgm:pt>
    <dgm:pt modelId="{AF46447E-A344-4A38-BB38-344166EA96A2}" type="sibTrans" cxnId="{232096ED-402F-41AA-9BE3-18E082721310}">
      <dgm:prSet/>
      <dgm:spPr/>
      <dgm:t>
        <a:bodyPr/>
        <a:lstStyle/>
        <a:p>
          <a:endParaRPr lang="en-US"/>
        </a:p>
      </dgm:t>
    </dgm:pt>
    <dgm:pt modelId="{760EFA96-8A3A-42B0-AB80-B728C56CA64C}">
      <dgm:prSet/>
      <dgm:spPr/>
      <dgm:t>
        <a:bodyPr/>
        <a:lstStyle/>
        <a:p>
          <a:r>
            <a:rPr lang="en-US" dirty="0"/>
            <a:t>Objective</a:t>
          </a:r>
        </a:p>
      </dgm:t>
    </dgm:pt>
    <dgm:pt modelId="{56E17FFE-B75E-4C3E-B56E-2EDAF7651811}" type="parTrans" cxnId="{311D86A4-C329-4580-928F-540AAB32CC20}">
      <dgm:prSet/>
      <dgm:spPr/>
      <dgm:t>
        <a:bodyPr/>
        <a:lstStyle/>
        <a:p>
          <a:endParaRPr lang="en-US"/>
        </a:p>
      </dgm:t>
    </dgm:pt>
    <dgm:pt modelId="{6AE5D557-412E-4579-8EBB-97F712073BA4}" type="sibTrans" cxnId="{311D86A4-C329-4580-928F-540AAB32CC20}">
      <dgm:prSet/>
      <dgm:spPr/>
      <dgm:t>
        <a:bodyPr/>
        <a:lstStyle/>
        <a:p>
          <a:endParaRPr lang="en-US"/>
        </a:p>
      </dgm:t>
    </dgm:pt>
    <dgm:pt modelId="{E1E294B3-05D2-4DF4-9986-72A003F5A337}">
      <dgm:prSet/>
      <dgm:spPr/>
      <dgm:t>
        <a:bodyPr/>
        <a:lstStyle/>
        <a:p>
          <a:r>
            <a:rPr lang="en-US" dirty="0"/>
            <a:t>Microservices</a:t>
          </a:r>
        </a:p>
      </dgm:t>
    </dgm:pt>
    <dgm:pt modelId="{76640A46-8067-45EE-8334-76EB93EED735}" type="parTrans" cxnId="{DCFA28F3-CCF8-49B8-98C7-CC0A6C272068}">
      <dgm:prSet/>
      <dgm:spPr/>
      <dgm:t>
        <a:bodyPr/>
        <a:lstStyle/>
        <a:p>
          <a:endParaRPr lang="en-US"/>
        </a:p>
      </dgm:t>
    </dgm:pt>
    <dgm:pt modelId="{ECF9A6CA-5354-4009-8CFA-36C66BA48745}" type="sibTrans" cxnId="{DCFA28F3-CCF8-49B8-98C7-CC0A6C272068}">
      <dgm:prSet/>
      <dgm:spPr/>
      <dgm:t>
        <a:bodyPr/>
        <a:lstStyle/>
        <a:p>
          <a:endParaRPr lang="en-US"/>
        </a:p>
      </dgm:t>
    </dgm:pt>
    <dgm:pt modelId="{E0D10EBA-A8AD-424B-AF3F-05D006C9C44E}">
      <dgm:prSet/>
      <dgm:spPr/>
      <dgm:t>
        <a:bodyPr/>
        <a:lstStyle/>
        <a:p>
          <a:r>
            <a:rPr lang="en-US" dirty="0"/>
            <a:t>Project Overview</a:t>
          </a:r>
        </a:p>
      </dgm:t>
    </dgm:pt>
    <dgm:pt modelId="{C208B9AA-70BE-4544-A9FC-8EB76AD36EB0}" type="parTrans" cxnId="{D6D9ED81-A8FF-47D4-AAF4-3116398BB856}">
      <dgm:prSet/>
      <dgm:spPr/>
      <dgm:t>
        <a:bodyPr/>
        <a:lstStyle/>
        <a:p>
          <a:endParaRPr lang="en-US"/>
        </a:p>
      </dgm:t>
    </dgm:pt>
    <dgm:pt modelId="{492409CA-3898-4E5F-9E60-70BCB896F755}" type="sibTrans" cxnId="{D6D9ED81-A8FF-47D4-AAF4-3116398BB856}">
      <dgm:prSet/>
      <dgm:spPr/>
      <dgm:t>
        <a:bodyPr/>
        <a:lstStyle/>
        <a:p>
          <a:endParaRPr lang="en-US"/>
        </a:p>
      </dgm:t>
    </dgm:pt>
    <dgm:pt modelId="{524B71FD-263E-4057-AD6F-0FC1D62DA844}">
      <dgm:prSet/>
      <dgm:spPr/>
      <dgm:t>
        <a:bodyPr/>
        <a:lstStyle/>
        <a:p>
          <a:r>
            <a:rPr lang="en-US" dirty="0"/>
            <a:t>Architecture</a:t>
          </a:r>
        </a:p>
      </dgm:t>
    </dgm:pt>
    <dgm:pt modelId="{7E9F281E-538F-482D-9990-52DE4248CB90}" type="parTrans" cxnId="{63FFD4C5-9059-4560-BA5A-1019F99F1579}">
      <dgm:prSet/>
      <dgm:spPr/>
      <dgm:t>
        <a:bodyPr/>
        <a:lstStyle/>
        <a:p>
          <a:endParaRPr lang="en-US"/>
        </a:p>
      </dgm:t>
    </dgm:pt>
    <dgm:pt modelId="{7066909A-5640-4E7E-BA34-8447BEFA8E93}" type="sibTrans" cxnId="{63FFD4C5-9059-4560-BA5A-1019F99F1579}">
      <dgm:prSet/>
      <dgm:spPr/>
      <dgm:t>
        <a:bodyPr/>
        <a:lstStyle/>
        <a:p>
          <a:endParaRPr lang="en-US"/>
        </a:p>
      </dgm:t>
    </dgm:pt>
    <dgm:pt modelId="{E8914CD7-40FD-4998-959F-8F02E9FCA4C1}">
      <dgm:prSet/>
      <dgm:spPr/>
      <dgm:t>
        <a:bodyPr/>
        <a:lstStyle/>
        <a:p>
          <a:r>
            <a:rPr lang="en-US" dirty="0"/>
            <a:t>Application Flow</a:t>
          </a:r>
        </a:p>
      </dgm:t>
    </dgm:pt>
    <dgm:pt modelId="{15518720-9251-4420-8352-61161FE75FB6}" type="parTrans" cxnId="{63E02692-18B5-44B0-9C15-803B086A3632}">
      <dgm:prSet/>
      <dgm:spPr/>
      <dgm:t>
        <a:bodyPr/>
        <a:lstStyle/>
        <a:p>
          <a:endParaRPr lang="en-US"/>
        </a:p>
      </dgm:t>
    </dgm:pt>
    <dgm:pt modelId="{516C8205-9734-4237-9D53-DB4527484F30}" type="sibTrans" cxnId="{63E02692-18B5-44B0-9C15-803B086A3632}">
      <dgm:prSet/>
      <dgm:spPr/>
      <dgm:t>
        <a:bodyPr/>
        <a:lstStyle/>
        <a:p>
          <a:endParaRPr lang="en-US"/>
        </a:p>
      </dgm:t>
    </dgm:pt>
    <dgm:pt modelId="{DAF224C7-14FE-4754-8B6A-E1F510CCB6FB}">
      <dgm:prSet/>
      <dgm:spPr/>
      <dgm:t>
        <a:bodyPr/>
        <a:lstStyle/>
        <a:p>
          <a:pPr rtl="0"/>
          <a:r>
            <a:rPr lang="en-US" dirty="0"/>
            <a:t>Technology Used</a:t>
          </a:r>
          <a:r>
            <a:rPr lang="en-US" dirty="0">
              <a:latin typeface="Avenir Next LT Pro"/>
            </a:rPr>
            <a:t> and snapshots of app</a:t>
          </a:r>
          <a:endParaRPr lang="en-US" dirty="0"/>
        </a:p>
      </dgm:t>
    </dgm:pt>
    <dgm:pt modelId="{71931A7D-12CB-4B4C-87FB-0C84363CEE16}" type="parTrans" cxnId="{6F01AD31-2304-458B-9BE2-32E7F5034043}">
      <dgm:prSet/>
      <dgm:spPr/>
      <dgm:t>
        <a:bodyPr/>
        <a:lstStyle/>
        <a:p>
          <a:endParaRPr lang="en-US"/>
        </a:p>
      </dgm:t>
    </dgm:pt>
    <dgm:pt modelId="{EDFBEC59-701D-4C76-83A3-F7E7C3CD2225}" type="sibTrans" cxnId="{6F01AD31-2304-458B-9BE2-32E7F5034043}">
      <dgm:prSet/>
      <dgm:spPr/>
      <dgm:t>
        <a:bodyPr/>
        <a:lstStyle/>
        <a:p>
          <a:endParaRPr lang="en-US"/>
        </a:p>
      </dgm:t>
    </dgm:pt>
    <dgm:pt modelId="{1B880106-CE51-45DE-AF1D-CE140A4756F7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44584DF7-9F39-47E3-A0AA-D5767D24E45C}" type="parTrans" cxnId="{3345B9EA-C6C4-4617-92C1-44482CBA2887}">
      <dgm:prSet/>
      <dgm:spPr/>
      <dgm:t>
        <a:bodyPr/>
        <a:lstStyle/>
        <a:p>
          <a:endParaRPr lang="en-US"/>
        </a:p>
      </dgm:t>
    </dgm:pt>
    <dgm:pt modelId="{CB324CEF-8626-4AC0-857D-DBBBEEA71FD7}" type="sibTrans" cxnId="{3345B9EA-C6C4-4617-92C1-44482CBA2887}">
      <dgm:prSet/>
      <dgm:spPr/>
      <dgm:t>
        <a:bodyPr/>
        <a:lstStyle/>
        <a:p>
          <a:endParaRPr lang="en-US"/>
        </a:p>
      </dgm:t>
    </dgm:pt>
    <dgm:pt modelId="{7F77040E-8D0C-43A7-958B-0213BFA0977C}" type="pres">
      <dgm:prSet presAssocID="{9B19D178-9F6A-40EE-9083-FDEE313705A2}" presName="Name0" presStyleCnt="0">
        <dgm:presLayoutVars>
          <dgm:dir/>
          <dgm:animLvl val="lvl"/>
          <dgm:resizeHandles val="exact"/>
        </dgm:presLayoutVars>
      </dgm:prSet>
      <dgm:spPr/>
    </dgm:pt>
    <dgm:pt modelId="{6A43EBD1-5552-47FB-8453-C6B27F028BC9}" type="pres">
      <dgm:prSet presAssocID="{FF0521B6-021D-40F8-A75B-0E9421E83A4A}" presName="linNode" presStyleCnt="0"/>
      <dgm:spPr/>
    </dgm:pt>
    <dgm:pt modelId="{3E4313D0-7B25-4799-877A-A5C41597C205}" type="pres">
      <dgm:prSet presAssocID="{FF0521B6-021D-40F8-A75B-0E9421E83A4A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00D614FA-8FCE-4C57-A5E1-09B952981A64}" type="pres">
      <dgm:prSet presAssocID="{AF46447E-A344-4A38-BB38-344166EA96A2}" presName="sp" presStyleCnt="0"/>
      <dgm:spPr/>
    </dgm:pt>
    <dgm:pt modelId="{8470AD27-6A3F-48BC-B529-6D777952E79A}" type="pres">
      <dgm:prSet presAssocID="{760EFA96-8A3A-42B0-AB80-B728C56CA64C}" presName="linNode" presStyleCnt="0"/>
      <dgm:spPr/>
    </dgm:pt>
    <dgm:pt modelId="{B4B575D6-D39F-4171-A4AD-97FED73C4410}" type="pres">
      <dgm:prSet presAssocID="{760EFA96-8A3A-42B0-AB80-B728C56CA64C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14A9731F-56E5-4615-B6B7-92FE0D6CA775}" type="pres">
      <dgm:prSet presAssocID="{6AE5D557-412E-4579-8EBB-97F712073BA4}" presName="sp" presStyleCnt="0"/>
      <dgm:spPr/>
    </dgm:pt>
    <dgm:pt modelId="{A849D96A-EE84-494F-8B0B-A130B990E706}" type="pres">
      <dgm:prSet presAssocID="{E1E294B3-05D2-4DF4-9986-72A003F5A337}" presName="linNode" presStyleCnt="0"/>
      <dgm:spPr/>
    </dgm:pt>
    <dgm:pt modelId="{D4933C1C-415A-436A-B1B8-C74B2BA693A0}" type="pres">
      <dgm:prSet presAssocID="{E1E294B3-05D2-4DF4-9986-72A003F5A33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5FE5E404-7AF1-4372-811D-17B166198733}" type="pres">
      <dgm:prSet presAssocID="{ECF9A6CA-5354-4009-8CFA-36C66BA48745}" presName="sp" presStyleCnt="0"/>
      <dgm:spPr/>
    </dgm:pt>
    <dgm:pt modelId="{8D5B38D6-29F6-4027-9680-6DD115306BBE}" type="pres">
      <dgm:prSet presAssocID="{E0D10EBA-A8AD-424B-AF3F-05D006C9C44E}" presName="linNode" presStyleCnt="0"/>
      <dgm:spPr/>
    </dgm:pt>
    <dgm:pt modelId="{E165239B-D0BA-4FD7-9F53-8E6BA90AD07F}" type="pres">
      <dgm:prSet presAssocID="{E0D10EBA-A8AD-424B-AF3F-05D006C9C44E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06B86617-2059-4E96-B5A3-968DA4638882}" type="pres">
      <dgm:prSet presAssocID="{492409CA-3898-4E5F-9E60-70BCB896F755}" presName="sp" presStyleCnt="0"/>
      <dgm:spPr/>
    </dgm:pt>
    <dgm:pt modelId="{71172C76-5268-465F-B127-C1E48D28046C}" type="pres">
      <dgm:prSet presAssocID="{524B71FD-263E-4057-AD6F-0FC1D62DA844}" presName="linNode" presStyleCnt="0"/>
      <dgm:spPr/>
    </dgm:pt>
    <dgm:pt modelId="{9ACAEC91-96B7-482C-AAF1-94E079E27011}" type="pres">
      <dgm:prSet presAssocID="{524B71FD-263E-4057-AD6F-0FC1D62DA844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AFBEFC0F-594E-497B-BBE6-D63370EEBFB1}" type="pres">
      <dgm:prSet presAssocID="{7066909A-5640-4E7E-BA34-8447BEFA8E93}" presName="sp" presStyleCnt="0"/>
      <dgm:spPr/>
    </dgm:pt>
    <dgm:pt modelId="{B3624927-5020-4874-AEDD-AF3811CAEE51}" type="pres">
      <dgm:prSet presAssocID="{E8914CD7-40FD-4998-959F-8F02E9FCA4C1}" presName="linNode" presStyleCnt="0"/>
      <dgm:spPr/>
    </dgm:pt>
    <dgm:pt modelId="{2A54382C-599A-4C7F-B9D1-04499F988BF7}" type="pres">
      <dgm:prSet presAssocID="{E8914CD7-40FD-4998-959F-8F02E9FCA4C1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B8AE6456-02C8-43D2-8F69-C1B091E64C64}" type="pres">
      <dgm:prSet presAssocID="{516C8205-9734-4237-9D53-DB4527484F30}" presName="sp" presStyleCnt="0"/>
      <dgm:spPr/>
    </dgm:pt>
    <dgm:pt modelId="{BD0F15FB-C1D1-4007-BBE8-03FE6D3B71F5}" type="pres">
      <dgm:prSet presAssocID="{DAF224C7-14FE-4754-8B6A-E1F510CCB6FB}" presName="linNode" presStyleCnt="0"/>
      <dgm:spPr/>
    </dgm:pt>
    <dgm:pt modelId="{454FF6E6-6163-4B68-8541-CCF2AE834EA2}" type="pres">
      <dgm:prSet presAssocID="{DAF224C7-14FE-4754-8B6A-E1F510CCB6FB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C8AFAEE7-9065-45C8-AFD8-E464EB92F56C}" type="pres">
      <dgm:prSet presAssocID="{EDFBEC59-701D-4C76-83A3-F7E7C3CD2225}" presName="sp" presStyleCnt="0"/>
      <dgm:spPr/>
    </dgm:pt>
    <dgm:pt modelId="{62365E0F-97A4-480A-9CC0-F47C0E9ADECE}" type="pres">
      <dgm:prSet presAssocID="{1B880106-CE51-45DE-AF1D-CE140A4756F7}" presName="linNode" presStyleCnt="0"/>
      <dgm:spPr/>
    </dgm:pt>
    <dgm:pt modelId="{A0D05536-1C70-465E-ACE2-B0FDD5DD98A9}" type="pres">
      <dgm:prSet presAssocID="{1B880106-CE51-45DE-AF1D-CE140A4756F7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6F01AD31-2304-458B-9BE2-32E7F5034043}" srcId="{9B19D178-9F6A-40EE-9083-FDEE313705A2}" destId="{DAF224C7-14FE-4754-8B6A-E1F510CCB6FB}" srcOrd="6" destOrd="0" parTransId="{71931A7D-12CB-4B4C-87FB-0C84363CEE16}" sibTransId="{EDFBEC59-701D-4C76-83A3-F7E7C3CD2225}"/>
    <dgm:cxn modelId="{AB229C69-4FF2-4DD9-A639-57CA43B9E8BE}" type="presOf" srcId="{E8914CD7-40FD-4998-959F-8F02E9FCA4C1}" destId="{2A54382C-599A-4C7F-B9D1-04499F988BF7}" srcOrd="0" destOrd="0" presId="urn:microsoft.com/office/officeart/2005/8/layout/vList5"/>
    <dgm:cxn modelId="{D223A14F-BC88-4A40-B9AB-D543744ECA0B}" type="presOf" srcId="{9B19D178-9F6A-40EE-9083-FDEE313705A2}" destId="{7F77040E-8D0C-43A7-958B-0213BFA0977C}" srcOrd="0" destOrd="0" presId="urn:microsoft.com/office/officeart/2005/8/layout/vList5"/>
    <dgm:cxn modelId="{29C9EA79-A0E0-4E44-99B7-7F0B28CE7BBB}" type="presOf" srcId="{E0D10EBA-A8AD-424B-AF3F-05D006C9C44E}" destId="{E165239B-D0BA-4FD7-9F53-8E6BA90AD07F}" srcOrd="0" destOrd="0" presId="urn:microsoft.com/office/officeart/2005/8/layout/vList5"/>
    <dgm:cxn modelId="{D6D9ED81-A8FF-47D4-AAF4-3116398BB856}" srcId="{9B19D178-9F6A-40EE-9083-FDEE313705A2}" destId="{E0D10EBA-A8AD-424B-AF3F-05D006C9C44E}" srcOrd="3" destOrd="0" parTransId="{C208B9AA-70BE-4544-A9FC-8EB76AD36EB0}" sibTransId="{492409CA-3898-4E5F-9E60-70BCB896F755}"/>
    <dgm:cxn modelId="{63E02692-18B5-44B0-9C15-803B086A3632}" srcId="{9B19D178-9F6A-40EE-9083-FDEE313705A2}" destId="{E8914CD7-40FD-4998-959F-8F02E9FCA4C1}" srcOrd="5" destOrd="0" parTransId="{15518720-9251-4420-8352-61161FE75FB6}" sibTransId="{516C8205-9734-4237-9D53-DB4527484F30}"/>
    <dgm:cxn modelId="{311D86A4-C329-4580-928F-540AAB32CC20}" srcId="{9B19D178-9F6A-40EE-9083-FDEE313705A2}" destId="{760EFA96-8A3A-42B0-AB80-B728C56CA64C}" srcOrd="1" destOrd="0" parTransId="{56E17FFE-B75E-4C3E-B56E-2EDAF7651811}" sibTransId="{6AE5D557-412E-4579-8EBB-97F712073BA4}"/>
    <dgm:cxn modelId="{AFFCC5A4-D5A5-4E55-B570-22AE5884702B}" type="presOf" srcId="{FF0521B6-021D-40F8-A75B-0E9421E83A4A}" destId="{3E4313D0-7B25-4799-877A-A5C41597C205}" srcOrd="0" destOrd="0" presId="urn:microsoft.com/office/officeart/2005/8/layout/vList5"/>
    <dgm:cxn modelId="{7F4AB2C5-A8E6-4F35-92C0-DD5D208DA376}" type="presOf" srcId="{E1E294B3-05D2-4DF4-9986-72A003F5A337}" destId="{D4933C1C-415A-436A-B1B8-C74B2BA693A0}" srcOrd="0" destOrd="0" presId="urn:microsoft.com/office/officeart/2005/8/layout/vList5"/>
    <dgm:cxn modelId="{63FFD4C5-9059-4560-BA5A-1019F99F1579}" srcId="{9B19D178-9F6A-40EE-9083-FDEE313705A2}" destId="{524B71FD-263E-4057-AD6F-0FC1D62DA844}" srcOrd="4" destOrd="0" parTransId="{7E9F281E-538F-482D-9990-52DE4248CB90}" sibTransId="{7066909A-5640-4E7E-BA34-8447BEFA8E93}"/>
    <dgm:cxn modelId="{3B055EC7-9F6B-4287-89B1-3912272E2FE5}" type="presOf" srcId="{524B71FD-263E-4057-AD6F-0FC1D62DA844}" destId="{9ACAEC91-96B7-482C-AAF1-94E079E27011}" srcOrd="0" destOrd="0" presId="urn:microsoft.com/office/officeart/2005/8/layout/vList5"/>
    <dgm:cxn modelId="{455AAACE-9A81-49D5-9A3E-2582B6F28DF8}" type="presOf" srcId="{760EFA96-8A3A-42B0-AB80-B728C56CA64C}" destId="{B4B575D6-D39F-4171-A4AD-97FED73C4410}" srcOrd="0" destOrd="0" presId="urn:microsoft.com/office/officeart/2005/8/layout/vList5"/>
    <dgm:cxn modelId="{F2BAE8D4-4D67-426D-A996-1AD1BD8F4519}" type="presOf" srcId="{DAF224C7-14FE-4754-8B6A-E1F510CCB6FB}" destId="{454FF6E6-6163-4B68-8541-CCF2AE834EA2}" srcOrd="0" destOrd="0" presId="urn:microsoft.com/office/officeart/2005/8/layout/vList5"/>
    <dgm:cxn modelId="{E366B5D5-9CA1-4FD9-AC45-92D85B72EEFF}" type="presOf" srcId="{1B880106-CE51-45DE-AF1D-CE140A4756F7}" destId="{A0D05536-1C70-465E-ACE2-B0FDD5DD98A9}" srcOrd="0" destOrd="0" presId="urn:microsoft.com/office/officeart/2005/8/layout/vList5"/>
    <dgm:cxn modelId="{3345B9EA-C6C4-4617-92C1-44482CBA2887}" srcId="{9B19D178-9F6A-40EE-9083-FDEE313705A2}" destId="{1B880106-CE51-45DE-AF1D-CE140A4756F7}" srcOrd="7" destOrd="0" parTransId="{44584DF7-9F39-47E3-A0AA-D5767D24E45C}" sibTransId="{CB324CEF-8626-4AC0-857D-DBBBEEA71FD7}"/>
    <dgm:cxn modelId="{232096ED-402F-41AA-9BE3-18E082721310}" srcId="{9B19D178-9F6A-40EE-9083-FDEE313705A2}" destId="{FF0521B6-021D-40F8-A75B-0E9421E83A4A}" srcOrd="0" destOrd="0" parTransId="{D5B39DA4-4EEB-43E9-BBD3-565EF74FDC10}" sibTransId="{AF46447E-A344-4A38-BB38-344166EA96A2}"/>
    <dgm:cxn modelId="{DCFA28F3-CCF8-49B8-98C7-CC0A6C272068}" srcId="{9B19D178-9F6A-40EE-9083-FDEE313705A2}" destId="{E1E294B3-05D2-4DF4-9986-72A003F5A337}" srcOrd="2" destOrd="0" parTransId="{76640A46-8067-45EE-8334-76EB93EED735}" sibTransId="{ECF9A6CA-5354-4009-8CFA-36C66BA48745}"/>
    <dgm:cxn modelId="{367CEBBE-0AA1-4DEE-B7F9-C89E0D822140}" type="presParOf" srcId="{7F77040E-8D0C-43A7-958B-0213BFA0977C}" destId="{6A43EBD1-5552-47FB-8453-C6B27F028BC9}" srcOrd="0" destOrd="0" presId="urn:microsoft.com/office/officeart/2005/8/layout/vList5"/>
    <dgm:cxn modelId="{2B56C6BE-55B4-4A01-BCA4-AD322B28AAEE}" type="presParOf" srcId="{6A43EBD1-5552-47FB-8453-C6B27F028BC9}" destId="{3E4313D0-7B25-4799-877A-A5C41597C205}" srcOrd="0" destOrd="0" presId="urn:microsoft.com/office/officeart/2005/8/layout/vList5"/>
    <dgm:cxn modelId="{539905B2-1847-4549-AA2E-E6F263C3605E}" type="presParOf" srcId="{7F77040E-8D0C-43A7-958B-0213BFA0977C}" destId="{00D614FA-8FCE-4C57-A5E1-09B952981A64}" srcOrd="1" destOrd="0" presId="urn:microsoft.com/office/officeart/2005/8/layout/vList5"/>
    <dgm:cxn modelId="{A015A39D-DA84-47AC-B15A-BD327417A21D}" type="presParOf" srcId="{7F77040E-8D0C-43A7-958B-0213BFA0977C}" destId="{8470AD27-6A3F-48BC-B529-6D777952E79A}" srcOrd="2" destOrd="0" presId="urn:microsoft.com/office/officeart/2005/8/layout/vList5"/>
    <dgm:cxn modelId="{DBDEB4DA-9927-452E-B4F9-A318169FF695}" type="presParOf" srcId="{8470AD27-6A3F-48BC-B529-6D777952E79A}" destId="{B4B575D6-D39F-4171-A4AD-97FED73C4410}" srcOrd="0" destOrd="0" presId="urn:microsoft.com/office/officeart/2005/8/layout/vList5"/>
    <dgm:cxn modelId="{C2D086AA-E0ED-4B62-ACC2-093B2F0A7BCD}" type="presParOf" srcId="{7F77040E-8D0C-43A7-958B-0213BFA0977C}" destId="{14A9731F-56E5-4615-B6B7-92FE0D6CA775}" srcOrd="3" destOrd="0" presId="urn:microsoft.com/office/officeart/2005/8/layout/vList5"/>
    <dgm:cxn modelId="{876EB703-92F9-4AFD-B363-6A5A68F7C1D8}" type="presParOf" srcId="{7F77040E-8D0C-43A7-958B-0213BFA0977C}" destId="{A849D96A-EE84-494F-8B0B-A130B990E706}" srcOrd="4" destOrd="0" presId="urn:microsoft.com/office/officeart/2005/8/layout/vList5"/>
    <dgm:cxn modelId="{7F816A71-F2CD-429D-9C66-DD66E5D000B4}" type="presParOf" srcId="{A849D96A-EE84-494F-8B0B-A130B990E706}" destId="{D4933C1C-415A-436A-B1B8-C74B2BA693A0}" srcOrd="0" destOrd="0" presId="urn:microsoft.com/office/officeart/2005/8/layout/vList5"/>
    <dgm:cxn modelId="{802E5444-BABD-4088-AB58-10F0FFFAFB6D}" type="presParOf" srcId="{7F77040E-8D0C-43A7-958B-0213BFA0977C}" destId="{5FE5E404-7AF1-4372-811D-17B166198733}" srcOrd="5" destOrd="0" presId="urn:microsoft.com/office/officeart/2005/8/layout/vList5"/>
    <dgm:cxn modelId="{C3D5FB7A-D9C5-4CE7-859B-240BD1789E43}" type="presParOf" srcId="{7F77040E-8D0C-43A7-958B-0213BFA0977C}" destId="{8D5B38D6-29F6-4027-9680-6DD115306BBE}" srcOrd="6" destOrd="0" presId="urn:microsoft.com/office/officeart/2005/8/layout/vList5"/>
    <dgm:cxn modelId="{50009FE8-0F4A-423F-A830-C882C184D8D0}" type="presParOf" srcId="{8D5B38D6-29F6-4027-9680-6DD115306BBE}" destId="{E165239B-D0BA-4FD7-9F53-8E6BA90AD07F}" srcOrd="0" destOrd="0" presId="urn:microsoft.com/office/officeart/2005/8/layout/vList5"/>
    <dgm:cxn modelId="{A82D7E26-DD86-48B0-8674-814A317C16D4}" type="presParOf" srcId="{7F77040E-8D0C-43A7-958B-0213BFA0977C}" destId="{06B86617-2059-4E96-B5A3-968DA4638882}" srcOrd="7" destOrd="0" presId="urn:microsoft.com/office/officeart/2005/8/layout/vList5"/>
    <dgm:cxn modelId="{9E221E18-9154-4367-B96B-C856138FA625}" type="presParOf" srcId="{7F77040E-8D0C-43A7-958B-0213BFA0977C}" destId="{71172C76-5268-465F-B127-C1E48D28046C}" srcOrd="8" destOrd="0" presId="urn:microsoft.com/office/officeart/2005/8/layout/vList5"/>
    <dgm:cxn modelId="{7A35FC19-1974-4E51-9335-B1CA8DBF74D1}" type="presParOf" srcId="{71172C76-5268-465F-B127-C1E48D28046C}" destId="{9ACAEC91-96B7-482C-AAF1-94E079E27011}" srcOrd="0" destOrd="0" presId="urn:microsoft.com/office/officeart/2005/8/layout/vList5"/>
    <dgm:cxn modelId="{14D814E8-4D30-4E53-BC43-75E026BB0864}" type="presParOf" srcId="{7F77040E-8D0C-43A7-958B-0213BFA0977C}" destId="{AFBEFC0F-594E-497B-BBE6-D63370EEBFB1}" srcOrd="9" destOrd="0" presId="urn:microsoft.com/office/officeart/2005/8/layout/vList5"/>
    <dgm:cxn modelId="{987D119C-2A03-4CDF-99A5-3C3E51F78358}" type="presParOf" srcId="{7F77040E-8D0C-43A7-958B-0213BFA0977C}" destId="{B3624927-5020-4874-AEDD-AF3811CAEE51}" srcOrd="10" destOrd="0" presId="urn:microsoft.com/office/officeart/2005/8/layout/vList5"/>
    <dgm:cxn modelId="{4AB0E217-BA58-4727-8F40-5D5BB8F681B7}" type="presParOf" srcId="{B3624927-5020-4874-AEDD-AF3811CAEE51}" destId="{2A54382C-599A-4C7F-B9D1-04499F988BF7}" srcOrd="0" destOrd="0" presId="urn:microsoft.com/office/officeart/2005/8/layout/vList5"/>
    <dgm:cxn modelId="{2D463468-C1F2-4A88-8BC5-73150C6C4280}" type="presParOf" srcId="{7F77040E-8D0C-43A7-958B-0213BFA0977C}" destId="{B8AE6456-02C8-43D2-8F69-C1B091E64C64}" srcOrd="11" destOrd="0" presId="urn:microsoft.com/office/officeart/2005/8/layout/vList5"/>
    <dgm:cxn modelId="{A7B22A6C-4226-407D-A6D2-4A5BABAAE335}" type="presParOf" srcId="{7F77040E-8D0C-43A7-958B-0213BFA0977C}" destId="{BD0F15FB-C1D1-4007-BBE8-03FE6D3B71F5}" srcOrd="12" destOrd="0" presId="urn:microsoft.com/office/officeart/2005/8/layout/vList5"/>
    <dgm:cxn modelId="{29F1BA95-2DCF-41F0-AC9F-57BAD7D86DDA}" type="presParOf" srcId="{BD0F15FB-C1D1-4007-BBE8-03FE6D3B71F5}" destId="{454FF6E6-6163-4B68-8541-CCF2AE834EA2}" srcOrd="0" destOrd="0" presId="urn:microsoft.com/office/officeart/2005/8/layout/vList5"/>
    <dgm:cxn modelId="{881EAB86-9D44-4DF0-82EF-150391419894}" type="presParOf" srcId="{7F77040E-8D0C-43A7-958B-0213BFA0977C}" destId="{C8AFAEE7-9065-45C8-AFD8-E464EB92F56C}" srcOrd="13" destOrd="0" presId="urn:microsoft.com/office/officeart/2005/8/layout/vList5"/>
    <dgm:cxn modelId="{4D4C74AE-E3CC-4773-880E-2FD94EA76415}" type="presParOf" srcId="{7F77040E-8D0C-43A7-958B-0213BFA0977C}" destId="{62365E0F-97A4-480A-9CC0-F47C0E9ADECE}" srcOrd="14" destOrd="0" presId="urn:microsoft.com/office/officeart/2005/8/layout/vList5"/>
    <dgm:cxn modelId="{0CDD4D6A-2C65-4619-BC0A-20393D15D063}" type="presParOf" srcId="{62365E0F-97A4-480A-9CC0-F47C0E9ADECE}" destId="{A0D05536-1C70-465E-ACE2-B0FDD5DD98A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9826AE-AFAF-415A-A17A-D1EDDD216E7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C5CE046-1B54-4ABD-B4D4-C31637A8BA94}">
      <dgm:prSet/>
      <dgm:spPr/>
      <dgm:t>
        <a:bodyPr/>
        <a:lstStyle/>
        <a:p>
          <a:r>
            <a:rPr lang="en-US"/>
            <a:t>Our aim is to provide user friendly experience by providing latest news.</a:t>
          </a:r>
        </a:p>
      </dgm:t>
    </dgm:pt>
    <dgm:pt modelId="{D0A31587-067E-4D67-B791-D3F2A077D8C9}" type="parTrans" cxnId="{9113F9FD-F04A-4FAA-8522-EE7BE3C6E08E}">
      <dgm:prSet/>
      <dgm:spPr/>
      <dgm:t>
        <a:bodyPr/>
        <a:lstStyle/>
        <a:p>
          <a:endParaRPr lang="en-US"/>
        </a:p>
      </dgm:t>
    </dgm:pt>
    <dgm:pt modelId="{2379E5BD-509B-4504-8049-E337FC79E5B3}" type="sibTrans" cxnId="{9113F9FD-F04A-4FAA-8522-EE7BE3C6E08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114C323-63B7-4ACC-9764-B545061AAC29}">
      <dgm:prSet/>
      <dgm:spPr/>
      <dgm:t>
        <a:bodyPr/>
        <a:lstStyle/>
        <a:p>
          <a:r>
            <a:rPr lang="en-US"/>
            <a:t>It also has customization benefit where users can add news into the </a:t>
          </a:r>
          <a:r>
            <a:rPr lang="en-US" err="1"/>
            <a:t>favourites</a:t>
          </a:r>
          <a:r>
            <a:rPr lang="en-US"/>
            <a:t> list and view them from anywhere, anytime. </a:t>
          </a:r>
        </a:p>
      </dgm:t>
    </dgm:pt>
    <dgm:pt modelId="{5419059F-611A-4200-8AB0-68C7188B8EC9}" type="parTrans" cxnId="{7FD7E886-E77A-4B5F-8693-0D0B41D6250D}">
      <dgm:prSet/>
      <dgm:spPr/>
      <dgm:t>
        <a:bodyPr/>
        <a:lstStyle/>
        <a:p>
          <a:endParaRPr lang="en-US"/>
        </a:p>
      </dgm:t>
    </dgm:pt>
    <dgm:pt modelId="{30848280-DC2A-4504-AE85-DADA6743EA5C}" type="sibTrans" cxnId="{7FD7E886-E77A-4B5F-8693-0D0B41D6250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ACA05D1-ED82-4116-A844-67425EDD5879}">
      <dgm:prSet/>
      <dgm:spPr/>
      <dgm:t>
        <a:bodyPr/>
        <a:lstStyle/>
        <a:p>
          <a:r>
            <a:rPr lang="en-US"/>
            <a:t>Further</a:t>
          </a:r>
          <a:r>
            <a:rPr lang="en-US">
              <a:latin typeface="Avenir Next LT Pro"/>
            </a:rPr>
            <a:t>,</a:t>
          </a:r>
          <a:r>
            <a:rPr lang="en-US"/>
            <a:t> news are also categorized into sports, entertainment and many more for easy searching.</a:t>
          </a:r>
        </a:p>
      </dgm:t>
    </dgm:pt>
    <dgm:pt modelId="{1E7DE54B-A768-4484-B172-EAFE4A97C0F7}" type="parTrans" cxnId="{0F3553B2-7529-4DED-B09F-E558B293D8AC}">
      <dgm:prSet/>
      <dgm:spPr/>
      <dgm:t>
        <a:bodyPr/>
        <a:lstStyle/>
        <a:p>
          <a:endParaRPr lang="en-US"/>
        </a:p>
      </dgm:t>
    </dgm:pt>
    <dgm:pt modelId="{EDF9B418-EBFE-4E4E-A15E-C086F9BABD78}" type="sibTrans" cxnId="{0F3553B2-7529-4DED-B09F-E558B293D8AC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5846C5D-B90B-4425-9DE6-BDDFE5F0ACA2}" type="pres">
      <dgm:prSet presAssocID="{8B9826AE-AFAF-415A-A17A-D1EDDD216E70}" presName="Name0" presStyleCnt="0">
        <dgm:presLayoutVars>
          <dgm:animLvl val="lvl"/>
          <dgm:resizeHandles val="exact"/>
        </dgm:presLayoutVars>
      </dgm:prSet>
      <dgm:spPr/>
    </dgm:pt>
    <dgm:pt modelId="{E2523E15-79F9-4F03-A3A9-9D94C13F8932}" type="pres">
      <dgm:prSet presAssocID="{AC5CE046-1B54-4ABD-B4D4-C31637A8BA94}" presName="compositeNode" presStyleCnt="0">
        <dgm:presLayoutVars>
          <dgm:bulletEnabled val="1"/>
        </dgm:presLayoutVars>
      </dgm:prSet>
      <dgm:spPr/>
    </dgm:pt>
    <dgm:pt modelId="{6C6F3FC1-41C6-4676-9E9B-5308286ED4E6}" type="pres">
      <dgm:prSet presAssocID="{AC5CE046-1B54-4ABD-B4D4-C31637A8BA94}" presName="bgRect" presStyleLbl="alignNode1" presStyleIdx="0" presStyleCnt="3"/>
      <dgm:spPr/>
    </dgm:pt>
    <dgm:pt modelId="{CE23E6F0-5600-474B-A84D-9D05EEC571AF}" type="pres">
      <dgm:prSet presAssocID="{2379E5BD-509B-4504-8049-E337FC79E5B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B4EC182-512D-45C2-A6C5-72F58B4DC614}" type="pres">
      <dgm:prSet presAssocID="{AC5CE046-1B54-4ABD-B4D4-C31637A8BA94}" presName="nodeRect" presStyleLbl="alignNode1" presStyleIdx="0" presStyleCnt="3">
        <dgm:presLayoutVars>
          <dgm:bulletEnabled val="1"/>
        </dgm:presLayoutVars>
      </dgm:prSet>
      <dgm:spPr/>
    </dgm:pt>
    <dgm:pt modelId="{60C23AC3-38A9-4BB0-ABF2-34BE588762E4}" type="pres">
      <dgm:prSet presAssocID="{2379E5BD-509B-4504-8049-E337FC79E5B3}" presName="sibTrans" presStyleCnt="0"/>
      <dgm:spPr/>
    </dgm:pt>
    <dgm:pt modelId="{888173C1-8A8E-4AA6-8824-05FCF2222974}" type="pres">
      <dgm:prSet presAssocID="{8114C323-63B7-4ACC-9764-B545061AAC29}" presName="compositeNode" presStyleCnt="0">
        <dgm:presLayoutVars>
          <dgm:bulletEnabled val="1"/>
        </dgm:presLayoutVars>
      </dgm:prSet>
      <dgm:spPr/>
    </dgm:pt>
    <dgm:pt modelId="{EB8A0D7A-4255-4D9F-BFAB-B56723D9339E}" type="pres">
      <dgm:prSet presAssocID="{8114C323-63B7-4ACC-9764-B545061AAC29}" presName="bgRect" presStyleLbl="alignNode1" presStyleIdx="1" presStyleCnt="3"/>
      <dgm:spPr/>
    </dgm:pt>
    <dgm:pt modelId="{1B27E900-2E62-4FC0-A454-6A359423B727}" type="pres">
      <dgm:prSet presAssocID="{30848280-DC2A-4504-AE85-DADA6743EA5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169235C-3706-4F10-825F-29AF39D2915A}" type="pres">
      <dgm:prSet presAssocID="{8114C323-63B7-4ACC-9764-B545061AAC29}" presName="nodeRect" presStyleLbl="alignNode1" presStyleIdx="1" presStyleCnt="3">
        <dgm:presLayoutVars>
          <dgm:bulletEnabled val="1"/>
        </dgm:presLayoutVars>
      </dgm:prSet>
      <dgm:spPr/>
    </dgm:pt>
    <dgm:pt modelId="{FE076186-7738-4794-B740-09CDBDBBF3F5}" type="pres">
      <dgm:prSet presAssocID="{30848280-DC2A-4504-AE85-DADA6743EA5C}" presName="sibTrans" presStyleCnt="0"/>
      <dgm:spPr/>
    </dgm:pt>
    <dgm:pt modelId="{4EA61FC3-4D3C-4DE1-B5B5-C40A75AB716F}" type="pres">
      <dgm:prSet presAssocID="{0ACA05D1-ED82-4116-A844-67425EDD5879}" presName="compositeNode" presStyleCnt="0">
        <dgm:presLayoutVars>
          <dgm:bulletEnabled val="1"/>
        </dgm:presLayoutVars>
      </dgm:prSet>
      <dgm:spPr/>
    </dgm:pt>
    <dgm:pt modelId="{DA794B1D-45B1-49AC-B6D8-505319542D9F}" type="pres">
      <dgm:prSet presAssocID="{0ACA05D1-ED82-4116-A844-67425EDD5879}" presName="bgRect" presStyleLbl="alignNode1" presStyleIdx="2" presStyleCnt="3"/>
      <dgm:spPr/>
    </dgm:pt>
    <dgm:pt modelId="{8C26E5DD-8685-4C3D-AAAB-ADBA23675A80}" type="pres">
      <dgm:prSet presAssocID="{EDF9B418-EBFE-4E4E-A15E-C086F9BABD7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67C8411-2B8B-4227-A003-752B48DA6BFE}" type="pres">
      <dgm:prSet presAssocID="{0ACA05D1-ED82-4116-A844-67425EDD587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8641F2C-6F62-48E3-8C67-C1ED4E1EC762}" type="presOf" srcId="{0ACA05D1-ED82-4116-A844-67425EDD5879}" destId="{DA794B1D-45B1-49AC-B6D8-505319542D9F}" srcOrd="0" destOrd="0" presId="urn:microsoft.com/office/officeart/2016/7/layout/LinearBlockProcessNumbered"/>
    <dgm:cxn modelId="{CF8C972E-2A79-4747-B0D2-A848021AA490}" type="presOf" srcId="{AC5CE046-1B54-4ABD-B4D4-C31637A8BA94}" destId="{6C6F3FC1-41C6-4676-9E9B-5308286ED4E6}" srcOrd="0" destOrd="0" presId="urn:microsoft.com/office/officeart/2016/7/layout/LinearBlockProcessNumbered"/>
    <dgm:cxn modelId="{E4453E4E-B25D-48D1-9D47-5FB5A451CB94}" type="presOf" srcId="{AC5CE046-1B54-4ABD-B4D4-C31637A8BA94}" destId="{FB4EC182-512D-45C2-A6C5-72F58B4DC614}" srcOrd="1" destOrd="0" presId="urn:microsoft.com/office/officeart/2016/7/layout/LinearBlockProcessNumbered"/>
    <dgm:cxn modelId="{7FD7E886-E77A-4B5F-8693-0D0B41D6250D}" srcId="{8B9826AE-AFAF-415A-A17A-D1EDDD216E70}" destId="{8114C323-63B7-4ACC-9764-B545061AAC29}" srcOrd="1" destOrd="0" parTransId="{5419059F-611A-4200-8AB0-68C7188B8EC9}" sibTransId="{30848280-DC2A-4504-AE85-DADA6743EA5C}"/>
    <dgm:cxn modelId="{F0F60A93-5D7D-4075-9218-B9DC0E1CED89}" type="presOf" srcId="{0ACA05D1-ED82-4116-A844-67425EDD5879}" destId="{967C8411-2B8B-4227-A003-752B48DA6BFE}" srcOrd="1" destOrd="0" presId="urn:microsoft.com/office/officeart/2016/7/layout/LinearBlockProcessNumbered"/>
    <dgm:cxn modelId="{E7759299-D605-4E41-B786-652CA23FA4DD}" type="presOf" srcId="{8114C323-63B7-4ACC-9764-B545061AAC29}" destId="{EB8A0D7A-4255-4D9F-BFAB-B56723D9339E}" srcOrd="0" destOrd="0" presId="urn:microsoft.com/office/officeart/2016/7/layout/LinearBlockProcessNumbered"/>
    <dgm:cxn modelId="{847430AB-EF08-44C3-8F15-08DB63837E1E}" type="presOf" srcId="{8114C323-63B7-4ACC-9764-B545061AAC29}" destId="{9169235C-3706-4F10-825F-29AF39D2915A}" srcOrd="1" destOrd="0" presId="urn:microsoft.com/office/officeart/2016/7/layout/LinearBlockProcessNumbered"/>
    <dgm:cxn modelId="{820088AE-7389-4BF2-8FD8-84CD2DCF2191}" type="presOf" srcId="{30848280-DC2A-4504-AE85-DADA6743EA5C}" destId="{1B27E900-2E62-4FC0-A454-6A359423B727}" srcOrd="0" destOrd="0" presId="urn:microsoft.com/office/officeart/2016/7/layout/LinearBlockProcessNumbered"/>
    <dgm:cxn modelId="{0F3553B2-7529-4DED-B09F-E558B293D8AC}" srcId="{8B9826AE-AFAF-415A-A17A-D1EDDD216E70}" destId="{0ACA05D1-ED82-4116-A844-67425EDD5879}" srcOrd="2" destOrd="0" parTransId="{1E7DE54B-A768-4484-B172-EAFE4A97C0F7}" sibTransId="{EDF9B418-EBFE-4E4E-A15E-C086F9BABD78}"/>
    <dgm:cxn modelId="{886488E5-8870-4445-97ED-A4DB4E94C0B0}" type="presOf" srcId="{EDF9B418-EBFE-4E4E-A15E-C086F9BABD78}" destId="{8C26E5DD-8685-4C3D-AAAB-ADBA23675A80}" srcOrd="0" destOrd="0" presId="urn:microsoft.com/office/officeart/2016/7/layout/LinearBlockProcessNumbered"/>
    <dgm:cxn modelId="{81ADB9F2-5D2D-44C9-9901-494DAAE6AD16}" type="presOf" srcId="{2379E5BD-509B-4504-8049-E337FC79E5B3}" destId="{CE23E6F0-5600-474B-A84D-9D05EEC571AF}" srcOrd="0" destOrd="0" presId="urn:microsoft.com/office/officeart/2016/7/layout/LinearBlockProcessNumbered"/>
    <dgm:cxn modelId="{4CCF9DF7-FD7D-4F34-A933-99964841C2C8}" type="presOf" srcId="{8B9826AE-AFAF-415A-A17A-D1EDDD216E70}" destId="{75846C5D-B90B-4425-9DE6-BDDFE5F0ACA2}" srcOrd="0" destOrd="0" presId="urn:microsoft.com/office/officeart/2016/7/layout/LinearBlockProcessNumbered"/>
    <dgm:cxn modelId="{9113F9FD-F04A-4FAA-8522-EE7BE3C6E08E}" srcId="{8B9826AE-AFAF-415A-A17A-D1EDDD216E70}" destId="{AC5CE046-1B54-4ABD-B4D4-C31637A8BA94}" srcOrd="0" destOrd="0" parTransId="{D0A31587-067E-4D67-B791-D3F2A077D8C9}" sibTransId="{2379E5BD-509B-4504-8049-E337FC79E5B3}"/>
    <dgm:cxn modelId="{1108A96B-0B43-4197-A22A-F53F85BD26AF}" type="presParOf" srcId="{75846C5D-B90B-4425-9DE6-BDDFE5F0ACA2}" destId="{E2523E15-79F9-4F03-A3A9-9D94C13F8932}" srcOrd="0" destOrd="0" presId="urn:microsoft.com/office/officeart/2016/7/layout/LinearBlockProcessNumbered"/>
    <dgm:cxn modelId="{873FEA65-372F-4576-B3E9-0690534B4C32}" type="presParOf" srcId="{E2523E15-79F9-4F03-A3A9-9D94C13F8932}" destId="{6C6F3FC1-41C6-4676-9E9B-5308286ED4E6}" srcOrd="0" destOrd="0" presId="urn:microsoft.com/office/officeart/2016/7/layout/LinearBlockProcessNumbered"/>
    <dgm:cxn modelId="{23F4AE4C-4B98-4D01-8CA2-D4EB00533976}" type="presParOf" srcId="{E2523E15-79F9-4F03-A3A9-9D94C13F8932}" destId="{CE23E6F0-5600-474B-A84D-9D05EEC571AF}" srcOrd="1" destOrd="0" presId="urn:microsoft.com/office/officeart/2016/7/layout/LinearBlockProcessNumbered"/>
    <dgm:cxn modelId="{CD5D243C-37F9-40ED-A600-F8556D008F95}" type="presParOf" srcId="{E2523E15-79F9-4F03-A3A9-9D94C13F8932}" destId="{FB4EC182-512D-45C2-A6C5-72F58B4DC614}" srcOrd="2" destOrd="0" presId="urn:microsoft.com/office/officeart/2016/7/layout/LinearBlockProcessNumbered"/>
    <dgm:cxn modelId="{5B7A9BFC-2AC9-43CB-8F99-095BDEE9D363}" type="presParOf" srcId="{75846C5D-B90B-4425-9DE6-BDDFE5F0ACA2}" destId="{60C23AC3-38A9-4BB0-ABF2-34BE588762E4}" srcOrd="1" destOrd="0" presId="urn:microsoft.com/office/officeart/2016/7/layout/LinearBlockProcessNumbered"/>
    <dgm:cxn modelId="{EB4AA7C4-3493-4A4A-93F7-967E44B1426F}" type="presParOf" srcId="{75846C5D-B90B-4425-9DE6-BDDFE5F0ACA2}" destId="{888173C1-8A8E-4AA6-8824-05FCF2222974}" srcOrd="2" destOrd="0" presId="urn:microsoft.com/office/officeart/2016/7/layout/LinearBlockProcessNumbered"/>
    <dgm:cxn modelId="{48BB6CC3-06D9-468A-8847-A5E854EAB948}" type="presParOf" srcId="{888173C1-8A8E-4AA6-8824-05FCF2222974}" destId="{EB8A0D7A-4255-4D9F-BFAB-B56723D9339E}" srcOrd="0" destOrd="0" presId="urn:microsoft.com/office/officeart/2016/7/layout/LinearBlockProcessNumbered"/>
    <dgm:cxn modelId="{0CC1A938-C708-4161-9290-360D0873AAD4}" type="presParOf" srcId="{888173C1-8A8E-4AA6-8824-05FCF2222974}" destId="{1B27E900-2E62-4FC0-A454-6A359423B727}" srcOrd="1" destOrd="0" presId="urn:microsoft.com/office/officeart/2016/7/layout/LinearBlockProcessNumbered"/>
    <dgm:cxn modelId="{2D5A55E0-5887-4E70-909F-7BCFBEFA3383}" type="presParOf" srcId="{888173C1-8A8E-4AA6-8824-05FCF2222974}" destId="{9169235C-3706-4F10-825F-29AF39D2915A}" srcOrd="2" destOrd="0" presId="urn:microsoft.com/office/officeart/2016/7/layout/LinearBlockProcessNumbered"/>
    <dgm:cxn modelId="{A75DC17E-F9CC-43FC-A31B-95565989C1B5}" type="presParOf" srcId="{75846C5D-B90B-4425-9DE6-BDDFE5F0ACA2}" destId="{FE076186-7738-4794-B740-09CDBDBBF3F5}" srcOrd="3" destOrd="0" presId="urn:microsoft.com/office/officeart/2016/7/layout/LinearBlockProcessNumbered"/>
    <dgm:cxn modelId="{D8CA9CD9-3A3A-442E-8E99-18727B305767}" type="presParOf" srcId="{75846C5D-B90B-4425-9DE6-BDDFE5F0ACA2}" destId="{4EA61FC3-4D3C-4DE1-B5B5-C40A75AB716F}" srcOrd="4" destOrd="0" presId="urn:microsoft.com/office/officeart/2016/7/layout/LinearBlockProcessNumbered"/>
    <dgm:cxn modelId="{43C80212-340A-43AB-8E96-8A3EEEF0D587}" type="presParOf" srcId="{4EA61FC3-4D3C-4DE1-B5B5-C40A75AB716F}" destId="{DA794B1D-45B1-49AC-B6D8-505319542D9F}" srcOrd="0" destOrd="0" presId="urn:microsoft.com/office/officeart/2016/7/layout/LinearBlockProcessNumbered"/>
    <dgm:cxn modelId="{2D28B85A-CD0D-46AF-B7A1-B0DCEB68369F}" type="presParOf" srcId="{4EA61FC3-4D3C-4DE1-B5B5-C40A75AB716F}" destId="{8C26E5DD-8685-4C3D-AAAB-ADBA23675A80}" srcOrd="1" destOrd="0" presId="urn:microsoft.com/office/officeart/2016/7/layout/LinearBlockProcessNumbered"/>
    <dgm:cxn modelId="{E3B36A5C-EA02-4CC7-85B9-5A37D1802482}" type="presParOf" srcId="{4EA61FC3-4D3C-4DE1-B5B5-C40A75AB716F}" destId="{967C8411-2B8B-4227-A003-752B48DA6BF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66EE9C-40F3-4596-A9CA-6E29A2B44C46}" type="doc">
      <dgm:prSet loTypeId="urn:microsoft.com/office/officeart/2005/8/layout/chevron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E3FD25C-85AB-4B1B-BC94-63128A04F1BC}">
      <dgm:prSet phldrT="[Text]" phldr="0"/>
      <dgm:spPr/>
      <dgm:t>
        <a:bodyPr/>
        <a:lstStyle/>
        <a:p>
          <a:r>
            <a:rPr lang="en-US"/>
            <a:t>Authorization</a:t>
          </a:r>
        </a:p>
      </dgm:t>
    </dgm:pt>
    <dgm:pt modelId="{C44B5876-0E95-4D3B-A205-065D1737E760}" type="parTrans" cxnId="{380FF532-2205-48B1-BC89-3AD9069388EB}">
      <dgm:prSet/>
      <dgm:spPr/>
      <dgm:t>
        <a:bodyPr/>
        <a:lstStyle/>
        <a:p>
          <a:endParaRPr lang="en-US"/>
        </a:p>
      </dgm:t>
    </dgm:pt>
    <dgm:pt modelId="{BBB202F4-36AB-4586-A55D-D7A7C8976FB9}" type="sibTrans" cxnId="{380FF532-2205-48B1-BC89-3AD9069388EB}">
      <dgm:prSet/>
      <dgm:spPr/>
      <dgm:t>
        <a:bodyPr/>
        <a:lstStyle/>
        <a:p>
          <a:endParaRPr lang="en-US"/>
        </a:p>
      </dgm:t>
    </dgm:pt>
    <dgm:pt modelId="{B5FF49FF-BD37-4094-A143-6196011CE846}">
      <dgm:prSet phldrT="[Text]" phldr="0"/>
      <dgm:spPr/>
      <dgm:t>
        <a:bodyPr/>
        <a:lstStyle/>
        <a:p>
          <a:r>
            <a:rPr lang="en-US"/>
            <a:t>Favorites</a:t>
          </a:r>
        </a:p>
      </dgm:t>
    </dgm:pt>
    <dgm:pt modelId="{7F0C140E-8765-4CEE-B0A1-2591983CC023}" type="parTrans" cxnId="{8B873D31-EBF5-49D4-A756-D914E5471CB1}">
      <dgm:prSet/>
      <dgm:spPr/>
      <dgm:t>
        <a:bodyPr/>
        <a:lstStyle/>
        <a:p>
          <a:endParaRPr lang="en-US"/>
        </a:p>
      </dgm:t>
    </dgm:pt>
    <dgm:pt modelId="{88228694-47BC-490F-942E-D59FA02A58B1}" type="sibTrans" cxnId="{8B873D31-EBF5-49D4-A756-D914E5471CB1}">
      <dgm:prSet/>
      <dgm:spPr/>
      <dgm:t>
        <a:bodyPr/>
        <a:lstStyle/>
        <a:p>
          <a:endParaRPr lang="en-US"/>
        </a:p>
      </dgm:t>
    </dgm:pt>
    <dgm:pt modelId="{B2066873-7CA6-4429-B85E-B64A9B029785}">
      <dgm:prSet phldrT="[Text]" phldr="0"/>
      <dgm:spPr/>
      <dgm:t>
        <a:bodyPr/>
        <a:lstStyle/>
        <a:p>
          <a:r>
            <a:rPr lang="en-US" dirty="0"/>
            <a:t>NewsAPI</a:t>
          </a:r>
        </a:p>
      </dgm:t>
    </dgm:pt>
    <dgm:pt modelId="{D60947AA-E3C9-4CD5-86ED-A3885BA32C8D}" type="parTrans" cxnId="{0D914046-818E-493C-AAB2-786C57F7833B}">
      <dgm:prSet/>
      <dgm:spPr/>
      <dgm:t>
        <a:bodyPr/>
        <a:lstStyle/>
        <a:p>
          <a:endParaRPr lang="en-US"/>
        </a:p>
      </dgm:t>
    </dgm:pt>
    <dgm:pt modelId="{43B0B884-B3B9-4400-8621-94465AAA9A14}" type="sibTrans" cxnId="{0D914046-818E-493C-AAB2-786C57F7833B}">
      <dgm:prSet/>
      <dgm:spPr/>
      <dgm:t>
        <a:bodyPr/>
        <a:lstStyle/>
        <a:p>
          <a:endParaRPr lang="en-US"/>
        </a:p>
      </dgm:t>
    </dgm:pt>
    <dgm:pt modelId="{A1378A90-2AE8-47D1-B8AD-1BCC512DEDD6}" type="pres">
      <dgm:prSet presAssocID="{2366EE9C-40F3-4596-A9CA-6E29A2B44C46}" presName="Name0" presStyleCnt="0">
        <dgm:presLayoutVars>
          <dgm:dir/>
          <dgm:animLvl val="lvl"/>
          <dgm:resizeHandles val="exact"/>
        </dgm:presLayoutVars>
      </dgm:prSet>
      <dgm:spPr/>
    </dgm:pt>
    <dgm:pt modelId="{B4977181-C549-47A8-B98D-2519FCA3BC25}" type="pres">
      <dgm:prSet presAssocID="{EE3FD25C-85AB-4B1B-BC94-63128A04F1B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2CCD32-4076-432D-B241-BAEAB8E138AA}" type="pres">
      <dgm:prSet presAssocID="{BBB202F4-36AB-4586-A55D-D7A7C8976FB9}" presName="parTxOnlySpace" presStyleCnt="0"/>
      <dgm:spPr/>
    </dgm:pt>
    <dgm:pt modelId="{40F32087-5602-4AC3-A9DF-E61D058BA620}" type="pres">
      <dgm:prSet presAssocID="{B5FF49FF-BD37-4094-A143-6196011CE8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AD50D32-873A-4729-B298-BC1EB8257475}" type="pres">
      <dgm:prSet presAssocID="{88228694-47BC-490F-942E-D59FA02A58B1}" presName="parTxOnlySpace" presStyleCnt="0"/>
      <dgm:spPr/>
    </dgm:pt>
    <dgm:pt modelId="{8A06F3FF-8E80-4738-A427-8FE3B1FDD869}" type="pres">
      <dgm:prSet presAssocID="{B2066873-7CA6-4429-B85E-B64A9B02978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F3BB908-3826-4B4B-87FE-0DB0490CECE5}" type="presOf" srcId="{2366EE9C-40F3-4596-A9CA-6E29A2B44C46}" destId="{A1378A90-2AE8-47D1-B8AD-1BCC512DEDD6}" srcOrd="0" destOrd="0" presId="urn:microsoft.com/office/officeart/2005/8/layout/chevron1"/>
    <dgm:cxn modelId="{8B873D31-EBF5-49D4-A756-D914E5471CB1}" srcId="{2366EE9C-40F3-4596-A9CA-6E29A2B44C46}" destId="{B5FF49FF-BD37-4094-A143-6196011CE846}" srcOrd="1" destOrd="0" parTransId="{7F0C140E-8765-4CEE-B0A1-2591983CC023}" sibTransId="{88228694-47BC-490F-942E-D59FA02A58B1}"/>
    <dgm:cxn modelId="{380FF532-2205-48B1-BC89-3AD9069388EB}" srcId="{2366EE9C-40F3-4596-A9CA-6E29A2B44C46}" destId="{EE3FD25C-85AB-4B1B-BC94-63128A04F1BC}" srcOrd="0" destOrd="0" parTransId="{C44B5876-0E95-4D3B-A205-065D1737E760}" sibTransId="{BBB202F4-36AB-4586-A55D-D7A7C8976FB9}"/>
    <dgm:cxn modelId="{0D914046-818E-493C-AAB2-786C57F7833B}" srcId="{2366EE9C-40F3-4596-A9CA-6E29A2B44C46}" destId="{B2066873-7CA6-4429-B85E-B64A9B029785}" srcOrd="2" destOrd="0" parTransId="{D60947AA-E3C9-4CD5-86ED-A3885BA32C8D}" sibTransId="{43B0B884-B3B9-4400-8621-94465AAA9A14}"/>
    <dgm:cxn modelId="{D2F02FA0-6249-474E-B7D1-B715A0282C6D}" type="presOf" srcId="{B5FF49FF-BD37-4094-A143-6196011CE846}" destId="{40F32087-5602-4AC3-A9DF-E61D058BA620}" srcOrd="0" destOrd="0" presId="urn:microsoft.com/office/officeart/2005/8/layout/chevron1"/>
    <dgm:cxn modelId="{E72EA3BB-2D20-4C89-99FA-9A7EB75825A3}" type="presOf" srcId="{EE3FD25C-85AB-4B1B-BC94-63128A04F1BC}" destId="{B4977181-C549-47A8-B98D-2519FCA3BC25}" srcOrd="0" destOrd="0" presId="urn:microsoft.com/office/officeart/2005/8/layout/chevron1"/>
    <dgm:cxn modelId="{00BB9DFD-0067-4EC2-BEEB-77351FE2DD66}" type="presOf" srcId="{B2066873-7CA6-4429-B85E-B64A9B029785}" destId="{8A06F3FF-8E80-4738-A427-8FE3B1FDD869}" srcOrd="0" destOrd="0" presId="urn:microsoft.com/office/officeart/2005/8/layout/chevron1"/>
    <dgm:cxn modelId="{7FE151DE-5D08-4A4D-ADE0-4B0E3AB0F3BC}" type="presParOf" srcId="{A1378A90-2AE8-47D1-B8AD-1BCC512DEDD6}" destId="{B4977181-C549-47A8-B98D-2519FCA3BC25}" srcOrd="0" destOrd="0" presId="urn:microsoft.com/office/officeart/2005/8/layout/chevron1"/>
    <dgm:cxn modelId="{76CA72F2-0177-415B-AC87-4F6AC5811DCE}" type="presParOf" srcId="{A1378A90-2AE8-47D1-B8AD-1BCC512DEDD6}" destId="{822CCD32-4076-432D-B241-BAEAB8E138AA}" srcOrd="1" destOrd="0" presId="urn:microsoft.com/office/officeart/2005/8/layout/chevron1"/>
    <dgm:cxn modelId="{CCF26AEB-5755-4065-A8AB-FFCFAAAA7E99}" type="presParOf" srcId="{A1378A90-2AE8-47D1-B8AD-1BCC512DEDD6}" destId="{40F32087-5602-4AC3-A9DF-E61D058BA620}" srcOrd="2" destOrd="0" presId="urn:microsoft.com/office/officeart/2005/8/layout/chevron1"/>
    <dgm:cxn modelId="{2C0A6649-D1A1-4E7A-B67C-8E9E6616759E}" type="presParOf" srcId="{A1378A90-2AE8-47D1-B8AD-1BCC512DEDD6}" destId="{DAD50D32-873A-4729-B298-BC1EB8257475}" srcOrd="3" destOrd="0" presId="urn:microsoft.com/office/officeart/2005/8/layout/chevron1"/>
    <dgm:cxn modelId="{7EEB689B-60EB-45E9-8A00-ACEADAA02469}" type="presParOf" srcId="{A1378A90-2AE8-47D1-B8AD-1BCC512DEDD6}" destId="{8A06F3FF-8E80-4738-A427-8FE3B1FDD86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313D0-7B25-4799-877A-A5C41597C205}">
      <dsp:nvSpPr>
        <dsp:cNvPr id="0" name=""/>
        <dsp:cNvSpPr/>
      </dsp:nvSpPr>
      <dsp:spPr>
        <a:xfrm>
          <a:off x="2185781" y="215"/>
          <a:ext cx="2459004" cy="65152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Problem Statement</a:t>
          </a:r>
        </a:p>
      </dsp:txBody>
      <dsp:txXfrm>
        <a:off x="2217586" y="32020"/>
        <a:ext cx="2395394" cy="587916"/>
      </dsp:txXfrm>
    </dsp:sp>
    <dsp:sp modelId="{B4B575D6-D39F-4171-A4AD-97FED73C4410}">
      <dsp:nvSpPr>
        <dsp:cNvPr id="0" name=""/>
        <dsp:cNvSpPr/>
      </dsp:nvSpPr>
      <dsp:spPr>
        <a:xfrm>
          <a:off x="2185781" y="684318"/>
          <a:ext cx="2459004" cy="651526"/>
        </a:xfrm>
        <a:prstGeom prst="roundRect">
          <a:avLst/>
        </a:prstGeom>
        <a:solidFill>
          <a:schemeClr val="accent5">
            <a:hueOff val="2487123"/>
            <a:satOff val="1099"/>
            <a:lumOff val="-12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Objective</a:t>
          </a:r>
        </a:p>
      </dsp:txBody>
      <dsp:txXfrm>
        <a:off x="2217586" y="716123"/>
        <a:ext cx="2395394" cy="587916"/>
      </dsp:txXfrm>
    </dsp:sp>
    <dsp:sp modelId="{D4933C1C-415A-436A-B1B8-C74B2BA693A0}">
      <dsp:nvSpPr>
        <dsp:cNvPr id="0" name=""/>
        <dsp:cNvSpPr/>
      </dsp:nvSpPr>
      <dsp:spPr>
        <a:xfrm>
          <a:off x="2185781" y="1368422"/>
          <a:ext cx="2459004" cy="651526"/>
        </a:xfrm>
        <a:prstGeom prst="roundRect">
          <a:avLst/>
        </a:prstGeom>
        <a:solidFill>
          <a:schemeClr val="accent5">
            <a:hueOff val="4974247"/>
            <a:satOff val="2198"/>
            <a:lumOff val="-24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Microservices</a:t>
          </a:r>
        </a:p>
      </dsp:txBody>
      <dsp:txXfrm>
        <a:off x="2217586" y="1400227"/>
        <a:ext cx="2395394" cy="587916"/>
      </dsp:txXfrm>
    </dsp:sp>
    <dsp:sp modelId="{E165239B-D0BA-4FD7-9F53-8E6BA90AD07F}">
      <dsp:nvSpPr>
        <dsp:cNvPr id="0" name=""/>
        <dsp:cNvSpPr/>
      </dsp:nvSpPr>
      <dsp:spPr>
        <a:xfrm>
          <a:off x="2185781" y="2052525"/>
          <a:ext cx="2459004" cy="651526"/>
        </a:xfrm>
        <a:prstGeom prst="roundRect">
          <a:avLst/>
        </a:prstGeom>
        <a:solidFill>
          <a:schemeClr val="accent5">
            <a:hueOff val="7461370"/>
            <a:satOff val="3297"/>
            <a:lumOff val="-3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Project Overview</a:t>
          </a:r>
        </a:p>
      </dsp:txBody>
      <dsp:txXfrm>
        <a:off x="2217586" y="2084330"/>
        <a:ext cx="2395394" cy="587916"/>
      </dsp:txXfrm>
    </dsp:sp>
    <dsp:sp modelId="{9ACAEC91-96B7-482C-AAF1-94E079E27011}">
      <dsp:nvSpPr>
        <dsp:cNvPr id="0" name=""/>
        <dsp:cNvSpPr/>
      </dsp:nvSpPr>
      <dsp:spPr>
        <a:xfrm>
          <a:off x="2185781" y="2736628"/>
          <a:ext cx="2459004" cy="651526"/>
        </a:xfrm>
        <a:prstGeom prst="roundRect">
          <a:avLst/>
        </a:prstGeom>
        <a:solidFill>
          <a:schemeClr val="accent5">
            <a:hueOff val="9948494"/>
            <a:satOff val="4395"/>
            <a:lumOff val="-48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Architecture</a:t>
          </a:r>
        </a:p>
      </dsp:txBody>
      <dsp:txXfrm>
        <a:off x="2217586" y="2768433"/>
        <a:ext cx="2395394" cy="587916"/>
      </dsp:txXfrm>
    </dsp:sp>
    <dsp:sp modelId="{2A54382C-599A-4C7F-B9D1-04499F988BF7}">
      <dsp:nvSpPr>
        <dsp:cNvPr id="0" name=""/>
        <dsp:cNvSpPr/>
      </dsp:nvSpPr>
      <dsp:spPr>
        <a:xfrm>
          <a:off x="2185781" y="3420731"/>
          <a:ext cx="2459004" cy="651526"/>
        </a:xfrm>
        <a:prstGeom prst="roundRect">
          <a:avLst/>
        </a:prstGeom>
        <a:solidFill>
          <a:schemeClr val="accent5">
            <a:hueOff val="12435617"/>
            <a:satOff val="5494"/>
            <a:lumOff val="-60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Application Flow</a:t>
          </a:r>
        </a:p>
      </dsp:txBody>
      <dsp:txXfrm>
        <a:off x="2217586" y="3452536"/>
        <a:ext cx="2395394" cy="587916"/>
      </dsp:txXfrm>
    </dsp:sp>
    <dsp:sp modelId="{454FF6E6-6163-4B68-8541-CCF2AE834EA2}">
      <dsp:nvSpPr>
        <dsp:cNvPr id="0" name=""/>
        <dsp:cNvSpPr/>
      </dsp:nvSpPr>
      <dsp:spPr>
        <a:xfrm>
          <a:off x="2185781" y="4104834"/>
          <a:ext cx="2459004" cy="651526"/>
        </a:xfrm>
        <a:prstGeom prst="roundRect">
          <a:avLst/>
        </a:prstGeom>
        <a:solidFill>
          <a:schemeClr val="accent5">
            <a:hueOff val="14922740"/>
            <a:satOff val="6593"/>
            <a:lumOff val="-72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Technology Used</a:t>
          </a:r>
          <a:r>
            <a:rPr lang="en-US" sz="1800" kern="1200" dirty="0">
              <a:latin typeface="Avenir Next LT Pro"/>
            </a:rPr>
            <a:t> and snapshots of app</a:t>
          </a:r>
          <a:endParaRPr lang="en-US" sz="1800" kern="1200" dirty="0"/>
        </a:p>
      </dsp:txBody>
      <dsp:txXfrm>
        <a:off x="2217586" y="4136639"/>
        <a:ext cx="2395394" cy="587916"/>
      </dsp:txXfrm>
    </dsp:sp>
    <dsp:sp modelId="{A0D05536-1C70-465E-ACE2-B0FDD5DD98A9}">
      <dsp:nvSpPr>
        <dsp:cNvPr id="0" name=""/>
        <dsp:cNvSpPr/>
      </dsp:nvSpPr>
      <dsp:spPr>
        <a:xfrm>
          <a:off x="2185781" y="4788937"/>
          <a:ext cx="2459004" cy="651526"/>
        </a:xfrm>
        <a:prstGeom prst="round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</a:t>
          </a:r>
        </a:p>
      </dsp:txBody>
      <dsp:txXfrm>
        <a:off x="2217586" y="4820742"/>
        <a:ext cx="2395394" cy="5879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F3FC1-41C6-4676-9E9B-5308286ED4E6}">
      <dsp:nvSpPr>
        <dsp:cNvPr id="0" name=""/>
        <dsp:cNvSpPr/>
      </dsp:nvSpPr>
      <dsp:spPr>
        <a:xfrm>
          <a:off x="821" y="182441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Our aim is to provide user friendly experience by providing latest news.</a:t>
          </a:r>
        </a:p>
      </dsp:txBody>
      <dsp:txXfrm>
        <a:off x="821" y="1779497"/>
        <a:ext cx="3327201" cy="2395585"/>
      </dsp:txXfrm>
    </dsp:sp>
    <dsp:sp modelId="{CE23E6F0-5600-474B-A84D-9D05EEC571AF}">
      <dsp:nvSpPr>
        <dsp:cNvPr id="0" name=""/>
        <dsp:cNvSpPr/>
      </dsp:nvSpPr>
      <dsp:spPr>
        <a:xfrm>
          <a:off x="821" y="18244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82441"/>
        <a:ext cx="3327201" cy="1597056"/>
      </dsp:txXfrm>
    </dsp:sp>
    <dsp:sp modelId="{EB8A0D7A-4255-4D9F-BFAB-B56723D9339E}">
      <dsp:nvSpPr>
        <dsp:cNvPr id="0" name=""/>
        <dsp:cNvSpPr/>
      </dsp:nvSpPr>
      <dsp:spPr>
        <a:xfrm>
          <a:off x="3594199" y="182441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also has customization benefit where users can add news into the </a:t>
          </a:r>
          <a:r>
            <a:rPr lang="en-US" sz="2100" kern="1200" err="1"/>
            <a:t>favourites</a:t>
          </a:r>
          <a:r>
            <a:rPr lang="en-US" sz="2100" kern="1200"/>
            <a:t> list and view them from anywhere, anytime. </a:t>
          </a:r>
        </a:p>
      </dsp:txBody>
      <dsp:txXfrm>
        <a:off x="3594199" y="1779497"/>
        <a:ext cx="3327201" cy="2395585"/>
      </dsp:txXfrm>
    </dsp:sp>
    <dsp:sp modelId="{1B27E900-2E62-4FC0-A454-6A359423B727}">
      <dsp:nvSpPr>
        <dsp:cNvPr id="0" name=""/>
        <dsp:cNvSpPr/>
      </dsp:nvSpPr>
      <dsp:spPr>
        <a:xfrm>
          <a:off x="3594199" y="18244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82441"/>
        <a:ext cx="3327201" cy="1597056"/>
      </dsp:txXfrm>
    </dsp:sp>
    <dsp:sp modelId="{DA794B1D-45B1-49AC-B6D8-505319542D9F}">
      <dsp:nvSpPr>
        <dsp:cNvPr id="0" name=""/>
        <dsp:cNvSpPr/>
      </dsp:nvSpPr>
      <dsp:spPr>
        <a:xfrm>
          <a:off x="7187576" y="182441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Further</a:t>
          </a:r>
          <a:r>
            <a:rPr lang="en-US" sz="2100" kern="1200">
              <a:latin typeface="Avenir Next LT Pro"/>
            </a:rPr>
            <a:t>,</a:t>
          </a:r>
          <a:r>
            <a:rPr lang="en-US" sz="2100" kern="1200"/>
            <a:t> news are also categorized into sports, entertainment and many more for easy searching.</a:t>
          </a:r>
        </a:p>
      </dsp:txBody>
      <dsp:txXfrm>
        <a:off x="7187576" y="1779497"/>
        <a:ext cx="3327201" cy="2395585"/>
      </dsp:txXfrm>
    </dsp:sp>
    <dsp:sp modelId="{8C26E5DD-8685-4C3D-AAAB-ADBA23675A80}">
      <dsp:nvSpPr>
        <dsp:cNvPr id="0" name=""/>
        <dsp:cNvSpPr/>
      </dsp:nvSpPr>
      <dsp:spPr>
        <a:xfrm>
          <a:off x="7187576" y="18244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82441"/>
        <a:ext cx="3327201" cy="15970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77181-C549-47A8-B98D-2519FCA3BC25}">
      <dsp:nvSpPr>
        <dsp:cNvPr id="0" name=""/>
        <dsp:cNvSpPr/>
      </dsp:nvSpPr>
      <dsp:spPr>
        <a:xfrm>
          <a:off x="3078" y="1542451"/>
          <a:ext cx="3750107" cy="150004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Authorization</a:t>
          </a:r>
        </a:p>
      </dsp:txBody>
      <dsp:txXfrm>
        <a:off x="753099" y="1542451"/>
        <a:ext cx="2250065" cy="1500042"/>
      </dsp:txXfrm>
    </dsp:sp>
    <dsp:sp modelId="{40F32087-5602-4AC3-A9DF-E61D058BA620}">
      <dsp:nvSpPr>
        <dsp:cNvPr id="0" name=""/>
        <dsp:cNvSpPr/>
      </dsp:nvSpPr>
      <dsp:spPr>
        <a:xfrm>
          <a:off x="3378174" y="1542451"/>
          <a:ext cx="3750107" cy="150004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Favorites</a:t>
          </a:r>
        </a:p>
      </dsp:txBody>
      <dsp:txXfrm>
        <a:off x="4128195" y="1542451"/>
        <a:ext cx="2250065" cy="1500042"/>
      </dsp:txXfrm>
    </dsp:sp>
    <dsp:sp modelId="{8A06F3FF-8E80-4738-A427-8FE3B1FDD869}">
      <dsp:nvSpPr>
        <dsp:cNvPr id="0" name=""/>
        <dsp:cNvSpPr/>
      </dsp:nvSpPr>
      <dsp:spPr>
        <a:xfrm>
          <a:off x="6753270" y="1542451"/>
          <a:ext cx="3750107" cy="150004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NewsAPI</a:t>
          </a:r>
        </a:p>
      </dsp:txBody>
      <dsp:txXfrm>
        <a:off x="7503291" y="1542451"/>
        <a:ext cx="2250065" cy="1500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25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6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4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4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2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7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4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latin typeface="Times New Roman"/>
                <a:cs typeface="Times New Roman"/>
              </a:rPr>
              <a:t>NEWS APP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MADE BY 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/>
                <a:cs typeface="Times New Roman"/>
              </a:rPr>
              <a:t>PRIYANKA SARAYAN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/>
                <a:cs typeface="Times New Roman"/>
              </a:rPr>
              <a:t>NITIN MAGDUM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/>
                <a:cs typeface="Times New Roman"/>
              </a:rPr>
              <a:t>RAJA DHURAI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6099E34-566C-30FC-9995-F05D454E2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9" r="12263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2A0B1-D561-4C95-7E3D-C0AF72D0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/>
              <a:t>S</a:t>
            </a:r>
            <a:r>
              <a:rPr lang="en-US" sz="4800" dirty="0">
                <a:latin typeface="Times New Roman"/>
                <a:cs typeface="Times New Roman"/>
              </a:rPr>
              <a:t>NAPSHOTS OF THE APPLICATION</a:t>
            </a:r>
          </a:p>
        </p:txBody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B84111B-B117-270F-21AC-963058253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93622"/>
            <a:ext cx="5140661" cy="289162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B4636E2-FB7E-5C1F-2F5C-21C1FA700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3142" y="2893623"/>
            <a:ext cx="5140656" cy="28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5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57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 59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C0F62-ACA7-24EA-2CDC-8780593E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39" y="1008888"/>
            <a:ext cx="4056530" cy="483514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800"/>
          </a:p>
        </p:txBody>
      </p:sp>
      <p:sp>
        <p:nvSpPr>
          <p:cNvPr id="73" name="Rectangle 61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63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79E26ED-40C1-5030-8DC8-FBBD07777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39" y="2298192"/>
            <a:ext cx="4056530" cy="3429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Times New Roman"/>
                <a:cs typeface="Times New Roman"/>
              </a:rPr>
              <a:t>SNAPSHOTS OF THE APPLICATION</a:t>
            </a:r>
            <a:endParaRPr lang="en-US" b="1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ECE4D20-5CCE-71B4-6968-1E8E1FD20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" r="4" b="51248"/>
          <a:stretch/>
        </p:blipFill>
        <p:spPr>
          <a:xfrm>
            <a:off x="5846705" y="1022335"/>
            <a:ext cx="2873668" cy="1428099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A9E17A60-8428-5112-D82F-DBD9F3DFA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9" b="9524"/>
          <a:stretch/>
        </p:blipFill>
        <p:spPr>
          <a:xfrm>
            <a:off x="8962365" y="1020389"/>
            <a:ext cx="2873668" cy="142807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FE919F49-E3E1-80BA-16F9-B7D01FA463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20" r="30587" b="3"/>
          <a:stretch/>
        </p:blipFill>
        <p:spPr>
          <a:xfrm>
            <a:off x="5846705" y="3149875"/>
            <a:ext cx="5989328" cy="29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6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9833-42E3-E4C9-4DCE-99640DE1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A9D6-A4BC-13ED-E888-341897E12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08" y="2478024"/>
            <a:ext cx="1073708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The News app helps the user to read news </a:t>
            </a:r>
            <a:r>
              <a:rPr lang="en-US" dirty="0" err="1">
                <a:latin typeface="Times New Roman"/>
                <a:ea typeface="+mn-lt"/>
                <a:cs typeface="+mn-lt"/>
              </a:rPr>
              <a:t>online.It</a:t>
            </a:r>
            <a:r>
              <a:rPr lang="en-US" dirty="0">
                <a:latin typeface="Times New Roman"/>
                <a:ea typeface="+mn-lt"/>
                <a:cs typeface="+mn-lt"/>
              </a:rPr>
              <a:t> also helps the user to add news as favorites for future reference.</a:t>
            </a:r>
            <a:endParaRPr lang="en-US" dirty="0">
              <a:latin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It can be accessed anytime, anywhere as per user's wish.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79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16257BE-35D6-F613-DF9B-192A5965A7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3" r="-1" b="1116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6FB9B-9D4A-728B-037D-064C4427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Future Scope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F42C07-D88C-E918-D230-968B5E5A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136823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13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8BFE1CB-ACC2-D272-DD3A-9798CA781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143" r="2" b="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32" name="Freeform: Shape 15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17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DC33F-5EFC-5894-A97B-4024A79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endParaRPr lang="en-US" sz="4800"/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53500-066A-9569-ECC3-DD9D882E8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5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61DDE-33F0-3D59-4C5A-2308F2AE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OUTLINE </a:t>
            </a: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TextBox 3">
            <a:extLst>
              <a:ext uri="{FF2B5EF4-FFF2-40B4-BE49-F238E27FC236}">
                <a16:creationId xmlns:a16="http://schemas.microsoft.com/office/drawing/2014/main" id="{256B4DA3-3030-4A15-94C7-984F81B72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128218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1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3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35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Freeform: Shape 37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79642-33E7-E27E-0207-1457FA79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>
                <a:latin typeface="Times New Roman"/>
                <a:cs typeface="Times New Roman"/>
              </a:rPr>
              <a:t>PROBLEM STATEMENT</a:t>
            </a:r>
            <a:endParaRPr lang="en-US" sz="72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D902B-8F35-B29E-B77B-51C78069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1575" y="1238250"/>
            <a:ext cx="3000375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A person wants to stay updated with latest news anywhere anytime.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71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948EA-12BD-5A8E-E977-F18DC3D5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latin typeface="Times New Roman"/>
                <a:ea typeface="+mj-lt"/>
                <a:cs typeface="+mj-lt"/>
              </a:rPr>
              <a:t>OBJECTIVE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D796EEAE-7D95-2344-047B-76E0B8C49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383691"/>
              </p:ext>
            </p:extLst>
          </p:nvPr>
        </p:nvGraphicFramePr>
        <p:xfrm>
          <a:off x="828040" y="203802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741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E5232-5E70-3C80-F93B-ECCAF840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MICROSERVICES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C33775DA-A999-A69E-FD7D-E166654EB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25284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75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0292-09F5-CC0D-ACC0-6AF16086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/>
                <a:ea typeface="+mj-lt"/>
                <a:cs typeface="+mj-lt"/>
              </a:rPr>
              <a:t>PROJECT OVERVIEW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DCF2-9422-94D1-D0F6-C34B38361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451367" y="-5215437"/>
            <a:ext cx="38023018" cy="287923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D25C17-1B52-3E0F-700E-B108AB1A48A9}"/>
              </a:ext>
            </a:extLst>
          </p:cNvPr>
          <p:cNvSpPr/>
          <p:nvPr/>
        </p:nvSpPr>
        <p:spPr>
          <a:xfrm>
            <a:off x="85593" y="2502073"/>
            <a:ext cx="1586629" cy="9185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HOMEPAGE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13E71F-819C-9F97-3051-71EBF87D3104}"/>
              </a:ext>
            </a:extLst>
          </p:cNvPr>
          <p:cNvSpPr/>
          <p:nvPr/>
        </p:nvSpPr>
        <p:spPr>
          <a:xfrm>
            <a:off x="2211756" y="1465413"/>
            <a:ext cx="1419616" cy="9185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LOGIN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7CE448-60F2-11B0-2197-3F3E1EE30A46}"/>
              </a:ext>
            </a:extLst>
          </p:cNvPr>
          <p:cNvSpPr/>
          <p:nvPr/>
        </p:nvSpPr>
        <p:spPr>
          <a:xfrm>
            <a:off x="2198055" y="2610369"/>
            <a:ext cx="1430054" cy="9185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REGISTER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8D8013E-3FB0-F231-6C59-C0319408E963}"/>
              </a:ext>
            </a:extLst>
          </p:cNvPr>
          <p:cNvSpPr/>
          <p:nvPr/>
        </p:nvSpPr>
        <p:spPr>
          <a:xfrm rot="5400000" flipV="1">
            <a:off x="6307506" y="1558535"/>
            <a:ext cx="1513561" cy="678493"/>
          </a:xfrm>
          <a:prstGeom prst="trapezoi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AUTHORIZATION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0E7FEC55-8910-A06E-D49C-93E9B12059D7}"/>
              </a:ext>
            </a:extLst>
          </p:cNvPr>
          <p:cNvSpPr/>
          <p:nvPr/>
        </p:nvSpPr>
        <p:spPr>
          <a:xfrm rot="5400000" flipV="1">
            <a:off x="7611650" y="1568321"/>
            <a:ext cx="1576190" cy="741122"/>
          </a:xfrm>
          <a:prstGeom prst="trapezoi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FAVORITES</a:t>
            </a: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36A0991D-D8A1-D400-93AE-93D4E3A770FC}"/>
              </a:ext>
            </a:extLst>
          </p:cNvPr>
          <p:cNvSpPr/>
          <p:nvPr/>
        </p:nvSpPr>
        <p:spPr>
          <a:xfrm rot="16200000">
            <a:off x="9080194" y="1627690"/>
            <a:ext cx="1701453" cy="720246"/>
          </a:xfrm>
          <a:prstGeom prst="trapezoi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NEWSAPI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CFF955-9F19-20B1-1921-9D8A437670B1}"/>
              </a:ext>
            </a:extLst>
          </p:cNvPr>
          <p:cNvSpPr/>
          <p:nvPr/>
        </p:nvSpPr>
        <p:spPr>
          <a:xfrm>
            <a:off x="4431864" y="1389083"/>
            <a:ext cx="1346547" cy="9185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8B604BD6-95D1-538F-104B-1BBC22853F87}"/>
              </a:ext>
            </a:extLst>
          </p:cNvPr>
          <p:cNvSpPr/>
          <p:nvPr/>
        </p:nvSpPr>
        <p:spPr>
          <a:xfrm>
            <a:off x="6484959" y="5128453"/>
            <a:ext cx="918575" cy="1273478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MONGODB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52A8BB5-851A-BDAD-2380-C3ED07621431}"/>
              </a:ext>
            </a:extLst>
          </p:cNvPr>
          <p:cNvSpPr/>
          <p:nvPr/>
        </p:nvSpPr>
        <p:spPr>
          <a:xfrm>
            <a:off x="7995258" y="5135628"/>
            <a:ext cx="918575" cy="1221287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MONGODB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AE2735-0507-0571-5495-5257E787B7AE}"/>
              </a:ext>
            </a:extLst>
          </p:cNvPr>
          <p:cNvCxnSpPr/>
          <p:nvPr/>
        </p:nvCxnSpPr>
        <p:spPr>
          <a:xfrm flipV="1">
            <a:off x="1400828" y="1996860"/>
            <a:ext cx="757825" cy="48433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841492-70EE-7E2F-8450-5A688FBDB946}"/>
              </a:ext>
            </a:extLst>
          </p:cNvPr>
          <p:cNvCxnSpPr/>
          <p:nvPr/>
        </p:nvCxnSpPr>
        <p:spPr>
          <a:xfrm>
            <a:off x="1668962" y="2999852"/>
            <a:ext cx="507305" cy="1670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66365F-4776-6ABF-6A70-68E77CD46594}"/>
              </a:ext>
            </a:extLst>
          </p:cNvPr>
          <p:cNvCxnSpPr/>
          <p:nvPr/>
        </p:nvCxnSpPr>
        <p:spPr>
          <a:xfrm flipV="1">
            <a:off x="3565482" y="1844198"/>
            <a:ext cx="862208" cy="1461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7FBAD8-67C9-DF22-6F5B-9203D848ED13}"/>
              </a:ext>
            </a:extLst>
          </p:cNvPr>
          <p:cNvCxnSpPr/>
          <p:nvPr/>
        </p:nvCxnSpPr>
        <p:spPr>
          <a:xfrm flipV="1">
            <a:off x="5733397" y="1746989"/>
            <a:ext cx="935275" cy="417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BF0C2C-B93F-FDED-CB8D-E906E80F3850}"/>
              </a:ext>
            </a:extLst>
          </p:cNvPr>
          <p:cNvCxnSpPr/>
          <p:nvPr/>
        </p:nvCxnSpPr>
        <p:spPr>
          <a:xfrm flipH="1">
            <a:off x="5872400" y="1978384"/>
            <a:ext cx="786494" cy="542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BB4397-A27C-DE26-E799-2B857ED34DF0}"/>
              </a:ext>
            </a:extLst>
          </p:cNvPr>
          <p:cNvCxnSpPr/>
          <p:nvPr/>
        </p:nvCxnSpPr>
        <p:spPr>
          <a:xfrm flipH="1">
            <a:off x="6995621" y="2451526"/>
            <a:ext cx="5288" cy="256658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C34DE3-258F-64AD-393A-FD7C473F7BA4}"/>
              </a:ext>
            </a:extLst>
          </p:cNvPr>
          <p:cNvCxnSpPr/>
          <p:nvPr/>
        </p:nvCxnSpPr>
        <p:spPr>
          <a:xfrm>
            <a:off x="8395831" y="2458146"/>
            <a:ext cx="6264" cy="267152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ADA60DD-9416-973C-71B2-B894022E5BC2}"/>
              </a:ext>
            </a:extLst>
          </p:cNvPr>
          <p:cNvSpPr/>
          <p:nvPr/>
        </p:nvSpPr>
        <p:spPr>
          <a:xfrm>
            <a:off x="2267210" y="3817305"/>
            <a:ext cx="1409177" cy="90813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ea typeface="+mn-lt"/>
                <a:cs typeface="+mn-lt"/>
              </a:rPr>
              <a:t>SEARCH NEWS</a:t>
            </a:r>
            <a:endParaRPr lang="en-US" sz="16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3CD8A8-BF6C-6D0C-3E82-E339F536106E}"/>
              </a:ext>
            </a:extLst>
          </p:cNvPr>
          <p:cNvCxnSpPr/>
          <p:nvPr/>
        </p:nvCxnSpPr>
        <p:spPr>
          <a:xfrm>
            <a:off x="1387127" y="3292128"/>
            <a:ext cx="851771" cy="67431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2C5A99A-C6BF-23AF-8BD0-1871790FB717}"/>
              </a:ext>
            </a:extLst>
          </p:cNvPr>
          <p:cNvSpPr/>
          <p:nvPr/>
        </p:nvSpPr>
        <p:spPr>
          <a:xfrm>
            <a:off x="2063471" y="5682310"/>
            <a:ext cx="1962409" cy="9185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NewsAPI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793708-AF35-DFE7-2F7B-E7627D62C074}"/>
              </a:ext>
            </a:extLst>
          </p:cNvPr>
          <p:cNvCxnSpPr/>
          <p:nvPr/>
        </p:nvCxnSpPr>
        <p:spPr>
          <a:xfrm>
            <a:off x="2915041" y="4851356"/>
            <a:ext cx="16702" cy="8308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FAAAC5-DC26-D7D8-341B-1BE33C1A5585}"/>
              </a:ext>
            </a:extLst>
          </p:cNvPr>
          <p:cNvCxnSpPr/>
          <p:nvPr/>
        </p:nvCxnSpPr>
        <p:spPr>
          <a:xfrm flipH="1">
            <a:off x="9936480" y="2727960"/>
            <a:ext cx="40640" cy="24790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loud 26">
            <a:extLst>
              <a:ext uri="{FF2B5EF4-FFF2-40B4-BE49-F238E27FC236}">
                <a16:creationId xmlns:a16="http://schemas.microsoft.com/office/drawing/2014/main" id="{FE39F50A-E0C2-420B-E8F9-2348217F77BD}"/>
              </a:ext>
            </a:extLst>
          </p:cNvPr>
          <p:cNvSpPr/>
          <p:nvPr/>
        </p:nvSpPr>
        <p:spPr>
          <a:xfrm>
            <a:off x="9368155" y="5156835"/>
            <a:ext cx="1310640" cy="1056640"/>
          </a:xfrm>
          <a:prstGeom prst="clou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CLOUD API</a:t>
            </a:r>
          </a:p>
        </p:txBody>
      </p:sp>
    </p:spTree>
    <p:extLst>
      <p:ext uri="{BB962C8B-B14F-4D97-AF65-F5344CB8AC3E}">
        <p14:creationId xmlns:p14="http://schemas.microsoft.com/office/powerpoint/2010/main" val="75811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718D-F8B3-9E95-B75D-C3A59837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09" y="1135818"/>
            <a:ext cx="208393" cy="81545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A80A4-71F8-EFF4-F781-D44DEF221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972" y="258996"/>
            <a:ext cx="10915763" cy="63929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ARCHITECTURE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6E1D4-047F-E850-61CA-FA2D6CC1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513776" y="2844203"/>
            <a:ext cx="72694" cy="135948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E09D2-3E67-7341-B0E0-5C09647E4E61}"/>
              </a:ext>
            </a:extLst>
          </p:cNvPr>
          <p:cNvSpPr/>
          <p:nvPr/>
        </p:nvSpPr>
        <p:spPr>
          <a:xfrm>
            <a:off x="4824607" y="4287032"/>
            <a:ext cx="2212930" cy="13047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NEWSAPI</a:t>
            </a:r>
          </a:p>
          <a:p>
            <a:pPr algn="ctr"/>
            <a:r>
              <a:rPr lang="en-US" sz="1400" dirty="0">
                <a:ea typeface="+mn-lt"/>
                <a:cs typeface="+mn-lt"/>
              </a:rPr>
              <a:t>Search news Getting news by category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EC070-DC17-6526-4392-0E1EB1380E5E}"/>
              </a:ext>
            </a:extLst>
          </p:cNvPr>
          <p:cNvSpPr/>
          <p:nvPr/>
        </p:nvSpPr>
        <p:spPr>
          <a:xfrm>
            <a:off x="4821345" y="2582318"/>
            <a:ext cx="2160739" cy="12004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FAVORITES API</a:t>
            </a:r>
          </a:p>
          <a:p>
            <a:pPr algn="ctr"/>
            <a:r>
              <a:rPr lang="en-US" sz="1200" dirty="0"/>
              <a:t>Adding to favorites</a:t>
            </a:r>
          </a:p>
          <a:p>
            <a:pPr algn="ctr"/>
            <a:r>
              <a:rPr lang="en-US" sz="1200" dirty="0"/>
              <a:t>Watching favorites </a:t>
            </a:r>
          </a:p>
          <a:p>
            <a:pPr algn="ctr"/>
            <a:r>
              <a:rPr lang="en-US" sz="1200" dirty="0"/>
              <a:t>Deleting from favorites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BD41E9-7155-66B3-07B7-EE7AED93DD13}"/>
              </a:ext>
            </a:extLst>
          </p:cNvPr>
          <p:cNvSpPr/>
          <p:nvPr/>
        </p:nvSpPr>
        <p:spPr>
          <a:xfrm>
            <a:off x="4818083" y="1086371"/>
            <a:ext cx="2160739" cy="9185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AUTHORIZATION API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JWT VALIDATOR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F35C4F-05C6-3C20-8E3C-8149F67F90E2}"/>
              </a:ext>
            </a:extLst>
          </p:cNvPr>
          <p:cNvSpPr/>
          <p:nvPr/>
        </p:nvSpPr>
        <p:spPr>
          <a:xfrm>
            <a:off x="1484986" y="2868068"/>
            <a:ext cx="1910218" cy="9185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838FABB-D28B-22BD-2790-46FA52364471}"/>
              </a:ext>
            </a:extLst>
          </p:cNvPr>
          <p:cNvSpPr/>
          <p:nvPr/>
        </p:nvSpPr>
        <p:spPr>
          <a:xfrm>
            <a:off x="8621559" y="2599108"/>
            <a:ext cx="1200410" cy="1221287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MONGODB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30C9A49-F5A0-1ED2-E9D2-B4262BF60948}"/>
              </a:ext>
            </a:extLst>
          </p:cNvPr>
          <p:cNvSpPr/>
          <p:nvPr/>
        </p:nvSpPr>
        <p:spPr>
          <a:xfrm>
            <a:off x="8618297" y="1082284"/>
            <a:ext cx="1200410" cy="1221287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MONGODB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C4D208-4D8D-AD28-9EC3-D9D920D1AD43}"/>
              </a:ext>
            </a:extLst>
          </p:cNvPr>
          <p:cNvCxnSpPr/>
          <p:nvPr/>
        </p:nvCxnSpPr>
        <p:spPr>
          <a:xfrm>
            <a:off x="2487069" y="1646782"/>
            <a:ext cx="2271385" cy="626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C3F734-780F-1219-1B63-ADEBB41F55FE}"/>
              </a:ext>
            </a:extLst>
          </p:cNvPr>
          <p:cNvCxnSpPr/>
          <p:nvPr/>
        </p:nvCxnSpPr>
        <p:spPr>
          <a:xfrm flipV="1">
            <a:off x="2368985" y="5031810"/>
            <a:ext cx="2438398" cy="41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687F8-4C26-C8B1-14FC-F258B66A7AFC}"/>
              </a:ext>
            </a:extLst>
          </p:cNvPr>
          <p:cNvCxnSpPr/>
          <p:nvPr/>
        </p:nvCxnSpPr>
        <p:spPr>
          <a:xfrm flipH="1" flipV="1">
            <a:off x="2382426" y="3869891"/>
            <a:ext cx="4174" cy="116283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92666D-F2AF-6EE0-E9DD-580C557EF619}"/>
              </a:ext>
            </a:extLst>
          </p:cNvPr>
          <p:cNvCxnSpPr/>
          <p:nvPr/>
        </p:nvCxnSpPr>
        <p:spPr>
          <a:xfrm>
            <a:off x="2477282" y="1678749"/>
            <a:ext cx="6264" cy="117535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74936C-B295-DFB7-7355-FDE3E2ECA31D}"/>
              </a:ext>
            </a:extLst>
          </p:cNvPr>
          <p:cNvCxnSpPr/>
          <p:nvPr/>
        </p:nvCxnSpPr>
        <p:spPr>
          <a:xfrm flipV="1">
            <a:off x="3403036" y="3268380"/>
            <a:ext cx="1405001" cy="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1963B2-003E-7FBD-1840-AE050FAE8A46}"/>
              </a:ext>
            </a:extLst>
          </p:cNvPr>
          <p:cNvCxnSpPr/>
          <p:nvPr/>
        </p:nvCxnSpPr>
        <p:spPr>
          <a:xfrm>
            <a:off x="7042758" y="1473896"/>
            <a:ext cx="1498948" cy="1670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BB42AE-73A1-2B30-BA8B-26E8CD967BA2}"/>
              </a:ext>
            </a:extLst>
          </p:cNvPr>
          <p:cNvCxnSpPr/>
          <p:nvPr/>
        </p:nvCxnSpPr>
        <p:spPr>
          <a:xfrm flipV="1">
            <a:off x="6987305" y="3230542"/>
            <a:ext cx="1634646" cy="417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6D05F8-C4CD-0A45-562A-85ECF27D13F9}"/>
              </a:ext>
            </a:extLst>
          </p:cNvPr>
          <p:cNvSpPr txBox="1"/>
          <p:nvPr/>
        </p:nvSpPr>
        <p:spPr>
          <a:xfrm>
            <a:off x="2590669" y="1411133"/>
            <a:ext cx="169453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dirty="0"/>
              <a:t>LOGIN/REGISTER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F6C26-AC30-A6C8-59BD-797A5EE3D95C}"/>
              </a:ext>
            </a:extLst>
          </p:cNvPr>
          <p:cNvSpPr txBox="1"/>
          <p:nvPr/>
        </p:nvSpPr>
        <p:spPr>
          <a:xfrm>
            <a:off x="3492935" y="3068758"/>
            <a:ext cx="131875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/>
              <a:t>GET/DELETE/POST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EDA11B-AAC1-B9A2-0466-6E51FE2CF508}"/>
              </a:ext>
            </a:extLst>
          </p:cNvPr>
          <p:cNvSpPr txBox="1"/>
          <p:nvPr/>
        </p:nvSpPr>
        <p:spPr>
          <a:xfrm>
            <a:off x="7041714" y="2986176"/>
            <a:ext cx="140709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GET/DELETE/POST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18C1F8-1A5B-09CD-3238-4EA1A8DB721E}"/>
              </a:ext>
            </a:extLst>
          </p:cNvPr>
          <p:cNvSpPr txBox="1"/>
          <p:nvPr/>
        </p:nvSpPr>
        <p:spPr>
          <a:xfrm>
            <a:off x="7227908" y="1266301"/>
            <a:ext cx="114130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dirty="0"/>
              <a:t>POST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9A6217-2022-52CB-29BE-2059D91A76F2}"/>
              </a:ext>
            </a:extLst>
          </p:cNvPr>
          <p:cNvSpPr txBox="1"/>
          <p:nvPr/>
        </p:nvSpPr>
        <p:spPr>
          <a:xfrm>
            <a:off x="2476498" y="4660225"/>
            <a:ext cx="189286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       GET/POST</a:t>
            </a:r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E408DE72-6DBC-EAE7-A2E9-F71410E1EACF}"/>
              </a:ext>
            </a:extLst>
          </p:cNvPr>
          <p:cNvSpPr/>
          <p:nvPr/>
        </p:nvSpPr>
        <p:spPr>
          <a:xfrm>
            <a:off x="8903395" y="4336614"/>
            <a:ext cx="1586629" cy="918575"/>
          </a:xfrm>
          <a:prstGeom prst="clou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>
                <a:ea typeface="+mn-lt"/>
                <a:cs typeface="+mn-lt"/>
              </a:rPr>
              <a:t>L</a:t>
            </a:r>
            <a:r>
              <a:rPr lang="en-US" dirty="0"/>
              <a:t>OUDAPI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C8E071-548E-30D2-C315-8230ECC5D312}"/>
              </a:ext>
            </a:extLst>
          </p:cNvPr>
          <p:cNvCxnSpPr/>
          <p:nvPr/>
        </p:nvCxnSpPr>
        <p:spPr>
          <a:xfrm>
            <a:off x="7031668" y="4897024"/>
            <a:ext cx="1885167" cy="1670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0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9AB9-3A9D-EF06-90B3-967C4277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636016" y="1709928"/>
            <a:ext cx="232664" cy="17099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7F7E-217F-84FE-E302-DED9AFFE3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192" y="287528"/>
            <a:ext cx="10539984" cy="63926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PROJECT 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F2B7A-60FC-57A1-6243-87DF753F9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595376" y="3479800"/>
            <a:ext cx="283464" cy="20665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F4B6C-77D5-2C5C-764F-B3D88309E67B}"/>
              </a:ext>
            </a:extLst>
          </p:cNvPr>
          <p:cNvSpPr/>
          <p:nvPr/>
        </p:nvSpPr>
        <p:spPr>
          <a:xfrm>
            <a:off x="4582160" y="3022600"/>
            <a:ext cx="1899920" cy="6299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B1441F-523D-5189-DFA7-1684C9F4D181}"/>
              </a:ext>
            </a:extLst>
          </p:cNvPr>
          <p:cNvSpPr/>
          <p:nvPr/>
        </p:nvSpPr>
        <p:spPr>
          <a:xfrm>
            <a:off x="1768475" y="3023235"/>
            <a:ext cx="1676400" cy="6502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658A8-B06C-A878-43A3-1B2C5E029217}"/>
              </a:ext>
            </a:extLst>
          </p:cNvPr>
          <p:cNvSpPr/>
          <p:nvPr/>
        </p:nvSpPr>
        <p:spPr>
          <a:xfrm>
            <a:off x="4888230" y="5797550"/>
            <a:ext cx="1656080" cy="5791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NEWS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BDDC51-B1B7-879A-4B5E-7C03A9B83CD5}"/>
              </a:ext>
            </a:extLst>
          </p:cNvPr>
          <p:cNvSpPr/>
          <p:nvPr/>
        </p:nvSpPr>
        <p:spPr>
          <a:xfrm>
            <a:off x="2409825" y="5798185"/>
            <a:ext cx="1838960" cy="5791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PROFILE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BB66F3-FF5D-6481-6A51-6F4C93049C60}"/>
              </a:ext>
            </a:extLst>
          </p:cNvPr>
          <p:cNvSpPr/>
          <p:nvPr/>
        </p:nvSpPr>
        <p:spPr>
          <a:xfrm>
            <a:off x="8516620" y="3055620"/>
            <a:ext cx="198120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FAVORITES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41AEF-6C85-2A18-7E7A-FE3D75EBAD63}"/>
              </a:ext>
            </a:extLst>
          </p:cNvPr>
          <p:cNvSpPr/>
          <p:nvPr/>
        </p:nvSpPr>
        <p:spPr>
          <a:xfrm>
            <a:off x="7562215" y="4631055"/>
            <a:ext cx="1584960" cy="5689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FAVS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A6DC54-DA48-982E-BD1E-E53CE7BB584E}"/>
              </a:ext>
            </a:extLst>
          </p:cNvPr>
          <p:cNvSpPr/>
          <p:nvPr/>
        </p:nvSpPr>
        <p:spPr>
          <a:xfrm>
            <a:off x="4758690" y="1817370"/>
            <a:ext cx="1554480" cy="487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E7CEBD-5E79-DEDF-8E87-9138F1ED0FF9}"/>
              </a:ext>
            </a:extLst>
          </p:cNvPr>
          <p:cNvSpPr/>
          <p:nvPr/>
        </p:nvSpPr>
        <p:spPr>
          <a:xfrm>
            <a:off x="7116445" y="5800725"/>
            <a:ext cx="1940560" cy="5791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NEWS ACCORDING TO CATEGORY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2918BB-5EF1-B12D-EF2E-BB5E4D78EB98}"/>
              </a:ext>
            </a:extLst>
          </p:cNvPr>
          <p:cNvSpPr/>
          <p:nvPr/>
        </p:nvSpPr>
        <p:spPr>
          <a:xfrm>
            <a:off x="4394200" y="4632960"/>
            <a:ext cx="1473200" cy="558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912AF1-B702-3412-28E1-3EA2C0F75247}"/>
              </a:ext>
            </a:extLst>
          </p:cNvPr>
          <p:cNvSpPr/>
          <p:nvPr/>
        </p:nvSpPr>
        <p:spPr>
          <a:xfrm>
            <a:off x="10084435" y="4633595"/>
            <a:ext cx="1656080" cy="5689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FAVS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6F851-58CB-E077-30E5-108FB25E2E4A}"/>
              </a:ext>
            </a:extLst>
          </p:cNvPr>
          <p:cNvCxnSpPr/>
          <p:nvPr/>
        </p:nvCxnSpPr>
        <p:spPr>
          <a:xfrm>
            <a:off x="5619115" y="2261235"/>
            <a:ext cx="20320" cy="4673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010B15-A34A-24FF-A0BD-CC9EBE7316FC}"/>
              </a:ext>
            </a:extLst>
          </p:cNvPr>
          <p:cNvCxnSpPr/>
          <p:nvPr/>
        </p:nvCxnSpPr>
        <p:spPr>
          <a:xfrm>
            <a:off x="2409190" y="2668270"/>
            <a:ext cx="6644640" cy="101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388C48-D156-81AB-4787-FABD3C1455C3}"/>
              </a:ext>
            </a:extLst>
          </p:cNvPr>
          <p:cNvCxnSpPr/>
          <p:nvPr/>
        </p:nvCxnSpPr>
        <p:spPr>
          <a:xfrm flipH="1">
            <a:off x="2409825" y="2638425"/>
            <a:ext cx="0" cy="3657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451C69-C85D-6946-2F14-3A19CCBB2D54}"/>
              </a:ext>
            </a:extLst>
          </p:cNvPr>
          <p:cNvCxnSpPr/>
          <p:nvPr/>
        </p:nvCxnSpPr>
        <p:spPr>
          <a:xfrm>
            <a:off x="5946140" y="2659380"/>
            <a:ext cx="10160" cy="3149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A798F4-E2FB-64E2-5567-434E73B27AC1}"/>
              </a:ext>
            </a:extLst>
          </p:cNvPr>
          <p:cNvCxnSpPr/>
          <p:nvPr/>
        </p:nvCxnSpPr>
        <p:spPr>
          <a:xfrm>
            <a:off x="9055735" y="2690495"/>
            <a:ext cx="10160" cy="2946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3BFFC0-25B3-A592-E8CC-8C60518975FD}"/>
              </a:ext>
            </a:extLst>
          </p:cNvPr>
          <p:cNvCxnSpPr/>
          <p:nvPr/>
        </p:nvCxnSpPr>
        <p:spPr>
          <a:xfrm>
            <a:off x="5094605" y="3656965"/>
            <a:ext cx="0" cy="9753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8A18BE-F78D-2626-8331-C79B9BACC9B4}"/>
              </a:ext>
            </a:extLst>
          </p:cNvPr>
          <p:cNvCxnSpPr/>
          <p:nvPr/>
        </p:nvCxnSpPr>
        <p:spPr>
          <a:xfrm flipV="1">
            <a:off x="3652520" y="5405120"/>
            <a:ext cx="4064000" cy="406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BF8D17-5038-0FE6-5527-DEBF74072C29}"/>
              </a:ext>
            </a:extLst>
          </p:cNvPr>
          <p:cNvCxnSpPr/>
          <p:nvPr/>
        </p:nvCxnSpPr>
        <p:spPr>
          <a:xfrm flipV="1">
            <a:off x="3430270" y="3404870"/>
            <a:ext cx="1137920" cy="101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A3CEFD-E722-BB6E-6788-C7E1309CC939}"/>
              </a:ext>
            </a:extLst>
          </p:cNvPr>
          <p:cNvCxnSpPr/>
          <p:nvPr/>
        </p:nvCxnSpPr>
        <p:spPr>
          <a:xfrm>
            <a:off x="9550400" y="3703320"/>
            <a:ext cx="10160" cy="3657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8994E7-47C7-1506-9D33-60C53CD7C440}"/>
              </a:ext>
            </a:extLst>
          </p:cNvPr>
          <p:cNvCxnSpPr/>
          <p:nvPr/>
        </p:nvCxnSpPr>
        <p:spPr>
          <a:xfrm flipV="1">
            <a:off x="8311515" y="4059555"/>
            <a:ext cx="2367280" cy="101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364D89-D2A2-E43C-F605-C691FDBA745E}"/>
              </a:ext>
            </a:extLst>
          </p:cNvPr>
          <p:cNvCxnSpPr/>
          <p:nvPr/>
        </p:nvCxnSpPr>
        <p:spPr>
          <a:xfrm>
            <a:off x="8312150" y="4080510"/>
            <a:ext cx="0" cy="4978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31C625-9E3B-205D-57EE-217C738E1271}"/>
              </a:ext>
            </a:extLst>
          </p:cNvPr>
          <p:cNvCxnSpPr/>
          <p:nvPr/>
        </p:nvCxnSpPr>
        <p:spPr>
          <a:xfrm>
            <a:off x="10680065" y="4081145"/>
            <a:ext cx="0" cy="5384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5EF1E4-D0B3-64EE-635D-DA4AC1662595}"/>
              </a:ext>
            </a:extLst>
          </p:cNvPr>
          <p:cNvCxnSpPr/>
          <p:nvPr/>
        </p:nvCxnSpPr>
        <p:spPr>
          <a:xfrm>
            <a:off x="3649980" y="5433060"/>
            <a:ext cx="10160" cy="3657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4C5034-7C01-5BCB-4C61-6620EC197BEF}"/>
              </a:ext>
            </a:extLst>
          </p:cNvPr>
          <p:cNvCxnSpPr>
            <a:cxnSpLocks/>
          </p:cNvCxnSpPr>
          <p:nvPr/>
        </p:nvCxnSpPr>
        <p:spPr>
          <a:xfrm>
            <a:off x="5570219" y="5433059"/>
            <a:ext cx="10160" cy="3657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366684-8E85-F905-7073-4ABE7502DB66}"/>
              </a:ext>
            </a:extLst>
          </p:cNvPr>
          <p:cNvCxnSpPr>
            <a:cxnSpLocks/>
          </p:cNvCxnSpPr>
          <p:nvPr/>
        </p:nvCxnSpPr>
        <p:spPr>
          <a:xfrm>
            <a:off x="7713979" y="5433059"/>
            <a:ext cx="10160" cy="3657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5">
            <a:extLst>
              <a:ext uri="{FF2B5EF4-FFF2-40B4-BE49-F238E27FC236}">
                <a16:creationId xmlns:a16="http://schemas.microsoft.com/office/drawing/2014/main" id="{EC91C57E-4614-0FB1-458E-F38602964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0" y="733133"/>
            <a:ext cx="1036320" cy="748614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3934D0-EF08-5D56-5B0C-D7E5E64F1650}"/>
              </a:ext>
            </a:extLst>
          </p:cNvPr>
          <p:cNvCxnSpPr/>
          <p:nvPr/>
        </p:nvCxnSpPr>
        <p:spPr>
          <a:xfrm>
            <a:off x="5537200" y="1447800"/>
            <a:ext cx="0" cy="3657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5865CA-D1B5-389B-B8A7-A5C20365CB5E}"/>
              </a:ext>
            </a:extLst>
          </p:cNvPr>
          <p:cNvCxnSpPr/>
          <p:nvPr/>
        </p:nvCxnSpPr>
        <p:spPr>
          <a:xfrm flipV="1">
            <a:off x="5293995" y="5197475"/>
            <a:ext cx="0" cy="2336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73B6-00A4-BC14-2EDA-6FCD7EEE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TECHNOLOGIES USED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64C4BB-CC68-EA56-1BDA-CE9226161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236" y="2862104"/>
            <a:ext cx="1273810" cy="1401445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286214E-7E57-5925-33F3-F1905E0C7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440" y="2621120"/>
            <a:ext cx="1737360" cy="164623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99299EB-FD37-4957-0A22-5CB8D8602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045" y="2713038"/>
            <a:ext cx="1738630" cy="170624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F0A2044-DE1E-D898-6EA5-9080CE7BA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1233" y="2713673"/>
            <a:ext cx="1633855" cy="170497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63B8319B-20DF-C0AD-F4D6-AD203C8F7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3491" y="4509457"/>
            <a:ext cx="2014220" cy="180594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541BF3A-DF4C-66A2-2F06-EAA3DF410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5045" y="4475915"/>
            <a:ext cx="2512060" cy="1877060"/>
          </a:xfrm>
          <a:prstGeom prst="rect">
            <a:avLst/>
          </a:prstGeom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7EF2B40A-B807-3671-6339-3B37089651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1797" y="4418111"/>
            <a:ext cx="2513557" cy="211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2384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234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Times New Roman</vt:lpstr>
      <vt:lpstr>AccentBoxVTI</vt:lpstr>
      <vt:lpstr>NEWS APP</vt:lpstr>
      <vt:lpstr>OUTLINE </vt:lpstr>
      <vt:lpstr>PROBLEM STATEMENT</vt:lpstr>
      <vt:lpstr>OBJECTIVE</vt:lpstr>
      <vt:lpstr>MICROSERVICES</vt:lpstr>
      <vt:lpstr>PROJECT OVERVIEW</vt:lpstr>
      <vt:lpstr>PowerPoint Presentation</vt:lpstr>
      <vt:lpstr>PowerPoint Presentation</vt:lpstr>
      <vt:lpstr>TECHNOLOGIES USED </vt:lpstr>
      <vt:lpstr>SNAPSHOTS OF THE APPLICATION</vt:lpstr>
      <vt:lpstr>PowerPoint Presentation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APP</dc:title>
  <cp:lastModifiedBy>Nitin Magdum</cp:lastModifiedBy>
  <cp:revision>2</cp:revision>
  <dcterms:modified xsi:type="dcterms:W3CDTF">2022-08-31T09:56:42Z</dcterms:modified>
</cp:coreProperties>
</file>