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078-E7EA-4969-BC60-204F6B16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72D3-DCA1-CF07-E847-BEEF05BF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38C0-0C6B-FA38-2D6A-EB8F7E10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862C-CA0A-D715-C927-7CA8259C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7C31-77E3-BEA3-574C-4AF37D7E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1FF-5801-1440-8218-DB9520C1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8D14B-257C-0240-6724-09E9AEEE9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01EF-A405-757E-9930-3752C3FC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6961-230A-C95D-BF03-55A2ABBB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D38F-8D64-5461-6DA1-9E77E52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8A743-7653-45F3-0919-ADB2CCF53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03BC7-4B24-8542-663C-6FF2A5F6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00B0-A50E-2B8F-11BA-E68D2847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6B60-28A8-3BB9-64BA-6A46C48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54F0-4202-DF38-ACC2-A7B584A3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2F64-E3E9-050E-7D8C-FDD23C40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7EFF-383A-A1E6-BF83-48EE84FE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E58B-9DF7-5181-71B3-C337A3FD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3AE2-74F9-B1D8-4BCD-2B73752B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08F9-5D66-BE39-1022-C3D479A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C25D-380B-887C-C413-EC26DDF6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228E-805B-4250-B5BA-3D2A3C9B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01B2-DA08-4216-0B17-B01A243D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5909-D68B-452B-E451-54F68887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C3D3-AA92-94E8-C464-75103EF7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6CB6-DF22-2AA3-51A9-24E83E7A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5F5B-78B3-1EE2-E81A-08D96D4F2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DC3C1-1FA8-6561-2C78-D7F570C3B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B77E-FCBF-CEC9-BC41-599F5FDF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ACD2C-A6D8-3968-D7D5-42E877A2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0C4C-A53A-0A17-2B49-3C6BA76A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767D-84FD-248F-C8A5-6298CE0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DE3E-4946-A829-32DE-168C3C62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CD82-0EAF-99CB-8862-76A1BFA2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2C754-474C-7A55-7CD1-83D66F77A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4CCDB-5CEF-D01D-1CF3-17F758C29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91846-A5C4-06F4-9C6E-4C74A80C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C61FB-8257-D6F8-1AEC-09349345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9D273-D269-6007-6CF4-0168D76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3195-4B1D-820C-4AC9-110E8B15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12FB1-F440-08AB-31A5-F4B55C46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EA0A1-6AB9-6771-E406-C5DC0EF3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9DBE9-912F-B2AB-A6A0-FA25E7C7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F6482-D90F-9BD0-C125-5BF42A79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D9D5D-BE24-5D0D-26AA-FA468E6E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2999E-6EB6-4078-A163-1F954D52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77FF-ED3C-1214-0CD9-B2D83477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A7AB-483A-DF14-D02B-7DE3BC09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EC098-B3BB-8C98-542D-E7E0B4AA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CDE0-39D5-8C24-DA55-58B6AF35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33FAD-4850-4999-A6C7-3A8FEC04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17102-C27F-3C9F-A27A-77DEED2A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9BB-AFCE-7854-872E-58ADFFBF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D08B-E1FC-4F7E-4825-261A4463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EB32F-AB4B-21DD-ABA6-A0E05957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078C-C4D4-8220-B393-1E95B929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92FD-9051-D2B1-934C-EEDD2D9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F25A-CBE3-FECE-0545-189559A0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96510-68F8-6661-6D81-C61E4B2A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293F-AB10-D01A-A131-1CDD59FD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84C5-4B5E-451B-033B-232F0BDC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E78D-92F2-4925-B422-6A5699ADD5C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2880-BDD9-9FD8-D40D-6903997C8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9EB6-00AC-866B-672D-39F03BC40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ADE9-A952-4C9E-A91F-AEAC6420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746-9E5D-7D2E-809F-86E6E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16x16 Vector Multiplier Accelerator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90D-2889-EDB7-CFCB-48A06D69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are you trying to do:</a:t>
            </a:r>
          </a:p>
          <a:p>
            <a:pPr lvl="1"/>
            <a:r>
              <a:rPr lang="en-US" dirty="0"/>
              <a:t>Acceleration/low cost implementation of helmet detection to determine traffic violation. Effectively implemented using the yolov5 architecture</a:t>
            </a:r>
          </a:p>
          <a:p>
            <a:r>
              <a:rPr lang="en-US" dirty="0"/>
              <a:t>How have other implemented it.</a:t>
            </a:r>
          </a:p>
          <a:p>
            <a:pPr lvl="1"/>
            <a:r>
              <a:rPr lang="en-US" dirty="0"/>
              <a:t>Using general purpose CPU, GPUs and NPUs.</a:t>
            </a:r>
          </a:p>
          <a:p>
            <a:r>
              <a:rPr lang="en-US" dirty="0"/>
              <a:t>How is my approach different or better</a:t>
            </a:r>
          </a:p>
          <a:p>
            <a:pPr lvl="1"/>
            <a:r>
              <a:rPr lang="en-US" dirty="0"/>
              <a:t>Added a 16x16 vector multiplier acceleration.</a:t>
            </a:r>
          </a:p>
          <a:p>
            <a:pPr lvl="1"/>
            <a:r>
              <a:rPr lang="en-US" dirty="0"/>
              <a:t>Extended use of RISCV instruction VMMUL (Full definition is not complete in standards committee)</a:t>
            </a:r>
          </a:p>
          <a:p>
            <a:pPr lvl="1"/>
            <a:r>
              <a:rPr lang="en-US" dirty="0"/>
              <a:t>Used Qty 64, 2x2 vector multiplier as a processing element with a systolic </a:t>
            </a:r>
            <a:r>
              <a:rPr lang="en-US" dirty="0" err="1"/>
              <a:t>arrary</a:t>
            </a:r>
            <a:r>
              <a:rPr lang="en-US" dirty="0"/>
              <a:t> implementation. This requires 8 stages or 16 clocks which appear to be a world class implementation</a:t>
            </a:r>
          </a:p>
          <a:p>
            <a:r>
              <a:rPr lang="en-US" dirty="0"/>
              <a:t>Things to do in the future</a:t>
            </a:r>
          </a:p>
          <a:p>
            <a:pPr lvl="1"/>
            <a:r>
              <a:rPr lang="en-US" dirty="0"/>
              <a:t>Currently use </a:t>
            </a:r>
            <a:r>
              <a:rPr lang="en-US" dirty="0" err="1"/>
              <a:t>iVarcus</a:t>
            </a:r>
            <a:r>
              <a:rPr lang="en-US" dirty="0"/>
              <a:t> and </a:t>
            </a:r>
            <a:r>
              <a:rPr lang="en-US" dirty="0" err="1"/>
              <a:t>Openlane</a:t>
            </a:r>
            <a:r>
              <a:rPr lang="en-US" dirty="0"/>
              <a:t> on a PC. Would like to use server and commercial tools to overcome some of the limitations of the PC tools.   </a:t>
            </a:r>
          </a:p>
        </p:txBody>
      </p:sp>
    </p:spTree>
    <p:extLst>
      <p:ext uri="{BB962C8B-B14F-4D97-AF65-F5344CB8AC3E}">
        <p14:creationId xmlns:p14="http://schemas.microsoft.com/office/powerpoint/2010/main" val="218399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16x16 Vector Multiplier Accelerator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Sarangdhar</dc:creator>
  <cp:lastModifiedBy>Nitin Sarangdhar</cp:lastModifiedBy>
  <cp:revision>3</cp:revision>
  <dcterms:created xsi:type="dcterms:W3CDTF">2025-06-04T22:38:28Z</dcterms:created>
  <dcterms:modified xsi:type="dcterms:W3CDTF">2025-06-04T22:41:17Z</dcterms:modified>
</cp:coreProperties>
</file>