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2" r:id="rId4"/>
    <p:sldId id="289" r:id="rId5"/>
    <p:sldId id="271" r:id="rId6"/>
    <p:sldId id="278" r:id="rId7"/>
    <p:sldId id="279" r:id="rId8"/>
    <p:sldId id="281" r:id="rId9"/>
    <p:sldId id="273" r:id="rId10"/>
    <p:sldId id="290" r:id="rId11"/>
    <p:sldId id="274" r:id="rId12"/>
    <p:sldId id="284" r:id="rId13"/>
    <p:sldId id="288" r:id="rId14"/>
    <p:sldId id="296" r:id="rId15"/>
    <p:sldId id="295" r:id="rId16"/>
    <p:sldId id="275" r:id="rId17"/>
    <p:sldId id="294" r:id="rId18"/>
    <p:sldId id="276" r:id="rId19"/>
    <p:sldId id="287" r:id="rId20"/>
    <p:sldId id="297"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2CC189-BB88-4595-AF10-F7EB44E337E7}" v="1223" dt="2022-04-07T20:50:46.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rthana Puranik" userId="495893c9-482e-4cdf-ace2-ac9f48d4dc01" providerId="ADAL" clId="{D42CC189-BB88-4595-AF10-F7EB44E337E7}"/>
    <pc:docChg chg="undo custSel addSld delSld modSld sldOrd">
      <pc:chgData name="Prarthana Puranik" userId="495893c9-482e-4cdf-ace2-ac9f48d4dc01" providerId="ADAL" clId="{D42CC189-BB88-4595-AF10-F7EB44E337E7}" dt="2022-04-07T20:50:46.559" v="4924" actId="20577"/>
      <pc:docMkLst>
        <pc:docMk/>
      </pc:docMkLst>
      <pc:sldChg chg="delSp modSp mod">
        <pc:chgData name="Prarthana Puranik" userId="495893c9-482e-4cdf-ace2-ac9f48d4dc01" providerId="ADAL" clId="{D42CC189-BB88-4595-AF10-F7EB44E337E7}" dt="2022-04-06T20:37:43.110" v="1147" actId="20577"/>
        <pc:sldMkLst>
          <pc:docMk/>
          <pc:sldMk cId="3528826995" sldId="256"/>
        </pc:sldMkLst>
        <pc:spChg chg="mod">
          <ac:chgData name="Prarthana Puranik" userId="495893c9-482e-4cdf-ace2-ac9f48d4dc01" providerId="ADAL" clId="{D42CC189-BB88-4595-AF10-F7EB44E337E7}" dt="2022-04-06T20:37:43.110" v="1147" actId="20577"/>
          <ac:spMkLst>
            <pc:docMk/>
            <pc:sldMk cId="3528826995" sldId="256"/>
            <ac:spMk id="2" creationId="{13FF12F5-E1BB-4589-A026-D41DC3AB95FA}"/>
          </ac:spMkLst>
        </pc:spChg>
        <pc:spChg chg="del">
          <ac:chgData name="Prarthana Puranik" userId="495893c9-482e-4cdf-ace2-ac9f48d4dc01" providerId="ADAL" clId="{D42CC189-BB88-4595-AF10-F7EB44E337E7}" dt="2022-04-06T16:56:18.970" v="289" actId="478"/>
          <ac:spMkLst>
            <pc:docMk/>
            <pc:sldMk cId="3528826995" sldId="256"/>
            <ac:spMk id="3" creationId="{D681EB92-D9F1-4FC9-962C-5E687DCA33D1}"/>
          </ac:spMkLst>
        </pc:spChg>
      </pc:sldChg>
      <pc:sldChg chg="modSp mod setBg">
        <pc:chgData name="Prarthana Puranik" userId="495893c9-482e-4cdf-ace2-ac9f48d4dc01" providerId="ADAL" clId="{D42CC189-BB88-4595-AF10-F7EB44E337E7}" dt="2022-04-07T13:20:29.222" v="3349" actId="20577"/>
        <pc:sldMkLst>
          <pc:docMk/>
          <pc:sldMk cId="3853119508" sldId="257"/>
        </pc:sldMkLst>
        <pc:spChg chg="mod">
          <ac:chgData name="Prarthana Puranik" userId="495893c9-482e-4cdf-ace2-ac9f48d4dc01" providerId="ADAL" clId="{D42CC189-BB88-4595-AF10-F7EB44E337E7}" dt="2022-04-07T13:20:29.222" v="3349" actId="20577"/>
          <ac:spMkLst>
            <pc:docMk/>
            <pc:sldMk cId="3853119508" sldId="257"/>
            <ac:spMk id="7" creationId="{A4EF0F93-2601-49DB-BE5F-0E3C3F2CD08E}"/>
          </ac:spMkLst>
        </pc:spChg>
      </pc:sldChg>
      <pc:sldChg chg="del">
        <pc:chgData name="Prarthana Puranik" userId="495893c9-482e-4cdf-ace2-ac9f48d4dc01" providerId="ADAL" clId="{D42CC189-BB88-4595-AF10-F7EB44E337E7}" dt="2022-04-02T02:30:29.157" v="58" actId="47"/>
        <pc:sldMkLst>
          <pc:docMk/>
          <pc:sldMk cId="3959796920" sldId="260"/>
        </pc:sldMkLst>
      </pc:sldChg>
      <pc:sldChg chg="del">
        <pc:chgData name="Prarthana Puranik" userId="495893c9-482e-4cdf-ace2-ac9f48d4dc01" providerId="ADAL" clId="{D42CC189-BB88-4595-AF10-F7EB44E337E7}" dt="2022-04-02T02:36:40.192" v="159" actId="47"/>
        <pc:sldMkLst>
          <pc:docMk/>
          <pc:sldMk cId="4233702699" sldId="261"/>
        </pc:sldMkLst>
      </pc:sldChg>
      <pc:sldChg chg="del">
        <pc:chgData name="Prarthana Puranik" userId="495893c9-482e-4cdf-ace2-ac9f48d4dc01" providerId="ADAL" clId="{D42CC189-BB88-4595-AF10-F7EB44E337E7}" dt="2022-04-02T02:30:29.157" v="58" actId="47"/>
        <pc:sldMkLst>
          <pc:docMk/>
          <pc:sldMk cId="247274585" sldId="262"/>
        </pc:sldMkLst>
      </pc:sldChg>
      <pc:sldChg chg="del">
        <pc:chgData name="Prarthana Puranik" userId="495893c9-482e-4cdf-ace2-ac9f48d4dc01" providerId="ADAL" clId="{D42CC189-BB88-4595-AF10-F7EB44E337E7}" dt="2022-04-02T02:36:40.192" v="159" actId="47"/>
        <pc:sldMkLst>
          <pc:docMk/>
          <pc:sldMk cId="3979764862" sldId="263"/>
        </pc:sldMkLst>
      </pc:sldChg>
      <pc:sldChg chg="del">
        <pc:chgData name="Prarthana Puranik" userId="495893c9-482e-4cdf-ace2-ac9f48d4dc01" providerId="ADAL" clId="{D42CC189-BB88-4595-AF10-F7EB44E337E7}" dt="2022-04-02T02:36:40.192" v="159" actId="47"/>
        <pc:sldMkLst>
          <pc:docMk/>
          <pc:sldMk cId="1312239260" sldId="264"/>
        </pc:sldMkLst>
      </pc:sldChg>
      <pc:sldChg chg="del">
        <pc:chgData name="Prarthana Puranik" userId="495893c9-482e-4cdf-ace2-ac9f48d4dc01" providerId="ADAL" clId="{D42CC189-BB88-4595-AF10-F7EB44E337E7}" dt="2022-04-02T02:30:29.157" v="58" actId="47"/>
        <pc:sldMkLst>
          <pc:docMk/>
          <pc:sldMk cId="2426418129" sldId="265"/>
        </pc:sldMkLst>
      </pc:sldChg>
      <pc:sldChg chg="del">
        <pc:chgData name="Prarthana Puranik" userId="495893c9-482e-4cdf-ace2-ac9f48d4dc01" providerId="ADAL" clId="{D42CC189-BB88-4595-AF10-F7EB44E337E7}" dt="2022-04-02T02:36:40.192" v="159" actId="47"/>
        <pc:sldMkLst>
          <pc:docMk/>
          <pc:sldMk cId="535531231" sldId="266"/>
        </pc:sldMkLst>
      </pc:sldChg>
      <pc:sldChg chg="del">
        <pc:chgData name="Prarthana Puranik" userId="495893c9-482e-4cdf-ace2-ac9f48d4dc01" providerId="ADAL" clId="{D42CC189-BB88-4595-AF10-F7EB44E337E7}" dt="2022-04-02T02:32:35.797" v="59" actId="47"/>
        <pc:sldMkLst>
          <pc:docMk/>
          <pc:sldMk cId="2235723204" sldId="267"/>
        </pc:sldMkLst>
      </pc:sldChg>
      <pc:sldChg chg="del">
        <pc:chgData name="Prarthana Puranik" userId="495893c9-482e-4cdf-ace2-ac9f48d4dc01" providerId="ADAL" clId="{D42CC189-BB88-4595-AF10-F7EB44E337E7}" dt="2022-04-02T02:36:40.192" v="159" actId="47"/>
        <pc:sldMkLst>
          <pc:docMk/>
          <pc:sldMk cId="2083177669" sldId="268"/>
        </pc:sldMkLst>
      </pc:sldChg>
      <pc:sldChg chg="del">
        <pc:chgData name="Prarthana Puranik" userId="495893c9-482e-4cdf-ace2-ac9f48d4dc01" providerId="ADAL" clId="{D42CC189-BB88-4595-AF10-F7EB44E337E7}" dt="2022-04-02T02:36:40.192" v="159" actId="47"/>
        <pc:sldMkLst>
          <pc:docMk/>
          <pc:sldMk cId="2175294488" sldId="269"/>
        </pc:sldMkLst>
      </pc:sldChg>
      <pc:sldChg chg="del">
        <pc:chgData name="Prarthana Puranik" userId="495893c9-482e-4cdf-ace2-ac9f48d4dc01" providerId="ADAL" clId="{D42CC189-BB88-4595-AF10-F7EB44E337E7}" dt="2022-04-02T02:36:40.192" v="159" actId="47"/>
        <pc:sldMkLst>
          <pc:docMk/>
          <pc:sldMk cId="2083122042" sldId="270"/>
        </pc:sldMkLst>
      </pc:sldChg>
      <pc:sldChg chg="delSp modSp mod setBg">
        <pc:chgData name="Prarthana Puranik" userId="495893c9-482e-4cdf-ace2-ac9f48d4dc01" providerId="ADAL" clId="{D42CC189-BB88-4595-AF10-F7EB44E337E7}" dt="2022-04-07T20:17:30.988" v="4153"/>
        <pc:sldMkLst>
          <pc:docMk/>
          <pc:sldMk cId="855124481" sldId="271"/>
        </pc:sldMkLst>
        <pc:spChg chg="mod">
          <ac:chgData name="Prarthana Puranik" userId="495893c9-482e-4cdf-ace2-ac9f48d4dc01" providerId="ADAL" clId="{D42CC189-BB88-4595-AF10-F7EB44E337E7}" dt="2022-04-07T13:20:41.289" v="3367" actId="20577"/>
          <ac:spMkLst>
            <pc:docMk/>
            <pc:sldMk cId="855124481" sldId="271"/>
            <ac:spMk id="7" creationId="{61B20831-D4C2-45D1-BAEF-EEEA5F618364}"/>
          </ac:spMkLst>
        </pc:spChg>
        <pc:spChg chg="del">
          <ac:chgData name="Prarthana Puranik" userId="495893c9-482e-4cdf-ace2-ac9f48d4dc01" providerId="ADAL" clId="{D42CC189-BB88-4595-AF10-F7EB44E337E7}" dt="2022-04-02T02:37:02.520" v="160" actId="478"/>
          <ac:spMkLst>
            <pc:docMk/>
            <pc:sldMk cId="855124481" sldId="271"/>
            <ac:spMk id="10" creationId="{0C7D0E09-880F-4F00-8D0C-4BACE83E79E3}"/>
          </ac:spMkLst>
        </pc:spChg>
        <pc:spChg chg="del">
          <ac:chgData name="Prarthana Puranik" userId="495893c9-482e-4cdf-ace2-ac9f48d4dc01" providerId="ADAL" clId="{D42CC189-BB88-4595-AF10-F7EB44E337E7}" dt="2022-04-02T02:37:02.520" v="160" actId="478"/>
          <ac:spMkLst>
            <pc:docMk/>
            <pc:sldMk cId="855124481" sldId="271"/>
            <ac:spMk id="11" creationId="{3989CBBA-393B-407B-9D20-9995A22E7F2D}"/>
          </ac:spMkLst>
        </pc:spChg>
        <pc:spChg chg="del">
          <ac:chgData name="Prarthana Puranik" userId="495893c9-482e-4cdf-ace2-ac9f48d4dc01" providerId="ADAL" clId="{D42CC189-BB88-4595-AF10-F7EB44E337E7}" dt="2022-04-02T02:37:02.520" v="160" actId="478"/>
          <ac:spMkLst>
            <pc:docMk/>
            <pc:sldMk cId="855124481" sldId="271"/>
            <ac:spMk id="12" creationId="{4C410E83-1ED5-4E8D-965A-AAE96466D95B}"/>
          </ac:spMkLst>
        </pc:spChg>
        <pc:spChg chg="del">
          <ac:chgData name="Prarthana Puranik" userId="495893c9-482e-4cdf-ace2-ac9f48d4dc01" providerId="ADAL" clId="{D42CC189-BB88-4595-AF10-F7EB44E337E7}" dt="2022-04-02T02:37:02.520" v="160" actId="478"/>
          <ac:spMkLst>
            <pc:docMk/>
            <pc:sldMk cId="855124481" sldId="271"/>
            <ac:spMk id="13" creationId="{A7C14EB1-757D-4A53-A8DA-8003A72E257E}"/>
          </ac:spMkLst>
        </pc:spChg>
      </pc:sldChg>
      <pc:sldChg chg="delSp modSp mod setBg">
        <pc:chgData name="Prarthana Puranik" userId="495893c9-482e-4cdf-ace2-ac9f48d4dc01" providerId="ADAL" clId="{D42CC189-BB88-4595-AF10-F7EB44E337E7}" dt="2022-04-07T20:17:21.760" v="4151"/>
        <pc:sldMkLst>
          <pc:docMk/>
          <pc:sldMk cId="1500341987" sldId="272"/>
        </pc:sldMkLst>
        <pc:spChg chg="mod">
          <ac:chgData name="Prarthana Puranik" userId="495893c9-482e-4cdf-ace2-ac9f48d4dc01" providerId="ADAL" clId="{D42CC189-BB88-4595-AF10-F7EB44E337E7}" dt="2022-04-07T13:20:35.577" v="3358" actId="20577"/>
          <ac:spMkLst>
            <pc:docMk/>
            <pc:sldMk cId="1500341987" sldId="272"/>
            <ac:spMk id="7" creationId="{A4EF0F93-2601-49DB-BE5F-0E3C3F2CD08E}"/>
          </ac:spMkLst>
        </pc:spChg>
        <pc:spChg chg="del">
          <ac:chgData name="Prarthana Puranik" userId="495893c9-482e-4cdf-ace2-ac9f48d4dc01" providerId="ADAL" clId="{D42CC189-BB88-4595-AF10-F7EB44E337E7}" dt="2022-04-06T20:33:52.525" v="1097" actId="478"/>
          <ac:spMkLst>
            <pc:docMk/>
            <pc:sldMk cId="1500341987" sldId="272"/>
            <ac:spMk id="10" creationId="{0EB0275E-4612-43E3-BC7A-BAACF240018B}"/>
          </ac:spMkLst>
        </pc:spChg>
        <pc:spChg chg="del">
          <ac:chgData name="Prarthana Puranik" userId="495893c9-482e-4cdf-ace2-ac9f48d4dc01" providerId="ADAL" clId="{D42CC189-BB88-4595-AF10-F7EB44E337E7}" dt="2022-04-06T20:33:52.525" v="1097" actId="478"/>
          <ac:spMkLst>
            <pc:docMk/>
            <pc:sldMk cId="1500341987" sldId="272"/>
            <ac:spMk id="11" creationId="{493BC604-DBCC-4B92-820A-5DFB4FF34474}"/>
          </ac:spMkLst>
        </pc:spChg>
        <pc:spChg chg="del">
          <ac:chgData name="Prarthana Puranik" userId="495893c9-482e-4cdf-ace2-ac9f48d4dc01" providerId="ADAL" clId="{D42CC189-BB88-4595-AF10-F7EB44E337E7}" dt="2022-04-06T20:33:52.525" v="1097" actId="478"/>
          <ac:spMkLst>
            <pc:docMk/>
            <pc:sldMk cId="1500341987" sldId="272"/>
            <ac:spMk id="12" creationId="{3F4DC15D-DE2E-4F4B-BDD8-CB8BC628A679}"/>
          </ac:spMkLst>
        </pc:spChg>
        <pc:spChg chg="del">
          <ac:chgData name="Prarthana Puranik" userId="495893c9-482e-4cdf-ace2-ac9f48d4dc01" providerId="ADAL" clId="{D42CC189-BB88-4595-AF10-F7EB44E337E7}" dt="2022-04-06T20:33:52.525" v="1097" actId="478"/>
          <ac:spMkLst>
            <pc:docMk/>
            <pc:sldMk cId="1500341987" sldId="272"/>
            <ac:spMk id="13" creationId="{0A90269A-2946-4CEF-8E57-D38D43F4CF84}"/>
          </ac:spMkLst>
        </pc:spChg>
        <pc:spChg chg="del">
          <ac:chgData name="Prarthana Puranik" userId="495893c9-482e-4cdf-ace2-ac9f48d4dc01" providerId="ADAL" clId="{D42CC189-BB88-4595-AF10-F7EB44E337E7}" dt="2022-04-06T20:33:52.525" v="1097" actId="478"/>
          <ac:spMkLst>
            <pc:docMk/>
            <pc:sldMk cId="1500341987" sldId="272"/>
            <ac:spMk id="14" creationId="{757A2B35-2F7D-4F76-BDAC-9FA0C18BC701}"/>
          </ac:spMkLst>
        </pc:spChg>
      </pc:sldChg>
      <pc:sldChg chg="delSp modSp add mod setBg">
        <pc:chgData name="Prarthana Puranik" userId="495893c9-482e-4cdf-ace2-ac9f48d4dc01" providerId="ADAL" clId="{D42CC189-BB88-4595-AF10-F7EB44E337E7}" dt="2022-04-07T13:21:01.364" v="3371" actId="14100"/>
        <pc:sldMkLst>
          <pc:docMk/>
          <pc:sldMk cId="1231205736" sldId="273"/>
        </pc:sldMkLst>
        <pc:spChg chg="mod">
          <ac:chgData name="Prarthana Puranik" userId="495893c9-482e-4cdf-ace2-ac9f48d4dc01" providerId="ADAL" clId="{D42CC189-BB88-4595-AF10-F7EB44E337E7}" dt="2022-04-07T13:20:56.301" v="3370"/>
          <ac:spMkLst>
            <pc:docMk/>
            <pc:sldMk cId="1231205736" sldId="273"/>
            <ac:spMk id="7" creationId="{61B20831-D4C2-45D1-BAEF-EEEA5F618364}"/>
          </ac:spMkLst>
        </pc:spChg>
        <pc:spChg chg="mod">
          <ac:chgData name="Prarthana Puranik" userId="495893c9-482e-4cdf-ace2-ac9f48d4dc01" providerId="ADAL" clId="{D42CC189-BB88-4595-AF10-F7EB44E337E7}" dt="2022-04-07T13:21:01.364" v="3371" actId="14100"/>
          <ac:spMkLst>
            <pc:docMk/>
            <pc:sldMk cId="1231205736" sldId="273"/>
            <ac:spMk id="8" creationId="{5C0A339E-2162-453B-9D0D-D4490D0771D4}"/>
          </ac:spMkLst>
        </pc:spChg>
        <pc:spChg chg="del">
          <ac:chgData name="Prarthana Puranik" userId="495893c9-482e-4cdf-ace2-ac9f48d4dc01" providerId="ADAL" clId="{D42CC189-BB88-4595-AF10-F7EB44E337E7}" dt="2022-04-02T02:26:42.491" v="2" actId="478"/>
          <ac:spMkLst>
            <pc:docMk/>
            <pc:sldMk cId="1231205736" sldId="273"/>
            <ac:spMk id="10" creationId="{0C7D0E09-880F-4F00-8D0C-4BACE83E79E3}"/>
          </ac:spMkLst>
        </pc:spChg>
        <pc:spChg chg="del">
          <ac:chgData name="Prarthana Puranik" userId="495893c9-482e-4cdf-ace2-ac9f48d4dc01" providerId="ADAL" clId="{D42CC189-BB88-4595-AF10-F7EB44E337E7}" dt="2022-04-02T02:26:42.491" v="2" actId="478"/>
          <ac:spMkLst>
            <pc:docMk/>
            <pc:sldMk cId="1231205736" sldId="273"/>
            <ac:spMk id="11" creationId="{3989CBBA-393B-407B-9D20-9995A22E7F2D}"/>
          </ac:spMkLst>
        </pc:spChg>
        <pc:spChg chg="del">
          <ac:chgData name="Prarthana Puranik" userId="495893c9-482e-4cdf-ace2-ac9f48d4dc01" providerId="ADAL" clId="{D42CC189-BB88-4595-AF10-F7EB44E337E7}" dt="2022-04-02T02:26:42.491" v="2" actId="478"/>
          <ac:spMkLst>
            <pc:docMk/>
            <pc:sldMk cId="1231205736" sldId="273"/>
            <ac:spMk id="12" creationId="{4C410E83-1ED5-4E8D-965A-AAE96466D95B}"/>
          </ac:spMkLst>
        </pc:spChg>
        <pc:spChg chg="del">
          <ac:chgData name="Prarthana Puranik" userId="495893c9-482e-4cdf-ace2-ac9f48d4dc01" providerId="ADAL" clId="{D42CC189-BB88-4595-AF10-F7EB44E337E7}" dt="2022-04-02T02:26:42.491" v="2" actId="478"/>
          <ac:spMkLst>
            <pc:docMk/>
            <pc:sldMk cId="1231205736" sldId="273"/>
            <ac:spMk id="13" creationId="{A7C14EB1-757D-4A53-A8DA-8003A72E257E}"/>
          </ac:spMkLst>
        </pc:spChg>
      </pc:sldChg>
      <pc:sldChg chg="modSp add mod setBg">
        <pc:chgData name="Prarthana Puranik" userId="495893c9-482e-4cdf-ace2-ac9f48d4dc01" providerId="ADAL" clId="{D42CC189-BB88-4595-AF10-F7EB44E337E7}" dt="2022-04-07T13:21:12.785" v="3374"/>
        <pc:sldMkLst>
          <pc:docMk/>
          <pc:sldMk cId="3708119086" sldId="274"/>
        </pc:sldMkLst>
        <pc:spChg chg="mod">
          <ac:chgData name="Prarthana Puranik" userId="495893c9-482e-4cdf-ace2-ac9f48d4dc01" providerId="ADAL" clId="{D42CC189-BB88-4595-AF10-F7EB44E337E7}" dt="2022-04-07T13:21:12.785" v="3374"/>
          <ac:spMkLst>
            <pc:docMk/>
            <pc:sldMk cId="3708119086" sldId="274"/>
            <ac:spMk id="7" creationId="{61B20831-D4C2-45D1-BAEF-EEEA5F618364}"/>
          </ac:spMkLst>
        </pc:spChg>
        <pc:spChg chg="mod">
          <ac:chgData name="Prarthana Puranik" userId="495893c9-482e-4cdf-ace2-ac9f48d4dc01" providerId="ADAL" clId="{D42CC189-BB88-4595-AF10-F7EB44E337E7}" dt="2022-04-02T02:27:04.170" v="5" actId="1076"/>
          <ac:spMkLst>
            <pc:docMk/>
            <pc:sldMk cId="3708119086" sldId="274"/>
            <ac:spMk id="8" creationId="{5C0A339E-2162-453B-9D0D-D4490D0771D4}"/>
          </ac:spMkLst>
        </pc:spChg>
      </pc:sldChg>
      <pc:sldChg chg="modSp add mod setBg">
        <pc:chgData name="Prarthana Puranik" userId="495893c9-482e-4cdf-ace2-ac9f48d4dc01" providerId="ADAL" clId="{D42CC189-BB88-4595-AF10-F7EB44E337E7}" dt="2022-04-07T13:21:23.659" v="3383"/>
        <pc:sldMkLst>
          <pc:docMk/>
          <pc:sldMk cId="2366213169" sldId="275"/>
        </pc:sldMkLst>
        <pc:spChg chg="mod">
          <ac:chgData name="Prarthana Puranik" userId="495893c9-482e-4cdf-ace2-ac9f48d4dc01" providerId="ADAL" clId="{D42CC189-BB88-4595-AF10-F7EB44E337E7}" dt="2022-04-07T13:21:23.659" v="3383"/>
          <ac:spMkLst>
            <pc:docMk/>
            <pc:sldMk cId="2366213169" sldId="275"/>
            <ac:spMk id="7" creationId="{61B20831-D4C2-45D1-BAEF-EEEA5F618364}"/>
          </ac:spMkLst>
        </pc:spChg>
        <pc:spChg chg="mod">
          <ac:chgData name="Prarthana Puranik" userId="495893c9-482e-4cdf-ace2-ac9f48d4dc01" providerId="ADAL" clId="{D42CC189-BB88-4595-AF10-F7EB44E337E7}" dt="2022-04-02T02:27:22.318" v="8" actId="1076"/>
          <ac:spMkLst>
            <pc:docMk/>
            <pc:sldMk cId="2366213169" sldId="275"/>
            <ac:spMk id="8" creationId="{5C0A339E-2162-453B-9D0D-D4490D0771D4}"/>
          </ac:spMkLst>
        </pc:spChg>
      </pc:sldChg>
      <pc:sldChg chg="modSp add mod setBg">
        <pc:chgData name="Prarthana Puranik" userId="495893c9-482e-4cdf-ace2-ac9f48d4dc01" providerId="ADAL" clId="{D42CC189-BB88-4595-AF10-F7EB44E337E7}" dt="2022-04-02T02:29:33.847" v="52"/>
        <pc:sldMkLst>
          <pc:docMk/>
          <pc:sldMk cId="4019308539" sldId="276"/>
        </pc:sldMkLst>
        <pc:spChg chg="mod">
          <ac:chgData name="Prarthana Puranik" userId="495893c9-482e-4cdf-ace2-ac9f48d4dc01" providerId="ADAL" clId="{D42CC189-BB88-4595-AF10-F7EB44E337E7}" dt="2022-04-02T02:27:32.499" v="10" actId="1076"/>
          <ac:spMkLst>
            <pc:docMk/>
            <pc:sldMk cId="4019308539" sldId="276"/>
            <ac:spMk id="8" creationId="{5C0A339E-2162-453B-9D0D-D4490D0771D4}"/>
          </ac:spMkLst>
        </pc:spChg>
      </pc:sldChg>
      <pc:sldChg chg="modSp add mod setBg">
        <pc:chgData name="Prarthana Puranik" userId="495893c9-482e-4cdf-ace2-ac9f48d4dc01" providerId="ADAL" clId="{D42CC189-BB88-4595-AF10-F7EB44E337E7}" dt="2022-04-02T02:29:33.847" v="52"/>
        <pc:sldMkLst>
          <pc:docMk/>
          <pc:sldMk cId="444812199" sldId="277"/>
        </pc:sldMkLst>
        <pc:spChg chg="mod">
          <ac:chgData name="Prarthana Puranik" userId="495893c9-482e-4cdf-ace2-ac9f48d4dc01" providerId="ADAL" clId="{D42CC189-BB88-4595-AF10-F7EB44E337E7}" dt="2022-04-02T02:27:40.302" v="12" actId="1076"/>
          <ac:spMkLst>
            <pc:docMk/>
            <pc:sldMk cId="444812199" sldId="277"/>
            <ac:spMk id="8" creationId="{5C0A339E-2162-453B-9D0D-D4490D0771D4}"/>
          </ac:spMkLst>
        </pc:spChg>
      </pc:sldChg>
      <pc:sldChg chg="modSp new mod setBg modNotesTx">
        <pc:chgData name="Prarthana Puranik" userId="495893c9-482e-4cdf-ace2-ac9f48d4dc01" providerId="ADAL" clId="{D42CC189-BB88-4595-AF10-F7EB44E337E7}" dt="2022-04-07T20:17:59.468" v="4159"/>
        <pc:sldMkLst>
          <pc:docMk/>
          <pc:sldMk cId="4136490992" sldId="278"/>
        </pc:sldMkLst>
        <pc:spChg chg="mod">
          <ac:chgData name="Prarthana Puranik" userId="495893c9-482e-4cdf-ace2-ac9f48d4dc01" providerId="ADAL" clId="{D42CC189-BB88-4595-AF10-F7EB44E337E7}" dt="2022-04-07T17:53:26.405" v="4070" actId="20577"/>
          <ac:spMkLst>
            <pc:docMk/>
            <pc:sldMk cId="4136490992" sldId="278"/>
            <ac:spMk id="2" creationId="{7F6F538F-709E-4A21-ADED-4BCC1D1EAD3F}"/>
          </ac:spMkLst>
        </pc:spChg>
        <pc:spChg chg="mod">
          <ac:chgData name="Prarthana Puranik" userId="495893c9-482e-4cdf-ace2-ac9f48d4dc01" providerId="ADAL" clId="{D42CC189-BB88-4595-AF10-F7EB44E337E7}" dt="2022-04-07T17:44:31.854" v="4063" actId="20577"/>
          <ac:spMkLst>
            <pc:docMk/>
            <pc:sldMk cId="4136490992" sldId="278"/>
            <ac:spMk id="3" creationId="{9C1E2E8F-ECDF-42A3-8108-57E58D82B112}"/>
          </ac:spMkLst>
        </pc:spChg>
      </pc:sldChg>
      <pc:sldChg chg="modSp new mod setBg modNotesTx">
        <pc:chgData name="Prarthana Puranik" userId="495893c9-482e-4cdf-ace2-ac9f48d4dc01" providerId="ADAL" clId="{D42CC189-BB88-4595-AF10-F7EB44E337E7}" dt="2022-04-07T20:18:09.579" v="4162"/>
        <pc:sldMkLst>
          <pc:docMk/>
          <pc:sldMk cId="3782110664" sldId="279"/>
        </pc:sldMkLst>
        <pc:spChg chg="mod">
          <ac:chgData name="Prarthana Puranik" userId="495893c9-482e-4cdf-ace2-ac9f48d4dc01" providerId="ADAL" clId="{D42CC189-BB88-4595-AF10-F7EB44E337E7}" dt="2022-04-02T02:33:21.839" v="80" actId="20577"/>
          <ac:spMkLst>
            <pc:docMk/>
            <pc:sldMk cId="3782110664" sldId="279"/>
            <ac:spMk id="2" creationId="{484E3581-8894-4B54-9828-3B27AA6D39BF}"/>
          </ac:spMkLst>
        </pc:spChg>
        <pc:spChg chg="mod">
          <ac:chgData name="Prarthana Puranik" userId="495893c9-482e-4cdf-ace2-ac9f48d4dc01" providerId="ADAL" clId="{D42CC189-BB88-4595-AF10-F7EB44E337E7}" dt="2022-04-07T17:54:47.573" v="4077" actId="27636"/>
          <ac:spMkLst>
            <pc:docMk/>
            <pc:sldMk cId="3782110664" sldId="279"/>
            <ac:spMk id="3" creationId="{8120C2E1-9B8E-4CEA-88F0-1232BE762EED}"/>
          </ac:spMkLst>
        </pc:spChg>
      </pc:sldChg>
      <pc:sldChg chg="modSp new del mod setBg">
        <pc:chgData name="Prarthana Puranik" userId="495893c9-482e-4cdf-ace2-ac9f48d4dc01" providerId="ADAL" clId="{D42CC189-BB88-4595-AF10-F7EB44E337E7}" dt="2022-04-07T17:53:17.999" v="4069" actId="47"/>
        <pc:sldMkLst>
          <pc:docMk/>
          <pc:sldMk cId="2110394437" sldId="280"/>
        </pc:sldMkLst>
        <pc:spChg chg="mod">
          <ac:chgData name="Prarthana Puranik" userId="495893c9-482e-4cdf-ace2-ac9f48d4dc01" providerId="ADAL" clId="{D42CC189-BB88-4595-AF10-F7EB44E337E7}" dt="2022-04-06T20:28:40.685" v="734"/>
          <ac:spMkLst>
            <pc:docMk/>
            <pc:sldMk cId="2110394437" sldId="280"/>
            <ac:spMk id="2" creationId="{92F5E717-EDB7-4B11-8690-2A968CB022A9}"/>
          </ac:spMkLst>
        </pc:spChg>
        <pc:spChg chg="mod">
          <ac:chgData name="Prarthana Puranik" userId="495893c9-482e-4cdf-ace2-ac9f48d4dc01" providerId="ADAL" clId="{D42CC189-BB88-4595-AF10-F7EB44E337E7}" dt="2022-04-07T17:44:11.286" v="4058" actId="20577"/>
          <ac:spMkLst>
            <pc:docMk/>
            <pc:sldMk cId="2110394437" sldId="280"/>
            <ac:spMk id="3" creationId="{71403D77-C8C0-42BD-A55C-8B90194C7F4E}"/>
          </ac:spMkLst>
        </pc:spChg>
      </pc:sldChg>
      <pc:sldChg chg="modSp new mod setBg modNotesTx">
        <pc:chgData name="Prarthana Puranik" userId="495893c9-482e-4cdf-ace2-ac9f48d4dc01" providerId="ADAL" clId="{D42CC189-BB88-4595-AF10-F7EB44E337E7}" dt="2022-04-07T20:18:17.212" v="4165"/>
        <pc:sldMkLst>
          <pc:docMk/>
          <pc:sldMk cId="738308130" sldId="281"/>
        </pc:sldMkLst>
        <pc:spChg chg="mod">
          <ac:chgData name="Prarthana Puranik" userId="495893c9-482e-4cdf-ace2-ac9f48d4dc01" providerId="ADAL" clId="{D42CC189-BB88-4595-AF10-F7EB44E337E7}" dt="2022-04-07T01:52:45.687" v="3278" actId="14100"/>
          <ac:spMkLst>
            <pc:docMk/>
            <pc:sldMk cId="738308130" sldId="281"/>
            <ac:spMk id="2" creationId="{4BB3D3FD-1531-429F-9AA6-23671805A2C2}"/>
          </ac:spMkLst>
        </pc:spChg>
        <pc:spChg chg="mod">
          <ac:chgData name="Prarthana Puranik" userId="495893c9-482e-4cdf-ace2-ac9f48d4dc01" providerId="ADAL" clId="{D42CC189-BB88-4595-AF10-F7EB44E337E7}" dt="2022-04-07T01:52:49.826" v="3279" actId="1076"/>
          <ac:spMkLst>
            <pc:docMk/>
            <pc:sldMk cId="738308130" sldId="281"/>
            <ac:spMk id="3" creationId="{F0D4986D-D7D3-4C3E-9952-028B514F5D84}"/>
          </ac:spMkLst>
        </pc:spChg>
      </pc:sldChg>
      <pc:sldChg chg="new del">
        <pc:chgData name="Prarthana Puranik" userId="495893c9-482e-4cdf-ace2-ac9f48d4dc01" providerId="ADAL" clId="{D42CC189-BB88-4595-AF10-F7EB44E337E7}" dt="2022-04-02T02:34:01.977" v="88" actId="47"/>
        <pc:sldMkLst>
          <pc:docMk/>
          <pc:sldMk cId="1125385065" sldId="282"/>
        </pc:sldMkLst>
      </pc:sldChg>
      <pc:sldChg chg="modSp new del mod">
        <pc:chgData name="Prarthana Puranik" userId="495893c9-482e-4cdf-ace2-ac9f48d4dc01" providerId="ADAL" clId="{D42CC189-BB88-4595-AF10-F7EB44E337E7}" dt="2022-04-06T21:30:16.368" v="1794" actId="47"/>
        <pc:sldMkLst>
          <pc:docMk/>
          <pc:sldMk cId="1231493809" sldId="282"/>
        </pc:sldMkLst>
        <pc:spChg chg="mod">
          <ac:chgData name="Prarthana Puranik" userId="495893c9-482e-4cdf-ace2-ac9f48d4dc01" providerId="ADAL" clId="{D42CC189-BB88-4595-AF10-F7EB44E337E7}" dt="2022-04-02T02:34:25.448" v="91" actId="20577"/>
          <ac:spMkLst>
            <pc:docMk/>
            <pc:sldMk cId="1231493809" sldId="282"/>
            <ac:spMk id="2" creationId="{3669EAA4-88E2-4E61-A8FD-41C8CCEBDA2C}"/>
          </ac:spMkLst>
        </pc:spChg>
        <pc:spChg chg="mod">
          <ac:chgData name="Prarthana Puranik" userId="495893c9-482e-4cdf-ace2-ac9f48d4dc01" providerId="ADAL" clId="{D42CC189-BB88-4595-AF10-F7EB44E337E7}" dt="2022-04-06T17:24:39.777" v="408" actId="20577"/>
          <ac:spMkLst>
            <pc:docMk/>
            <pc:sldMk cId="1231493809" sldId="282"/>
            <ac:spMk id="3" creationId="{CE0E7242-95E7-4A3F-81A7-EA56ADFE0EB0}"/>
          </ac:spMkLst>
        </pc:spChg>
      </pc:sldChg>
      <pc:sldChg chg="modSp new del mod">
        <pc:chgData name="Prarthana Puranik" userId="495893c9-482e-4cdf-ace2-ac9f48d4dc01" providerId="ADAL" clId="{D42CC189-BB88-4595-AF10-F7EB44E337E7}" dt="2022-04-06T21:30:18.108" v="1795" actId="47"/>
        <pc:sldMkLst>
          <pc:docMk/>
          <pc:sldMk cId="3744709236" sldId="283"/>
        </pc:sldMkLst>
        <pc:spChg chg="mod">
          <ac:chgData name="Prarthana Puranik" userId="495893c9-482e-4cdf-ace2-ac9f48d4dc01" providerId="ADAL" clId="{D42CC189-BB88-4595-AF10-F7EB44E337E7}" dt="2022-04-02T02:34:50.577" v="94" actId="20577"/>
          <ac:spMkLst>
            <pc:docMk/>
            <pc:sldMk cId="3744709236" sldId="283"/>
            <ac:spMk id="2" creationId="{EF612B08-D0E5-4EBF-B864-30BBBB721E52}"/>
          </ac:spMkLst>
        </pc:spChg>
      </pc:sldChg>
      <pc:sldChg chg="addSp delSp modSp new mod setBg">
        <pc:chgData name="Prarthana Puranik" userId="495893c9-482e-4cdf-ace2-ac9f48d4dc01" providerId="ADAL" clId="{D42CC189-BB88-4595-AF10-F7EB44E337E7}" dt="2022-04-07T20:19:19.719" v="4175"/>
        <pc:sldMkLst>
          <pc:docMk/>
          <pc:sldMk cId="2186119968" sldId="284"/>
        </pc:sldMkLst>
        <pc:spChg chg="mod">
          <ac:chgData name="Prarthana Puranik" userId="495893c9-482e-4cdf-ace2-ac9f48d4dc01" providerId="ADAL" clId="{D42CC189-BB88-4595-AF10-F7EB44E337E7}" dt="2022-04-07T00:30:30.464" v="2503" actId="20577"/>
          <ac:spMkLst>
            <pc:docMk/>
            <pc:sldMk cId="2186119968" sldId="284"/>
            <ac:spMk id="2" creationId="{29B18564-40FF-49A6-BC51-841752B032E0}"/>
          </ac:spMkLst>
        </pc:spChg>
        <pc:spChg chg="mod">
          <ac:chgData name="Prarthana Puranik" userId="495893c9-482e-4cdf-ace2-ac9f48d4dc01" providerId="ADAL" clId="{D42CC189-BB88-4595-AF10-F7EB44E337E7}" dt="2022-04-07T18:05:26.966" v="4098" actId="20577"/>
          <ac:spMkLst>
            <pc:docMk/>
            <pc:sldMk cId="2186119968" sldId="284"/>
            <ac:spMk id="3" creationId="{7B314D69-F55C-44A1-B1E7-EDD7622CA683}"/>
          </ac:spMkLst>
        </pc:spChg>
        <pc:spChg chg="add mod">
          <ac:chgData name="Prarthana Puranik" userId="495893c9-482e-4cdf-ace2-ac9f48d4dc01" providerId="ADAL" clId="{D42CC189-BB88-4595-AF10-F7EB44E337E7}" dt="2022-04-07T01:42:49.146" v="3253" actId="1076"/>
          <ac:spMkLst>
            <pc:docMk/>
            <pc:sldMk cId="2186119968" sldId="284"/>
            <ac:spMk id="4" creationId="{932BFC5F-3359-41E9-B4CC-C62E0A0EB524}"/>
          </ac:spMkLst>
        </pc:spChg>
        <pc:spChg chg="add del mod">
          <ac:chgData name="Prarthana Puranik" userId="495893c9-482e-4cdf-ace2-ac9f48d4dc01" providerId="ADAL" clId="{D42CC189-BB88-4595-AF10-F7EB44E337E7}" dt="2022-04-07T00:28:00.419" v="2389" actId="478"/>
          <ac:spMkLst>
            <pc:docMk/>
            <pc:sldMk cId="2186119968" sldId="284"/>
            <ac:spMk id="5" creationId="{E5FB7B3F-3470-48AB-84AF-87EB8C5DF7E6}"/>
          </ac:spMkLst>
        </pc:spChg>
        <pc:picChg chg="add del mod">
          <ac:chgData name="Prarthana Puranik" userId="495893c9-482e-4cdf-ace2-ac9f48d4dc01" providerId="ADAL" clId="{D42CC189-BB88-4595-AF10-F7EB44E337E7}" dt="2022-04-07T18:05:29.926" v="4099" actId="478"/>
          <ac:picMkLst>
            <pc:docMk/>
            <pc:sldMk cId="2186119968" sldId="284"/>
            <ac:picMk id="6" creationId="{9CD89952-0610-4CE5-9CF7-78E2316C7BC4}"/>
          </ac:picMkLst>
        </pc:picChg>
        <pc:picChg chg="add mod">
          <ac:chgData name="Prarthana Puranik" userId="495893c9-482e-4cdf-ace2-ac9f48d4dc01" providerId="ADAL" clId="{D42CC189-BB88-4595-AF10-F7EB44E337E7}" dt="2022-04-07T01:59:32.536" v="3298" actId="1035"/>
          <ac:picMkLst>
            <pc:docMk/>
            <pc:sldMk cId="2186119968" sldId="284"/>
            <ac:picMk id="7" creationId="{475F78B0-4C65-4750-A4C8-03099A710A55}"/>
          </ac:picMkLst>
        </pc:picChg>
        <pc:picChg chg="add del mod">
          <ac:chgData name="Prarthana Puranik" userId="495893c9-482e-4cdf-ace2-ac9f48d4dc01" providerId="ADAL" clId="{D42CC189-BB88-4595-AF10-F7EB44E337E7}" dt="2022-04-07T00:34:48.084" v="2515" actId="478"/>
          <ac:picMkLst>
            <pc:docMk/>
            <pc:sldMk cId="2186119968" sldId="284"/>
            <ac:picMk id="9" creationId="{72216E37-AD2D-45AA-BA83-AA594C0296CC}"/>
          </ac:picMkLst>
        </pc:picChg>
      </pc:sldChg>
      <pc:sldChg chg="modSp new del mod">
        <pc:chgData name="Prarthana Puranik" userId="495893c9-482e-4cdf-ace2-ac9f48d4dc01" providerId="ADAL" clId="{D42CC189-BB88-4595-AF10-F7EB44E337E7}" dt="2022-04-07T00:28:25.545" v="2394" actId="47"/>
        <pc:sldMkLst>
          <pc:docMk/>
          <pc:sldMk cId="3795071809" sldId="285"/>
        </pc:sldMkLst>
        <pc:spChg chg="mod">
          <ac:chgData name="Prarthana Puranik" userId="495893c9-482e-4cdf-ace2-ac9f48d4dc01" providerId="ADAL" clId="{D42CC189-BB88-4595-AF10-F7EB44E337E7}" dt="2022-04-06T21:33:40.307" v="1946" actId="20577"/>
          <ac:spMkLst>
            <pc:docMk/>
            <pc:sldMk cId="3795071809" sldId="285"/>
            <ac:spMk id="2" creationId="{64112F84-46C3-48D3-AB90-35BF8EF3BD5F}"/>
          </ac:spMkLst>
        </pc:spChg>
      </pc:sldChg>
      <pc:sldChg chg="modSp new del mod">
        <pc:chgData name="Prarthana Puranik" userId="495893c9-482e-4cdf-ace2-ac9f48d4dc01" providerId="ADAL" clId="{D42CC189-BB88-4595-AF10-F7EB44E337E7}" dt="2022-04-07T01:43:22.790" v="3257" actId="47"/>
        <pc:sldMkLst>
          <pc:docMk/>
          <pc:sldMk cId="3345252089" sldId="286"/>
        </pc:sldMkLst>
        <pc:spChg chg="mod">
          <ac:chgData name="Prarthana Puranik" userId="495893c9-482e-4cdf-ace2-ac9f48d4dc01" providerId="ADAL" clId="{D42CC189-BB88-4595-AF10-F7EB44E337E7}" dt="2022-04-02T02:36:26.781" v="158" actId="5793"/>
          <ac:spMkLst>
            <pc:docMk/>
            <pc:sldMk cId="3345252089" sldId="286"/>
            <ac:spMk id="2" creationId="{D64CABAB-4CCD-4EC2-9EE3-C18432B3C453}"/>
          </ac:spMkLst>
        </pc:spChg>
      </pc:sldChg>
      <pc:sldChg chg="modSp new mod setBg">
        <pc:chgData name="Prarthana Puranik" userId="495893c9-482e-4cdf-ace2-ac9f48d4dc01" providerId="ADAL" clId="{D42CC189-BB88-4595-AF10-F7EB44E337E7}" dt="2022-04-07T20:20:05.088" v="4190"/>
        <pc:sldMkLst>
          <pc:docMk/>
          <pc:sldMk cId="2860219284" sldId="287"/>
        </pc:sldMkLst>
        <pc:spChg chg="mod">
          <ac:chgData name="Prarthana Puranik" userId="495893c9-482e-4cdf-ace2-ac9f48d4dc01" providerId="ADAL" clId="{D42CC189-BB88-4595-AF10-F7EB44E337E7}" dt="2022-04-02T02:36:18.075" v="144" actId="20577"/>
          <ac:spMkLst>
            <pc:docMk/>
            <pc:sldMk cId="2860219284" sldId="287"/>
            <ac:spMk id="2" creationId="{876A26C9-E5D9-420D-9337-875D15E2BCB8}"/>
          </ac:spMkLst>
        </pc:spChg>
        <pc:spChg chg="mod">
          <ac:chgData name="Prarthana Puranik" userId="495893c9-482e-4cdf-ace2-ac9f48d4dc01" providerId="ADAL" clId="{D42CC189-BB88-4595-AF10-F7EB44E337E7}" dt="2022-04-07T01:59:01.165" v="3293" actId="20577"/>
          <ac:spMkLst>
            <pc:docMk/>
            <pc:sldMk cId="2860219284" sldId="287"/>
            <ac:spMk id="3" creationId="{300A9761-DD3F-49FF-B65E-58DB802EB25F}"/>
          </ac:spMkLst>
        </pc:spChg>
      </pc:sldChg>
      <pc:sldChg chg="addSp delSp modSp new mod setBg">
        <pc:chgData name="Prarthana Puranik" userId="495893c9-482e-4cdf-ace2-ac9f48d4dc01" providerId="ADAL" clId="{D42CC189-BB88-4595-AF10-F7EB44E337E7}" dt="2022-04-07T20:19:26.851" v="4178"/>
        <pc:sldMkLst>
          <pc:docMk/>
          <pc:sldMk cId="4117949190" sldId="288"/>
        </pc:sldMkLst>
        <pc:spChg chg="mod">
          <ac:chgData name="Prarthana Puranik" userId="495893c9-482e-4cdf-ace2-ac9f48d4dc01" providerId="ADAL" clId="{D42CC189-BB88-4595-AF10-F7EB44E337E7}" dt="2022-04-07T01:42:58.018" v="3254" actId="1076"/>
          <ac:spMkLst>
            <pc:docMk/>
            <pc:sldMk cId="4117949190" sldId="288"/>
            <ac:spMk id="2" creationId="{E6DFBE3C-4890-4D76-BDF3-91C8AA909E50}"/>
          </ac:spMkLst>
        </pc:spChg>
        <pc:spChg chg="mod">
          <ac:chgData name="Prarthana Puranik" userId="495893c9-482e-4cdf-ace2-ac9f48d4dc01" providerId="ADAL" clId="{D42CC189-BB88-4595-AF10-F7EB44E337E7}" dt="2022-04-07T01:19:48.728" v="2731" actId="207"/>
          <ac:spMkLst>
            <pc:docMk/>
            <pc:sldMk cId="4117949190" sldId="288"/>
            <ac:spMk id="3" creationId="{15C2DF22-DC05-4AC4-9D76-2AC94E2DDCBC}"/>
          </ac:spMkLst>
        </pc:spChg>
        <pc:spChg chg="add del mod">
          <ac:chgData name="Prarthana Puranik" userId="495893c9-482e-4cdf-ace2-ac9f48d4dc01" providerId="ADAL" clId="{D42CC189-BB88-4595-AF10-F7EB44E337E7}" dt="2022-04-07T01:33:14.378" v="3122" actId="21"/>
          <ac:spMkLst>
            <pc:docMk/>
            <pc:sldMk cId="4117949190" sldId="288"/>
            <ac:spMk id="5" creationId="{22E18B11-EEC5-45C5-A5CE-281E24FFE88D}"/>
          </ac:spMkLst>
        </pc:spChg>
        <pc:spChg chg="add del mod">
          <ac:chgData name="Prarthana Puranik" userId="495893c9-482e-4cdf-ace2-ac9f48d4dc01" providerId="ADAL" clId="{D42CC189-BB88-4595-AF10-F7EB44E337E7}" dt="2022-04-07T00:28:12.724" v="2391" actId="478"/>
          <ac:spMkLst>
            <pc:docMk/>
            <pc:sldMk cId="4117949190" sldId="288"/>
            <ac:spMk id="6" creationId="{61DE623E-4A9A-45EE-8BD2-AC8BA97ADC1F}"/>
          </ac:spMkLst>
        </pc:spChg>
        <pc:picChg chg="add del mod">
          <ac:chgData name="Prarthana Puranik" userId="495893c9-482e-4cdf-ace2-ac9f48d4dc01" providerId="ADAL" clId="{D42CC189-BB88-4595-AF10-F7EB44E337E7}" dt="2022-04-07T00:25:44.980" v="2361" actId="478"/>
          <ac:picMkLst>
            <pc:docMk/>
            <pc:sldMk cId="4117949190" sldId="288"/>
            <ac:picMk id="4" creationId="{1A5807A8-02D2-4879-9A59-4F146FD43BB5}"/>
          </ac:picMkLst>
        </pc:picChg>
        <pc:picChg chg="add del mod">
          <ac:chgData name="Prarthana Puranik" userId="495893c9-482e-4cdf-ace2-ac9f48d4dc01" providerId="ADAL" clId="{D42CC189-BB88-4595-AF10-F7EB44E337E7}" dt="2022-04-07T01:33:50.747" v="3167" actId="21"/>
          <ac:picMkLst>
            <pc:docMk/>
            <pc:sldMk cId="4117949190" sldId="288"/>
            <ac:picMk id="7" creationId="{6F1AF73A-C8BD-4F33-8396-C72FA4464286}"/>
          </ac:picMkLst>
        </pc:picChg>
        <pc:picChg chg="add mod">
          <ac:chgData name="Prarthana Puranik" userId="495893c9-482e-4cdf-ace2-ac9f48d4dc01" providerId="ADAL" clId="{D42CC189-BB88-4595-AF10-F7EB44E337E7}" dt="2022-04-07T01:34:01.292" v="3169" actId="1076"/>
          <ac:picMkLst>
            <pc:docMk/>
            <pc:sldMk cId="4117949190" sldId="288"/>
            <ac:picMk id="9" creationId="{7FB9FE48-BE1D-4C2F-92F7-9F80DEF93C9B}"/>
          </ac:picMkLst>
        </pc:picChg>
        <pc:picChg chg="add mod">
          <ac:chgData name="Prarthana Puranik" userId="495893c9-482e-4cdf-ace2-ac9f48d4dc01" providerId="ADAL" clId="{D42CC189-BB88-4595-AF10-F7EB44E337E7}" dt="2022-04-07T01:35:13.453" v="3176" actId="1076"/>
          <ac:picMkLst>
            <pc:docMk/>
            <pc:sldMk cId="4117949190" sldId="288"/>
            <ac:picMk id="10" creationId="{420F3914-0FC7-417E-AE03-5FD917A22D6F}"/>
          </ac:picMkLst>
        </pc:picChg>
      </pc:sldChg>
      <pc:sldChg chg="addSp modSp new mod setBg">
        <pc:chgData name="Prarthana Puranik" userId="495893c9-482e-4cdf-ace2-ac9f48d4dc01" providerId="ADAL" clId="{D42CC189-BB88-4595-AF10-F7EB44E337E7}" dt="2022-04-07T20:18:58.492" v="4172" actId="1076"/>
        <pc:sldMkLst>
          <pc:docMk/>
          <pc:sldMk cId="2368057098" sldId="289"/>
        </pc:sldMkLst>
        <pc:graphicFrameChg chg="add mod modGraphic">
          <ac:chgData name="Prarthana Puranik" userId="495893c9-482e-4cdf-ace2-ac9f48d4dc01" providerId="ADAL" clId="{D42CC189-BB88-4595-AF10-F7EB44E337E7}" dt="2022-04-07T20:18:58.492" v="4172" actId="1076"/>
          <ac:graphicFrameMkLst>
            <pc:docMk/>
            <pc:sldMk cId="2368057098" sldId="289"/>
            <ac:graphicFrameMk id="2" creationId="{40BFFB55-74E1-4A26-8E69-1471ACCE8031}"/>
          </ac:graphicFrameMkLst>
        </pc:graphicFrameChg>
      </pc:sldChg>
      <pc:sldChg chg="delSp modSp new mod setBg modNotesTx">
        <pc:chgData name="Prarthana Puranik" userId="495893c9-482e-4cdf-ace2-ac9f48d4dc01" providerId="ADAL" clId="{D42CC189-BB88-4595-AF10-F7EB44E337E7}" dt="2022-04-07T20:50:46.559" v="4924" actId="20577"/>
        <pc:sldMkLst>
          <pc:docMk/>
          <pc:sldMk cId="561882005" sldId="290"/>
        </pc:sldMkLst>
        <pc:spChg chg="del">
          <ac:chgData name="Prarthana Puranik" userId="495893c9-482e-4cdf-ace2-ac9f48d4dc01" providerId="ADAL" clId="{D42CC189-BB88-4595-AF10-F7EB44E337E7}" dt="2022-04-06T21:26:09.138" v="1630" actId="478"/>
          <ac:spMkLst>
            <pc:docMk/>
            <pc:sldMk cId="561882005" sldId="290"/>
            <ac:spMk id="2" creationId="{1944E779-BD56-4FDC-8C78-6FF3D391E5B8}"/>
          </ac:spMkLst>
        </pc:spChg>
        <pc:spChg chg="mod">
          <ac:chgData name="Prarthana Puranik" userId="495893c9-482e-4cdf-ace2-ac9f48d4dc01" providerId="ADAL" clId="{D42CC189-BB88-4595-AF10-F7EB44E337E7}" dt="2022-04-07T20:44:51.404" v="4322" actId="20577"/>
          <ac:spMkLst>
            <pc:docMk/>
            <pc:sldMk cId="561882005" sldId="290"/>
            <ac:spMk id="3" creationId="{E33571CA-DADF-4530-827B-3B99239E49C2}"/>
          </ac:spMkLst>
        </pc:spChg>
      </pc:sldChg>
      <pc:sldChg chg="new del">
        <pc:chgData name="Prarthana Puranik" userId="495893c9-482e-4cdf-ace2-ac9f48d4dc01" providerId="ADAL" clId="{D42CC189-BB88-4595-AF10-F7EB44E337E7}" dt="2022-04-06T21:30:11.771" v="1793" actId="47"/>
        <pc:sldMkLst>
          <pc:docMk/>
          <pc:sldMk cId="94212839" sldId="291"/>
        </pc:sldMkLst>
      </pc:sldChg>
      <pc:sldChg chg="modSp new del mod">
        <pc:chgData name="Prarthana Puranik" userId="495893c9-482e-4cdf-ace2-ac9f48d4dc01" providerId="ADAL" clId="{D42CC189-BB88-4595-AF10-F7EB44E337E7}" dt="2022-04-07T01:03:51.716" v="2535" actId="47"/>
        <pc:sldMkLst>
          <pc:docMk/>
          <pc:sldMk cId="3041451066" sldId="291"/>
        </pc:sldMkLst>
        <pc:spChg chg="mod">
          <ac:chgData name="Prarthana Puranik" userId="495893c9-482e-4cdf-ace2-ac9f48d4dc01" providerId="ADAL" clId="{D42CC189-BB88-4595-AF10-F7EB44E337E7}" dt="2022-04-06T21:31:56.775" v="1854" actId="20577"/>
          <ac:spMkLst>
            <pc:docMk/>
            <pc:sldMk cId="3041451066" sldId="291"/>
            <ac:spMk id="2" creationId="{81E7A1DB-7438-4A2C-A2AB-21791D644B31}"/>
          </ac:spMkLst>
        </pc:spChg>
        <pc:spChg chg="mod">
          <ac:chgData name="Prarthana Puranik" userId="495893c9-482e-4cdf-ace2-ac9f48d4dc01" providerId="ADAL" clId="{D42CC189-BB88-4595-AF10-F7EB44E337E7}" dt="2022-04-07T00:23:42.624" v="2340" actId="20577"/>
          <ac:spMkLst>
            <pc:docMk/>
            <pc:sldMk cId="3041451066" sldId="291"/>
            <ac:spMk id="3" creationId="{9F509812-4E8D-4424-B2B3-FDFA6F97D95A}"/>
          </ac:spMkLst>
        </pc:spChg>
      </pc:sldChg>
      <pc:sldChg chg="modSp new del mod ord">
        <pc:chgData name="Prarthana Puranik" userId="495893c9-482e-4cdf-ace2-ac9f48d4dc01" providerId="ADAL" clId="{D42CC189-BB88-4595-AF10-F7EB44E337E7}" dt="2022-04-07T01:26:47.378" v="3044" actId="47"/>
        <pc:sldMkLst>
          <pc:docMk/>
          <pc:sldMk cId="1514039107" sldId="292"/>
        </pc:sldMkLst>
        <pc:spChg chg="mod">
          <ac:chgData name="Prarthana Puranik" userId="495893c9-482e-4cdf-ace2-ac9f48d4dc01" providerId="ADAL" clId="{D42CC189-BB88-4595-AF10-F7EB44E337E7}" dt="2022-04-06T21:33:56.657" v="1986" actId="20577"/>
          <ac:spMkLst>
            <pc:docMk/>
            <pc:sldMk cId="1514039107" sldId="292"/>
            <ac:spMk id="2" creationId="{169FFAC9-E980-4ADC-A96C-2A8EAA360860}"/>
          </ac:spMkLst>
        </pc:spChg>
      </pc:sldChg>
      <pc:sldChg chg="modSp new del mod">
        <pc:chgData name="Prarthana Puranik" userId="495893c9-482e-4cdf-ace2-ac9f48d4dc01" providerId="ADAL" clId="{D42CC189-BB88-4595-AF10-F7EB44E337E7}" dt="2022-04-07T00:28:28.399" v="2395" actId="47"/>
        <pc:sldMkLst>
          <pc:docMk/>
          <pc:sldMk cId="427446211" sldId="293"/>
        </pc:sldMkLst>
        <pc:spChg chg="mod">
          <ac:chgData name="Prarthana Puranik" userId="495893c9-482e-4cdf-ace2-ac9f48d4dc01" providerId="ADAL" clId="{D42CC189-BB88-4595-AF10-F7EB44E337E7}" dt="2022-04-06T21:34:12.026" v="1991" actId="5793"/>
          <ac:spMkLst>
            <pc:docMk/>
            <pc:sldMk cId="427446211" sldId="293"/>
            <ac:spMk id="2" creationId="{A727D232-A1CA-4289-9340-E07BF2920A51}"/>
          </ac:spMkLst>
        </pc:spChg>
      </pc:sldChg>
      <pc:sldChg chg="addSp delSp modSp new mod setBg">
        <pc:chgData name="Prarthana Puranik" userId="495893c9-482e-4cdf-ace2-ac9f48d4dc01" providerId="ADAL" clId="{D42CC189-BB88-4595-AF10-F7EB44E337E7}" dt="2022-04-07T20:30:02.725" v="4296" actId="20577"/>
        <pc:sldMkLst>
          <pc:docMk/>
          <pc:sldMk cId="2314043699" sldId="294"/>
        </pc:sldMkLst>
        <pc:spChg chg="mod">
          <ac:chgData name="Prarthana Puranik" userId="495893c9-482e-4cdf-ace2-ac9f48d4dc01" providerId="ADAL" clId="{D42CC189-BB88-4595-AF10-F7EB44E337E7}" dt="2022-04-06T21:37:50.457" v="2222" actId="20577"/>
          <ac:spMkLst>
            <pc:docMk/>
            <pc:sldMk cId="2314043699" sldId="294"/>
            <ac:spMk id="2" creationId="{8E9CC29D-4E1B-4A09-9932-714AA99B6196}"/>
          </ac:spMkLst>
        </pc:spChg>
        <pc:spChg chg="mod">
          <ac:chgData name="Prarthana Puranik" userId="495893c9-482e-4cdf-ace2-ac9f48d4dc01" providerId="ADAL" clId="{D42CC189-BB88-4595-AF10-F7EB44E337E7}" dt="2022-04-07T20:30:02.725" v="4296" actId="20577"/>
          <ac:spMkLst>
            <pc:docMk/>
            <pc:sldMk cId="2314043699" sldId="294"/>
            <ac:spMk id="3" creationId="{E962CB05-6498-46B3-AE66-CD18ABD9E2A0}"/>
          </ac:spMkLst>
        </pc:spChg>
        <pc:picChg chg="add del">
          <ac:chgData name="Prarthana Puranik" userId="495893c9-482e-4cdf-ace2-ac9f48d4dc01" providerId="ADAL" clId="{D42CC189-BB88-4595-AF10-F7EB44E337E7}" dt="2022-04-07T01:31:38.811" v="3117" actId="478"/>
          <ac:picMkLst>
            <pc:docMk/>
            <pc:sldMk cId="2314043699" sldId="294"/>
            <ac:picMk id="5" creationId="{456EC955-9FD6-4250-8297-1A971E70BE16}"/>
          </ac:picMkLst>
        </pc:picChg>
      </pc:sldChg>
      <pc:sldChg chg="addSp delSp modSp new mod setBg">
        <pc:chgData name="Prarthana Puranik" userId="495893c9-482e-4cdf-ace2-ac9f48d4dc01" providerId="ADAL" clId="{D42CC189-BB88-4595-AF10-F7EB44E337E7}" dt="2022-04-07T20:19:48.170" v="4184"/>
        <pc:sldMkLst>
          <pc:docMk/>
          <pc:sldMk cId="750493113" sldId="295"/>
        </pc:sldMkLst>
        <pc:spChg chg="mod">
          <ac:chgData name="Prarthana Puranik" userId="495893c9-482e-4cdf-ace2-ac9f48d4dc01" providerId="ADAL" clId="{D42CC189-BB88-4595-AF10-F7EB44E337E7}" dt="2022-04-07T01:43:14.915" v="3256" actId="1076"/>
          <ac:spMkLst>
            <pc:docMk/>
            <pc:sldMk cId="750493113" sldId="295"/>
            <ac:spMk id="2" creationId="{74A76145-CFF9-4F06-AC01-CAB94BDBA462}"/>
          </ac:spMkLst>
        </pc:spChg>
        <pc:spChg chg="del">
          <ac:chgData name="Prarthana Puranik" userId="495893c9-482e-4cdf-ace2-ac9f48d4dc01" providerId="ADAL" clId="{D42CC189-BB88-4595-AF10-F7EB44E337E7}" dt="2022-04-07T00:42:29.363" v="2526"/>
          <ac:spMkLst>
            <pc:docMk/>
            <pc:sldMk cId="750493113" sldId="295"/>
            <ac:spMk id="3" creationId="{41564DEA-A55B-46E0-9082-04F8A94363A6}"/>
          </ac:spMkLst>
        </pc:spChg>
        <pc:picChg chg="add mod">
          <ac:chgData name="Prarthana Puranik" userId="495893c9-482e-4cdf-ace2-ac9f48d4dc01" providerId="ADAL" clId="{D42CC189-BB88-4595-AF10-F7EB44E337E7}" dt="2022-04-07T00:42:53.201" v="2534" actId="14100"/>
          <ac:picMkLst>
            <pc:docMk/>
            <pc:sldMk cId="750493113" sldId="295"/>
            <ac:picMk id="5" creationId="{4C9F51C6-7A32-4CC7-83DB-F959D5F8DEF4}"/>
          </ac:picMkLst>
        </pc:picChg>
      </pc:sldChg>
      <pc:sldChg chg="add del">
        <pc:chgData name="Prarthana Puranik" userId="495893c9-482e-4cdf-ace2-ac9f48d4dc01" providerId="ADAL" clId="{D42CC189-BB88-4595-AF10-F7EB44E337E7}" dt="2022-04-07T00:25:02.434" v="2356"/>
        <pc:sldMkLst>
          <pc:docMk/>
          <pc:sldMk cId="2026568618" sldId="295"/>
        </pc:sldMkLst>
      </pc:sldChg>
      <pc:sldChg chg="modSp new mod setBg">
        <pc:chgData name="Prarthana Puranik" userId="495893c9-482e-4cdf-ace2-ac9f48d4dc01" providerId="ADAL" clId="{D42CC189-BB88-4595-AF10-F7EB44E337E7}" dt="2022-04-07T20:20:37.536" v="4195" actId="2711"/>
        <pc:sldMkLst>
          <pc:docMk/>
          <pc:sldMk cId="4145200976" sldId="296"/>
        </pc:sldMkLst>
        <pc:spChg chg="mod">
          <ac:chgData name="Prarthana Puranik" userId="495893c9-482e-4cdf-ace2-ac9f48d4dc01" providerId="ADAL" clId="{D42CC189-BB88-4595-AF10-F7EB44E337E7}" dt="2022-04-07T01:43:09.658" v="3255" actId="1076"/>
          <ac:spMkLst>
            <pc:docMk/>
            <pc:sldMk cId="4145200976" sldId="296"/>
            <ac:spMk id="2" creationId="{C3EC613A-1D63-4438-BBD8-87DF47771062}"/>
          </ac:spMkLst>
        </pc:spChg>
        <pc:spChg chg="mod">
          <ac:chgData name="Prarthana Puranik" userId="495893c9-482e-4cdf-ace2-ac9f48d4dc01" providerId="ADAL" clId="{D42CC189-BB88-4595-AF10-F7EB44E337E7}" dt="2022-04-07T20:20:30.588" v="4194" actId="2711"/>
          <ac:spMkLst>
            <pc:docMk/>
            <pc:sldMk cId="4145200976" sldId="296"/>
            <ac:spMk id="3" creationId="{DD26881D-5BBF-44D4-973B-249C14ABD347}"/>
          </ac:spMkLst>
        </pc:spChg>
        <pc:spChg chg="mod">
          <ac:chgData name="Prarthana Puranik" userId="495893c9-482e-4cdf-ace2-ac9f48d4dc01" providerId="ADAL" clId="{D42CC189-BB88-4595-AF10-F7EB44E337E7}" dt="2022-04-07T20:20:37.536" v="4195" actId="2711"/>
          <ac:spMkLst>
            <pc:docMk/>
            <pc:sldMk cId="4145200976" sldId="296"/>
            <ac:spMk id="4" creationId="{5C940394-1CE9-40F9-8816-3FBBCB911D88}"/>
          </ac:spMkLst>
        </pc:spChg>
      </pc:sldChg>
      <pc:sldChg chg="addSp delSp modSp new del mod">
        <pc:chgData name="Prarthana Puranik" userId="495893c9-482e-4cdf-ace2-ac9f48d4dc01" providerId="ADAL" clId="{D42CC189-BB88-4595-AF10-F7EB44E337E7}" dt="2022-04-07T01:36:06.317" v="3179" actId="47"/>
        <pc:sldMkLst>
          <pc:docMk/>
          <pc:sldMk cId="648366085" sldId="297"/>
        </pc:sldMkLst>
        <pc:spChg chg="del">
          <ac:chgData name="Prarthana Puranik" userId="495893c9-482e-4cdf-ace2-ac9f48d4dc01" providerId="ADAL" clId="{D42CC189-BB88-4595-AF10-F7EB44E337E7}" dt="2022-04-07T01:33:53.792" v="3168"/>
          <ac:spMkLst>
            <pc:docMk/>
            <pc:sldMk cId="648366085" sldId="297"/>
            <ac:spMk id="3" creationId="{62BB99C7-8F9B-4304-B5ED-D059DE5B5019}"/>
          </ac:spMkLst>
        </pc:spChg>
        <pc:spChg chg="add mod">
          <ac:chgData name="Prarthana Puranik" userId="495893c9-482e-4cdf-ace2-ac9f48d4dc01" providerId="ADAL" clId="{D42CC189-BB88-4595-AF10-F7EB44E337E7}" dt="2022-04-07T01:33:16.996" v="3123"/>
          <ac:spMkLst>
            <pc:docMk/>
            <pc:sldMk cId="648366085" sldId="297"/>
            <ac:spMk id="4" creationId="{A1ABC2F6-C59C-4B28-8B00-EB30E9F96DD1}"/>
          </ac:spMkLst>
        </pc:spChg>
        <pc:spChg chg="add mod">
          <ac:chgData name="Prarthana Puranik" userId="495893c9-482e-4cdf-ace2-ac9f48d4dc01" providerId="ADAL" clId="{D42CC189-BB88-4595-AF10-F7EB44E337E7}" dt="2022-04-07T01:35:06.635" v="3174" actId="21"/>
          <ac:spMkLst>
            <pc:docMk/>
            <pc:sldMk cId="648366085" sldId="297"/>
            <ac:spMk id="7" creationId="{3C9DF00D-AC75-4667-9503-45FE3CC4D621}"/>
          </ac:spMkLst>
        </pc:spChg>
        <pc:picChg chg="add del mod">
          <ac:chgData name="Prarthana Puranik" userId="495893c9-482e-4cdf-ace2-ac9f48d4dc01" providerId="ADAL" clId="{D42CC189-BB88-4595-AF10-F7EB44E337E7}" dt="2022-04-07T01:35:06.635" v="3174" actId="21"/>
          <ac:picMkLst>
            <pc:docMk/>
            <pc:sldMk cId="648366085" sldId="297"/>
            <ac:picMk id="5" creationId="{4152AB37-C3FD-410A-AF7D-5C2B5D80C10A}"/>
          </ac:picMkLst>
        </pc:picChg>
      </pc:sldChg>
      <pc:sldChg chg="modSp new mod setBg">
        <pc:chgData name="Prarthana Puranik" userId="495893c9-482e-4cdf-ace2-ac9f48d4dc01" providerId="ADAL" clId="{D42CC189-BB88-4595-AF10-F7EB44E337E7}" dt="2022-04-07T20:25:40.616" v="4198" actId="27636"/>
        <pc:sldMkLst>
          <pc:docMk/>
          <pc:sldMk cId="1648190065" sldId="297"/>
        </pc:sldMkLst>
        <pc:spChg chg="mod">
          <ac:chgData name="Prarthana Puranik" userId="495893c9-482e-4cdf-ace2-ac9f48d4dc01" providerId="ADAL" clId="{D42CC189-BB88-4595-AF10-F7EB44E337E7}" dt="2022-04-07T20:25:40.616" v="4198" actId="27636"/>
          <ac:spMkLst>
            <pc:docMk/>
            <pc:sldMk cId="1648190065" sldId="297"/>
            <ac:spMk id="2" creationId="{7C6D1E76-5207-4C66-8B0A-08B5D5B285E6}"/>
          </ac:spMkLst>
        </pc:spChg>
        <pc:spChg chg="mod">
          <ac:chgData name="Prarthana Puranik" userId="495893c9-482e-4cdf-ace2-ac9f48d4dc01" providerId="ADAL" clId="{D42CC189-BB88-4595-AF10-F7EB44E337E7}" dt="2022-04-07T19:26:32.294" v="4149" actId="20577"/>
          <ac:spMkLst>
            <pc:docMk/>
            <pc:sldMk cId="1648190065" sldId="297"/>
            <ac:spMk id="3" creationId="{702CA67B-B676-4D5B-87B1-47197B4951A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B5C32-2385-46B8-AFC3-E896F46EFB88}"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CA"/>
        </a:p>
      </dgm:t>
    </dgm:pt>
    <dgm:pt modelId="{7E61C970-7D07-4D4C-B0BA-CFC8495273CC}">
      <dgm:prSet phldrT="[Text]" custT="1"/>
      <dgm:spPr/>
      <dgm:t>
        <a:bodyPr vert="vert"/>
        <a:lstStyle/>
        <a:p>
          <a:r>
            <a:rPr lang="en-US" sz="3600">
              <a:latin typeface="Times New Roman" panose="02020603050405020304" pitchFamily="18" charset="0"/>
              <a:cs typeface="Times New Roman" panose="02020603050405020304" pitchFamily="18" charset="0"/>
            </a:rPr>
            <a:t>Group 9</a:t>
          </a:r>
          <a:endParaRPr lang="en-CA" sz="3600">
            <a:latin typeface="Times New Roman" panose="02020603050405020304" pitchFamily="18" charset="0"/>
            <a:cs typeface="Times New Roman" panose="02020603050405020304" pitchFamily="18" charset="0"/>
          </a:endParaRPr>
        </a:p>
      </dgm:t>
    </dgm:pt>
    <dgm:pt modelId="{614A8C9D-F0FC-4535-ABE8-FEA348AC6E40}" type="parTrans" cxnId="{B8327D15-DB99-48E2-B1B9-9335CC7EB811}">
      <dgm:prSet/>
      <dgm:spPr/>
      <dgm:t>
        <a:bodyPr/>
        <a:lstStyle/>
        <a:p>
          <a:endParaRPr lang="en-CA"/>
        </a:p>
      </dgm:t>
    </dgm:pt>
    <dgm:pt modelId="{9E206395-9028-4454-9721-E57EC92CB653}" type="sibTrans" cxnId="{B8327D15-DB99-48E2-B1B9-9335CC7EB811}">
      <dgm:prSet/>
      <dgm:spPr/>
      <dgm:t>
        <a:bodyPr/>
        <a:lstStyle/>
        <a:p>
          <a:endParaRPr lang="en-CA"/>
        </a:p>
      </dgm:t>
    </dgm:pt>
    <dgm:pt modelId="{EE082413-B81B-486A-8096-D3006754D440}">
      <dgm:prSet phldrT="[Text]" custT="1"/>
      <dgm:spPr/>
      <dgm:t>
        <a:bodyPr/>
        <a:lstStyle/>
        <a:p>
          <a:r>
            <a:rPr lang="en-US" sz="4000">
              <a:latin typeface="Times New Roman" panose="02020603050405020304" pitchFamily="18" charset="0"/>
              <a:cs typeface="Times New Roman" panose="02020603050405020304" pitchFamily="18" charset="0"/>
            </a:rPr>
            <a:t>Nitin</a:t>
          </a:r>
          <a:endParaRPr lang="en-CA" sz="4000">
            <a:latin typeface="Times New Roman" panose="02020603050405020304" pitchFamily="18" charset="0"/>
            <a:cs typeface="Times New Roman" panose="02020603050405020304" pitchFamily="18" charset="0"/>
          </a:endParaRPr>
        </a:p>
      </dgm:t>
    </dgm:pt>
    <dgm:pt modelId="{2D188845-E03C-4A0A-BA1D-8CA796553E2C}" type="parTrans" cxnId="{DEAEF21A-A194-41F3-A2DD-34D3CD89B77F}">
      <dgm:prSet/>
      <dgm:spPr/>
      <dgm:t>
        <a:bodyPr/>
        <a:lstStyle/>
        <a:p>
          <a:endParaRPr lang="en-CA"/>
        </a:p>
      </dgm:t>
    </dgm:pt>
    <dgm:pt modelId="{6981C2C0-87F8-4113-9724-D4DFCFDB4CD0}" type="sibTrans" cxnId="{DEAEF21A-A194-41F3-A2DD-34D3CD89B77F}">
      <dgm:prSet/>
      <dgm:spPr/>
      <dgm:t>
        <a:bodyPr/>
        <a:lstStyle/>
        <a:p>
          <a:endParaRPr lang="en-CA"/>
        </a:p>
      </dgm:t>
    </dgm:pt>
    <dgm:pt modelId="{DA3CF6C1-71D1-47A9-B67D-B085F667B4EA}">
      <dgm:prSet phldrT="[Text]" custT="1"/>
      <dgm:spPr/>
      <dgm:t>
        <a:bodyPr/>
        <a:lstStyle/>
        <a:p>
          <a:r>
            <a:rPr lang="en-US" sz="4000">
              <a:latin typeface="Times New Roman" panose="02020603050405020304" pitchFamily="18" charset="0"/>
              <a:cs typeface="Times New Roman" panose="02020603050405020304" pitchFamily="18" charset="0"/>
            </a:rPr>
            <a:t>Sweta</a:t>
          </a:r>
          <a:endParaRPr lang="en-CA" sz="4000">
            <a:latin typeface="Times New Roman" panose="02020603050405020304" pitchFamily="18" charset="0"/>
            <a:cs typeface="Times New Roman" panose="02020603050405020304" pitchFamily="18" charset="0"/>
          </a:endParaRPr>
        </a:p>
      </dgm:t>
    </dgm:pt>
    <dgm:pt modelId="{EAE4CE3E-88C3-48D7-A8F0-332ABCD2058C}" type="parTrans" cxnId="{96CCC502-A587-4D1B-9C38-78A7DE4BEB48}">
      <dgm:prSet/>
      <dgm:spPr/>
      <dgm:t>
        <a:bodyPr/>
        <a:lstStyle/>
        <a:p>
          <a:endParaRPr lang="en-CA"/>
        </a:p>
      </dgm:t>
    </dgm:pt>
    <dgm:pt modelId="{D9FD7055-28FA-411D-8C85-9644F0116A66}" type="sibTrans" cxnId="{96CCC502-A587-4D1B-9C38-78A7DE4BEB48}">
      <dgm:prSet/>
      <dgm:spPr/>
      <dgm:t>
        <a:bodyPr/>
        <a:lstStyle/>
        <a:p>
          <a:endParaRPr lang="en-CA"/>
        </a:p>
      </dgm:t>
    </dgm:pt>
    <dgm:pt modelId="{88CDAC20-7AC6-4925-B7EA-0CDD19AAC365}">
      <dgm:prSet phldrT="[Text]" custT="1"/>
      <dgm:spPr/>
      <dgm:t>
        <a:bodyPr/>
        <a:lstStyle/>
        <a:p>
          <a:r>
            <a:rPr lang="en-US" sz="4000">
              <a:latin typeface="Times New Roman" panose="02020603050405020304" pitchFamily="18" charset="0"/>
              <a:cs typeface="Times New Roman" panose="02020603050405020304" pitchFamily="18" charset="0"/>
            </a:rPr>
            <a:t>Raj</a:t>
          </a:r>
          <a:endParaRPr lang="en-CA" sz="4000">
            <a:latin typeface="Times New Roman" panose="02020603050405020304" pitchFamily="18" charset="0"/>
            <a:cs typeface="Times New Roman" panose="02020603050405020304" pitchFamily="18" charset="0"/>
          </a:endParaRPr>
        </a:p>
      </dgm:t>
    </dgm:pt>
    <dgm:pt modelId="{5343186F-8DA2-4554-8124-5C449DDDFE83}" type="parTrans" cxnId="{7E60BF05-90A1-4B3A-9CE5-92C22D4724BF}">
      <dgm:prSet/>
      <dgm:spPr/>
      <dgm:t>
        <a:bodyPr/>
        <a:lstStyle/>
        <a:p>
          <a:endParaRPr lang="en-CA"/>
        </a:p>
      </dgm:t>
    </dgm:pt>
    <dgm:pt modelId="{19780385-C34C-43F2-9DA9-DA6984C3A548}" type="sibTrans" cxnId="{7E60BF05-90A1-4B3A-9CE5-92C22D4724BF}">
      <dgm:prSet/>
      <dgm:spPr/>
      <dgm:t>
        <a:bodyPr/>
        <a:lstStyle/>
        <a:p>
          <a:endParaRPr lang="en-CA"/>
        </a:p>
      </dgm:t>
    </dgm:pt>
    <dgm:pt modelId="{7D517EC4-BFF1-4AE3-AFBE-625C77DBE186}">
      <dgm:prSet phldrT="[Text]" custT="1"/>
      <dgm:spPr/>
      <dgm:t>
        <a:bodyPr/>
        <a:lstStyle/>
        <a:p>
          <a:r>
            <a:rPr lang="en-US" sz="4000">
              <a:latin typeface="Times New Roman" panose="02020603050405020304" pitchFamily="18" charset="0"/>
              <a:cs typeface="Times New Roman" panose="02020603050405020304" pitchFamily="18" charset="0"/>
            </a:rPr>
            <a:t>Shreya</a:t>
          </a:r>
          <a:endParaRPr lang="en-CA" sz="4000">
            <a:latin typeface="Times New Roman" panose="02020603050405020304" pitchFamily="18" charset="0"/>
            <a:cs typeface="Times New Roman" panose="02020603050405020304" pitchFamily="18" charset="0"/>
          </a:endParaRPr>
        </a:p>
      </dgm:t>
    </dgm:pt>
    <dgm:pt modelId="{17A99C2B-ACE3-4433-90B2-8D2D0928B6B8}" type="parTrans" cxnId="{D28C9535-45CA-4C95-AEFA-9C77FE33E6AF}">
      <dgm:prSet/>
      <dgm:spPr/>
      <dgm:t>
        <a:bodyPr/>
        <a:lstStyle/>
        <a:p>
          <a:endParaRPr lang="en-CA"/>
        </a:p>
      </dgm:t>
    </dgm:pt>
    <dgm:pt modelId="{09FDF8DD-EAC7-45A2-B2FD-69BDC9DBEC03}" type="sibTrans" cxnId="{D28C9535-45CA-4C95-AEFA-9C77FE33E6AF}">
      <dgm:prSet/>
      <dgm:spPr/>
      <dgm:t>
        <a:bodyPr/>
        <a:lstStyle/>
        <a:p>
          <a:endParaRPr lang="en-CA"/>
        </a:p>
      </dgm:t>
    </dgm:pt>
    <dgm:pt modelId="{1B9047D2-C3E8-4BD3-9B77-A81D5510BE1E}">
      <dgm:prSet phldrT="[Text]" custT="1"/>
      <dgm:spPr/>
      <dgm:t>
        <a:bodyPr/>
        <a:lstStyle/>
        <a:p>
          <a:r>
            <a:rPr lang="en-US" sz="4000">
              <a:latin typeface="Times New Roman" panose="02020603050405020304" pitchFamily="18" charset="0"/>
              <a:cs typeface="Times New Roman" panose="02020603050405020304" pitchFamily="18" charset="0"/>
            </a:rPr>
            <a:t>Prarthana</a:t>
          </a:r>
          <a:endParaRPr lang="en-CA" sz="4000">
            <a:latin typeface="Times New Roman" panose="02020603050405020304" pitchFamily="18" charset="0"/>
            <a:cs typeface="Times New Roman" panose="02020603050405020304" pitchFamily="18" charset="0"/>
          </a:endParaRPr>
        </a:p>
      </dgm:t>
    </dgm:pt>
    <dgm:pt modelId="{88C4BDF0-42AC-4BF7-98DC-A937740ED28B}" type="parTrans" cxnId="{E8ABCA34-D508-4482-B71E-53BC0E29E52B}">
      <dgm:prSet/>
      <dgm:spPr/>
      <dgm:t>
        <a:bodyPr/>
        <a:lstStyle/>
        <a:p>
          <a:endParaRPr lang="en-CA"/>
        </a:p>
      </dgm:t>
    </dgm:pt>
    <dgm:pt modelId="{4AD2B997-6535-4C09-B2CE-B80CF55995EA}" type="sibTrans" cxnId="{E8ABCA34-D508-4482-B71E-53BC0E29E52B}">
      <dgm:prSet/>
      <dgm:spPr/>
      <dgm:t>
        <a:bodyPr/>
        <a:lstStyle/>
        <a:p>
          <a:endParaRPr lang="en-CA"/>
        </a:p>
      </dgm:t>
    </dgm:pt>
    <dgm:pt modelId="{A0811414-7FE5-4BEE-AB5E-3ABE7707CB15}" type="pres">
      <dgm:prSet presAssocID="{721B5C32-2385-46B8-AFC3-E896F46EFB88}" presName="Name0" presStyleCnt="0">
        <dgm:presLayoutVars>
          <dgm:chPref val="1"/>
          <dgm:dir/>
          <dgm:animOne val="branch"/>
          <dgm:animLvl val="lvl"/>
          <dgm:resizeHandles val="exact"/>
        </dgm:presLayoutVars>
      </dgm:prSet>
      <dgm:spPr/>
    </dgm:pt>
    <dgm:pt modelId="{73A048C8-73F0-4F3F-A0F3-AB01936D7E2E}" type="pres">
      <dgm:prSet presAssocID="{7E61C970-7D07-4D4C-B0BA-CFC8495273CC}" presName="root1" presStyleCnt="0"/>
      <dgm:spPr/>
    </dgm:pt>
    <dgm:pt modelId="{86737F68-A051-41C0-A407-6D6159391C86}" type="pres">
      <dgm:prSet presAssocID="{7E61C970-7D07-4D4C-B0BA-CFC8495273CC}" presName="LevelOneTextNode" presStyleLbl="node0" presStyleIdx="0" presStyleCnt="1" custScaleX="176087">
        <dgm:presLayoutVars>
          <dgm:chPref val="3"/>
        </dgm:presLayoutVars>
      </dgm:prSet>
      <dgm:spPr/>
    </dgm:pt>
    <dgm:pt modelId="{32E7248D-824D-42BF-83C7-C894B59D9320}" type="pres">
      <dgm:prSet presAssocID="{7E61C970-7D07-4D4C-B0BA-CFC8495273CC}" presName="level2hierChild" presStyleCnt="0"/>
      <dgm:spPr/>
    </dgm:pt>
    <dgm:pt modelId="{B8220605-CD10-4CEA-B78A-694F25A097FE}" type="pres">
      <dgm:prSet presAssocID="{2D188845-E03C-4A0A-BA1D-8CA796553E2C}" presName="conn2-1" presStyleLbl="parChTrans1D2" presStyleIdx="0" presStyleCnt="5"/>
      <dgm:spPr/>
    </dgm:pt>
    <dgm:pt modelId="{5DFA7DCE-9DF2-4C84-9199-56A7DD363956}" type="pres">
      <dgm:prSet presAssocID="{2D188845-E03C-4A0A-BA1D-8CA796553E2C}" presName="connTx" presStyleLbl="parChTrans1D2" presStyleIdx="0" presStyleCnt="5"/>
      <dgm:spPr/>
    </dgm:pt>
    <dgm:pt modelId="{F5594A03-4293-4216-B76C-A5ADF11F3D4B}" type="pres">
      <dgm:prSet presAssocID="{EE082413-B81B-486A-8096-D3006754D440}" presName="root2" presStyleCnt="0"/>
      <dgm:spPr/>
    </dgm:pt>
    <dgm:pt modelId="{AD700117-4847-44B1-A661-026641454E6F}" type="pres">
      <dgm:prSet presAssocID="{EE082413-B81B-486A-8096-D3006754D440}" presName="LevelTwoTextNode" presStyleLbl="node2" presStyleIdx="0" presStyleCnt="5">
        <dgm:presLayoutVars>
          <dgm:chPref val="3"/>
        </dgm:presLayoutVars>
      </dgm:prSet>
      <dgm:spPr/>
    </dgm:pt>
    <dgm:pt modelId="{F53FB93B-58D1-4D3F-9D1A-E760657D2577}" type="pres">
      <dgm:prSet presAssocID="{EE082413-B81B-486A-8096-D3006754D440}" presName="level3hierChild" presStyleCnt="0"/>
      <dgm:spPr/>
    </dgm:pt>
    <dgm:pt modelId="{F18AFD34-5A5E-40C1-8CC7-C29ADE29EB1A}" type="pres">
      <dgm:prSet presAssocID="{EAE4CE3E-88C3-48D7-A8F0-332ABCD2058C}" presName="conn2-1" presStyleLbl="parChTrans1D2" presStyleIdx="1" presStyleCnt="5"/>
      <dgm:spPr/>
    </dgm:pt>
    <dgm:pt modelId="{AF4239EE-1FF5-43B0-A743-D643F11E641E}" type="pres">
      <dgm:prSet presAssocID="{EAE4CE3E-88C3-48D7-A8F0-332ABCD2058C}" presName="connTx" presStyleLbl="parChTrans1D2" presStyleIdx="1" presStyleCnt="5"/>
      <dgm:spPr/>
    </dgm:pt>
    <dgm:pt modelId="{13DF1704-A683-475B-B273-4092278C15F7}" type="pres">
      <dgm:prSet presAssocID="{DA3CF6C1-71D1-47A9-B67D-B085F667B4EA}" presName="root2" presStyleCnt="0"/>
      <dgm:spPr/>
    </dgm:pt>
    <dgm:pt modelId="{E89B2E12-0F2C-44D9-AC5B-4AE1712BD0A3}" type="pres">
      <dgm:prSet presAssocID="{DA3CF6C1-71D1-47A9-B67D-B085F667B4EA}" presName="LevelTwoTextNode" presStyleLbl="node2" presStyleIdx="1" presStyleCnt="5">
        <dgm:presLayoutVars>
          <dgm:chPref val="3"/>
        </dgm:presLayoutVars>
      </dgm:prSet>
      <dgm:spPr/>
    </dgm:pt>
    <dgm:pt modelId="{4532F109-6EC8-4A3B-B9AE-15B10A2010DE}" type="pres">
      <dgm:prSet presAssocID="{DA3CF6C1-71D1-47A9-B67D-B085F667B4EA}" presName="level3hierChild" presStyleCnt="0"/>
      <dgm:spPr/>
    </dgm:pt>
    <dgm:pt modelId="{251B450E-BF58-4EF8-A419-C99AAEA2AC67}" type="pres">
      <dgm:prSet presAssocID="{5343186F-8DA2-4554-8124-5C449DDDFE83}" presName="conn2-1" presStyleLbl="parChTrans1D2" presStyleIdx="2" presStyleCnt="5"/>
      <dgm:spPr/>
    </dgm:pt>
    <dgm:pt modelId="{BBE13B3E-107B-4E59-B8E7-72E0C5845188}" type="pres">
      <dgm:prSet presAssocID="{5343186F-8DA2-4554-8124-5C449DDDFE83}" presName="connTx" presStyleLbl="parChTrans1D2" presStyleIdx="2" presStyleCnt="5"/>
      <dgm:spPr/>
    </dgm:pt>
    <dgm:pt modelId="{3F9169B0-21B1-4CF2-BAF5-919607CDC1F2}" type="pres">
      <dgm:prSet presAssocID="{88CDAC20-7AC6-4925-B7EA-0CDD19AAC365}" presName="root2" presStyleCnt="0"/>
      <dgm:spPr/>
    </dgm:pt>
    <dgm:pt modelId="{9C1084A5-53E5-49A9-A791-052046E0261E}" type="pres">
      <dgm:prSet presAssocID="{88CDAC20-7AC6-4925-B7EA-0CDD19AAC365}" presName="LevelTwoTextNode" presStyleLbl="node2" presStyleIdx="2" presStyleCnt="5">
        <dgm:presLayoutVars>
          <dgm:chPref val="3"/>
        </dgm:presLayoutVars>
      </dgm:prSet>
      <dgm:spPr/>
    </dgm:pt>
    <dgm:pt modelId="{988E607D-30F0-4CFA-9AA6-057E05DF6561}" type="pres">
      <dgm:prSet presAssocID="{88CDAC20-7AC6-4925-B7EA-0CDD19AAC365}" presName="level3hierChild" presStyleCnt="0"/>
      <dgm:spPr/>
    </dgm:pt>
    <dgm:pt modelId="{1CF97F55-B986-4151-9D6C-EDA291DAC702}" type="pres">
      <dgm:prSet presAssocID="{17A99C2B-ACE3-4433-90B2-8D2D0928B6B8}" presName="conn2-1" presStyleLbl="parChTrans1D2" presStyleIdx="3" presStyleCnt="5"/>
      <dgm:spPr/>
    </dgm:pt>
    <dgm:pt modelId="{B240B5C2-8B3C-4651-8B5F-4FF576C721D2}" type="pres">
      <dgm:prSet presAssocID="{17A99C2B-ACE3-4433-90B2-8D2D0928B6B8}" presName="connTx" presStyleLbl="parChTrans1D2" presStyleIdx="3" presStyleCnt="5"/>
      <dgm:spPr/>
    </dgm:pt>
    <dgm:pt modelId="{25B43885-4C03-47C7-BDC8-21B5565DAB0A}" type="pres">
      <dgm:prSet presAssocID="{7D517EC4-BFF1-4AE3-AFBE-625C77DBE186}" presName="root2" presStyleCnt="0"/>
      <dgm:spPr/>
    </dgm:pt>
    <dgm:pt modelId="{0A2931AE-755B-4FF1-9CE1-E66E52104A4B}" type="pres">
      <dgm:prSet presAssocID="{7D517EC4-BFF1-4AE3-AFBE-625C77DBE186}" presName="LevelTwoTextNode" presStyleLbl="node2" presStyleIdx="3" presStyleCnt="5">
        <dgm:presLayoutVars>
          <dgm:chPref val="3"/>
        </dgm:presLayoutVars>
      </dgm:prSet>
      <dgm:spPr/>
    </dgm:pt>
    <dgm:pt modelId="{3D6D0414-5E2A-478E-8393-2B324DC4F89C}" type="pres">
      <dgm:prSet presAssocID="{7D517EC4-BFF1-4AE3-AFBE-625C77DBE186}" presName="level3hierChild" presStyleCnt="0"/>
      <dgm:spPr/>
    </dgm:pt>
    <dgm:pt modelId="{58C60D18-2161-482E-AA20-0ED045F40CF8}" type="pres">
      <dgm:prSet presAssocID="{88C4BDF0-42AC-4BF7-98DC-A937740ED28B}" presName="conn2-1" presStyleLbl="parChTrans1D2" presStyleIdx="4" presStyleCnt="5"/>
      <dgm:spPr/>
    </dgm:pt>
    <dgm:pt modelId="{551F60FB-E2FE-4240-8A98-90D6E9A3E206}" type="pres">
      <dgm:prSet presAssocID="{88C4BDF0-42AC-4BF7-98DC-A937740ED28B}" presName="connTx" presStyleLbl="parChTrans1D2" presStyleIdx="4" presStyleCnt="5"/>
      <dgm:spPr/>
    </dgm:pt>
    <dgm:pt modelId="{DDAB4730-FE08-4DE0-8469-3CBD82052ED2}" type="pres">
      <dgm:prSet presAssocID="{1B9047D2-C3E8-4BD3-9B77-A81D5510BE1E}" presName="root2" presStyleCnt="0"/>
      <dgm:spPr/>
    </dgm:pt>
    <dgm:pt modelId="{24A82D67-49A0-4118-ABC9-0291419808E4}" type="pres">
      <dgm:prSet presAssocID="{1B9047D2-C3E8-4BD3-9B77-A81D5510BE1E}" presName="LevelTwoTextNode" presStyleLbl="node2" presStyleIdx="4" presStyleCnt="5">
        <dgm:presLayoutVars>
          <dgm:chPref val="3"/>
        </dgm:presLayoutVars>
      </dgm:prSet>
      <dgm:spPr/>
    </dgm:pt>
    <dgm:pt modelId="{89682FBB-3403-4BB1-B44B-37BCE1ADDC8D}" type="pres">
      <dgm:prSet presAssocID="{1B9047D2-C3E8-4BD3-9B77-A81D5510BE1E}" presName="level3hierChild" presStyleCnt="0"/>
      <dgm:spPr/>
    </dgm:pt>
  </dgm:ptLst>
  <dgm:cxnLst>
    <dgm:cxn modelId="{82EC4602-67E0-4595-BB25-97A0B1A1C881}" type="presOf" srcId="{5343186F-8DA2-4554-8124-5C449DDDFE83}" destId="{BBE13B3E-107B-4E59-B8E7-72E0C5845188}" srcOrd="1" destOrd="0" presId="urn:microsoft.com/office/officeart/2008/layout/HorizontalMultiLevelHierarchy"/>
    <dgm:cxn modelId="{96CCC502-A587-4D1B-9C38-78A7DE4BEB48}" srcId="{7E61C970-7D07-4D4C-B0BA-CFC8495273CC}" destId="{DA3CF6C1-71D1-47A9-B67D-B085F667B4EA}" srcOrd="1" destOrd="0" parTransId="{EAE4CE3E-88C3-48D7-A8F0-332ABCD2058C}" sibTransId="{D9FD7055-28FA-411D-8C85-9644F0116A66}"/>
    <dgm:cxn modelId="{7E60BF05-90A1-4B3A-9CE5-92C22D4724BF}" srcId="{7E61C970-7D07-4D4C-B0BA-CFC8495273CC}" destId="{88CDAC20-7AC6-4925-B7EA-0CDD19AAC365}" srcOrd="2" destOrd="0" parTransId="{5343186F-8DA2-4554-8124-5C449DDDFE83}" sibTransId="{19780385-C34C-43F2-9DA9-DA6984C3A548}"/>
    <dgm:cxn modelId="{6D8DE808-F319-4827-BDF8-5B8869662D42}" type="presOf" srcId="{7D517EC4-BFF1-4AE3-AFBE-625C77DBE186}" destId="{0A2931AE-755B-4FF1-9CE1-E66E52104A4B}" srcOrd="0" destOrd="0" presId="urn:microsoft.com/office/officeart/2008/layout/HorizontalMultiLevelHierarchy"/>
    <dgm:cxn modelId="{86201A12-BC4A-4EE2-9E36-B3E4F9704DEE}" type="presOf" srcId="{2D188845-E03C-4A0A-BA1D-8CA796553E2C}" destId="{B8220605-CD10-4CEA-B78A-694F25A097FE}" srcOrd="0" destOrd="0" presId="urn:microsoft.com/office/officeart/2008/layout/HorizontalMultiLevelHierarchy"/>
    <dgm:cxn modelId="{B8327D15-DB99-48E2-B1B9-9335CC7EB811}" srcId="{721B5C32-2385-46B8-AFC3-E896F46EFB88}" destId="{7E61C970-7D07-4D4C-B0BA-CFC8495273CC}" srcOrd="0" destOrd="0" parTransId="{614A8C9D-F0FC-4535-ABE8-FEA348AC6E40}" sibTransId="{9E206395-9028-4454-9721-E57EC92CB653}"/>
    <dgm:cxn modelId="{E99A6218-D6EE-4465-B795-A2D4A423C7EC}" type="presOf" srcId="{17A99C2B-ACE3-4433-90B2-8D2D0928B6B8}" destId="{1CF97F55-B986-4151-9D6C-EDA291DAC702}" srcOrd="0" destOrd="0" presId="urn:microsoft.com/office/officeart/2008/layout/HorizontalMultiLevelHierarchy"/>
    <dgm:cxn modelId="{DEAEF21A-A194-41F3-A2DD-34D3CD89B77F}" srcId="{7E61C970-7D07-4D4C-B0BA-CFC8495273CC}" destId="{EE082413-B81B-486A-8096-D3006754D440}" srcOrd="0" destOrd="0" parTransId="{2D188845-E03C-4A0A-BA1D-8CA796553E2C}" sibTransId="{6981C2C0-87F8-4113-9724-D4DFCFDB4CD0}"/>
    <dgm:cxn modelId="{86B34D25-CEAD-4B34-871A-F85AE55D6C74}" type="presOf" srcId="{EE082413-B81B-486A-8096-D3006754D440}" destId="{AD700117-4847-44B1-A661-026641454E6F}" srcOrd="0" destOrd="0" presId="urn:microsoft.com/office/officeart/2008/layout/HorizontalMultiLevelHierarchy"/>
    <dgm:cxn modelId="{E8ABCA34-D508-4482-B71E-53BC0E29E52B}" srcId="{7E61C970-7D07-4D4C-B0BA-CFC8495273CC}" destId="{1B9047D2-C3E8-4BD3-9B77-A81D5510BE1E}" srcOrd="4" destOrd="0" parTransId="{88C4BDF0-42AC-4BF7-98DC-A937740ED28B}" sibTransId="{4AD2B997-6535-4C09-B2CE-B80CF55995EA}"/>
    <dgm:cxn modelId="{D28C9535-45CA-4C95-AEFA-9C77FE33E6AF}" srcId="{7E61C970-7D07-4D4C-B0BA-CFC8495273CC}" destId="{7D517EC4-BFF1-4AE3-AFBE-625C77DBE186}" srcOrd="3" destOrd="0" parTransId="{17A99C2B-ACE3-4433-90B2-8D2D0928B6B8}" sibTransId="{09FDF8DD-EAC7-45A2-B2FD-69BDC9DBEC03}"/>
    <dgm:cxn modelId="{E38F126B-6DD6-4921-B5E4-E36A373F6736}" type="presOf" srcId="{EAE4CE3E-88C3-48D7-A8F0-332ABCD2058C}" destId="{F18AFD34-5A5E-40C1-8CC7-C29ADE29EB1A}" srcOrd="0" destOrd="0" presId="urn:microsoft.com/office/officeart/2008/layout/HorizontalMultiLevelHierarchy"/>
    <dgm:cxn modelId="{0719B26B-5FB0-4B09-BD2A-B709B4E6BE32}" type="presOf" srcId="{2D188845-E03C-4A0A-BA1D-8CA796553E2C}" destId="{5DFA7DCE-9DF2-4C84-9199-56A7DD363956}" srcOrd="1" destOrd="0" presId="urn:microsoft.com/office/officeart/2008/layout/HorizontalMultiLevelHierarchy"/>
    <dgm:cxn modelId="{2EE8726F-BF5C-45E6-99C7-8A34C70D9404}" type="presOf" srcId="{5343186F-8DA2-4554-8124-5C449DDDFE83}" destId="{251B450E-BF58-4EF8-A419-C99AAEA2AC67}" srcOrd="0" destOrd="0" presId="urn:microsoft.com/office/officeart/2008/layout/HorizontalMultiLevelHierarchy"/>
    <dgm:cxn modelId="{D16D6152-51DB-470F-94E5-CE9651D7A6D5}" type="presOf" srcId="{EAE4CE3E-88C3-48D7-A8F0-332ABCD2058C}" destId="{AF4239EE-1FF5-43B0-A743-D643F11E641E}" srcOrd="1" destOrd="0" presId="urn:microsoft.com/office/officeart/2008/layout/HorizontalMultiLevelHierarchy"/>
    <dgm:cxn modelId="{56B1128A-1BB5-40FC-93AF-08553CF7B313}" type="presOf" srcId="{DA3CF6C1-71D1-47A9-B67D-B085F667B4EA}" destId="{E89B2E12-0F2C-44D9-AC5B-4AE1712BD0A3}" srcOrd="0" destOrd="0" presId="urn:microsoft.com/office/officeart/2008/layout/HorizontalMultiLevelHierarchy"/>
    <dgm:cxn modelId="{9731D78A-D3B2-47FF-BCA1-22696C15D8D5}" type="presOf" srcId="{88C4BDF0-42AC-4BF7-98DC-A937740ED28B}" destId="{58C60D18-2161-482E-AA20-0ED045F40CF8}" srcOrd="0" destOrd="0" presId="urn:microsoft.com/office/officeart/2008/layout/HorizontalMultiLevelHierarchy"/>
    <dgm:cxn modelId="{E0E1F08E-D6B4-417B-B6EF-A6CCE5DC9C42}" type="presOf" srcId="{17A99C2B-ACE3-4433-90B2-8D2D0928B6B8}" destId="{B240B5C2-8B3C-4651-8B5F-4FF576C721D2}" srcOrd="1" destOrd="0" presId="urn:microsoft.com/office/officeart/2008/layout/HorizontalMultiLevelHierarchy"/>
    <dgm:cxn modelId="{220923B7-3D5D-4EE3-8311-CB32DD6B339A}" type="presOf" srcId="{88CDAC20-7AC6-4925-B7EA-0CDD19AAC365}" destId="{9C1084A5-53E5-49A9-A791-052046E0261E}" srcOrd="0" destOrd="0" presId="urn:microsoft.com/office/officeart/2008/layout/HorizontalMultiLevelHierarchy"/>
    <dgm:cxn modelId="{6FEB57B8-C6E1-4EFC-AA41-9CF3051A3DA6}" type="presOf" srcId="{88C4BDF0-42AC-4BF7-98DC-A937740ED28B}" destId="{551F60FB-E2FE-4240-8A98-90D6E9A3E206}" srcOrd="1" destOrd="0" presId="urn:microsoft.com/office/officeart/2008/layout/HorizontalMultiLevelHierarchy"/>
    <dgm:cxn modelId="{F00FD5BF-C5F0-426C-9751-C65D32F50E63}" type="presOf" srcId="{1B9047D2-C3E8-4BD3-9B77-A81D5510BE1E}" destId="{24A82D67-49A0-4118-ABC9-0291419808E4}" srcOrd="0" destOrd="0" presId="urn:microsoft.com/office/officeart/2008/layout/HorizontalMultiLevelHierarchy"/>
    <dgm:cxn modelId="{905687C9-5F2D-49A6-A3EC-B9ABDC98A63C}" type="presOf" srcId="{7E61C970-7D07-4D4C-B0BA-CFC8495273CC}" destId="{86737F68-A051-41C0-A407-6D6159391C86}" srcOrd="0" destOrd="0" presId="urn:microsoft.com/office/officeart/2008/layout/HorizontalMultiLevelHierarchy"/>
    <dgm:cxn modelId="{473B8AD3-773D-4BEF-BB1C-33B4E3F4A6DA}" type="presOf" srcId="{721B5C32-2385-46B8-AFC3-E896F46EFB88}" destId="{A0811414-7FE5-4BEE-AB5E-3ABE7707CB15}" srcOrd="0" destOrd="0" presId="urn:microsoft.com/office/officeart/2008/layout/HorizontalMultiLevelHierarchy"/>
    <dgm:cxn modelId="{DAFAEEB7-8B61-4C28-A7B0-7B347936B4BB}" type="presParOf" srcId="{A0811414-7FE5-4BEE-AB5E-3ABE7707CB15}" destId="{73A048C8-73F0-4F3F-A0F3-AB01936D7E2E}" srcOrd="0" destOrd="0" presId="urn:microsoft.com/office/officeart/2008/layout/HorizontalMultiLevelHierarchy"/>
    <dgm:cxn modelId="{ECC46870-E8F3-48F2-984A-329EA3457D77}" type="presParOf" srcId="{73A048C8-73F0-4F3F-A0F3-AB01936D7E2E}" destId="{86737F68-A051-41C0-A407-6D6159391C86}" srcOrd="0" destOrd="0" presId="urn:microsoft.com/office/officeart/2008/layout/HorizontalMultiLevelHierarchy"/>
    <dgm:cxn modelId="{63678764-D83C-419B-AAA2-554EFC8472EA}" type="presParOf" srcId="{73A048C8-73F0-4F3F-A0F3-AB01936D7E2E}" destId="{32E7248D-824D-42BF-83C7-C894B59D9320}" srcOrd="1" destOrd="0" presId="urn:microsoft.com/office/officeart/2008/layout/HorizontalMultiLevelHierarchy"/>
    <dgm:cxn modelId="{C027BA1F-4CD8-4F09-AB13-266D4850FDF4}" type="presParOf" srcId="{32E7248D-824D-42BF-83C7-C894B59D9320}" destId="{B8220605-CD10-4CEA-B78A-694F25A097FE}" srcOrd="0" destOrd="0" presId="urn:microsoft.com/office/officeart/2008/layout/HorizontalMultiLevelHierarchy"/>
    <dgm:cxn modelId="{CA734E14-E0C2-486E-8469-DCD056452AD6}" type="presParOf" srcId="{B8220605-CD10-4CEA-B78A-694F25A097FE}" destId="{5DFA7DCE-9DF2-4C84-9199-56A7DD363956}" srcOrd="0" destOrd="0" presId="urn:microsoft.com/office/officeart/2008/layout/HorizontalMultiLevelHierarchy"/>
    <dgm:cxn modelId="{C8C6C04D-EE60-4D90-84EA-6801BD64614B}" type="presParOf" srcId="{32E7248D-824D-42BF-83C7-C894B59D9320}" destId="{F5594A03-4293-4216-B76C-A5ADF11F3D4B}" srcOrd="1" destOrd="0" presId="urn:microsoft.com/office/officeart/2008/layout/HorizontalMultiLevelHierarchy"/>
    <dgm:cxn modelId="{5EDA0439-FD13-4C37-BBB0-0F4CC4881E7F}" type="presParOf" srcId="{F5594A03-4293-4216-B76C-A5ADF11F3D4B}" destId="{AD700117-4847-44B1-A661-026641454E6F}" srcOrd="0" destOrd="0" presId="urn:microsoft.com/office/officeart/2008/layout/HorizontalMultiLevelHierarchy"/>
    <dgm:cxn modelId="{286288BA-92C3-4FC3-BC81-EA1A2936314C}" type="presParOf" srcId="{F5594A03-4293-4216-B76C-A5ADF11F3D4B}" destId="{F53FB93B-58D1-4D3F-9D1A-E760657D2577}" srcOrd="1" destOrd="0" presId="urn:microsoft.com/office/officeart/2008/layout/HorizontalMultiLevelHierarchy"/>
    <dgm:cxn modelId="{67F82713-D1F5-4123-B747-7986FB665304}" type="presParOf" srcId="{32E7248D-824D-42BF-83C7-C894B59D9320}" destId="{F18AFD34-5A5E-40C1-8CC7-C29ADE29EB1A}" srcOrd="2" destOrd="0" presId="urn:microsoft.com/office/officeart/2008/layout/HorizontalMultiLevelHierarchy"/>
    <dgm:cxn modelId="{E19C20F0-FA10-4C2E-9555-09761A942928}" type="presParOf" srcId="{F18AFD34-5A5E-40C1-8CC7-C29ADE29EB1A}" destId="{AF4239EE-1FF5-43B0-A743-D643F11E641E}" srcOrd="0" destOrd="0" presId="urn:microsoft.com/office/officeart/2008/layout/HorizontalMultiLevelHierarchy"/>
    <dgm:cxn modelId="{79924689-E418-45CB-A8AC-419BC5C33D8A}" type="presParOf" srcId="{32E7248D-824D-42BF-83C7-C894B59D9320}" destId="{13DF1704-A683-475B-B273-4092278C15F7}" srcOrd="3" destOrd="0" presId="urn:microsoft.com/office/officeart/2008/layout/HorizontalMultiLevelHierarchy"/>
    <dgm:cxn modelId="{84CD35A6-C75E-4304-8E47-470FFA9A2E94}" type="presParOf" srcId="{13DF1704-A683-475B-B273-4092278C15F7}" destId="{E89B2E12-0F2C-44D9-AC5B-4AE1712BD0A3}" srcOrd="0" destOrd="0" presId="urn:microsoft.com/office/officeart/2008/layout/HorizontalMultiLevelHierarchy"/>
    <dgm:cxn modelId="{9B2C50CD-D90A-4D17-9915-09F67978E8ED}" type="presParOf" srcId="{13DF1704-A683-475B-B273-4092278C15F7}" destId="{4532F109-6EC8-4A3B-B9AE-15B10A2010DE}" srcOrd="1" destOrd="0" presId="urn:microsoft.com/office/officeart/2008/layout/HorizontalMultiLevelHierarchy"/>
    <dgm:cxn modelId="{334CE270-56EA-4B05-902F-2F56DE0A2E0A}" type="presParOf" srcId="{32E7248D-824D-42BF-83C7-C894B59D9320}" destId="{251B450E-BF58-4EF8-A419-C99AAEA2AC67}" srcOrd="4" destOrd="0" presId="urn:microsoft.com/office/officeart/2008/layout/HorizontalMultiLevelHierarchy"/>
    <dgm:cxn modelId="{AD7C4B69-3BCE-442E-9413-F03767A1FAB7}" type="presParOf" srcId="{251B450E-BF58-4EF8-A419-C99AAEA2AC67}" destId="{BBE13B3E-107B-4E59-B8E7-72E0C5845188}" srcOrd="0" destOrd="0" presId="urn:microsoft.com/office/officeart/2008/layout/HorizontalMultiLevelHierarchy"/>
    <dgm:cxn modelId="{C8B1F7BF-6E70-433A-B637-16EA80C86F9E}" type="presParOf" srcId="{32E7248D-824D-42BF-83C7-C894B59D9320}" destId="{3F9169B0-21B1-4CF2-BAF5-919607CDC1F2}" srcOrd="5" destOrd="0" presId="urn:microsoft.com/office/officeart/2008/layout/HorizontalMultiLevelHierarchy"/>
    <dgm:cxn modelId="{7F23A043-1903-4EDE-957C-1866150D3B20}" type="presParOf" srcId="{3F9169B0-21B1-4CF2-BAF5-919607CDC1F2}" destId="{9C1084A5-53E5-49A9-A791-052046E0261E}" srcOrd="0" destOrd="0" presId="urn:microsoft.com/office/officeart/2008/layout/HorizontalMultiLevelHierarchy"/>
    <dgm:cxn modelId="{10F221E7-7D8B-49EB-A30B-E768A6ECAB50}" type="presParOf" srcId="{3F9169B0-21B1-4CF2-BAF5-919607CDC1F2}" destId="{988E607D-30F0-4CFA-9AA6-057E05DF6561}" srcOrd="1" destOrd="0" presId="urn:microsoft.com/office/officeart/2008/layout/HorizontalMultiLevelHierarchy"/>
    <dgm:cxn modelId="{304482F9-780F-432E-A1CF-668BE96C0AF9}" type="presParOf" srcId="{32E7248D-824D-42BF-83C7-C894B59D9320}" destId="{1CF97F55-B986-4151-9D6C-EDA291DAC702}" srcOrd="6" destOrd="0" presId="urn:microsoft.com/office/officeart/2008/layout/HorizontalMultiLevelHierarchy"/>
    <dgm:cxn modelId="{FBCF34CD-1E26-4FD6-AA0B-B5E3701D48A0}" type="presParOf" srcId="{1CF97F55-B986-4151-9D6C-EDA291DAC702}" destId="{B240B5C2-8B3C-4651-8B5F-4FF576C721D2}" srcOrd="0" destOrd="0" presId="urn:microsoft.com/office/officeart/2008/layout/HorizontalMultiLevelHierarchy"/>
    <dgm:cxn modelId="{80605524-B38C-43C0-8608-C58D99407F6D}" type="presParOf" srcId="{32E7248D-824D-42BF-83C7-C894B59D9320}" destId="{25B43885-4C03-47C7-BDC8-21B5565DAB0A}" srcOrd="7" destOrd="0" presId="urn:microsoft.com/office/officeart/2008/layout/HorizontalMultiLevelHierarchy"/>
    <dgm:cxn modelId="{74577903-2C61-44AB-B56D-F3857ECD0532}" type="presParOf" srcId="{25B43885-4C03-47C7-BDC8-21B5565DAB0A}" destId="{0A2931AE-755B-4FF1-9CE1-E66E52104A4B}" srcOrd="0" destOrd="0" presId="urn:microsoft.com/office/officeart/2008/layout/HorizontalMultiLevelHierarchy"/>
    <dgm:cxn modelId="{7A8E47C2-BBD7-4243-A592-7D035BFBA992}" type="presParOf" srcId="{25B43885-4C03-47C7-BDC8-21B5565DAB0A}" destId="{3D6D0414-5E2A-478E-8393-2B324DC4F89C}" srcOrd="1" destOrd="0" presId="urn:microsoft.com/office/officeart/2008/layout/HorizontalMultiLevelHierarchy"/>
    <dgm:cxn modelId="{ACF1D0DB-6405-425F-B45E-6495312B2FD6}" type="presParOf" srcId="{32E7248D-824D-42BF-83C7-C894B59D9320}" destId="{58C60D18-2161-482E-AA20-0ED045F40CF8}" srcOrd="8" destOrd="0" presId="urn:microsoft.com/office/officeart/2008/layout/HorizontalMultiLevelHierarchy"/>
    <dgm:cxn modelId="{40C936A6-7036-4446-BFA5-1549C3FF9622}" type="presParOf" srcId="{58C60D18-2161-482E-AA20-0ED045F40CF8}" destId="{551F60FB-E2FE-4240-8A98-90D6E9A3E206}" srcOrd="0" destOrd="0" presId="urn:microsoft.com/office/officeart/2008/layout/HorizontalMultiLevelHierarchy"/>
    <dgm:cxn modelId="{4997BB12-023F-4857-AA82-2AF33491B13F}" type="presParOf" srcId="{32E7248D-824D-42BF-83C7-C894B59D9320}" destId="{DDAB4730-FE08-4DE0-8469-3CBD82052ED2}" srcOrd="9" destOrd="0" presId="urn:microsoft.com/office/officeart/2008/layout/HorizontalMultiLevelHierarchy"/>
    <dgm:cxn modelId="{0A5C085B-2415-449B-9F91-271C66CD5B13}" type="presParOf" srcId="{DDAB4730-FE08-4DE0-8469-3CBD82052ED2}" destId="{24A82D67-49A0-4118-ABC9-0291419808E4}" srcOrd="0" destOrd="0" presId="urn:microsoft.com/office/officeart/2008/layout/HorizontalMultiLevelHierarchy"/>
    <dgm:cxn modelId="{2676CE21-0AD6-42DE-9DD6-5F0B4F96E25F}" type="presParOf" srcId="{DDAB4730-FE08-4DE0-8469-3CBD82052ED2}" destId="{89682FBB-3403-4BB1-B44B-37BCE1ADDC8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60D18-2161-482E-AA20-0ED045F40CF8}">
      <dsp:nvSpPr>
        <dsp:cNvPr id="0" name=""/>
        <dsp:cNvSpPr/>
      </dsp:nvSpPr>
      <dsp:spPr>
        <a:xfrm>
          <a:off x="3083035" y="2709333"/>
          <a:ext cx="591700" cy="2254956"/>
        </a:xfrm>
        <a:custGeom>
          <a:avLst/>
          <a:gdLst/>
          <a:ahLst/>
          <a:cxnLst/>
          <a:rect l="0" t="0" r="0" b="0"/>
          <a:pathLst>
            <a:path>
              <a:moveTo>
                <a:pt x="0" y="0"/>
              </a:moveTo>
              <a:lnTo>
                <a:pt x="295850" y="0"/>
              </a:lnTo>
              <a:lnTo>
                <a:pt x="295850" y="2254956"/>
              </a:lnTo>
              <a:lnTo>
                <a:pt x="591700" y="22549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CA" sz="800" kern="1200"/>
        </a:p>
      </dsp:txBody>
      <dsp:txXfrm>
        <a:off x="3320603" y="3778529"/>
        <a:ext cx="116564" cy="116564"/>
      </dsp:txXfrm>
    </dsp:sp>
    <dsp:sp modelId="{1CF97F55-B986-4151-9D6C-EDA291DAC702}">
      <dsp:nvSpPr>
        <dsp:cNvPr id="0" name=""/>
        <dsp:cNvSpPr/>
      </dsp:nvSpPr>
      <dsp:spPr>
        <a:xfrm>
          <a:off x="3083035" y="2709333"/>
          <a:ext cx="591700" cy="1127478"/>
        </a:xfrm>
        <a:custGeom>
          <a:avLst/>
          <a:gdLst/>
          <a:ahLst/>
          <a:cxnLst/>
          <a:rect l="0" t="0" r="0" b="0"/>
          <a:pathLst>
            <a:path>
              <a:moveTo>
                <a:pt x="0" y="0"/>
              </a:moveTo>
              <a:lnTo>
                <a:pt x="295850" y="0"/>
              </a:lnTo>
              <a:lnTo>
                <a:pt x="295850" y="1127478"/>
              </a:lnTo>
              <a:lnTo>
                <a:pt x="591700" y="1127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7052" y="3241239"/>
        <a:ext cx="63665" cy="63665"/>
      </dsp:txXfrm>
    </dsp:sp>
    <dsp:sp modelId="{251B450E-BF58-4EF8-A419-C99AAEA2AC67}">
      <dsp:nvSpPr>
        <dsp:cNvPr id="0" name=""/>
        <dsp:cNvSpPr/>
      </dsp:nvSpPr>
      <dsp:spPr>
        <a:xfrm>
          <a:off x="3083035" y="2663613"/>
          <a:ext cx="591700" cy="91440"/>
        </a:xfrm>
        <a:custGeom>
          <a:avLst/>
          <a:gdLst/>
          <a:ahLst/>
          <a:cxnLst/>
          <a:rect l="0" t="0" r="0" b="0"/>
          <a:pathLst>
            <a:path>
              <a:moveTo>
                <a:pt x="0" y="45720"/>
              </a:moveTo>
              <a:lnTo>
                <a:pt x="59170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64093" y="2694540"/>
        <a:ext cx="29585" cy="29585"/>
      </dsp:txXfrm>
    </dsp:sp>
    <dsp:sp modelId="{F18AFD34-5A5E-40C1-8CC7-C29ADE29EB1A}">
      <dsp:nvSpPr>
        <dsp:cNvPr id="0" name=""/>
        <dsp:cNvSpPr/>
      </dsp:nvSpPr>
      <dsp:spPr>
        <a:xfrm>
          <a:off x="3083035" y="1581855"/>
          <a:ext cx="591700" cy="1127478"/>
        </a:xfrm>
        <a:custGeom>
          <a:avLst/>
          <a:gdLst/>
          <a:ahLst/>
          <a:cxnLst/>
          <a:rect l="0" t="0" r="0" b="0"/>
          <a:pathLst>
            <a:path>
              <a:moveTo>
                <a:pt x="0" y="1127478"/>
              </a:moveTo>
              <a:lnTo>
                <a:pt x="295850" y="1127478"/>
              </a:lnTo>
              <a:lnTo>
                <a:pt x="295850" y="0"/>
              </a:lnTo>
              <a:lnTo>
                <a:pt x="59170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3347052" y="2113761"/>
        <a:ext cx="63665" cy="63665"/>
      </dsp:txXfrm>
    </dsp:sp>
    <dsp:sp modelId="{B8220605-CD10-4CEA-B78A-694F25A097FE}">
      <dsp:nvSpPr>
        <dsp:cNvPr id="0" name=""/>
        <dsp:cNvSpPr/>
      </dsp:nvSpPr>
      <dsp:spPr>
        <a:xfrm>
          <a:off x="3083035" y="454377"/>
          <a:ext cx="591700" cy="2254956"/>
        </a:xfrm>
        <a:custGeom>
          <a:avLst/>
          <a:gdLst/>
          <a:ahLst/>
          <a:cxnLst/>
          <a:rect l="0" t="0" r="0" b="0"/>
          <a:pathLst>
            <a:path>
              <a:moveTo>
                <a:pt x="0" y="2254956"/>
              </a:moveTo>
              <a:lnTo>
                <a:pt x="295850" y="2254956"/>
              </a:lnTo>
              <a:lnTo>
                <a:pt x="295850" y="0"/>
              </a:lnTo>
              <a:lnTo>
                <a:pt x="59170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CA" sz="800" kern="1200"/>
        </a:p>
      </dsp:txBody>
      <dsp:txXfrm>
        <a:off x="3320603" y="1523572"/>
        <a:ext cx="116564" cy="116564"/>
      </dsp:txXfrm>
    </dsp:sp>
    <dsp:sp modelId="{86737F68-A051-41C0-A407-6D6159391C86}">
      <dsp:nvSpPr>
        <dsp:cNvPr id="0" name=""/>
        <dsp:cNvSpPr/>
      </dsp:nvSpPr>
      <dsp:spPr>
        <a:xfrm rot="16200000">
          <a:off x="-84739" y="1915196"/>
          <a:ext cx="4747276" cy="158827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Group 9</a:t>
          </a:r>
          <a:endParaRPr lang="en-CA" sz="3600" kern="1200">
            <a:latin typeface="Times New Roman" panose="02020603050405020304" pitchFamily="18" charset="0"/>
            <a:cs typeface="Times New Roman" panose="02020603050405020304" pitchFamily="18" charset="0"/>
          </a:endParaRPr>
        </a:p>
      </dsp:txBody>
      <dsp:txXfrm>
        <a:off x="-84739" y="1915196"/>
        <a:ext cx="4747276" cy="1588273"/>
      </dsp:txXfrm>
    </dsp:sp>
    <dsp:sp modelId="{AD700117-4847-44B1-A661-026641454E6F}">
      <dsp:nvSpPr>
        <dsp:cNvPr id="0" name=""/>
        <dsp:cNvSpPr/>
      </dsp:nvSpPr>
      <dsp:spPr>
        <a:xfrm>
          <a:off x="3674735" y="3385"/>
          <a:ext cx="2958502" cy="9019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Times New Roman" panose="02020603050405020304" pitchFamily="18" charset="0"/>
              <a:cs typeface="Times New Roman" panose="02020603050405020304" pitchFamily="18" charset="0"/>
            </a:rPr>
            <a:t>Nitin</a:t>
          </a:r>
          <a:endParaRPr lang="en-CA" sz="4000" kern="1200">
            <a:latin typeface="Times New Roman" panose="02020603050405020304" pitchFamily="18" charset="0"/>
            <a:cs typeface="Times New Roman" panose="02020603050405020304" pitchFamily="18" charset="0"/>
          </a:endParaRPr>
        </a:p>
      </dsp:txBody>
      <dsp:txXfrm>
        <a:off x="3674735" y="3385"/>
        <a:ext cx="2958502" cy="901982"/>
      </dsp:txXfrm>
    </dsp:sp>
    <dsp:sp modelId="{E89B2E12-0F2C-44D9-AC5B-4AE1712BD0A3}">
      <dsp:nvSpPr>
        <dsp:cNvPr id="0" name=""/>
        <dsp:cNvSpPr/>
      </dsp:nvSpPr>
      <dsp:spPr>
        <a:xfrm>
          <a:off x="3674735" y="1130864"/>
          <a:ext cx="2958502" cy="9019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Times New Roman" panose="02020603050405020304" pitchFamily="18" charset="0"/>
              <a:cs typeface="Times New Roman" panose="02020603050405020304" pitchFamily="18" charset="0"/>
            </a:rPr>
            <a:t>Sweta</a:t>
          </a:r>
          <a:endParaRPr lang="en-CA" sz="4000" kern="1200">
            <a:latin typeface="Times New Roman" panose="02020603050405020304" pitchFamily="18" charset="0"/>
            <a:cs typeface="Times New Roman" panose="02020603050405020304" pitchFamily="18" charset="0"/>
          </a:endParaRPr>
        </a:p>
      </dsp:txBody>
      <dsp:txXfrm>
        <a:off x="3674735" y="1130864"/>
        <a:ext cx="2958502" cy="901982"/>
      </dsp:txXfrm>
    </dsp:sp>
    <dsp:sp modelId="{9C1084A5-53E5-49A9-A791-052046E0261E}">
      <dsp:nvSpPr>
        <dsp:cNvPr id="0" name=""/>
        <dsp:cNvSpPr/>
      </dsp:nvSpPr>
      <dsp:spPr>
        <a:xfrm>
          <a:off x="3674735" y="2258342"/>
          <a:ext cx="2958502" cy="9019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Times New Roman" panose="02020603050405020304" pitchFamily="18" charset="0"/>
              <a:cs typeface="Times New Roman" panose="02020603050405020304" pitchFamily="18" charset="0"/>
            </a:rPr>
            <a:t>Raj</a:t>
          </a:r>
          <a:endParaRPr lang="en-CA" sz="4000" kern="1200">
            <a:latin typeface="Times New Roman" panose="02020603050405020304" pitchFamily="18" charset="0"/>
            <a:cs typeface="Times New Roman" panose="02020603050405020304" pitchFamily="18" charset="0"/>
          </a:endParaRPr>
        </a:p>
      </dsp:txBody>
      <dsp:txXfrm>
        <a:off x="3674735" y="2258342"/>
        <a:ext cx="2958502" cy="901982"/>
      </dsp:txXfrm>
    </dsp:sp>
    <dsp:sp modelId="{0A2931AE-755B-4FF1-9CE1-E66E52104A4B}">
      <dsp:nvSpPr>
        <dsp:cNvPr id="0" name=""/>
        <dsp:cNvSpPr/>
      </dsp:nvSpPr>
      <dsp:spPr>
        <a:xfrm>
          <a:off x="3674735" y="3385820"/>
          <a:ext cx="2958502" cy="9019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Times New Roman" panose="02020603050405020304" pitchFamily="18" charset="0"/>
              <a:cs typeface="Times New Roman" panose="02020603050405020304" pitchFamily="18" charset="0"/>
            </a:rPr>
            <a:t>Shreya</a:t>
          </a:r>
          <a:endParaRPr lang="en-CA" sz="4000" kern="1200">
            <a:latin typeface="Times New Roman" panose="02020603050405020304" pitchFamily="18" charset="0"/>
            <a:cs typeface="Times New Roman" panose="02020603050405020304" pitchFamily="18" charset="0"/>
          </a:endParaRPr>
        </a:p>
      </dsp:txBody>
      <dsp:txXfrm>
        <a:off x="3674735" y="3385820"/>
        <a:ext cx="2958502" cy="901982"/>
      </dsp:txXfrm>
    </dsp:sp>
    <dsp:sp modelId="{24A82D67-49A0-4118-ABC9-0291419808E4}">
      <dsp:nvSpPr>
        <dsp:cNvPr id="0" name=""/>
        <dsp:cNvSpPr/>
      </dsp:nvSpPr>
      <dsp:spPr>
        <a:xfrm>
          <a:off x="3674735" y="4513298"/>
          <a:ext cx="2958502" cy="90198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Times New Roman" panose="02020603050405020304" pitchFamily="18" charset="0"/>
              <a:cs typeface="Times New Roman" panose="02020603050405020304" pitchFamily="18" charset="0"/>
            </a:rPr>
            <a:t>Prarthana</a:t>
          </a:r>
          <a:endParaRPr lang="en-CA" sz="4000" kern="1200">
            <a:latin typeface="Times New Roman" panose="02020603050405020304" pitchFamily="18" charset="0"/>
            <a:cs typeface="Times New Roman" panose="02020603050405020304" pitchFamily="18" charset="0"/>
          </a:endParaRPr>
        </a:p>
      </dsp:txBody>
      <dsp:txXfrm>
        <a:off x="3674735" y="4513298"/>
        <a:ext cx="2958502" cy="90198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C8C37-7DCD-4F37-83F5-E04D030403E6}" type="datetimeFigureOut">
              <a:rPr lang="en-CA" smtClean="0"/>
              <a:t>2022-04-07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238E5-976F-4BF2-9409-EA460F31FB78}" type="slidenum">
              <a:rPr lang="en-CA" smtClean="0"/>
              <a:t>‹#›</a:t>
            </a:fld>
            <a:endParaRPr lang="en-CA"/>
          </a:p>
        </p:txBody>
      </p:sp>
    </p:spTree>
    <p:extLst>
      <p:ext uri="{BB962C8B-B14F-4D97-AF65-F5344CB8AC3E}">
        <p14:creationId xmlns:p14="http://schemas.microsoft.com/office/powerpoint/2010/main" val="290442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scenario before talking about the problem statement</a:t>
            </a:r>
            <a:endParaRPr lang="en-CA"/>
          </a:p>
        </p:txBody>
      </p:sp>
      <p:sp>
        <p:nvSpPr>
          <p:cNvPr id="4" name="Slide Number Placeholder 3"/>
          <p:cNvSpPr>
            <a:spLocks noGrp="1"/>
          </p:cNvSpPr>
          <p:nvPr>
            <p:ph type="sldNum" sz="quarter" idx="5"/>
          </p:nvPr>
        </p:nvSpPr>
        <p:spPr/>
        <p:txBody>
          <a:bodyPr/>
          <a:lstStyle/>
          <a:p>
            <a:fld id="{0B5238E5-976F-4BF2-9409-EA460F31FB78}" type="slidenum">
              <a:rPr lang="en-CA" smtClean="0"/>
              <a:t>6</a:t>
            </a:fld>
            <a:endParaRPr lang="en-CA"/>
          </a:p>
        </p:txBody>
      </p:sp>
    </p:spTree>
    <p:extLst>
      <p:ext uri="{BB962C8B-B14F-4D97-AF65-F5344CB8AC3E}">
        <p14:creationId xmlns:p14="http://schemas.microsoft.com/office/powerpoint/2010/main" val="405581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Blood donors play a very crucial role in this endeavor.</a:t>
            </a:r>
            <a:endParaRPr lang="en-CA"/>
          </a:p>
        </p:txBody>
      </p:sp>
      <p:sp>
        <p:nvSpPr>
          <p:cNvPr id="4" name="Slide Number Placeholder 3"/>
          <p:cNvSpPr>
            <a:spLocks noGrp="1"/>
          </p:cNvSpPr>
          <p:nvPr>
            <p:ph type="sldNum" sz="quarter" idx="5"/>
          </p:nvPr>
        </p:nvSpPr>
        <p:spPr/>
        <p:txBody>
          <a:bodyPr/>
          <a:lstStyle/>
          <a:p>
            <a:fld id="{0B5238E5-976F-4BF2-9409-EA460F31FB78}" type="slidenum">
              <a:rPr lang="en-CA" smtClean="0"/>
              <a:t>7</a:t>
            </a:fld>
            <a:endParaRPr lang="en-CA"/>
          </a:p>
        </p:txBody>
      </p:sp>
    </p:spTree>
    <p:extLst>
      <p:ext uri="{BB962C8B-B14F-4D97-AF65-F5344CB8AC3E}">
        <p14:creationId xmlns:p14="http://schemas.microsoft.com/office/powerpoint/2010/main" val="34346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Both research papers talk about blood transfusion and find out potential donors. </a:t>
            </a:r>
            <a:r>
              <a:rPr lang="en-US" b="0">
                <a:solidFill>
                  <a:srgbClr val="D4D4D4"/>
                </a:solidFill>
                <a:effectLst/>
                <a:latin typeface="Consolas" panose="020B0609020204030204" pitchFamily="49" charset="0"/>
              </a:rPr>
              <a:t>The approach which we are using is the same as the approaches used in both the research paper. In both the research paper it is shown that the SVM has the highest accuracy when compared with the other algorithm.</a:t>
            </a:r>
          </a:p>
          <a:p>
            <a:endParaRPr lang="en-CA"/>
          </a:p>
        </p:txBody>
      </p:sp>
      <p:sp>
        <p:nvSpPr>
          <p:cNvPr id="4" name="Slide Number Placeholder 3"/>
          <p:cNvSpPr>
            <a:spLocks noGrp="1"/>
          </p:cNvSpPr>
          <p:nvPr>
            <p:ph type="sldNum" sz="quarter" idx="5"/>
          </p:nvPr>
        </p:nvSpPr>
        <p:spPr/>
        <p:txBody>
          <a:bodyPr/>
          <a:lstStyle/>
          <a:p>
            <a:fld id="{0B5238E5-976F-4BF2-9409-EA460F31FB78}" type="slidenum">
              <a:rPr lang="en-CA" smtClean="0"/>
              <a:t>8</a:t>
            </a:fld>
            <a:endParaRPr lang="en-CA"/>
          </a:p>
        </p:txBody>
      </p:sp>
    </p:spTree>
    <p:extLst>
      <p:ext uri="{BB962C8B-B14F-4D97-AF65-F5344CB8AC3E}">
        <p14:creationId xmlns:p14="http://schemas.microsoft.com/office/powerpoint/2010/main" val="332274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atin typeface="Times New Roman" panose="02020603050405020304" pitchFamily="18" charset="0"/>
                <a:cs typeface="Times New Roman" panose="02020603050405020304" pitchFamily="18" charset="0"/>
              </a:rPr>
              <a:t>We analyzed person's blood donation history and we want to predict the likelihood that the person will donate blood in the future or not. </a:t>
            </a:r>
          </a:p>
          <a:p>
            <a:pPr marL="0" indent="0">
              <a:buNone/>
            </a:pPr>
            <a:r>
              <a:rPr lang="en-US">
                <a:latin typeface="Times New Roman" panose="02020603050405020304" pitchFamily="18" charset="0"/>
                <a:cs typeface="Times New Roman" panose="02020603050405020304" pitchFamily="18" charset="0"/>
              </a:rPr>
              <a:t>We want to create a prototype model which can be used to build a full-fledge application by blood banks or blood collection agencies.</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We want to implement various traditional ML algorithms, tune hyperparameters then we want to see what gives us maximum accuracy.</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After this, we want to implement </a:t>
            </a:r>
            <a:r>
              <a:rPr lang="en-US" err="1">
                <a:latin typeface="Times New Roman" panose="02020603050405020304" pitchFamily="18" charset="0"/>
                <a:cs typeface="Times New Roman" panose="02020603050405020304" pitchFamily="18" charset="0"/>
              </a:rPr>
              <a:t>AutoML</a:t>
            </a:r>
            <a:r>
              <a:rPr lang="en-US">
                <a:latin typeface="Times New Roman" panose="02020603050405020304" pitchFamily="18" charset="0"/>
                <a:cs typeface="Times New Roman" panose="02020603050405020304" pitchFamily="18" charset="0"/>
              </a:rPr>
              <a:t> –which is the main goal of the project. We chose TPOT. As we all know TPOT is an open source AUTOML package that uses </a:t>
            </a:r>
            <a:r>
              <a:rPr lang="en-US" err="1">
                <a:latin typeface="Times New Roman" panose="02020603050405020304" pitchFamily="18" charset="0"/>
                <a:cs typeface="Times New Roman" panose="02020603050405020304" pitchFamily="18" charset="0"/>
              </a:rPr>
              <a:t>genatic</a:t>
            </a:r>
            <a:r>
              <a:rPr lang="en-US">
                <a:latin typeface="Times New Roman" panose="02020603050405020304" pitchFamily="18" charset="0"/>
                <a:cs typeface="Times New Roman" panose="02020603050405020304" pitchFamily="18" charset="0"/>
              </a:rPr>
              <a:t> machine learning programming concept to optimize the best ML pipeline.</a:t>
            </a:r>
          </a:p>
          <a:p>
            <a:pPr marL="0" indent="0">
              <a:buNone/>
            </a:pPr>
            <a:r>
              <a:rPr lang="en-US">
                <a:latin typeface="Times New Roman" panose="02020603050405020304" pitchFamily="18" charset="0"/>
                <a:cs typeface="Times New Roman" panose="02020603050405020304" pitchFamily="18" charset="0"/>
              </a:rPr>
              <a:t>After performing both these ways, we want to compare the results with and without </a:t>
            </a:r>
            <a:r>
              <a:rPr lang="en-US" err="1">
                <a:latin typeface="Times New Roman" panose="02020603050405020304" pitchFamily="18" charset="0"/>
                <a:cs typeface="Times New Roman" panose="02020603050405020304" pitchFamily="18" charset="0"/>
              </a:rPr>
              <a:t>AutoML</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At last we will visualize predictions based on different locations using </a:t>
            </a:r>
            <a:r>
              <a:rPr lang="en-US" err="1">
                <a:latin typeface="Times New Roman" panose="02020603050405020304" pitchFamily="18" charset="0"/>
                <a:cs typeface="Times New Roman" panose="02020603050405020304" pitchFamily="18" charset="0"/>
              </a:rPr>
              <a:t>PowerBI</a:t>
            </a:r>
            <a:r>
              <a:rPr lang="en-US">
                <a:latin typeface="Times New Roman" panose="02020603050405020304" pitchFamily="18" charset="0"/>
                <a:cs typeface="Times New Roman" panose="02020603050405020304" pitchFamily="18" charset="0"/>
              </a:rPr>
              <a:t> Dashboard</a:t>
            </a:r>
            <a:endParaRPr lang="en-CA"/>
          </a:p>
        </p:txBody>
      </p:sp>
      <p:sp>
        <p:nvSpPr>
          <p:cNvPr id="4" name="Slide Number Placeholder 3"/>
          <p:cNvSpPr>
            <a:spLocks noGrp="1"/>
          </p:cNvSpPr>
          <p:nvPr>
            <p:ph type="sldNum" sz="quarter" idx="5"/>
          </p:nvPr>
        </p:nvSpPr>
        <p:spPr/>
        <p:txBody>
          <a:bodyPr/>
          <a:lstStyle/>
          <a:p>
            <a:fld id="{0B5238E5-976F-4BF2-9409-EA460F31FB78}" type="slidenum">
              <a:rPr lang="en-CA" smtClean="0"/>
              <a:t>10</a:t>
            </a:fld>
            <a:endParaRPr lang="en-CA"/>
          </a:p>
        </p:txBody>
      </p:sp>
    </p:spTree>
    <p:extLst>
      <p:ext uri="{BB962C8B-B14F-4D97-AF65-F5344CB8AC3E}">
        <p14:creationId xmlns:p14="http://schemas.microsoft.com/office/powerpoint/2010/main" val="62236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A5A2C3-6355-4845-8D74-929915F08E0B}" type="datetime1">
              <a:rPr lang="en-CA" smtClean="0"/>
              <a:t>2022-04-07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179624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9CAC89-D54C-4937-9E0B-99B04EAD28C7}" type="datetime1">
              <a:rPr lang="en-CA" smtClean="0"/>
              <a:t>2022-04-07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8616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7A810-8810-4A15-A858-113C40D988F8}" type="datetime1">
              <a:rPr lang="en-CA" smtClean="0"/>
              <a:t>2022-04-07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113871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656B2-A5F9-4C34-8B06-3D2D5C008D5B}" type="datetime1">
              <a:rPr lang="en-CA" smtClean="0"/>
              <a:t>2022-04-07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137524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1B4FF-D5E6-4331-9ABD-2537021B23D8}" type="datetime1">
              <a:rPr lang="en-CA" smtClean="0"/>
              <a:t>2022-04-07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125470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8A0FC1-EF1F-4B92-8451-A8E8DBC9CF3C}" type="datetime1">
              <a:rPr lang="en-CA" smtClean="0"/>
              <a:t>2022-04-07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246652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8C2614-FAD4-48AB-BFBA-D602CE93427B}" type="datetime1">
              <a:rPr lang="en-CA" smtClean="0"/>
              <a:t>2022-04-07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262379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5B683-A536-4E55-B4A5-E07F1A1B2C1B}" type="datetime1">
              <a:rPr lang="en-CA" smtClean="0"/>
              <a:t>2022-04-07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93837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41BC4-0F03-442E-8C93-FCB419461184}" type="datetime1">
              <a:rPr lang="en-CA" smtClean="0"/>
              <a:t>2022-04-07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325064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56C99D-B8C3-4731-8BE9-0061F5042E84}" type="datetime1">
              <a:rPr lang="en-CA" smtClean="0"/>
              <a:t>2022-04-07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26475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5C939-D4F8-47BD-B8A5-307D5D3B0A48}" type="datetime1">
              <a:rPr lang="en-CA" smtClean="0"/>
              <a:t>2022-04-07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25A1F99-4E26-43EF-B6D8-E80E6D6DB7F4}" type="slidenum">
              <a:rPr lang="en-CA" smtClean="0"/>
              <a:t>‹#›</a:t>
            </a:fld>
            <a:endParaRPr lang="en-CA"/>
          </a:p>
        </p:txBody>
      </p:sp>
    </p:spTree>
    <p:extLst>
      <p:ext uri="{BB962C8B-B14F-4D97-AF65-F5344CB8AC3E}">
        <p14:creationId xmlns:p14="http://schemas.microsoft.com/office/powerpoint/2010/main" val="151877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8BC53-0C63-4120-9BB1-58F0F75513BF}" type="datetime1">
              <a:rPr lang="en-CA" smtClean="0"/>
              <a:t>2022-04-07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A1F99-4E26-43EF-B6D8-E80E6D6DB7F4}" type="slidenum">
              <a:rPr lang="en-CA" smtClean="0"/>
              <a:t>‹#›</a:t>
            </a:fld>
            <a:endParaRPr lang="en-CA"/>
          </a:p>
        </p:txBody>
      </p:sp>
    </p:spTree>
    <p:extLst>
      <p:ext uri="{BB962C8B-B14F-4D97-AF65-F5344CB8AC3E}">
        <p14:creationId xmlns:p14="http://schemas.microsoft.com/office/powerpoint/2010/main" val="3556022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rchive.ics.uci.edu/ml/datasets/Blood+Transfusion+Service+Center"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iopscience.iop.org/article/10.1088/1742-6596/1362/1/012124/pdf" TargetMode="External"/><Relationship Id="rId4" Type="http://schemas.openxmlformats.org/officeDocument/2006/relationships/hyperlink" Target="http://matthewalanham.com/Students/2017_MWDSI_Final_Bahel.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2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12F5-E1BB-4589-A026-D41DC3AB95FA}"/>
              </a:ext>
            </a:extLst>
          </p:cNvPr>
          <p:cNvSpPr>
            <a:spLocks noGrp="1"/>
          </p:cNvSpPr>
          <p:nvPr>
            <p:ph type="ctrTitle"/>
          </p:nvPr>
        </p:nvSpPr>
        <p:spPr/>
        <p:txBody>
          <a:bodyPr/>
          <a:lstStyle/>
          <a:p>
            <a:r>
              <a:rPr lang="en-US"/>
              <a:t>AIDI 1010- Group 9 Project</a:t>
            </a:r>
            <a:endParaRPr lang="en-CA"/>
          </a:p>
        </p:txBody>
      </p:sp>
      <p:sp>
        <p:nvSpPr>
          <p:cNvPr id="4" name="Slide Number Placeholder 3">
            <a:extLst>
              <a:ext uri="{FF2B5EF4-FFF2-40B4-BE49-F238E27FC236}">
                <a16:creationId xmlns:a16="http://schemas.microsoft.com/office/drawing/2014/main" id="{93549D84-9142-41D9-96CA-FB33F42CE902}"/>
              </a:ext>
            </a:extLst>
          </p:cNvPr>
          <p:cNvSpPr>
            <a:spLocks noGrp="1"/>
          </p:cNvSpPr>
          <p:nvPr>
            <p:ph type="sldNum" sz="quarter" idx="12"/>
          </p:nvPr>
        </p:nvSpPr>
        <p:spPr/>
        <p:txBody>
          <a:bodyPr/>
          <a:lstStyle/>
          <a:p>
            <a:fld id="{225A1F99-4E26-43EF-B6D8-E80E6D6DB7F4}" type="slidenum">
              <a:rPr lang="en-CA" smtClean="0"/>
              <a:t>1</a:t>
            </a:fld>
            <a:endParaRPr lang="en-CA"/>
          </a:p>
        </p:txBody>
      </p:sp>
    </p:spTree>
    <p:extLst>
      <p:ext uri="{BB962C8B-B14F-4D97-AF65-F5344CB8AC3E}">
        <p14:creationId xmlns:p14="http://schemas.microsoft.com/office/powerpoint/2010/main" val="352882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571CA-DADF-4530-827B-3B99239E49C2}"/>
              </a:ext>
            </a:extLst>
          </p:cNvPr>
          <p:cNvSpPr>
            <a:spLocks noGrp="1"/>
          </p:cNvSpPr>
          <p:nvPr>
            <p:ph idx="1"/>
          </p:nvPr>
        </p:nvSpPr>
        <p:spPr>
          <a:xfrm>
            <a:off x="838200" y="790575"/>
            <a:ext cx="10515600" cy="5386388"/>
          </a:xfrm>
        </p:spPr>
        <p:txBody>
          <a:bodyPr>
            <a:normAutofit/>
          </a:bodyPr>
          <a:lstStyle/>
          <a:p>
            <a:pPr marL="0" indent="0">
              <a:buNone/>
            </a:pPr>
            <a:r>
              <a:rPr lang="en-US">
                <a:latin typeface="Times New Roman" panose="02020603050405020304" pitchFamily="18" charset="0"/>
                <a:cs typeface="Times New Roman" panose="02020603050405020304" pitchFamily="18" charset="0"/>
              </a:rPr>
              <a:t>To achieve the goal:</a:t>
            </a:r>
          </a:p>
          <a:p>
            <a:pPr lvl="1"/>
            <a:r>
              <a:rPr lang="en-US">
                <a:latin typeface="Times New Roman" panose="02020603050405020304" pitchFamily="18" charset="0"/>
                <a:cs typeface="Times New Roman" panose="02020603050405020304" pitchFamily="18" charset="0"/>
              </a:rPr>
              <a:t>Implement traditional ML algorithms, tune hyperparameters and try to get maximum accuracy</a:t>
            </a:r>
          </a:p>
          <a:p>
            <a:pPr lvl="1"/>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Implement </a:t>
            </a:r>
            <a:r>
              <a:rPr lang="en-US" err="1">
                <a:latin typeface="Times New Roman" panose="02020603050405020304" pitchFamily="18" charset="0"/>
                <a:cs typeface="Times New Roman" panose="02020603050405020304" pitchFamily="18" charset="0"/>
              </a:rPr>
              <a:t>AutoML</a:t>
            </a:r>
            <a:r>
              <a:rPr lang="en-US">
                <a:latin typeface="Times New Roman" panose="02020603050405020304" pitchFamily="18" charset="0"/>
                <a:cs typeface="Times New Roman" panose="02020603050405020304" pitchFamily="18" charset="0"/>
              </a:rPr>
              <a:t> – TPOT</a:t>
            </a:r>
          </a:p>
          <a:p>
            <a:pPr lvl="1"/>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Compare results with and without </a:t>
            </a:r>
            <a:r>
              <a:rPr lang="en-US" err="1">
                <a:latin typeface="Times New Roman" panose="02020603050405020304" pitchFamily="18" charset="0"/>
                <a:cs typeface="Times New Roman" panose="02020603050405020304" pitchFamily="18" charset="0"/>
              </a:rPr>
              <a:t>AutoML</a:t>
            </a:r>
            <a:endParaRPr lang="en-US">
              <a:latin typeface="Times New Roman" panose="02020603050405020304" pitchFamily="18" charset="0"/>
              <a:cs typeface="Times New Roman" panose="02020603050405020304" pitchFamily="18" charset="0"/>
            </a:endParaRPr>
          </a:p>
          <a:p>
            <a:pPr lvl="1"/>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Visualize the predictions based on various locations</a:t>
            </a:r>
            <a:endParaRPr lang="en-CA">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AEA492-72C5-4775-B194-D2B18A38F6D8}"/>
              </a:ext>
            </a:extLst>
          </p:cNvPr>
          <p:cNvSpPr>
            <a:spLocks noGrp="1"/>
          </p:cNvSpPr>
          <p:nvPr>
            <p:ph type="sldNum" sz="quarter" idx="12"/>
          </p:nvPr>
        </p:nvSpPr>
        <p:spPr/>
        <p:txBody>
          <a:bodyPr/>
          <a:lstStyle/>
          <a:p>
            <a:fld id="{225A1F99-4E26-43EF-B6D8-E80E6D6DB7F4}" type="slidenum">
              <a:rPr lang="en-CA" smtClean="0"/>
              <a:t>10</a:t>
            </a:fld>
            <a:endParaRPr lang="en-CA"/>
          </a:p>
        </p:txBody>
      </p:sp>
    </p:spTree>
    <p:extLst>
      <p:ext uri="{BB962C8B-B14F-4D97-AF65-F5344CB8AC3E}">
        <p14:creationId xmlns:p14="http://schemas.microsoft.com/office/powerpoint/2010/main" val="5618820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want to implement</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2992428"/>
            <a:ext cx="478155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AF676807-ADB3-4226-80C4-AF0BCCA8E727}"/>
              </a:ext>
            </a:extLst>
          </p:cNvPr>
          <p:cNvSpPr>
            <a:spLocks noGrp="1"/>
          </p:cNvSpPr>
          <p:nvPr>
            <p:ph type="sldNum" sz="quarter" idx="12"/>
          </p:nvPr>
        </p:nvSpPr>
        <p:spPr/>
        <p:txBody>
          <a:bodyPr/>
          <a:lstStyle/>
          <a:p>
            <a:fld id="{225A1F99-4E26-43EF-B6D8-E80E6D6DB7F4}" type="slidenum">
              <a:rPr lang="en-CA" smtClean="0"/>
              <a:t>11</a:t>
            </a:fld>
            <a:endParaRPr lang="en-CA"/>
          </a:p>
        </p:txBody>
      </p:sp>
    </p:spTree>
    <p:extLst>
      <p:ext uri="{BB962C8B-B14F-4D97-AF65-F5344CB8AC3E}">
        <p14:creationId xmlns:p14="http://schemas.microsoft.com/office/powerpoint/2010/main" val="370811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8564-40FF-49A6-BC51-841752B032E0}"/>
              </a:ext>
            </a:extLst>
          </p:cNvPr>
          <p:cNvSpPr>
            <a:spLocks noGrp="1"/>
          </p:cNvSpPr>
          <p:nvPr>
            <p:ph type="title"/>
          </p:nvPr>
        </p:nvSpPr>
        <p:spPr>
          <a:xfrm>
            <a:off x="685800" y="5108576"/>
            <a:ext cx="10515600" cy="939800"/>
          </a:xfrm>
        </p:spPr>
        <p:txBody>
          <a:bodyPr/>
          <a:lstStyle/>
          <a:p>
            <a:r>
              <a:rPr lang="en-US"/>
              <a:t>Code and results </a:t>
            </a:r>
            <a:endParaRPr lang="en-CA"/>
          </a:p>
        </p:txBody>
      </p:sp>
      <p:sp>
        <p:nvSpPr>
          <p:cNvPr id="3" name="Content Placeholder 2">
            <a:extLst>
              <a:ext uri="{FF2B5EF4-FFF2-40B4-BE49-F238E27FC236}">
                <a16:creationId xmlns:a16="http://schemas.microsoft.com/office/drawing/2014/main" id="{7B314D69-F55C-44A1-B1E7-EDD7622CA683}"/>
              </a:ext>
            </a:extLst>
          </p:cNvPr>
          <p:cNvSpPr>
            <a:spLocks noGrp="1"/>
          </p:cNvSpPr>
          <p:nvPr>
            <p:ph idx="1"/>
          </p:nvPr>
        </p:nvSpPr>
        <p:spPr>
          <a:xfrm>
            <a:off x="838200" y="1419225"/>
            <a:ext cx="10515600" cy="3571875"/>
          </a:xfrm>
        </p:spPr>
        <p:txBody>
          <a:bodyPr/>
          <a:lstStyle/>
          <a:p>
            <a:r>
              <a:rPr lang="en-US"/>
              <a:t>Data Preparation</a:t>
            </a:r>
          </a:p>
          <a:p>
            <a:pPr lvl="1"/>
            <a:r>
              <a:rPr lang="en-US"/>
              <a:t>Taiwan Dataset March 2007</a:t>
            </a:r>
            <a:r>
              <a:rPr lang="en-US" sz="1400">
                <a:hlinkClick r:id="rId3"/>
              </a:rPr>
              <a:t>Dataset Description</a:t>
            </a:r>
            <a:endParaRPr lang="en-US" sz="1400"/>
          </a:p>
          <a:p>
            <a:endParaRPr lang="en-US"/>
          </a:p>
          <a:p>
            <a:r>
              <a:rPr lang="en-US"/>
              <a:t>Implemented:</a:t>
            </a:r>
          </a:p>
          <a:p>
            <a:pPr lvl="1"/>
            <a:r>
              <a:rPr lang="en-US"/>
              <a:t>Support Vector Machine </a:t>
            </a:r>
          </a:p>
          <a:p>
            <a:pPr lvl="1"/>
            <a:r>
              <a:rPr lang="en-US"/>
              <a:t>Logistic Regression</a:t>
            </a:r>
          </a:p>
          <a:p>
            <a:pPr lvl="1"/>
            <a:r>
              <a:rPr lang="en-US"/>
              <a:t>Decision Tree</a:t>
            </a:r>
          </a:p>
          <a:p>
            <a:endParaRPr lang="en-CA"/>
          </a:p>
        </p:txBody>
      </p:sp>
      <p:sp>
        <p:nvSpPr>
          <p:cNvPr id="4" name="Title 1">
            <a:extLst>
              <a:ext uri="{FF2B5EF4-FFF2-40B4-BE49-F238E27FC236}">
                <a16:creationId xmlns:a16="http://schemas.microsoft.com/office/drawing/2014/main" id="{932BFC5F-3359-41E9-B4CC-C62E0A0EB524}"/>
              </a:ext>
            </a:extLst>
          </p:cNvPr>
          <p:cNvSpPr txBox="1">
            <a:spLocks/>
          </p:cNvSpPr>
          <p:nvPr/>
        </p:nvSpPr>
        <p:spPr>
          <a:xfrm>
            <a:off x="685800" y="546101"/>
            <a:ext cx="10515600" cy="939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Progress – till midterm</a:t>
            </a:r>
            <a:endParaRPr lang="en-CA"/>
          </a:p>
        </p:txBody>
      </p:sp>
      <p:pic>
        <p:nvPicPr>
          <p:cNvPr id="7" name="Graphic 6" descr="Arrow: Slight curve outline">
            <a:extLst>
              <a:ext uri="{FF2B5EF4-FFF2-40B4-BE49-F238E27FC236}">
                <a16:creationId xmlns:a16="http://schemas.microsoft.com/office/drawing/2014/main" id="{475F78B0-4C65-4750-A4C8-03099A710A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1474" y="5178425"/>
            <a:ext cx="914400" cy="914400"/>
          </a:xfrm>
          <a:prstGeom prst="rect">
            <a:avLst/>
          </a:prstGeom>
        </p:spPr>
      </p:pic>
      <p:sp>
        <p:nvSpPr>
          <p:cNvPr id="10" name="Slide Number Placeholder 9">
            <a:extLst>
              <a:ext uri="{FF2B5EF4-FFF2-40B4-BE49-F238E27FC236}">
                <a16:creationId xmlns:a16="http://schemas.microsoft.com/office/drawing/2014/main" id="{690C9C0D-B694-4918-98A9-0F54E6323AE8}"/>
              </a:ext>
            </a:extLst>
          </p:cNvPr>
          <p:cNvSpPr>
            <a:spLocks noGrp="1"/>
          </p:cNvSpPr>
          <p:nvPr>
            <p:ph type="sldNum" sz="quarter" idx="12"/>
          </p:nvPr>
        </p:nvSpPr>
        <p:spPr/>
        <p:txBody>
          <a:bodyPr/>
          <a:lstStyle/>
          <a:p>
            <a:fld id="{225A1F99-4E26-43EF-B6D8-E80E6D6DB7F4}" type="slidenum">
              <a:rPr lang="en-CA" smtClean="0"/>
              <a:t>12</a:t>
            </a:fld>
            <a:endParaRPr lang="en-CA"/>
          </a:p>
        </p:txBody>
      </p:sp>
    </p:spTree>
    <p:extLst>
      <p:ext uri="{BB962C8B-B14F-4D97-AF65-F5344CB8AC3E}">
        <p14:creationId xmlns:p14="http://schemas.microsoft.com/office/powerpoint/2010/main" val="218611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BE3C-4890-4D76-BDF3-91C8AA909E50}"/>
              </a:ext>
            </a:extLst>
          </p:cNvPr>
          <p:cNvSpPr>
            <a:spLocks noGrp="1"/>
          </p:cNvSpPr>
          <p:nvPr>
            <p:ph type="title"/>
          </p:nvPr>
        </p:nvSpPr>
        <p:spPr>
          <a:xfrm>
            <a:off x="655760" y="379501"/>
            <a:ext cx="10515600" cy="1325563"/>
          </a:xfrm>
        </p:spPr>
        <p:txBody>
          <a:bodyPr/>
          <a:lstStyle/>
          <a:p>
            <a:r>
              <a:rPr lang="en-US"/>
              <a:t>Progress after midterm &amp; Code with TPOT</a:t>
            </a:r>
            <a:endParaRPr lang="en-CA"/>
          </a:p>
        </p:txBody>
      </p:sp>
      <p:sp>
        <p:nvSpPr>
          <p:cNvPr id="3" name="Content Placeholder 2">
            <a:extLst>
              <a:ext uri="{FF2B5EF4-FFF2-40B4-BE49-F238E27FC236}">
                <a16:creationId xmlns:a16="http://schemas.microsoft.com/office/drawing/2014/main" id="{15C2DF22-DC05-4AC4-9D76-2AC94E2DDCBC}"/>
              </a:ext>
            </a:extLst>
          </p:cNvPr>
          <p:cNvSpPr>
            <a:spLocks noGrp="1"/>
          </p:cNvSpPr>
          <p:nvPr>
            <p:ph idx="1"/>
          </p:nvPr>
        </p:nvSpPr>
        <p:spPr>
          <a:xfrm>
            <a:off x="838200" y="1825624"/>
            <a:ext cx="10515600" cy="2670173"/>
          </a:xfrm>
        </p:spPr>
        <p:txBody>
          <a:bodyPr>
            <a:normAutofit fontScale="92500" lnSpcReduction="10000"/>
          </a:bodyPr>
          <a:lstStyle/>
          <a:p>
            <a:r>
              <a:rPr lang="en-US"/>
              <a:t>Data Preparation:</a:t>
            </a:r>
          </a:p>
          <a:p>
            <a:pPr lvl="1"/>
            <a:r>
              <a:rPr lang="en-US"/>
              <a:t>Tried to deal with imbalance in the dataset</a:t>
            </a:r>
          </a:p>
          <a:p>
            <a:pPr lvl="1"/>
            <a:r>
              <a:rPr lang="en-US"/>
              <a:t>Added location data</a:t>
            </a:r>
          </a:p>
          <a:p>
            <a:pPr marL="0" indent="0">
              <a:buNone/>
            </a:pPr>
            <a:endParaRPr lang="en-US"/>
          </a:p>
          <a:p>
            <a:r>
              <a:rPr lang="en-US"/>
              <a:t>Implemented TPOT Classifier</a:t>
            </a:r>
          </a:p>
          <a:p>
            <a:pPr lvl="1"/>
            <a:r>
              <a:rPr lang="en-US"/>
              <a:t>Best pipeline extracted by TPOT – Decision Tree Algorithm</a:t>
            </a:r>
          </a:p>
          <a:p>
            <a:pPr lvl="2"/>
            <a:r>
              <a:rPr lang="en-US"/>
              <a:t>Accuracy – 83%</a:t>
            </a:r>
            <a:endParaRPr lang="en-CA"/>
          </a:p>
        </p:txBody>
      </p:sp>
      <p:pic>
        <p:nvPicPr>
          <p:cNvPr id="9" name="Picture 8">
            <a:extLst>
              <a:ext uri="{FF2B5EF4-FFF2-40B4-BE49-F238E27FC236}">
                <a16:creationId xmlns:a16="http://schemas.microsoft.com/office/drawing/2014/main" id="{7FB9FE48-BE1D-4C2F-92F7-9F80DEF93C9B}"/>
              </a:ext>
            </a:extLst>
          </p:cNvPr>
          <p:cNvPicPr>
            <a:picLocks noChangeAspect="1"/>
          </p:cNvPicPr>
          <p:nvPr/>
        </p:nvPicPr>
        <p:blipFill>
          <a:blip r:embed="rId3"/>
          <a:stretch>
            <a:fillRect/>
          </a:stretch>
        </p:blipFill>
        <p:spPr>
          <a:xfrm>
            <a:off x="838200" y="4495797"/>
            <a:ext cx="10150720" cy="1729890"/>
          </a:xfrm>
          <a:prstGeom prst="rect">
            <a:avLst/>
          </a:prstGeom>
        </p:spPr>
      </p:pic>
      <p:pic>
        <p:nvPicPr>
          <p:cNvPr id="10" name="Content Placeholder 4" descr="Arrow: Slight curve outline">
            <a:extLst>
              <a:ext uri="{FF2B5EF4-FFF2-40B4-BE49-F238E27FC236}">
                <a16:creationId xmlns:a16="http://schemas.microsoft.com/office/drawing/2014/main" id="{420F3914-0FC7-417E-AE03-5FD917A22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3000" y="5190727"/>
            <a:ext cx="914400" cy="914400"/>
          </a:xfrm>
          <a:prstGeom prst="rect">
            <a:avLst/>
          </a:prstGeom>
        </p:spPr>
      </p:pic>
      <p:sp>
        <p:nvSpPr>
          <p:cNvPr id="11" name="Slide Number Placeholder 10">
            <a:extLst>
              <a:ext uri="{FF2B5EF4-FFF2-40B4-BE49-F238E27FC236}">
                <a16:creationId xmlns:a16="http://schemas.microsoft.com/office/drawing/2014/main" id="{B5F90E20-31A7-4BDC-B2CD-FF1753EE0285}"/>
              </a:ext>
            </a:extLst>
          </p:cNvPr>
          <p:cNvSpPr>
            <a:spLocks noGrp="1"/>
          </p:cNvSpPr>
          <p:nvPr>
            <p:ph type="sldNum" sz="quarter" idx="12"/>
          </p:nvPr>
        </p:nvSpPr>
        <p:spPr/>
        <p:txBody>
          <a:bodyPr/>
          <a:lstStyle/>
          <a:p>
            <a:fld id="{225A1F99-4E26-43EF-B6D8-E80E6D6DB7F4}" type="slidenum">
              <a:rPr lang="en-CA" smtClean="0"/>
              <a:t>13</a:t>
            </a:fld>
            <a:endParaRPr lang="en-CA"/>
          </a:p>
        </p:txBody>
      </p:sp>
    </p:spTree>
    <p:extLst>
      <p:ext uri="{BB962C8B-B14F-4D97-AF65-F5344CB8AC3E}">
        <p14:creationId xmlns:p14="http://schemas.microsoft.com/office/powerpoint/2010/main" val="411794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613A-1D63-4438-BBD8-87DF47771062}"/>
              </a:ext>
            </a:extLst>
          </p:cNvPr>
          <p:cNvSpPr>
            <a:spLocks noGrp="1"/>
          </p:cNvSpPr>
          <p:nvPr>
            <p:ph type="title"/>
          </p:nvPr>
        </p:nvSpPr>
        <p:spPr>
          <a:xfrm>
            <a:off x="466725" y="433388"/>
            <a:ext cx="10515600" cy="958850"/>
          </a:xfrm>
        </p:spPr>
        <p:txBody>
          <a:bodyPr/>
          <a:lstStyle/>
          <a:p>
            <a:r>
              <a:rPr lang="en-US"/>
              <a:t>Comparison of with and without </a:t>
            </a:r>
            <a:r>
              <a:rPr lang="en-US" err="1"/>
              <a:t>AutoML</a:t>
            </a:r>
            <a:endParaRPr lang="en-CA"/>
          </a:p>
        </p:txBody>
      </p:sp>
      <p:sp>
        <p:nvSpPr>
          <p:cNvPr id="3" name="Content Placeholder 2">
            <a:extLst>
              <a:ext uri="{FF2B5EF4-FFF2-40B4-BE49-F238E27FC236}">
                <a16:creationId xmlns:a16="http://schemas.microsoft.com/office/drawing/2014/main" id="{DD26881D-5BBF-44D4-973B-249C14ABD347}"/>
              </a:ext>
            </a:extLst>
          </p:cNvPr>
          <p:cNvSpPr>
            <a:spLocks noGrp="1"/>
          </p:cNvSpPr>
          <p:nvPr>
            <p:ph sz="half" idx="1"/>
          </p:nvPr>
        </p:nvSpPr>
        <p:spPr>
          <a:xfrm>
            <a:off x="838200" y="1571625"/>
            <a:ext cx="5181600" cy="4605338"/>
          </a:xfrm>
        </p:spPr>
        <p:txBody>
          <a:bodyPr/>
          <a:lstStyle/>
          <a:p>
            <a:pPr marL="0" indent="0">
              <a:buNone/>
            </a:pPr>
            <a:r>
              <a:rPr lang="en-US">
                <a:latin typeface="Times New Roman" panose="02020603050405020304" pitchFamily="18" charset="0"/>
                <a:cs typeface="Times New Roman" panose="02020603050405020304" pitchFamily="18" charset="0"/>
              </a:rPr>
              <a:t>Without </a:t>
            </a:r>
            <a:r>
              <a:rPr lang="en-US" err="1">
                <a:latin typeface="Times New Roman" panose="02020603050405020304" pitchFamily="18" charset="0"/>
                <a:cs typeface="Times New Roman" panose="02020603050405020304" pitchFamily="18" charset="0"/>
              </a:rPr>
              <a:t>AutoML</a:t>
            </a:r>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The highest achieved accuracy by manually tuning hyperparameters in different models is 77%</a:t>
            </a:r>
          </a:p>
          <a:p>
            <a:endParaRPr lang="en-US">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Effort to try and different algorithms and tune different hyperparameters</a:t>
            </a:r>
          </a:p>
        </p:txBody>
      </p:sp>
      <p:sp>
        <p:nvSpPr>
          <p:cNvPr id="4" name="Content Placeholder 3">
            <a:extLst>
              <a:ext uri="{FF2B5EF4-FFF2-40B4-BE49-F238E27FC236}">
                <a16:creationId xmlns:a16="http://schemas.microsoft.com/office/drawing/2014/main" id="{5C940394-1CE9-40F9-8816-3FBBCB911D88}"/>
              </a:ext>
            </a:extLst>
          </p:cNvPr>
          <p:cNvSpPr>
            <a:spLocks noGrp="1"/>
          </p:cNvSpPr>
          <p:nvPr>
            <p:ph sz="half" idx="2"/>
          </p:nvPr>
        </p:nvSpPr>
        <p:spPr>
          <a:xfrm>
            <a:off x="6172200" y="1571625"/>
            <a:ext cx="5181600" cy="4605338"/>
          </a:xfrm>
        </p:spPr>
        <p:txBody>
          <a:bodyPr/>
          <a:lstStyle/>
          <a:p>
            <a:pPr marL="0" indent="0">
              <a:buNone/>
            </a:pPr>
            <a:r>
              <a:rPr lang="en-US">
                <a:latin typeface="Times New Roman" panose="02020603050405020304" pitchFamily="18" charset="0"/>
                <a:cs typeface="Times New Roman" panose="02020603050405020304" pitchFamily="18" charset="0"/>
              </a:rPr>
              <a:t>With </a:t>
            </a:r>
            <a:r>
              <a:rPr lang="en-US" err="1">
                <a:latin typeface="Times New Roman" panose="02020603050405020304" pitchFamily="18" charset="0"/>
                <a:cs typeface="Times New Roman" panose="02020603050405020304" pitchFamily="18" charset="0"/>
              </a:rPr>
              <a:t>AutoML</a:t>
            </a:r>
            <a:endParaRPr lang="en-US">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Accuracy achieved is 83%</a:t>
            </a:r>
          </a:p>
          <a:p>
            <a:endParaRPr lang="en-CA">
              <a:latin typeface="Times New Roman" panose="02020603050405020304" pitchFamily="18" charset="0"/>
              <a:cs typeface="Times New Roman" panose="02020603050405020304" pitchFamily="18" charset="0"/>
            </a:endParaRPr>
          </a:p>
          <a:p>
            <a:endParaRPr lang="en-CA">
              <a:latin typeface="Times New Roman" panose="02020603050405020304" pitchFamily="18" charset="0"/>
              <a:cs typeface="Times New Roman" panose="02020603050405020304" pitchFamily="18" charset="0"/>
            </a:endParaRP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Effort to implement single classifier is much lesser</a:t>
            </a:r>
          </a:p>
        </p:txBody>
      </p:sp>
      <p:sp>
        <p:nvSpPr>
          <p:cNvPr id="5" name="Slide Number Placeholder 4">
            <a:extLst>
              <a:ext uri="{FF2B5EF4-FFF2-40B4-BE49-F238E27FC236}">
                <a16:creationId xmlns:a16="http://schemas.microsoft.com/office/drawing/2014/main" id="{1A756B52-6395-4B7F-A162-CD5B2B2590B9}"/>
              </a:ext>
            </a:extLst>
          </p:cNvPr>
          <p:cNvSpPr>
            <a:spLocks noGrp="1"/>
          </p:cNvSpPr>
          <p:nvPr>
            <p:ph type="sldNum" sz="quarter" idx="12"/>
          </p:nvPr>
        </p:nvSpPr>
        <p:spPr/>
        <p:txBody>
          <a:bodyPr/>
          <a:lstStyle/>
          <a:p>
            <a:fld id="{225A1F99-4E26-43EF-B6D8-E80E6D6DB7F4}" type="slidenum">
              <a:rPr lang="en-CA" smtClean="0"/>
              <a:t>14</a:t>
            </a:fld>
            <a:endParaRPr lang="en-CA"/>
          </a:p>
        </p:txBody>
      </p:sp>
    </p:spTree>
    <p:extLst>
      <p:ext uri="{BB962C8B-B14F-4D97-AF65-F5344CB8AC3E}">
        <p14:creationId xmlns:p14="http://schemas.microsoft.com/office/powerpoint/2010/main" val="4145200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6145-CFF9-4F06-AC01-CAB94BDBA462}"/>
              </a:ext>
            </a:extLst>
          </p:cNvPr>
          <p:cNvSpPr>
            <a:spLocks noGrp="1"/>
          </p:cNvSpPr>
          <p:nvPr>
            <p:ph type="title"/>
          </p:nvPr>
        </p:nvSpPr>
        <p:spPr>
          <a:xfrm>
            <a:off x="544748" y="336551"/>
            <a:ext cx="10515600" cy="549274"/>
          </a:xfrm>
        </p:spPr>
        <p:txBody>
          <a:bodyPr>
            <a:normAutofit fontScale="90000"/>
          </a:bodyPr>
          <a:lstStyle/>
          <a:p>
            <a:r>
              <a:rPr lang="en-US"/>
              <a:t>Dashboard</a:t>
            </a:r>
            <a:endParaRPr lang="en-CA"/>
          </a:p>
        </p:txBody>
      </p:sp>
      <p:pic>
        <p:nvPicPr>
          <p:cNvPr id="5" name="Content Placeholder 4" descr="Graphical user interface, application&#10;&#10;Description automatically generated">
            <a:extLst>
              <a:ext uri="{FF2B5EF4-FFF2-40B4-BE49-F238E27FC236}">
                <a16:creationId xmlns:a16="http://schemas.microsoft.com/office/drawing/2014/main" id="{4C9F51C6-7A32-4CC7-83DB-F959D5F8DE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7673" y="1060315"/>
            <a:ext cx="10242675" cy="5707015"/>
          </a:xfrm>
        </p:spPr>
      </p:pic>
      <p:sp>
        <p:nvSpPr>
          <p:cNvPr id="6" name="Slide Number Placeholder 5">
            <a:extLst>
              <a:ext uri="{FF2B5EF4-FFF2-40B4-BE49-F238E27FC236}">
                <a16:creationId xmlns:a16="http://schemas.microsoft.com/office/drawing/2014/main" id="{A27E3B07-1D61-46F6-A5AE-32C831569730}"/>
              </a:ext>
            </a:extLst>
          </p:cNvPr>
          <p:cNvSpPr>
            <a:spLocks noGrp="1"/>
          </p:cNvSpPr>
          <p:nvPr>
            <p:ph type="sldNum" sz="quarter" idx="12"/>
          </p:nvPr>
        </p:nvSpPr>
        <p:spPr/>
        <p:txBody>
          <a:bodyPr/>
          <a:lstStyle/>
          <a:p>
            <a:fld id="{225A1F99-4E26-43EF-B6D8-E80E6D6DB7F4}" type="slidenum">
              <a:rPr lang="en-CA" smtClean="0"/>
              <a:t>15</a:t>
            </a:fld>
            <a:endParaRPr lang="en-CA"/>
          </a:p>
        </p:txBody>
      </p:sp>
    </p:spTree>
    <p:extLst>
      <p:ext uri="{BB962C8B-B14F-4D97-AF65-F5344CB8AC3E}">
        <p14:creationId xmlns:p14="http://schemas.microsoft.com/office/powerpoint/2010/main" val="75049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want to implement</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3493008"/>
            <a:ext cx="478155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45FF3F1C-1B6E-4F28-A117-F839A3A7E633}"/>
              </a:ext>
            </a:extLst>
          </p:cNvPr>
          <p:cNvSpPr>
            <a:spLocks noGrp="1"/>
          </p:cNvSpPr>
          <p:nvPr>
            <p:ph type="sldNum" sz="quarter" idx="12"/>
          </p:nvPr>
        </p:nvSpPr>
        <p:spPr/>
        <p:txBody>
          <a:bodyPr/>
          <a:lstStyle/>
          <a:p>
            <a:fld id="{225A1F99-4E26-43EF-B6D8-E80E6D6DB7F4}" type="slidenum">
              <a:rPr lang="en-CA" smtClean="0"/>
              <a:t>16</a:t>
            </a:fld>
            <a:endParaRPr lang="en-CA"/>
          </a:p>
        </p:txBody>
      </p:sp>
    </p:spTree>
    <p:extLst>
      <p:ext uri="{BB962C8B-B14F-4D97-AF65-F5344CB8AC3E}">
        <p14:creationId xmlns:p14="http://schemas.microsoft.com/office/powerpoint/2010/main" val="236621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C29D-4E1B-4A09-9932-714AA99B6196}"/>
              </a:ext>
            </a:extLst>
          </p:cNvPr>
          <p:cNvSpPr>
            <a:spLocks noGrp="1"/>
          </p:cNvSpPr>
          <p:nvPr>
            <p:ph type="title"/>
          </p:nvPr>
        </p:nvSpPr>
        <p:spPr/>
        <p:txBody>
          <a:bodyPr/>
          <a:lstStyle/>
          <a:p>
            <a:r>
              <a:rPr lang="en-US"/>
              <a:t>Possible extension of this project</a:t>
            </a:r>
            <a:endParaRPr lang="en-CA"/>
          </a:p>
        </p:txBody>
      </p:sp>
      <p:sp>
        <p:nvSpPr>
          <p:cNvPr id="3" name="Content Placeholder 2">
            <a:extLst>
              <a:ext uri="{FF2B5EF4-FFF2-40B4-BE49-F238E27FC236}">
                <a16:creationId xmlns:a16="http://schemas.microsoft.com/office/drawing/2014/main" id="{E962CB05-6498-46B3-AE66-CD18ABD9E2A0}"/>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Get actual data from the Government or blood collecting organizations and train model on real data</a:t>
            </a:r>
          </a:p>
          <a:p>
            <a:endParaRPr lang="en-US"/>
          </a:p>
          <a:p>
            <a:r>
              <a:rPr lang="en-US">
                <a:latin typeface="Times New Roman" panose="02020603050405020304" pitchFamily="18" charset="0"/>
                <a:cs typeface="Times New Roman" panose="02020603050405020304" pitchFamily="18" charset="0"/>
              </a:rPr>
              <a:t>This process pipeline can be fully automated. This means a working model will keep collecting data after every blood donation drives across all blood donation camps, and use it to improve accuracy of the existing model, and use this improved model for future blood collection drives.</a:t>
            </a:r>
            <a:endParaRPr lang="en-US"/>
          </a:p>
          <a:p>
            <a:endParaRPr lang="en-CA"/>
          </a:p>
        </p:txBody>
      </p:sp>
      <p:sp>
        <p:nvSpPr>
          <p:cNvPr id="6" name="Slide Number Placeholder 5">
            <a:extLst>
              <a:ext uri="{FF2B5EF4-FFF2-40B4-BE49-F238E27FC236}">
                <a16:creationId xmlns:a16="http://schemas.microsoft.com/office/drawing/2014/main" id="{9D7C1978-4CF6-495E-8A0E-8BCD6067AD65}"/>
              </a:ext>
            </a:extLst>
          </p:cNvPr>
          <p:cNvSpPr>
            <a:spLocks noGrp="1"/>
          </p:cNvSpPr>
          <p:nvPr>
            <p:ph type="sldNum" sz="quarter" idx="12"/>
          </p:nvPr>
        </p:nvSpPr>
        <p:spPr/>
        <p:txBody>
          <a:bodyPr/>
          <a:lstStyle/>
          <a:p>
            <a:fld id="{225A1F99-4E26-43EF-B6D8-E80E6D6DB7F4}" type="slidenum">
              <a:rPr lang="en-CA" smtClean="0"/>
              <a:t>17</a:t>
            </a:fld>
            <a:endParaRPr lang="en-CA"/>
          </a:p>
        </p:txBody>
      </p:sp>
    </p:spTree>
    <p:extLst>
      <p:ext uri="{BB962C8B-B14F-4D97-AF65-F5344CB8AC3E}">
        <p14:creationId xmlns:p14="http://schemas.microsoft.com/office/powerpoint/2010/main" val="231404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are planning to do</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3959733"/>
            <a:ext cx="478155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4895C32C-E0F3-4486-95A5-E2E7AC919410}"/>
              </a:ext>
            </a:extLst>
          </p:cNvPr>
          <p:cNvSpPr>
            <a:spLocks noGrp="1"/>
          </p:cNvSpPr>
          <p:nvPr>
            <p:ph type="sldNum" sz="quarter" idx="12"/>
          </p:nvPr>
        </p:nvSpPr>
        <p:spPr/>
        <p:txBody>
          <a:bodyPr/>
          <a:lstStyle/>
          <a:p>
            <a:fld id="{225A1F99-4E26-43EF-B6D8-E80E6D6DB7F4}" type="slidenum">
              <a:rPr lang="en-CA" smtClean="0"/>
              <a:t>18</a:t>
            </a:fld>
            <a:endParaRPr lang="en-CA"/>
          </a:p>
        </p:txBody>
      </p:sp>
    </p:spTree>
    <p:extLst>
      <p:ext uri="{BB962C8B-B14F-4D97-AF65-F5344CB8AC3E}">
        <p14:creationId xmlns:p14="http://schemas.microsoft.com/office/powerpoint/2010/main" val="401930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26C9-E5D9-420D-9337-875D15E2BCB8}"/>
              </a:ext>
            </a:extLst>
          </p:cNvPr>
          <p:cNvSpPr>
            <a:spLocks noGrp="1"/>
          </p:cNvSpPr>
          <p:nvPr>
            <p:ph type="title"/>
          </p:nvPr>
        </p:nvSpPr>
        <p:spPr/>
        <p:txBody>
          <a:bodyPr/>
          <a:lstStyle/>
          <a:p>
            <a:r>
              <a:rPr lang="en-US"/>
              <a:t>Conclusion</a:t>
            </a:r>
            <a:endParaRPr lang="en-CA"/>
          </a:p>
        </p:txBody>
      </p:sp>
      <p:sp>
        <p:nvSpPr>
          <p:cNvPr id="3" name="Content Placeholder 2">
            <a:extLst>
              <a:ext uri="{FF2B5EF4-FFF2-40B4-BE49-F238E27FC236}">
                <a16:creationId xmlns:a16="http://schemas.microsoft.com/office/drawing/2014/main" id="{300A9761-DD3F-49FF-B65E-58DB802EB25F}"/>
              </a:ext>
            </a:extLst>
          </p:cNvPr>
          <p:cNvSpPr>
            <a:spLocks noGrp="1"/>
          </p:cNvSpPr>
          <p:nvPr>
            <p:ph idx="1"/>
          </p:nvPr>
        </p:nvSpPr>
        <p:spPr/>
        <p:txBody>
          <a:bodyPr>
            <a:normAutofit/>
          </a:bodyPr>
          <a:lstStyle/>
          <a:p>
            <a:r>
              <a:rPr lang="en-US" b="0" i="0">
                <a:solidFill>
                  <a:srgbClr val="242424"/>
                </a:solidFill>
                <a:effectLst/>
                <a:latin typeface="Times New Roman" panose="02020603050405020304" pitchFamily="18" charset="0"/>
                <a:cs typeface="Times New Roman" panose="02020603050405020304" pitchFamily="18" charset="0"/>
              </a:rPr>
              <a:t>The demand for blood fluctuates throughout the year. As one example, blood donations slow down during busy holiday seasons. An accurate forecast for the future supply of blood allows for an appropriate action to be taken ahead of time and therefore saving more lives.</a:t>
            </a:r>
          </a:p>
          <a:p>
            <a:endParaRPr lang="en-US" b="0" i="0">
              <a:solidFill>
                <a:srgbClr val="242424"/>
              </a:solidFill>
              <a:effectLst/>
              <a:latin typeface="Times New Roman" panose="02020603050405020304" pitchFamily="18" charset="0"/>
              <a:cs typeface="Times New Roman" panose="02020603050405020304" pitchFamily="18" charset="0"/>
            </a:endParaRPr>
          </a:p>
          <a:p>
            <a:r>
              <a:rPr lang="en-US" b="0" i="0">
                <a:solidFill>
                  <a:srgbClr val="242424"/>
                </a:solidFill>
                <a:effectLst/>
                <a:latin typeface="Times New Roman" panose="02020603050405020304" pitchFamily="18" charset="0"/>
                <a:cs typeface="Times New Roman" panose="02020603050405020304" pitchFamily="18" charset="0"/>
              </a:rPr>
              <a:t>In this notebook, we explored automatic model selection using TPOT and AUC score we got was 0.8338. This is better than simply choosing all the time (In the field of machine learning, even small improvements in accuracy can be important, depending on the purpose</a:t>
            </a:r>
            <a:endParaRPr lang="en-CA">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061A89-4423-42C1-8E24-9805FE3ABD2D}"/>
              </a:ext>
            </a:extLst>
          </p:cNvPr>
          <p:cNvSpPr>
            <a:spLocks noGrp="1"/>
          </p:cNvSpPr>
          <p:nvPr>
            <p:ph type="sldNum" sz="quarter" idx="12"/>
          </p:nvPr>
        </p:nvSpPr>
        <p:spPr/>
        <p:txBody>
          <a:bodyPr/>
          <a:lstStyle/>
          <a:p>
            <a:fld id="{225A1F99-4E26-43EF-B6D8-E80E6D6DB7F4}" type="slidenum">
              <a:rPr lang="en-CA" smtClean="0"/>
              <a:t>19</a:t>
            </a:fld>
            <a:endParaRPr lang="en-CA"/>
          </a:p>
        </p:txBody>
      </p:sp>
    </p:spTree>
    <p:extLst>
      <p:ext uri="{BB962C8B-B14F-4D97-AF65-F5344CB8AC3E}">
        <p14:creationId xmlns:p14="http://schemas.microsoft.com/office/powerpoint/2010/main" val="286021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46E2-A68F-42DD-8F4D-BEEC663BE4E1}"/>
              </a:ext>
            </a:extLst>
          </p:cNvPr>
          <p:cNvSpPr>
            <a:spLocks noGrp="1"/>
          </p:cNvSpPr>
          <p:nvPr>
            <p:ph type="title"/>
          </p:nvPr>
        </p:nvSpPr>
        <p:spPr>
          <a:xfrm>
            <a:off x="838200" y="365126"/>
            <a:ext cx="1847850" cy="844549"/>
          </a:xfrm>
        </p:spPr>
        <p:txBody>
          <a:bodyPr>
            <a:normAutofit/>
          </a:bodyPr>
          <a:lstStyle/>
          <a:p>
            <a:r>
              <a:rPr lang="en-US"/>
              <a:t>Topics</a:t>
            </a:r>
            <a:endParaRPr lang="en-CA"/>
          </a:p>
        </p:txBody>
      </p:sp>
      <p:sp>
        <p:nvSpPr>
          <p:cNvPr id="7" name="Content Placeholder 6">
            <a:extLst>
              <a:ext uri="{FF2B5EF4-FFF2-40B4-BE49-F238E27FC236}">
                <a16:creationId xmlns:a16="http://schemas.microsoft.com/office/drawing/2014/main" id="{A4EF0F93-2601-49DB-BE5F-0E3C3F2CD08E}"/>
              </a:ext>
            </a:extLst>
          </p:cNvPr>
          <p:cNvSpPr>
            <a:spLocks noGrp="1"/>
          </p:cNvSpPr>
          <p:nvPr>
            <p:ph idx="1"/>
          </p:nvPr>
        </p:nvSpPr>
        <p:spPr>
          <a:xfrm>
            <a:off x="838200" y="1428750"/>
            <a:ext cx="10515600" cy="4748214"/>
          </a:xfrm>
        </p:spPr>
        <p:txBody>
          <a:bodyPr>
            <a:normAutofit/>
          </a:bodyPr>
          <a:lstStyle/>
          <a:p>
            <a:r>
              <a:rPr lang="en-US" sz="3600"/>
              <a:t>Group Introduction</a:t>
            </a:r>
          </a:p>
          <a:p>
            <a:r>
              <a:rPr lang="en-US" sz="3600"/>
              <a:t>What we are trying to solve</a:t>
            </a:r>
          </a:p>
          <a:p>
            <a:r>
              <a:rPr lang="en-CA" sz="3600"/>
              <a:t>What we want to implement</a:t>
            </a:r>
          </a:p>
          <a:p>
            <a:r>
              <a:rPr lang="en-CA" sz="3600"/>
              <a:t>What we have done so far</a:t>
            </a:r>
          </a:p>
          <a:p>
            <a:r>
              <a:rPr lang="en-CA" sz="3600"/>
              <a:t>What next</a:t>
            </a:r>
          </a:p>
          <a:p>
            <a:r>
              <a:rPr lang="en-CA" sz="3600"/>
              <a:t>Here we conclude</a:t>
            </a:r>
          </a:p>
          <a:p>
            <a:r>
              <a:rPr lang="en-CA" sz="3600"/>
              <a:t>Questions?</a:t>
            </a:r>
          </a:p>
        </p:txBody>
      </p:sp>
      <p:sp>
        <p:nvSpPr>
          <p:cNvPr id="3" name="Slide Number Placeholder 2">
            <a:extLst>
              <a:ext uri="{FF2B5EF4-FFF2-40B4-BE49-F238E27FC236}">
                <a16:creationId xmlns:a16="http://schemas.microsoft.com/office/drawing/2014/main" id="{B7ACA0D5-52A0-4F2B-B58F-868E3DCE8C5D}"/>
              </a:ext>
            </a:extLst>
          </p:cNvPr>
          <p:cNvSpPr>
            <a:spLocks noGrp="1"/>
          </p:cNvSpPr>
          <p:nvPr>
            <p:ph type="sldNum" sz="quarter" idx="12"/>
          </p:nvPr>
        </p:nvSpPr>
        <p:spPr/>
        <p:txBody>
          <a:bodyPr/>
          <a:lstStyle/>
          <a:p>
            <a:fld id="{225A1F99-4E26-43EF-B6D8-E80E6D6DB7F4}" type="slidenum">
              <a:rPr lang="en-CA" smtClean="0"/>
              <a:t>2</a:t>
            </a:fld>
            <a:endParaRPr lang="en-CA"/>
          </a:p>
        </p:txBody>
      </p:sp>
    </p:spTree>
    <p:extLst>
      <p:ext uri="{BB962C8B-B14F-4D97-AF65-F5344CB8AC3E}">
        <p14:creationId xmlns:p14="http://schemas.microsoft.com/office/powerpoint/2010/main" val="3853119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1E76-5207-4C66-8B0A-08B5D5B285E6}"/>
              </a:ext>
            </a:extLst>
          </p:cNvPr>
          <p:cNvSpPr>
            <a:spLocks noGrp="1"/>
          </p:cNvSpPr>
          <p:nvPr>
            <p:ph type="title"/>
          </p:nvPr>
        </p:nvSpPr>
        <p:spPr>
          <a:xfrm>
            <a:off x="838200" y="365126"/>
            <a:ext cx="10515600" cy="569152"/>
          </a:xfrm>
        </p:spPr>
        <p:txBody>
          <a:bodyPr>
            <a:normAutofit fontScale="90000"/>
          </a:bodyPr>
          <a:lstStyle/>
          <a:p>
            <a:pPr algn="ctr"/>
            <a:r>
              <a:rPr lang="en-US"/>
              <a:t>References</a:t>
            </a:r>
            <a:endParaRPr lang="en-CA"/>
          </a:p>
        </p:txBody>
      </p:sp>
      <p:sp>
        <p:nvSpPr>
          <p:cNvPr id="3" name="Content Placeholder 2">
            <a:extLst>
              <a:ext uri="{FF2B5EF4-FFF2-40B4-BE49-F238E27FC236}">
                <a16:creationId xmlns:a16="http://schemas.microsoft.com/office/drawing/2014/main" id="{702CA67B-B676-4D5B-87B1-47197B4951AA}"/>
              </a:ext>
            </a:extLst>
          </p:cNvPr>
          <p:cNvSpPr>
            <a:spLocks noGrp="1"/>
          </p:cNvSpPr>
          <p:nvPr>
            <p:ph idx="1"/>
          </p:nvPr>
        </p:nvSpPr>
        <p:spPr>
          <a:xfrm>
            <a:off x="838200" y="1343026"/>
            <a:ext cx="10840278" cy="4833937"/>
          </a:xfrm>
        </p:spPr>
        <p:txBody>
          <a:bodyPr>
            <a:normAutofit/>
          </a:bodyPr>
          <a:lstStyle/>
          <a:p>
            <a:pPr marL="457200" indent="-457200">
              <a:buNone/>
            </a:pPr>
            <a:r>
              <a:rPr lang="en-US" sz="2000" err="1">
                <a:latin typeface="Times New Roman" panose="02020603050405020304" pitchFamily="18" charset="0"/>
                <a:cs typeface="Times New Roman" panose="02020603050405020304" pitchFamily="18" charset="0"/>
              </a:rPr>
              <a:t>Ashoori</a:t>
            </a:r>
            <a:r>
              <a:rPr lang="en-US" sz="2000">
                <a:latin typeface="Times New Roman" panose="02020603050405020304" pitchFamily="18" charset="0"/>
                <a:cs typeface="Times New Roman" panose="02020603050405020304" pitchFamily="18" charset="0"/>
              </a:rPr>
              <a:t>, M., et al. (2017). </a:t>
            </a:r>
            <a:r>
              <a:rPr lang="en-US" sz="2000" i="1">
                <a:latin typeface="Times New Roman" panose="02020603050405020304" pitchFamily="18" charset="0"/>
                <a:cs typeface="Times New Roman" panose="02020603050405020304" pitchFamily="18" charset="0"/>
              </a:rPr>
              <a:t>Exploring Blood Donors’ Status Through Clustering: A Method to Improve the Quality of Services in Blood Transfusion Centers. </a:t>
            </a:r>
            <a:r>
              <a:rPr lang="en-US" sz="2000">
                <a:latin typeface="Times New Roman" panose="02020603050405020304" pitchFamily="18" charset="0"/>
                <a:cs typeface="Times New Roman" panose="02020603050405020304" pitchFamily="18" charset="0"/>
              </a:rPr>
              <a:t>Journal of Knowledge &amp; Health 11(4): page: 73-82.</a:t>
            </a:r>
          </a:p>
          <a:p>
            <a:pPr marL="457200" indent="-457200">
              <a:buNone/>
            </a:pPr>
            <a:endParaRPr lang="en-US" sz="2000">
              <a:latin typeface="Times New Roman" panose="02020603050405020304" pitchFamily="18" charset="0"/>
              <a:cs typeface="Times New Roman" panose="02020603050405020304" pitchFamily="18" charset="0"/>
            </a:endParaRPr>
          </a:p>
          <a:p>
            <a:pPr marL="457200" indent="-457200">
              <a:buNone/>
            </a:pPr>
            <a:r>
              <a:rPr lang="en-CA" sz="2000">
                <a:latin typeface="Times New Roman" panose="02020603050405020304" pitchFamily="18" charset="0"/>
                <a:cs typeface="Times New Roman" panose="02020603050405020304" pitchFamily="18" charset="0"/>
              </a:rPr>
              <a:t>Deepti </a:t>
            </a:r>
            <a:r>
              <a:rPr lang="en-CA" sz="2000" err="1">
                <a:latin typeface="Times New Roman" panose="02020603050405020304" pitchFamily="18" charset="0"/>
                <a:cs typeface="Times New Roman" panose="02020603050405020304" pitchFamily="18" charset="0"/>
              </a:rPr>
              <a:t>Bahel</a:t>
            </a:r>
            <a:r>
              <a:rPr lang="en-CA" sz="2000">
                <a:latin typeface="Times New Roman" panose="02020603050405020304" pitchFamily="18" charset="0"/>
                <a:cs typeface="Times New Roman" panose="02020603050405020304" pitchFamily="18" charset="0"/>
              </a:rPr>
              <a:t>, </a:t>
            </a:r>
            <a:r>
              <a:rPr lang="en-CA" sz="2000" err="1">
                <a:latin typeface="Times New Roman" panose="02020603050405020304" pitchFamily="18" charset="0"/>
                <a:cs typeface="Times New Roman" panose="02020603050405020304" pitchFamily="18" charset="0"/>
              </a:rPr>
              <a:t>Prerana</a:t>
            </a:r>
            <a:r>
              <a:rPr lang="en-CA" sz="2000">
                <a:latin typeface="Times New Roman" panose="02020603050405020304" pitchFamily="18" charset="0"/>
                <a:cs typeface="Times New Roman" panose="02020603050405020304" pitchFamily="18" charset="0"/>
              </a:rPr>
              <a:t> Ghosh, </a:t>
            </a:r>
            <a:r>
              <a:rPr lang="en-CA" sz="2000" err="1">
                <a:latin typeface="Times New Roman" panose="02020603050405020304" pitchFamily="18" charset="0"/>
                <a:cs typeface="Times New Roman" panose="02020603050405020304" pitchFamily="18" charset="0"/>
              </a:rPr>
              <a:t>Arundhyoti</a:t>
            </a:r>
            <a:r>
              <a:rPr lang="en-CA" sz="2000">
                <a:latin typeface="Times New Roman" panose="02020603050405020304" pitchFamily="18" charset="0"/>
                <a:cs typeface="Times New Roman" panose="02020603050405020304" pitchFamily="18" charset="0"/>
              </a:rPr>
              <a:t> Sarkar, Matthew A. Lanham. </a:t>
            </a:r>
            <a:r>
              <a:rPr lang="en-US" sz="2000" i="1">
                <a:latin typeface="Times New Roman" panose="02020603050405020304" pitchFamily="18" charset="0"/>
                <a:cs typeface="Times New Roman" panose="02020603050405020304" pitchFamily="18" charset="0"/>
              </a:rPr>
              <a:t>Predicting blood donations using machine learning techniques</a:t>
            </a:r>
            <a:endParaRPr lang="en-CA" sz="2000" i="1">
              <a:latin typeface="Times New Roman" panose="02020603050405020304" pitchFamily="18" charset="0"/>
              <a:cs typeface="Times New Roman" panose="02020603050405020304" pitchFamily="18" charset="0"/>
            </a:endParaRPr>
          </a:p>
          <a:p>
            <a:pPr marL="457200" indent="-457200">
              <a:buNone/>
            </a:pPr>
            <a:endParaRPr lang="en-US" sz="2000">
              <a:latin typeface="Times New Roman" panose="02020603050405020304" pitchFamily="18" charset="0"/>
              <a:cs typeface="Times New Roman" panose="02020603050405020304" pitchFamily="18" charset="0"/>
            </a:endParaRPr>
          </a:p>
          <a:p>
            <a:pPr marL="457200" indent="-457200">
              <a:buNone/>
            </a:pPr>
            <a:r>
              <a:rPr lang="en-US" sz="2000">
                <a:latin typeface="Times New Roman" panose="02020603050405020304" pitchFamily="18" charset="0"/>
                <a:cs typeface="Times New Roman" panose="02020603050405020304" pitchFamily="18" charset="0"/>
              </a:rPr>
              <a:t>Raj A, Gupta A &amp; Selvaraj P. (2018). </a:t>
            </a:r>
            <a:r>
              <a:rPr lang="en-US" sz="2000" i="1">
                <a:latin typeface="Times New Roman" panose="02020603050405020304" pitchFamily="18" charset="0"/>
                <a:cs typeface="Times New Roman" panose="02020603050405020304" pitchFamily="18" charset="0"/>
              </a:rPr>
              <a:t>Predicting Donor’s Likelihood of donating blood given various factors.</a:t>
            </a:r>
            <a:r>
              <a:rPr lang="en-US" sz="2000">
                <a:latin typeface="Times New Roman" panose="02020603050405020304" pitchFamily="18" charset="0"/>
                <a:cs typeface="Times New Roman" panose="02020603050405020304" pitchFamily="18" charset="0"/>
              </a:rPr>
              <a:t> International Journal of Pure and Applied Mathematics.118</a:t>
            </a:r>
          </a:p>
          <a:p>
            <a:pPr marL="457200" indent="-457200">
              <a:buNone/>
            </a:pPr>
            <a:endParaRPr lang="en-CA" sz="2000">
              <a:latin typeface="Times New Roman" panose="02020603050405020304" pitchFamily="18" charset="0"/>
              <a:cs typeface="Times New Roman" panose="02020603050405020304" pitchFamily="18" charset="0"/>
            </a:endParaRPr>
          </a:p>
          <a:p>
            <a:pPr marL="457200" indent="-457200">
              <a:buNone/>
            </a:pPr>
            <a:r>
              <a:rPr lang="en-CA" sz="2000">
                <a:latin typeface="Times New Roman" panose="02020603050405020304" pitchFamily="18" charset="0"/>
                <a:cs typeface="Times New Roman" panose="02020603050405020304" pitchFamily="18" charset="0"/>
              </a:rPr>
              <a:t>Subramanian Mahadevan. et al (2019) </a:t>
            </a:r>
            <a:r>
              <a:rPr lang="en-US" sz="2000" i="1">
                <a:latin typeface="Times New Roman" panose="02020603050405020304" pitchFamily="18" charset="0"/>
                <a:cs typeface="Times New Roman" panose="02020603050405020304" pitchFamily="18" charset="0"/>
              </a:rPr>
              <a:t>A survey on machine learning algorithms for the blood donation supply chain</a:t>
            </a:r>
            <a:r>
              <a:rPr lang="en-US" sz="2000">
                <a:latin typeface="Times New Roman" panose="02020603050405020304" pitchFamily="18" charset="0"/>
                <a:cs typeface="Times New Roman" panose="02020603050405020304" pitchFamily="18" charset="0"/>
              </a:rPr>
              <a:t> </a:t>
            </a:r>
            <a:r>
              <a:rPr lang="en-CA" sz="2000">
                <a:latin typeface="Times New Roman" panose="02020603050405020304" pitchFamily="18" charset="0"/>
                <a:cs typeface="Times New Roman" panose="02020603050405020304" pitchFamily="18" charset="0"/>
              </a:rPr>
              <a:t>J. Phys.: Conf. Ser. 1362 012124. </a:t>
            </a:r>
            <a:endParaRPr lang="en-US" sz="2000">
              <a:latin typeface="Times New Roman" panose="02020603050405020304" pitchFamily="18" charset="0"/>
              <a:cs typeface="Times New Roman" panose="02020603050405020304" pitchFamily="18" charset="0"/>
            </a:endParaRPr>
          </a:p>
          <a:p>
            <a:pPr marL="0" indent="0">
              <a:buNone/>
            </a:pPr>
            <a:endParaRPr lang="en-CA">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58BC78-375B-4160-8B59-034BFA47F0F3}"/>
              </a:ext>
            </a:extLst>
          </p:cNvPr>
          <p:cNvSpPr>
            <a:spLocks noGrp="1"/>
          </p:cNvSpPr>
          <p:nvPr>
            <p:ph type="sldNum" sz="quarter" idx="12"/>
          </p:nvPr>
        </p:nvSpPr>
        <p:spPr/>
        <p:txBody>
          <a:bodyPr/>
          <a:lstStyle/>
          <a:p>
            <a:fld id="{225A1F99-4E26-43EF-B6D8-E80E6D6DB7F4}" type="slidenum">
              <a:rPr lang="en-CA" smtClean="0"/>
              <a:t>20</a:t>
            </a:fld>
            <a:endParaRPr lang="en-CA"/>
          </a:p>
        </p:txBody>
      </p:sp>
    </p:spTree>
    <p:extLst>
      <p:ext uri="{BB962C8B-B14F-4D97-AF65-F5344CB8AC3E}">
        <p14:creationId xmlns:p14="http://schemas.microsoft.com/office/powerpoint/2010/main" val="164819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are planning to do</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4476393"/>
            <a:ext cx="478155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A788D438-A1ED-4C4F-B9F5-18EAD4FB0FC9}"/>
              </a:ext>
            </a:extLst>
          </p:cNvPr>
          <p:cNvSpPr>
            <a:spLocks noGrp="1"/>
          </p:cNvSpPr>
          <p:nvPr>
            <p:ph type="sldNum" sz="quarter" idx="12"/>
          </p:nvPr>
        </p:nvSpPr>
        <p:spPr/>
        <p:txBody>
          <a:bodyPr/>
          <a:lstStyle/>
          <a:p>
            <a:fld id="{225A1F99-4E26-43EF-B6D8-E80E6D6DB7F4}" type="slidenum">
              <a:rPr lang="en-CA" smtClean="0"/>
              <a:t>21</a:t>
            </a:fld>
            <a:endParaRPr lang="en-CA"/>
          </a:p>
        </p:txBody>
      </p:sp>
    </p:spTree>
    <p:extLst>
      <p:ext uri="{BB962C8B-B14F-4D97-AF65-F5344CB8AC3E}">
        <p14:creationId xmlns:p14="http://schemas.microsoft.com/office/powerpoint/2010/main" val="44481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5487873-49D3-4071-ABC7-F9322BFF38AF}"/>
              </a:ext>
            </a:extLst>
          </p:cNvPr>
          <p:cNvSpPr/>
          <p:nvPr/>
        </p:nvSpPr>
        <p:spPr>
          <a:xfrm>
            <a:off x="819150" y="1257297"/>
            <a:ext cx="3286125"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Content Placeholder 6">
            <a:extLst>
              <a:ext uri="{FF2B5EF4-FFF2-40B4-BE49-F238E27FC236}">
                <a16:creationId xmlns:a16="http://schemas.microsoft.com/office/drawing/2014/main" id="{A4EF0F93-2601-49DB-BE5F-0E3C3F2CD08E}"/>
              </a:ext>
            </a:extLst>
          </p:cNvPr>
          <p:cNvSpPr>
            <a:spLocks noGrp="1"/>
          </p:cNvSpPr>
          <p:nvPr>
            <p:ph idx="1"/>
          </p:nvPr>
        </p:nvSpPr>
        <p:spPr>
          <a:xfrm>
            <a:off x="523875" y="1304925"/>
            <a:ext cx="5391150" cy="4295778"/>
          </a:xfrm>
        </p:spPr>
        <p:txBody>
          <a:bodyPr>
            <a:normAutofit/>
          </a:bodyPr>
          <a:lstStyle/>
          <a:p>
            <a:r>
              <a:rPr lang="en-US" sz="3200"/>
              <a:t>Group Introduction</a:t>
            </a:r>
          </a:p>
          <a:p>
            <a:r>
              <a:rPr lang="en-US" sz="3200"/>
              <a:t>What we are trying to solve</a:t>
            </a:r>
          </a:p>
          <a:p>
            <a:r>
              <a:rPr lang="en-CA" sz="3200"/>
              <a:t>What we want to implement</a:t>
            </a:r>
          </a:p>
          <a:p>
            <a:r>
              <a:rPr lang="en-CA" sz="3200"/>
              <a:t>What we have done so far</a:t>
            </a:r>
          </a:p>
          <a:p>
            <a:r>
              <a:rPr lang="en-CA" sz="3200"/>
              <a:t>What next</a:t>
            </a:r>
          </a:p>
          <a:p>
            <a:r>
              <a:rPr lang="en-CA" sz="3200"/>
              <a:t>Here we conclude</a:t>
            </a:r>
          </a:p>
          <a:p>
            <a:r>
              <a:rPr lang="en-CA" sz="3200"/>
              <a:t>Questions?</a:t>
            </a:r>
          </a:p>
        </p:txBody>
      </p:sp>
      <p:sp>
        <p:nvSpPr>
          <p:cNvPr id="2" name="Slide Number Placeholder 1">
            <a:extLst>
              <a:ext uri="{FF2B5EF4-FFF2-40B4-BE49-F238E27FC236}">
                <a16:creationId xmlns:a16="http://schemas.microsoft.com/office/drawing/2014/main" id="{9801C32A-2D27-45DF-B559-13EDD73AC4C0}"/>
              </a:ext>
            </a:extLst>
          </p:cNvPr>
          <p:cNvSpPr>
            <a:spLocks noGrp="1"/>
          </p:cNvSpPr>
          <p:nvPr>
            <p:ph type="sldNum" sz="quarter" idx="12"/>
          </p:nvPr>
        </p:nvSpPr>
        <p:spPr/>
        <p:txBody>
          <a:bodyPr/>
          <a:lstStyle/>
          <a:p>
            <a:fld id="{225A1F99-4E26-43EF-B6D8-E80E6D6DB7F4}" type="slidenum">
              <a:rPr lang="en-CA" smtClean="0"/>
              <a:t>3</a:t>
            </a:fld>
            <a:endParaRPr lang="en-CA"/>
          </a:p>
        </p:txBody>
      </p:sp>
    </p:spTree>
    <p:extLst>
      <p:ext uri="{BB962C8B-B14F-4D97-AF65-F5344CB8AC3E}">
        <p14:creationId xmlns:p14="http://schemas.microsoft.com/office/powerpoint/2010/main" val="150034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0BFFB55-74E1-4A26-8E69-1471ACCE8031}"/>
              </a:ext>
            </a:extLst>
          </p:cNvPr>
          <p:cNvGraphicFramePr/>
          <p:nvPr>
            <p:extLst>
              <p:ext uri="{D42A27DB-BD31-4B8C-83A1-F6EECF244321}">
                <p14:modId xmlns:p14="http://schemas.microsoft.com/office/powerpoint/2010/main" val="393983094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24A2B7C-8FFD-43E8-BD34-A049CB3691D3}"/>
              </a:ext>
            </a:extLst>
          </p:cNvPr>
          <p:cNvSpPr>
            <a:spLocks noGrp="1"/>
          </p:cNvSpPr>
          <p:nvPr>
            <p:ph type="sldNum" sz="quarter" idx="12"/>
          </p:nvPr>
        </p:nvSpPr>
        <p:spPr/>
        <p:txBody>
          <a:bodyPr/>
          <a:lstStyle/>
          <a:p>
            <a:fld id="{225A1F99-4E26-43EF-B6D8-E80E6D6DB7F4}" type="slidenum">
              <a:rPr lang="en-CA" smtClean="0"/>
              <a:t>4</a:t>
            </a:fld>
            <a:endParaRPr lang="en-CA"/>
          </a:p>
        </p:txBody>
      </p:sp>
    </p:spTree>
    <p:extLst>
      <p:ext uri="{BB962C8B-B14F-4D97-AF65-F5344CB8AC3E}">
        <p14:creationId xmlns:p14="http://schemas.microsoft.com/office/powerpoint/2010/main" val="236805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want to implement</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1990727"/>
            <a:ext cx="478155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54D5A2B9-5ECA-45FE-A801-69A8E826087B}"/>
              </a:ext>
            </a:extLst>
          </p:cNvPr>
          <p:cNvSpPr>
            <a:spLocks noGrp="1"/>
          </p:cNvSpPr>
          <p:nvPr>
            <p:ph type="sldNum" sz="quarter" idx="12"/>
          </p:nvPr>
        </p:nvSpPr>
        <p:spPr/>
        <p:txBody>
          <a:bodyPr/>
          <a:lstStyle/>
          <a:p>
            <a:fld id="{225A1F99-4E26-43EF-B6D8-E80E6D6DB7F4}" type="slidenum">
              <a:rPr lang="en-CA" smtClean="0"/>
              <a:t>5</a:t>
            </a:fld>
            <a:endParaRPr lang="en-CA"/>
          </a:p>
        </p:txBody>
      </p:sp>
    </p:spTree>
    <p:extLst>
      <p:ext uri="{BB962C8B-B14F-4D97-AF65-F5344CB8AC3E}">
        <p14:creationId xmlns:p14="http://schemas.microsoft.com/office/powerpoint/2010/main" val="85512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538F-709E-4A21-ADED-4BCC1D1EAD3F}"/>
              </a:ext>
            </a:extLst>
          </p:cNvPr>
          <p:cNvSpPr>
            <a:spLocks noGrp="1"/>
          </p:cNvSpPr>
          <p:nvPr>
            <p:ph type="title"/>
          </p:nvPr>
        </p:nvSpPr>
        <p:spPr>
          <a:xfrm>
            <a:off x="838200" y="365125"/>
            <a:ext cx="10515600" cy="1044575"/>
          </a:xfrm>
        </p:spPr>
        <p:txBody>
          <a:bodyPr/>
          <a:lstStyle/>
          <a:p>
            <a:r>
              <a:rPr lang="en-US"/>
              <a:t>Problem Statement</a:t>
            </a:r>
            <a:endParaRPr lang="en-CA"/>
          </a:p>
        </p:txBody>
      </p:sp>
      <p:sp>
        <p:nvSpPr>
          <p:cNvPr id="3" name="Content Placeholder 2">
            <a:extLst>
              <a:ext uri="{FF2B5EF4-FFF2-40B4-BE49-F238E27FC236}">
                <a16:creationId xmlns:a16="http://schemas.microsoft.com/office/drawing/2014/main" id="{9C1E2E8F-ECDF-42A3-8108-57E58D82B112}"/>
              </a:ext>
            </a:extLst>
          </p:cNvPr>
          <p:cNvSpPr>
            <a:spLocks noGrp="1"/>
          </p:cNvSpPr>
          <p:nvPr>
            <p:ph idx="1"/>
          </p:nvPr>
        </p:nvSpPr>
        <p:spPr>
          <a:xfrm>
            <a:off x="838200" y="1409700"/>
            <a:ext cx="10515600" cy="4767263"/>
          </a:xfrm>
        </p:spPr>
        <p:txBody>
          <a:bodyPr>
            <a:normAutofit lnSpcReduction="10000"/>
          </a:bodyPr>
          <a:lstStyle/>
          <a:p>
            <a:r>
              <a:rPr lang="en-US" b="0">
                <a:effectLst/>
                <a:latin typeface="Times New Roman" panose="02020603050405020304" pitchFamily="18" charset="0"/>
                <a:cs typeface="Times New Roman" panose="02020603050405020304" pitchFamily="18" charset="0"/>
              </a:rPr>
              <a:t>Blood transfusions in the medical industry have proved to be a manual process. We believe it is more important to intelligently automate the blood transfusion supply chain as all critical conditions can require blood at the earliest. </a:t>
            </a:r>
          </a:p>
          <a:p>
            <a:r>
              <a:rPr lang="en-US" b="0">
                <a:effectLst/>
                <a:latin typeface="Times New Roman" panose="02020603050405020304" pitchFamily="18" charset="0"/>
                <a:cs typeface="Times New Roman" panose="02020603050405020304" pitchFamily="18" charset="0"/>
              </a:rPr>
              <a:t>Blood banks and health agencies can organize blood donations more efficiently if they can predict how many people will donate blood based on previous blood donations in blood camps.</a:t>
            </a:r>
          </a:p>
          <a:p>
            <a:r>
              <a:rPr lang="en-US" sz="3200" b="0">
                <a:solidFill>
                  <a:schemeClr val="accent1"/>
                </a:solidFill>
                <a:effectLst/>
                <a:latin typeface="Times New Roman" panose="02020603050405020304" pitchFamily="18" charset="0"/>
                <a:cs typeface="Times New Roman" panose="02020603050405020304" pitchFamily="18" charset="0"/>
              </a:rPr>
              <a:t>The goal of this group project is to anticipate that the past donor  will donate blood in upcoming blood donation camps, and from which location blood collecting organizations can have a successful blood collection drive</a:t>
            </a:r>
            <a:r>
              <a:rPr lang="en-US" sz="3200" b="0">
                <a:effectLst/>
                <a:latin typeface="Times New Roman" panose="02020603050405020304" pitchFamily="18" charset="0"/>
                <a:cs typeface="Times New Roman" panose="02020603050405020304" pitchFamily="18" charset="0"/>
              </a:rPr>
              <a:t>.</a:t>
            </a:r>
            <a:r>
              <a:rPr lang="en-US" b="0">
                <a:solidFill>
                  <a:srgbClr val="D4D4D4"/>
                </a:solidFill>
                <a:effectLst/>
                <a:latin typeface="Consolas" panose="020B0609020204030204" pitchFamily="49" charset="0"/>
              </a:rPr>
              <a:t> </a:t>
            </a:r>
          </a:p>
          <a:p>
            <a:endParaRPr lang="en-CA"/>
          </a:p>
        </p:txBody>
      </p:sp>
      <p:sp>
        <p:nvSpPr>
          <p:cNvPr id="4" name="Slide Number Placeholder 3">
            <a:extLst>
              <a:ext uri="{FF2B5EF4-FFF2-40B4-BE49-F238E27FC236}">
                <a16:creationId xmlns:a16="http://schemas.microsoft.com/office/drawing/2014/main" id="{E24F447A-D4C4-4F4C-8EDD-E0E466D803E0}"/>
              </a:ext>
            </a:extLst>
          </p:cNvPr>
          <p:cNvSpPr>
            <a:spLocks noGrp="1"/>
          </p:cNvSpPr>
          <p:nvPr>
            <p:ph type="sldNum" sz="quarter" idx="12"/>
          </p:nvPr>
        </p:nvSpPr>
        <p:spPr/>
        <p:txBody>
          <a:bodyPr/>
          <a:lstStyle/>
          <a:p>
            <a:fld id="{225A1F99-4E26-43EF-B6D8-E80E6D6DB7F4}" type="slidenum">
              <a:rPr lang="en-CA" smtClean="0"/>
              <a:t>6</a:t>
            </a:fld>
            <a:endParaRPr lang="en-CA"/>
          </a:p>
        </p:txBody>
      </p:sp>
    </p:spTree>
    <p:extLst>
      <p:ext uri="{BB962C8B-B14F-4D97-AF65-F5344CB8AC3E}">
        <p14:creationId xmlns:p14="http://schemas.microsoft.com/office/powerpoint/2010/main" val="413649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3581-8894-4B54-9828-3B27AA6D39BF}"/>
              </a:ext>
            </a:extLst>
          </p:cNvPr>
          <p:cNvSpPr>
            <a:spLocks noGrp="1"/>
          </p:cNvSpPr>
          <p:nvPr>
            <p:ph type="title"/>
          </p:nvPr>
        </p:nvSpPr>
        <p:spPr/>
        <p:txBody>
          <a:bodyPr/>
          <a:lstStyle/>
          <a:p>
            <a:r>
              <a:rPr lang="en-US" sz="4400">
                <a:solidFill>
                  <a:schemeClr val="tx1"/>
                </a:solidFill>
              </a:rPr>
              <a:t>Why this needs to be solved</a:t>
            </a:r>
            <a:endParaRPr lang="en-CA"/>
          </a:p>
        </p:txBody>
      </p:sp>
      <p:sp>
        <p:nvSpPr>
          <p:cNvPr id="3" name="Content Placeholder 2">
            <a:extLst>
              <a:ext uri="{FF2B5EF4-FFF2-40B4-BE49-F238E27FC236}">
                <a16:creationId xmlns:a16="http://schemas.microsoft.com/office/drawing/2014/main" id="{8120C2E1-9B8E-4CEA-88F0-1232BE762EED}"/>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Most blood donors in this developed world are unpaid volunteers.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 is extremely hard for blood banks, hospitals, or the Government to sustain health care without adequate blood from such donors and blood donor organizations.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Blood collecting agencies can plan and efficiently use resources in organizing blood donation camps if they have estimation of how much blood can be collected.</a:t>
            </a:r>
          </a:p>
        </p:txBody>
      </p:sp>
      <p:sp>
        <p:nvSpPr>
          <p:cNvPr id="4" name="Slide Number Placeholder 3">
            <a:extLst>
              <a:ext uri="{FF2B5EF4-FFF2-40B4-BE49-F238E27FC236}">
                <a16:creationId xmlns:a16="http://schemas.microsoft.com/office/drawing/2014/main" id="{51AFE725-9B06-4ECC-BE3F-49D7C6817822}"/>
              </a:ext>
            </a:extLst>
          </p:cNvPr>
          <p:cNvSpPr>
            <a:spLocks noGrp="1"/>
          </p:cNvSpPr>
          <p:nvPr>
            <p:ph type="sldNum" sz="quarter" idx="12"/>
          </p:nvPr>
        </p:nvSpPr>
        <p:spPr/>
        <p:txBody>
          <a:bodyPr/>
          <a:lstStyle/>
          <a:p>
            <a:fld id="{225A1F99-4E26-43EF-B6D8-E80E6D6DB7F4}" type="slidenum">
              <a:rPr lang="en-CA" smtClean="0"/>
              <a:t>7</a:t>
            </a:fld>
            <a:endParaRPr lang="en-CA"/>
          </a:p>
        </p:txBody>
      </p:sp>
    </p:spTree>
    <p:extLst>
      <p:ext uri="{BB962C8B-B14F-4D97-AF65-F5344CB8AC3E}">
        <p14:creationId xmlns:p14="http://schemas.microsoft.com/office/powerpoint/2010/main" val="378211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D3FD-1531-429F-9AA6-23671805A2C2}"/>
              </a:ext>
            </a:extLst>
          </p:cNvPr>
          <p:cNvSpPr>
            <a:spLocks noGrp="1"/>
          </p:cNvSpPr>
          <p:nvPr>
            <p:ph type="title"/>
          </p:nvPr>
        </p:nvSpPr>
        <p:spPr>
          <a:xfrm>
            <a:off x="628650" y="410368"/>
            <a:ext cx="10515600" cy="1142207"/>
          </a:xfrm>
        </p:spPr>
        <p:txBody>
          <a:bodyPr/>
          <a:lstStyle/>
          <a:p>
            <a:r>
              <a:rPr lang="en-US" sz="4400">
                <a:solidFill>
                  <a:schemeClr val="tx1"/>
                </a:solidFill>
              </a:rPr>
              <a:t>Research study</a:t>
            </a:r>
            <a:endParaRPr lang="en-CA"/>
          </a:p>
        </p:txBody>
      </p:sp>
      <p:sp>
        <p:nvSpPr>
          <p:cNvPr id="3" name="Content Placeholder 2">
            <a:extLst>
              <a:ext uri="{FF2B5EF4-FFF2-40B4-BE49-F238E27FC236}">
                <a16:creationId xmlns:a16="http://schemas.microsoft.com/office/drawing/2014/main" id="{F0D4986D-D7D3-4C3E-9952-028B514F5D84}"/>
              </a:ext>
            </a:extLst>
          </p:cNvPr>
          <p:cNvSpPr>
            <a:spLocks noGrp="1"/>
          </p:cNvSpPr>
          <p:nvPr>
            <p:ph idx="1"/>
          </p:nvPr>
        </p:nvSpPr>
        <p:spPr>
          <a:xfrm>
            <a:off x="838200" y="1552575"/>
            <a:ext cx="10515600" cy="4351338"/>
          </a:xfrm>
        </p:spPr>
        <p:txBody>
          <a:bodyPr/>
          <a:lstStyle/>
          <a:p>
            <a:r>
              <a:rPr lang="en-US">
                <a:latin typeface="Times New Roman" panose="02020603050405020304" pitchFamily="18" charset="0"/>
                <a:cs typeface="Times New Roman" panose="02020603050405020304" pitchFamily="18" charset="0"/>
                <a:hlinkClick r:id="rId4"/>
              </a:rPr>
              <a:t>Research Paper 1</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Uses SVM, ANN, CART, C5.0, Logistic Regression, Logit (Bagging &amp; Boosting), LDA and Random Forest. They have also tried try 5-fold and 10-fold cross-validation</a:t>
            </a:r>
          </a:p>
          <a:p>
            <a:pPr marL="457200" lvl="1" indent="0">
              <a:buNone/>
            </a:pPr>
            <a:endParaRPr lang="en-US"/>
          </a:p>
          <a:p>
            <a:r>
              <a:rPr lang="en-US">
                <a:latin typeface="Times New Roman" panose="02020603050405020304" pitchFamily="18" charset="0"/>
                <a:cs typeface="Times New Roman" panose="02020603050405020304" pitchFamily="18" charset="0"/>
                <a:hlinkClick r:id="rId5"/>
              </a:rPr>
              <a:t>Research Paper 2</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Uses Decision Tree, SVM and Artificial Neural Networks to make predictions about donors</a:t>
            </a:r>
            <a:endParaRPr lang="en-CA">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069C7E-97C4-43BB-BF40-EFF06279765D}"/>
              </a:ext>
            </a:extLst>
          </p:cNvPr>
          <p:cNvSpPr>
            <a:spLocks noGrp="1"/>
          </p:cNvSpPr>
          <p:nvPr>
            <p:ph type="sldNum" sz="quarter" idx="12"/>
          </p:nvPr>
        </p:nvSpPr>
        <p:spPr/>
        <p:txBody>
          <a:bodyPr/>
          <a:lstStyle/>
          <a:p>
            <a:fld id="{225A1F99-4E26-43EF-B6D8-E80E6D6DB7F4}" type="slidenum">
              <a:rPr lang="en-CA" smtClean="0"/>
              <a:t>8</a:t>
            </a:fld>
            <a:endParaRPr lang="en-CA"/>
          </a:p>
        </p:txBody>
      </p:sp>
    </p:spTree>
    <p:extLst>
      <p:ext uri="{BB962C8B-B14F-4D97-AF65-F5344CB8AC3E}">
        <p14:creationId xmlns:p14="http://schemas.microsoft.com/office/powerpoint/2010/main" val="73830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B20831-D4C2-45D1-BAEF-EEEA5F618364}"/>
              </a:ext>
            </a:extLst>
          </p:cNvPr>
          <p:cNvSpPr txBox="1"/>
          <p:nvPr/>
        </p:nvSpPr>
        <p:spPr>
          <a:xfrm>
            <a:off x="923925" y="1508463"/>
            <a:ext cx="6096000" cy="3539430"/>
          </a:xfrm>
          <a:prstGeom prst="rect">
            <a:avLst/>
          </a:prstGeom>
          <a:noFill/>
        </p:spPr>
        <p:txBody>
          <a:bodyPr wrap="square">
            <a:spAutoFit/>
          </a:bodyPr>
          <a:lstStyle/>
          <a:p>
            <a:r>
              <a:rPr lang="en-US" sz="3200"/>
              <a:t>Group Introduction</a:t>
            </a:r>
          </a:p>
          <a:p>
            <a:r>
              <a:rPr lang="en-US" sz="3200"/>
              <a:t>What we are trying to solve</a:t>
            </a:r>
          </a:p>
          <a:p>
            <a:r>
              <a:rPr lang="en-CA" sz="3200"/>
              <a:t>What we want to implement</a:t>
            </a:r>
          </a:p>
          <a:p>
            <a:r>
              <a:rPr lang="en-CA" sz="3200"/>
              <a:t>What we have done so far</a:t>
            </a:r>
          </a:p>
          <a:p>
            <a:r>
              <a:rPr lang="en-CA" sz="3200"/>
              <a:t>What next</a:t>
            </a:r>
          </a:p>
          <a:p>
            <a:r>
              <a:rPr lang="en-CA" sz="3200"/>
              <a:t>Here we conclude</a:t>
            </a:r>
          </a:p>
          <a:p>
            <a:r>
              <a:rPr lang="en-CA" sz="3200"/>
              <a:t>Questions?</a:t>
            </a:r>
          </a:p>
        </p:txBody>
      </p:sp>
      <p:sp>
        <p:nvSpPr>
          <p:cNvPr id="8" name="Rectangle: Rounded Corners 7">
            <a:extLst>
              <a:ext uri="{FF2B5EF4-FFF2-40B4-BE49-F238E27FC236}">
                <a16:creationId xmlns:a16="http://schemas.microsoft.com/office/drawing/2014/main" id="{5C0A339E-2162-453B-9D0D-D4490D0771D4}"/>
              </a:ext>
            </a:extLst>
          </p:cNvPr>
          <p:cNvSpPr/>
          <p:nvPr/>
        </p:nvSpPr>
        <p:spPr>
          <a:xfrm>
            <a:off x="923925" y="2496693"/>
            <a:ext cx="4914900" cy="571500"/>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tx1"/>
              </a:solidFill>
            </a:endParaRPr>
          </a:p>
        </p:txBody>
      </p:sp>
      <p:sp>
        <p:nvSpPr>
          <p:cNvPr id="2" name="Slide Number Placeholder 1">
            <a:extLst>
              <a:ext uri="{FF2B5EF4-FFF2-40B4-BE49-F238E27FC236}">
                <a16:creationId xmlns:a16="http://schemas.microsoft.com/office/drawing/2014/main" id="{408D007E-D577-4419-8953-7C85114CA6B0}"/>
              </a:ext>
            </a:extLst>
          </p:cNvPr>
          <p:cNvSpPr>
            <a:spLocks noGrp="1"/>
          </p:cNvSpPr>
          <p:nvPr>
            <p:ph type="sldNum" sz="quarter" idx="12"/>
          </p:nvPr>
        </p:nvSpPr>
        <p:spPr/>
        <p:txBody>
          <a:bodyPr/>
          <a:lstStyle/>
          <a:p>
            <a:fld id="{225A1F99-4E26-43EF-B6D8-E80E6D6DB7F4}" type="slidenum">
              <a:rPr lang="en-CA" smtClean="0"/>
              <a:t>9</a:t>
            </a:fld>
            <a:endParaRPr lang="en-CA"/>
          </a:p>
        </p:txBody>
      </p:sp>
    </p:spTree>
    <p:extLst>
      <p:ext uri="{BB962C8B-B14F-4D97-AF65-F5344CB8AC3E}">
        <p14:creationId xmlns:p14="http://schemas.microsoft.com/office/powerpoint/2010/main" val="1231205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4</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AIDI 1010- Group 9 Project</vt:lpstr>
      <vt:lpstr>Topics</vt:lpstr>
      <vt:lpstr>PowerPoint Presentation</vt:lpstr>
      <vt:lpstr>PowerPoint Presentation</vt:lpstr>
      <vt:lpstr>PowerPoint Presentation</vt:lpstr>
      <vt:lpstr>Problem Statement</vt:lpstr>
      <vt:lpstr>Why this needs to be solved</vt:lpstr>
      <vt:lpstr>Research study</vt:lpstr>
      <vt:lpstr>PowerPoint Presentation</vt:lpstr>
      <vt:lpstr>PowerPoint Presentation</vt:lpstr>
      <vt:lpstr>PowerPoint Presentation</vt:lpstr>
      <vt:lpstr>Code and results </vt:lpstr>
      <vt:lpstr>Progress after midterm &amp; Code with TPOT</vt:lpstr>
      <vt:lpstr>Comparison of with and without AutoML</vt:lpstr>
      <vt:lpstr>Dashboard</vt:lpstr>
      <vt:lpstr>PowerPoint Presentation</vt:lpstr>
      <vt:lpstr>Possible extension of this project</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prarthanapuranik@outlook.com</dc:creator>
  <cp:revision>1</cp:revision>
  <dcterms:created xsi:type="dcterms:W3CDTF">2022-04-01T13:22:48Z</dcterms:created>
  <dcterms:modified xsi:type="dcterms:W3CDTF">2022-04-07T20:51:20Z</dcterms:modified>
</cp:coreProperties>
</file>