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16.xml" ContentType="application/inkml+xml"/>
  <Override PartName="/ppt/ink/ink15.xml" ContentType="application/inkml+xml"/>
  <Override PartName="/ppt/ink/ink14.xml" ContentType="application/inkml+xml"/>
  <Override PartName="/ppt/ink/ink13.xml" ContentType="application/inkml+xml"/>
  <Override PartName="/ppt/ink/ink12.xml" ContentType="application/inkml+xml"/>
  <Override PartName="/ppt/ink/ink11.xml" ContentType="application/inkml+xml"/>
  <Override PartName="/ppt/ink/ink10.xml" ContentType="application/inkml+xml"/>
  <Override PartName="/ppt/ink/ink9.xml" ContentType="application/inkml+xml"/>
  <Override PartName="/ppt/ink/ink8.xml" ContentType="application/inkml+xml"/>
  <Override PartName="/ppt/theme/theme1.xml" ContentType="application/vnd.openxmlformats-officedocument.theme+xml"/>
  <Override PartName="/ppt/ink/ink7.xml" ContentType="application/inkml+xml"/>
  <Override PartName="/ppt/ink/ink6.xml" ContentType="application/inkml+xml"/>
  <Override PartName="/ppt/ink/ink5.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ink/ink142.xml" ContentType="application/inkml+xml"/>
  <Override PartName="/ppt/ink/ink147.xml" ContentType="application/inkml+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94640"/>
  </p:normalViewPr>
  <p:slideViewPr>
    <p:cSldViewPr snapToGrid="0" snapToObjects="1">
      <p:cViewPr varScale="1">
        <p:scale>
          <a:sx n="97" d="100"/>
          <a:sy n="97" d="100"/>
        </p:scale>
        <p:origin x="9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5:34.758"/>
    </inkml:context>
    <inkml:brush xml:id="br0">
      <inkml:brushProperty name="width" value="0.11429" units="cm"/>
      <inkml:brushProperty name="height" value="0.11429" units="cm"/>
    </inkml:brush>
  </inkml:definitions>
  <inkml:trace contextRef="#ctx0" brushRef="#br0">0 51 16913,'61'17'-2120,"-2"-3"1639,-19-14 1153,9 0-268,2 0-283,26 2 1,4-4 109,12-12-74,-7 13 0,-1-1-113,-5-12 359,-5 7 1,3 3 155,18 2-512,-24-5 0,10-2 1,-13 2 139,7 4-71,-3-3 0,-8 1 17,-38 5-1024,4 0-3920,-38 0 4747,-3 0 0,-5 0 1,6 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50:03.989"/>
    </inkml:context>
    <inkml:brush xml:id="br0">
      <inkml:brushProperty name="width" value="0.11429" units="cm"/>
      <inkml:brushProperty name="height" value="0.11429" units="cm"/>
    </inkml:brush>
  </inkml:definitions>
  <inkml:trace contextRef="#ctx0" brushRef="#br0">1 5 16373,'52'7'-791,"-11"-2"460,-12-5 657,-10 0-131,3 10-1217,-3-7 985,1 7-634,-2-10 671,-2 0 243,-3 0-177,7 0-336,-11 0-810,7 0-1384,-7 0 1463,4 0 1422,12-18 1,-1 14 0,8-14-1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6.964"/>
    </inkml:context>
    <inkml:brush xml:id="br0">
      <inkml:brushProperty name="width" value="0.11429" units="cm"/>
      <inkml:brushProperty name="height" value="0.11429" units="cm"/>
    </inkml:brush>
  </inkml:definitions>
  <inkml:trace contextRef="#ctx0" brushRef="#br0">4 230 15034,'38'2'466,"5"11"979,-10-10-1552,3 9 771,-7-12-1060,-1 0-157,53 0 340,-41-17-114,14 1 0,-4-5-215,-24-29 282,13 2 233,-32 9 725,-27 14 1164,15 7-47,-31-1-790,13 16-23,-11-1 109,-2 4-1080,5 0 452,-1 0-1001,-16 20-1934,10 1 21,-33 19 585,37-3 1181,-13-8-523,20 35 1459,16-27 189,-3 22-185,34-13 2140,1-21 76,3 10 153,15-16-1656,-20-3 998,22 0-1983,-6-1-1103,22 4 185,-11-6 644,22-4 0,4-3 0,-3 0 0,-6-4 0,0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7.211"/>
    </inkml:context>
    <inkml:brush xml:id="br0">
      <inkml:brushProperty name="width" value="0.11429" units="cm"/>
      <inkml:brushProperty name="height" value="0.11429" units="cm"/>
    </inkml:brush>
  </inkml:definitions>
  <inkml:trace contextRef="#ctx0" brushRef="#br0">221 56 16023,'0'-25'5098,"-14"3"-1142,10 17-1907,-21 2-3550,22 21 1164,-16-13-1249,17 33 1742,-14-34-703,10 37 257,-5-21-1601,-4 33 429,5-18 848,-19 50-1829,6-5 2720,-1 1-3421,9 12 3769,12-58-568,2 16 1,1-27 0,0-1-1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7.412"/>
    </inkml:context>
    <inkml:brush xml:id="br0">
      <inkml:brushProperty name="width" value="0.11429" units="cm"/>
      <inkml:brushProperty name="height" value="0.11429" units="cm"/>
    </inkml:brush>
  </inkml:definitions>
  <inkml:trace contextRef="#ctx0" brushRef="#br0">133 152 13865,'-32'-34'7371,"14"2"-3813,-10 15-3561,19-1 1457,-11 5-1657,12 1 855,-3 2-652,10 4 1249,-5-1-1612,23 6-2482,5-1 1157,24 2-699,-3 0 655,5 0-609,-4 0 221,3 0-118,6 0 1817,32 0 0,-22 0 1,24 0-1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7.665"/>
    </inkml:context>
    <inkml:brush xml:id="br0">
      <inkml:brushProperty name="width" value="0.11429" units="cm"/>
      <inkml:brushProperty name="height" value="0.11429" units="cm"/>
    </inkml:brush>
  </inkml:definitions>
  <inkml:trace contextRef="#ctx0" brushRef="#br0">141 94 15574,'1'-26'5188,"0"1"-3614,-1 15-536,0 0-307,0 2-243,0 2-179,0 1-54,0 3 1042,-12 0-1802,9 18 196,-15 34-347,17-8 586,-5 21-111,2-34-202,-1 2-955,-15 57 528,9-43 638,-10 44-258,12-58-10,3 0-1893,-7 23 1269,8-19 1097,-3 38 1,7-48 0,1 15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8.028"/>
    </inkml:context>
    <inkml:brush xml:id="br0">
      <inkml:brushProperty name="width" value="0.11429" units="cm"/>
      <inkml:brushProperty name="height" value="0.11429" units="cm"/>
    </inkml:brush>
  </inkml:definitions>
  <inkml:trace contextRef="#ctx0" brushRef="#br0">1 466 14224,'23'-59'2186,"-1"3"-1416,-9 17-139,1-1-246,-3 2 73,2 1-207,-1 2-178,1 4 252,0 3-453,0 3-102,21-11-588,9 18-360,0-6-266,20 36 1440,-37-8-100,30 33 1021,-37-12 655,12 40 416,-25-16-22,-38 21-874,23-35 561,-64 8-2846,50-24 323,-29 4-1014,21-9-583,2-1-255,0-2 865,2 0 926,3-2-192,2-2 929,-8 4-437,34-6 2668,2 2-193,33-7-1812,7 0-337,-1 0-1299,38-17 1655,-34 7 0,3 1 0,0-1 0,1 0 1,-1 3-1,-1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8.379"/>
    </inkml:context>
    <inkml:brush xml:id="br0">
      <inkml:brushProperty name="width" value="0.11429" units="cm"/>
      <inkml:brushProperty name="height" value="0.11429" units="cm"/>
    </inkml:brush>
  </inkml:definitions>
  <inkml:trace contextRef="#ctx0" brushRef="#br0">126 121 14674,'-24'-20'6250,"-8"3"-4849,28-1 219,-19 4-1125,20 0 86,-17 1-431,18 2 181,-15 2 613,49 6-2462,-13 2 390,30 1-268,20 11 645,-40-8-448,29 8 327,-47-11-412,2 10 1728,-9-4 1688,1 19-537,-5-11-568,0 11-222,0 4 125,0-4-275,-16 10-353,13-6-826,-13 1-1235,-10 31 720,19-21 585,-19 4 1,-3 0-927,15-5-308,-37 41 38,32-46-723,-18 35-204,24-32 2704,-1 11 1,12-21 0,2-8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8.560"/>
    </inkml:context>
    <inkml:brush xml:id="br0">
      <inkml:brushProperty name="width" value="0.11429" units="cm"/>
      <inkml:brushProperty name="height" value="0.11429" units="cm"/>
    </inkml:brush>
  </inkml:definitions>
  <inkml:trace contextRef="#ctx0" brushRef="#br0">75 152 13955,'-29'-25'6175,"5"1"-3936,14 13-1093,4 0-82,2 2-383,3 1-1447,1 1-120,23 0-1213,13-2-495,16 1 2154,41-4 0,-23 3 0,29-2 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28.930"/>
    </inkml:context>
    <inkml:brush xml:id="br0">
      <inkml:brushProperty name="width" value="0.11429" units="cm"/>
      <inkml:brushProperty name="height" value="0.11429" units="cm"/>
    </inkml:brush>
  </inkml:definitions>
  <inkml:trace contextRef="#ctx0" brushRef="#br0">10 0 16546,'-9'51'-38,"22"40"0,-8-40 1,16 29-1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29.433"/>
    </inkml:context>
    <inkml:brush xml:id="br0">
      <inkml:brushProperty name="width" value="0.11429" units="cm"/>
      <inkml:brushProperty name="height" value="0.11429" units="cm"/>
    </inkml:brush>
  </inkml:definitions>
  <inkml:trace contextRef="#ctx0" brushRef="#br0">1 1 16276,'0'0'0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9.611"/>
    </inkml:context>
    <inkml:brush xml:id="br0">
      <inkml:brushProperty name="width" value="0.11429" units="cm"/>
      <inkml:brushProperty name="height" value="0.11429" units="cm"/>
    </inkml:brush>
  </inkml:definitions>
  <inkml:trace contextRef="#ctx0" brushRef="#br0">47 31 16473,'-26'6'-3995,"6"-1"2420,65-5 1146,-21 0-260,44 0 634,-15-18 1,-9 13 0,16-13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50:04.654"/>
    </inkml:context>
    <inkml:brush xml:id="br0">
      <inkml:brushProperty name="width" value="0.11429" units="cm"/>
      <inkml:brushProperty name="height" value="0.11429" units="cm"/>
    </inkml:brush>
  </inkml:definitions>
  <inkml:trace contextRef="#ctx0" brushRef="#br0">185 35 14304,'-39'0'450,"3"0"-270,13 0 90,1 0-90,2 0-90,4 5 514,2-4-530,6 3 1105,2-4-1089,20 0 0,6 0-90,24 0 0,23 0 0,-15 0-529,12 0 380,-27 0-851,-1 0 1090,1 0-90,0 0 0,-1 0 90,26 0 90,10-12 159,-11 8-238,-9-8 277,-43 4 711,-3 7-849,1-7 0,-5 8 0,1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9.771"/>
    </inkml:context>
    <inkml:brush xml:id="br0">
      <inkml:brushProperty name="width" value="0.11429" units="cm"/>
      <inkml:brushProperty name="height" value="0.11429" units="cm"/>
    </inkml:brush>
  </inkml:definitions>
  <inkml:trace contextRef="#ctx0" brushRef="#br0">1 34 16203,'21'-15'-2039,"16"-3"0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9.935"/>
    </inkml:context>
    <inkml:brush xml:id="br0">
      <inkml:brushProperty name="width" value="0.11429" units="cm"/>
      <inkml:brushProperty name="height" value="0.11429" units="cm"/>
    </inkml:brush>
  </inkml:definitions>
  <inkml:trace contextRef="#ctx0" brushRef="#br0">0 31 21101,'9'-30'0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0.831"/>
    </inkml:context>
    <inkml:brush xml:id="br0">
      <inkml:brushProperty name="width" value="0.11429" units="cm"/>
      <inkml:brushProperty name="height" value="0.11429" units="cm"/>
    </inkml:brush>
  </inkml:definitions>
  <inkml:trace contextRef="#ctx0" brushRef="#br0">37 30 17013,'-13'18'2672,"14"-20"-1931,-21 47-337,20-34 1142,-4-1-1437,4-1 447,11 10 562,33-6-577,-5 2 350,11-10-885,-28-22-955,-9 13-686,-1-13 1099,-2-2-249,-1 15-1878,-3-28 3151,-2 17-338,-3-12 836,-1 7 1048,-15 8-102,-4 6-1146,-10 6-924,3 0 795,9 13-3941,5-10-1416,6 18 4616,3-16 1,3 4-1,0-5 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3.119"/>
    </inkml:context>
    <inkml:brush xml:id="br0">
      <inkml:brushProperty name="width" value="0.11429" units="cm"/>
      <inkml:brushProperty name="height" value="0.11429" units="cm"/>
    </inkml:brush>
  </inkml:definitions>
  <inkml:trace contextRef="#ctx0" brushRef="#br0">11 127 15574,'3'24'6159,"-1"-4"-4234,-2-15-1173,0-2-156,0 2-79,0 0-45,0-1-28,0 1 1123,-12 1-2641,9 1 92,9-2 1330,23-12-1775,10 4 243,4-10-394,-9 1-141,19-2 205,-12-1 1585,13-4 0,5 0-943,14 1-974,14-14 1642,-45 19-378,-33 10-7762,-3 2 8278,16 1 1,1-21 0,17-5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3.483"/>
    </inkml:context>
    <inkml:brush xml:id="br0">
      <inkml:brushProperty name="width" value="0.11429" units="cm"/>
      <inkml:brushProperty name="height" value="0.11429" units="cm"/>
    </inkml:brush>
  </inkml:definitions>
  <inkml:trace contextRef="#ctx0" brushRef="#br0">230 220 15754,'-42'12'-677,"1"-9"1270,21 15-1121,-11-16 1143,21 10-289,-17-6-178,4 6-714,6-5-135,2 0 539,11-5-400,24-1 1258,9-17-1558,14 12 972,4-24-696,19 9 743,-19-1 0,2-2-185,34-6 179,-16 4 0,-4 1-36,-10 5-338,1-1 0,-1 0 701,-13 4-834,18-6 836,-35 13-326,-7 2 187,-2 1-248,-5 2-2658,-2 1-1161,-20 1 3902,-3 0 0,-21 1 0,1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4.995"/>
    </inkml:context>
    <inkml:brush xml:id="br0">
      <inkml:brushProperty name="width" value="0.11429" units="cm"/>
      <inkml:brushProperty name="height" value="0.11429" units="cm"/>
    </inkml:brush>
  </inkml:definitions>
  <inkml:trace contextRef="#ctx0" brushRef="#br0">0 79 16563,'6'-29'3912,"-2"4"-2309,-2 16-1052,-2 2 581,0 2 252,0 2-974,0 14-102,0 35 719,0-9-730,0 23-203,0-30 194,11-1 58,-8 1-1245,16 26 1004,-17-21-533,15 20 473,-15-26-617,13 0 735,-9-1-3126,13 19 2125,-9-18 975,6 12 0,-9-24 0,0-2 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5.410"/>
    </inkml:context>
    <inkml:brush xml:id="br0">
      <inkml:brushProperty name="width" value="0.11429" units="cm"/>
      <inkml:brushProperty name="height" value="0.11429" units="cm"/>
    </inkml:brush>
  </inkml:definitions>
  <inkml:trace contextRef="#ctx0" brushRef="#br0">86 0 16203,'-27'50'134,"-1"-11"-637,26-5 2480,-9-9-1958,8 1 801,-4-2-681,3 20 410,2-16 294,0 28 100,2-33 346,15 17-517,-12-27 577,50 5-1502,-33-14 93,76 0-737,-56-22 108,12 10 0,-1-4-739,-13-28 52,27-3-1156,-43 7 1388,5-38 910,-20 39 518,-22-43 1035,-11 56 631,0-12 254,-20 26-1398,25 1 749,-23 4-1498,10 1-313,-17 2-575,15 23-3247,-40 21 1012,47-13-1799,-18 46 3554,41-58 1579,24 35 0,-12-37 0,16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5.691"/>
    </inkml:context>
    <inkml:brush xml:id="br0">
      <inkml:brushProperty name="width" value="0.11429" units="cm"/>
      <inkml:brushProperty name="height" value="0.11429" units="cm"/>
    </inkml:brush>
  </inkml:definitions>
  <inkml:trace contextRef="#ctx0" brushRef="#br0">109 131 15484,'-24'-25'6913,"5"3"-3645,2-5-1218,12 10-1435,-24-4-718,26 13 660,-9 0-697,12 6 1257,0 14-1638,0 4-149,0 22-229,0-8 417,0 6 319,0-9-531,0 3 581,10 34 248,-7-21-760,9 15 1,0 1 395,-8-10-523,8 3 1,0-3 64,-6-12 840,20 36 1,-15-40 0,9 17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5.876"/>
    </inkml:context>
    <inkml:brush xml:id="br0">
      <inkml:brushProperty name="width" value="0.11429" units="cm"/>
      <inkml:brushProperty name="height" value="0.11429" units="cm"/>
    </inkml:brush>
  </inkml:definitions>
  <inkml:trace contextRef="#ctx0" brushRef="#br0">0 167 17463,'4'-30'4231,"-1"5"-2970,-3 14-175,0 2-489,0 2-288,0-1-115,0 1-340,0 2 184,0 1-609,0 2-190,0-1-409,0 1-1708,0-4 1889,0-1 701,14-5 0,-11-1 1,11-2-1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6.124"/>
    </inkml:context>
    <inkml:brush xml:id="br0">
      <inkml:brushProperty name="width" value="0.11429" units="cm"/>
      <inkml:brushProperty name="height" value="0.11429" units="cm"/>
    </inkml:brush>
  </inkml:definitions>
  <inkml:trace contextRef="#ctx0" brushRef="#br0">50 72 17373,'-15'-29'9009,"12"5"-7754,-12 15-850,15 2-302,-7 4-326,5 19-40,-6 3-399,8 24 1689,0-7-1870,0 6 500,7 6 0,0 3 88,-3 9 30,3-3 1,0-1-248,-7 0-557,0 4 196,0 1-966,0 2 360,7 0 1436,-5-1 1,5-1 0,-7-2-1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53:05.848"/>
    </inkml:context>
    <inkml:brush xml:id="br0">
      <inkml:brushProperty name="width" value="0.11429" units="cm"/>
      <inkml:brushProperty name="height" value="0.11429" units="cm"/>
    </inkml:brush>
  </inkml:definitions>
  <inkml:trace contextRef="#ctx0" brushRef="#br0">1 0 10167,'0'0'0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5.247"/>
    </inkml:context>
    <inkml:brush xml:id="br0">
      <inkml:brushProperty name="width" value="0.11429" units="cm"/>
      <inkml:brushProperty name="height" value="0.11429" units="cm"/>
    </inkml:brush>
  </inkml:definitions>
  <inkml:trace contextRef="#ctx0" brushRef="#br0">1 0 11976,'12'34'3403,"-3"-8"0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6.391"/>
    </inkml:context>
    <inkml:brush xml:id="br0">
      <inkml:brushProperty name="width" value="0.11429" units="cm"/>
      <inkml:brushProperty name="height" value="0.11429" units="cm"/>
    </inkml:brush>
  </inkml:definitions>
  <inkml:trace contextRef="#ctx0" brushRef="#br0">1 1 10806,'49'3'271,"-2"0"0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7.010"/>
    </inkml:context>
    <inkml:brush xml:id="br0">
      <inkml:brushProperty name="width" value="0.11429" units="cm"/>
      <inkml:brushProperty name="height" value="0.11429" units="cm"/>
    </inkml:brush>
  </inkml:definitions>
  <inkml:trace contextRef="#ctx0" brushRef="#br0">0 0 12875,'39'20'1393,"5"-15"-875,-41 30 0,18-31 0,-10 11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7.070"/>
    </inkml:context>
    <inkml:brush xml:id="br0">
      <inkml:brushProperty name="width" value="0.11429" units="cm"/>
      <inkml:brushProperty name="height" value="0.11429" units="cm"/>
    </inkml:brush>
  </inkml:definitions>
  <inkml:trace contextRef="#ctx0" brushRef="#br0">66 40 17193,'-29'-21'6082,"2"5"-4667,23 14-743,-1 19-1277,31 18 2024,-19 0-759,35 10-51,-39-22 662,21 4-880,-16-1 194,13 2 210,-10-1 465,6 15-2549,3 27 900,-6-18-2294,2 37 1629,-14-56-1875,1 24 2790,-3-32 0,0 5 0,0-12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7.575"/>
    </inkml:context>
    <inkml:brush xml:id="br0">
      <inkml:brushProperty name="width" value="0.11429" units="cm"/>
      <inkml:brushProperty name="height" value="0.11429" units="cm"/>
    </inkml:brush>
  </inkml:definitions>
  <inkml:trace contextRef="#ctx0" brushRef="#br0">1 1 18272,'16'47'6751,"11"-3"-3626,-24-16-3072,19 2 939,-20 4-1287,13 0 819,-13 3-2156,22 60 2600,-17-47-1990,4 4 1,0-4-696,-3-19-539,4 15 2209,-3-22 0,1 1 0,-4-12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7.893"/>
    </inkml:context>
    <inkml:brush xml:id="br0">
      <inkml:brushProperty name="width" value="0.11429" units="cm"/>
      <inkml:brushProperty name="height" value="0.11429" units="cm"/>
    </inkml:brush>
  </inkml:definitions>
  <inkml:trace contextRef="#ctx0" brushRef="#br0">0 97 15754,'12'-34'2567,"-1"3"-1767,-8 21-410,2 1-367,-3 3-98,2 2-400,-2 3-219,1-1-170,-1 2 560,1 0 31,4 35 1496,-1-26 603,8 73-596,-7-56 552,3 39 325,-4-35 195,0 1-904,1-2-25,-1 2-1642,3 12-577,-2-9-1407,10 42 1020,-10-42 35,6 24-40,-8-36 315,-1-1 912,0-3 1,-1 0-1,1-2 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8.095"/>
    </inkml:context>
    <inkml:brush xml:id="br0">
      <inkml:brushProperty name="width" value="0.11429" units="cm"/>
      <inkml:brushProperty name="height" value="0.11429" units="cm"/>
    </inkml:brush>
  </inkml:definitions>
  <inkml:trace contextRef="#ctx0" brushRef="#br0">1 69 18092,'0'-23'4019,"0"3"-8766,0 18 4262,0-1 587,0-1 1,0-3 0,0-3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8.542"/>
    </inkml:context>
    <inkml:brush xml:id="br0">
      <inkml:brushProperty name="width" value="0.11429" units="cm"/>
      <inkml:brushProperty name="height" value="0.11429" units="cm"/>
    </inkml:brush>
  </inkml:definitions>
  <inkml:trace contextRef="#ctx0" brushRef="#br0">70 257 16023,'-25'-9'3276,"5"0"-1809,20-1-36,-11 1-71,8-2-184,-8 0-297,11-2-848,0-1 1086,0 1-774,65-27-2114,-31 20 813,27-6 0,4 2-1020,-15 8 963,4 4 0,-1 1-857,-12 6 589,16 1 130,-36 4 216,-6 0 2007,-3 0-91,-5 0-95,-2 17 1300,-2 8-597,-3 18-270,-19-7-1059,14-3 573,-50 18-1407,46-17 659,-28 11 1,-4 0-398,24-11-1161,-34 27 11,43-42 720,-2-2 772,8-2 203,-2-6 800,4 4 99,0-8 571,23 3-1077,8-6-170,57-22-1117,-23 14 503,15-20 1,1-7-1463,-8 4 1146,8-5 0,5-2-422,-30 13 0,-4 2-968,40-16 210,-13 19 284,-57 12-2950,-9 6 2952,-32 0 671,-1 24 650,-33-18 1,8 41 0,-6-19-1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48.942"/>
    </inkml:context>
    <inkml:brush xml:id="br0">
      <inkml:brushProperty name="width" value="0.11429" units="cm"/>
      <inkml:brushProperty name="height" value="0.11429" units="cm"/>
    </inkml:brush>
  </inkml:definitions>
  <inkml:trace contextRef="#ctx0" brushRef="#br0">74 1304 16113,'-36'17'-3414,"7"-2"3507,20-11 52,31-2 1364,18-20-1802,18-2 215,9-2 194,-8-13-347,-9 21 1,8 0 548,32-21 1,5-2-208,-18 10 0,5 0-72,-5 0 0,12-4 0,-1 1 0,-10 3-418,1 0 1,4-1 424,-2 2 0,17-4 1,5-1-1,-3 1 1,-15 5 23,-16 5 0,-8 3 0,9-2-35,2 0 0,12-3 1,6 0-1,0-1 0,-7 2 1,-12 4 146,23-5 1,-2 2-124,-17 4 1,11-3-1,4 0 1,-5 1-1,-12 3 85,15-4 1,-5 2-32,1-1 0,6 0 0,-11 2 50,-19 2 1,-6 2-85,-2 0 0,-1 1 121,37-13-216,-11 3 37,4-7-254,-28 11-453,10-20-375,-44 23-1359,-21-23 2918,-3 24-2851,-87-26 2474,46 19 115,-7 3 0,-3 0 0,-16-8 0,-3-1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2.679"/>
    </inkml:context>
    <inkml:brush xml:id="br0">
      <inkml:brushProperty name="width" value="0.11429" units="cm"/>
      <inkml:brushProperty name="height" value="0.11429" units="cm"/>
    </inkml:brush>
  </inkml:definitions>
  <inkml:trace contextRef="#ctx0" brushRef="#br0">105 46 17553,'-41'6'-685,"5"0"440,25-18 3965,-1 9-3184,11-16 1548,-2 11-213,14 0-3353,-2 1-3257,8 7 2706,-11 13 1724,-3 2 174,-3 19 1,0-9 0,0 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53:08.004"/>
    </inkml:context>
    <inkml:brush xml:id="br0">
      <inkml:brushProperty name="width" value="0.11429" units="cm"/>
      <inkml:brushProperty name="height" value="0.11429" units="cm"/>
    </inkml:brush>
  </inkml:definitions>
  <inkml:trace contextRef="#ctx0" brushRef="#br0">205 52 10706,'-40'5'1028,"2"0"-636,5 0-31,2 1-129,5-3-266,4 2 239,8-2-177,73 2-457,-11-3 430,21-4 0,21-3 1,-6-3-1,-9-5 0,1-2 1,10-1-1,1 0 0,0 0 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5.643"/>
    </inkml:context>
    <inkml:brush xml:id="br0">
      <inkml:brushProperty name="width" value="0.11429" units="cm"/>
      <inkml:brushProperty name="height" value="0.11429" units="cm"/>
    </inkml:brush>
  </inkml:definitions>
  <inkml:trace contextRef="#ctx0" brushRef="#br0">63 51 15214,'-32'0'209,"12"-22"1,9 16 0,11-16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6.735"/>
    </inkml:context>
    <inkml:brush xml:id="br0">
      <inkml:brushProperty name="width" value="0.11429" units="cm"/>
      <inkml:brushProperty name="height" value="0.11429" units="cm"/>
    </inkml:brush>
  </inkml:definitions>
  <inkml:trace contextRef="#ctx0" brushRef="#br0">41 102 11526,'0'-39'2042,"-18"2"1,-4 11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57.251"/>
    </inkml:context>
    <inkml:brush xml:id="br0">
      <inkml:brushProperty name="width" value="0.11429" units="cm"/>
      <inkml:brushProperty name="height" value="0.11429" units="cm"/>
    </inkml:brush>
  </inkml:definitions>
  <inkml:trace contextRef="#ctx0" brushRef="#br0">21 45 15574,'-21'-10'-2159,"49"-1"0,-17-3 0,34 4 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32.491"/>
    </inkml:context>
    <inkml:brush xml:id="br0">
      <inkml:brushProperty name="width" value="0.11429" units="cm"/>
      <inkml:brushProperty name="height" value="0.11429" units="cm"/>
    </inkml:brush>
  </inkml:definitions>
  <inkml:trace contextRef="#ctx0" brushRef="#br0">82 0 18992,'-15'44'1563,"3"-3"-802,12-17 712,0 3-589,0 1-294,0 0-170,0 2-104,0 0 711,0 0-391,0 14-89,0 26-637,0-18-270,0 24 0,0-48-2248,-13 36 1129,10-36-2528,-21 38 3869,21-46 1,-8 13-1,11-20 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33.292"/>
    </inkml:context>
    <inkml:brush xml:id="br0">
      <inkml:brushProperty name="width" value="0.11429" units="cm"/>
      <inkml:brushProperty name="height" value="0.11429" units="cm"/>
    </inkml:brush>
  </inkml:definitions>
  <inkml:trace contextRef="#ctx0" brushRef="#br0">98 3 17193,'-11'49'2478,"-6"-9"-2626,15-3 1428,-6-9-1207,0 2 160,7 0 266,-11-1-738,11 1 1194,-6 0-958,6-1 750,-1 6-762,2-10 647,0 18-161,20-24 129,-2 18 1000,20-22-1837,9 6 470,-11-14-782,53-20-647,-50 8-63,53-34-541,-62 17-392,24-35-61,-39 18 2125,5-43-64,-17 42 782,-21-10 0,-3 1 1505,12 12-1034,-33-1 0,-6 6 891,22 16-231,-69-1-1906,7 55-1467,21-29 191,-6 51-1485,57-55-557,4 36-1272,4-8 4681,4 2 0,2 1 0,2-20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33.744"/>
    </inkml:context>
    <inkml:brush xml:id="br0">
      <inkml:brushProperty name="width" value="0.11429" units="cm"/>
      <inkml:brushProperty name="height" value="0.11429" units="cm"/>
    </inkml:brush>
  </inkml:definitions>
  <inkml:trace contextRef="#ctx0" brushRef="#br0">166 156 16743,'0'-33'5097,"0"4"-3547,0 17-775,-14 1-37,10 2 577,-11-2-1014,15 3-418,0-6 1145,0 8-1028,32-5-1666,-24 7-254,59-1 550,-30 4-499,15 0 562,-13 1 280,-5 34 1525,-16-26-648,8 52 2735,-21-44-179,-27 59-1782,-7-38-729,-7 8 0,-4-1-273,-12-8 16,3 2 1,1-2-1931,7-7 568,-19 12-905,35-26 94,6-2 1159,4-5 806,5-1 378,5-4 224,18-1 993,7-1-106,13-1-55,2 0 157,2-15-931,34 12 502,-11-26-1205,30 13 1,5 2 568,-6-12-916,-21 11 0,10 0 0,-12 2-378,4 1-158,-1-3 0,-3-1 1347,-18 2 1,21-8-1,-39 7 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33.993"/>
    </inkml:context>
    <inkml:brush xml:id="br0">
      <inkml:brushProperty name="width" value="0.11429" units="cm"/>
      <inkml:brushProperty name="height" value="0.11429" units="cm"/>
    </inkml:brush>
  </inkml:definitions>
  <inkml:trace contextRef="#ctx0" brushRef="#br0">40 96 16203,'7'-29'3311,"-1"5"-2062,-6 15 430,0 1-528,0 1-353,0 1-241,0 3 715,-12-3-480,1 5-1088,-7-1-32,10 19-558,4 1 572,4 20 314,0-7 0,0 19-89,0-16 54,0 49 642,0-38-798,0 9 0,0 0 538,0-6-1264,5 5 0,1-2-572,-3-8 1519,8 46 0,-11-52 0,0 17 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34.877"/>
    </inkml:context>
    <inkml:brush xml:id="br0">
      <inkml:brushProperty name="width" value="0.11429" units="cm"/>
      <inkml:brushProperty name="height" value="0.11429" units="cm"/>
    </inkml:brush>
  </inkml:definitions>
  <inkml:trace contextRef="#ctx0" brushRef="#br0">75 215 19172,'-29'0'809,"5"-15"2027,14 12-2085,2-26 976,6 16-743,0-12-564,23-4-1525,-16 9 1630,36-2-1498,-36 8 233,70-3-404,-48 6 143,22 2 0,2 4-605,-10 2 1042,12 11 0,0 1 1093,-10-4-936,32 27 2169,-50-29-1829,-4 29 2434,-5-17-387,-5 17-112,-6 5-674,-2-7-231,-3 11-143,-28-9-1998,21 0 1525,-48 1-3225,32 0 1214,-26 0-866,10 1 581,0-3 3,0-1 164,-24 15 1337,25-18-912,-23 15 1460,47-29-527,-6 2 508,19-11 1258,-2-1-1057,3 0 1496,19-2-829,6 0 6,13-1-92,25 0-271,-14 0-296,26-6 1,5-2-1265,-1 5 698,12-9 0,1 1-2699,3 9 2356,-10-6-321,-29 8 931,-45 0 0,-6 0 0,0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35.358"/>
    </inkml:context>
    <inkml:brush xml:id="br0">
      <inkml:brushProperty name="width" value="0.11429" units="cm"/>
      <inkml:brushProperty name="height" value="0.11429" units="cm"/>
    </inkml:brush>
  </inkml:definitions>
  <inkml:trace contextRef="#ctx0" brushRef="#br0">249 174 16383,'25'-23'-1235,"-5"2"1117,-16 14 1223,-3 1 353,0 0-258,-18 5-1078,-17 31-836,0-5-72,-25 49 1072,39-37 178,-11 15-589,25-29 180,2 0-322,4 14 1015,0-10 666,44 47 1375,-18-41-1970,21 5 0,4-4 148,-5-14-116,30 7-866,-31-21-428,2-2-373,-4-2-146,0-2-861,10-24-433,-16 18 1560,-5-35 0,-4-8 100,-9 13 618,-2-27 1,-6-4 511,-10 12 476,-21-30 563,16 39-163,-33 3 1285,32 4-570,-33 4-605,12-3-92,-15 16-1152,-54 0-835,44 17-605,-15 24 1,0 5-1095,15-13 125,-4 34 1,2 4-522,11-24 81,5 19 0,4 3-712,14-12 1383,-2 19 1961,20-29 1,1-2-1,0-2 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35.777"/>
    </inkml:context>
    <inkml:brush xml:id="br0">
      <inkml:brushProperty name="width" value="0.11429" units="cm"/>
      <inkml:brushProperty name="height" value="0.11429" units="cm"/>
    </inkml:brush>
  </inkml:definitions>
  <inkml:trace contextRef="#ctx0" brushRef="#br0">397 63 18452,'-29'-26'7108,"-10"5"-6442,35 13 1624,-26 5-3670,27 0 2068,-24 2-1757,13 0 302,-11 21 47,6-15-1237,2 34 1240,3-34-1879,0 38 2714,-4-9-2123,4 57 2569,2-31-318,19-2 0,4-3 1797,-5-13-1020,32 5 0,5-3 201,-11-10-365,34-2 0,6-4-576,-18-12-31,15-2 1,-2-9-736,-28-22-1088,24 12 188,-49-28-190,-5 30-504,-4-33 1852,-3 3 493,-2-11 307,-19-1 1,-6 0 1350,1-5-453,-20-9 1,-5 2 456,8 12-1382,-16 2 1,-2 6 1259,10 18-2271,-9 2 1,0 8-775,17 27-3781,-45 8 912,54 26 3681,-17 24 0,37-17 1,1 11-1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53:16.022"/>
    </inkml:context>
    <inkml:brush xml:id="br0">
      <inkml:brushProperty name="width" value="0.11429" units="cm"/>
      <inkml:brushProperty name="height" value="0.11429" units="cm"/>
    </inkml:brush>
  </inkml:definitions>
  <inkml:trace contextRef="#ctx0" brushRef="#br0">40 171 6114,'-22'-12'3408,"4"3"-2504,18 6 3902,0 1-1921,0 0-873,0-3-369,69-12-3034,-33 5 1659,31-5 0,14 0-686,0 3 1,-2 0-4,-12 3 0,3 0-1218,2 3 1,6 1 0,-12 2-1834,11 3 2898,-19 1 1,-4 0 0,-9 1-1,-6 0 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5:36.183"/>
    </inkml:context>
    <inkml:brush xml:id="br0">
      <inkml:brushProperty name="width" value="0.11429" units="cm"/>
      <inkml:brushProperty name="height" value="0.11429" units="cm"/>
    </inkml:brush>
  </inkml:definitions>
  <inkml:trace contextRef="#ctx0" brushRef="#br0">285 148 16833,'0'-41'5368,"0"5"-3639,0 19-864,-17 4 81,13 5 434,-12 3-1958,5 4-147,-1 18 526,-16 2-1712,8 2 414,-21 36 280,18-33 455,-3 19 1,0 3-1106,5-6 1376,-11 46 666,25-48 676,41 49 1707,-7-53-1568,21 5 0,6-3 246,-2-13-740,14-3 0,2-5-97,-7-6-99,37-3-325,-49-6-447,-2-27-1934,-4 20 862,-3-42 723,5 12-367,-16-10 1561,-22-13 1,-5-2 516,2-2-139,-39-12 0,-10 2 1244,7 21-922,-27 7 0,-5 7-232,10 17-1788,-6 5 1,0 10 218,9 29 450,-4-2 1,2 5-1,10 25 1,-24 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6:06.457"/>
    </inkml:context>
    <inkml:brush xml:id="br0">
      <inkml:brushProperty name="width" value="0.11429" units="cm"/>
      <inkml:brushProperty name="height" value="0.11429" units="cm"/>
    </inkml:brush>
  </inkml:definitions>
  <inkml:trace contextRef="#ctx0" brushRef="#br0">13 53 20971,'9'-33'2021,"-3"22"-1638,-18 2 0,9 19 0,-10-10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6:51.927"/>
    </inkml:context>
    <inkml:brush xml:id="br0">
      <inkml:brushProperty name="width" value="0.11429" units="cm"/>
      <inkml:brushProperty name="height" value="0.11429" units="cm"/>
    </inkml:brush>
  </inkml:definitions>
  <inkml:trace contextRef="#ctx0" brushRef="#br0">0 65 17193,'5'-31'756,"-1"7"1,-4 16-1,0 6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6:57.831"/>
    </inkml:context>
    <inkml:brush xml:id="br0">
      <inkml:brushProperty name="width" value="0.11429" units="cm"/>
      <inkml:brushProperty name="height" value="0.11429" units="cm"/>
    </inkml:brush>
  </inkml:definitions>
  <inkml:trace contextRef="#ctx0" brushRef="#br0">69 396 14314,'-29'-2'1487,"5"1"-1063,17 1-497,1 0 2764,4 0-2667,62 0-70,-28 0 101,54 0-10,-27 0 0,-2 0-169,13 0 114,-1 0 0,14 0 0,-11 0 10,20 0 0,-27 0 0,9 0 0,-9 0 0,25 0-21,-26-3 0,8-2 1,-6 1-13,-10-1 0,-1-1-45,32 0 0,0-1-94,9-11 23,-3 7 1,3-1 0,-34 0 1,-1-1-26,36-3 1,-2 1 5,-42 5 0,-4 0 17,1 2 1,1-1 53,19-4 1,0 0-1,-18 4 1,2 0 38,11-3 0,7-1 1,-7 2 34,-16 2 0,1 0 5,22-4 1,10-1-1,-12 2 21,11-2-3,-12 2 0,-4 1 30,-19 4 32,-4 1-15,-6 0-19,-3-1-76,4 0 133,-11 3 6,7-2-110,-18 4-575,2-1-517,-24 2-1512,-4 13-474,-29 2 1756,11 8 1213,-9-9 1,11 1-1,-1-6 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7:14.947"/>
    </inkml:context>
    <inkml:brush xml:id="br0">
      <inkml:brushProperty name="width" value="0.11429" units="cm"/>
      <inkml:brushProperty name="height" value="0.11429" units="cm"/>
    </inkml:brush>
  </inkml:definitions>
  <inkml:trace contextRef="#ctx0" brushRef="#br0">41 64 17373,'0'-28'4108,"-18"6"-917,13 15-3117,-13 3 0,18 2 1,0 2-1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20.797"/>
    </inkml:context>
    <inkml:brush xml:id="br0">
      <inkml:brushProperty name="width" value="0.11429" units="cm"/>
      <inkml:brushProperty name="height" value="0.11429" units="cm"/>
    </inkml:brush>
  </inkml:definitions>
  <inkml:trace contextRef="#ctx0" brushRef="#br0">0 18 9929,'30'-17'0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21.109"/>
    </inkml:context>
    <inkml:brush xml:id="br0">
      <inkml:brushProperty name="width" value="0.11429" units="cm"/>
      <inkml:brushProperty name="height" value="0.11429" units="cm"/>
    </inkml:brush>
  </inkml:definitions>
  <inkml:trace contextRef="#ctx0" brushRef="#br0">43 0 16726,'-24'0'0,"5"0"0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22.002"/>
    </inkml:context>
    <inkml:brush xml:id="br0">
      <inkml:brushProperty name="width" value="0.11429" units="cm"/>
      <inkml:brushProperty name="height" value="0.11429" units="cm"/>
    </inkml:brush>
  </inkml:definitions>
  <inkml:trace contextRef="#ctx0" brushRef="#br0">35 0 19335,'-35'0'0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22.462"/>
    </inkml:context>
    <inkml:brush xml:id="br0">
      <inkml:brushProperty name="width" value="0.11429" units="cm"/>
      <inkml:brushProperty name="height" value="0.11429" units="cm"/>
    </inkml:brush>
  </inkml:definitions>
  <inkml:trace contextRef="#ctx0" brushRef="#br0">83 1 19335,'-26'0'134,"4"0"1,5 0 0,0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6.058"/>
    </inkml:context>
    <inkml:brush xml:id="br0">
      <inkml:brushProperty name="width" value="0.11429" units="cm"/>
      <inkml:brushProperty name="height" value="0.11429" units="cm"/>
    </inkml:brush>
  </inkml:definitions>
  <inkml:trace contextRef="#ctx0" brushRef="#br0">1 124 18362,'35'10'3183,"-26"-2"-189,73-22-5047,-46 10 1012,3-10-513,-1 4 462,1 7 390,-2-7-3435,42-3 1913,-36 5 1832,9-5 1,0-2 0,-13 0-1,23-7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53:16.237"/>
    </inkml:context>
    <inkml:brush xml:id="br0">
      <inkml:brushProperty name="width" value="0.11429" units="cm"/>
      <inkml:brushProperty name="height" value="0.11429" units="cm"/>
    </inkml:brush>
  </inkml:definitions>
  <inkml:trace contextRef="#ctx0" brushRef="#br0">130 103 7193,'-41'6'1206,"5"-3"-803,19-2-371,1-1-253,5 0 254,2 0-137,22 0 115,15 0-11,35-12-729,14 7 1,6-1 69,-30-5 1,2-1 681,24 2 1,12 1-1,-13 0 1,-25 1-1,-2 0 1,29-4 0,1 1-1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6.293"/>
    </inkml:context>
    <inkml:brush xml:id="br0">
      <inkml:brushProperty name="width" value="0.11429" units="cm"/>
      <inkml:brushProperty name="height" value="0.11429" units="cm"/>
    </inkml:brush>
  </inkml:definitions>
  <inkml:trace contextRef="#ctx0" brushRef="#br0">654 1 17553,'-35'0'1619,"4"0"-1619,5 15-2039,0 7 1400,7 9 1011,-5 4-216,5-5-70,-4 2-373,0 2-357,-3 6 1,-5 4-467,1 1 1,-3 0 106,-10 10 1,0-2 177,-18 19-1083,2-32 1755,29-27 1,-11-3 0,10-7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6.495"/>
    </inkml:context>
    <inkml:brush xml:id="br0">
      <inkml:brushProperty name="width" value="0.11429" units="cm"/>
      <inkml:brushProperty name="height" value="0.11429" units="cm"/>
    </inkml:brush>
  </inkml:definitions>
  <inkml:trace contextRef="#ctx0" brushRef="#br0">0 34 17373,'37'-19'-3373,"-3"5"2459,-12 29 4514,0-11-2881,6 11 650,0-2-575,17 1-1249,38 26 700,-22-16-689,-1-1 1,-1-1 758,-9-6-478,10 0 0,1-1 1,-6-6-1,34 3 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6.790"/>
    </inkml:context>
    <inkml:brush xml:id="br0">
      <inkml:brushProperty name="width" value="0.11429" units="cm"/>
      <inkml:brushProperty name="height" value="0.11429" units="cm"/>
    </inkml:brush>
  </inkml:definitions>
  <inkml:trace contextRef="#ctx0" brushRef="#br0">110 388 16383,'-40'0'1349,"17"-14"2303,-7 11-3808,27-22 1702,-10 13-295,32-6-2630,-14 1 1345,41 3-562,-21-2-322,25-2-806,-7-2 649,4 2 54,3-3 1,6-2 5,-3 2 0,-1 0 949,2-1 1,-2 1-805,32-14 793,-66 27-1697,1 0-788,-15 5 753,-4 2 1153,0-3 1101,0-3 0,0-1 1,0-2-1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7.391"/>
    </inkml:context>
    <inkml:brush xml:id="br0">
      <inkml:brushProperty name="width" value="0.11429" units="cm"/>
      <inkml:brushProperty name="height" value="0.11429" units="cm"/>
    </inkml:brush>
  </inkml:definitions>
  <inkml:trace contextRef="#ctx0" brushRef="#br0">265 555 17103,'-38'6'-1149,"-2"-4"1643,1 5-426,0-7 679,5 0-189,4 0-57,5 0-215,5 0-286,35 0 422,10 0-430,44-17 35,-11 10 1,1-2-305,31-22 34,-30 24 0,1 1 53,-10-10 1,0 0-40,3 7 0,1 0 14,12-9 0,-1-1-39,-15 7 1,-2 0 0,14-6 1,-6 1 119,-1-2-87,-7-3 1,-4-1-211,-16 1 54,7-34 832,-30 29 760,-22-37 919,10 38-49,-42-25 85,27 35-230,-24-3-307,15 17-783,0 22-1699,11-16-513,4 47 293,12-27 276,25 28 928,8-24-188,13-4 0,4-3-27,12-2 312,3 3 0,-1 1 1300,-11-9-998,3 3 1,-3 0-378,-15-4-275,23 14-834,-48-16 1397,2 6 613,-12-5-685,0-1-30,-28 5-1932,22-2 1133,-64 12-1088,44-6-330,-20 3 0,-1 0-1586,20 0-1898,-32 17 2004,55-27 3188,-8 5 0,12-12 0,0 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7.695"/>
    </inkml:context>
    <inkml:brush xml:id="br0">
      <inkml:brushProperty name="width" value="0.11429" units="cm"/>
      <inkml:brushProperty name="height" value="0.11429" units="cm"/>
    </inkml:brush>
  </inkml:definitions>
  <inkml:trace contextRef="#ctx0" brushRef="#br0">128 0 18092,'-40'0'2159,"6"0"-1709,4 0-450,16 20-287,4 7 709,25 40 1115,-11-20-1220,27 31 1000,-15-39-529,14 31-204,-4-15-1249,0 30 1306,-9-30-359,5 32 1,-16-56-1,2 19 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7.963"/>
    </inkml:context>
    <inkml:brush xml:id="br0">
      <inkml:brushProperty name="width" value="0.11429" units="cm"/>
      <inkml:brushProperty name="height" value="0.11429" units="cm"/>
    </inkml:brush>
  </inkml:definitions>
  <inkml:trace contextRef="#ctx0" brushRef="#br0">108 322 16113,'-32'-17'5241,"4"2"-3483,12 4-379,5 4-724,0-1-79,6 2 311,1 2-403,3-1 810,1 2-1240,0-3 86,67-13-899,-14 4 0,4 0-20,-1 1 0,5 1 18,37-9 0,-6 2-1178,-26 4 974,-1 2 0,-4-1-793,-22 2 26,22-8-127,-36 11 388,13-5 216,-30 11 1607,2-4 0,-32 6 0,-4-1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8.861"/>
    </inkml:context>
    <inkml:brush xml:id="br0">
      <inkml:brushProperty name="width" value="0.11429" units="cm"/>
      <inkml:brushProperty name="height" value="0.11429" units="cm"/>
    </inkml:brush>
  </inkml:definitions>
  <inkml:trace contextRef="#ctx0" brushRef="#br0">0 86 15664,'2'-27'4749,"-1"4"-3088,-1 10-445,0 4-432,0 1 368,0 2-817,0 20-152,0 35 844,0-5-894,0 24-8,0-30-125,0 3-90,0 1-90,16 2 571,-12 1-583,11-1 408,-4 1-1819,0 35-201,18-12 600,-16-15 1,0-2 1363,9 3 0,-4-2 0,-11-31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9.049"/>
    </inkml:context>
    <inkml:brush xml:id="br0">
      <inkml:brushProperty name="width" value="0.11429" units="cm"/>
      <inkml:brushProperty name="height" value="0.11429" units="cm"/>
    </inkml:brush>
  </inkml:definitions>
  <inkml:trace contextRef="#ctx0" brushRef="#br0">186 293 15933,'-52'-32'6051,"-3"-5"-4187,28 18-934,-1-3-234,15 12-290,6 3 203,4 3 140,2-1 587,1 2-1395,21-3-1645,-16 0 157,40-2-330,-1-4-364,11 1 210,1 1 0,1-1-1238,8 0 2985,27-5 0,2 0 1,-14-1-1,-8 2 1,-1 0-1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9.275"/>
    </inkml:context>
    <inkml:brush xml:id="br0">
      <inkml:brushProperty name="width" value="0.11429" units="cm"/>
      <inkml:brushProperty name="height" value="0.11429" units="cm"/>
    </inkml:brush>
  </inkml:definitions>
  <inkml:trace contextRef="#ctx0" brushRef="#br0">323 63 17283,'-24'-18'5995,"5"2"-3568,-2 7-2051,16 1 1621,-15 1-2358,6 3-218,10 17 165,-10 11 320,14 9-107,0 6-308,-8-7-1303,-9 57-67,1-40 1091,-6 40 215,12-55-2197,-13 22 1957,8-22 509,-24 30 0,19-43 0,-12 8 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9.500"/>
    </inkml:context>
    <inkml:brush xml:id="br0">
      <inkml:brushProperty name="width" value="0.11429" units="cm"/>
      <inkml:brushProperty name="height" value="0.11429" units="cm"/>
    </inkml:brush>
  </inkml:definitions>
  <inkml:trace contextRef="#ctx0" brushRef="#br0">36 70 16383,'-20'-31'8750,"5"6"-5925,15 16-2877,0 4-214,0 18 30,21-10-780,9 34 1142,11-8 0,5 1 528,30 26-1130,-32-20 0,0-3-814,20 0-96,-15-13 0,1-3-420,18 4 945,-13-5 0,0-2 155,10-5 367,-2-5 0,4-1 0,-2-3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4.774"/>
    </inkml:context>
    <inkml:brush xml:id="br0">
      <inkml:brushProperty name="width" value="0.11429" units="cm"/>
      <inkml:brushProperty name="height" value="0.11429" units="cm"/>
    </inkml:brush>
  </inkml:definitions>
  <inkml:trace contextRef="#ctx0" brushRef="#br0">25 152 16383,'0'-34'6267,"0"-9"-4537,0 26-416,0-12-723,0 19-137,0-1 281,0 6-498,-11 3 151,8 13-865,-8 6-748,11 21 1045,0 30-90,0-16-90,0 22-450,0-13 361,0-12-446,0 6 0,0 1 563,0-5-90,0 0 0,0-1-837,0-16 1259,0 18 0,0-27 0,0 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39.742"/>
    </inkml:context>
    <inkml:brush xml:id="br0">
      <inkml:brushProperty name="width" value="0.11429" units="cm"/>
      <inkml:brushProperty name="height" value="0.11429" units="cm"/>
    </inkml:brush>
  </inkml:definitions>
  <inkml:trace contextRef="#ctx0" brushRef="#br0">152 62 17553,'-26'-21'6310,"-13"3"-5388,35 9 1663,-29 2-3546,29 2 2236,-25 3-2235,25 18 684,-9 7 341,13 22-346,0-7 443,0 3-1016,0 16 1434,0-18-1931,13 51 2165,-10-45-736,9 24 787,-12-28-1494,10-2 516,-7 1-2640,18 25 316,-11 1 2525,4 0 0,-5-16 0,-5-29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40.046"/>
    </inkml:context>
    <inkml:brush xml:id="br0">
      <inkml:brushProperty name="width" value="0.11429" units="cm"/>
      <inkml:brushProperty name="height" value="0.11429" units="cm"/>
    </inkml:brush>
  </inkml:definitions>
  <inkml:trace contextRef="#ctx0" brushRef="#br0">270 345 15664,'-38'-7'2076,"0"-2"-1040,1 1-243,3-2-142,1 0-74,3 0-203,5 2-176,1-7 879,14 6-145,21-13-1271,-5 12 47,70-21-1024,-46 14 701,31-7 1,3-1-737,-14 5 653,6-4 1,-1 2-1139,-19 7-341,30-10 841,-39 17-1163,1-1-821,-13 8 3459,-5-1 1,0 1 0,3-1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40.745"/>
    </inkml:context>
    <inkml:brush xml:id="br0">
      <inkml:brushProperty name="width" value="0.11429" units="cm"/>
      <inkml:brushProperty name="height" value="0.11429" units="cm"/>
    </inkml:brush>
  </inkml:definitions>
  <inkml:trace contextRef="#ctx0" brushRef="#br0">133 488 16473,'-31'5'137,"4"0"-230,8-4 794,3 2-444,3-3 206,0 0-171,6 0 39,0 0-61,25 0 10,48-14-205,-7 11-45,36-25-225,-3 14-115,-17-3 89,-23 5 0,0 0-200,25 2 245,2-11-336,2 6 565,-2 1-176,-23 4 1,0 0 235,26-5-95,-7 0 0,-3 0 24,-7 3 33,-8-4 1,-5-1-429,-25 4 7,8-22 193,-32 19 1257,-21-29 1006,0 24 103,-20-24-11,3 27-772,-9-7 232,22 18-330,-17 1-535,32 5-1257,-12 1-1306,16 15 718,23 4 800,4 12 1133,29 0-880,-11-10 429,46 11-63,-37-17-198,10 2 0,0-1 259,-9 0-466,0-1 1,-3 0-765,-18-3-209,11 7 691,-34-10 1053,-4 2 350,-1 0-216,-3 1-546,-43 16-1897,18-10 285,-19 3 0,-3-1-823,8-2-1778,-30 15 286,38-23-3390,7 6 3929,39-14 2635,7 0 1,28-24 0,-11-6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40.994"/>
    </inkml:context>
    <inkml:brush xml:id="br0">
      <inkml:brushProperty name="width" value="0.11429" units="cm"/>
      <inkml:brushProperty name="height" value="0.11429" units="cm"/>
    </inkml:brush>
  </inkml:definitions>
  <inkml:trace contextRef="#ctx0" brushRef="#br0">92 61 17642,'5'-26'3768,"-1"4"-2500,-4 17 494,0-1-1028,-14 4-1198,0 38 123,-4-15-524,8 34 1528,2-25-750,6 6-433,-8 18 0,0 5-355,7 0-180,-3 20 1,0-1 799,6-27-1149,8 4 1,1-2 1992,-4-11-313,12 18 0,-1-37 0,4-3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8:41.307"/>
    </inkml:context>
    <inkml:brush xml:id="br0">
      <inkml:brushProperty name="width" value="0.11429" units="cm"/>
      <inkml:brushProperty name="height" value="0.11429" units="cm"/>
    </inkml:brush>
  </inkml:definitions>
  <inkml:trace contextRef="#ctx0" brushRef="#br0">320 366 16743,'-44'-10'2750,"1"0"-1703,0 1-356,1 0-246,4 0-2,5 0-205,4 1 59,-4-4 291,18 4 61,49-12-2069,4 9 996,38-4 1,8-1-365,4-2 369,-12 4 1,-1 1-412,12-4-120,-1 2-68,-5 0-360,-6 0 2094,18-5-496,-25 5 13,-12 2 0,-1 0-135,-5 0 290,30-8-342,-58 15-76,7-2 0,-44 6 0,-5 1 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9:49.396"/>
    </inkml:context>
    <inkml:brush xml:id="br0">
      <inkml:brushProperty name="width" value="0.11429" units="cm"/>
      <inkml:brushProperty name="height" value="0.11429" units="cm"/>
    </inkml:brush>
  </inkml:definitions>
  <inkml:trace contextRef="#ctx0" brushRef="#br0">0 29 10177,'36'0'0,"-8"0"0,-11 0 0,-3 0-90,1 0 0,0 0-105,7-13 0,-5 10 0,6-9 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9:52.546"/>
    </inkml:context>
    <inkml:brush xml:id="br0">
      <inkml:brushProperty name="width" value="0.11429" units="cm"/>
      <inkml:brushProperty name="height" value="0.11429" units="cm"/>
    </inkml:brush>
  </inkml:definitions>
  <inkml:trace contextRef="#ctx0" brushRef="#br0">134 78 17013,'-38'-15'3376,"2"2"-2518,21 11-1186,0 1-131,7-2 642,0 3-402,-1-1 171,4 0 559,16 0-1440,12 0 203,13 1 417,6 0 163,-4 0-366,53 0 554,-32 0-237,9 0 0,0 0-226,-10 0 596,27 0-114,-45 0 29,-4 0-90,-6 0 0,-4 0 0,0 0 0,-10 0-5037,3 0 2789,-14-10 2383,0 0 0,-5-2 1,0 4-1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9:53.159"/>
    </inkml:context>
    <inkml:brush xml:id="br0">
      <inkml:brushProperty name="width" value="0.11429" units="cm"/>
      <inkml:brushProperty name="height" value="0.11429" units="cm"/>
    </inkml:brush>
  </inkml:definitions>
  <inkml:trace contextRef="#ctx0" brushRef="#br0">60 84 16293,'-13'-30'7429,"3"5"-5050,32 18-5931,-17 2 1531,42 1 1148,-27 0-29,24 1 472,-8-1 245,35 3-1678,7 15 431,-8-10 2118,-8 26 783,-51-27-595,1 33 1234,-30-19-2487,-4 28 681,-22-22-1214,9 5-204,0-14 243,7-1-876,3-1 308,-22 9-991,25-11 2130,-14 8-738,32-14 1368,1 5 887,3-5 573,34 17 175,-10-11-297,24 13 24,-11-6-24,-14-2 356,7 3-341,-8-2-736,-3-1-639,-5-2 195,-7-3 662,-7-5-1019,0-3 44,-18 1-1552,14-2-387,-39 2 376,21 2-415,-24 1-410,6 1-728,-1 1-1510,-23 6 1431,16-2 2925,-12 5 0,24-4 0,4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0:29.327"/>
    </inkml:context>
    <inkml:brush xml:id="br0">
      <inkml:brushProperty name="width" value="0.11429" units="cm"/>
      <inkml:brushProperty name="height" value="0.11429" units="cm"/>
    </inkml:brush>
  </inkml:definitions>
  <inkml:trace contextRef="#ctx0" brushRef="#br0">62 30 10626,'-22'-13'4177,"4"3"-2827,17 9-172,-1 1-2238,1-1 915,-1 1-885,0 0 1021,-2-1 1,0 0 0,-2-2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07.204"/>
    </inkml:context>
    <inkml:brush xml:id="br0">
      <inkml:brushProperty name="width" value="0.11429" units="cm"/>
      <inkml:brushProperty name="height" value="0.11429" units="cm"/>
    </inkml:brush>
  </inkml:definitions>
  <inkml:trace contextRef="#ctx0" brushRef="#br0">32 532 16743,'-17'-25'7904,"3"6"-5338,14 16-2815,0 1 82,0-1 86,0 1-41,0-1 120,0 1 1209,0-1-2044,0 2 94,0-2 743,0 0 0,14-1-1424,20-9-316,0 4 316,30-11-193,-26 10 184,56-11-21,-38 12 850,29-1 1,5 1-620,-7 3 1380,-13 3 1,11-1-1,-10 1 482,22 1-489,-23 1 1,11 0 0,-10 0 414,29 0-404,-17 1 1,14 0 0,-12 0 50,-31 0 0,0 0-127,29-1 0,12 0 1,-14 3 152,15 9-167,-30-9 0,10-2 1,-11 1 54,22 11-22,3-8 1,-1-2 51,-18 0-124,9 0 1,-2 2 48,-21-1 0,-4-3 0,-4 0-104,-19 3 198,3-3-137,-17 0-32,2 0 42,-7 0-103,1 0-24,-5 0 112,2 0-53,3-10-851,-2 7 345,10-7-392,-13 3 312,15 3 185,-17-4 349,6 1-833,-10 4 1209,1-11 1093,-2 3 66,-17-30 1270,-4 18-471,-34-40-180,19 37-687,-35-30 716,38 35-1296,-31-18-463,39 28-602,-16-6-771,27 13-182,-3 0-16,14 20 578,15 0 1171,4 18 223,20-5-576,-8-2 535,19 4-345,-13-9 284,48 16-240,0-6-362,-32-15 1,1-1-1170,26 7-193,-10-8 404,-33-8-195,28 1 207,-39-6 58,17 1 94,-33-3 233,2 0-103,-8 17 1188,-14-13-1643,10 28 1511,-35 5-1210,24 1 654,-27 14 1,-9 4-150,13-17 0,1-1 31,-8 9 1,0-3-244,-17 11-1280,20-19 1768,19-17-1482,-19 16 1302,30-25-282,-4 3 216,12-9 517,1 1 439,0-4-4194,14-1 1888,-11-14 175,28 11 1322,-25-23 0,25 23 1,-14-9-1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5.195"/>
    </inkml:context>
    <inkml:brush xml:id="br0">
      <inkml:brushProperty name="width" value="0.11429" units="cm"/>
      <inkml:brushProperty name="height" value="0.11429" units="cm"/>
    </inkml:brush>
  </inkml:definitions>
  <inkml:trace contextRef="#ctx0" brushRef="#br0">129 47 16653,'-22'-13'4549,"-6"3"-4158,26 30 39,-9 1-1215,5 25 1183,4-3 55,-8-4-545,9-3 1069,-5-9-1402,6-3 748,-3 1-303,2-2 867,1-2-766,0 19-135,0-21 431,17 17 405,-13-26 356,44 1-1694,-32-7 186,45 0-562,-37-4-67,12-21-1083,-17 16 488,-3-33-193,0 33-589,-2-37 2359,-1 9-136,-4-13 1027,-2-38-49,-25 46 2109,-4-44-914,-20 59-1511,-12-14 1089,18 29-2495,-26-2 362,39 9-3713,-23 1 2353,32 0 1233,-4 13 0,16-9 1,2 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5.714"/>
    </inkml:context>
    <inkml:brush xml:id="br0">
      <inkml:brushProperty name="width" value="0.11429" units="cm"/>
      <inkml:brushProperty name="height" value="0.11429" units="cm"/>
    </inkml:brush>
  </inkml:definitions>
  <inkml:trace contextRef="#ctx0" brushRef="#br0">11 130 20611,'-11'-31'7049,"15"7"-7356,-1 15-608,18 6-752,-19-2 1313,12 3-445,-13 0 409,9-1-231,-9 1-878,5-1 85,-3 0-7440,1 3 9106,-2-14 0,0 5 0,-2-10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6.896"/>
    </inkml:context>
    <inkml:brush xml:id="br0">
      <inkml:brushProperty name="width" value="0.11429" units="cm"/>
      <inkml:brushProperty name="height" value="0.11429" units="cm"/>
    </inkml:brush>
  </inkml:definitions>
  <inkml:trace contextRef="#ctx0" brushRef="#br0">1 98 15034,'12'-37'2929,"0"8"-2489,-10 12 681,0 11-982,-2-1 639,0 5-68,0 19-335,14-13 131,-11 25 356,22-10 214,-22 8-634,17 28 770,-10-22-847,4 52-307,-6-44-837,-4 53 838,-4-53-1479,0 11 1,0-1 356,0-11 1011,0 36 1,0-49 0,0 3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7.177"/>
    </inkml:context>
    <inkml:brush xml:id="br0">
      <inkml:brushProperty name="width" value="0.11429" units="cm"/>
      <inkml:brushProperty name="height" value="0.11429" units="cm"/>
    </inkml:brush>
  </inkml:definitions>
  <inkml:trace contextRef="#ctx0" brushRef="#br0">0 240 13415,'17'-53'1871,"0"0"0,12-33-1277,-20 68-822,-1 6-251,6 2-809,-4 5 333,4 3 761,-6 2 374,11 17 955,-10 8 224,13 15 459,-14-6-222,7 32 726,-7-34 12,2 56-662,-5-55-1027,2 47-1360,-2-45-1687,10 42 1103,-5-44 1366,15 37 0,-13-43 1,7 13-1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7.594"/>
    </inkml:context>
    <inkml:brush xml:id="br0">
      <inkml:brushProperty name="width" value="0.11429" units="cm"/>
      <inkml:brushProperty name="height" value="0.11429" units="cm"/>
    </inkml:brush>
  </inkml:definitions>
  <inkml:trace contextRef="#ctx0" brushRef="#br0">62 71 14944,'8'-34'3162,"-3"5"-2121,-5 22 188,-13 55-1420,-3-22-617,0 45 957,-4-22-339,18-10 1123,-5 51-675,7-48 230,0 45-488,19-61 1337,0 18 534,21-32-1905,16 3 295,-14-13-1108,53-23-455,-48 15 487,8-26 0,-2-5-1075,-8 11 595,-7-13 0,-4-5-598,-8-14 1736,-4-18 278,-32 7 1088,-46 1 953,11 35-224,-44 5-486,51 27-664,-27 21-1188,31-16-266,-7 34-669,19-33-2520,2 70 1936,11-48-654,22 57 2507,-7-54 375,45 7 0,-25-17 0,27-3 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7.960"/>
    </inkml:context>
    <inkml:brush xml:id="br0">
      <inkml:brushProperty name="width" value="0.11429" units="cm"/>
      <inkml:brushProperty name="height" value="0.11429" units="cm"/>
    </inkml:brush>
  </inkml:definitions>
  <inkml:trace contextRef="#ctx0" brushRef="#br0">371 124 15664,'-33'-22'5487,"-18"2"-4826,31 13-371,-22-1-710,11 6-124,-1-1 113,-6 3-31,-12 38-323,15-28-785,2 59 917,27-52 300,27 40 1730,3-36-236,1 10 458,31-12-1140,11 1 881,0-7-932,-10-7 0,-3-2-424,-11-4-263,49-20-1849,-59 0 122,15-35 74,-38 19 2116,-20-37 563,-17 40-105,-13-5 1,-5 3 494,-10 14-391,-27-11 398,48 29-106,1 3-843,4 0-927,5 0-1470,1 23-1083,12 1 693,1 39 1568,36-23 1123,40 31 1,2-42 0,-21-8 0,-1 1-1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8.314"/>
    </inkml:context>
    <inkml:brush xml:id="br0">
      <inkml:brushProperty name="width" value="0.11429" units="cm"/>
      <inkml:brushProperty name="height" value="0.11429" units="cm"/>
    </inkml:brush>
  </inkml:definitions>
  <inkml:trace contextRef="#ctx0" brushRef="#br0">406 343 15304,'-57'-40'5695,"26"10"-3188,-24 19-3562,34 5 777,-24 5-659,-20-2 333,31 20-1025,-28 4 893,45 0-1331,4 21 991,7-25 980,31 18 1375,7-22-646,52-2-467,-22-10 680,20 2-22,-29-3-496,23-19-1153,-18-1-119,14-3-996,-17-11 493,-19 8 889,3-33 596,-28 17 589,-3-20 234,-34 34 1354,-32-29-37,6 36-908,-28-14 495,49 31-1232,-6 2-803,12 2-1884,8 22-1041,4 3-353,39 37 3592,-3-35 0,32 28 0,-14-30 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8.661"/>
    </inkml:context>
    <inkml:brush xml:id="br0">
      <inkml:brushProperty name="width" value="0.11429" units="cm"/>
      <inkml:brushProperty name="height" value="0.11429" units="cm"/>
    </inkml:brush>
  </inkml:definitions>
  <inkml:trace contextRef="#ctx0" brushRef="#br0">319 404 16203,'-30'-36'8172,"-14"4"-6949,38 12 23,-39 3-1827,39 2 1536,-37 5-1779,20 5 175,-18 3 756,7 19-2900,8 4 308,13 45 1396,6-25 1271,24 6 0,9-3 3,-2-12 260,24 0 1,4-3 109,-2-14-399,21-4 1,4-3 926,2-5-556,20-9 1,1-5-1227,-12-11 199,-3-6 0,-6-5-2155,-27-11 2004,-17-3 1,-7-3-143,-16 1 1160,-17-11 1,-9 2 981,-16 8-543,-19-6 0,-6 7 738,1 22-1132,4 0 1,5 12 385,22 33-3854,-14 25 1392,27 0 1732,-4 49 1,41-49 0,6 24-1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8.944"/>
    </inkml:context>
    <inkml:brush xml:id="br0">
      <inkml:brushProperty name="width" value="0.11429" units="cm"/>
      <inkml:brushProperty name="height" value="0.11429" units="cm"/>
    </inkml:brush>
  </inkml:definitions>
  <inkml:trace contextRef="#ctx0" brushRef="#br0">256 210 15124,'-36'-22'5111,"-16"3"-4638,47 15 404,-43 2-1776,20 20-1104,-17-13 1284,19 34 338,11-11 419,15 10-198,0 21 494,20-30 450,32 21 615,0-29-595,9-12 1,1-2-209,1 2 21,17-28 1,0-9-1126,-22 4-416,-5-14 0,-9-4-569,-29 6-219,-28-48 1566,6 41-415,-47-5 1,-12 6-142,19 14 782,-38 5 1,-5 7-1,23 13 1,13 3-1,1 0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1:59.896"/>
    </inkml:context>
    <inkml:brush xml:id="br0">
      <inkml:brushProperty name="width" value="0.11429" units="cm"/>
      <inkml:brushProperty name="height" value="0.11429" units="cm"/>
    </inkml:brush>
  </inkml:definitions>
  <inkml:trace contextRef="#ctx0" brushRef="#br0">112 49 13055,'-27'0'990,"3"0"-631,15 0 1,-2 0-90,1-12 2617,-2 9-2508,5-9 2636,-2 12-2206,7-5 1097,19 1-2279,-12-3 113,34 4 282,11 1-1751,-1 2 1535,9 0 0,3-1-1801,0 1 2085,20 0 0,3 0-1816,-2 0 1965,-16 4 1,11 1-1,-9 1 40,-16 1 0,2 0-171,24 1 1,19 0 0,2 1 0,-15-1 46,-8 4 0,-1-1-99,20-4 1,12-2 0,-16 1 44,-34 2 0,-3 0-49,13-3 0,7-2 1,-5 1 21,-2 3 1,1-1-51,2-1 1,4 0 0,-6-1-71,-9-1 1,-3 1 7,0-1 1,1 0-38,3 0 1,-1 0 46,0 0 0,1 1-19,-1-2 1,3 1 13,26 1 0,2 0-4,-25-2 1,4 0 4,18 0 0,10 1 0,-9-1-7,-21-1 0,1 0 7,24-1 0,12 1 0,-15 0-16,-31-1 1,-1 0 12,31 0 0,12 0 0,-13 0-14,-35 0 1,0 0 17,24 0 1,11 0 0,-14 0-136,7 0 139,4 0 0,-1 0-11,-14 0-15,-1 0 1,-1 0-47,-16 0-80,21 0-91,-46 0-90,-4 0 0,-7 0-179,-5 0-4229,-3 0 3419,-34 0 1349,3 0 0,-37 0 0,10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00.507"/>
    </inkml:context>
    <inkml:brush xml:id="br0">
      <inkml:brushProperty name="width" value="0.11429" units="cm"/>
      <inkml:brushProperty name="height" value="0.11429" units="cm"/>
    </inkml:brush>
  </inkml:definitions>
  <inkml:trace contextRef="#ctx0" brushRef="#br0">87 350 13145,'-31'0'900,"5"0"-631,16 0 1,3 0 180,-1 0 719,4-11 890,16 2-2975,7-4 128,0 3 5,20 6 698,-17-4-559,46-2 460,-15 2 99,28-2 0,7 1-1763,6 0 2119,-13 4 0,14 0 0,-11 1 125,-24 2 0,0 0-117,32 1 1,13-1 0,-11 1-202,-26 1 1,1-1 125,3 1 1,13 0-1,0 0 1,-13 0-72,-2-1 1,-1 1-95,3-1 1,13 1-1,-1-1 1,-11 0 45,-4 0 1,0-1-68,3 0 0,11-1 1,1 0-1,-13-1-29,-4 0 0,0-1-21,12-2 0,14 0 0,1-1 1,-16 0-60,-9 1 1,-2-2 33,5 1 0,13-2 1,-2 0-1,-14 1-65,-16 2 0,-2 0 33,19-3 0,8-2 0,-10 3-147,17-1 14,6-1 1,-2-1-93,-15 5-107,4-1 1,-1 1 75,-17 1 32,29 0-25,-54 5-3251,5 0 3282,-47 1 366,4 0 1,-50 0 0,8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5.625"/>
    </inkml:context>
    <inkml:brush xml:id="br0">
      <inkml:brushProperty name="width" value="0.11429" units="cm"/>
      <inkml:brushProperty name="height" value="0.11429" units="cm"/>
    </inkml:brush>
  </inkml:definitions>
  <inkml:trace contextRef="#ctx0" brushRef="#br0">85 51 17103,'-18'-28'8384,"-9"6"-7085,24 41-1951,-9 2-919,12 24 1862,0-12 7,0 1-142,-11-9 73,8 19-1263,-8-15 73,26 30 1646,-11-34 605,29 25-474,-13-28-438,27 18-102,-15-23 352,29 19-498,-35-24 437,16 9-1159,-22-11 129,4 3-476,-10-2 523,3 5 552,-15-8 534,0 3-262,-1 2-145,-1-4-146,0 3 60,0-5-54,0 1-535,-17 9-1733,13-6-55,-29 12-636,12-15-1505,-27 7 1658,15-12 2519,-25 1 1,33-21 0,-13-3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01.498"/>
    </inkml:context>
    <inkml:brush xml:id="br0">
      <inkml:brushProperty name="width" value="0.11429" units="cm"/>
      <inkml:brushProperty name="height" value="0.11429" units="cm"/>
    </inkml:brush>
  </inkml:definitions>
  <inkml:trace contextRef="#ctx0" brushRef="#br0">261 572 12605,'-61'0'1080,"19"0"-631,-11 0 271,17-16 870,12 12-1191,-1-13 843,12 4 361,7 2 559,27-11-2435,14 10-281,18 3 291,3 2-605,29-2 317,-14 0 205,0 3 0,14-1 0,-7 1-510,-17 2 1,1 0 149,12-1 0,8-1 0,-10 1 876,-12 2 0,-5 1 146,6-2 0,0 0-199,3 0 0,1 1-60,3-1 1,2 0-3,1 0 1,1 0-20,-2 0 0,9 0-23,3 0 1,13 0-1,2 0 1,-10 0 0,-18 0 0,-6 1 1,9 0-12,15-2 0,16 0 1,5 0-1,-6 0 0,-18 0-17,5-1 1,-1-2-1,-7 0 1,16-1 0,5-1 0,-5 1 0,-15 0-43,12-2 1,-1-1 27,-13 2 0,14-2 0,4-1 0,-6 1 0,-15 1-98,2 0 0,-2-1 77,-3 1 0,12-1 1,-1 0-1,-14 1-52,-9 2 0,-3-1 43,16 0 0,8-1 0,-11 2-55,12 0 103,-3 1 0,-3 1 51,-20 3 13,0-1 1,-2 1 78,-12 2 45,46-3 4,-53 4 69,40 0-46,-49 1-2,18 0-24,-29 0-37,11 0 91,-16 0 53,9 0-249,-8 0 1,3 0-1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02.577"/>
    </inkml:context>
    <inkml:brush xml:id="br0">
      <inkml:brushProperty name="width" value="0.11429" units="cm"/>
      <inkml:brushProperty name="height" value="0.11429" units="cm"/>
    </inkml:brush>
  </inkml:definitions>
  <inkml:trace contextRef="#ctx0" brushRef="#br0">92 0 20161,'-33'0'-5577,"5"0"3778,15 0 270,4 0 1529,4 0 0,3 0 0,0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07.869"/>
    </inkml:context>
    <inkml:brush xml:id="br0">
      <inkml:brushProperty name="width" value="0.11429" units="cm"/>
      <inkml:brushProperty name="height" value="0.11429" units="cm"/>
    </inkml:brush>
  </inkml:definitions>
  <inkml:trace contextRef="#ctx0" brushRef="#br0">43 27 12246,'-37'0'1703,"32"-11"1,12-4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08.085"/>
    </inkml:context>
    <inkml:brush xml:id="br0">
      <inkml:brushProperty name="width" value="0.11429" units="cm"/>
      <inkml:brushProperty name="height" value="0.11429" units="cm"/>
    </inkml:brush>
  </inkml:definitions>
  <inkml:trace contextRef="#ctx0" brushRef="#br0">77 1 12605,'-40'0'-1079,"4"0"1079,36 0 0,40 0 0,38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08.381"/>
    </inkml:context>
    <inkml:brush xml:id="br0">
      <inkml:brushProperty name="width" value="0.11429" units="cm"/>
      <inkml:brushProperty name="height" value="0.11429" units="cm"/>
    </inkml:brush>
  </inkml:definitions>
  <inkml:trace contextRef="#ctx0" brushRef="#br0">19 1 12605,'-18'0'0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12.181"/>
    </inkml:context>
    <inkml:brush xml:id="br0">
      <inkml:brushProperty name="width" value="0.11429" units="cm"/>
      <inkml:brushProperty name="height" value="0.11429" units="cm"/>
    </inkml:brush>
  </inkml:definitions>
  <inkml:trace contextRef="#ctx0" brushRef="#br0">0 0 16653,'39'4'919,"-1"-1"-755,-24-3-390,4 0 181,-4 0-45,1 0 205,48 10 159,-30-7-96,23 7 1,2-1-42,-14-7-128,16 5 1,1 0 215,-10-4-126,16 1 0,1 1 32,-5-3-91,17 2 1,3-1-196,-1-2 82,-9 1 1,14 1 0,-11-1-68,-22-1 0,0 0 100,18 1 0,9 0 0,-6 1-33,-8 0 1,-1 0 96,2 0 1,4 1 0,-3-1-38,0 1 0,2 0 19,3 0 0,6 0 0,-11-1 14,24 3-36,7-1 1,-1-1 152,-18 0-165,8 0 0,-1-1 19,-14-1-16,11 0 0,1-1-40,-11-1 18,10 1 1,-1-1 46,-11 0-94,6 1 0,0 0 23,-12-1 38,4 1 0,0 0-7,-12-1 28,12 2 1,-1-1 3,-16-1 14,9 1 1,-2 0 7,-17-1-19,8 0 1,0 0-16,-8 0 9,7 0 1,-2 0-20,-8 0 11,45 0-13,-51 0 13,44 0-3,-51 0 22,29 0 0,-43 0 0,4 0 0,-4 0 0,-3 0 0,4 0 0,-6 0 0,-4 0-5577,0 0 4497,-21 0 1080,2 0 0,-20 0 0,6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13.276"/>
    </inkml:context>
    <inkml:brush xml:id="br0">
      <inkml:brushProperty name="width" value="0.11429" units="cm"/>
      <inkml:brushProperty name="height" value="0.11429" units="cm"/>
    </inkml:brush>
  </inkml:definitions>
  <inkml:trace contextRef="#ctx0" brushRef="#br0">1 199 17283,'48'0'180,"-6"0"-90,2 0-90,0 0 0,4-14-737,8 10 680,5-9 1,2 1-208,20 9 204,-18-4 1,10-4 0,-9 4-74,28 3 81,-26-2 1,9-3-1,-9 2-142,24 3 135,-20-2 0,-2 0 445,1 1-259,1-1 78,-3 0-192,1-1 24,24-1-51,-24 2 21,4-1 1,-1 0-75,-9 0 42,4-1 0,-5 1-60,-24 3 76,16-3-154,-31 7 155,-2-1-158,-1 1-15,-3 0-533,2 0 391,-7 0-590,1 0 1,-26 15-1,-7 2 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13.765"/>
    </inkml:context>
    <inkml:brush xml:id="br0">
      <inkml:brushProperty name="width" value="0.11429" units="cm"/>
      <inkml:brushProperty name="height" value="0.11429" units="cm"/>
    </inkml:brush>
  </inkml:definitions>
  <inkml:trace contextRef="#ctx0" brushRef="#br0">86 232 13415,'-28'1'643,"4"0"-358,14-1 68,1 0 56,2 0-106,2 0-9,3-13 1298,18 10-1877,12-20-281,16 21 600,42-18-374,-17 7 219,5 2 1,2-1-47,-26 2 0,2 1 82,20 0 1,10 0-1,-4 2-702,4 0 0,4 0 895,-4 2 0,12 0 1,0 0-1,-12 0 249,4 1 0,-2 1-253,14-1 1,8 1 0,-20-1 338,-8 0-291,-18 0 1,-4 0 226,-10-1-254,-4-1-118,-8 3 183,0-3-320,-13 3 207,2 0-242,-15 2 52,-2 0 18,-4 1 314,1 0 43,-1 0-330,0 0 147,0 0 0,-1 0 0,-1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24.241"/>
    </inkml:context>
    <inkml:brush xml:id="br0">
      <inkml:brushProperty name="width" value="0.11429" units="cm"/>
      <inkml:brushProperty name="height" value="0.11429" units="cm"/>
    </inkml:brush>
  </inkml:definitions>
  <inkml:trace contextRef="#ctx0" brushRef="#br0">18 1 14736,'-18'0'0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29.245"/>
    </inkml:context>
    <inkml:brush xml:id="br0">
      <inkml:brushProperty name="width" value="0.11429" units="cm"/>
      <inkml:brushProperty name="height" value="0.11429" units="cm"/>
    </inkml:brush>
  </inkml:definitions>
  <inkml:trace contextRef="#ctx0" brushRef="#br0">1 31 16252,'0'-30'0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5.840"/>
    </inkml:context>
    <inkml:brush xml:id="br0">
      <inkml:brushProperty name="width" value="0.11429" units="cm"/>
      <inkml:brushProperty name="height" value="0.11429" units="cm"/>
    </inkml:brush>
  </inkml:definitions>
  <inkml:trace contextRef="#ctx0" brushRef="#br0">0 167 15933,'0'-33'4829,"6"3"-4208,-1 17-1017,6-1-692,-1 1 361,2 1-93,5-1-61,3 4 97,4-2-1123,46-2-132,-21 9 1,2 3 150,32 10 1093,3-4 1043,-64 12 0,1 0 1,0 5-1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34.751"/>
    </inkml:context>
    <inkml:brush xml:id="br0">
      <inkml:brushProperty name="width" value="0.11429" units="cm"/>
      <inkml:brushProperty name="height" value="0.11429" units="cm"/>
    </inkml:brush>
  </inkml:definitions>
  <inkml:trace contextRef="#ctx0" brushRef="#br0">0 0 16636,'0'0'0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40.319"/>
    </inkml:context>
    <inkml:brush xml:id="br0">
      <inkml:brushProperty name="width" value="0.11429" units="cm"/>
      <inkml:brushProperty name="height" value="0.11429" units="cm"/>
    </inkml:brush>
  </inkml:definitions>
  <inkml:trace contextRef="#ctx0" brushRef="#br0">1 127 17176,'24'-10'-2901,"13"8"3564,-20-8-1993,19 10 2079,-2-5-653,5 4 335,4-7-479,7 6-38,4-3 659,5 1-468,6 0 248,-4 1 0,12-2 1,-7 1-414,-15 1 0,2 0 120,29-3 1,15 0 0,-9 2-26,-11 1 0,-5 1 112,2-1 1,2-1-88,24 3 0,-7 0 94,-12-1-71,4 1 0,-2 0 106,-18 1-11,-4-2 1,-2 0-34,-17 1 238,26-3-309,-48 2 17,9-1-156,-22 1-595,2-2-1087,-21 3 458,0-2 825,-12 3-105,5 0 591,3 0 1,0 0-1,-1 0 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41.435"/>
    </inkml:context>
    <inkml:brush xml:id="br0">
      <inkml:brushProperty name="width" value="0.11429" units="cm"/>
      <inkml:brushProperty name="height" value="0.11429" units="cm"/>
    </inkml:brush>
  </inkml:definitions>
  <inkml:trace contextRef="#ctx0" brushRef="#br0">22 0 16456,'-21'0'0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43.224"/>
    </inkml:context>
    <inkml:brush xml:id="br0">
      <inkml:brushProperty name="width" value="0.11429" units="cm"/>
      <inkml:brushProperty name="height" value="0.11429" units="cm"/>
    </inkml:brush>
  </inkml:definitions>
  <inkml:trace contextRef="#ctx0" brushRef="#br0">54 23 22488,'-53'-23'0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2:44.026"/>
    </inkml:context>
    <inkml:brush xml:id="br0">
      <inkml:brushProperty name="width" value="0.11429" units="cm"/>
      <inkml:brushProperty name="height" value="0.11429" units="cm"/>
    </inkml:brush>
  </inkml:definitions>
  <inkml:trace contextRef="#ctx0" brushRef="#br0">62 0 15017,'-34'0'0,"7"0"0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6:49.390"/>
    </inkml:context>
    <inkml:brush xml:id="br0">
      <inkml:brushProperty name="width" value="0.11429" units="cm"/>
      <inkml:brushProperty name="height" value="0.11429" units="cm"/>
    </inkml:brush>
  </inkml:definitions>
  <inkml:trace contextRef="#ctx0" brushRef="#br0">987 0 11616,'-81'8'-164,"0"0"1,-1 0 0,1 0 0,0-1 0,-16 3 0,0 0 0,3-2 0,9 0 0,16-4 0,-1 1 0,1-1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19.967"/>
    </inkml:context>
    <inkml:brush xml:id="br0">
      <inkml:brushProperty name="width" value="0.11429" units="cm"/>
      <inkml:brushProperty name="height" value="0.11429" units="cm"/>
    </inkml:brush>
  </inkml:definitions>
  <inkml:trace contextRef="#ctx0" brushRef="#br0">1 1 10806,'24'0'0,"-3"0"0,-17 0 0,0 0 0,0 0 0,-3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21.459"/>
    </inkml:context>
    <inkml:brush xml:id="br0">
      <inkml:brushProperty name="width" value="0.11429" units="cm"/>
      <inkml:brushProperty name="height" value="0.11429" units="cm"/>
    </inkml:brush>
  </inkml:definitions>
  <inkml:trace contextRef="#ctx0" brushRef="#br0">49 0 11256,'-25'3'-947,"5"0"455,17-2-614,3 1 2310,0 0-984,0 1 0,18 0 0,5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23.151"/>
    </inkml:context>
    <inkml:brush xml:id="br0">
      <inkml:brushProperty name="width" value="0.11429" units="cm"/>
      <inkml:brushProperty name="height" value="0.11429" units="cm"/>
    </inkml:brush>
  </inkml:definitions>
  <inkml:trace contextRef="#ctx0" brushRef="#br0">1 1 11706,'21'0'0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24.480"/>
    </inkml:context>
    <inkml:brush xml:id="br0">
      <inkml:brushProperty name="width" value="0.11429" units="cm"/>
      <inkml:brushProperty name="height" value="0.11429" units="cm"/>
    </inkml:brush>
  </inkml:definitions>
  <inkml:trace contextRef="#ctx0" brushRef="#br0">1 29 6678,'33'-28'0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5:35.861"/>
    </inkml:context>
    <inkml:brush xml:id="br0">
      <inkml:brushProperty name="width" value="0.11429" units="cm"/>
      <inkml:brushProperty name="height" value="0.11429" units="cm"/>
    </inkml:brush>
  </inkml:definitions>
  <inkml:trace contextRef="#ctx0" brushRef="#br0">61 1 12056,'-25'0'629,"5"0"-359,14 0-90,1 0 2968,1 0-3148,50 0 0,-20 12-742,43-9 658,-32 9-429,4-12 623,18 2 1,6 1-214,11 2 51,10-1 0,2 0-36,-6-1 56,8 0 1,1-2 830,6 0-778,-28 0 0,10 0 0,-11 0 648,22-1-648,5 0 1,-3 1 74,-21-1 1,4 0 0,-3 0 80,-25 0 66,37 0-210,-62 0 78,9 0 3,-20 0-108,1 0 2,-7 0-8,-2 0 0,2 0 0,4 0 0,-4 0 90,11 0-90,-11 0-90,7 0 90,-7 0 0,2 0 90,-3 0-90,1 0-7016,-2 0 7016,-21 0 0,14 0 0,-16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6.777"/>
    </inkml:context>
    <inkml:brush xml:id="br0">
      <inkml:brushProperty name="width" value="0.11429" units="cm"/>
      <inkml:brushProperty name="height" value="0.11429" units="cm"/>
    </inkml:brush>
  </inkml:definitions>
  <inkml:trace contextRef="#ctx0" brushRef="#br0">27 0 19172,'-8'24'1028,"6"12"537,-7-21-2903,9 16 1903,-3-7-851,2 1 66,-3 1-413,4 0 984,16 41 0,-12-35 0,13 30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30.735"/>
    </inkml:context>
    <inkml:brush xml:id="br0">
      <inkml:brushProperty name="width" value="0.11429" units="cm"/>
      <inkml:brushProperty name="height" value="0.11429" units="cm"/>
    </inkml:brush>
  </inkml:definitions>
  <inkml:trace contextRef="#ctx0" brushRef="#br0">0 27 10065,'23'-27'0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42.050"/>
    </inkml:context>
    <inkml:brush xml:id="br0">
      <inkml:brushProperty name="width" value="0.11429" units="cm"/>
      <inkml:brushProperty name="height" value="0.11429" units="cm"/>
    </inkml:brush>
  </inkml:definitions>
  <inkml:trace contextRef="#ctx0" brushRef="#br0">281 214 21853,'0'-26'-676,"9"-12"-881,-27 26 4508,18-15-3388,-11 8 1651,9 2-1005,-18-12 721,10 14 89,-13-8 514,10 19-284,-3 1-2001,10 3 934,-12 16-2506,5-12 1612,-20 41-1697,19-38 580,-10 37-698,14-40 1272,-1 26-34,2-20-329,1 14 2277,-5 10-974,7-14 972,-4 15-471,10-20 675,-1 11-425,1-10 136,16 19 1703,-12-22-1258,25 16 1165,-13-22-717,10 6 296,-6-11-1332,-6 0 19,-6-2-265,0-19-1831,-2 15-35,6-48-298,-6 44-159,10-58 520,-11 48 758,8-23-308,-9 29 404,1 5 392,-3 6 564,0 1 424,0 0 624,0 0-573,2 14 322,5-2 769,-4 4-1066,15 9 1691,-14-17-1943,22 36 127,-20-29-2505,37 31 2662,-30-36-662,30 9 1,-27-17 0,7-2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42.558"/>
    </inkml:context>
    <inkml:brush xml:id="br0">
      <inkml:brushProperty name="width" value="0.11429" units="cm"/>
      <inkml:brushProperty name="height" value="0.11429" units="cm"/>
    </inkml:brush>
  </inkml:definitions>
  <inkml:trace contextRef="#ctx0" brushRef="#br0">240 197 20324,'-44'6'-798,"9"15"-1641,11-17 2639,5 25-1618,3-25 1662,-2 23-1117,-2-9 147,-7 41-305,11-26 212,-2 41 1195,17-51-327,-1 16 983,2-24-818,0 5 826,17-8 1683,-13 5-1398,31-11 50,3-1-470,-1-4-548,34-36-991,-40 27 290,18-50-1028,-23 40-1029,-2-22 889,-1 10-234,-4-3 276,4-21 405,-9 16 1331,-3-12 0,-2-1-180,-2 7 1336,1-46-530,-6 66 109,-2-7 71,-12 25 884,0 18-2600,-9 9-326,5 0-88,3 15 588,3-31-872,-8 69 828,8-48-1005,-7 66-291,13-62 2202,1 26-638,3-15 304,0-2 277,0-4 1,16-16 0,4-7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43.145"/>
    </inkml:context>
    <inkml:brush xml:id="br0">
      <inkml:brushProperty name="width" value="0.11429" units="cm"/>
      <inkml:brushProperty name="height" value="0.11429" units="cm"/>
    </inkml:brush>
  </inkml:definitions>
  <inkml:trace contextRef="#ctx0" brushRef="#br0">245 558 19514,'-31'1'-51,"-5"-11"1552,26 42-3304,-10-29 1446,5 23-1004,-2-22 1429,-21 53-985,13-26-603,-11 28 328,24-29-211,8 8 1783,3-20-327,1 23 985,15-28 814,5 13 601,-1-19-249,20 5-370,-21-11-798,15 1-394,-3-25-1671,-11 18 643,6-37-2297,-5 25 161,-2-19 724,23-53 188,-21 35 1103,1-20 0,-3-1-261,-10 12 1373,-4-20 0,-1-1-200,-1 18 302,-9-3 0,-2 6 770,6 28-152,-25-14 441,24 39-474,-16-1 268,18 27-1648,-9-12-392,9 29 236,-5-29-970,1 35 693,-6-7-1182,5 9 782,-3 4-621,4 1 1521,1-9 298,-2 39-372,4-20 842,0 36-671,2-38 227,1 18-246,0-38-701,0 30 467,0-31-1436,13 35 1416,-10-41 349,16 22 0,-17-30 0,5 7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43.718"/>
    </inkml:context>
    <inkml:brush xml:id="br0">
      <inkml:brushProperty name="width" value="0.11429" units="cm"/>
      <inkml:brushProperty name="height" value="0.11429" units="cm"/>
    </inkml:brush>
  </inkml:definitions>
  <inkml:trace contextRef="#ctx0" brushRef="#br0">1 1 19604,'34'0'0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44.362"/>
    </inkml:context>
    <inkml:brush xml:id="br0">
      <inkml:brushProperty name="width" value="0.11429" units="cm"/>
      <inkml:brushProperty name="height" value="0.11429" units="cm"/>
    </inkml:brush>
  </inkml:definitions>
  <inkml:trace contextRef="#ctx0" brushRef="#br0">302 53 20324,'10'-22'-3563,"-2"4"2412,-8 16 2323,0 0-486,0 0-109,0 0-114,-28 0 100,7 1-459,-27-1 981,21 21-1192,-31 3-412,32 14-790,-34 3 361,45-17-201,-10 13-427,20-12 858,-1 3 34,5-6 1637,1-4-434,0-9 701,17 4 968,-12-6 173,12 1-295,-1 0-785,-12-1 492,41 4-1149,-28-4 164,39 8-160,-33-8-1238,23 8 93,-28-8 455,8 4 21,-15-4-349,1 1 1007,-4-1-89,1 1 128,0 4 131,-2-3 125,4 14-775,-7-10-329,0 7-277,-4-10-699,0-1-149,0 2 124,0 7-225,0-5-279,-16 14-622,0-12-1135,-30 11 1106,18-12 2274,-39 8 1,32-13-1,-22 1 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45.328"/>
    </inkml:context>
    <inkml:brush xml:id="br0">
      <inkml:brushProperty name="width" value="0.11429" units="cm"/>
      <inkml:brushProperty name="height" value="0.11429" units="cm"/>
    </inkml:brush>
  </inkml:definitions>
  <inkml:trace contextRef="#ctx0" brushRef="#br0">40 41 19964,'0'-22'888,"0"3"-1132,0 65 32,0-22-41,0 42-1685,0-3 734,0-19-1251,0 43 2326,0-43 0,-17 16 1,-5-19-1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57.105"/>
    </inkml:context>
    <inkml:brush xml:id="br0">
      <inkml:brushProperty name="width" value="0.11429" units="cm"/>
      <inkml:brushProperty name="height" value="0.11429" units="cm"/>
    </inkml:brush>
  </inkml:definitions>
  <inkml:trace contextRef="#ctx0" brushRef="#br0">24 1 6536,'-24'16'0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7:59.645"/>
    </inkml:context>
    <inkml:brush xml:id="br0">
      <inkml:brushProperty name="width" value="0.11429" units="cm"/>
      <inkml:brushProperty name="height" value="0.11429" units="cm"/>
    </inkml:brush>
  </inkml:definitions>
  <inkml:trace contextRef="#ctx0" brushRef="#br0">145 24 23562,'-39'-13'3271,"9"3"-2397,17 10-1731,8 0 434,1 0 80,1 0-1611,1 0 1141,0 0 184,-1 0-819,-1 0-2616,-6 0 2894,3 0 1170,-7 0 0,11 0 0,-2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00.330"/>
    </inkml:context>
    <inkml:brush xml:id="br0">
      <inkml:brushProperty name="width" value="0.11429" units="cm"/>
      <inkml:brushProperty name="height" value="0.11429" units="cm"/>
    </inkml:brush>
  </inkml:definitions>
  <inkml:trace contextRef="#ctx0" brushRef="#br0">296 736 19155,'28'-18'-4086,"-4"4"2840,-16 8 266,0 1 781,1-2 117,6-4-60,-8 3 38,9-11-1245,-12 9 1936,2-17-79,-6 14 946,0-17-454,-14 17 1907,-5-12-610,1 15 178,-37-5-433,36 12-785,-43-1-513,39 4-457,-10 17-1046,-2-13-901,8 29-924,-6-29 1442,8 23-979,10-12 209,-7 23 591,14-13 515,-1 29 1254,6-29-673,3 34 1557,0-33-1284,29 26 2377,-21-30-434,56 16 266,-44-24-388,57 2-964,-46-13-337,20-2-332,-19-23-1187,-6-5-1447,7-13 419,-1-19-228,-8 17 1057,-3-10 1,-2-3-91,-3-6 800,-4 12 0,-1 0-183,-5-6 1358,-1 0 396,-1 2 48,-3 1-247,0-33-94,-1 33-102,0-43-238,-12 67 785,9-12-925,-8 52-1506,11 4 1289,0 18-100,0 0-7,0-2-34,0 4 90,0 8-525,0 9 0,0 5 23,0 24 404,0-12 1,0 13-1,0-9-397,0-17 1,0 2-766,0 28 1,0 13 0,0-12 678,0-27 1,0-4 458,-7 35 1,0-4-1,3-5 1,-10-4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7.122"/>
    </inkml:context>
    <inkml:brush xml:id="br0">
      <inkml:brushProperty name="width" value="0.11429" units="cm"/>
      <inkml:brushProperty name="height" value="0.11429" units="cm"/>
    </inkml:brush>
  </inkml:definitions>
  <inkml:trace contextRef="#ctx0" brushRef="#br0">0 65 16923,'9'-26'2659,"-2"2"-1666,-7 17 1736,1 0-2058,17 38 1313,-13-7-1286,13 23 188,-18-17 141,11-6 448,-8 0-671,8 13-644,-11 32-226,0-20-1063,5 4 0,1-2 537,-1-16-913,14 41 1182,-8-49-1683,10 15 430,1-17 1463,7 0 0,-3-12 0,1-8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26.281"/>
    </inkml:context>
    <inkml:brush xml:id="br0">
      <inkml:brushProperty name="width" value="0.11429" units="cm"/>
      <inkml:brushProperty name="height" value="0.11429" units="cm"/>
    </inkml:brush>
  </inkml:definitions>
  <inkml:trace contextRef="#ctx0" brushRef="#br0">404 309 17103,'-27'-19'5655,"8"2"-3275,6 16-3852,7 0 1279,-8 1-464,2 0 149,-2 0 150,-10 0 448,4 0-1122,-36 36-1229,2 14 1623,0 9-233,2 19 758,40-48 360,-5 15 95,14-24 361,-1-1-60,3-1 1190,-1-3-403,2 6 27,0-7-497,17 16 712,4-19-1261,14 8-176,0-16-762,7-1-340,-12-3-70,25-42-863,-31 32 1167,5-50 1,-3-8-1068,-7 32 1327,-2-16 0,-3 1-159,-7 23 756,-1 2 289,2 17-846,-5 12 2681,2 12-435,10 8-514,9 28-579,17-6-134,-1 14 424,-8-25-867,10-10 915,-18-15-2825,36 2 68,-31-10-639,43-35-533,-40 26 1553,9-37 0,-3-6-836,-10 23 1461,1-21 1,-5-2 106,-13 21 463,3-16 1460,-12 13 103,-16 15 1200,-2-6-20,-11 20-2071,13 23-683,-9-15-517,15 30 798,-24-5-1311,21 0 430,-13 21-1000,18-27 212,-1 28 1871,7-28 485,0 19 394,0-26-1331,14 11 2523,-10-19-1001,26 3-956,-16-10-1024,12-18-1201,-6 13 280,-2-56 810,-6 36-402,0-65-233,-10 49 286,1-57 1263,-3 52 833,0-51 838,0 58-387,0-25-1054,-10 46 1391,8 17-2966,-9 19 80,11 27 892,0-12-149,0 5-180,0 3 181,13-9 200,-9 25-1169,21-29 1960,-9 26 273,5-32-2813,22 34 1886,-22-35-203,36 12 1,-33-28 0,16-2-1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26.762"/>
    </inkml:context>
    <inkml:brush xml:id="br0">
      <inkml:brushProperty name="width" value="0.11429" units="cm"/>
      <inkml:brushProperty name="height" value="0.11429" units="cm"/>
    </inkml:brush>
  </inkml:definitions>
  <inkml:trace contextRef="#ctx0" brushRef="#br0">222 483 16743,'-17'-22'7658,"-3"5"-6288,-1 35-4610,-9-13 1794,14 30 1148,-7-30-487,-10 39 269,19-26 214,-11 21-1543,18-21 775,-2 18 2260,6-16-351,-1 29-256,4-28 457,0 18 129,16-25 311,-1 8 497,4-14-1717,14-2-404,-21-5-355,27-20-1285,-21-5 536,15-41 318,-12 2-94,1-5 326,-11 18 0,-3-4 764,-3 2 1,0 0 214,0 1 1,-1-2 333,-1-21 0,-2 7 1465,-1 19-651,-16-37-223,12 69-8,-12 15-1579,16 20 637,0 35-78,14 10 380,6-6-434,0-5 1,2-2 417,7-5-710,-4 12 1,-2-1-41,-3-15 1445,10 24-1039,-14-37-892,7 12 153,-5-14-167,5 8 714,-7-14 1,-2-3-1,-1 0 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26.981"/>
    </inkml:context>
    <inkml:brush xml:id="br0">
      <inkml:brushProperty name="width" value="0.11429" units="cm"/>
      <inkml:brushProperty name="height" value="0.11429" units="cm"/>
    </inkml:brush>
  </inkml:definitions>
  <inkml:trace contextRef="#ctx0" brushRef="#br0">6 92 11796,'-3'-47'2266,"1"2"1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27.392"/>
    </inkml:context>
    <inkml:brush xml:id="br0">
      <inkml:brushProperty name="width" value="0.11429" units="cm"/>
      <inkml:brushProperty name="height" value="0.11429" units="cm"/>
    </inkml:brush>
  </inkml:definitions>
  <inkml:trace contextRef="#ctx0" brushRef="#br0">168 72 15484,'2'-25'4580,"-1"4"-2990,0 14-913,-1 1 83,0 1-194,0 2 430,0-1-789,-17 18-782,1 2-838,-18 19 66,5-2 171,2-2-166,4-3-66,8-10 171,8-5-7689,4-7 9285,15-3 0,-9-2 0,8-1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28.230"/>
    </inkml:context>
    <inkml:brush xml:id="br0">
      <inkml:brushProperty name="width" value="0.11429" units="cm"/>
      <inkml:brushProperty name="height" value="0.11429" units="cm"/>
    </inkml:brush>
  </inkml:definitions>
  <inkml:trace contextRef="#ctx0" brushRef="#br0">375 769 14854,'0'-40'4738,"0"1"-3278,0 18-596,0 0-273,0 3-137,0 2-168,0 1 220,0-5 1151,0-6-1477,0 7 180,-17 0 406,3 15-1144,-33 2-466,23 2-93,-23 18-827,26 0 247,-32 37 16,28-24 190,-29 35-716,37-38 1549,-7 15 411,15-21 345,3 0 890,0-1 24,1 1-116,2 6 44,1-5-156,1 20-52,1-24-180,17 16 810,-13-28-221,36 13-947,-34-15 319,42 7-1076,-33-11-280,20 1-248,-15-2-116,-1 0-883,2-17-906,0 13 1535,7-33-529,-6 32 918,17-61 620,-20 40 249,-1-22 0,-3-4 498,-4 4 107,4-28 779,-10 11-97,-3 14-710,0-11 1,-1-2 887,-1 5-870,-7-11 0,-3 2 640,-9 23 266,-11-41-374,7 57 240,1-16-325,12 33-298,-5-2-221,13 13-707,-2 15-723,3 4 104,1 22 167,0-8 45,15 5 480,-11-6-285,24 33 751,-15-20 15,5 16 0,2 1 880,1-10-852,-1 14 0,-1-1 91,-4-15-666,2 5 1,0-1-462,0-6-1708,20 45 1149,-20-54 1302,13 23 0,-17-38 0,2 6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32.344"/>
    </inkml:context>
    <inkml:brush xml:id="br0">
      <inkml:brushProperty name="width" value="0.11429" units="cm"/>
      <inkml:brushProperty name="height" value="0.11429" units="cm"/>
    </inkml:brush>
  </inkml:definitions>
  <inkml:trace contextRef="#ctx0" brushRef="#br0">314 110 14854,'-18'-23'7521,"4"4"-4953,14 17-2924,0-1 593,-8-3 260,6 3 424,-6-6-456,8 7 832,-4-3-1273,0 3-424,-4-2 198,4 1 534,-4 2-1234,5-1 67,-9-2-34,4 4 119,-4-4-389,5 3 339,-1 0 292,5 0-120,-7 0 306,7 1-350,-4 0 369,5-2 1290,0 2-1185,-1-2 1017,2 2-1046,-2-1 443,2 1-170,-4 0 143,2 0-400,-4 0-873,2 0 695,-11 0-694,8 0 1173,-12 0-677,13 0 393,-9 11-977,10-9 376,-9 10 25,10-5 608,-7 0-857,8 6 1511,-6 1-743,7-5 605,-3 13 1056,5-8 179,0 12 152,1-12-551,0 7 856,0-11-1602,14 7 1485,-10-11-479,20 8-1087,-11-10-540,12 4-196,-7-6-583,9-2-71,-15 0 0,19-17-1603,-16 13 221,24-50 1132,-23 36 184,19-46 538,-25 44 553,9-17 91,-15 25 637,2-3 582,-5 28 347,-1 6-445,0 37 113,0-23-428,0 8-297,0-27-740,10 8 1089,-7-7-293,16 9-2375,-6-1 1572,5-8 141,20 14 1,-15-20-1,15 4 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32.562"/>
    </inkml:context>
    <inkml:brush xml:id="br0">
      <inkml:brushProperty name="width" value="0.11429" units="cm"/>
      <inkml:brushProperty name="height" value="0.11429" units="cm"/>
    </inkml:brush>
  </inkml:definitions>
  <inkml:trace contextRef="#ctx0" brushRef="#br0">25 0 16923,'-14'34'630,"3"0"-149,11-3 846,0-6-729,0-1-229,0-9-1982,0 17-383,15-10 3405,-12 6-1107,23-17 1,-23-9 0,8-2-1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33.061"/>
    </inkml:context>
    <inkml:brush xml:id="br0">
      <inkml:brushProperty name="width" value="0.11429" units="cm"/>
      <inkml:brushProperty name="height" value="0.11429" units="cm"/>
    </inkml:brush>
  </inkml:definitions>
  <inkml:trace contextRef="#ctx0" brushRef="#br0">4 235 14584,'13'-93'5392,"-6"50"-4049,1-33-598,-8 65 68,0 2-151,-14 7-1021,10 20 441,-10 6-85,14 26 379,0-9-88,0 34-81,0-32-207,0 24 0,0-13 694,0-10-239,13 44 853,-10-42-1176,22 47 384,-22-57-349,17 34 373,-12-45 56,2 17-122,-4-30 555,-4 2-1201,-2-26 40,0-4-384,0-20 350,0 8-375,0-3-54,18 0-881,0 6-711,22-18 538,-4 23-461,15-11 107,-18 21 439,39 1 280,-47 6 159,29 3 1162,-43 16 2272,2-12-1294,-10 25 1076,-3-14-531,-21 25-1405,-6-13-1122,-14 10-1533,-17-6-62,17-5-2805,-30 13 5005,27-19 1,-10 4 0,17-11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47.233"/>
    </inkml:context>
    <inkml:brush xml:id="br0">
      <inkml:brushProperty name="width" value="0.11429" units="cm"/>
      <inkml:brushProperty name="height" value="0.11429" units="cm"/>
    </inkml:brush>
  </inkml:definitions>
  <inkml:trace contextRef="#ctx0" brushRef="#br0">43 91 11616,'-13'-28'7824,"2"3"-5429,6 19-1409,2-2-108,0 4-201,0-2-231,2 3 25,0-2 2622,-1 0-3283,2 16-624,-1 1 36,1 12 58,0 1-46,0 1 156,15 57 477,-11-24 26,16 25 0,3 5 27,-6 2 280,2-21 0,6 12 0,-3-9 140,-7-20 1,0 2-115,13 32 1,4 14 0,-3-13 82,-10-31 0,0-1-182,9 26 0,4 11 0,-4-15-72,4 8-494,3 5 1,-1-3 36,-4-18 239,-8-18 0,-1-3-409,-1-5 185,-3-7 449,-2-3 1,-1-6 0,-1-3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55.363"/>
    </inkml:context>
    <inkml:brush xml:id="br0">
      <inkml:brushProperty name="width" value="0.11429" units="cm"/>
      <inkml:brushProperty name="height" value="0.11429" units="cm"/>
    </inkml:brush>
  </inkml:definitions>
  <inkml:trace contextRef="#ctx0" brushRef="#br0">60 1 12785,'-25'19'-2621,"4"-7"1006,16-5 2423,2-3-566,0-3-176,2 4 1436,-1-3-1542,2 1 1337,0-1 566,0 0 356,14 1-1660,-10-1 1201,21 1-731,-4 1-1247,2-1 1133,23 0-1726,-21-3-216,19 0 0,-13 0 693,4 0-844,3 0 1072,6 0-342,56 0 258,-32 0 94,19-6 0,1 0 57,-4 4-23,-19-2 0,9 0 0,-9 1-28,28 3 120,-25 0 0,10 0 0,-9 0-120,27 0 120,-17 0 0,12 0 0,-13 0-75,-27 0 0,-1 0 67,17 0 0,7 0 0,-11 0 107,11 0-126,-2 0 0,-2 0-3,-3 0-450,4-7 1,-4 0-114,-23 4 467,29-10 1,-86 13 0,-6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7.492"/>
    </inkml:context>
    <inkml:brush xml:id="br0">
      <inkml:brushProperty name="width" value="0.11429" units="cm"/>
      <inkml:brushProperty name="height" value="0.11429" units="cm"/>
    </inkml:brush>
  </inkml:definitions>
  <inkml:trace contextRef="#ctx0" brushRef="#br0">344 76 16743,'-23'-17'5692,"-13"0"-4184,19 3-32,-3 4-1215,-5 0-347,13 7-235,-9 2-406,10 19 689,-3-14-1805,9 13 1493,-6 2-865,3 1 576,-2 19 437,3 11 461,1-20 168,5 22 494,1-34 143,18 20 133,-14-25-17,45 17-482,-34-22-504,56 8-507,-44-13-100,28 0-337,-38-3 262,7-39-813,-41-23 1304,19-5 80,-50-3 894,25 40 409,-22 2-467,8 3 106,-1 4-224,1 4-613,-14 2-1817,17 7-5388,-18 20 6590,36 11 0,20 0 1,25-5-1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55.939"/>
    </inkml:context>
    <inkml:brush xml:id="br0">
      <inkml:brushProperty name="width" value="0.11429" units="cm"/>
      <inkml:brushProperty name="height" value="0.11429" units="cm"/>
    </inkml:brush>
  </inkml:definitions>
  <inkml:trace contextRef="#ctx0" brushRef="#br0">92 345 12875,'-31'8'-1340,"4"-2"1121,17-4 147,0-2 628,4 1-334,1-1 530,3 1-734,17-1 95,40 1 496,-7-1-214,27 0 117,-28 0-475,6-16-90,6 6 0,3 1-159,21-11 322,-18 6 0,11-1 1,-9 3-490,30-1 256,-24-2 0,11-2 0,-11 2-64,-21 6 1,-3 0 23,27-3 1,5-1 8,7-1 0,3 0 228,0 1 0,0 0-65,3-1 1,-1 0 50,6-1 1,-14 1-20,-28 4-49,27-5 52,-52 8-133,-1 3 118,-8-1-75,-2 2 193,-4-1-197,-7 2-1444,0-1-1343,-22 3 1764,-4 0 1034,-15 13 1,4-10 0,1 11-1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56.155"/>
    </inkml:context>
    <inkml:brush xml:id="br0">
      <inkml:brushProperty name="width" value="0.11429" units="cm"/>
      <inkml:brushProperty name="height" value="0.11429" units="cm"/>
    </inkml:brush>
  </inkml:definitions>
  <inkml:trace contextRef="#ctx0" brushRef="#br0">44 24 10537,'-24'-13'1940,"5"2"0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0.349"/>
    </inkml:context>
    <inkml:brush xml:id="br0">
      <inkml:brushProperty name="width" value="0.11429" units="cm"/>
      <inkml:brushProperty name="height" value="0.11429" units="cm"/>
    </inkml:brush>
  </inkml:definitions>
  <inkml:trace contextRef="#ctx0" brushRef="#br0">1 1 23403,'36'36'0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1.346"/>
    </inkml:context>
    <inkml:brush xml:id="br0">
      <inkml:brushProperty name="width" value="0.11429" units="cm"/>
      <inkml:brushProperty name="height" value="0.11429" units="cm"/>
    </inkml:brush>
  </inkml:definitions>
  <inkml:trace contextRef="#ctx0" brushRef="#br0">295 1009 13505,'25'-19'-3117,"-4"4"1817,-16 5 2686,-2-2-71,1-1-351,-2-25 176,0 22-297,-1-24 113,-1 17 1120,0-21-25,-16 16 195,1-27-1064,-4 37 218,-10-11-692,16 24-715,-22 0-658,18 5-273,-18 16-801,18 10-275,-29 25 57,25-8 700,-26 33-321,32-43 1132,-10 30 444,21-40 703,0 22 969,4-23-578,18 30 993,5-35-1146,15 16 495,2-26-1347,6 1-50,-14-7-738,5-1-256,-17-20-665,-1 15-551,0-32 890,0 33-720,5-54 1821,-8 32 136,-3-36 0,-4-11 654,-3-23-207,0 13 0,-5-2 426,-11 32 1,-3 1 174,2-15 0,-1 3 417,-15-11-112,0 3 0,0 3 277,5 14-215,-25-32-77,27 76-1185,12 22-1506,4 15 686,4 17 340,17-2 568,2 36-436,3-26 171,3 21 1,-1 2-373,-7-12 371,12 11 0,1-3 1770,-9-18-1153,9 22-327,-12-37-759,-3-3 230,3-2-103,-3-2 480,10 5 0,-7-10 1,5 4-1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1.792"/>
    </inkml:context>
    <inkml:brush xml:id="br0">
      <inkml:brushProperty name="width" value="0.11429" units="cm"/>
      <inkml:brushProperty name="height" value="0.11429" units="cm"/>
    </inkml:brush>
  </inkml:definitions>
  <inkml:trace contextRef="#ctx0" brushRef="#br0">28 1 14674,'-15'40'1292,"2"3"-440,13-11 689,0 0-617,0-9-307,0-4-87,0 16-200,0-1 697,13-1 331,-1 4-250,3-25-1212,9 8 397,-17-16-890,18 0-325,-14-4-285,10 0 90,-10-21-576,11 3-550,-13-23 1991,4-2-165,-10 2 979,-20-13 865,12 27 195,-37-5-364,18 26-808,-11-2 548,13 7-1603,14 16 67,3-12-1662,0 22 1010,1-22-2242,2 32 2610,0-21-219,19 37 1647,-13-30 297,13 14 637,1-18-945,-14 0 0,27-3 0,-16 0 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2.266"/>
    </inkml:context>
    <inkml:brush xml:id="br0">
      <inkml:brushProperty name="width" value="0.11429" units="cm"/>
      <inkml:brushProperty name="height" value="0.11429" units="cm"/>
    </inkml:brush>
  </inkml:definitions>
  <inkml:trace contextRef="#ctx0" brushRef="#br0">19 175 13955,'4'-37'4142,"-2"4"-2720,-2 18-219,0 0-464,0 4-185,0 2-198,0 2-66,0 2 827,0 2-743,-11 0-714,9 19-4,-9 6-662,11 44 1006,0-31 0,14 18 419,-11-40-90,11-2-314,2 9 1242,-13-9-627,30 8 135,-23-13-1207,22 0-303,-18-5-960,14-1 79,-15-21 292,15-17-641,-19-1 971,8-27 485,-14 39 392,0-29 768,-3 35 285,0-10 102,0 22 22,0 1 185,0 19-876,11-9-536,-8 21 440,21-21-1263,-21 19 1040,19-18-1183,-14 16 1563,9-12-1019,-2 8-661,10 6 1433,-6-10 1,3 5 0,-11-12-1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2.785"/>
    </inkml:context>
    <inkml:brush xml:id="br0">
      <inkml:brushProperty name="width" value="0.11429" units="cm"/>
      <inkml:brushProperty name="height" value="0.11429" units="cm"/>
    </inkml:brush>
  </inkml:definitions>
  <inkml:trace contextRef="#ctx0" brushRef="#br0">131 104 13685,'-25'-33'7611,"-9"6"-6136,30 11-498,-21 4-1357,22 5 1371,-16 1-1811,12 4 561,-2 16 198,5 7-1083,4 19 835,0-7-97,14 2 1365,-10 22-1556,22-16 1185,-15 17 0,-4 1-68,9-6 286,-1 8 1,-1-2 43,-7-17-455,18 38 213,-12-41-749,5 11 690,-7-25-297,0-2 487,-8-15 185,2 2-439,-5-23-790,-16 10-960,13-25 901,-13 9 390,4 2 74,9-18-825,-8 21 741,11-44-947,0 30 841,34-37-206,-25 40-623,65-19-1884,-54 25 207,58-3 779,-51 16-315,19 2 917,-31 4 188,-2 17 2860,-1-12-1482,-2 47 2058,-4-25-378,-1 35-306,-21-27-1089,12 1 360,-12-13-1187,-3-2-2011,15-2 2039,-27-2-2353,16 5 858,-1-7-1961,-14 9 3573,6-35 0,-2 16 1,4-23-1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3.317"/>
    </inkml:context>
    <inkml:brush xml:id="br0">
      <inkml:brushProperty name="width" value="0.11429" units="cm"/>
      <inkml:brushProperty name="height" value="0.11429" units="cm"/>
    </inkml:brush>
  </inkml:definitions>
  <inkml:trace contextRef="#ctx0" brushRef="#br0">12 0 14854,'-3'55'4138,"-6"-11"-3571,21 0 1554,-12-9-1717,9 1 483,-7 2-652,7 1 63,2 9 1,3 6 506,5 0 0,1-1-375,-1 3 1,2-1 142,9-1 0,-2-9-146,-7-18 321,30 16-875,-28-31-48,10 4-524,-14-14-711,-3-1-103,-1-1-363,0 0-87,-2-17-92,1 13 114,-2-30 1350,11-16-68,-12 8 973,8-43 8,-15 53 575,-1-29 126,-3 41 554,-14-8 884,4 23-2009,-5 17-1341,0-7-175,13 26 1385,-15 3-931,14 1 533,-8 34-218,10-35-705,18 40 1640,-12-49 1236,13 17 390,0-32-2448,-13 0 1601,30-4-3929,-1-1-560,28-26 2616,-10 17 0,2-37 0,-26 17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3.929"/>
    </inkml:context>
    <inkml:brush xml:id="br0">
      <inkml:brushProperty name="width" value="0.11429" units="cm"/>
      <inkml:brushProperty name="height" value="0.11429" units="cm"/>
    </inkml:brush>
  </inkml:definitions>
  <inkml:trace contextRef="#ctx0" brushRef="#br0">260 107 13685,'9'-28'2856,"-3"4"-1761,-6 12 668,0 1-650,0 1-282,-18 1-475,13 3 816,-13 2-402,5 2-681,-6 17-1274,-8 3-600,-4 22 575,9-9 110,-14 25 165,18-27-928,-20 37 1378,27-43 411,-5 30 1292,14-36 290,1 17-251,1-23-157,17 8 628,-12-13 204,25 1-1534,-12-5-352,10-20-1458,0-3-129,-7-1 154,-5-9 447,0 14-1164,-7-1 234,12-4 1052,-12 19 80,5-7 901,-9 4 113,0 5-372,-1-7 188,0 7 49,0-2-1137,-1 3 1491,9 0 74,-6 0 229,10 14 1029,-10-11-797,14 29 619,-11-19 303,10 16 438,-9-12-882,3-2-319,-2 0-126,3-1-3432,15 7 1862,-8-9 192,13 3 1,-15-8-1,1-4 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4.128"/>
    </inkml:context>
    <inkml:brush xml:id="br0">
      <inkml:brushProperty name="width" value="0.11429" units="cm"/>
      <inkml:brushProperty name="height" value="0.11429" units="cm"/>
    </inkml:brush>
  </inkml:definitions>
  <inkml:trace contextRef="#ctx0" brushRef="#br0">0 1 16473,'25'21'5246,"7"3"-4075,-29 0-762,20-3 7,-20-6-423,23-1-667,-16-1 892,14-4-1280,8 6 813,7-9 1,-2 2 0,-6-7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9.566"/>
    </inkml:context>
    <inkml:brush xml:id="br0">
      <inkml:brushProperty name="width" value="0.11429" units="cm"/>
      <inkml:brushProperty name="height" value="0.11429" units="cm"/>
    </inkml:brush>
  </inkml:definitions>
  <inkml:trace contextRef="#ctx0" brushRef="#br0">0 1 18812,'10'44'5726,"-3"-4"-3949,-7-18-1689,0 3-71,0-1-125,0 1-21,0 0-103,0 1 990,0 0-2692,0 33 1040,0-27 264,0 24-180,0-35-2877,0 21 3687,0-21 0,0 14 0,0-25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4.629"/>
    </inkml:context>
    <inkml:brush xml:id="br0">
      <inkml:brushProperty name="width" value="0.11429" units="cm"/>
      <inkml:brushProperty name="height" value="0.11429" units="cm"/>
    </inkml:brush>
  </inkml:definitions>
  <inkml:trace contextRef="#ctx0" brushRef="#br0">73 115 14944,'-16'-46'8068,"2"13"-5413,2 13-809,9 13-961,-10 1-1539,7 4-161,4 16 351,-5 4 830,7 22-1041,0-8-77,0 2-214,0 7 127,12-11 1685,1 43 37,2-35 57,14 55 320,-19-53-786,16 22 310,-14-33-35,1-2 148,-2-4-760,2 0 536,9 17-311,-10-17-21,10 18 146,-17-28-301,4 5-37,-7-13-149,3 1-205,-4-26-924,2 15-669,-2-30 807,2 32-1344,-1-31 1609,2 18-761,12-44 156,-6 31 17,23-35 497,-16 42 367,25-16-1119,-23 24 1058,33-8-1172,-31 16 748,23-3-2,-29 8 551,5 0 230,-13 1 483,0 20 1920,-2-15 151,-1 14-118,-2 1-499,-1 4-327,-1 11-454,-20-4-1132,15-8 295,-36 0-3452,23 3-2317,-55 24 1970,30-19 3113,-27 19 0,29-25 0,-1 0 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6.561"/>
    </inkml:context>
    <inkml:brush xml:id="br0">
      <inkml:brushProperty name="width" value="0.11429" units="cm"/>
      <inkml:brushProperty name="height" value="0.11429" units="cm"/>
    </inkml:brush>
  </inkml:definitions>
  <inkml:trace contextRef="#ctx0" brushRef="#br0">271 193 14944,'13'-33'1713,"-3"0"-814,-10 16 840,0-2-624,0 6-312,0-1-178,0 1-111,-12 1 1102,9 2-164,-9 1-507,12 2-586,-10 0-102,-6 4-938,-3 0 59,-15 26-1235,0 12-131,-8 21 155,5-6 344,3 16 564,20-34-31,-5 26 1007,15-34 347,1 22 1302,3-25-390,18 16 849,-13-26-504,46 3-1244,-27-11-601,30-1-126,-25-23-1417,15 0-32,-23-24 915,21-20-1171,-30 23 714,7-15 1197,-15 33 576,-2 3 249,1 2 907,-2 3 97,0-1-979,0 7 340,1 0-835,-2 22 438,1 5-173,12 1 513,-10 8-543,10-10 205,0 12-153,0 3-347,21 2 111,-13-7-1460,25 10 447,-22-21 401,36 12 0,-31-22 0,15 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6.812"/>
    </inkml:context>
    <inkml:brush xml:id="br0">
      <inkml:brushProperty name="width" value="0.11429" units="cm"/>
      <inkml:brushProperty name="height" value="0.11429" units="cm"/>
    </inkml:brush>
  </inkml:definitions>
  <inkml:trace contextRef="#ctx0" brushRef="#br0">82 87 15484,'0'-30'5008,"0"6"-3279,0 11-774,-19 5-416,14 0 1207,-25 5-2658,27 21 786,-14-12-454,16 32 505,-5-12-362,6 10 437,0 0 257,0 6-1333,0-12 1384,0 42-288,0-34 87,10 10 0,3 5-2145,7 18 2107,11 3 123,-7-9 0,-16-48 0,3 7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17.479"/>
    </inkml:context>
    <inkml:brush xml:id="br0">
      <inkml:brushProperty name="width" value="0.11429" units="cm"/>
      <inkml:brushProperty name="height" value="0.11429" units="cm"/>
    </inkml:brush>
  </inkml:definitions>
  <inkml:trace contextRef="#ctx0" brushRef="#br0">200 1085 14494,'-32'-9'2584,"2"0"-1508,10 0 65,-1 2-590,1-1-108,0 3-406,3 0 122,3 2 150,1-1-412,6 1 71,1-1-147,30-14-1614,3 4-1160,45-29 1035,-24 18 451,6-13 1,0-3 113,-7 3 970,-4-7 1,8-12 0,-10 8-504,0-10 1105,-7-10 1,4-17 0,-10 13 1327,-12 3-529,0-7 0,-4 6 1188,-11 32 1020,-1-11-1336,-17 26 730,13-7-813,-24 29-1592,25 19 183,-8 9-671,11 11 604,0 3-204,0 13-127,18-12-83,-8 14 0,0 1 180,12-3 693,-2 12 1,-3-2 110,-12-17 108,24 24-251,-22-36-352,7-1 412,-2-1-698,0-3 277,4 8-232,-3-13 242,2 6 318,-7-12-695,0-3 534,-2 0-632,0-5 414,1 3-100,-4-7-101,2 1-145,-5-21-915,0-20 85,0 3-141,0-11 132,36-10-1350,-27 25 572,42-29-763,-29 38-256,26-9 583,-13 15 388,31-4 168,-40 12 165,26-1 1399,-38 5-479,1 18 2509,-12-1-299,-23 34-926,14-20-1656,-57 34-479,42-35 1160,-57 30 0,47-38 0,-16 9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8:20.269"/>
    </inkml:context>
    <inkml:brush xml:id="br0">
      <inkml:brushProperty name="width" value="0.11429" units="cm"/>
      <inkml:brushProperty name="height" value="0.11429" units="cm"/>
    </inkml:brush>
  </inkml:definitions>
  <inkml:trace contextRef="#ctx0" brushRef="#br0">254 334 14584,'-35'1'886,"7"0"-661,14 1-358,3 0-145,0 1 140,-1 1-185,0-2 534,-5 3-182,-11 1-259,8 0-36,-12 3-33,22-5 106,-6 3-232,12-4 119,1 3 695,3-3 1329,0 6-278,17-3-74,-1 7 455,23-7-843,14 0 138,-12-6-652,20-6 1,0-2-682,-8 4-388,0-2 1,-1-3-746,-11-5 33,41 1-307,-27-3 1274,6 6 1,-1 3-109,-5 1 393,9-4 1,-1 0-12,-14-1-152,49-9 139,-74 13 230,14-3-281,-31 8 252,-16 0 495,-5-14 1291,-22 0-745,11-3 517,-4-10 277,-10-3 5,14 1 407,-29-22-513,28 34-727,-32-13-1695,36 24 437,-21-1-715,34 7-316,-6 2-97,12 0-463,0 14 829,2 0 599,1 12 343,15-14 507,-12 5 579,12-9-523,17 13 465,-15-8 204,43 12-1124,-35-14-316,41 10-243,-37-14-430,37 7-194,-42-8 512,16 3-226,-26-5 85,7 4 593,-15-3 590,7 9 536,-11-5 73,4 13 51,-5-10-478,-1 18-45,0-13-239,-17 31-774,12-22-761,-44 40-1048,41-33-599,-54 39-87,47-41-2453,-32 34 2939,33-41 2109,-8 13 0,14-22 0,-1 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01.035"/>
    </inkml:context>
    <inkml:brush xml:id="br0">
      <inkml:brushProperty name="width" value="0.11429" units="cm"/>
      <inkml:brushProperty name="height" value="0.11429" units="cm"/>
    </inkml:brush>
  </inkml:definitions>
  <inkml:trace contextRef="#ctx0" brushRef="#br0">58 798 12425,'-27'0'360,"6"0"-270,18 0 0,1 0 180,0 0 360,0 0-630,35-17-933,-14 13 502,31-29-76,-2 10 1,0-1-398,12-17 569,-3 11 1,10-3 0,-6 4-639,24-13 501,5 2 0,1 0 22,-43 19 1,0 1 342,22-6 1,10-3 0,-8 3-104,-12 5 1,2-1-73,13-2 1,15-4-1,0-1 1,-14 6 176,-8 3 1,-4 1 100,13-4 1,6-2 0,-12 5 85,12-4 1,-10 2 0,-4 3-1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01.919"/>
    </inkml:context>
    <inkml:brush xml:id="br0">
      <inkml:brushProperty name="width" value="0.11429" units="cm"/>
      <inkml:brushProperty name="height" value="0.11429" units="cm"/>
    </inkml:brush>
  </inkml:definitions>
  <inkml:trace contextRef="#ctx0" brushRef="#br0">1 603 11616,'37'1'557,"0"-1"-429,-18 0-97,4-14-1437,-1 10 1190,1-11-558,44-14 698,22-2 0,6-2-286,-34 5 0,3 0 145,27-5 1,12-1 0,-15 6-114,-38 11 0,1 0 158,33-9 1,15-6 0,-14 5 327,-31 10 0,-1 1-218,16-6 0,8-3 0,-13 5 499,5-2-325,-3 2 1,-3 1 121,-15 4 418,32-9-3397,-67 20 3070,-12 0 1,-2 4 0,-11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02.424"/>
    </inkml:context>
    <inkml:brush xml:id="br0">
      <inkml:brushProperty name="width" value="0.11429" units="cm"/>
      <inkml:brushProperty name="height" value="0.11429" units="cm"/>
    </inkml:brush>
  </inkml:definitions>
  <inkml:trace contextRef="#ctx0" brushRef="#br0">1 1 11256,'0'0'0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02.682"/>
    </inkml:context>
    <inkml:brush xml:id="br0">
      <inkml:brushProperty name="width" value="0.11429" units="cm"/>
      <inkml:brushProperty name="height" value="0.11429" units="cm"/>
    </inkml:brush>
  </inkml:definitions>
  <inkml:trace contextRef="#ctx0" brushRef="#br0">1 0 11976,'13'0'0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34.278"/>
    </inkml:context>
    <inkml:brush xml:id="br0">
      <inkml:brushProperty name="width" value="0.11429" units="cm"/>
      <inkml:brushProperty name="height" value="0.11429" units="cm"/>
    </inkml:brush>
  </inkml:definitions>
  <inkml:trace contextRef="#ctx0" brushRef="#br0">0 1 10896,'0'0'0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29:59.910"/>
    </inkml:context>
    <inkml:brush xml:id="br0">
      <inkml:brushProperty name="width" value="0.11429" units="cm"/>
      <inkml:brushProperty name="height" value="0.11429" units="cm"/>
    </inkml:brush>
  </inkml:definitions>
  <inkml:trace contextRef="#ctx0" brushRef="#br0">206 42 16473,'-24'-18'5624,"5"2"-3463,6 12-2549,-2 1-291,-1 19-917,-6-12 567,20 36 1540,-15-34-1150,11 37 167,-5-38-1770,-1 64 2181,7-47-144,-3 54 1330,7-53-329,19 29-218,0-34 1442,31 17-1588,-18-26 936,35 0-1701,-37-7 699,37-36-1953,-45 2 793,9-34-509,-27 23 809,-24-24 914,15 35 306,-37-16 469,38 34 127,-40 4-538,23 6-1190,-22 4-2747,-5 0 918,14 24 1640,-10-17 0,19 38 0,2-19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37.371"/>
    </inkml:context>
    <inkml:brush xml:id="br0">
      <inkml:brushProperty name="width" value="0.11429" units="cm"/>
      <inkml:brushProperty name="height" value="0.11429" units="cm"/>
    </inkml:brush>
  </inkml:definitions>
  <inkml:trace contextRef="#ctx0" brushRef="#br0">0 1 19833,'0'23'0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38.046"/>
    </inkml:context>
    <inkml:brush xml:id="br0">
      <inkml:brushProperty name="width" value="0.11429" units="cm"/>
      <inkml:brushProperty name="height" value="0.11429" units="cm"/>
    </inkml:brush>
  </inkml:definitions>
  <inkml:trace contextRef="#ctx0" brushRef="#br0">80 1 11796,'-24'0'179,"3"0"-179,16 0 90,-1 0-89,1 0-1,1 0 0,0 0 0,0 0 0,1 0 0,1 0 0,1 0 0,0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44.832"/>
    </inkml:context>
    <inkml:brush xml:id="br0">
      <inkml:brushProperty name="width" value="0.11429" units="cm"/>
      <inkml:brushProperty name="height" value="0.11429" units="cm"/>
    </inkml:brush>
  </inkml:definitions>
  <inkml:trace contextRef="#ctx0" brushRef="#br0">320 314 13055,'27'0'1686,"-5"-4"-2101,-22-33 2961,-14 1 128,10 7-1464,-11-1 461,15 11-916,-10-20 867,7 17 47,-14-25 617,8 33-1150,-12-10-1263,7 18-381,-21 1-1123,18 4 691,-33 41-1309,26-29 1372,-3 30 1,2 4-720,4-20 687,-1 31 0,5 5-260,8-16 1020,-6 40 541,15-55 548,18 26 1403,-14-24-463,26 25 33,-18-41-232,13 4-863,-1-16-1118,12-1-187,-11-25-1173,23-6-958,-27-26 1606,19-23-863,-20 0 655,-3 11 446,-6 17 1047,-6 30 155,-1 9 574,4 1-361,-5 28 506,14 3 584,-6 25-689,34 20 358,-22-23-84,32 20-85,-26-42-963,51 17 527,-40-24-4063,55 6 445,-59-19 207,14-1 1955,-19-22 0,-8-11 1,2-21-1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46.733"/>
    </inkml:context>
    <inkml:brush xml:id="br0">
      <inkml:brushProperty name="width" value="0.11429" units="cm"/>
      <inkml:brushProperty name="height" value="0.11429" units="cm"/>
    </inkml:brush>
  </inkml:definitions>
  <inkml:trace contextRef="#ctx0" brushRef="#br0">231 119 12695,'42'-27'-2570,"-13"4"2129,-12 10 461,-11 3 1032,9-2-1083,-6 3 273,-2 1 235,2-3 159,-2 5-214,-2 16 2445,-16 5-2311,-5 24-183,-1-9 371,-13 6-611,15-9 326,-37 24-644,23-20 424,-36 31-2809,39-37 2207,-29 26-494,38-32 426,-13 17 478,24-26-169,0 6 1020,5-12-41,1 9 719,0-7-16,18 16 721,-13-12-24,48 16-1054,-36-14-42,48 14-1587,-17-9 123,0-1-729,-1-3-2498,-1-4 1322,-17-3 1822,15 3 1,-23-8-1,0 1 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48.303"/>
    </inkml:context>
    <inkml:brush xml:id="br0">
      <inkml:brushProperty name="width" value="0.11429" units="cm"/>
      <inkml:brushProperty name="height" value="0.11429" units="cm"/>
    </inkml:brush>
  </inkml:definitions>
  <inkml:trace contextRef="#ctx0" brushRef="#br0">0 101 12246,'16'-27'698,"3"4"-1288,-17 14 2336,4 2-2425,1-2 559,-5 4 872,8-2-1532,-6 2 711,5 1-763,-3 1 638,-1 2-901,0 1 1816,5 20 1426,0 2-462,13 52 890,-10-29-1480,2 4 0,-1 1 1399,-3-8-166,14 52-279,-15-54-441,6 22-1998,-8-31 65,-1-2 173,1 0 143,-1-3-28,4 7 144,-5-8-146,9 22 158,-10-28-27,4 12 336,-6-26 42,-2-18-1186,1-8 78,-2-23 18,0 8 150,14-3-807,-11 10 558,36-35-908,-33 28 288,45-35 288,-36 50-25,23-7-741,-19 18-142,2 1 795,1 3-134,2 0 879,12 4-428,-7-1 878,42 2 133,-38 18 1549,40 5-210,-50 0 874,17 26-169,-28-32 262,1 38-712,-10-33-367,-41 24-1704,14-25-674,-22 3 0,-4-1-558,1-3-341,-13 2 1,-2-1-1421,6-3 2852,-10 0 0,2-3 0,19-4 0,-29 2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2.647"/>
    </inkml:context>
    <inkml:brush xml:id="br0">
      <inkml:brushProperty name="width" value="0.11429" units="cm"/>
      <inkml:brushProperty name="height" value="0.11429" units="cm"/>
    </inkml:brush>
  </inkml:definitions>
  <inkml:trace contextRef="#ctx0" brushRef="#br0">559 147 13955,'-17'-32'8886,"13"3"-7584,-13 10 83,0 2-713,13 1-164,-29 4-1173,30 3 1329,-31 3-96,20 2-1814,-56 2 181,-8 47-1605,1-10 1460,28 7 1,8 3-751,12 0 1294,-16 22-1280,33-41 1750,-1 13 127,12-23 863,1 1 1253,0 0-52,0-2-638,0 7-250,20-7 287,2 13 161,17-17-1401,5 4-372,-16-13-689,21-18-713,-27 12 138,27-49 25,-29 33-230,20-62 164,-25 47 1410,12-48-19,-18 50 591,7-25 655,-11 45-500,2-4 225,-3 33 1351,1-12-890,1 31-195,2-30-426,8 70 278,-4-45-370,1 23 0,1 6 372,7 14-152,5 15-1166,-7-27 371,-3-22 57,-6-18 377,1-1-466,0-3-2018,18 3 645,-9-11-896,28 0 1708,-21-9 0,11-28 0,-11-9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2.982"/>
    </inkml:context>
    <inkml:brush xml:id="br0">
      <inkml:brushProperty name="width" value="0.11429" units="cm"/>
      <inkml:brushProperty name="height" value="0.11429" units="cm"/>
    </inkml:brush>
  </inkml:definitions>
  <inkml:trace contextRef="#ctx0" brushRef="#br0">148 21 16383,'-46'-20'3449,"14"25"-5280,24 17 2190,8 26 943,0-14-434,21 2 884,-16-9-1039,33 9 804,18 20-816,-15-16 159,2-7 0,1-2-15,2 2-660,0 1 27,-10-10-782,-18-7 833,-8-8-178,2 5 202,-10-10 453,1 11-605,-3-8-320,-34 25-1592,26-12 382,-57 24-1256,44-19 905,-16 7 1,-4-1-1624,1 3 58,-11 15 1,-1 0 2851,11-9 1,-28 30 0,46-44-1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3.231"/>
    </inkml:context>
    <inkml:brush xml:id="br0">
      <inkml:brushProperty name="width" value="0.11429" units="cm"/>
      <inkml:brushProperty name="height" value="0.11429" units="cm"/>
    </inkml:brush>
  </inkml:definitions>
  <inkml:trace contextRef="#ctx0" brushRef="#br0">297 19 17283,'-49'-18'2806,"14"22"-4407,13 1 371,12 28 1863,-12-29-1352,7 24 622,0-25-562,2 26 294,-7-12-3515,-12 32 3306,12-24-1610,-10 16 2014,25-33 0,-3 1 1,7-8-1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3.764"/>
    </inkml:context>
    <inkml:brush xml:id="br0">
      <inkml:brushProperty name="width" value="0.11429" units="cm"/>
      <inkml:brushProperty name="height" value="0.11429" units="cm"/>
    </inkml:brush>
  </inkml:definitions>
  <inkml:trace contextRef="#ctx0" brushRef="#br0">27 207 14314,'3'-66'5117,"0"20"-3582,-3-2-514,0 29-426,0 6-259,0 5-6,0 2-149,0 21 936,0 9-1010,0 15 200,0 3-217,0 22-90,0-13 90,0 48 0,0-39-55,-7 5 1,0 1-264,3 2 194,-4 7 1,1-1-150,7-11 183,0 10 0,0 0 0,0-18 0,0 35 90,0-59-71,0-4 209,0-3 19,12 8 629,-9-15-364,9 6 409,-12-37-921,6 13-1299,-4-38 1217,5 19-524,-4-21 427,1 3-709,7-25 215,9-30-648,-4 15 1045,2 13 0,1 5 966,-2 18-1361,22-26 272,-23 57-1375,22 2 453,-18 29 2267,26 1-730,-25 26 1260,25 10-127,-30-14 313,14 27 136,-23-43 704,2 15-576,-9-24-2440,0 8 517,-24-7-2768,18 8 705,-38-2-1337,13-4-2756,-43 18 2359,19-20 3276,-32 15 0,41-20 1,-15 3-1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4.299"/>
    </inkml:context>
    <inkml:brush xml:id="br0">
      <inkml:brushProperty name="width" value="0.11429" units="cm"/>
      <inkml:brushProperty name="height" value="0.11429" units="cm"/>
    </inkml:brush>
  </inkml:definitions>
  <inkml:trace contextRef="#ctx0" brushRef="#br0">43 350 15664,'-24'-14'4470,"5"2"-2915,19 6-917,0 0-256,0 0-126,0 1-74,23-3-1728,56-14 1020,-12 6-270,14-4 1,1-2-897,-7 1 413,-13 2 0,11-3 1,-10 2-1693,18-6 1604,-12 3 0,-5 0 899,-18 2 1,-11 3 0,-4-1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0.909"/>
    </inkml:context>
    <inkml:brush xml:id="br0">
      <inkml:brushProperty name="width" value="0.11429" units="cm"/>
      <inkml:brushProperty name="height" value="0.11429" units="cm"/>
    </inkml:brush>
  </inkml:definitions>
  <inkml:trace contextRef="#ctx0" brushRef="#br0">309 1 18182,'-28'40'-423,"0"0"162,12-13 515,-10-2-1028,23-5 1852,-22-2-1929,12 9 865,-14 10-430,8-8-334,-11 16 439,17-27-1325,-15 16 1330,18-20-4757,-12 7 5075,16-15 1,-5 0-1,8-6 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49.584"/>
    </inkml:context>
    <inkml:brush xml:id="br0">
      <inkml:brushProperty name="width" value="0.11429" units="cm"/>
      <inkml:brushProperty name="height" value="0.11429" units="cm"/>
    </inkml:brush>
  </inkml:definitions>
  <inkml:trace contextRef="#ctx0" brushRef="#br0">536 350 13415,'0'-32'4558,"0"3"-3008,0 15-686,0-2-273,0 1-227,0-1 11,0-1-48,0-3 880,0 0-937,0-3 809,-19-23 194,-15 10-528,8-5 376,-34 21-1513,43 18-306,-44-1-258,34 3-71,-39 40-997,34-31 748,-4 33 0,0 4-569,7-21 747,-1 22 1,4 3 551,11-15 558,-6 23 271,21-36 588,0-1 1154,0-2-116,20 15 256,-15-13-447,36 20-258,-22-26-428,5 5-128,7-13-1416,-17-2 101,14-2-386,-5-2-1080,13-1 385,-6 0-57,45-40-710,-39 7 313,33-38 1015,-37 16 303,7-8 336,-15 23 147,1-10 270,-19 38 22,1-4 1065,-7 29 522,0 3-224,0 19-471,16-17 639,-11 17-410,22-11-16,-24 9-212,27 15 672,-19-24-1053,27 26 3,-21-31-147,11 10-911,6-9-5,-9-9-316,13 4-22,-15-13-1260,1 0-756,26-2 526,-18-20-1469,46-1 1422,-43-20 1373,8 11 0,0 2-838,-11-8 969,32-19 187,-50 39 999,9-9-551,-17 17 1696,0-4-679,-4 8 42,-2-5 1008,0 5-401,0-4 135,0 2-362,0-4-48,0 4-889,22-13-1736,-17 9-521,66-15-618,-42 15 2251,23 1 1,3 2 0,-7 2 0,27 1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49.767"/>
    </inkml:context>
    <inkml:brush xml:id="br0">
      <inkml:brushProperty name="width" value="0.11429" units="cm"/>
      <inkml:brushProperty name="height" value="0.11429" units="cm"/>
    </inkml:brush>
  </inkml:definitions>
  <inkml:trace contextRef="#ctx0" brushRef="#br0">256 73 14584,'-43'9'-1005,"1"0"701,13-2 314,0 1 5,3-2 76,1-1-17,4 0-64,3-3-390,4 2-454,6 0-139,26-2 1235,18 0-282,14-2-795,1-9 1,1-1 210,9 6 588,16-19 0,1-3 0,-6 7 0,-15-3 0,-1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0.233"/>
    </inkml:context>
    <inkml:brush xml:id="br0">
      <inkml:brushProperty name="width" value="0.11429" units="cm"/>
      <inkml:brushProperty name="height" value="0.11429" units="cm"/>
    </inkml:brush>
  </inkml:definitions>
  <inkml:trace contextRef="#ctx0" brushRef="#br0">178 248 14674,'0'-61'5188,"0"7"-3369,0 23-774,0 3-364,-20 5 706,15 5-557,-15 2-564,7 7 1050,10 1-462,-21 52-1837,14-19 692,-2 21 1,1 6-52,-5 29-650,5 0 206,5-4 355,6-37 233,0 0-566,0-1 1746,0-3-400,0-2-150,0-2-73,0-2-77,0-2-132,0-2-150,0-3 0,12 23 484,-9-24-224,8 18 305,-4-33 76,-5-1-91,4-2-847,-6-19 207,0-8 90,0-18-484,0 7 134,0 0-215,16 11-1256,-12-2 954,28-8-598,-10 2 252,39-5-799,-23 17 0,46 3 617,-55 14 231,32 0 1246,-42 16 603,8 13 1364,-20 5-410,1 1 710,-8-13-1416,-48 17-2142,20-13-378,-43 17-2145,3-8 555,11-7 2623,-25 6 1,22-11-1,-2 0 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0.900"/>
    </inkml:context>
    <inkml:brush xml:id="br0">
      <inkml:brushProperty name="width" value="0.11429" units="cm"/>
      <inkml:brushProperty name="height" value="0.11429" units="cm"/>
    </inkml:brush>
  </inkml:definitions>
  <inkml:trace contextRef="#ctx0" brushRef="#br0">368 59 14944,'-23'-21'6744,"5"3"-4333,-3 12-2749,16-2 2160,-32 5-2786,19 1 446,-16 2-233,9 22 337,0-16-1436,6 39 777,-26 13 195,10 27-730,-6-8 1519,22 1 336,17-54 507,2 19 868,20-29-96,27 8-931,-5-17-202,15 0-466,-29-21-1066,49-29-514,-35 6 913,8-3 1,-3 0-917,-16 7 187,20-29 314,-37 43 834,4-4-39,-15 21 1370,3 1-814,-1 19 2024,3-12-680,4 24 640,-3-12 169,5 0-618,3 21 334,-1-23-830,23 35 1066,-14-27-3595,40 24 1138,-30-28-1222,20 9-509,-23-15 145,2-4-768,-1-1 492,4-4-423,-1-2 2103,2-1 0,-2 0 0,0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1.247"/>
    </inkml:context>
    <inkml:brush xml:id="br0">
      <inkml:brushProperty name="width" value="0.11429" units="cm"/>
      <inkml:brushProperty name="height" value="0.11429" units="cm"/>
    </inkml:brush>
  </inkml:definitions>
  <inkml:trace contextRef="#ctx0" brushRef="#br0">102 76 16023,'-23'-26'7560,"4"3"-4929,4 13-2243,12 1 802,-12 4-1850,3 2-113,9 24 435,-8 0 480,11 20-780,20-21 425,-15 9 355,35-26-1811,5 31 2283,-2-29-898,48 25 162,-51-25 174,52 11-726,-58-12-621,30 6 241,-46-6 1253,4 2-945,-20-2 2609,-2 12-1465,-16-3-1360,-2 32 895,-20-18-319,6 12 1,1 2-279,-11-4 66,6 0 0,2 0-638,7-8-2764,-23 24 1809,27-29 439,-11 16-143,24-26 2068,2 2 0,6-11 1,2-1-1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1.782"/>
    </inkml:context>
    <inkml:brush xml:id="br0">
      <inkml:brushProperty name="width" value="0.11429" units="cm"/>
      <inkml:brushProperty name="height" value="0.11429" units="cm"/>
    </inkml:brush>
  </inkml:definitions>
  <inkml:trace contextRef="#ctx0" brushRef="#br0">249 44 16203,'-25'-22'6094,"4"5"-3784,5 13-3088,12 19 494,-24-12-792,25 30 1466,-16 17-683,18-4 835,-4 12 0,0 2-1033,4 2 298,0 15 0,-1 2 704,2-6-221,-1 22 1,-1-1 797,0-22-1032,-1 10 1,0-2 649,1-15-645,-2 27 10,3-44-84,-3 7-108,1-29 5,-2 10-110,1-26-443,1-22 1163,0-15-210,0-13-75,1-1-131,0-12 138,1 10 43,1-16 8,0 19 462,0 1-1148,19 1-695,-1-22 424,20 24-1026,11-30 396,-11 46-731,32-10 252,-36 25 454,37 0 197,-38 23 1988,38 18-394,-46-11 1744,21 45-23,-38-49 656,3 31-647,-11-27-831,0 1-197,-25 2-2786,-29 26-150,-3-20-903,-4 4 1,-6-1 2325,10-17 1,-1-4 0,0 5 0,0-3 0,6-9 0,-1 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4.764"/>
    </inkml:context>
    <inkml:brush xml:id="br0">
      <inkml:brushProperty name="width" value="0.11429" units="cm"/>
      <inkml:brushProperty name="height" value="0.11429" units="cm"/>
    </inkml:brush>
  </inkml:definitions>
  <inkml:trace contextRef="#ctx0" brushRef="#br0">117 107 15574,'-35'0'359,"4"0"-179,13 0-90,3 0 0,5 0 0,2 0-90,34 0 0,41 0-47,5-7 1,5 0-59,-12 6 1,2-2-80,14-9 1,-1 1-96,-31 9 0,2 1-1042,23-6 1,11-4 0,-8 2 735,-12 5 0,-1 0 561,10-2 0,6-2 1,-12 2-1,7 1 1,-7 2-1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5.234"/>
    </inkml:context>
    <inkml:brush xml:id="br0">
      <inkml:brushProperty name="width" value="0.11429" units="cm"/>
      <inkml:brushProperty name="height" value="0.11429" units="cm"/>
    </inkml:brush>
  </inkml:definitions>
  <inkml:trace contextRef="#ctx0" brushRef="#br0">1 214 15394,'53'-28'-3761,"2"-3"2349,-6 24 2026,12-10-621,12 4-711,7-1 0,5 0 240,-30 5 0,3-1 506,24-2 0,12-2 0,-12 2 0,-26 5 0,-3 1 0,30-4 0,-1 1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49:55.829"/>
    </inkml:context>
    <inkml:brush xml:id="br0">
      <inkml:brushProperty name="width" value="0.11429" units="cm"/>
      <inkml:brushProperty name="height" value="0.11429" units="cm"/>
    </inkml:brush>
  </inkml:definitions>
  <inkml:trace contextRef="#ctx0" brushRef="#br0">0 128 13955,'65'0'539,"-10"0"-539,16-16-879,-9 12 755,-10-11 1,2 1-367,31 10 536,-28-2 0,1-1-50,1 1 0,-3 2-139,30 2 87,-6-5 0,-1 0-116,-8 6 502,-6-2 0,-6 1 102,-23 2 268,7 0-568,-33 0-1451,-25 0-1506,0 0 3047,-17 0 0,17-13 1,6-4-1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0:05.203"/>
    </inkml:context>
    <inkml:brush xml:id="br0">
      <inkml:brushProperty name="width" value="0.11429" units="cm"/>
      <inkml:brushProperty name="height" value="0.11429" units="cm"/>
    </inkml:brush>
  </inkml:definitions>
  <inkml:trace contextRef="#ctx0" brushRef="#br0">133 69 15034,'-34'-20'3969,"1"16"-4544,17-27 3643,-6 29-4509,15-10 1464,-6 12 1,8 0 0,3 0-1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1.169"/>
    </inkml:context>
    <inkml:brush xml:id="br0">
      <inkml:brushProperty name="width" value="0.11429" units="cm"/>
      <inkml:brushProperty name="height" value="0.11429" units="cm"/>
    </inkml:brush>
  </inkml:definitions>
  <inkml:trace contextRef="#ctx0" brushRef="#br0">0 57 15484,'0'-26'4828,"0"6"-3279,0 14 305,0 3-1083,16 2-2056,2 33 2837,12-23-1879,-13 38 2026,8-44-2445,-22 26 957,45 12 125,-31-8 242,46 34 961,-39-42-3925,39 43 2846,-39-45-1924,23 25 2027,-37-39-2657,9 7 2044,-14-13 0,4 2 0,-6-5 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0:05.672"/>
    </inkml:context>
    <inkml:brush xml:id="br0">
      <inkml:brushProperty name="width" value="0.11429" units="cm"/>
      <inkml:brushProperty name="height" value="0.11429" units="cm"/>
    </inkml:brush>
  </inkml:definitions>
  <inkml:trace contextRef="#ctx0" brushRef="#br0">26 0 11886,'-25'0'0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0:06.915"/>
    </inkml:context>
    <inkml:brush xml:id="br0">
      <inkml:brushProperty name="width" value="0.11429" units="cm"/>
      <inkml:brushProperty name="height" value="0.11429" units="cm"/>
    </inkml:brush>
  </inkml:definitions>
  <inkml:trace contextRef="#ctx0" brushRef="#br0">0 10 20463,'0'-10'0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0:07.303"/>
    </inkml:context>
    <inkml:brush xml:id="br0">
      <inkml:brushProperty name="width" value="0.11429" units="cm"/>
      <inkml:brushProperty name="height" value="0.11429" units="cm"/>
    </inkml:brush>
  </inkml:definitions>
  <inkml:trace contextRef="#ctx0" brushRef="#br0">1 1 14404,'23'15'4647,"0"-3"-3577,-21-11-1383,4 0 162,-3-1 0,-2 1 1,0-1-1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0:08.846"/>
    </inkml:context>
    <inkml:brush xml:id="br0">
      <inkml:brushProperty name="width" value="0.11429" units="cm"/>
      <inkml:brushProperty name="height" value="0.11429" units="cm"/>
    </inkml:brush>
  </inkml:definitions>
  <inkml:trace contextRef="#ctx0" brushRef="#br0">32 20 18936,'-32'-20'0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1:33.593"/>
    </inkml:context>
    <inkml:brush xml:id="br0">
      <inkml:brushProperty name="width" value="0.05" units="cm"/>
      <inkml:brushProperty name="height" value="0.05" units="cm"/>
    </inkml:brush>
  </inkml:definitions>
  <inkml:trace contextRef="#ctx0" brushRef="#br0">1 22 24575,'11'0'0,"2"0"0,1 0 0,9 0 0,5 0 0,2 0 0,0 0 0,-14 0 0,-1 0 0,-3 0 0,12 0 0,14 0 0,4-5 0,-1-1 0,-5 0 0,-19 2 0,-2 4 0,-13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1:35.603"/>
    </inkml:context>
    <inkml:brush xml:id="br0">
      <inkml:brushProperty name="width" value="0.05" units="cm"/>
      <inkml:brushProperty name="height" value="0.05" units="cm"/>
    </inkml:brush>
  </inkml:definitions>
  <inkml:trace contextRef="#ctx0" brushRef="#br0">1 0 24575,'10'0'0,"0"0"0,2 0 0,3 0 0,-1 0 0,5 0 0,3 0 0,1 0 0,0 0 0,3 0 0,-11 0 0,5 0 0,-5 0 0,6 0 0,4 0 0,-9 0 0,5 0 0,0 0 0,12 0 0,3 0 0,-4 0 0,-6 0 0,-14 0 0,-3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3:18.794"/>
    </inkml:context>
    <inkml:brush xml:id="br0">
      <inkml:brushProperty name="width" value="0.05" units="cm"/>
      <inkml:brushProperty name="height" value="0.05" units="cm"/>
    </inkml:brush>
  </inkml:definitions>
  <inkml:trace contextRef="#ctx0" brushRef="#br0">1991 102 24575,'-13'-5'0,"-17"1"0,-23 4 0,-23 0 0,-20 0 0,46 0 0,-1 0 0,-1 0 0,-1 0 0,2 0 0,0 0 0,-45 0 0,16-2 0,16-1 0,18 0 0,13 0 0,-1 3 0,-7 0 0,-17 0 0,-15 0 0,-13-3 0,34 1 0,-2 0 0,-5-1 0,-3-1 0,-4 0 0,-2-1 0,0 0 0,1-1 0,7 1 0,4-1 0,-33-3 0,34 3 0,26 2 0,16 1 0,8-2 0,5 1 0,3 0 0,1 2 0,0 2 0,0 0 0,1 0 0,-1 0 0,0 0 0,0 0 0,-1 0 0,-1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3:35.943"/>
    </inkml:context>
    <inkml:brush xml:id="br0">
      <inkml:brushProperty name="width" value="0.05" units="cm"/>
      <inkml:brushProperty name="height" value="0.05" units="cm"/>
    </inkml:brush>
  </inkml:definitions>
  <inkml:trace contextRef="#ctx0" brushRef="#br0">1 138 24575,'16'0'0,"-1"0"0,-3 0 0,0 0 0,-1-5 0,2-1 0,7 0 0,13 1 0,19 1 0,24-3 0,21-3 0,-41 5 0,2-1 0,5 0 0,0 0 0,2 1 0,-1 0 0,1 0 0,-1 1 0,-3 0 0,0 1 0,-6 0 0,0 1 0,-3 0 0,0 1 0,-2-1 0,1 1 0,-1-1 0,0 0 0,2 1 0,0-1 0,1-1 0,-2 0 0,48 0 0,-5-2 0,-2-1 0,-5 3 0,-3 0 0,-11 1 0,-18 2 0,-11 0 0,-24 0 0,-6 0 0,-12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53:38.159"/>
    </inkml:context>
    <inkml:brush xml:id="br0">
      <inkml:brushProperty name="width" value="0.05" units="cm"/>
      <inkml:brushProperty name="height" value="0.05" units="cm"/>
    </inkml:brush>
  </inkml:definitions>
  <inkml:trace contextRef="#ctx0" brushRef="#br0">0 0 24575,'16'0'0,"23"0"0,26 1 0,33 7 0,-43-3 0,-1 2 0,43 8 0,-26-2 0,-27-6 0,-20-3 0,-14-2 0,-5 1 0,-4 0 0,-1 2 0,0-2 0,0 3 0,0 1 0,0-1 0,-1 2 0,-2-3 0,-3-1 0,-3 1 0,-4-1 0,-5 3 0,-8 3 0,-8 5 0,-7 7 0,-2 9 0,-1 8 0,2 9 0,4 2 0,6-3 0,4-4 0,4-5 0,3-3 0,3-5 0,2-9 0,1-5 0,1-6 0,3-4 0,1-1 0,8-3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1.845"/>
    </inkml:context>
    <inkml:brush xml:id="br0">
      <inkml:brushProperty name="width" value="0.11429" units="cm"/>
      <inkml:brushProperty name="height" value="0.11429" units="cm"/>
    </inkml:brush>
  </inkml:definitions>
  <inkml:trace contextRef="#ctx0" brushRef="#br0">98 47 16473,'0'-24'5008,"0"6"-2559,0 15-1404,-10 2-1998,7 52 1323,-7-27-898,10 42 923,0-41 632,0 1-1476,0 37 89,-6-27-948,4 53 1678,-7-58-2559,2 40 2075,0-42-2978,-7 30 1855,8-36 1063,-4 12 0,3-23 1,0 0-1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2.115"/>
    </inkml:context>
    <inkml:brush xml:id="br0">
      <inkml:brushProperty name="width" value="0.11429" units="cm"/>
      <inkml:brushProperty name="height" value="0.11429" units="cm"/>
    </inkml:brush>
  </inkml:definitions>
  <inkml:trace contextRef="#ctx0" brushRef="#br0">120 161 14854,'-33'-18'5073,"5"2"-3370,15 10-991,2 0-406,0 1-35,3 1-20,-1 0-39,6 1 1206,-1 0-1012,4 0-370,0 1 69,18-3-1539,5 0 248,41-5 39,-18 3 514,6 0 0,0 0-951,-2 1 775,19-2 1,1 0-441,-16 2 545,7 0 1,-3 1 1009,-22 3-4715,15-2 3322,-38 3 1268,-21-1 1,4 1 0,-15 1-1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5.195"/>
    </inkml:context>
    <inkml:brush xml:id="br0">
      <inkml:brushProperty name="width" value="0.11429" units="cm"/>
      <inkml:brushProperty name="height" value="0.11429" units="cm"/>
    </inkml:brush>
  </inkml:definitions>
  <inkml:trace contextRef="#ctx0" brushRef="#br0">67 31 20329,'-67'-30'0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6:33.775"/>
    </inkml:context>
    <inkml:brush xml:id="br0">
      <inkml:brushProperty name="width" value="0.11429" units="cm"/>
      <inkml:brushProperty name="height" value="0.11429" units="cm"/>
    </inkml:brush>
  </inkml:definitions>
  <inkml:trace contextRef="#ctx0" brushRef="#br0">70 0 3775,'-38'0'0,"7"0"0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4.553"/>
    </inkml:context>
    <inkml:brush xml:id="br0">
      <inkml:brushProperty name="width" value="0.11429" units="cm"/>
      <inkml:brushProperty name="height" value="0.11429" units="cm"/>
    </inkml:brush>
  </inkml:definitions>
  <inkml:trace contextRef="#ctx0" brushRef="#br0">1 1 15754,'23'4'1654,"-5"0"-1152,-15-4-4166,-2 0 2184,3 0 1428,3 0 0,1 0 1,6 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5.684"/>
    </inkml:context>
    <inkml:brush xml:id="br0">
      <inkml:brushProperty name="width" value="0.11429" units="cm"/>
      <inkml:brushProperty name="height" value="0.11429" units="cm"/>
    </inkml:brush>
  </inkml:definitions>
  <inkml:trace contextRef="#ctx0" brushRef="#br0">1 1 13235,'8'0'0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5.995"/>
    </inkml:context>
    <inkml:brush xml:id="br0">
      <inkml:brushProperty name="width" value="0.11429" units="cm"/>
      <inkml:brushProperty name="height" value="0.11429" units="cm"/>
    </inkml:brush>
  </inkml:definitions>
  <inkml:trace contextRef="#ctx0" brushRef="#br0">0 1 14584,'0'0'0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7.044"/>
    </inkml:context>
    <inkml:brush xml:id="br0">
      <inkml:brushProperty name="width" value="0.11429" units="cm"/>
      <inkml:brushProperty name="height" value="0.11429" units="cm"/>
    </inkml:brush>
  </inkml:definitions>
  <inkml:trace contextRef="#ctx0" brushRef="#br0">109 0 11796,'-38'0'-330,"2"0"0,2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6.716"/>
    </inkml:context>
    <inkml:brush xml:id="br0">
      <inkml:brushProperty name="width" value="0.11429" units="cm"/>
      <inkml:brushProperty name="height" value="0.11429" units="cm"/>
    </inkml:brush>
  </inkml:definitions>
  <inkml:trace contextRef="#ctx0" brushRef="#br0">1 77 12785,'0'-37'680,"0"8"0,0 18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07.464"/>
    </inkml:context>
    <inkml:brush xml:id="br0">
      <inkml:brushProperty name="width" value="0.11429" units="cm"/>
      <inkml:brushProperty name="height" value="0.11429" units="cm"/>
    </inkml:brush>
  </inkml:definitions>
  <inkml:trace contextRef="#ctx0" brushRef="#br0">1 1 20912,'0'6'0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29.393"/>
    </inkml:context>
    <inkml:brush xml:id="br0">
      <inkml:brushProperty name="width" value="0.11429" units="cm"/>
      <inkml:brushProperty name="height" value="0.11429" units="cm"/>
    </inkml:brush>
  </inkml:definitions>
  <inkml:trace contextRef="#ctx0" brushRef="#br0">1 29 15394,'27'0'90,"-4"0"-90,-14 0 0,5 0 0,-7 0 0,2 0 0,-4 0 0,-16 0 0,4 0-90,4 0 180,15 0-90,10 0 0,1 0 0,-1-12-1018,-13 9 361,4-10-2898,-10 13 3555,-16 0 0,-2 0 0,-14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0.343"/>
    </inkml:context>
    <inkml:brush xml:id="br0">
      <inkml:brushProperty name="width" value="0.11429" units="cm"/>
      <inkml:brushProperty name="height" value="0.11429" units="cm"/>
    </inkml:brush>
  </inkml:definitions>
  <inkml:trace contextRef="#ctx0" brushRef="#br0">226 345 21044,'-11'23'-3743,"2"-4"2022,-4-32 5681,-1 9-2910,7-20-446,-6 21-92,2-24 36,1 15 580,-1-18 380,-1 6 359,1-5-2585,-7-13 1042,-6-20-33,6 19 109,-5-9-248,18 44-327,-1-1 750,4 7-60,1 1 290,-1 0 238,0 1-1427,0 19-439,1 7-75,1 13-58,17 3 712,1 55-826,10-41 724,-15 5 0,-2 2-505,7 5 1183,-1 17 232,-4-21-123,3 23-78,-8-45-692,8 42 367,-8-53-260,8 29 418,-9-38-50,10 19 183,-9-25 216,10 11 238,-9-18 507,21 5-636,-14-11-543,31 1-385,-23-4-563,38-17-409,-33-8-1610,40-14 605,-40-4-2344,37-17 1576,-42 23-1179,16-29 1886,-32 43 2199,-1-20 0,-7 25 0,0-7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0.559"/>
    </inkml:context>
    <inkml:brush xml:id="br0">
      <inkml:brushProperty name="width" value="0.11429" units="cm"/>
      <inkml:brushProperty name="height" value="0.11429" units="cm"/>
    </inkml:brush>
  </inkml:definitions>
  <inkml:trace contextRef="#ctx0" brushRef="#br0">110 269 19425,'-31'0'629,"5"0"-359,11 0-180,4-11 2157,1 8-1896,2-8 400,3 11-1169,2-6 1096,3 0-709,16-1-919,-11-4-215,29 5-795,-17-9-895,32-6-1882,37-26 3223,-25 13 1062,25-14 1,-53 27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0.809"/>
    </inkml:context>
    <inkml:brush xml:id="br0">
      <inkml:brushProperty name="width" value="0.11429" units="cm"/>
      <inkml:brushProperty name="height" value="0.11429" units="cm"/>
    </inkml:brush>
  </inkml:definitions>
  <inkml:trace contextRef="#ctx0" brushRef="#br0">77 108 18975,'-28'-22'5575,"4"3"-3604,14 10-952,2 1-486,4 1-708,2 4 100,2-2-1237,22 1 851,39-7-1467,-8 5 429,5 0 1,-1 2-692,-7 2 548,8 1 1,1 0 1401,-8 1 1,29 0 0,-39 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6:55.552"/>
    </inkml:context>
    <inkml:brush xml:id="br0">
      <inkml:brushProperty name="width" value="0.11429" units="cm"/>
      <inkml:brushProperty name="height" value="0.11429" units="cm"/>
    </inkml:brush>
  </inkml:definitions>
  <inkml:trace contextRef="#ctx0" brushRef="#br0">19 1 9532,'-18'0'0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1.094"/>
    </inkml:context>
    <inkml:brush xml:id="br0">
      <inkml:brushProperty name="width" value="0.11429" units="cm"/>
      <inkml:brushProperty name="height" value="0.11429" units="cm"/>
    </inkml:brush>
  </inkml:definitions>
  <inkml:trace contextRef="#ctx0" brushRef="#br0">41 117 20684,'-40'0'-1889,"72"-15"-1077,-13 11 1992,59-23-331,-52 24 781,3-19-1080,0 14 1547,0-3 0,2-4 1,0 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1.327"/>
    </inkml:context>
    <inkml:brush xml:id="br0">
      <inkml:brushProperty name="width" value="0.11429" units="cm"/>
      <inkml:brushProperty name="height" value="0.11429" units="cm"/>
    </inkml:brush>
  </inkml:definitions>
  <inkml:trace contextRef="#ctx0" brushRef="#br0">168 60 20234,'-53'21'-2114,"13"-7"1504,10 1-145,12-7 346,6 1-397,3 0-225,5 2 993,3-1-332,1 5 918,18-6 1067,22 3-129,-1-8-1136,45-1 332,-42-22-621,28 14-386,-27-28-1582,3 29 770,4-30-1700,1 20 2466,4-22 0,-1 10 0,2-3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1.829"/>
    </inkml:context>
    <inkml:brush xml:id="br0">
      <inkml:brushProperty name="width" value="0.11429" units="cm"/>
      <inkml:brushProperty name="height" value="0.11429" units="cm"/>
    </inkml:brush>
  </inkml:definitions>
  <inkml:trace contextRef="#ctx0" brushRef="#br0">146 382 20684,'-38'0'1619,"15"10"-3720,21-7-480,45-13 2851,-14 5 39,22-29-1033,-31 30 994,0-26-1596,0 17 205,-1-15 599,-1 9 479,-3-2-963,13-14-172,-15 14 1086,11-16-768,-16 14 1333,0 1-147,-2 0 693,-4 1 364,-1 6 400,-17-5 1028,-7 13-895,-17-1-174,5 29-1864,2-16 797,6 32-1211,-37 6-200,28-8-489,-33 26-1322,49-37 516,-3 10 326,12 24 2207,5-25-712,2 27 1283,4-34-114,19-1 1462,3 14-436,25-17 157,-10 9 113,5-21-1691,-6-5-407,2 0-312,4-4-1410,20 0-654,-14-1 1956,14-14 1,0-8-1,-4-10 1,-7 0-1,0-1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2.133"/>
    </inkml:context>
    <inkml:brush xml:id="br0">
      <inkml:brushProperty name="width" value="0.11429" units="cm"/>
      <inkml:brushProperty name="height" value="0.11429" units="cm"/>
    </inkml:brush>
  </inkml:definitions>
  <inkml:trace contextRef="#ctx0" brushRef="#br0">84 0 24282,'-29'29'-6149,"-1"-4"4643,28 5 2836,-10-6-1755,11 2 1209,-5 16-572,5-9-428,-1 47-291,2-35 566,0 10 0,0 0 563,0-4-1911,5 11 0,4-2 1464,5-12-1127,-1 2 1,0-2 1183,0-18 0,0 12 0,-7-24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2.394"/>
    </inkml:context>
    <inkml:brush xml:id="br0">
      <inkml:brushProperty name="width" value="0.11429" units="cm"/>
      <inkml:brushProperty name="height" value="0.11429" units="cm"/>
    </inkml:brush>
  </inkml:definitions>
  <inkml:trace contextRef="#ctx0" brushRef="#br0">171 265 19784,'-40'-7'2250,"7"1"-1362,11 1-235,5 1-245,2-1 236,2 2-488,2 0 90,2-3 899,3 3-391,2-5-182,4 6-1092,55-14-429,-23 7 227,18-4 0,4-1-468,2 0-586,23-7 0,4 0-1035,-1 1 2620,-18 6 0,10-3 1,-11 3-1,12-2 0,-17 4 1,0 0-1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2.113"/>
    </inkml:context>
    <inkml:brush xml:id="br0">
      <inkml:brushProperty name="width" value="0.11429" units="cm"/>
      <inkml:brushProperty name="height" value="0.11429" units="cm"/>
    </inkml:brush>
  </inkml:definitions>
  <inkml:trace contextRef="#ctx0" brushRef="#br0">0 49 7807,'24'-49'0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4.154"/>
    </inkml:context>
    <inkml:brush xml:id="br0">
      <inkml:brushProperty name="width" value="0.11429" units="cm"/>
      <inkml:brushProperty name="height" value="0.11429" units="cm"/>
    </inkml:brush>
  </inkml:definitions>
  <inkml:trace contextRef="#ctx0" brushRef="#br0">0 32 13921,'7'-31'0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4.977"/>
    </inkml:context>
    <inkml:brush xml:id="br0">
      <inkml:brushProperty name="width" value="0.11429" units="cm"/>
      <inkml:brushProperty name="height" value="0.11429" units="cm"/>
    </inkml:brush>
  </inkml:definitions>
  <inkml:trace contextRef="#ctx0" brushRef="#br0">1 25 20684,'0'-25'887,"0"56"-1131,0-8 122,0 40 49,0-34 24,0 0-76,0 14-81,0-9-156,0 9 182,0-13-90,0-2-90,0-1 0,11-3 191,-9 9-387,10-10 630,-4 8-336,-5-16-1351,14 8 2317,-15-10-416,12 4 0,-12-12 0,6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5.358"/>
    </inkml:context>
    <inkml:brush xml:id="br0">
      <inkml:brushProperty name="width" value="0.11429" units="cm"/>
      <inkml:brushProperty name="height" value="0.11429" units="cm"/>
    </inkml:brush>
  </inkml:definitions>
  <inkml:trace contextRef="#ctx0" brushRef="#br0">96 0 20324,'-37'39'-5416,"15"0"4356,8-5 1020,14-2 1230,-8-8-1262,6 31 682,-6-24-679,8 30-204,0-40 1129,15 19 653,0-22 91,11 12-307,-4-22-79,2 0-364,-8-7 43,13-16-1630,-16-4-134,9-30-477,-14 16 330,-1-46-375,-5 46 831,-20-41 352,13 52 310,-44-16 2098,41 28-363,-46-2-739,40 12-811,-14 22-1654,15-17 113,6 37-261,2-37-2539,3 55 3823,1-40 0,23 37 0,4-32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5.624"/>
    </inkml:context>
    <inkml:brush xml:id="br0">
      <inkml:brushProperty name="width" value="0.11429" units="cm"/>
      <inkml:brushProperty name="height" value="0.11429" units="cm"/>
    </inkml:brush>
  </inkml:definitions>
  <inkml:trace contextRef="#ctx0" brushRef="#br0">75 1 21493,'-34'0'270,"7"4"-919,27 37 378,0-4 163,0-3 35,0-2-69,0-9 14,0 1-595,-6 12-1942,5 22 1901,-5-14-2470,6 32 3359,18-51 0,-14 13 1,14-26-1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7:18.239"/>
    </inkml:context>
    <inkml:brush xml:id="br0">
      <inkml:brushProperty name="width" value="0.11429" units="cm"/>
      <inkml:brushProperty name="height" value="0.11429" units="cm"/>
    </inkml:brush>
  </inkml:definitions>
  <inkml:trace contextRef="#ctx0" brushRef="#br0">1 1 9807,'10'0'0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5.810"/>
    </inkml:context>
    <inkml:brush xml:id="br0">
      <inkml:brushProperty name="width" value="0.11429" units="cm"/>
      <inkml:brushProperty name="height" value="0.11429" units="cm"/>
    </inkml:brush>
  </inkml:definitions>
  <inkml:trace contextRef="#ctx0" brushRef="#br0">227 219 19784,'-43'-17'3677,"3"1"-2296,12 7-697,3 0-288,0 2-357,4 1-68,3 1 29,5 2 424,4 0-934,4 0-509,25-5-830,7 0-606,31-8 700,-11 5 1566,12-7 1,2-2 0,-1-1 0,-4 2 0,0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6.044"/>
    </inkml:context>
    <inkml:brush xml:id="br0">
      <inkml:brushProperty name="width" value="0.11429" units="cm"/>
      <inkml:brushProperty name="height" value="0.11429" units="cm"/>
    </inkml:brush>
  </inkml:definitions>
  <inkml:trace contextRef="#ctx0" brushRef="#br0">103 0 23292,'-29'12'-2545,"-5"-10"3319,31 24-962,-14-22 88,15 21 173,-10 2-919,11 10 1015,-3 3-659,4-7 943,0-9-799,0 1 265,0 1-98,0 0-128,14 1 1576,-11 0-1407,11 0 671,-1-1-298,-10-1-803,19-1 1114,-20 0-3139,34 11 3616,-23-13-866,22 4 1,-20-15 0,0-4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6.382"/>
    </inkml:context>
    <inkml:brush xml:id="br0">
      <inkml:brushProperty name="width" value="0.11429" units="cm"/>
      <inkml:brushProperty name="height" value="0.11429" units="cm"/>
    </inkml:brush>
  </inkml:definitions>
  <inkml:trace contextRef="#ctx0" brushRef="#br0">32 177 19964,'0'-39'-102,"0"6"38,0 17 32,-14 2 2472,10 3-2148,-10-7 746,14 8-1555,33-11-596,-25 16 91,78-4 1016,-65 9 122,42 18-940,-47-13 975,-3 27-719,-2-28 1425,-3 26 595,-2-26 1240,-3 41-2372,-2-27 186,-19 51-1292,-4-27-674,-10 12-255,2-24-314,16-15 89,-4-6-262,15-2 1579,-10-1-37,11-1 588,-8-2 487,10 0-1064,-4-1 273,19-1 1381,5 0-1030,10-16-1061,3 12 380,-2-24-942,4 24 1605,5-26 0,2 15 1,2-15-1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6.743"/>
    </inkml:context>
    <inkml:brush xml:id="br0">
      <inkml:brushProperty name="width" value="0.11429" units="cm"/>
      <inkml:brushProperty name="height" value="0.11429" units="cm"/>
    </inkml:brush>
  </inkml:definitions>
  <inkml:trace contextRef="#ctx0" brushRef="#br0">89 69 21224,'-38'-20'4288,"-3"4"-4026,31 13-160,19 0-1835,28 3 1156,6 0 230,11 0 86,-29 0 261,-2 0-937,-2 0 201,-3 0 83,4-11 289,-8 8 30,1-9-889,-8 12 1313,-3 0 270,3 0-180,-4 16 98,2 1 47,-4 18 497,1 0-445,-1-4 823,1 22-1329,-2-23-54,0 19 0,0-22-548,0 27-136,0-21 457,0 20-176,0-27-23,0-1-165,0-1-125,-12-3-1958,9 9 1134,-9-1 1658,12-2 0,0-6 0,0-10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7.001"/>
    </inkml:context>
    <inkml:brush xml:id="br0">
      <inkml:brushProperty name="width" value="0.11429" units="cm"/>
      <inkml:brushProperty name="height" value="0.11429" units="cm"/>
    </inkml:brush>
  </inkml:definitions>
  <inkml:trace contextRef="#ctx0" brushRef="#br0">117 212 19425,'-31'-8'2640,"4"2"-2014,12 2-41,1 1-329,4 1-278,1-1 211,3 3-335,3 0 146,2-1 798,1-1-597,20 0-852,24-10-369,-14 4 469,47-17-430,-57 14-139,29-10 537,-29 9-1588,11-5 520,-6 3 823,20-11 311,-24 14 319,7-7 0,-39 15 0,-6 0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08.604"/>
    </inkml:context>
    <inkml:brush xml:id="br0">
      <inkml:brushProperty name="width" value="0.11429" units="cm"/>
      <inkml:brushProperty name="height" value="0.11429" units="cm"/>
    </inkml:brush>
  </inkml:definitions>
  <inkml:trace contextRef="#ctx0" brushRef="#br0">1 1 18975,'47'0'180,"-8"0"-180,-10 0 0,-5 0 0,1 0 0,2 0 90,15 0-90,-11 0 0,24 0 0,-25 0 0,30 0 90,-38 0-3778,15 0 3688,-47 0 0,11 0 0,-15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13.830"/>
    </inkml:context>
    <inkml:brush xml:id="br0">
      <inkml:brushProperty name="width" value="0.11429" units="cm"/>
      <inkml:brushProperty name="height" value="0.11429" units="cm"/>
    </inkml:brush>
  </inkml:definitions>
  <inkml:trace contextRef="#ctx0" brushRef="#br0">4 0 19245,'43'0'0,"-8"0"0,-24 14 2373,0-11-1932,-6 10-255,2-13-614,-2 0 196,-3 0 592,0 0-360,14 0 0,-1 0-1097,17 0 795,-15 0-190,-19 0 312,-8 0 0,-16 0-359,6 0 179,2 0 0,3 0-90,-1 0-89,5 0-1,-1 0 540,1 0 0,-19 0 0,-3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3.378"/>
    </inkml:context>
    <inkml:brush xml:id="br0">
      <inkml:brushProperty name="width" value="0.11429" units="cm"/>
      <inkml:brushProperty name="height" value="0.11429" units="cm"/>
    </inkml:brush>
  </inkml:definitions>
  <inkml:trace contextRef="#ctx0" brushRef="#br0">43 101 18075,'-2'-25'1153,"-1"4"-801,2 13 928,-5-6-289,4 5 254,-7-10-476,6 14-72,-1 12-1971,1-3-26,3 23 1140,-2-24-1287,1 42 796,-2 3-8,2 8-183,-2 28-172,3-46 2285,0 53-172,0-55-1073,14 43 1442,-11-52-1095,31 23 925,-29-33-678,25 4 831,-21-16-249,8 1-515,-1-5-438,0 1-389,13-2-189,-6 0-2189,47-40 731,-39 29-494,29-46-771,-41 53 1389,-1-29-205,-2 29 423,-2-24-249,0 19-72,-4-5 1722,0-4 1,-5 13 0,0-10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3.574"/>
    </inkml:context>
    <inkml:brush xml:id="br0">
      <inkml:brushProperty name="width" value="0.11429" units="cm"/>
      <inkml:brushProperty name="height" value="0.11429" units="cm"/>
    </inkml:brush>
  </inkml:definitions>
  <inkml:trace contextRef="#ctx0" brushRef="#br0">133 151 18705,'-30'0'809,"3"0"-539,9 0-180,2 0 0,1 0 0,4-8 1106,3 6-1246,3-5 971,2 3-974,36-5-799,-24-2-1854,80-11 1692,-59 8-84,22-1 1,2 0 671,-12 1 1,22-6 0,-34 11-1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3.775"/>
    </inkml:context>
    <inkml:brush xml:id="br0">
      <inkml:brushProperty name="width" value="0.11429" units="cm"/>
      <inkml:brushProperty name="height" value="0.11429" units="cm"/>
    </inkml:brush>
  </inkml:definitions>
  <inkml:trace contextRef="#ctx0" brushRef="#br0">283 220 18255,'-57'-36'5475,"4"4"-3584,-4-2-1157,23 15-571,-13-7 10,31 18-177,6 3-126,4-1 1421,4 4-1551,2-3-1350,0 2-75,28-2-695,8-2 359,20 1 590,-4 0 1,1-1 1218,11 3 0,-12 0 0,0 1 0,9 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7:24.480"/>
    </inkml:context>
    <inkml:brush xml:id="br0">
      <inkml:brushProperty name="width" value="0.11429" units="cm"/>
      <inkml:brushProperty name="height" value="0.11429" units="cm"/>
    </inkml:brush>
  </inkml:definitions>
  <inkml:trace contextRef="#ctx0" brushRef="#br0">683 31 14484,'-24'30'7205,"11"2"-4271,-3-31-5086,9 10 3650,-6-9-2576,4 4 1217,1-3-562,-7 2 1076,2 0-1787,-4-1-371,7 0 2145,2-1-1998,2-2 1245,-6 1-695,4-2 205,-8 2 126,7-2 18,-10 3 208,10-2-236,-9 1 145,10-1 312,-7 0-308,7 0 482,-9-1-230,8 0-212,-12 0 53,9 0-9,-11 0 109,13 0-88,-9 0 26,11 0 20,-8 0 187,9 0 90,-6 0-90,8 0 0,-5 0 0,6 0 90,-6 0-90,5 0 0,-5 0 0,3 0 0,-1-11-42,0 8-618,0-8 660,1 4-182,-7-1-641,7-1 820,-8-2-655,10 9-208,-4-4 163,6 4 900,-4-3-961,3 3 234,-5-5 822,4 3-887,-7-2 355,6 2 469,-7 2 134,9 0-767,-5-2 407,6 4 408,-3-3-677,4 3 700,-4-1 228,2 1 65,-2 0-344,2 0 393,0 0 75,1 0-514,0 0 0,2-18 0,0-4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3.976"/>
    </inkml:context>
    <inkml:brush xml:id="br0">
      <inkml:brushProperty name="width" value="0.11429" units="cm"/>
      <inkml:brushProperty name="height" value="0.11429" units="cm"/>
    </inkml:brush>
  </inkml:definitions>
  <inkml:trace contextRef="#ctx0" brushRef="#br0">61 26 20144,'-48'2'-3095,"36"-1"2062,53-1 513,14 0 10,22 0 51,-22 0 406,3 0 0,2-12 0,1-4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4.131"/>
    </inkml:context>
    <inkml:brush xml:id="br0">
      <inkml:brushProperty name="width" value="0.11429" units="cm"/>
      <inkml:brushProperty name="height" value="0.11429" units="cm"/>
    </inkml:brush>
  </inkml:definitions>
  <inkml:trace contextRef="#ctx0" brushRef="#br0">362 0 20234,'-42'12'-1521,"1"0"1115,-3-1 602,2-3 59,0-1-93,4-1-61,4-1-30,5 0-407,7-1-661,4 4 246,8-3-4213,77 5 5065,-21-6 1,9-2 0,2-1 0,9-1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4.576"/>
    </inkml:context>
    <inkml:brush xml:id="br0">
      <inkml:brushProperty name="width" value="0.11429" units="cm"/>
      <inkml:brushProperty name="height" value="0.11429" units="cm"/>
    </inkml:brush>
  </inkml:definitions>
  <inkml:trace contextRef="#ctx0" brushRef="#br0">130 65 19694,'-39'0'1979,"4"0"-1709,3 0 0,9 0-180,34 0-90,13 0 0,40 0 0,-10 0 0,7 0 0,-15 0 0,20-17-518,-17 12 14,-1-9 1,0-1-1588,5 13 2040,5-9 0,-37 11 0,-20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5.010"/>
    </inkml:context>
    <inkml:brush xml:id="br0">
      <inkml:brushProperty name="width" value="0.11429" units="cm"/>
      <inkml:brushProperty name="height" value="0.11429" units="cm"/>
    </inkml:brush>
  </inkml:definitions>
  <inkml:trace contextRef="#ctx0" brushRef="#br0">56 1 22573,'-14'42'-3037,"8"-8"2769,-10-4-1135,10 2 1505,-1-11-267,1 40 434,21-39 1348,4 32-1130,17-44 756,5 8-29,-9-14 24,29 2-519,-28-5 45,50 0-335,-47-1-1449,30 0 533,-37 0-41,14 0-274,-24 0 521,9 0 110,-19 0 106,0 13 1191,-6 2-991,-2 12-211,-18 12-908,13-10 516,-30 4-1008,29-14 762,-27-7-101,19 2-2052,-13-1 702,-16 15 462,13-9-962,-39 17 1099,36-22 1827,-37 4 0,39-14 1,-14-1-1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5.212"/>
    </inkml:context>
    <inkml:brush xml:id="br0">
      <inkml:brushProperty name="width" value="0.11429" units="cm"/>
      <inkml:brushProperty name="height" value="0.11429" units="cm"/>
    </inkml:brush>
  </inkml:definitions>
  <inkml:trace contextRef="#ctx0" brushRef="#br0">87 212 20144,'-33'-30'6530,"7"6"-4415,15 14-1243,3 2-294,3 0-984,1-3-317,24 3-1081,27-9 1023,0 7-927,20-2 1,3 0-786,-5 2 1264,-6 1 1,3 0-900,-8 4 0,-5 1 1867,15-4 1,34-2 0,-51 3-1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5.493"/>
    </inkml:context>
    <inkml:brush xml:id="br0">
      <inkml:brushProperty name="width" value="0.11429" units="cm"/>
      <inkml:brushProperty name="height" value="0.11429" units="cm"/>
    </inkml:brush>
  </inkml:definitions>
  <inkml:trace contextRef="#ctx0" brushRef="#br0">33 1 25001,'-18'44'-3704,"3"-8"2460,15-11 2138,0-4-358,0 1-179,0 3-101,0 3-425,0 46-283,0-31 295,0 8 0,0-1 465,0-14-1207,0 27 269,0-36-809,0 20 449,0-21-1169,0 19 1170,15-19 1280,-11 4-167,10-13 0,-14-4 0,0-2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5.736"/>
    </inkml:context>
    <inkml:brush xml:id="br0">
      <inkml:brushProperty name="width" value="0.11429" units="cm"/>
      <inkml:brushProperty name="height" value="0.11429" units="cm"/>
    </inkml:brush>
  </inkml:definitions>
  <inkml:trace contextRef="#ctx0" brushRef="#br0">235 202 19604,'-33'-10'3080,"0"-1"-1941,8 1-11,0 1-545,2 2-127,-15-4-375,18 6-215,-12-1 504,26 5-516,22 0-656,11 1-173,15 0-68,1-17-532,-7 13-53,13-9 0,4-2-406,6 0 1868,15 5 0,-1-3 1,-20-10-1,29 3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6.045"/>
    </inkml:context>
    <inkml:brush xml:id="br0">
      <inkml:brushProperty name="width" value="0.11429" units="cm"/>
      <inkml:brushProperty name="height" value="0.11429" units="cm"/>
    </inkml:brush>
  </inkml:definitions>
  <inkml:trace contextRef="#ctx0" brushRef="#br0">122 35 22303,'-54'-19'4936,"8"3"-4024,33 31-5004,5 1 2457,8 18 1761,15-8 1126,-12 3-1088,12-7 813,-2 3-961,-9 0-677,17 2 3201,-19 0-1661,15 1 1,-15-1-2815,23 34 2098,-18-29-1632,14 31-396,-12-32 1442,-3-7-2886,5 12 2824,-7-22-1134,6 7 1950,-4-16 1,1-2 0,-1-3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6.445"/>
    </inkml:context>
    <inkml:brush xml:id="br0">
      <inkml:brushProperty name="width" value="0.11429" units="cm"/>
      <inkml:brushProperty name="height" value="0.11429" units="cm"/>
    </inkml:brush>
  </inkml:definitions>
  <inkml:trace contextRef="#ctx0" brushRef="#br0">1 149 19514,'2'-37'-291,"0"9"105,0 8-19,0 8-75,1 2-344,3 0-285,5 1 84,-1 2-439,21-1 1165,-5 4 125,7 1 193,-6 3 266,-10 0 284,0 0 484,0 0 165,4 18 1227,-7-14-1355,8 48-312,-13-44 881,1 70-1608,-7-48-111,-23 36-810,15-34 459,-43 10-2494,41-21 1570,-36 21-903,40-27 232,-18 10 308,19-19 1084,-6 4-534,25-9 1399,0 2 946,4-15-1846,15 9 1440,-19-9-1968,21 12 1866,-9-7-1460,2 5 1174,3-11-5589,46-4 4788,-34 1 1,33-6-1,-48 11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6.829"/>
    </inkml:context>
    <inkml:brush xml:id="br0">
      <inkml:brushProperty name="width" value="0.11429" units="cm"/>
      <inkml:brushProperty name="height" value="0.11429" units="cm"/>
    </inkml:brush>
  </inkml:definitions>
  <inkml:trace contextRef="#ctx0" brushRef="#br0">190 68 20504,'-39'-10'2629,"4"-1"-1511,8 1 39,14 1 219,-15 1-1308,16 1 551,-7 2-847,5 2 640,12 1 160,13 1-1313,12-1-94,23 2-301,-7 0 570,2 0-477,20 0 535,-22 0 96,53 0-592,-61 0 1199,32 0 21,-49 0-36,8 0-180,-14 0 360,-1 0-271,-4 17 174,-2 3-373,-1 10-73,0-2 0,0-4 90,-14 17-727,10-9 420,-23 42-472,17-37-655,-12 52 625,13-52-2084,-5 54 1609,12-56 1349,-5 42 1,7-56 0,0 12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7:25.621"/>
    </inkml:context>
    <inkml:brush xml:id="br0">
      <inkml:brushProperty name="width" value="0.11429" units="cm"/>
      <inkml:brushProperty name="height" value="0.11429" units="cm"/>
    </inkml:brush>
  </inkml:definitions>
  <inkml:trace contextRef="#ctx0" brushRef="#br0">0 32 25789,'2'-31'0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7.119"/>
    </inkml:context>
    <inkml:brush xml:id="br0">
      <inkml:brushProperty name="width" value="0.11429" units="cm"/>
      <inkml:brushProperty name="height" value="0.11429" units="cm"/>
    </inkml:brush>
  </inkml:definitions>
  <inkml:trace contextRef="#ctx0" brushRef="#br0">51 71 20414,'-24'-19'5171,"4"3"-3158,16 7-2576,3 3-207,0 0-399,19 1-478,-13 1-1923,68 0 2656,-41 4-2211,65-1 2784,-50 1 0,13 0 1,-21 0-1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7.292"/>
    </inkml:context>
    <inkml:brush xml:id="br0">
      <inkml:brushProperty name="width" value="0.11429" units="cm"/>
      <inkml:brushProperty name="height" value="0.11429" units="cm"/>
    </inkml:brush>
  </inkml:definitions>
  <inkml:trace contextRef="#ctx0" brushRef="#br0">202 1 20864,'-51'7'-201,"6"1"-110,19-6 783,2 1-471,4-3 160,4 1-75,5 2-542,5-2-147,3 2-994,3-1 1410,0 1-426,0 0-49,21 1 16,-16-1-1245,63 0 2027,-32-3 0,46 0 1,-22 0-1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8.344"/>
    </inkml:context>
    <inkml:brush xml:id="br0">
      <inkml:brushProperty name="width" value="0.11429" units="cm"/>
      <inkml:brushProperty name="height" value="0.11429" units="cm"/>
    </inkml:brush>
  </inkml:definitions>
  <inkml:trace contextRef="#ctx0" brushRef="#br0">1 0 23562,'8'46'857,"-1"-5"-646,-7-18-777,0 2 227,0-1 113,0 2 65,0 0 39,11 12-1164,-3 17 1,0 3 391,10 2 467,-8-1 0,-2-4-458,1-26-1495,12 27 2600,-6-25 0,9 17 1,-9-27-1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8.743"/>
    </inkml:context>
    <inkml:brush xml:id="br0">
      <inkml:brushProperty name="width" value="0.11429" units="cm"/>
      <inkml:brushProperty name="height" value="0.11429" units="cm"/>
    </inkml:brush>
  </inkml:definitions>
  <inkml:trace contextRef="#ctx0" brushRef="#br0">40 394 19784,'0'-37'-12,"0"0"128,-18 3 1922,14-1-1822,-14 4 855,18 0-1435,0-6-68,0-9 250,0 13 182,66-11-957,-31 33 322,26 2 1,3 2 373,-14 6-77,9 16 1,-1 2 1096,-17-8-179,0 22 1,-7 5 911,-22-17 18,4 52-43,-34-41-1719,-6 42-193,-25-39-424,-21 38-1080,19-40 1228,4-1 1,3-1-1638,5-6 518,-45 22 644,57-32 1520,-15 9-423,35-19 311,1 1 230,5-1-373,0-2-519,45 2 1427,-17-2-220,40-1-211,-26 0-165,6 0-880,4 2 0,3-4 659,18-15-1577,12 6 1,1 0 1760,-9-11-457,-18 5 0,-2 3 1,-2 11-1,-2-11 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1:29.141"/>
    </inkml:context>
    <inkml:brush xml:id="br0">
      <inkml:brushProperty name="width" value="0.11429" units="cm"/>
      <inkml:brushProperty name="height" value="0.11429" units="cm"/>
    </inkml:brush>
  </inkml:definitions>
  <inkml:trace contextRef="#ctx0" brushRef="#br0">75 197 20504,'-20'-29'5090,"15"1"-5540,-15 11 2712,7-1-1420,9 2-1422,-9 3 1377,13 0-1626,0 0 646,0-2-1093,0 3 929,24-1-1997,5 8 976,42 1 1022,-23 3-1019,42 19 1928,-57-14-27,29 44 1009,-51-24 275,-22 59-1123,-20-44-1585,-15 23-235,2-39 586,-15 15-956,22-16 171,-24 19-1106,37-27 733,5 8 581,11-13 1003,72 4 1943,-26-9-1301,33 0 0,5-2 632,-8-2-687,13-8 1,-1-1 460,-13 4-410,-1-2 1,-5-3 909,-20-1-192,13 8-1565,-40-8-986,-2 11 1346,-7 0-294,0-6-2082,-4-1 1232,-18-3-464,12-2 479,-26 5-161,27-4 1939,-11 0 1,1 0-1,-3-4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2.733"/>
    </inkml:context>
    <inkml:brush xml:id="br0">
      <inkml:brushProperty name="width" value="0.11429" units="cm"/>
      <inkml:brushProperty name="height" value="0.11429" units="cm"/>
    </inkml:brush>
  </inkml:definitions>
  <inkml:trace contextRef="#ctx0" brushRef="#br0">27 1 23202,'-14'53'-2557,"2"-7"1711,12-5 1398,0-7-220,0 2-111,0 1-63,0 3-40,0 42-481,0-27 355,0-2 0,0 2-313,0 17-129,0 0-180,0-8-899,0-7 450,0-16 1079,0 37 0,0-47 0,0 19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3.176"/>
    </inkml:context>
    <inkml:brush xml:id="br0">
      <inkml:brushProperty name="width" value="0.11429" units="cm"/>
      <inkml:brushProperty name="height" value="0.11429" units="cm"/>
    </inkml:brush>
  </inkml:definitions>
  <inkml:trace contextRef="#ctx0" brushRef="#br0">75 208 20234,'-21'-30'4483,"4"1"-3428,17 20-2581,0-3 647,0 3 233,0-3 94,0 1 206,0-2 163,19-4-2284,23-5 680,-3 4 1240,45 0 407,-52 14 223,41 0 0,-49 27 1667,17-2-639,-31 25 753,2 13-626,-32-16-1090,-7 49-405,-21-49-638,-6 41-24,3-33-1617,1 6 115,11-16 699,8-10 230,-6 4 1032,15-12-255,-4 7 683,19-13 323,23-10 2056,-12 2-78,31-7-616,-31 2 1054,39-3-1984,15-1 417,0 0-1017,-7-8 1,-1-1-295,5 4-2766,15-20 1,1-2 804,-3 8 1944,-9-4 1,-2-2 0,-12 1-1,-1 0 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3.602"/>
    </inkml:context>
    <inkml:brush xml:id="br0">
      <inkml:brushProperty name="width" value="0.11429" units="cm"/>
      <inkml:brushProperty name="height" value="0.11429" units="cm"/>
    </inkml:brush>
  </inkml:definitions>
  <inkml:trace contextRef="#ctx0" brushRef="#br0">102 148 20864,'-21'-10'3932,"4"2"-2229,1-1-595,13 1-919,-13 3-213,4-1 201,8 2 282,-8 2-144,12-1-1346,0 1-170,21 0 67,-15-2-731,36 1 1022,-11-5-545,51-10-169,-31 6 804,31-10 421,-58 17 56,12-7-47,-26 11 1948,4-3-1711,-12 22 896,1-3-122,-3 22-343,0-11 77,0 4-56,0-4 33,0 4-257,0 32 284,0-19-547,0 9 0,0 0-336,0-4 109,2 18 1,-4 1 36,-10-13-382,11 10 0,-1-2 191,-9-19-1819,2 47 1230,7-56-1824,-7 31 2021,9-44 887,0 7 1,0-20 0,0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0:53.898"/>
    </inkml:context>
    <inkml:brush xml:id="br0">
      <inkml:brushProperty name="width" value="0.11429" units="cm"/>
      <inkml:brushProperty name="height" value="0.11429" units="cm"/>
    </inkml:brush>
  </inkml:definitions>
  <inkml:trace contextRef="#ctx0" brushRef="#br0">124 205 20234,'-36'-8'2191,"4"2"-1449,14 1-143,2 2-595,5 0 280,1 1-161,23 1-666,10-1 416,48-13-689,-21 12 289,20-12-491,-31 1 132,-1 11 174,14-19-461,-14 10 832,41-19-267,-44 12 68,29-8-118,-48 21 574,1-1 0,-29 6 0,-5 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2:26.649"/>
    </inkml:context>
    <inkml:brush xml:id="br0">
      <inkml:brushProperty name="width" value="0.11429" units="cm"/>
      <inkml:brushProperty name="height" value="0.11429" units="cm"/>
    </inkml:brush>
  </inkml:definitions>
  <inkml:trace contextRef="#ctx0" brushRef="#br0">1 348 11616,'26'0'360,"-4"0"-270,-16 0-90,-1 0 90,1 0-90,2 0 179,17 0-89,56-10-336,-25 1 118,2 3 0,-1 0-89,-10-5-237,40 7 363,-2-5 0,-10 3 0,3 0 13,-22 1 1,0 0-8,16-1 0,-2 0 153,14-3-94,4-1 8,2-1 232,2-3-364,-26 3 0,1 0 78,-16 2 1,2 0-32,13-4 0,8-2 1,-8 1-20,-15 3 1,1-1 36,14-3 1,7-1-1,-10 2-245,10-3 226,-21 5 1,-4 1-80,-14 5 98,-5-1-25,-9 3 163,-5 1 439,-3-1 1,-21 17-1,-3 3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7:46.655"/>
    </inkml:context>
    <inkml:brush xml:id="br0">
      <inkml:brushProperty name="width" value="0.11429" units="cm"/>
      <inkml:brushProperty name="height" value="0.11429" units="cm"/>
    </inkml:brush>
  </inkml:definitions>
  <inkml:trace contextRef="#ctx0" brushRef="#br0">1 760 16463,'23'-27'6884,"9"10"-6696,-19 1 1674,11 11-2861,-4-7 1023,1 4-195,2-1-18,0 0 877,1-1-1597,2 0 676,1-2-642,27-9 1283,7-6-505,2 1 207,6-3-68,-36 15 181,46-15-226,-42 17 42,51-16-275,-55 18 75,44-10-155,-43 13 46,48-6-216,-45 9-29,53-5 18,-50 6-14,55-6 91,-51 7 45,39-7 88,9 0 75,-10-1 139,8 1 59,-23 0 81,-29 4 14,13-3 0,3-2 66,1 1-29,14-4 0,2-1 159,-13 2-170,22-5 1,0-1 83,-14 5-96,2-1 0,-1 0 24,-15 5-101,7 0 1,1-1-47,-7 2 3,11-2 0,-3 1-83,-19 4-50,54-8-4,-56 9 80,13-3 0,1 1-71,-9 1 97,9-1 0,0 0-22,-13 1 10,52-5 3,-53 4 89,51 0-149,-51 2 149,50 1-174,-50 1 3,40-2 32,-46 3-88,36-3 114,-16 0-30,10-1 121,-13 1-8,-7 2-12,-21 2 44,21 0-134,-27 0 161,15-1-166,-25 1-2171,6 0 1064,-24 15 1518,-1-12-1290,-5 25 1636,-19-24-389,15 27 0,-24-16 0,8 15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2:42.462"/>
    </inkml:context>
    <inkml:brush xml:id="br0">
      <inkml:brushProperty name="width" value="0.11429" units="cm"/>
      <inkml:brushProperty name="height" value="0.11429" units="cm"/>
    </inkml:brush>
  </inkml:definitions>
  <inkml:trace contextRef="#ctx0" brushRef="#br0">72 89 12246,'-24'-14'4443,"3"3"-2947,17 8-206,0 0-476,3-1 256,0 2-152,1-1-617,0 1 906,0 0-908,-1-1 887,0 2-634,-2-3-143,1 2 11,-2-3-229,1 4 71,1-5 361,2 4 370,0-2-2054,0 2 631,0 0 75,0 0-70,14-1-1715,3 1 914,11 1-451,0-1-358,-1 2 995,7-1 517,23 1 0,4 0-500,7 0 495,-4-2 1,-2 4 918,-9 15 402,-2-13-520,1 12 424,-1-16-683,0 11 516,-1-8-426,-1 8 360,18-3-287,-15 1-310,-3-1 0,1 0 308,-2 3-305,3-5 1,-3-1 336,-12-1-405,36 5 317,-52-7-324,14 4 276,-29-5-1005,1 1-359,-5-1-193,-18 0 362,-2-1 1064,-14 0 1,1 0 0,2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2:43.176"/>
    </inkml:context>
    <inkml:brush xml:id="br0">
      <inkml:brushProperty name="width" value="0.11429" units="cm"/>
      <inkml:brushProperty name="height" value="0.11429" units="cm"/>
    </inkml:brush>
  </inkml:definitions>
  <inkml:trace contextRef="#ctx0" brushRef="#br0">1 49 14584,'36'0'360,"3"-14"-2097,-10 10 1819,2-10-1044,-7 14 1519,3 0-225,1 0 8,19 0-250,50-7-238,-25 5 499,12-2 1,-1 0-202,-20 4 265,3 0 0,-2 0-415,-15 0 103,8 7 0,-1 0 138,-5-4-112,36 10 317,-59-13-284,-1 0-80,-4 0 8,11 0-90,-13 0-116,14 0-124,-23 0-159,8 0 324,-13 0 1,-18 0-1,-11 0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2:43.887"/>
    </inkml:context>
    <inkml:brush xml:id="br0">
      <inkml:brushProperty name="width" value="0.11429" units="cm"/>
      <inkml:brushProperty name="height" value="0.11429" units="cm"/>
    </inkml:brush>
  </inkml:definitions>
  <inkml:trace contextRef="#ctx0" brushRef="#br0">108 85 13055,'-30'-10'3680,"7"7"-3796,8-7 2434,-1 4-2033,8 5-486,-4-9 1012,10 8 85,0-3 656,2 3-1085,18 0-946,2-2-1120,15 2 774,37-7 263,-22 6-857,35-3-177,-26 3-42,5 0 531,3 2 1324,3 0 139,29 0-246,-25 1-2,8 0 1,0-1-8,-13 1 22,-2 0 0,-4 0 53,-26 0 443,18 0-480,-36 0-5156,6 0 5022,-37 0 0,-5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4.610"/>
    </inkml:context>
    <inkml:brush xml:id="br0">
      <inkml:brushProperty name="width" value="0.11429" units="cm"/>
      <inkml:brushProperty name="height" value="0.11429" units="cm"/>
    </inkml:brush>
  </inkml:definitions>
  <inkml:trace contextRef="#ctx0" brushRef="#br0">71 4 15124,'-25'-4'1655,"0"10"-3148,21 35 3275,-2-6-850,4 4-134,-1-9-133,2 2-170,-2-4 319,2 3-125,0-5 828,1 35-1233,0-19-3,16 26 211,-12-29-154,24-9 305,-24-5-165,9-10 312,0 0-83,-10-3-181,21 1-606,-11 0 213,6-3-398,15 4-562,-12-8-399,40 0-610,-27-5-245,16-16 1,3-2-810,-8 9 1073,10-23 0,-2-2 1197,-18 16 1,15-23-1,-31 21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4.810"/>
    </inkml:context>
    <inkml:brush xml:id="br0">
      <inkml:brushProperty name="width" value="0.11429" units="cm"/>
      <inkml:brushProperty name="height" value="0.11429" units="cm"/>
    </inkml:brush>
  </inkml:definitions>
  <inkml:trace contextRef="#ctx0" brushRef="#br0">0 144 13055,'54'-25'-3568,"-1"10"3206,-14-2-566,7 15 1414,0-13-1482,9 6 1,1-1 996,4-5 1,-8 3 0,-2 0 0,-14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5.028"/>
    </inkml:context>
    <inkml:brush xml:id="br0">
      <inkml:brushProperty name="width" value="0.11429" units="cm"/>
      <inkml:brushProperty name="height" value="0.11429" units="cm"/>
    </inkml:brush>
  </inkml:definitions>
  <inkml:trace contextRef="#ctx0" brushRef="#br0">93 197 13685,'-31'-24'4885,"2"2"-3293,16 9-164,1 2-767,8-3 36,0 6 71,25-4-3253,10 3 1728,15 0-1185,7-2-88,-5 2-345,5 1 112,5 0-730,36-3 2466,-23 2 1,25-2 0,-32 4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5.263"/>
    </inkml:context>
    <inkml:brush xml:id="br0">
      <inkml:brushProperty name="width" value="0.11429" units="cm"/>
      <inkml:brushProperty name="height" value="0.11429" units="cm"/>
    </inkml:brush>
  </inkml:definitions>
  <inkml:trace contextRef="#ctx0" brushRef="#br0">0 52 13865,'49'-15'-5408,"-9"2"4097,1 13 1342,-10-10 0,0 7 0,-1-7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5.462"/>
    </inkml:context>
    <inkml:brush xml:id="br0">
      <inkml:brushProperty name="width" value="0.11429" units="cm"/>
      <inkml:brushProperty name="height" value="0.11429" units="cm"/>
    </inkml:brush>
  </inkml:definitions>
  <inkml:trace contextRef="#ctx0" brushRef="#br0">59 31 14404,'-25'8'-2534,"5"-3"2035,14-3-121,3-1 634,0 0-606,2 2 1751,1-1 252,17 7-820,3-5-704,39 3-73,-18-6 222,55-18 0,-47-3 0,28-16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6.348"/>
    </inkml:context>
    <inkml:brush xml:id="br0">
      <inkml:brushProperty name="width" value="0.11429" units="cm"/>
      <inkml:brushProperty name="height" value="0.11429" units="cm"/>
    </inkml:brush>
  </inkml:definitions>
  <inkml:trace contextRef="#ctx0" brushRef="#br0">55 397 16113,'39'0'90,"6"0"-90,6 0 0,-6-17-1137,3 13 1095,14-27-828,-23 14 371,46-32-503,-57 18 512,16-15-1,-34 22 867,-2 0 731,-5-2-157,-1 2 958,-2 0 54,0 4 157,-19-3 113,15 8 146,-68-2-2117,43 12-449,-26 9 1,-2 7-868,10 13-774,-29 0 292,37 16 115,3-35-596,3 37 131,5-28 523,5 17 1228,4-11 48,5 0 877,6 0 42,4 15 469,4-13-64,65 38 490,-32-40 181,53 21-1016,-46-31-1046,44 6 123,-28-8-963,11-2 1,0-1-571,-9-3-108,7-1 1,0 0 1215,-12-1 1,25-20 0,-42-5-1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6.648"/>
    </inkml:context>
    <inkml:brush xml:id="br0">
      <inkml:brushProperty name="width" value="0.11429" units="cm"/>
      <inkml:brushProperty name="height" value="0.11429" units="cm"/>
    </inkml:brush>
  </inkml:definitions>
  <inkml:trace contextRef="#ctx0" brushRef="#br0">0 86 15843,'7'-29'3023,"-1"4"-1874,-5 15-66,-1 2-166,0 3-367,0-1 204,0 3-369,0 16 642,11-10-1099,-8 32 658,19-12 160,-20 13-795,8 36 126,-10-35-706,0 57 269,0-58-809,0 39 1175,0-43-3410,0 47 2173,0-51 1198,0 28 0,0-45 1,0 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2T03:47:47.753"/>
    </inkml:context>
    <inkml:brush xml:id="br0">
      <inkml:brushProperty name="width" value="0.11429" units="cm"/>
      <inkml:brushProperty name="height" value="0.11429" units="cm"/>
    </inkml:brush>
  </inkml:definitions>
  <inkml:trace contextRef="#ctx0" brushRef="#br0">71 336 13225,'-26'0'809,"4"0"-539,18 0-90,-1 0 0,2 0 0,0 0 630,-1 0 359,1 0-1079,50 0-90,-22 0 180,60 0-90,-46 0 0,16 0-26,5 3 0,15 2 0,-9-1-80,29-2-11,-16 2 0,14 1 1,-16-3 41,3-2 21,4 2 1,1-4-4,6-12 111,-21 12 1,-1 0 3,3-13 415,0 2-97,-2 10-195,-1-14 0,2-2 305,19 7-433,-20-1 0,9-2 1,-9 2 19,-20 4 0,0 0-95,24-3 0,10-1 0,-10 2 50,-22 3 1,0 0-151,30-4 1,13-3 0,-13 2-5,-30 6 0,-1 0 66,24-4 1,11-2-1,-14 2-160,8 1 187,-6 0 1,-2 1-167,-8 3-20,18-4 53,-27 5 43,0 2-122,-2-1 12,20 1 35,-17 1-103,15 0 22,-22 2 5,47 0-36,-33 0 131,7 0 0,0 0 46,-12 0-72,1 0 0,-2 0 30,-16 0 130,38 11-270,-57-9 88,14 9-317,-30-11 454,0 0-9355,-4 0 9355,-20 0 0,15 0 0,-16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6.878"/>
    </inkml:context>
    <inkml:brush xml:id="br0">
      <inkml:brushProperty name="width" value="0.11429" units="cm"/>
      <inkml:brushProperty name="height" value="0.11429" units="cm"/>
    </inkml:brush>
  </inkml:definitions>
  <inkml:trace contextRef="#ctx0" brushRef="#br0">185 219 13955,'-36'-15'3711,"4"4"-2713,10 2-101,1 2-436,-4-2-206,9 3-78,-3 0-208,12 3 787,3 1-721,2-2 1205,2 1-958,37-4-1286,-28 2 133,37-3 1,7 1-600,-17-3-426,41-6 1,7 0-127,-16 2 1779,7-1 0,-2-1 0,-14 4 0,16-5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7.144"/>
    </inkml:context>
    <inkml:brush xml:id="br0">
      <inkml:brushProperty name="width" value="0.11429" units="cm"/>
      <inkml:brushProperty name="height" value="0.11429" units="cm"/>
    </inkml:brush>
  </inkml:definitions>
  <inkml:trace contextRef="#ctx0" brushRef="#br0">78 56 15754,'-19'-23'7802,"3"2"-5098,4 16-3346,9 1 2033,-16 1-2521,17 17 916,-5 3-510,7 19 1751,0 1-1725,0-4-85,14-1 1861,-10-9-1590,10 1 2310,-5 24-1365,-6-17 261,11 19-2376,-6 19-615,2-13 1645,-2 17 502,-2-23 0,-4-31 0,1 4 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7.564"/>
    </inkml:context>
    <inkml:brush xml:id="br0">
      <inkml:brushProperty name="width" value="0.11429" units="cm"/>
      <inkml:brushProperty name="height" value="0.11429" units="cm"/>
    </inkml:brush>
  </inkml:definitions>
  <inkml:trace contextRef="#ctx0" brushRef="#br0">0 329 13955,'3'-37'3963,"1"4"-2693,-2 9-582,1-1-303,2 0-298,0 1-114,2 0-219,4 2 409,2 1-1120,1 1-57,4 4-373,-2 0-7,4 4-256,0 2 107,2 2 421,12 2 630,-12 3 438,14 1 312,-25 21 2592,3 1-272,-11 23-167,-1 11-311,-2-14-97,-17 41-957,1-48-494,-4 32 104,-3-42-2932,3 30 696,-1-33 138,0 18 177,36-34 657,5 0 232,18-4-44,-1-14-1499,14 10 1955,-9-23-1947,18 16 1,3 1 1181,-2-11 613,13 1 1,-1 2 0,-21 4-1,25-11 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7.944"/>
    </inkml:context>
    <inkml:brush xml:id="br0">
      <inkml:brushProperty name="width" value="0.11429" units="cm"/>
      <inkml:brushProperty name="height" value="0.11429" units="cm"/>
    </inkml:brush>
  </inkml:definitions>
  <inkml:trace contextRef="#ctx0" brushRef="#br0">57 143 14314,'-26'-29'7200,"1"6"-5483,24 11-1306,-4 4 1132,5 1-1865,0-2 182,0 2 147,16-4-638,8 4-1162,12-5-214,1 9 808,0-6-1189,-14 7 1534,15-1-245,-27 2 219,16 22 3077,-20-16-305,6 52 229,-10-36-513,2 57-33,-5-43-361,0 33-25,0-21-39,-16 10-2024,13 0-172,-23 10-481,11-22-824,-4 22 977,6-41-2879,7 32 4228,6-40 1,0 14-1,0-23 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08.230"/>
    </inkml:context>
    <inkml:brush xml:id="br0">
      <inkml:brushProperty name="width" value="0.11429" units="cm"/>
      <inkml:brushProperty name="height" value="0.11429" units="cm"/>
    </inkml:brush>
  </inkml:definitions>
  <inkml:trace contextRef="#ctx0" brushRef="#br0">106 152 14134,'-33'-14'3327,"3"2"-2235,15 6-391,3-1 42,4 0 11,3 1 567,2 1-227,23-4-1885,-15 5-592,83-11 290,-54 10 611,34-3 1,4 1-756,-22 3 582,2 0 0,-3 0-1332,-14 1-18,27-2 2719,-38 3-275,14-4-469,-30 5-2386,-2-2 591,-4 2 308,-2-1 1811,0 0 1,0-3-1,0 1 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4.662"/>
    </inkml:context>
    <inkml:brush xml:id="br0">
      <inkml:brushProperty name="width" value="0.11429" units="cm"/>
      <inkml:brushProperty name="height" value="0.11429" units="cm"/>
    </inkml:brush>
  </inkml:definitions>
  <inkml:trace contextRef="#ctx0" brushRef="#br0">78 1 16653,'1'40'4648,"0"-7"-3223,-1-4-709,0-5-340,0-1-36,0 22-161,0-16 45,0 54 713,0-50-1072,0 27 2,0-39-677,-14 18-222,1-16-2493,-10 36 1988,8-37-1238,6 17 1705,5-27 981,2-2 1,2-5-1,0-1 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5.226"/>
    </inkml:context>
    <inkml:brush xml:id="br0">
      <inkml:brushProperty name="width" value="0.11429" units="cm"/>
      <inkml:brushProperty name="height" value="0.11429" units="cm"/>
    </inkml:brush>
  </inkml:definitions>
  <inkml:trace contextRef="#ctx0" brushRef="#br0">35 119 15124,'0'-34'4558,"-15"6"-477,11 17-2698,-12 2-1621,16 1 67,0 2-41,0 1 120,0 1 1119,0 1-1027,0 1-983,0-2 307,34 2-500,-8 1 66,39-1 38,-32 2 45,15 16 607,-30-12-196,13 22 985,-23-23-674,4 25 2258,-10-15-641,0 11-62,-18-10-1910,-6 5-556,1-9-77,-21 16-1088,26-19 936,-15 8-1242,21-12 891,5 2 37,5-4 3446,0 6-52,0-5 275,17 8 139,-13-7 162,43 9-877,-39-7 365,55 10-765,-48-6-904,38 17-146,-37-12 556,10 11 92,-20-13 180,0 10 474,-4-10-926,-1 7 373,-1-12-483,0 1-33,0-1-467,-16 4-2012,12-2 681,-40 10-781,23-10 229,-32 9 202,24-12-621,-13 3 454,25-7-1788,-12 1 4494,19-3 0,-2-19 0,7-4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5.647"/>
    </inkml:context>
    <inkml:brush xml:id="br0">
      <inkml:brushProperty name="width" value="0.11429" units="cm"/>
      <inkml:brushProperty name="height" value="0.11429" units="cm"/>
    </inkml:brush>
  </inkml:definitions>
  <inkml:trace contextRef="#ctx0" brushRef="#br0">1 77 13235,'19'-30'-292,"0"5"-167,-8 19-1306,5-1 993,-1 5 963,6-3-198,1 5 373,2-1-490,11 1 310,13 19 802,-13-14 1089,7 44 767,-35-27-517,-18 39-1158,6-33-356,-30 10-1038,32-23 1057,-57 23-2448,49-18 1565,-61 29-2426,61-32 765,-22 6 237,25-12 617,2-2 1089,1-1-810,1-1 1654,1-2-999,1 2 1519,2-2-697,0 0 1019,14 3-687,-11-5 411,54 4-1386,-34-4-1128,65 1 206,-51-3-2776,55-1 1774,-48 0 1412,25 0 0,-32 0 0,-1 0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5.828"/>
    </inkml:context>
    <inkml:brush xml:id="br0">
      <inkml:brushProperty name="width" value="0.11429" units="cm"/>
      <inkml:brushProperty name="height" value="0.11429" units="cm"/>
    </inkml:brush>
  </inkml:definitions>
  <inkml:trace contextRef="#ctx0" brushRef="#br0">40 50 15124,'-22'-17'5136,"5"4"-3917,17 9-2417,0 1 676,16 2-1793,-12-1-383,34 1 1607,-18 0 1061,22-2 1,-6 2-1,3-2 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7T03:33:16.016"/>
    </inkml:context>
    <inkml:brush xml:id="br0">
      <inkml:brushProperty name="width" value="0.11429" units="cm"/>
      <inkml:brushProperty name="height" value="0.11429" units="cm"/>
    </inkml:brush>
  </inkml:definitions>
  <inkml:trace contextRef="#ctx0" brushRef="#br0">155 0 14944,'-39'10'-989,"5"-2"648,19-5 303,0 0 246,2 2-816,1-1 405,4 0-281,-1 0-391,3 4 383,2 1-1232,22 0 1812,10-3-531,14-6 548,5 0 1,-2-15 0,6-5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8024-75D0-6C4A-9D3D-73B8AD4EC13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A67577B-27F5-824F-BB63-1B90FE4F0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66866F6-0B7B-B84F-8958-8F83A8B18167}"/>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5" name="Footer Placeholder 4">
            <a:extLst>
              <a:ext uri="{FF2B5EF4-FFF2-40B4-BE49-F238E27FC236}">
                <a16:creationId xmlns:a16="http://schemas.microsoft.com/office/drawing/2014/main" id="{0C3406B6-1571-4B49-9D1D-5976B0BDC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08570-243D-4E45-94AB-CAB4DBB3659B}"/>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97223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AF56-00E3-4646-B6A1-D88B55DDFAB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4F478C-4069-6448-B202-5339C9A228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EB69C6-CA99-1242-8566-8C2E38075E45}"/>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5" name="Footer Placeholder 4">
            <a:extLst>
              <a:ext uri="{FF2B5EF4-FFF2-40B4-BE49-F238E27FC236}">
                <a16:creationId xmlns:a16="http://schemas.microsoft.com/office/drawing/2014/main" id="{C9848B79-917A-C748-ABC2-E0E62CB8F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4859D-7A13-5B4F-82CC-47FADF46FA96}"/>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16090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39CF9-2A1C-554F-86B3-B42559FD3A1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1FDF4A-7F38-574D-9B1B-D995A3EF46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5B2769-2A1D-4C4F-80BA-A3CBAD7F2C0D}"/>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5" name="Footer Placeholder 4">
            <a:extLst>
              <a:ext uri="{FF2B5EF4-FFF2-40B4-BE49-F238E27FC236}">
                <a16:creationId xmlns:a16="http://schemas.microsoft.com/office/drawing/2014/main" id="{5CC0E555-20CF-0743-9368-70594B413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F56C7-6F01-E241-A3F2-23782BECEF52}"/>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323093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4FE4-F379-E84A-87EE-B86A6F0D26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927CFB-7C3A-FB4F-B0FD-733429AF39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36EA9A-610E-C942-A4EB-541C54AB5E40}"/>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5" name="Footer Placeholder 4">
            <a:extLst>
              <a:ext uri="{FF2B5EF4-FFF2-40B4-BE49-F238E27FC236}">
                <a16:creationId xmlns:a16="http://schemas.microsoft.com/office/drawing/2014/main" id="{F201D6C7-776A-1341-A752-BA58CD03C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CF3C8-80D9-F842-89B7-E94AB736890F}"/>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69634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7CF1-ACED-A441-A943-5247360E223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3EC415E-CBD0-4B44-8D37-CC1AF4A6F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5C48CE5-84C3-984F-BFF8-F1E279AC3E1B}"/>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5" name="Footer Placeholder 4">
            <a:extLst>
              <a:ext uri="{FF2B5EF4-FFF2-40B4-BE49-F238E27FC236}">
                <a16:creationId xmlns:a16="http://schemas.microsoft.com/office/drawing/2014/main" id="{7AC134DF-7E9F-9340-930F-CE058E179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6B1A9-4359-E842-8449-D67679F4C3BF}"/>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368332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98D7-C582-124E-842C-35036EBF34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9575EE-54F6-CE4A-9E72-636E934D0EF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A2927B8-850B-EA4B-B120-E59D5C0258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60B3846-EF7D-EB47-9C3B-65D170DECBA7}"/>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6" name="Footer Placeholder 5">
            <a:extLst>
              <a:ext uri="{FF2B5EF4-FFF2-40B4-BE49-F238E27FC236}">
                <a16:creationId xmlns:a16="http://schemas.microsoft.com/office/drawing/2014/main" id="{D54657C9-869C-9E45-A084-34ED0945B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C0AB4-3F20-7942-A604-D1EC10E6B86F}"/>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284531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DFFA-EC01-BB46-8D1B-A476E755CEB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8AEACD-30AF-CC4D-AA6D-15B02A4EC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377135A-66E4-4840-9DE8-B25CEB2236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A002304-21F2-2448-8FB2-77B693EBE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CE330E-42E2-5E4C-82EB-F73CD0E16BD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9A61192-56F2-9B42-B33C-C80D02A2A913}"/>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8" name="Footer Placeholder 7">
            <a:extLst>
              <a:ext uri="{FF2B5EF4-FFF2-40B4-BE49-F238E27FC236}">
                <a16:creationId xmlns:a16="http://schemas.microsoft.com/office/drawing/2014/main" id="{F1D397A6-ABC1-2749-B6DA-4FA96C6706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330C25-8EB4-454D-9600-A027A22A1426}"/>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106810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465B-A9ED-0E4D-927B-2AAAECC85E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61825AC-0D33-5146-B438-01A2B25AACA2}"/>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4" name="Footer Placeholder 3">
            <a:extLst>
              <a:ext uri="{FF2B5EF4-FFF2-40B4-BE49-F238E27FC236}">
                <a16:creationId xmlns:a16="http://schemas.microsoft.com/office/drawing/2014/main" id="{F74B8C4B-EA16-A945-ABFA-340B04C4C3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CF0ABA-A93A-1840-A26C-F5346ECCB382}"/>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179526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3894E-6427-3A4F-8837-1D24E2291DD1}"/>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3" name="Footer Placeholder 2">
            <a:extLst>
              <a:ext uri="{FF2B5EF4-FFF2-40B4-BE49-F238E27FC236}">
                <a16:creationId xmlns:a16="http://schemas.microsoft.com/office/drawing/2014/main" id="{2DD90B7C-1A80-CF49-9303-6F58508479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07D80F-A46A-0B47-A08D-433A14DFE73B}"/>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427238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7928-70DE-E64D-A494-3EF712418D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B5DD6C5-170F-DE4F-BE35-A6F240962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DAC8F25-C22B-D340-BC69-DDF1AA512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CB4921-A571-664E-A3AD-C253DEBA8AA6}"/>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6" name="Footer Placeholder 5">
            <a:extLst>
              <a:ext uri="{FF2B5EF4-FFF2-40B4-BE49-F238E27FC236}">
                <a16:creationId xmlns:a16="http://schemas.microsoft.com/office/drawing/2014/main" id="{2DA01A6D-0F2E-7443-88A9-64DC7075DA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B4B72-CB20-ED46-A6C9-177A55F5717F}"/>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230573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D51C-3E07-1643-957F-9AC1953571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7326B7-9D50-3B46-8800-C05BE7633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7B284F-6E98-9344-8861-79128FD41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2B1CD5-F028-F940-AC21-147D8D08482D}"/>
              </a:ext>
            </a:extLst>
          </p:cNvPr>
          <p:cNvSpPr>
            <a:spLocks noGrp="1"/>
          </p:cNvSpPr>
          <p:nvPr>
            <p:ph type="dt" sz="half" idx="10"/>
          </p:nvPr>
        </p:nvSpPr>
        <p:spPr/>
        <p:txBody>
          <a:bodyPr/>
          <a:lstStyle/>
          <a:p>
            <a:fld id="{2D91EF99-3CBA-1D48-8676-FE341086135F}" type="datetimeFigureOut">
              <a:rPr lang="en-US" smtClean="0"/>
              <a:t>4/27/22</a:t>
            </a:fld>
            <a:endParaRPr lang="en-US"/>
          </a:p>
        </p:txBody>
      </p:sp>
      <p:sp>
        <p:nvSpPr>
          <p:cNvPr id="6" name="Footer Placeholder 5">
            <a:extLst>
              <a:ext uri="{FF2B5EF4-FFF2-40B4-BE49-F238E27FC236}">
                <a16:creationId xmlns:a16="http://schemas.microsoft.com/office/drawing/2014/main" id="{9FFC85CA-44F9-6549-9D7B-076E5869E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51B1A-9DCE-C749-8EF1-6E9BAFE51008}"/>
              </a:ext>
            </a:extLst>
          </p:cNvPr>
          <p:cNvSpPr>
            <a:spLocks noGrp="1"/>
          </p:cNvSpPr>
          <p:nvPr>
            <p:ph type="sldNum" sz="quarter" idx="12"/>
          </p:nvPr>
        </p:nvSpPr>
        <p:spPr/>
        <p:txBody>
          <a:bodyPr/>
          <a:lstStyle/>
          <a:p>
            <a:fld id="{AC98682D-ABC8-7D49-B4D5-22FBE431A568}" type="slidenum">
              <a:rPr lang="en-US" smtClean="0"/>
              <a:t>‹#›</a:t>
            </a:fld>
            <a:endParaRPr lang="en-US"/>
          </a:p>
        </p:txBody>
      </p:sp>
    </p:spTree>
    <p:extLst>
      <p:ext uri="{BB962C8B-B14F-4D97-AF65-F5344CB8AC3E}">
        <p14:creationId xmlns:p14="http://schemas.microsoft.com/office/powerpoint/2010/main" val="394491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ABC4C-13C0-3E40-8EFC-5D8C8F746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26B73C-704E-3942-B01A-FDC075D7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E12BDD-7870-204C-B1C2-3BC48B7A9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1EF99-3CBA-1D48-8676-FE341086135F}" type="datetimeFigureOut">
              <a:rPr lang="en-US" smtClean="0"/>
              <a:t>4/27/22</a:t>
            </a:fld>
            <a:endParaRPr lang="en-US"/>
          </a:p>
        </p:txBody>
      </p:sp>
      <p:sp>
        <p:nvSpPr>
          <p:cNvPr id="5" name="Footer Placeholder 4">
            <a:extLst>
              <a:ext uri="{FF2B5EF4-FFF2-40B4-BE49-F238E27FC236}">
                <a16:creationId xmlns:a16="http://schemas.microsoft.com/office/drawing/2014/main" id="{48060552-C633-EB42-97BF-5B0E5FC96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1BF17E-CBC7-EC4A-A42A-CC59949C7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8682D-ABC8-7D49-B4D5-22FBE431A568}" type="slidenum">
              <a:rPr lang="en-US" smtClean="0"/>
              <a:t>‹#›</a:t>
            </a:fld>
            <a:endParaRPr lang="en-US"/>
          </a:p>
        </p:txBody>
      </p:sp>
    </p:spTree>
    <p:extLst>
      <p:ext uri="{BB962C8B-B14F-4D97-AF65-F5344CB8AC3E}">
        <p14:creationId xmlns:p14="http://schemas.microsoft.com/office/powerpoint/2010/main" val="154352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1.png"/><Relationship Id="rId13" Type="http://schemas.openxmlformats.org/officeDocument/2006/relationships/customXml" Target="../ink/ink194.xml"/><Relationship Id="rId3" Type="http://schemas.openxmlformats.org/officeDocument/2006/relationships/customXml" Target="../ink/ink189.xml"/><Relationship Id="rId7" Type="http://schemas.openxmlformats.org/officeDocument/2006/relationships/customXml" Target="../ink/ink191.xml"/><Relationship Id="rId12" Type="http://schemas.openxmlformats.org/officeDocument/2006/relationships/image" Target="../media/image195.png"/><Relationship Id="rId2" Type="http://schemas.openxmlformats.org/officeDocument/2006/relationships/image" Target="../media/image71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193.xml"/><Relationship Id="rId5" Type="http://schemas.openxmlformats.org/officeDocument/2006/relationships/customXml" Target="../ink/ink190.xml"/><Relationship Id="rId10" Type="http://schemas.openxmlformats.org/officeDocument/2006/relationships/image" Target="../media/image192.png"/><Relationship Id="rId4" Type="http://schemas.openxmlformats.org/officeDocument/2006/relationships/image" Target="../media/image190.png"/><Relationship Id="rId9" Type="http://schemas.openxmlformats.org/officeDocument/2006/relationships/customXml" Target="../ink/ink192.xml"/><Relationship Id="rId14" Type="http://schemas.openxmlformats.org/officeDocument/2006/relationships/image" Target="../media/image196.png"/></Relationships>
</file>

<file path=ppt/slides/_rels/slide11.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customXml" Target="../ink/ink19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customXml" Target="../ink/ink254.xml"/><Relationship Id="rId21" Type="http://schemas.openxmlformats.org/officeDocument/2006/relationships/image" Target="../media/image205.png"/><Relationship Id="rId42" Type="http://schemas.openxmlformats.org/officeDocument/2006/relationships/customXml" Target="../ink/ink216.xml"/><Relationship Id="rId63" Type="http://schemas.openxmlformats.org/officeDocument/2006/relationships/image" Target="../media/image226.png"/><Relationship Id="rId84" Type="http://schemas.openxmlformats.org/officeDocument/2006/relationships/customXml" Target="../ink/ink237.xml"/><Relationship Id="rId16" Type="http://schemas.openxmlformats.org/officeDocument/2006/relationships/customXml" Target="../ink/ink203.xml"/><Relationship Id="rId107" Type="http://schemas.openxmlformats.org/officeDocument/2006/relationships/customXml" Target="../ink/ink249.xml"/><Relationship Id="rId11" Type="http://schemas.openxmlformats.org/officeDocument/2006/relationships/image" Target="../media/image201.png"/><Relationship Id="rId32" Type="http://schemas.openxmlformats.org/officeDocument/2006/relationships/customXml" Target="../ink/ink211.xml"/><Relationship Id="rId37" Type="http://schemas.openxmlformats.org/officeDocument/2006/relationships/image" Target="../media/image213.png"/><Relationship Id="rId53" Type="http://schemas.openxmlformats.org/officeDocument/2006/relationships/image" Target="../media/image221.png"/><Relationship Id="rId58" Type="http://schemas.openxmlformats.org/officeDocument/2006/relationships/customXml" Target="../ink/ink224.xml"/><Relationship Id="rId74" Type="http://schemas.openxmlformats.org/officeDocument/2006/relationships/customXml" Target="../ink/ink232.xml"/><Relationship Id="rId79" Type="http://schemas.openxmlformats.org/officeDocument/2006/relationships/image" Target="../media/image234.png"/><Relationship Id="rId102" Type="http://schemas.openxmlformats.org/officeDocument/2006/relationships/image" Target="../media/image243.png"/><Relationship Id="rId123" Type="http://schemas.openxmlformats.org/officeDocument/2006/relationships/customXml" Target="../ink/ink257.xml"/><Relationship Id="rId128" Type="http://schemas.openxmlformats.org/officeDocument/2006/relationships/image" Target="../media/image256.png"/><Relationship Id="rId5" Type="http://schemas.openxmlformats.org/officeDocument/2006/relationships/image" Target="../media/image199.png"/><Relationship Id="rId90" Type="http://schemas.openxmlformats.org/officeDocument/2006/relationships/image" Target="../media/image237.png"/><Relationship Id="rId95" Type="http://schemas.openxmlformats.org/officeDocument/2006/relationships/customXml" Target="../ink/ink243.xml"/><Relationship Id="rId22" Type="http://schemas.openxmlformats.org/officeDocument/2006/relationships/customXml" Target="../ink/ink206.xml"/><Relationship Id="rId27" Type="http://schemas.openxmlformats.org/officeDocument/2006/relationships/image" Target="../media/image208.png"/><Relationship Id="rId43" Type="http://schemas.openxmlformats.org/officeDocument/2006/relationships/image" Target="../media/image216.png"/><Relationship Id="rId48" Type="http://schemas.openxmlformats.org/officeDocument/2006/relationships/customXml" Target="../ink/ink219.xml"/><Relationship Id="rId64" Type="http://schemas.openxmlformats.org/officeDocument/2006/relationships/customXml" Target="../ink/ink227.xml"/><Relationship Id="rId69" Type="http://schemas.openxmlformats.org/officeDocument/2006/relationships/image" Target="../media/image229.png"/><Relationship Id="rId113" Type="http://schemas.openxmlformats.org/officeDocument/2006/relationships/customXml" Target="../ink/ink252.xml"/><Relationship Id="rId118" Type="http://schemas.openxmlformats.org/officeDocument/2006/relationships/image" Target="../media/image251.png"/><Relationship Id="rId134" Type="http://schemas.openxmlformats.org/officeDocument/2006/relationships/customXml" Target="../ink/ink263.xml"/><Relationship Id="rId80" Type="http://schemas.openxmlformats.org/officeDocument/2006/relationships/customXml" Target="../ink/ink235.xml"/><Relationship Id="rId85" Type="http://schemas.openxmlformats.org/officeDocument/2006/relationships/image" Target="../media/image22.png"/><Relationship Id="rId12" Type="http://schemas.openxmlformats.org/officeDocument/2006/relationships/customXml" Target="../ink/ink201.xml"/><Relationship Id="rId17" Type="http://schemas.openxmlformats.org/officeDocument/2006/relationships/image" Target="../media/image204.png"/><Relationship Id="rId33" Type="http://schemas.openxmlformats.org/officeDocument/2006/relationships/image" Target="../media/image211.png"/><Relationship Id="rId38" Type="http://schemas.openxmlformats.org/officeDocument/2006/relationships/customXml" Target="../ink/ink214.xml"/><Relationship Id="rId59" Type="http://schemas.openxmlformats.org/officeDocument/2006/relationships/image" Target="../media/image224.png"/><Relationship Id="rId103" Type="http://schemas.openxmlformats.org/officeDocument/2006/relationships/customXml" Target="../ink/ink247.xml"/><Relationship Id="rId108" Type="http://schemas.openxmlformats.org/officeDocument/2006/relationships/image" Target="../media/image246.png"/><Relationship Id="rId124" Type="http://schemas.openxmlformats.org/officeDocument/2006/relationships/image" Target="../media/image254.png"/><Relationship Id="rId129" Type="http://schemas.openxmlformats.org/officeDocument/2006/relationships/customXml" Target="../ink/ink260.xml"/><Relationship Id="rId54" Type="http://schemas.openxmlformats.org/officeDocument/2006/relationships/customXml" Target="../ink/ink222.xml"/><Relationship Id="rId70" Type="http://schemas.openxmlformats.org/officeDocument/2006/relationships/customXml" Target="../ink/ink230.xml"/><Relationship Id="rId75" Type="http://schemas.openxmlformats.org/officeDocument/2006/relationships/image" Target="../media/image232.png"/><Relationship Id="rId91" Type="http://schemas.openxmlformats.org/officeDocument/2006/relationships/customXml" Target="../ink/ink241.xml"/><Relationship Id="rId96"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customXml" Target="../ink/ink198.xml"/><Relationship Id="rId23" Type="http://schemas.openxmlformats.org/officeDocument/2006/relationships/image" Target="../media/image206.png"/><Relationship Id="rId28" Type="http://schemas.openxmlformats.org/officeDocument/2006/relationships/customXml" Target="../ink/ink209.xml"/><Relationship Id="rId49" Type="http://schemas.openxmlformats.org/officeDocument/2006/relationships/image" Target="../media/image219.png"/><Relationship Id="rId114" Type="http://schemas.openxmlformats.org/officeDocument/2006/relationships/image" Target="../media/image249.png"/><Relationship Id="rId119" Type="http://schemas.openxmlformats.org/officeDocument/2006/relationships/customXml" Target="../ink/ink255.xml"/><Relationship Id="rId44" Type="http://schemas.openxmlformats.org/officeDocument/2006/relationships/customXml" Target="../ink/ink217.xml"/><Relationship Id="rId60" Type="http://schemas.openxmlformats.org/officeDocument/2006/relationships/customXml" Target="../ink/ink225.xml"/><Relationship Id="rId65" Type="http://schemas.openxmlformats.org/officeDocument/2006/relationships/image" Target="../media/image227.png"/><Relationship Id="rId81" Type="http://schemas.openxmlformats.org/officeDocument/2006/relationships/image" Target="../media/image235.png"/><Relationship Id="rId86" Type="http://schemas.openxmlformats.org/officeDocument/2006/relationships/customXml" Target="../ink/ink238.xml"/><Relationship Id="rId130" Type="http://schemas.openxmlformats.org/officeDocument/2006/relationships/customXml" Target="../ink/ink261.xml"/><Relationship Id="rId135" Type="http://schemas.openxmlformats.org/officeDocument/2006/relationships/image" Target="../media/image259.png"/><Relationship Id="rId13" Type="http://schemas.openxmlformats.org/officeDocument/2006/relationships/image" Target="../media/image202.png"/><Relationship Id="rId18" Type="http://schemas.openxmlformats.org/officeDocument/2006/relationships/customXml" Target="../ink/ink204.xml"/><Relationship Id="rId39" Type="http://schemas.openxmlformats.org/officeDocument/2006/relationships/image" Target="../media/image214.png"/><Relationship Id="rId109" Type="http://schemas.openxmlformats.org/officeDocument/2006/relationships/customXml" Target="../ink/ink250.xml"/><Relationship Id="rId34" Type="http://schemas.openxmlformats.org/officeDocument/2006/relationships/customXml" Target="../ink/ink212.xml"/><Relationship Id="rId50" Type="http://schemas.openxmlformats.org/officeDocument/2006/relationships/customXml" Target="../ink/ink220.xml"/><Relationship Id="rId55" Type="http://schemas.openxmlformats.org/officeDocument/2006/relationships/image" Target="../media/image222.png"/><Relationship Id="rId76" Type="http://schemas.openxmlformats.org/officeDocument/2006/relationships/customXml" Target="../ink/ink233.xml"/><Relationship Id="rId97" Type="http://schemas.openxmlformats.org/officeDocument/2006/relationships/customXml" Target="../ink/ink244.xml"/><Relationship Id="rId104" Type="http://schemas.openxmlformats.org/officeDocument/2006/relationships/image" Target="../media/image244.png"/><Relationship Id="rId120" Type="http://schemas.openxmlformats.org/officeDocument/2006/relationships/image" Target="../media/image252.png"/><Relationship Id="rId125" Type="http://schemas.openxmlformats.org/officeDocument/2006/relationships/customXml" Target="../ink/ink258.xml"/><Relationship Id="rId7" Type="http://schemas.openxmlformats.org/officeDocument/2006/relationships/image" Target="../media/image192.png"/><Relationship Id="rId71" Type="http://schemas.openxmlformats.org/officeDocument/2006/relationships/image" Target="../media/image230.png"/><Relationship Id="rId92" Type="http://schemas.openxmlformats.org/officeDocument/2006/relationships/image" Target="../media/image238.png"/><Relationship Id="rId2" Type="http://schemas.openxmlformats.org/officeDocument/2006/relationships/customXml" Target="../ink/ink196.xml"/><Relationship Id="rId29" Type="http://schemas.openxmlformats.org/officeDocument/2006/relationships/image" Target="../media/image209.png"/><Relationship Id="rId24" Type="http://schemas.openxmlformats.org/officeDocument/2006/relationships/customXml" Target="../ink/ink207.xml"/><Relationship Id="rId40" Type="http://schemas.openxmlformats.org/officeDocument/2006/relationships/customXml" Target="../ink/ink215.xml"/><Relationship Id="rId45" Type="http://schemas.openxmlformats.org/officeDocument/2006/relationships/image" Target="../media/image217.png"/><Relationship Id="rId66" Type="http://schemas.openxmlformats.org/officeDocument/2006/relationships/customXml" Target="../ink/ink228.xml"/><Relationship Id="rId87" Type="http://schemas.openxmlformats.org/officeDocument/2006/relationships/image" Target="../media/image2.png"/><Relationship Id="rId110" Type="http://schemas.openxmlformats.org/officeDocument/2006/relationships/image" Target="../media/image247.png"/><Relationship Id="rId115" Type="http://schemas.openxmlformats.org/officeDocument/2006/relationships/customXml" Target="../ink/ink253.xml"/><Relationship Id="rId131" Type="http://schemas.openxmlformats.org/officeDocument/2006/relationships/image" Target="../media/image257.png"/><Relationship Id="rId61" Type="http://schemas.openxmlformats.org/officeDocument/2006/relationships/image" Target="../media/image225.png"/><Relationship Id="rId82" Type="http://schemas.openxmlformats.org/officeDocument/2006/relationships/customXml" Target="../ink/ink236.xml"/><Relationship Id="rId19" Type="http://schemas.openxmlformats.org/officeDocument/2006/relationships/image" Target="../media/image146.png"/><Relationship Id="rId14" Type="http://schemas.openxmlformats.org/officeDocument/2006/relationships/customXml" Target="../ink/ink202.xml"/><Relationship Id="rId30" Type="http://schemas.openxmlformats.org/officeDocument/2006/relationships/customXml" Target="../ink/ink210.xml"/><Relationship Id="rId35" Type="http://schemas.openxmlformats.org/officeDocument/2006/relationships/image" Target="../media/image212.png"/><Relationship Id="rId56" Type="http://schemas.openxmlformats.org/officeDocument/2006/relationships/customXml" Target="../ink/ink223.xml"/><Relationship Id="rId77" Type="http://schemas.openxmlformats.org/officeDocument/2006/relationships/image" Target="../media/image233.png"/><Relationship Id="rId100" Type="http://schemas.openxmlformats.org/officeDocument/2006/relationships/image" Target="../media/image242.png"/><Relationship Id="rId105" Type="http://schemas.openxmlformats.org/officeDocument/2006/relationships/customXml" Target="../ink/ink248.xml"/><Relationship Id="rId126" Type="http://schemas.openxmlformats.org/officeDocument/2006/relationships/image" Target="../media/image255.png"/><Relationship Id="rId8" Type="http://schemas.openxmlformats.org/officeDocument/2006/relationships/customXml" Target="../ink/ink199.xml"/><Relationship Id="rId51" Type="http://schemas.openxmlformats.org/officeDocument/2006/relationships/image" Target="../media/image220.png"/><Relationship Id="rId72" Type="http://schemas.openxmlformats.org/officeDocument/2006/relationships/customXml" Target="../ink/ink231.xml"/><Relationship Id="rId93" Type="http://schemas.openxmlformats.org/officeDocument/2006/relationships/customXml" Target="../ink/ink242.xml"/><Relationship Id="rId98" Type="http://schemas.openxmlformats.org/officeDocument/2006/relationships/image" Target="../media/image241.png"/><Relationship Id="rId121" Type="http://schemas.openxmlformats.org/officeDocument/2006/relationships/customXml" Target="../ink/ink256.xml"/><Relationship Id="rId3" Type="http://schemas.openxmlformats.org/officeDocument/2006/relationships/image" Target="../media/image198.png"/><Relationship Id="rId25" Type="http://schemas.openxmlformats.org/officeDocument/2006/relationships/image" Target="../media/image207.png"/><Relationship Id="rId46" Type="http://schemas.openxmlformats.org/officeDocument/2006/relationships/customXml" Target="../ink/ink218.xml"/><Relationship Id="rId67" Type="http://schemas.openxmlformats.org/officeDocument/2006/relationships/image" Target="../media/image228.png"/><Relationship Id="rId116" Type="http://schemas.openxmlformats.org/officeDocument/2006/relationships/image" Target="../media/image250.png"/><Relationship Id="rId20" Type="http://schemas.openxmlformats.org/officeDocument/2006/relationships/customXml" Target="../ink/ink205.xml"/><Relationship Id="rId41" Type="http://schemas.openxmlformats.org/officeDocument/2006/relationships/image" Target="../media/image215.png"/><Relationship Id="rId62" Type="http://schemas.openxmlformats.org/officeDocument/2006/relationships/customXml" Target="../ink/ink226.xml"/><Relationship Id="rId83" Type="http://schemas.openxmlformats.org/officeDocument/2006/relationships/image" Target="../media/image236.png"/><Relationship Id="rId88" Type="http://schemas.openxmlformats.org/officeDocument/2006/relationships/customXml" Target="../ink/ink239.xml"/><Relationship Id="rId111" Type="http://schemas.openxmlformats.org/officeDocument/2006/relationships/customXml" Target="../ink/ink251.xml"/><Relationship Id="rId132" Type="http://schemas.openxmlformats.org/officeDocument/2006/relationships/customXml" Target="../ink/ink262.xml"/><Relationship Id="rId15" Type="http://schemas.openxmlformats.org/officeDocument/2006/relationships/image" Target="../media/image203.png"/><Relationship Id="rId36" Type="http://schemas.openxmlformats.org/officeDocument/2006/relationships/customXml" Target="../ink/ink213.xml"/><Relationship Id="rId57" Type="http://schemas.openxmlformats.org/officeDocument/2006/relationships/image" Target="../media/image223.png"/><Relationship Id="rId106" Type="http://schemas.openxmlformats.org/officeDocument/2006/relationships/image" Target="../media/image245.png"/><Relationship Id="rId127" Type="http://schemas.openxmlformats.org/officeDocument/2006/relationships/customXml" Target="../ink/ink259.xml"/><Relationship Id="rId10" Type="http://schemas.openxmlformats.org/officeDocument/2006/relationships/customXml" Target="../ink/ink200.xml"/><Relationship Id="rId31" Type="http://schemas.openxmlformats.org/officeDocument/2006/relationships/image" Target="../media/image210.png"/><Relationship Id="rId52" Type="http://schemas.openxmlformats.org/officeDocument/2006/relationships/customXml" Target="../ink/ink221.xml"/><Relationship Id="rId73" Type="http://schemas.openxmlformats.org/officeDocument/2006/relationships/image" Target="../media/image231.png"/><Relationship Id="rId78" Type="http://schemas.openxmlformats.org/officeDocument/2006/relationships/customXml" Target="../ink/ink234.xml"/><Relationship Id="rId94" Type="http://schemas.openxmlformats.org/officeDocument/2006/relationships/image" Target="../media/image239.png"/><Relationship Id="rId99" Type="http://schemas.openxmlformats.org/officeDocument/2006/relationships/customXml" Target="../ink/ink245.xml"/><Relationship Id="rId101" Type="http://schemas.openxmlformats.org/officeDocument/2006/relationships/customXml" Target="../ink/ink246.xml"/><Relationship Id="rId122" Type="http://schemas.openxmlformats.org/officeDocument/2006/relationships/image" Target="../media/image253.png"/><Relationship Id="rId4" Type="http://schemas.openxmlformats.org/officeDocument/2006/relationships/customXml" Target="../ink/ink197.xml"/><Relationship Id="rId9" Type="http://schemas.openxmlformats.org/officeDocument/2006/relationships/image" Target="../media/image200.png"/><Relationship Id="rId26" Type="http://schemas.openxmlformats.org/officeDocument/2006/relationships/customXml" Target="../ink/ink208.xml"/><Relationship Id="rId47" Type="http://schemas.openxmlformats.org/officeDocument/2006/relationships/image" Target="../media/image218.png"/><Relationship Id="rId68" Type="http://schemas.openxmlformats.org/officeDocument/2006/relationships/customXml" Target="../ink/ink229.xml"/><Relationship Id="rId89" Type="http://schemas.openxmlformats.org/officeDocument/2006/relationships/customXml" Target="../ink/ink240.xml"/><Relationship Id="rId112" Type="http://schemas.openxmlformats.org/officeDocument/2006/relationships/image" Target="../media/image248.png"/><Relationship Id="rId133" Type="http://schemas.openxmlformats.org/officeDocument/2006/relationships/image" Target="../media/image258.png"/></Relationships>
</file>

<file path=ppt/slides/_rels/slide13.xml.rels><?xml version="1.0" encoding="UTF-8" standalone="yes"?>
<Relationships xmlns="http://schemas.openxmlformats.org/package/2006/relationships"><Relationship Id="rId8" Type="http://schemas.openxmlformats.org/officeDocument/2006/relationships/image" Target="../media/image263.png"/><Relationship Id="rId3" Type="http://schemas.openxmlformats.org/officeDocument/2006/relationships/customXml" Target="../ink/ink264.xml"/><Relationship Id="rId7" Type="http://schemas.openxmlformats.org/officeDocument/2006/relationships/customXml" Target="../ink/ink266.xml"/><Relationship Id="rId12" Type="http://schemas.openxmlformats.org/officeDocument/2006/relationships/image" Target="../media/image265.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262.png"/><Relationship Id="rId11" Type="http://schemas.openxmlformats.org/officeDocument/2006/relationships/customXml" Target="../ink/ink268.xml"/><Relationship Id="rId5" Type="http://schemas.openxmlformats.org/officeDocument/2006/relationships/customXml" Target="../ink/ink265.xml"/><Relationship Id="rId10" Type="http://schemas.openxmlformats.org/officeDocument/2006/relationships/image" Target="../media/image264.png"/><Relationship Id="rId4" Type="http://schemas.openxmlformats.org/officeDocument/2006/relationships/image" Target="../media/image261.png"/><Relationship Id="rId9" Type="http://schemas.openxmlformats.org/officeDocument/2006/relationships/customXml" Target="../ink/ink267.xml"/></Relationships>
</file>

<file path=ppt/slides/_rels/slide2.xml.rels><?xml version="1.0" encoding="UTF-8" standalone="yes"?>
<Relationships xmlns="http://schemas.openxmlformats.org/package/2006/relationships"><Relationship Id="rId142" Type="http://schemas.openxmlformats.org/officeDocument/2006/relationships/image" Target="../media/image2.png"/><Relationship Id="rId163" Type="http://schemas.openxmlformats.org/officeDocument/2006/relationships/customXml" Target="../ink/ink7.xml"/><Relationship Id="rId189" Type="http://schemas.openxmlformats.org/officeDocument/2006/relationships/customXml" Target="../ink/ink9.xml"/><Relationship Id="rId3" Type="http://schemas.openxmlformats.org/officeDocument/2006/relationships/customXml" Target="../ink/ink1.xml"/><Relationship Id="rId47" Type="http://schemas.openxmlformats.org/officeDocument/2006/relationships/customXml" Target="../ink/ink2.xml"/><Relationship Id="rId141" Type="http://schemas.openxmlformats.org/officeDocument/2006/relationships/customXml" Target="../ink/ink4.xml"/><Relationship Id="rId188" Type="http://schemas.openxmlformats.org/officeDocument/2006/relationships/image" Target="../media/image94.png"/><Relationship Id="rId46" Type="http://schemas.openxmlformats.org/officeDocument/2006/relationships/image" Target="../media/image23.png"/><Relationship Id="rId162" Type="http://schemas.openxmlformats.org/officeDocument/2006/relationships/image" Target="../media/image81.png"/><Relationship Id="rId2" Type="http://schemas.openxmlformats.org/officeDocument/2006/relationships/image" Target="../media/image1.png"/><Relationship Id="rId140" Type="http://schemas.openxmlformats.org/officeDocument/2006/relationships/image" Target="../media/image70.png"/><Relationship Id="rId161" Type="http://schemas.openxmlformats.org/officeDocument/2006/relationships/customXml" Target="../ink/ink6.xml"/><Relationship Id="rId1" Type="http://schemas.openxmlformats.org/officeDocument/2006/relationships/slideLayout" Target="../slideLayouts/slideLayout2.xml"/><Relationship Id="rId190" Type="http://schemas.openxmlformats.org/officeDocument/2006/relationships/image" Target="../media/image95.png"/><Relationship Id="rId49" Type="http://schemas.openxmlformats.org/officeDocument/2006/relationships/customXml" Target="../ink/ink3.xml"/><Relationship Id="rId160" Type="http://schemas.openxmlformats.org/officeDocument/2006/relationships/image" Target="../media/image80.png"/><Relationship Id="rId165" Type="http://schemas.openxmlformats.org/officeDocument/2006/relationships/customXml" Target="../ink/ink8.xml"/><Relationship Id="rId143" Type="http://schemas.openxmlformats.org/officeDocument/2006/relationships/customXml" Target="../ink/ink5.xml"/><Relationship Id="rId164" Type="http://schemas.openxmlformats.org/officeDocument/2006/relationships/image" Target="../media/image3.png"/><Relationship Id="rId48" Type="http://schemas.openxmlformats.org/officeDocument/2006/relationships/image" Target="../media/image24.png"/></Relationships>
</file>

<file path=ppt/slides/_rels/slide3.xml.rels><?xml version="1.0" encoding="UTF-8" standalone="yes"?>
<Relationships xmlns="http://schemas.openxmlformats.org/package/2006/relationships"><Relationship Id="rId109" Type="http://schemas.openxmlformats.org/officeDocument/2006/relationships/customXml" Target="../ink/ink13.xml"/><Relationship Id="rId197" Type="http://schemas.openxmlformats.org/officeDocument/2006/relationships/image" Target="../media/image193.png"/><Relationship Id="rId3" Type="http://schemas.openxmlformats.org/officeDocument/2006/relationships/customXml" Target="../ink/ink10.xml"/><Relationship Id="rId47" Type="http://schemas.openxmlformats.org/officeDocument/2006/relationships/customXml" Target="../ink/ink11.xml"/><Relationship Id="rId46" Type="http://schemas.openxmlformats.org/officeDocument/2006/relationships/image" Target="../media/image118.png"/><Relationship Id="rId108" Type="http://schemas.openxmlformats.org/officeDocument/2006/relationships/image" Target="../media/image149.png"/><Relationship Id="rId2" Type="http://schemas.openxmlformats.org/officeDocument/2006/relationships/image" Target="../media/image4.png"/><Relationship Id="rId1" Type="http://schemas.openxmlformats.org/officeDocument/2006/relationships/slideLayout" Target="../slideLayouts/slideLayout2.xml"/><Relationship Id="rId178" Type="http://schemas.openxmlformats.org/officeDocument/2006/relationships/customXml" Target="../ink/ink14.xml"/><Relationship Id="rId49" Type="http://schemas.openxmlformats.org/officeDocument/2006/relationships/customXml" Target="../ink/ink12.xml"/><Relationship Id="rId199" Type="http://schemas.openxmlformats.org/officeDocument/2006/relationships/image" Target="../media/image194.png"/><Relationship Id="rId177" Type="http://schemas.openxmlformats.org/officeDocument/2006/relationships/image" Target="../media/image183.png"/><Relationship Id="rId198" Type="http://schemas.openxmlformats.org/officeDocument/2006/relationships/customXml" Target="../ink/ink15.xml"/><Relationship Id="rId48" Type="http://schemas.openxmlformats.org/officeDocument/2006/relationships/image" Target="../media/image119.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image" Target="../media/image65.png"/><Relationship Id="rId21" Type="http://schemas.openxmlformats.org/officeDocument/2006/relationships/image" Target="../media/image15.png"/><Relationship Id="rId42" Type="http://schemas.openxmlformats.org/officeDocument/2006/relationships/customXml" Target="../ink/ink36.xml"/><Relationship Id="rId63" Type="http://schemas.openxmlformats.org/officeDocument/2006/relationships/image" Target="../media/image38.png"/><Relationship Id="rId84" Type="http://schemas.openxmlformats.org/officeDocument/2006/relationships/customXml" Target="../ink/ink57.xml"/><Relationship Id="rId138" Type="http://schemas.openxmlformats.org/officeDocument/2006/relationships/customXml" Target="../ink/ink84.xml"/><Relationship Id="rId159" Type="http://schemas.openxmlformats.org/officeDocument/2006/relationships/image" Target="../media/image89.png"/><Relationship Id="rId170" Type="http://schemas.openxmlformats.org/officeDocument/2006/relationships/customXml" Target="../ink/ink100.xml"/><Relationship Id="rId107" Type="http://schemas.openxmlformats.org/officeDocument/2006/relationships/image" Target="../media/image60.png"/><Relationship Id="rId11" Type="http://schemas.openxmlformats.org/officeDocument/2006/relationships/image" Target="../media/image10.png"/><Relationship Id="rId32" Type="http://schemas.openxmlformats.org/officeDocument/2006/relationships/customXml" Target="../ink/ink31.xml"/><Relationship Id="rId53" Type="http://schemas.openxmlformats.org/officeDocument/2006/relationships/image" Target="../media/image33.png"/><Relationship Id="rId74" Type="http://schemas.openxmlformats.org/officeDocument/2006/relationships/customXml" Target="../ink/ink52.xml"/><Relationship Id="rId128" Type="http://schemas.openxmlformats.org/officeDocument/2006/relationships/customXml" Target="../ink/ink79.xml"/><Relationship Id="rId149" Type="http://schemas.openxmlformats.org/officeDocument/2006/relationships/image" Target="../media/image84.png"/><Relationship Id="rId5" Type="http://schemas.openxmlformats.org/officeDocument/2006/relationships/image" Target="../media/image7.png"/><Relationship Id="rId95" Type="http://schemas.openxmlformats.org/officeDocument/2006/relationships/image" Target="../media/image54.png"/><Relationship Id="rId160" Type="http://schemas.openxmlformats.org/officeDocument/2006/relationships/customXml" Target="../ink/ink95.xml"/><Relationship Id="rId181" Type="http://schemas.openxmlformats.org/officeDocument/2006/relationships/image" Target="../media/image102.png"/><Relationship Id="rId22" Type="http://schemas.openxmlformats.org/officeDocument/2006/relationships/customXml" Target="../ink/ink26.xml"/><Relationship Id="rId43" Type="http://schemas.openxmlformats.org/officeDocument/2006/relationships/image" Target="../media/image28.png"/><Relationship Id="rId64" Type="http://schemas.openxmlformats.org/officeDocument/2006/relationships/customXml" Target="../ink/ink47.xml"/><Relationship Id="rId118" Type="http://schemas.openxmlformats.org/officeDocument/2006/relationships/customXml" Target="../ink/ink74.xml"/><Relationship Id="rId139" Type="http://schemas.openxmlformats.org/officeDocument/2006/relationships/image" Target="../media/image77.png"/><Relationship Id="rId85" Type="http://schemas.openxmlformats.org/officeDocument/2006/relationships/image" Target="../media/image49.png"/><Relationship Id="rId150" Type="http://schemas.openxmlformats.org/officeDocument/2006/relationships/customXml" Target="../ink/ink90.xml"/><Relationship Id="rId171" Type="http://schemas.openxmlformats.org/officeDocument/2006/relationships/image" Target="../media/image97.png"/><Relationship Id="rId12" Type="http://schemas.openxmlformats.org/officeDocument/2006/relationships/customXml" Target="../ink/ink21.xml"/><Relationship Id="rId33" Type="http://schemas.openxmlformats.org/officeDocument/2006/relationships/image" Target="../media/image21.png"/><Relationship Id="rId108" Type="http://schemas.openxmlformats.org/officeDocument/2006/relationships/customXml" Target="../ink/ink69.xml"/><Relationship Id="rId129" Type="http://schemas.openxmlformats.org/officeDocument/2006/relationships/image" Target="../media/image72.png"/><Relationship Id="rId54" Type="http://schemas.openxmlformats.org/officeDocument/2006/relationships/customXml" Target="../ink/ink42.xml"/><Relationship Id="rId75" Type="http://schemas.openxmlformats.org/officeDocument/2006/relationships/image" Target="../media/image44.png"/><Relationship Id="rId96" Type="http://schemas.openxmlformats.org/officeDocument/2006/relationships/customXml" Target="../ink/ink63.xml"/><Relationship Id="rId140" Type="http://schemas.openxmlformats.org/officeDocument/2006/relationships/customXml" Target="../ink/ink85.xml"/><Relationship Id="rId161" Type="http://schemas.openxmlformats.org/officeDocument/2006/relationships/image" Target="../media/image90.png"/><Relationship Id="rId182" Type="http://schemas.openxmlformats.org/officeDocument/2006/relationships/customXml" Target="../ink/ink106.xml"/><Relationship Id="rId6" Type="http://schemas.openxmlformats.org/officeDocument/2006/relationships/customXml" Target="../ink/ink18.xml"/><Relationship Id="rId23" Type="http://schemas.openxmlformats.org/officeDocument/2006/relationships/image" Target="../media/image16.png"/><Relationship Id="rId119" Type="http://schemas.openxmlformats.org/officeDocument/2006/relationships/image" Target="../media/image66.png"/><Relationship Id="rId44" Type="http://schemas.openxmlformats.org/officeDocument/2006/relationships/customXml" Target="../ink/ink37.xml"/><Relationship Id="rId65" Type="http://schemas.openxmlformats.org/officeDocument/2006/relationships/image" Target="../media/image39.png"/><Relationship Id="rId86" Type="http://schemas.openxmlformats.org/officeDocument/2006/relationships/customXml" Target="../ink/ink58.xml"/><Relationship Id="rId130" Type="http://schemas.openxmlformats.org/officeDocument/2006/relationships/customXml" Target="../ink/ink80.xml"/><Relationship Id="rId151" Type="http://schemas.openxmlformats.org/officeDocument/2006/relationships/image" Target="../media/image85.png"/><Relationship Id="rId172" Type="http://schemas.openxmlformats.org/officeDocument/2006/relationships/customXml" Target="../ink/ink101.xml"/><Relationship Id="rId13" Type="http://schemas.openxmlformats.org/officeDocument/2006/relationships/image" Target="../media/image11.png"/><Relationship Id="rId18" Type="http://schemas.openxmlformats.org/officeDocument/2006/relationships/customXml" Target="../ink/ink24.xml"/><Relationship Id="rId39" Type="http://schemas.openxmlformats.org/officeDocument/2006/relationships/image" Target="../media/image26.png"/><Relationship Id="rId109" Type="http://schemas.openxmlformats.org/officeDocument/2006/relationships/image" Target="../media/image61.png"/><Relationship Id="rId34" Type="http://schemas.openxmlformats.org/officeDocument/2006/relationships/customXml" Target="../ink/ink32.xml"/><Relationship Id="rId50" Type="http://schemas.openxmlformats.org/officeDocument/2006/relationships/customXml" Target="../ink/ink40.xml"/><Relationship Id="rId55" Type="http://schemas.openxmlformats.org/officeDocument/2006/relationships/image" Target="../media/image34.png"/><Relationship Id="rId76" Type="http://schemas.openxmlformats.org/officeDocument/2006/relationships/customXml" Target="../ink/ink53.xml"/><Relationship Id="rId97" Type="http://schemas.openxmlformats.org/officeDocument/2006/relationships/image" Target="../media/image55.png"/><Relationship Id="rId104" Type="http://schemas.openxmlformats.org/officeDocument/2006/relationships/customXml" Target="../ink/ink67.xml"/><Relationship Id="rId120" Type="http://schemas.openxmlformats.org/officeDocument/2006/relationships/customXml" Target="../ink/ink75.xml"/><Relationship Id="rId125" Type="http://schemas.openxmlformats.org/officeDocument/2006/relationships/image" Target="../media/image69.png"/><Relationship Id="rId141" Type="http://schemas.openxmlformats.org/officeDocument/2006/relationships/image" Target="../media/image78.png"/><Relationship Id="rId146" Type="http://schemas.openxmlformats.org/officeDocument/2006/relationships/customXml" Target="../ink/ink88.xml"/><Relationship Id="rId167" Type="http://schemas.openxmlformats.org/officeDocument/2006/relationships/image" Target="../media/image93.png"/><Relationship Id="rId7" Type="http://schemas.openxmlformats.org/officeDocument/2006/relationships/image" Target="../media/image8.png"/><Relationship Id="rId71" Type="http://schemas.openxmlformats.org/officeDocument/2006/relationships/image" Target="../media/image42.png"/><Relationship Id="rId92" Type="http://schemas.openxmlformats.org/officeDocument/2006/relationships/customXml" Target="../ink/ink61.xml"/><Relationship Id="rId162" Type="http://schemas.openxmlformats.org/officeDocument/2006/relationships/customXml" Target="../ink/ink96.xml"/><Relationship Id="rId183" Type="http://schemas.openxmlformats.org/officeDocument/2006/relationships/image" Target="../media/image103.png"/><Relationship Id="rId2" Type="http://schemas.openxmlformats.org/officeDocument/2006/relationships/customXml" Target="../ink/ink16.xml"/><Relationship Id="rId29" Type="http://schemas.openxmlformats.org/officeDocument/2006/relationships/image" Target="../media/image19.png"/><Relationship Id="rId24" Type="http://schemas.openxmlformats.org/officeDocument/2006/relationships/customXml" Target="../ink/ink27.xml"/><Relationship Id="rId40" Type="http://schemas.openxmlformats.org/officeDocument/2006/relationships/customXml" Target="../ink/ink35.xml"/><Relationship Id="rId45" Type="http://schemas.openxmlformats.org/officeDocument/2006/relationships/image" Target="../media/image29.png"/><Relationship Id="rId66" Type="http://schemas.openxmlformats.org/officeDocument/2006/relationships/customXml" Target="../ink/ink48.xml"/><Relationship Id="rId87" Type="http://schemas.openxmlformats.org/officeDocument/2006/relationships/image" Target="../media/image50.png"/><Relationship Id="rId110" Type="http://schemas.openxmlformats.org/officeDocument/2006/relationships/customXml" Target="../ink/ink70.xml"/><Relationship Id="rId115" Type="http://schemas.openxmlformats.org/officeDocument/2006/relationships/image" Target="../media/image64.png"/><Relationship Id="rId131" Type="http://schemas.openxmlformats.org/officeDocument/2006/relationships/image" Target="../media/image73.png"/><Relationship Id="rId136" Type="http://schemas.openxmlformats.org/officeDocument/2006/relationships/customXml" Target="../ink/ink83.xml"/><Relationship Id="rId157" Type="http://schemas.openxmlformats.org/officeDocument/2006/relationships/image" Target="../media/image88.png"/><Relationship Id="rId178" Type="http://schemas.openxmlformats.org/officeDocument/2006/relationships/customXml" Target="../ink/ink104.xml"/><Relationship Id="rId61" Type="http://schemas.openxmlformats.org/officeDocument/2006/relationships/image" Target="../media/image37.png"/><Relationship Id="rId82" Type="http://schemas.openxmlformats.org/officeDocument/2006/relationships/customXml" Target="../ink/ink56.xml"/><Relationship Id="rId152" Type="http://schemas.openxmlformats.org/officeDocument/2006/relationships/customXml" Target="../ink/ink91.xml"/><Relationship Id="rId173" Type="http://schemas.openxmlformats.org/officeDocument/2006/relationships/image" Target="../media/image98.png"/><Relationship Id="rId19" Type="http://schemas.openxmlformats.org/officeDocument/2006/relationships/image" Target="../media/image14.png"/><Relationship Id="rId14" Type="http://schemas.openxmlformats.org/officeDocument/2006/relationships/customXml" Target="../ink/ink22.xml"/><Relationship Id="rId30" Type="http://schemas.openxmlformats.org/officeDocument/2006/relationships/customXml" Target="../ink/ink30.xml"/><Relationship Id="rId35" Type="http://schemas.openxmlformats.org/officeDocument/2006/relationships/image" Target="../media/image22.png"/><Relationship Id="rId56" Type="http://schemas.openxmlformats.org/officeDocument/2006/relationships/customXml" Target="../ink/ink43.xml"/><Relationship Id="rId77" Type="http://schemas.openxmlformats.org/officeDocument/2006/relationships/image" Target="../media/image45.png"/><Relationship Id="rId100" Type="http://schemas.openxmlformats.org/officeDocument/2006/relationships/customXml" Target="../ink/ink65.xml"/><Relationship Id="rId105" Type="http://schemas.openxmlformats.org/officeDocument/2006/relationships/image" Target="../media/image59.png"/><Relationship Id="rId126" Type="http://schemas.openxmlformats.org/officeDocument/2006/relationships/customXml" Target="../ink/ink78.xml"/><Relationship Id="rId147" Type="http://schemas.openxmlformats.org/officeDocument/2006/relationships/image" Target="../media/image83.png"/><Relationship Id="rId168" Type="http://schemas.openxmlformats.org/officeDocument/2006/relationships/customXml" Target="../ink/ink99.xml"/><Relationship Id="rId8" Type="http://schemas.openxmlformats.org/officeDocument/2006/relationships/customXml" Target="../ink/ink19.xml"/><Relationship Id="rId51" Type="http://schemas.openxmlformats.org/officeDocument/2006/relationships/image" Target="../media/image32.png"/><Relationship Id="rId72" Type="http://schemas.openxmlformats.org/officeDocument/2006/relationships/customXml" Target="../ink/ink51.xml"/><Relationship Id="rId93" Type="http://schemas.openxmlformats.org/officeDocument/2006/relationships/image" Target="../media/image53.png"/><Relationship Id="rId98" Type="http://schemas.openxmlformats.org/officeDocument/2006/relationships/customXml" Target="../ink/ink64.xml"/><Relationship Id="rId121" Type="http://schemas.openxmlformats.org/officeDocument/2006/relationships/image" Target="../media/image67.png"/><Relationship Id="rId142" Type="http://schemas.openxmlformats.org/officeDocument/2006/relationships/customXml" Target="../ink/ink86.xml"/><Relationship Id="rId163" Type="http://schemas.openxmlformats.org/officeDocument/2006/relationships/image" Target="../media/image91.png"/><Relationship Id="rId184" Type="http://schemas.openxmlformats.org/officeDocument/2006/relationships/customXml" Target="../ink/ink107.xml"/><Relationship Id="rId3" Type="http://schemas.openxmlformats.org/officeDocument/2006/relationships/image" Target="../media/image6.png"/><Relationship Id="rId25" Type="http://schemas.openxmlformats.org/officeDocument/2006/relationships/image" Target="../media/image17.png"/><Relationship Id="rId46" Type="http://schemas.openxmlformats.org/officeDocument/2006/relationships/customXml" Target="../ink/ink38.xml"/><Relationship Id="rId67" Type="http://schemas.openxmlformats.org/officeDocument/2006/relationships/image" Target="../media/image40.png"/><Relationship Id="rId116" Type="http://schemas.openxmlformats.org/officeDocument/2006/relationships/customXml" Target="../ink/ink73.xml"/><Relationship Id="rId137" Type="http://schemas.openxmlformats.org/officeDocument/2006/relationships/image" Target="../media/image76.png"/><Relationship Id="rId158" Type="http://schemas.openxmlformats.org/officeDocument/2006/relationships/customXml" Target="../ink/ink94.xml"/><Relationship Id="rId20" Type="http://schemas.openxmlformats.org/officeDocument/2006/relationships/customXml" Target="../ink/ink25.xml"/><Relationship Id="rId41" Type="http://schemas.openxmlformats.org/officeDocument/2006/relationships/image" Target="../media/image27.png"/><Relationship Id="rId62" Type="http://schemas.openxmlformats.org/officeDocument/2006/relationships/customXml" Target="../ink/ink46.xml"/><Relationship Id="rId83" Type="http://schemas.openxmlformats.org/officeDocument/2006/relationships/image" Target="../media/image48.png"/><Relationship Id="rId88" Type="http://schemas.openxmlformats.org/officeDocument/2006/relationships/customXml" Target="../ink/ink59.xml"/><Relationship Id="rId111" Type="http://schemas.openxmlformats.org/officeDocument/2006/relationships/image" Target="../media/image62.png"/><Relationship Id="rId132" Type="http://schemas.openxmlformats.org/officeDocument/2006/relationships/customXml" Target="../ink/ink81.xml"/><Relationship Id="rId153" Type="http://schemas.openxmlformats.org/officeDocument/2006/relationships/image" Target="../media/image86.png"/><Relationship Id="rId174" Type="http://schemas.openxmlformats.org/officeDocument/2006/relationships/customXml" Target="../ink/ink102.xml"/><Relationship Id="rId179" Type="http://schemas.openxmlformats.org/officeDocument/2006/relationships/image" Target="../media/image101.png"/><Relationship Id="rId15" Type="http://schemas.openxmlformats.org/officeDocument/2006/relationships/image" Target="../media/image12.png"/><Relationship Id="rId36" Type="http://schemas.openxmlformats.org/officeDocument/2006/relationships/customXml" Target="../ink/ink33.xml"/><Relationship Id="rId57" Type="http://schemas.openxmlformats.org/officeDocument/2006/relationships/image" Target="../media/image35.png"/><Relationship Id="rId106" Type="http://schemas.openxmlformats.org/officeDocument/2006/relationships/customXml" Target="../ink/ink68.xml"/><Relationship Id="rId127" Type="http://schemas.openxmlformats.org/officeDocument/2006/relationships/image" Target="../media/image71.png"/><Relationship Id="rId10" Type="http://schemas.openxmlformats.org/officeDocument/2006/relationships/customXml" Target="../ink/ink20.xml"/><Relationship Id="rId31" Type="http://schemas.openxmlformats.org/officeDocument/2006/relationships/image" Target="../media/image20.png"/><Relationship Id="rId52" Type="http://schemas.openxmlformats.org/officeDocument/2006/relationships/customXml" Target="../ink/ink41.xml"/><Relationship Id="rId73" Type="http://schemas.openxmlformats.org/officeDocument/2006/relationships/image" Target="../media/image43.png"/><Relationship Id="rId78" Type="http://schemas.openxmlformats.org/officeDocument/2006/relationships/customXml" Target="../ink/ink54.xml"/><Relationship Id="rId94" Type="http://schemas.openxmlformats.org/officeDocument/2006/relationships/customXml" Target="../ink/ink62.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76.xml"/><Relationship Id="rId143" Type="http://schemas.openxmlformats.org/officeDocument/2006/relationships/image" Target="../media/image79.png"/><Relationship Id="rId148" Type="http://schemas.openxmlformats.org/officeDocument/2006/relationships/customXml" Target="../ink/ink89.xml"/><Relationship Id="rId164" Type="http://schemas.openxmlformats.org/officeDocument/2006/relationships/customXml" Target="../ink/ink97.xml"/><Relationship Id="rId169" Type="http://schemas.openxmlformats.org/officeDocument/2006/relationships/image" Target="../media/image96.png"/><Relationship Id="rId185" Type="http://schemas.openxmlformats.org/officeDocument/2006/relationships/image" Target="../media/image104.png"/><Relationship Id="rId4" Type="http://schemas.openxmlformats.org/officeDocument/2006/relationships/customXml" Target="../ink/ink17.xml"/><Relationship Id="rId9" Type="http://schemas.openxmlformats.org/officeDocument/2006/relationships/image" Target="../media/image9.png"/><Relationship Id="rId180" Type="http://schemas.openxmlformats.org/officeDocument/2006/relationships/customXml" Target="../ink/ink105.xml"/><Relationship Id="rId26" Type="http://schemas.openxmlformats.org/officeDocument/2006/relationships/customXml" Target="../ink/ink28.xml"/><Relationship Id="rId47" Type="http://schemas.openxmlformats.org/officeDocument/2006/relationships/image" Target="../media/image30.png"/><Relationship Id="rId68" Type="http://schemas.openxmlformats.org/officeDocument/2006/relationships/customXml" Target="../ink/ink49.xml"/><Relationship Id="rId89" Type="http://schemas.openxmlformats.org/officeDocument/2006/relationships/image" Target="../media/image51.png"/><Relationship Id="rId112" Type="http://schemas.openxmlformats.org/officeDocument/2006/relationships/customXml" Target="../ink/ink71.xml"/><Relationship Id="rId133" Type="http://schemas.openxmlformats.org/officeDocument/2006/relationships/image" Target="../media/image74.png"/><Relationship Id="rId154" Type="http://schemas.openxmlformats.org/officeDocument/2006/relationships/customXml" Target="../ink/ink92.xml"/><Relationship Id="rId175" Type="http://schemas.openxmlformats.org/officeDocument/2006/relationships/image" Target="../media/image99.png"/><Relationship Id="rId16" Type="http://schemas.openxmlformats.org/officeDocument/2006/relationships/customXml" Target="../ink/ink23.xml"/><Relationship Id="rId37" Type="http://schemas.openxmlformats.org/officeDocument/2006/relationships/image" Target="../media/image25.png"/><Relationship Id="rId58" Type="http://schemas.openxmlformats.org/officeDocument/2006/relationships/customXml" Target="../ink/ink44.xml"/><Relationship Id="rId79" Type="http://schemas.openxmlformats.org/officeDocument/2006/relationships/image" Target="../media/image46.png"/><Relationship Id="rId102" Type="http://schemas.openxmlformats.org/officeDocument/2006/relationships/customXml" Target="../ink/ink66.xml"/><Relationship Id="rId123" Type="http://schemas.openxmlformats.org/officeDocument/2006/relationships/image" Target="../media/image68.png"/><Relationship Id="rId144" Type="http://schemas.openxmlformats.org/officeDocument/2006/relationships/customXml" Target="../ink/ink87.xml"/><Relationship Id="rId90" Type="http://schemas.openxmlformats.org/officeDocument/2006/relationships/customXml" Target="../ink/ink60.xml"/><Relationship Id="rId165" Type="http://schemas.openxmlformats.org/officeDocument/2006/relationships/image" Target="../media/image92.png"/><Relationship Id="rId186" Type="http://schemas.openxmlformats.org/officeDocument/2006/relationships/customXml" Target="../ink/ink108.xml"/><Relationship Id="rId27" Type="http://schemas.openxmlformats.org/officeDocument/2006/relationships/image" Target="../media/image18.png"/><Relationship Id="rId48" Type="http://schemas.openxmlformats.org/officeDocument/2006/relationships/customXml" Target="../ink/ink39.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82.xml"/><Relationship Id="rId80" Type="http://schemas.openxmlformats.org/officeDocument/2006/relationships/customXml" Target="../ink/ink55.xml"/><Relationship Id="rId155" Type="http://schemas.openxmlformats.org/officeDocument/2006/relationships/image" Target="../media/image87.png"/><Relationship Id="rId176" Type="http://schemas.openxmlformats.org/officeDocument/2006/relationships/customXml" Target="../ink/ink103.xml"/><Relationship Id="rId17" Type="http://schemas.openxmlformats.org/officeDocument/2006/relationships/image" Target="../media/image13.png"/><Relationship Id="rId38" Type="http://schemas.openxmlformats.org/officeDocument/2006/relationships/customXml" Target="../ink/ink34.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77.xml"/><Relationship Id="rId70" Type="http://schemas.openxmlformats.org/officeDocument/2006/relationships/customXml" Target="../ink/ink50.xml"/><Relationship Id="rId91" Type="http://schemas.openxmlformats.org/officeDocument/2006/relationships/image" Target="../media/image52.png"/><Relationship Id="rId145" Type="http://schemas.openxmlformats.org/officeDocument/2006/relationships/image" Target="../media/image82.png"/><Relationship Id="rId166" Type="http://schemas.openxmlformats.org/officeDocument/2006/relationships/customXml" Target="../ink/ink98.xml"/><Relationship Id="rId1" Type="http://schemas.openxmlformats.org/officeDocument/2006/relationships/slideLayout" Target="../slideLayouts/slideLayout2.xml"/><Relationship Id="rId28" Type="http://schemas.openxmlformats.org/officeDocument/2006/relationships/customXml" Target="../ink/ink29.xml"/><Relationship Id="rId49" Type="http://schemas.openxmlformats.org/officeDocument/2006/relationships/image" Target="../media/image31.png"/><Relationship Id="rId114" Type="http://schemas.openxmlformats.org/officeDocument/2006/relationships/customXml" Target="../ink/ink72.xml"/><Relationship Id="rId60" Type="http://schemas.openxmlformats.org/officeDocument/2006/relationships/customXml" Target="../ink/ink45.xml"/><Relationship Id="rId81" Type="http://schemas.openxmlformats.org/officeDocument/2006/relationships/image" Target="../media/image47.png"/><Relationship Id="rId135" Type="http://schemas.openxmlformats.org/officeDocument/2006/relationships/image" Target="../media/image75.png"/><Relationship Id="rId156" Type="http://schemas.openxmlformats.org/officeDocument/2006/relationships/customXml" Target="../ink/ink93.xml"/><Relationship Id="rId177" Type="http://schemas.openxmlformats.org/officeDocument/2006/relationships/image" Target="../media/image100.png"/></Relationships>
</file>

<file path=ppt/slides/_rels/slide6.xml.rels><?xml version="1.0" encoding="UTF-8" standalone="yes"?>
<Relationships xmlns="http://schemas.openxmlformats.org/package/2006/relationships"><Relationship Id="rId26" Type="http://schemas.openxmlformats.org/officeDocument/2006/relationships/image" Target="../media/image117.png"/><Relationship Id="rId21" Type="http://schemas.openxmlformats.org/officeDocument/2006/relationships/customXml" Target="../ink/ink118.xml"/><Relationship Id="rId42" Type="http://schemas.openxmlformats.org/officeDocument/2006/relationships/image" Target="../media/image127.png"/><Relationship Id="rId47" Type="http://schemas.openxmlformats.org/officeDocument/2006/relationships/customXml" Target="../ink/ink131.xml"/><Relationship Id="rId63" Type="http://schemas.openxmlformats.org/officeDocument/2006/relationships/customXml" Target="../ink/ink139.xml"/><Relationship Id="rId68" Type="http://schemas.openxmlformats.org/officeDocument/2006/relationships/image" Target="../media/image140.png"/><Relationship Id="rId2" Type="http://schemas.openxmlformats.org/officeDocument/2006/relationships/image" Target="../media/image105.png"/><Relationship Id="rId16" Type="http://schemas.openxmlformats.org/officeDocument/2006/relationships/image" Target="../media/image112.png"/><Relationship Id="rId29" Type="http://schemas.openxmlformats.org/officeDocument/2006/relationships/customXml" Target="../ink/ink122.xml"/><Relationship Id="rId11" Type="http://schemas.openxmlformats.org/officeDocument/2006/relationships/customXml" Target="../ink/ink113.xml"/><Relationship Id="rId24" Type="http://schemas.openxmlformats.org/officeDocument/2006/relationships/image" Target="../media/image116.png"/><Relationship Id="rId32" Type="http://schemas.openxmlformats.org/officeDocument/2006/relationships/image" Target="../media/image122.png"/><Relationship Id="rId37" Type="http://schemas.openxmlformats.org/officeDocument/2006/relationships/customXml" Target="../ink/ink126.xml"/><Relationship Id="rId40" Type="http://schemas.openxmlformats.org/officeDocument/2006/relationships/image" Target="../media/image126.png"/><Relationship Id="rId45" Type="http://schemas.openxmlformats.org/officeDocument/2006/relationships/customXml" Target="../ink/ink130.xml"/><Relationship Id="rId53" Type="http://schemas.openxmlformats.org/officeDocument/2006/relationships/customXml" Target="../ink/ink134.xml"/><Relationship Id="rId58" Type="http://schemas.openxmlformats.org/officeDocument/2006/relationships/image" Target="../media/image135.png"/><Relationship Id="rId66" Type="http://schemas.openxmlformats.org/officeDocument/2006/relationships/image" Target="../media/image139.png"/><Relationship Id="rId74" Type="http://schemas.openxmlformats.org/officeDocument/2006/relationships/image" Target="../media/image143.png"/><Relationship Id="rId5" Type="http://schemas.openxmlformats.org/officeDocument/2006/relationships/customXml" Target="../ink/ink110.xml"/><Relationship Id="rId61" Type="http://schemas.openxmlformats.org/officeDocument/2006/relationships/customXml" Target="../ink/ink138.xml"/><Relationship Id="rId19" Type="http://schemas.openxmlformats.org/officeDocument/2006/relationships/customXml" Target="../ink/ink117.xml"/><Relationship Id="rId14" Type="http://schemas.openxmlformats.org/officeDocument/2006/relationships/image" Target="../media/image111.png"/><Relationship Id="rId22" Type="http://schemas.openxmlformats.org/officeDocument/2006/relationships/image" Target="../media/image115.png"/><Relationship Id="rId27" Type="http://schemas.openxmlformats.org/officeDocument/2006/relationships/customXml" Target="../ink/ink121.xml"/><Relationship Id="rId30" Type="http://schemas.openxmlformats.org/officeDocument/2006/relationships/image" Target="../media/image121.png"/><Relationship Id="rId35" Type="http://schemas.openxmlformats.org/officeDocument/2006/relationships/customXml" Target="../ink/ink125.xml"/><Relationship Id="rId43" Type="http://schemas.openxmlformats.org/officeDocument/2006/relationships/customXml" Target="../ink/ink129.xml"/><Relationship Id="rId48" Type="http://schemas.openxmlformats.org/officeDocument/2006/relationships/image" Target="../media/image130.png"/><Relationship Id="rId56" Type="http://schemas.openxmlformats.org/officeDocument/2006/relationships/image" Target="../media/image134.png"/><Relationship Id="rId64" Type="http://schemas.openxmlformats.org/officeDocument/2006/relationships/image" Target="../media/image138.png"/><Relationship Id="rId69" Type="http://schemas.openxmlformats.org/officeDocument/2006/relationships/customXml" Target="../ink/ink142.xml"/><Relationship Id="rId8" Type="http://schemas.openxmlformats.org/officeDocument/2006/relationships/image" Target="../media/image108.png"/><Relationship Id="rId51" Type="http://schemas.openxmlformats.org/officeDocument/2006/relationships/customXml" Target="../ink/ink133.xml"/><Relationship Id="rId72" Type="http://schemas.openxmlformats.org/officeDocument/2006/relationships/image" Target="../media/image142.png"/><Relationship Id="rId3" Type="http://schemas.openxmlformats.org/officeDocument/2006/relationships/customXml" Target="../ink/ink109.xml"/><Relationship Id="rId12" Type="http://schemas.openxmlformats.org/officeDocument/2006/relationships/image" Target="../media/image110.png"/><Relationship Id="rId17" Type="http://schemas.openxmlformats.org/officeDocument/2006/relationships/customXml" Target="../ink/ink116.xml"/><Relationship Id="rId25" Type="http://schemas.openxmlformats.org/officeDocument/2006/relationships/customXml" Target="../ink/ink120.xml"/><Relationship Id="rId33" Type="http://schemas.openxmlformats.org/officeDocument/2006/relationships/customXml" Target="../ink/ink124.xml"/><Relationship Id="rId38" Type="http://schemas.openxmlformats.org/officeDocument/2006/relationships/image" Target="../media/image125.png"/><Relationship Id="rId46" Type="http://schemas.openxmlformats.org/officeDocument/2006/relationships/image" Target="../media/image129.png"/><Relationship Id="rId59" Type="http://schemas.openxmlformats.org/officeDocument/2006/relationships/customXml" Target="../ink/ink137.xml"/><Relationship Id="rId67" Type="http://schemas.openxmlformats.org/officeDocument/2006/relationships/customXml" Target="../ink/ink141.xml"/><Relationship Id="rId20" Type="http://schemas.openxmlformats.org/officeDocument/2006/relationships/image" Target="../media/image114.png"/><Relationship Id="rId41" Type="http://schemas.openxmlformats.org/officeDocument/2006/relationships/customXml" Target="../ink/ink128.xml"/><Relationship Id="rId54" Type="http://schemas.openxmlformats.org/officeDocument/2006/relationships/image" Target="../media/image133.png"/><Relationship Id="rId62" Type="http://schemas.openxmlformats.org/officeDocument/2006/relationships/image" Target="../media/image137.png"/><Relationship Id="rId70" Type="http://schemas.openxmlformats.org/officeDocument/2006/relationships/image" Target="../media/image141.png"/><Relationship Id="rId1" Type="http://schemas.openxmlformats.org/officeDocument/2006/relationships/slideLayout" Target="../slideLayouts/slideLayout2.xml"/><Relationship Id="rId6" Type="http://schemas.openxmlformats.org/officeDocument/2006/relationships/image" Target="../media/image107.png"/><Relationship Id="rId15" Type="http://schemas.openxmlformats.org/officeDocument/2006/relationships/customXml" Target="../ink/ink115.xml"/><Relationship Id="rId23" Type="http://schemas.openxmlformats.org/officeDocument/2006/relationships/customXml" Target="../ink/ink119.xml"/><Relationship Id="rId28" Type="http://schemas.openxmlformats.org/officeDocument/2006/relationships/image" Target="../media/image120.png"/><Relationship Id="rId36" Type="http://schemas.openxmlformats.org/officeDocument/2006/relationships/image" Target="../media/image124.png"/><Relationship Id="rId49" Type="http://schemas.openxmlformats.org/officeDocument/2006/relationships/customXml" Target="../ink/ink132.xml"/><Relationship Id="rId57" Type="http://schemas.openxmlformats.org/officeDocument/2006/relationships/customXml" Target="../ink/ink136.xml"/><Relationship Id="rId10" Type="http://schemas.openxmlformats.org/officeDocument/2006/relationships/image" Target="../media/image109.png"/><Relationship Id="rId31" Type="http://schemas.openxmlformats.org/officeDocument/2006/relationships/customXml" Target="../ink/ink123.xml"/><Relationship Id="rId44" Type="http://schemas.openxmlformats.org/officeDocument/2006/relationships/image" Target="../media/image128.png"/><Relationship Id="rId52" Type="http://schemas.openxmlformats.org/officeDocument/2006/relationships/image" Target="../media/image132.png"/><Relationship Id="rId60" Type="http://schemas.openxmlformats.org/officeDocument/2006/relationships/image" Target="../media/image136.png"/><Relationship Id="rId65" Type="http://schemas.openxmlformats.org/officeDocument/2006/relationships/customXml" Target="../ink/ink140.xml"/><Relationship Id="rId73" Type="http://schemas.openxmlformats.org/officeDocument/2006/relationships/customXml" Target="../ink/ink144.xml"/><Relationship Id="rId4" Type="http://schemas.openxmlformats.org/officeDocument/2006/relationships/image" Target="../media/image106.png"/><Relationship Id="rId9" Type="http://schemas.openxmlformats.org/officeDocument/2006/relationships/customXml" Target="../ink/ink112.xml"/><Relationship Id="rId13" Type="http://schemas.openxmlformats.org/officeDocument/2006/relationships/customXml" Target="../ink/ink114.xml"/><Relationship Id="rId18" Type="http://schemas.openxmlformats.org/officeDocument/2006/relationships/image" Target="../media/image113.png"/><Relationship Id="rId39" Type="http://schemas.openxmlformats.org/officeDocument/2006/relationships/customXml" Target="../ink/ink127.xml"/><Relationship Id="rId34" Type="http://schemas.openxmlformats.org/officeDocument/2006/relationships/image" Target="../media/image123.png"/><Relationship Id="rId50" Type="http://schemas.openxmlformats.org/officeDocument/2006/relationships/image" Target="../media/image131.png"/><Relationship Id="rId55" Type="http://schemas.openxmlformats.org/officeDocument/2006/relationships/customXml" Target="../ink/ink135.xml"/><Relationship Id="rId7" Type="http://schemas.openxmlformats.org/officeDocument/2006/relationships/customXml" Target="../ink/ink111.xml"/><Relationship Id="rId71" Type="http://schemas.openxmlformats.org/officeDocument/2006/relationships/customXml" Target="../ink/ink143.xml"/></Relationships>
</file>

<file path=ppt/slides/_rels/slide7.xml.rels><?xml version="1.0" encoding="UTF-8" standalone="yes"?>
<Relationships xmlns="http://schemas.openxmlformats.org/package/2006/relationships"><Relationship Id="rId13" Type="http://schemas.openxmlformats.org/officeDocument/2006/relationships/image" Target="../media/image150.png"/><Relationship Id="rId18" Type="http://schemas.openxmlformats.org/officeDocument/2006/relationships/customXml" Target="../ink/ink153.xml"/><Relationship Id="rId26" Type="http://schemas.openxmlformats.org/officeDocument/2006/relationships/customXml" Target="../ink/ink157.xml"/><Relationship Id="rId39" Type="http://schemas.openxmlformats.org/officeDocument/2006/relationships/image" Target="../media/image163.png"/><Relationship Id="rId21" Type="http://schemas.openxmlformats.org/officeDocument/2006/relationships/image" Target="../media/image154.png"/><Relationship Id="rId34" Type="http://schemas.openxmlformats.org/officeDocument/2006/relationships/customXml" Target="../ink/ink161.xml"/><Relationship Id="rId7" Type="http://schemas.openxmlformats.org/officeDocument/2006/relationships/image" Target="../media/image146.png"/><Relationship Id="rId2" Type="http://schemas.openxmlformats.org/officeDocument/2006/relationships/customXml" Target="../ink/ink145.xml"/><Relationship Id="rId16" Type="http://schemas.openxmlformats.org/officeDocument/2006/relationships/customXml" Target="../ink/ink152.xml"/><Relationship Id="rId20" Type="http://schemas.openxmlformats.org/officeDocument/2006/relationships/customXml" Target="../ink/ink154.xml"/><Relationship Id="rId29" Type="http://schemas.openxmlformats.org/officeDocument/2006/relationships/image" Target="../media/image158.png"/><Relationship Id="rId41"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customXml" Target="../ink/ink147.xml"/><Relationship Id="rId11" Type="http://schemas.openxmlformats.org/officeDocument/2006/relationships/image" Target="../media/image148.png"/><Relationship Id="rId24" Type="http://schemas.openxmlformats.org/officeDocument/2006/relationships/customXml" Target="../ink/ink156.xml"/><Relationship Id="rId32" Type="http://schemas.openxmlformats.org/officeDocument/2006/relationships/customXml" Target="../ink/ink160.xml"/><Relationship Id="rId37" Type="http://schemas.openxmlformats.org/officeDocument/2006/relationships/image" Target="../media/image162.png"/><Relationship Id="rId40" Type="http://schemas.openxmlformats.org/officeDocument/2006/relationships/customXml" Target="../ink/ink164.xml"/><Relationship Id="rId5" Type="http://schemas.openxmlformats.org/officeDocument/2006/relationships/image" Target="../media/image145.png"/><Relationship Id="rId15" Type="http://schemas.openxmlformats.org/officeDocument/2006/relationships/image" Target="../media/image151.png"/><Relationship Id="rId23" Type="http://schemas.openxmlformats.org/officeDocument/2006/relationships/image" Target="../media/image155.png"/><Relationship Id="rId28" Type="http://schemas.openxmlformats.org/officeDocument/2006/relationships/customXml" Target="../ink/ink158.xml"/><Relationship Id="rId36" Type="http://schemas.openxmlformats.org/officeDocument/2006/relationships/customXml" Target="../ink/ink162.xml"/><Relationship Id="rId10" Type="http://schemas.openxmlformats.org/officeDocument/2006/relationships/customXml" Target="../ink/ink149.xml"/><Relationship Id="rId19" Type="http://schemas.openxmlformats.org/officeDocument/2006/relationships/image" Target="../media/image153.png"/><Relationship Id="rId31" Type="http://schemas.openxmlformats.org/officeDocument/2006/relationships/image" Target="../media/image159.png"/><Relationship Id="rId4" Type="http://schemas.openxmlformats.org/officeDocument/2006/relationships/customXml" Target="../ink/ink146.xml"/><Relationship Id="rId9" Type="http://schemas.openxmlformats.org/officeDocument/2006/relationships/image" Target="../media/image147.png"/><Relationship Id="rId14" Type="http://schemas.openxmlformats.org/officeDocument/2006/relationships/customXml" Target="../ink/ink151.xml"/><Relationship Id="rId22" Type="http://schemas.openxmlformats.org/officeDocument/2006/relationships/customXml" Target="../ink/ink155.xml"/><Relationship Id="rId27" Type="http://schemas.openxmlformats.org/officeDocument/2006/relationships/image" Target="../media/image157.png"/><Relationship Id="rId30" Type="http://schemas.openxmlformats.org/officeDocument/2006/relationships/customXml" Target="../ink/ink159.xml"/><Relationship Id="rId35" Type="http://schemas.openxmlformats.org/officeDocument/2006/relationships/image" Target="../media/image161.png"/><Relationship Id="rId8" Type="http://schemas.openxmlformats.org/officeDocument/2006/relationships/customXml" Target="../ink/ink148.xml"/><Relationship Id="rId3" Type="http://schemas.openxmlformats.org/officeDocument/2006/relationships/image" Target="../media/image144.png"/><Relationship Id="rId12" Type="http://schemas.openxmlformats.org/officeDocument/2006/relationships/customXml" Target="../ink/ink150.xml"/><Relationship Id="rId17" Type="http://schemas.openxmlformats.org/officeDocument/2006/relationships/image" Target="../media/image152.png"/><Relationship Id="rId25" Type="http://schemas.openxmlformats.org/officeDocument/2006/relationships/image" Target="../media/image156.png"/><Relationship Id="rId33" Type="http://schemas.openxmlformats.org/officeDocument/2006/relationships/image" Target="../media/image160.png"/><Relationship Id="rId38" Type="http://schemas.openxmlformats.org/officeDocument/2006/relationships/customXml" Target="../ink/ink163.xml"/></Relationships>
</file>

<file path=ppt/slides/_rels/slide8.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customXml" Target="../ink/ink170.xml"/><Relationship Id="rId18" Type="http://schemas.openxmlformats.org/officeDocument/2006/relationships/image" Target="../media/image174.png"/><Relationship Id="rId26" Type="http://schemas.openxmlformats.org/officeDocument/2006/relationships/image" Target="../media/image178.png"/><Relationship Id="rId39" Type="http://schemas.openxmlformats.org/officeDocument/2006/relationships/customXml" Target="../ink/ink183.xml"/><Relationship Id="rId21" Type="http://schemas.openxmlformats.org/officeDocument/2006/relationships/customXml" Target="../ink/ink174.xml"/><Relationship Id="rId34" Type="http://schemas.openxmlformats.org/officeDocument/2006/relationships/image" Target="../media/image182.png"/><Relationship Id="rId42" Type="http://schemas.openxmlformats.org/officeDocument/2006/relationships/image" Target="../media/image2.png"/><Relationship Id="rId47" Type="http://schemas.openxmlformats.org/officeDocument/2006/relationships/customXml" Target="../ink/ink187.xml"/><Relationship Id="rId7" Type="http://schemas.openxmlformats.org/officeDocument/2006/relationships/customXml" Target="../ink/ink167.xml"/><Relationship Id="rId2" Type="http://schemas.openxmlformats.org/officeDocument/2006/relationships/image" Target="../media/image166.png"/><Relationship Id="rId16" Type="http://schemas.openxmlformats.org/officeDocument/2006/relationships/image" Target="../media/image173.png"/><Relationship Id="rId29" Type="http://schemas.openxmlformats.org/officeDocument/2006/relationships/customXml" Target="../ink/ink178.xml"/><Relationship Id="rId11" Type="http://schemas.openxmlformats.org/officeDocument/2006/relationships/customXml" Target="../ink/ink169.xml"/><Relationship Id="rId24" Type="http://schemas.openxmlformats.org/officeDocument/2006/relationships/image" Target="../media/image177.png"/><Relationship Id="rId32" Type="http://schemas.openxmlformats.org/officeDocument/2006/relationships/image" Target="../media/image181.png"/><Relationship Id="rId37" Type="http://schemas.openxmlformats.org/officeDocument/2006/relationships/customXml" Target="../ink/ink182.xml"/><Relationship Id="rId40" Type="http://schemas.openxmlformats.org/officeDocument/2006/relationships/image" Target="../media/image186.png"/><Relationship Id="rId45" Type="http://schemas.openxmlformats.org/officeDocument/2006/relationships/customXml" Target="../ink/ink186.xml"/><Relationship Id="rId5" Type="http://schemas.openxmlformats.org/officeDocument/2006/relationships/customXml" Target="../ink/ink166.xml"/><Relationship Id="rId15" Type="http://schemas.openxmlformats.org/officeDocument/2006/relationships/customXml" Target="../ink/ink171.xml"/><Relationship Id="rId23" Type="http://schemas.openxmlformats.org/officeDocument/2006/relationships/customXml" Target="../ink/ink175.xml"/><Relationship Id="rId28" Type="http://schemas.openxmlformats.org/officeDocument/2006/relationships/image" Target="../media/image179.png"/><Relationship Id="rId36" Type="http://schemas.openxmlformats.org/officeDocument/2006/relationships/image" Target="../media/image184.png"/><Relationship Id="rId49" Type="http://schemas.openxmlformats.org/officeDocument/2006/relationships/customXml" Target="../ink/ink188.xml"/><Relationship Id="rId10" Type="http://schemas.openxmlformats.org/officeDocument/2006/relationships/image" Target="../media/image170.png"/><Relationship Id="rId19" Type="http://schemas.openxmlformats.org/officeDocument/2006/relationships/customXml" Target="../ink/ink173.xml"/><Relationship Id="rId31" Type="http://schemas.openxmlformats.org/officeDocument/2006/relationships/customXml" Target="../ink/ink179.xml"/><Relationship Id="rId44" Type="http://schemas.openxmlformats.org/officeDocument/2006/relationships/image" Target="../media/image187.png"/><Relationship Id="rId4" Type="http://schemas.openxmlformats.org/officeDocument/2006/relationships/image" Target="../media/image167.png"/><Relationship Id="rId9" Type="http://schemas.openxmlformats.org/officeDocument/2006/relationships/customXml" Target="../ink/ink168.xml"/><Relationship Id="rId14" Type="http://schemas.openxmlformats.org/officeDocument/2006/relationships/image" Target="../media/image172.png"/><Relationship Id="rId22" Type="http://schemas.openxmlformats.org/officeDocument/2006/relationships/image" Target="../media/image176.png"/><Relationship Id="rId27" Type="http://schemas.openxmlformats.org/officeDocument/2006/relationships/customXml" Target="../ink/ink177.xml"/><Relationship Id="rId30" Type="http://schemas.openxmlformats.org/officeDocument/2006/relationships/image" Target="../media/image180.png"/><Relationship Id="rId35" Type="http://schemas.openxmlformats.org/officeDocument/2006/relationships/customXml" Target="../ink/ink181.xml"/><Relationship Id="rId43" Type="http://schemas.openxmlformats.org/officeDocument/2006/relationships/customXml" Target="../ink/ink185.xml"/><Relationship Id="rId48" Type="http://schemas.openxmlformats.org/officeDocument/2006/relationships/image" Target="../media/image189.png"/><Relationship Id="rId8" Type="http://schemas.openxmlformats.org/officeDocument/2006/relationships/image" Target="../media/image169.png"/><Relationship Id="rId3" Type="http://schemas.openxmlformats.org/officeDocument/2006/relationships/customXml" Target="../ink/ink165.xml"/><Relationship Id="rId12" Type="http://schemas.openxmlformats.org/officeDocument/2006/relationships/image" Target="../media/image171.png"/><Relationship Id="rId17" Type="http://schemas.openxmlformats.org/officeDocument/2006/relationships/customXml" Target="../ink/ink172.xml"/><Relationship Id="rId25" Type="http://schemas.openxmlformats.org/officeDocument/2006/relationships/customXml" Target="../ink/ink176.xml"/><Relationship Id="rId33" Type="http://schemas.openxmlformats.org/officeDocument/2006/relationships/customXml" Target="../ink/ink180.xml"/><Relationship Id="rId38" Type="http://schemas.openxmlformats.org/officeDocument/2006/relationships/image" Target="../media/image185.png"/><Relationship Id="rId46" Type="http://schemas.openxmlformats.org/officeDocument/2006/relationships/image" Target="../media/image188.png"/><Relationship Id="rId20" Type="http://schemas.openxmlformats.org/officeDocument/2006/relationships/image" Target="../media/image175.png"/><Relationship Id="rId41" Type="http://schemas.openxmlformats.org/officeDocument/2006/relationships/customXml" Target="../ink/ink184.xml"/><Relationship Id="rId1" Type="http://schemas.openxmlformats.org/officeDocument/2006/relationships/slideLayout" Target="../slideLayouts/slideLayout2.xml"/><Relationship Id="rId6" Type="http://schemas.openxmlformats.org/officeDocument/2006/relationships/image" Target="../media/image1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735-7747-6D40-A361-42A54C86130C}"/>
              </a:ext>
            </a:extLst>
          </p:cNvPr>
          <p:cNvSpPr>
            <a:spLocks noGrp="1"/>
          </p:cNvSpPr>
          <p:nvPr>
            <p:ph type="ctrTitle"/>
          </p:nvPr>
        </p:nvSpPr>
        <p:spPr/>
        <p:txBody>
          <a:bodyPr/>
          <a:lstStyle/>
          <a:p>
            <a:r>
              <a:rPr lang="en-US" dirty="0"/>
              <a:t>Computer Arithmetic</a:t>
            </a:r>
          </a:p>
        </p:txBody>
      </p:sp>
      <p:sp>
        <p:nvSpPr>
          <p:cNvPr id="3" name="Subtitle 2">
            <a:extLst>
              <a:ext uri="{FF2B5EF4-FFF2-40B4-BE49-F238E27FC236}">
                <a16:creationId xmlns:a16="http://schemas.microsoft.com/office/drawing/2014/main" id="{79131506-69F3-3D49-9736-A7F2A977EE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405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CF34DF-4521-714D-A063-2AE4A8274FF2}"/>
                  </a:ext>
                </a:extLst>
              </p:cNvPr>
              <p:cNvSpPr>
                <a:spLocks noGrp="1"/>
              </p:cNvSpPr>
              <p:nvPr>
                <p:ph idx="1"/>
              </p:nvPr>
            </p:nvSpPr>
            <p:spPr>
              <a:xfrm>
                <a:off x="838200" y="629587"/>
                <a:ext cx="10515600" cy="5547376"/>
              </a:xfrm>
            </p:spPr>
            <p:txBody>
              <a:bodyPr>
                <a:normAutofit/>
              </a:bodyPr>
              <a:lstStyle/>
              <a:p>
                <a:pPr marL="0" indent="0">
                  <a:buNone/>
                </a:pPr>
                <a:r>
                  <a:rPr lang="en-US" dirty="0"/>
                  <a:t>	</a:t>
                </a:r>
                <a:r>
                  <a:rPr lang="en-US" dirty="0">
                    <a:solidFill>
                      <a:srgbClr val="FF0000"/>
                    </a:solidFill>
                  </a:rPr>
                  <a:t>Step 3:</a:t>
                </a:r>
                <a:r>
                  <a:rPr lang="en-US" dirty="0"/>
                  <a:t> Now we check the product to make sure it is normalized, and then check the exponent for overflow or underflow. The product is already normalized and, since 127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-3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-126, there is no overflow or underflow. (Using the biased representation, 254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124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 so the exponent fits.)</a:t>
                </a:r>
              </a:p>
              <a:p>
                <a:pPr marL="0" indent="0">
                  <a:buNone/>
                </a:pPr>
                <a:r>
                  <a:rPr lang="en-US" dirty="0"/>
                  <a:t>	</a:t>
                </a:r>
                <a:r>
                  <a:rPr lang="en-US" dirty="0">
                    <a:solidFill>
                      <a:srgbClr val="FF0000"/>
                    </a:solidFill>
                  </a:rPr>
                  <a:t>Step 4:</a:t>
                </a:r>
                <a:r>
                  <a:rPr lang="en-US" dirty="0"/>
                  <a:t> Rounding the product makes no change: 1.110</a:t>
                </a:r>
                <a:r>
                  <a:rPr lang="en-US" baseline="-25000" dirty="0"/>
                  <a:t>two</a:t>
                </a:r>
                <a:r>
                  <a:rPr lang="en-US" dirty="0"/>
                  <a:t> x 2</a:t>
                </a:r>
                <a:r>
                  <a:rPr lang="en-US" baseline="30000" dirty="0"/>
                  <a:t>-3</a:t>
                </a:r>
              </a:p>
              <a:p>
                <a:pPr marL="0" indent="0">
                  <a:buNone/>
                </a:pPr>
                <a:r>
                  <a:rPr lang="en-US" dirty="0"/>
                  <a:t>﻿	</a:t>
                </a:r>
                <a:r>
                  <a:rPr lang="en-US" dirty="0">
                    <a:solidFill>
                      <a:srgbClr val="FF0000"/>
                    </a:solidFill>
                  </a:rPr>
                  <a:t>Step 5:</a:t>
                </a:r>
                <a:r>
                  <a:rPr lang="en-US" dirty="0"/>
                  <a:t> Since the signs of the original operands differ, make the sign of the product negative. Hence, the product is 1.110 </a:t>
                </a:r>
                <a:r>
                  <a:rPr lang="en-US" baseline="-25000" dirty="0"/>
                  <a:t>two</a:t>
                </a:r>
                <a:r>
                  <a:rPr lang="en-US" dirty="0"/>
                  <a:t> x 2</a:t>
                </a:r>
                <a:r>
                  <a:rPr lang="en-US" baseline="30000" dirty="0"/>
                  <a:t>-3</a:t>
                </a:r>
                <a:r>
                  <a:rPr lang="en-US" dirty="0"/>
                  <a:t> </a:t>
                </a:r>
              </a:p>
              <a:p>
                <a:pPr marL="0" indent="0">
                  <a:buNone/>
                </a:pPr>
                <a:r>
                  <a:rPr lang="en-US" dirty="0"/>
                  <a:t>Converting to decimal to check our results: </a:t>
                </a:r>
              </a:p>
              <a:p>
                <a:pPr marL="0" indent="0">
                  <a:buNone/>
                </a:pPr>
                <a:r>
                  <a:rPr lang="en-US" dirty="0"/>
                  <a:t>-1.110 </a:t>
                </a:r>
                <a:r>
                  <a:rPr lang="en-US" baseline="-25000" dirty="0"/>
                  <a:t>two</a:t>
                </a:r>
                <a:r>
                  <a:rPr lang="en-US" dirty="0"/>
                  <a:t> x 2</a:t>
                </a:r>
                <a:r>
                  <a:rPr lang="en-US" baseline="30000" dirty="0"/>
                  <a:t>-3</a:t>
                </a:r>
                <a:r>
                  <a:rPr lang="en-US" dirty="0"/>
                  <a:t> = -0.001110</a:t>
                </a:r>
                <a:r>
                  <a:rPr lang="en-US" baseline="-25000" dirty="0"/>
                  <a:t>two</a:t>
                </a:r>
                <a:r>
                  <a:rPr lang="en-US" dirty="0"/>
                  <a:t> = -0.00111</a:t>
                </a:r>
                <a:r>
                  <a:rPr lang="en-US" baseline="-25000" dirty="0"/>
                  <a:t>two</a:t>
                </a:r>
                <a:r>
                  <a:rPr lang="en-US" dirty="0"/>
                  <a:t> </a:t>
                </a:r>
              </a:p>
              <a:p>
                <a:pPr marL="0" indent="0">
                  <a:buNone/>
                </a:pPr>
                <a:r>
                  <a:rPr lang="en-US" dirty="0"/>
                  <a:t>		    = 0.21875</a:t>
                </a:r>
                <a:r>
                  <a:rPr lang="en-US" baseline="-25000" dirty="0"/>
                  <a:t>ten</a:t>
                </a:r>
              </a:p>
              <a:p>
                <a:pPr marL="0" indent="0">
                  <a:buNone/>
                </a:pPr>
                <a:r>
                  <a:rPr lang="en-US" dirty="0"/>
                  <a:t>	The product of 0.5</a:t>
                </a:r>
                <a:r>
                  <a:rPr lang="en-US" baseline="-25000" dirty="0"/>
                  <a:t>ten</a:t>
                </a:r>
                <a:r>
                  <a:rPr lang="en-US" dirty="0"/>
                  <a:t> and 0.4375</a:t>
                </a:r>
                <a:r>
                  <a:rPr lang="en-US" baseline="-25000" dirty="0"/>
                  <a:t>ten</a:t>
                </a:r>
                <a:r>
                  <a:rPr lang="en-US" dirty="0"/>
                  <a:t> is indeed 0.21875</a:t>
                </a:r>
                <a:r>
                  <a:rPr lang="en-US" baseline="-25000" dirty="0"/>
                  <a:t>ten</a:t>
                </a:r>
                <a:r>
                  <a:rPr lang="en-US" dirty="0"/>
                  <a:t>.</a:t>
                </a:r>
              </a:p>
            </p:txBody>
          </p:sp>
        </mc:Choice>
        <mc:Fallback xmlns="">
          <p:sp>
            <p:nvSpPr>
              <p:cNvPr id="3" name="Content Placeholder 2">
                <a:extLst>
                  <a:ext uri="{FF2B5EF4-FFF2-40B4-BE49-F238E27FC236}">
                    <a16:creationId xmlns:a16="http://schemas.microsoft.com/office/drawing/2014/main" id="{BACF34DF-4521-714D-A063-2AE4A8274FF2}"/>
                  </a:ext>
                </a:extLst>
              </p:cNvPr>
              <p:cNvSpPr>
                <a:spLocks noGrp="1" noRot="1" noChangeAspect="1" noMove="1" noResize="1" noEditPoints="1" noAdjustHandles="1" noChangeArrowheads="1" noChangeShapeType="1" noTextEdit="1"/>
              </p:cNvSpPr>
              <p:nvPr>
                <p:ph idx="1"/>
              </p:nvPr>
            </p:nvSpPr>
            <p:spPr>
              <a:xfrm>
                <a:off x="838200" y="629587"/>
                <a:ext cx="10515600" cy="5547376"/>
              </a:xfrm>
              <a:blipFill>
                <a:blip r:embed="rId2"/>
                <a:stretch>
                  <a:fillRect l="-1206" t="-1826" r="-965" b="-137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40E941F-BE51-BC15-62AF-71162A22B7BC}"/>
                  </a:ext>
                </a:extLst>
              </p14:cNvPr>
              <p14:cNvContentPartPr/>
              <p14:nvPr/>
            </p14:nvContentPartPr>
            <p14:xfrm>
              <a:off x="10743631" y="4080428"/>
              <a:ext cx="360" cy="11160"/>
            </p14:xfrm>
          </p:contentPart>
        </mc:Choice>
        <mc:Fallback>
          <p:pic>
            <p:nvPicPr>
              <p:cNvPr id="2" name="Ink 1">
                <a:extLst>
                  <a:ext uri="{FF2B5EF4-FFF2-40B4-BE49-F238E27FC236}">
                    <a16:creationId xmlns:a16="http://schemas.microsoft.com/office/drawing/2014/main" id="{B40E941F-BE51-BC15-62AF-71162A22B7BC}"/>
                  </a:ext>
                </a:extLst>
              </p:cNvPr>
              <p:cNvPicPr/>
              <p:nvPr/>
            </p:nvPicPr>
            <p:blipFill>
              <a:blip r:embed="rId4"/>
              <a:stretch>
                <a:fillRect/>
              </a:stretch>
            </p:blipFill>
            <p:spPr>
              <a:xfrm>
                <a:off x="10723471" y="4060268"/>
                <a:ext cx="410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7F3DC5B-F836-77E3-5661-65D3CA520515}"/>
                  </a:ext>
                </a:extLst>
              </p14:cNvPr>
              <p14:cNvContentPartPr/>
              <p14:nvPr/>
            </p14:nvContentPartPr>
            <p14:xfrm>
              <a:off x="4169671" y="6189668"/>
              <a:ext cx="360" cy="360"/>
            </p14:xfrm>
          </p:contentPart>
        </mc:Choice>
        <mc:Fallback>
          <p:pic>
            <p:nvPicPr>
              <p:cNvPr id="4" name="Ink 3">
                <a:extLst>
                  <a:ext uri="{FF2B5EF4-FFF2-40B4-BE49-F238E27FC236}">
                    <a16:creationId xmlns:a16="http://schemas.microsoft.com/office/drawing/2014/main" id="{27F3DC5B-F836-77E3-5661-65D3CA520515}"/>
                  </a:ext>
                </a:extLst>
              </p:cNvPr>
              <p:cNvPicPr/>
              <p:nvPr/>
            </p:nvPicPr>
            <p:blipFill>
              <a:blip r:embed="rId6"/>
              <a:stretch>
                <a:fillRect/>
              </a:stretch>
            </p:blipFill>
            <p:spPr>
              <a:xfrm>
                <a:off x="4149151" y="6169148"/>
                <a:ext cx="41040" cy="41040"/>
              </a:xfrm>
              <a:prstGeom prst="rect">
                <a:avLst/>
              </a:prstGeom>
            </p:spPr>
          </p:pic>
        </mc:Fallback>
      </mc:AlternateContent>
      <p:grpSp>
        <p:nvGrpSpPr>
          <p:cNvPr id="7" name="Group 6">
            <a:extLst>
              <a:ext uri="{FF2B5EF4-FFF2-40B4-BE49-F238E27FC236}">
                <a16:creationId xmlns:a16="http://schemas.microsoft.com/office/drawing/2014/main" id="{1437D82F-7D8E-AEB7-C334-7C3E82520013}"/>
              </a:ext>
            </a:extLst>
          </p:cNvPr>
          <p:cNvGrpSpPr/>
          <p:nvPr/>
        </p:nvGrpSpPr>
        <p:grpSpPr>
          <a:xfrm>
            <a:off x="8373751" y="6073388"/>
            <a:ext cx="767160" cy="88560"/>
            <a:chOff x="8373751" y="6073388"/>
            <a:chExt cx="767160" cy="88560"/>
          </a:xfrm>
        </p:grpSpPr>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38C362DE-C622-0801-99B1-A319A61FFA4A}"/>
                    </a:ext>
                  </a:extLst>
                </p14:cNvPr>
                <p14:cNvContentPartPr/>
                <p14:nvPr/>
              </p14:nvContentPartPr>
              <p14:xfrm>
                <a:off x="8373751" y="6073388"/>
                <a:ext cx="767160" cy="46080"/>
              </p14:xfrm>
            </p:contentPart>
          </mc:Choice>
          <mc:Fallback>
            <p:pic>
              <p:nvPicPr>
                <p:cNvPr id="5" name="Ink 4">
                  <a:extLst>
                    <a:ext uri="{FF2B5EF4-FFF2-40B4-BE49-F238E27FC236}">
                      <a16:creationId xmlns:a16="http://schemas.microsoft.com/office/drawing/2014/main" id="{38C362DE-C622-0801-99B1-A319A61FFA4A}"/>
                    </a:ext>
                  </a:extLst>
                </p:cNvPr>
                <p:cNvPicPr/>
                <p:nvPr/>
              </p:nvPicPr>
              <p:blipFill>
                <a:blip r:embed="rId8"/>
                <a:stretch>
                  <a:fillRect/>
                </a:stretch>
              </p:blipFill>
              <p:spPr>
                <a:xfrm>
                  <a:off x="8353591" y="6052868"/>
                  <a:ext cx="8082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990AD005-93D0-F805-3D4F-F6BE744B6A46}"/>
                    </a:ext>
                  </a:extLst>
                </p14:cNvPr>
                <p14:cNvContentPartPr/>
                <p14:nvPr/>
              </p14:nvContentPartPr>
              <p14:xfrm>
                <a:off x="8552671" y="6161588"/>
                <a:ext cx="8280" cy="360"/>
              </p14:xfrm>
            </p:contentPart>
          </mc:Choice>
          <mc:Fallback>
            <p:pic>
              <p:nvPicPr>
                <p:cNvPr id="6" name="Ink 5">
                  <a:extLst>
                    <a:ext uri="{FF2B5EF4-FFF2-40B4-BE49-F238E27FC236}">
                      <a16:creationId xmlns:a16="http://schemas.microsoft.com/office/drawing/2014/main" id="{990AD005-93D0-F805-3D4F-F6BE744B6A46}"/>
                    </a:ext>
                  </a:extLst>
                </p:cNvPr>
                <p:cNvPicPr/>
                <p:nvPr/>
              </p:nvPicPr>
              <p:blipFill>
                <a:blip r:embed="rId10"/>
                <a:stretch>
                  <a:fillRect/>
                </a:stretch>
              </p:blipFill>
              <p:spPr>
                <a:xfrm>
                  <a:off x="8532151" y="6141068"/>
                  <a:ext cx="48960" cy="4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FA18620C-6E05-D09F-656B-5049633D02FC}"/>
                  </a:ext>
                </a:extLst>
              </p14:cNvPr>
              <p14:cNvContentPartPr/>
              <p14:nvPr/>
            </p14:nvContentPartPr>
            <p14:xfrm>
              <a:off x="8667151" y="3972788"/>
              <a:ext cx="19440" cy="8640"/>
            </p14:xfrm>
          </p:contentPart>
        </mc:Choice>
        <mc:Fallback>
          <p:pic>
            <p:nvPicPr>
              <p:cNvPr id="8" name="Ink 7">
                <a:extLst>
                  <a:ext uri="{FF2B5EF4-FFF2-40B4-BE49-F238E27FC236}">
                    <a16:creationId xmlns:a16="http://schemas.microsoft.com/office/drawing/2014/main" id="{FA18620C-6E05-D09F-656B-5049633D02FC}"/>
                  </a:ext>
                </a:extLst>
              </p:cNvPr>
              <p:cNvPicPr/>
              <p:nvPr/>
            </p:nvPicPr>
            <p:blipFill>
              <a:blip r:embed="rId12"/>
              <a:stretch>
                <a:fillRect/>
              </a:stretch>
            </p:blipFill>
            <p:spPr>
              <a:xfrm>
                <a:off x="8646991" y="3952268"/>
                <a:ext cx="601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537A9C87-7FC5-3A7D-D98F-1EAFF842E8BA}"/>
                  </a:ext>
                </a:extLst>
              </p14:cNvPr>
              <p14:cNvContentPartPr/>
              <p14:nvPr/>
            </p14:nvContentPartPr>
            <p14:xfrm>
              <a:off x="8752471" y="4387508"/>
              <a:ext cx="22320" cy="360"/>
            </p14:xfrm>
          </p:contentPart>
        </mc:Choice>
        <mc:Fallback>
          <p:pic>
            <p:nvPicPr>
              <p:cNvPr id="9" name="Ink 8">
                <a:extLst>
                  <a:ext uri="{FF2B5EF4-FFF2-40B4-BE49-F238E27FC236}">
                    <a16:creationId xmlns:a16="http://schemas.microsoft.com/office/drawing/2014/main" id="{537A9C87-7FC5-3A7D-D98F-1EAFF842E8BA}"/>
                  </a:ext>
                </a:extLst>
              </p:cNvPr>
              <p:cNvPicPr/>
              <p:nvPr/>
            </p:nvPicPr>
            <p:blipFill>
              <a:blip r:embed="rId14"/>
              <a:stretch>
                <a:fillRect/>
              </a:stretch>
            </p:blipFill>
            <p:spPr>
              <a:xfrm>
                <a:off x="8731951" y="4366988"/>
                <a:ext cx="63360" cy="41040"/>
              </a:xfrm>
              <a:prstGeom prst="rect">
                <a:avLst/>
              </a:prstGeom>
            </p:spPr>
          </p:pic>
        </mc:Fallback>
      </mc:AlternateContent>
    </p:spTree>
    <p:extLst>
      <p:ext uri="{BB962C8B-B14F-4D97-AF65-F5344CB8AC3E}">
        <p14:creationId xmlns:p14="http://schemas.microsoft.com/office/powerpoint/2010/main" val="101601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0508-DEDF-D0E1-4279-B932AAA146B4}"/>
              </a:ext>
            </a:extLst>
          </p:cNvPr>
          <p:cNvSpPr>
            <a:spLocks noGrp="1"/>
          </p:cNvSpPr>
          <p:nvPr>
            <p:ph type="title"/>
          </p:nvPr>
        </p:nvSpPr>
        <p:spPr/>
        <p:txBody>
          <a:bodyPr/>
          <a:lstStyle/>
          <a:p>
            <a:r>
              <a:rPr lang="en-US" dirty="0"/>
              <a:t>MIPS Floating point instructions</a:t>
            </a:r>
          </a:p>
        </p:txBody>
      </p:sp>
      <p:sp>
        <p:nvSpPr>
          <p:cNvPr id="3" name="Content Placeholder 2">
            <a:extLst>
              <a:ext uri="{FF2B5EF4-FFF2-40B4-BE49-F238E27FC236}">
                <a16:creationId xmlns:a16="http://schemas.microsoft.com/office/drawing/2014/main" id="{8FCFE3A8-205B-5C95-5104-BC91C7D7FFB3}"/>
              </a:ext>
            </a:extLst>
          </p:cNvPr>
          <p:cNvSpPr>
            <a:spLocks noGrp="1"/>
          </p:cNvSpPr>
          <p:nvPr>
            <p:ph idx="1"/>
          </p:nvPr>
        </p:nvSpPr>
        <p:spPr/>
        <p:txBody>
          <a:bodyPr>
            <a:normAutofit fontScale="85000" lnSpcReduction="10000"/>
          </a:bodyPr>
          <a:lstStyle/>
          <a:p>
            <a:r>
              <a:rPr lang="en-IN" dirty="0"/>
              <a:t>Floating point on MIPS was originally done in a separate chip called </a:t>
            </a:r>
            <a:r>
              <a:rPr lang="en-IN" b="1" dirty="0"/>
              <a:t>coprocessor 1</a:t>
            </a:r>
            <a:r>
              <a:rPr lang="en-IN" dirty="0"/>
              <a:t> also called the FPA (</a:t>
            </a:r>
            <a:r>
              <a:rPr lang="en-IN" b="1" dirty="0"/>
              <a:t>F</a:t>
            </a:r>
            <a:r>
              <a:rPr lang="en-IN" dirty="0"/>
              <a:t>loating </a:t>
            </a:r>
            <a:r>
              <a:rPr lang="en-IN" b="1" dirty="0"/>
              <a:t>P</a:t>
            </a:r>
            <a:r>
              <a:rPr lang="en-IN" dirty="0"/>
              <a:t>oint </a:t>
            </a:r>
            <a:r>
              <a:rPr lang="en-IN" b="1" dirty="0"/>
              <a:t>A</a:t>
            </a:r>
            <a:r>
              <a:rPr lang="en-IN" dirty="0"/>
              <a:t>ccelerator). Modern MIPS chips include floating point operations on the main processor chip. But the instructions sometimes act as if there were still a separate chip.</a:t>
            </a:r>
          </a:p>
          <a:p>
            <a:r>
              <a:rPr lang="en-IN" dirty="0"/>
              <a:t>MIPS has 32 single precision (32 bit) floating point registers.</a:t>
            </a:r>
          </a:p>
          <a:p>
            <a:r>
              <a:rPr lang="en-IN" dirty="0"/>
              <a:t>The registers are named $f0 – $f31</a:t>
            </a:r>
          </a:p>
          <a:p>
            <a:r>
              <a:rPr lang="en-IN" dirty="0"/>
              <a:t>$f0 is </a:t>
            </a:r>
            <a:r>
              <a:rPr lang="en-IN" u="sng" dirty="0"/>
              <a:t>not</a:t>
            </a:r>
            <a:r>
              <a:rPr lang="en-IN" dirty="0"/>
              <a:t> special (it can hold any bit pattern, not just zero).</a:t>
            </a:r>
          </a:p>
          <a:p>
            <a:r>
              <a:rPr lang="en-IN" dirty="0"/>
              <a:t>Single precision floating point load, store, arithmetic, and other instructions work with these registers.</a:t>
            </a:r>
          </a:p>
          <a:p>
            <a:r>
              <a:rPr lang="en-IN" dirty="0"/>
              <a:t>Floating point instructions cannot use general purpose registers.</a:t>
            </a:r>
          </a:p>
          <a:p>
            <a:r>
              <a:rPr lang="en-IN" dirty="0"/>
              <a:t>Only floating-point instructions may be used with the floating-point registers.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6401163-D30F-4053-33DB-CAC6EDEBDA29}"/>
                  </a:ext>
                </a:extLst>
              </p14:cNvPr>
              <p14:cNvContentPartPr/>
              <p14:nvPr/>
            </p14:nvContentPartPr>
            <p14:xfrm>
              <a:off x="2074111" y="4114268"/>
              <a:ext cx="355680" cy="32040"/>
            </p14:xfrm>
          </p:contentPart>
        </mc:Choice>
        <mc:Fallback>
          <p:pic>
            <p:nvPicPr>
              <p:cNvPr id="4" name="Ink 3">
                <a:extLst>
                  <a:ext uri="{FF2B5EF4-FFF2-40B4-BE49-F238E27FC236}">
                    <a16:creationId xmlns:a16="http://schemas.microsoft.com/office/drawing/2014/main" id="{76401163-D30F-4053-33DB-CAC6EDEBDA29}"/>
                  </a:ext>
                </a:extLst>
              </p:cNvPr>
              <p:cNvPicPr/>
              <p:nvPr/>
            </p:nvPicPr>
            <p:blipFill>
              <a:blip r:embed="rId3"/>
              <a:stretch>
                <a:fillRect/>
              </a:stretch>
            </p:blipFill>
            <p:spPr>
              <a:xfrm>
                <a:off x="2053591" y="4093748"/>
                <a:ext cx="396720" cy="73080"/>
              </a:xfrm>
              <a:prstGeom prst="rect">
                <a:avLst/>
              </a:prstGeom>
            </p:spPr>
          </p:pic>
        </mc:Fallback>
      </mc:AlternateContent>
    </p:spTree>
    <p:extLst>
      <p:ext uri="{BB962C8B-B14F-4D97-AF65-F5344CB8AC3E}">
        <p14:creationId xmlns:p14="http://schemas.microsoft.com/office/powerpoint/2010/main" val="91300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8F7B9-48FC-4E28-E6AB-52DF2FA20179}"/>
              </a:ext>
            </a:extLst>
          </p:cNvPr>
          <p:cNvSpPr>
            <a:spLocks noGrp="1"/>
          </p:cNvSpPr>
          <p:nvPr>
            <p:ph idx="1"/>
          </p:nvPr>
        </p:nvSpPr>
        <p:spPr>
          <a:xfrm>
            <a:off x="838200" y="596348"/>
            <a:ext cx="10515600" cy="5580615"/>
          </a:xfrm>
        </p:spPr>
        <p:txBody>
          <a:bodyPr>
            <a:normAutofit fontScale="70000" lnSpcReduction="20000"/>
          </a:bodyPr>
          <a:lstStyle/>
          <a:p>
            <a:r>
              <a:rPr lang="en-US" dirty="0"/>
              <a:t>﻿MIPS supports the IEEE 754 single precision and double precision formats with these instructions:</a:t>
            </a:r>
          </a:p>
          <a:p>
            <a:endParaRPr lang="en-US" dirty="0"/>
          </a:p>
          <a:p>
            <a:pPr marL="627063" indent="0">
              <a:buNone/>
            </a:pPr>
            <a:r>
              <a:rPr lang="en-US" dirty="0"/>
              <a:t>■ Floating-point addition, single (</a:t>
            </a:r>
            <a:r>
              <a:rPr lang="en-US" dirty="0" err="1"/>
              <a:t>add.s</a:t>
            </a:r>
            <a:r>
              <a:rPr lang="en-US" dirty="0"/>
              <a:t>) and addition, double (</a:t>
            </a:r>
            <a:r>
              <a:rPr lang="en-US" dirty="0" err="1"/>
              <a:t>add.d</a:t>
            </a:r>
            <a:r>
              <a:rPr lang="en-US" dirty="0"/>
              <a:t>)</a:t>
            </a:r>
          </a:p>
          <a:p>
            <a:pPr marL="627063" indent="0">
              <a:buNone/>
            </a:pPr>
            <a:endParaRPr lang="en-US" dirty="0"/>
          </a:p>
          <a:p>
            <a:pPr marL="627063" indent="0">
              <a:buNone/>
            </a:pPr>
            <a:r>
              <a:rPr lang="en-US" dirty="0"/>
              <a:t>■ Floating-point subtraction, single (</a:t>
            </a:r>
            <a:r>
              <a:rPr lang="en-US" dirty="0" err="1"/>
              <a:t>sub.s</a:t>
            </a:r>
            <a:r>
              <a:rPr lang="en-US" dirty="0"/>
              <a:t>) and subtraction, double (</a:t>
            </a:r>
            <a:r>
              <a:rPr lang="en-US" dirty="0" err="1"/>
              <a:t>sub.d</a:t>
            </a:r>
            <a:r>
              <a:rPr lang="en-US" dirty="0"/>
              <a:t>)</a:t>
            </a:r>
          </a:p>
          <a:p>
            <a:pPr marL="627063" indent="0">
              <a:buNone/>
            </a:pPr>
            <a:endParaRPr lang="en-US" dirty="0"/>
          </a:p>
          <a:p>
            <a:pPr marL="627063" indent="0">
              <a:buNone/>
            </a:pPr>
            <a:r>
              <a:rPr lang="en-US" dirty="0"/>
              <a:t>■ Floating-point multiplication, single (</a:t>
            </a:r>
            <a:r>
              <a:rPr lang="en-US" dirty="0" err="1"/>
              <a:t>mul.s</a:t>
            </a:r>
            <a:r>
              <a:rPr lang="en-US" dirty="0"/>
              <a:t>) and multiplication, double (</a:t>
            </a:r>
            <a:r>
              <a:rPr lang="en-US" dirty="0" err="1"/>
              <a:t>mul.d</a:t>
            </a:r>
            <a:r>
              <a:rPr lang="en-US" dirty="0"/>
              <a:t>)</a:t>
            </a:r>
          </a:p>
          <a:p>
            <a:pPr marL="627063" indent="0">
              <a:buNone/>
            </a:pPr>
            <a:endParaRPr lang="en-US" dirty="0"/>
          </a:p>
          <a:p>
            <a:pPr marL="627063" indent="0">
              <a:buNone/>
            </a:pPr>
            <a:r>
              <a:rPr lang="en-US" dirty="0"/>
              <a:t>■ Floating-point division, single (</a:t>
            </a:r>
            <a:r>
              <a:rPr lang="en-US" dirty="0" err="1"/>
              <a:t>div.s</a:t>
            </a:r>
            <a:r>
              <a:rPr lang="en-US" dirty="0"/>
              <a:t>) and division, double (</a:t>
            </a:r>
            <a:r>
              <a:rPr lang="en-US" dirty="0" err="1"/>
              <a:t>div.d</a:t>
            </a:r>
            <a:r>
              <a:rPr lang="en-US" dirty="0"/>
              <a:t>)</a:t>
            </a:r>
          </a:p>
          <a:p>
            <a:pPr marL="627063" indent="0">
              <a:buNone/>
            </a:pPr>
            <a:endParaRPr lang="en-US" dirty="0"/>
          </a:p>
          <a:p>
            <a:pPr marL="627063" indent="0">
              <a:buNone/>
            </a:pPr>
            <a:r>
              <a:rPr lang="en-US" dirty="0"/>
              <a:t>■ Floating-point comparison, single (</a:t>
            </a:r>
            <a:r>
              <a:rPr lang="en-US" dirty="0" err="1"/>
              <a:t>c.x.s</a:t>
            </a:r>
            <a:r>
              <a:rPr lang="en-US" dirty="0"/>
              <a:t>) and comparison, double (</a:t>
            </a:r>
            <a:r>
              <a:rPr lang="en-US" dirty="0" err="1"/>
              <a:t>c.x.d</a:t>
            </a:r>
            <a:r>
              <a:rPr lang="en-US" dirty="0"/>
              <a:t>),</a:t>
            </a:r>
          </a:p>
          <a:p>
            <a:endParaRPr lang="en-US" dirty="0"/>
          </a:p>
          <a:p>
            <a:pPr marL="0" indent="0">
              <a:buNone/>
            </a:pPr>
            <a:r>
              <a:rPr lang="en-US" dirty="0"/>
              <a:t>		where x may be equal (eq), not equal (</a:t>
            </a:r>
            <a:r>
              <a:rPr lang="en-US" dirty="0" err="1"/>
              <a:t>neq</a:t>
            </a:r>
            <a:r>
              <a:rPr lang="en-US" dirty="0"/>
              <a:t>), less than (</a:t>
            </a:r>
            <a:r>
              <a:rPr lang="en-US" dirty="0" err="1"/>
              <a:t>lt</a:t>
            </a:r>
            <a:r>
              <a:rPr lang="en-US" dirty="0"/>
              <a:t>), less than or equal (le), greater than (</a:t>
            </a:r>
            <a:r>
              <a:rPr lang="en-US" dirty="0" err="1"/>
              <a:t>gt</a:t>
            </a:r>
            <a:r>
              <a:rPr lang="en-US" dirty="0"/>
              <a:t>), or greater than or equal (</a:t>
            </a:r>
            <a:r>
              <a:rPr lang="en-US" dirty="0" err="1"/>
              <a:t>ge</a:t>
            </a:r>
            <a:r>
              <a:rPr lang="en-US" dirty="0"/>
              <a:t>)</a:t>
            </a:r>
          </a:p>
          <a:p>
            <a:endParaRPr lang="en-US" dirty="0"/>
          </a:p>
          <a:p>
            <a:pPr marL="0" indent="0">
              <a:buNone/>
            </a:pPr>
            <a:r>
              <a:rPr lang="en-US" dirty="0"/>
              <a:t>           ■ Floating-point branch, true (</a:t>
            </a:r>
            <a:r>
              <a:rPr lang="en-US" dirty="0" err="1"/>
              <a:t>bclt</a:t>
            </a:r>
            <a:r>
              <a:rPr lang="en-US" dirty="0"/>
              <a:t>) and branch, false (</a:t>
            </a:r>
            <a:r>
              <a:rPr lang="en-US" dirty="0" err="1"/>
              <a:t>bclf</a:t>
            </a:r>
            <a:r>
              <a:rPr lang="en-US" dirty="0"/>
              <a: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7718E9A-80A9-4FED-C9AE-C7E1C484B4FB}"/>
                  </a:ext>
                </a:extLst>
              </p14:cNvPr>
              <p14:cNvContentPartPr/>
              <p14:nvPr/>
            </p14:nvContentPartPr>
            <p14:xfrm>
              <a:off x="3494311" y="2279348"/>
              <a:ext cx="21240" cy="360"/>
            </p14:xfrm>
          </p:contentPart>
        </mc:Choice>
        <mc:Fallback>
          <p:pic>
            <p:nvPicPr>
              <p:cNvPr id="2" name="Ink 1">
                <a:extLst>
                  <a:ext uri="{FF2B5EF4-FFF2-40B4-BE49-F238E27FC236}">
                    <a16:creationId xmlns:a16="http://schemas.microsoft.com/office/drawing/2014/main" id="{B7718E9A-80A9-4FED-C9AE-C7E1C484B4FB}"/>
                  </a:ext>
                </a:extLst>
              </p:cNvPr>
              <p:cNvPicPr/>
              <p:nvPr/>
            </p:nvPicPr>
            <p:blipFill>
              <a:blip r:embed="rId3"/>
              <a:stretch>
                <a:fillRect/>
              </a:stretch>
            </p:blipFill>
            <p:spPr>
              <a:xfrm>
                <a:off x="3474151" y="2259188"/>
                <a:ext cx="619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C25D1DF-FB04-8AA9-0EB9-A38744AEC62E}"/>
                  </a:ext>
                </a:extLst>
              </p14:cNvPr>
              <p14:cNvContentPartPr/>
              <p14:nvPr/>
            </p14:nvContentPartPr>
            <p14:xfrm>
              <a:off x="3567751" y="3015548"/>
              <a:ext cx="17640" cy="7560"/>
            </p14:xfrm>
          </p:contentPart>
        </mc:Choice>
        <mc:Fallback>
          <p:pic>
            <p:nvPicPr>
              <p:cNvPr id="4" name="Ink 3">
                <a:extLst>
                  <a:ext uri="{FF2B5EF4-FFF2-40B4-BE49-F238E27FC236}">
                    <a16:creationId xmlns:a16="http://schemas.microsoft.com/office/drawing/2014/main" id="{9C25D1DF-FB04-8AA9-0EB9-A38744AEC62E}"/>
                  </a:ext>
                </a:extLst>
              </p:cNvPr>
              <p:cNvPicPr/>
              <p:nvPr/>
            </p:nvPicPr>
            <p:blipFill>
              <a:blip r:embed="rId5"/>
              <a:stretch>
                <a:fillRect/>
              </a:stretch>
            </p:blipFill>
            <p:spPr>
              <a:xfrm>
                <a:off x="3547591" y="2995028"/>
                <a:ext cx="583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54F957DA-671B-E26E-6404-CC7A6AA1F340}"/>
                  </a:ext>
                </a:extLst>
              </p14:cNvPr>
              <p14:cNvContentPartPr/>
              <p14:nvPr/>
            </p14:nvContentPartPr>
            <p14:xfrm>
              <a:off x="3698431" y="3696308"/>
              <a:ext cx="8280" cy="360"/>
            </p14:xfrm>
          </p:contentPart>
        </mc:Choice>
        <mc:Fallback>
          <p:pic>
            <p:nvPicPr>
              <p:cNvPr id="5" name="Ink 4">
                <a:extLst>
                  <a:ext uri="{FF2B5EF4-FFF2-40B4-BE49-F238E27FC236}">
                    <a16:creationId xmlns:a16="http://schemas.microsoft.com/office/drawing/2014/main" id="{54F957DA-671B-E26E-6404-CC7A6AA1F340}"/>
                  </a:ext>
                </a:extLst>
              </p:cNvPr>
              <p:cNvPicPr/>
              <p:nvPr/>
            </p:nvPicPr>
            <p:blipFill>
              <a:blip r:embed="rId7"/>
              <a:stretch>
                <a:fillRect/>
              </a:stretch>
            </p:blipFill>
            <p:spPr>
              <a:xfrm>
                <a:off x="3677911" y="3676148"/>
                <a:ext cx="489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4A46A366-8CE5-EADB-A77A-A9C89F920F27}"/>
                  </a:ext>
                </a:extLst>
              </p14:cNvPr>
              <p14:cNvContentPartPr/>
              <p14:nvPr/>
            </p14:nvContentPartPr>
            <p14:xfrm>
              <a:off x="3865831" y="4377068"/>
              <a:ext cx="12240" cy="10440"/>
            </p14:xfrm>
          </p:contentPart>
        </mc:Choice>
        <mc:Fallback>
          <p:pic>
            <p:nvPicPr>
              <p:cNvPr id="6" name="Ink 5">
                <a:extLst>
                  <a:ext uri="{FF2B5EF4-FFF2-40B4-BE49-F238E27FC236}">
                    <a16:creationId xmlns:a16="http://schemas.microsoft.com/office/drawing/2014/main" id="{4A46A366-8CE5-EADB-A77A-A9C89F920F27}"/>
                  </a:ext>
                </a:extLst>
              </p:cNvPr>
              <p:cNvPicPr/>
              <p:nvPr/>
            </p:nvPicPr>
            <p:blipFill>
              <a:blip r:embed="rId9"/>
              <a:stretch>
                <a:fillRect/>
              </a:stretch>
            </p:blipFill>
            <p:spPr>
              <a:xfrm>
                <a:off x="3845671" y="4356908"/>
                <a:ext cx="529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717C0A14-7171-9D6B-8099-6604F1991F47}"/>
                  </a:ext>
                </a:extLst>
              </p14:cNvPr>
              <p14:cNvContentPartPr/>
              <p14:nvPr/>
            </p14:nvContentPartPr>
            <p14:xfrm>
              <a:off x="3630031" y="5954228"/>
              <a:ext cx="8640" cy="10080"/>
            </p14:xfrm>
          </p:contentPart>
        </mc:Choice>
        <mc:Fallback>
          <p:pic>
            <p:nvPicPr>
              <p:cNvPr id="7" name="Ink 6">
                <a:extLst>
                  <a:ext uri="{FF2B5EF4-FFF2-40B4-BE49-F238E27FC236}">
                    <a16:creationId xmlns:a16="http://schemas.microsoft.com/office/drawing/2014/main" id="{717C0A14-7171-9D6B-8099-6604F1991F47}"/>
                  </a:ext>
                </a:extLst>
              </p:cNvPr>
              <p:cNvPicPr/>
              <p:nvPr/>
            </p:nvPicPr>
            <p:blipFill>
              <a:blip r:embed="rId11"/>
              <a:stretch>
                <a:fillRect/>
              </a:stretch>
            </p:blipFill>
            <p:spPr>
              <a:xfrm>
                <a:off x="3609511" y="5933708"/>
                <a:ext cx="49320" cy="50760"/>
              </a:xfrm>
              <a:prstGeom prst="rect">
                <a:avLst/>
              </a:prstGeom>
            </p:spPr>
          </p:pic>
        </mc:Fallback>
      </mc:AlternateContent>
      <p:grpSp>
        <p:nvGrpSpPr>
          <p:cNvPr id="15" name="Group 14">
            <a:extLst>
              <a:ext uri="{FF2B5EF4-FFF2-40B4-BE49-F238E27FC236}">
                <a16:creationId xmlns:a16="http://schemas.microsoft.com/office/drawing/2014/main" id="{BC869C97-C7EE-7EE1-E46C-1D640838F255}"/>
              </a:ext>
            </a:extLst>
          </p:cNvPr>
          <p:cNvGrpSpPr/>
          <p:nvPr/>
        </p:nvGrpSpPr>
        <p:grpSpPr>
          <a:xfrm>
            <a:off x="9755431" y="995228"/>
            <a:ext cx="934200" cy="372600"/>
            <a:chOff x="9755431" y="995228"/>
            <a:chExt cx="934200" cy="372600"/>
          </a:xfrm>
        </p:grpSpPr>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E666F7EE-5C93-C283-1A5C-031945E52BF2}"/>
                    </a:ext>
                  </a:extLst>
                </p14:cNvPr>
                <p14:cNvContentPartPr/>
                <p14:nvPr/>
              </p14:nvContentPartPr>
              <p14:xfrm>
                <a:off x="9755431" y="1162268"/>
                <a:ext cx="160200" cy="155520"/>
              </p14:xfrm>
            </p:contentPart>
          </mc:Choice>
          <mc:Fallback>
            <p:pic>
              <p:nvPicPr>
                <p:cNvPr id="8" name="Ink 7">
                  <a:extLst>
                    <a:ext uri="{FF2B5EF4-FFF2-40B4-BE49-F238E27FC236}">
                      <a16:creationId xmlns:a16="http://schemas.microsoft.com/office/drawing/2014/main" id="{E666F7EE-5C93-C283-1A5C-031945E52BF2}"/>
                    </a:ext>
                  </a:extLst>
                </p:cNvPr>
                <p:cNvPicPr/>
                <p:nvPr/>
              </p:nvPicPr>
              <p:blipFill>
                <a:blip r:embed="rId13"/>
                <a:stretch>
                  <a:fillRect/>
                </a:stretch>
              </p:blipFill>
              <p:spPr>
                <a:xfrm>
                  <a:off x="9735271" y="1142108"/>
                  <a:ext cx="2008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B24A52D6-0B12-61D5-0D66-DC683AAE521C}"/>
                    </a:ext>
                  </a:extLst>
                </p14:cNvPr>
                <p14:cNvContentPartPr/>
                <p14:nvPr/>
              </p14:nvContentPartPr>
              <p14:xfrm>
                <a:off x="9924991" y="1142468"/>
                <a:ext cx="161280" cy="219960"/>
              </p14:xfrm>
            </p:contentPart>
          </mc:Choice>
          <mc:Fallback>
            <p:pic>
              <p:nvPicPr>
                <p:cNvPr id="9" name="Ink 8">
                  <a:extLst>
                    <a:ext uri="{FF2B5EF4-FFF2-40B4-BE49-F238E27FC236}">
                      <a16:creationId xmlns:a16="http://schemas.microsoft.com/office/drawing/2014/main" id="{B24A52D6-0B12-61D5-0D66-DC683AAE521C}"/>
                    </a:ext>
                  </a:extLst>
                </p:cNvPr>
                <p:cNvPicPr/>
                <p:nvPr/>
              </p:nvPicPr>
              <p:blipFill>
                <a:blip r:embed="rId15"/>
                <a:stretch>
                  <a:fillRect/>
                </a:stretch>
              </p:blipFill>
              <p:spPr>
                <a:xfrm>
                  <a:off x="9904471" y="1121948"/>
                  <a:ext cx="2023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375D80B-45AC-273F-27FF-772487F190B1}"/>
                    </a:ext>
                  </a:extLst>
                </p14:cNvPr>
                <p14:cNvContentPartPr/>
                <p14:nvPr/>
              </p14:nvContentPartPr>
              <p14:xfrm>
                <a:off x="10128391" y="995228"/>
                <a:ext cx="134640" cy="348480"/>
              </p14:xfrm>
            </p:contentPart>
          </mc:Choice>
          <mc:Fallback>
            <p:pic>
              <p:nvPicPr>
                <p:cNvPr id="10" name="Ink 9">
                  <a:extLst>
                    <a:ext uri="{FF2B5EF4-FFF2-40B4-BE49-F238E27FC236}">
                      <a16:creationId xmlns:a16="http://schemas.microsoft.com/office/drawing/2014/main" id="{6375D80B-45AC-273F-27FF-772487F190B1}"/>
                    </a:ext>
                  </a:extLst>
                </p:cNvPr>
                <p:cNvPicPr/>
                <p:nvPr/>
              </p:nvPicPr>
              <p:blipFill>
                <a:blip r:embed="rId17"/>
                <a:stretch>
                  <a:fillRect/>
                </a:stretch>
              </p:blipFill>
              <p:spPr>
                <a:xfrm>
                  <a:off x="10107871" y="975068"/>
                  <a:ext cx="17532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F81AB85A-BC0E-CC7D-D481-0C403DEA90C0}"/>
                    </a:ext>
                  </a:extLst>
                </p14:cNvPr>
                <p14:cNvContentPartPr/>
                <p14:nvPr/>
              </p14:nvContentPartPr>
              <p14:xfrm>
                <a:off x="10400191" y="1309148"/>
                <a:ext cx="12960" cy="360"/>
              </p14:xfrm>
            </p:contentPart>
          </mc:Choice>
          <mc:Fallback>
            <p:pic>
              <p:nvPicPr>
                <p:cNvPr id="11" name="Ink 10">
                  <a:extLst>
                    <a:ext uri="{FF2B5EF4-FFF2-40B4-BE49-F238E27FC236}">
                      <a16:creationId xmlns:a16="http://schemas.microsoft.com/office/drawing/2014/main" id="{F81AB85A-BC0E-CC7D-D481-0C403DEA90C0}"/>
                    </a:ext>
                  </a:extLst>
                </p:cNvPr>
                <p:cNvPicPr/>
                <p:nvPr/>
              </p:nvPicPr>
              <p:blipFill>
                <a:blip r:embed="rId19"/>
                <a:stretch>
                  <a:fillRect/>
                </a:stretch>
              </p:blipFill>
              <p:spPr>
                <a:xfrm>
                  <a:off x="10379671" y="1288628"/>
                  <a:ext cx="536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A5C63FF7-FBFE-3834-9489-CE5083C41305}"/>
                    </a:ext>
                  </a:extLst>
                </p14:cNvPr>
                <p14:cNvContentPartPr/>
                <p14:nvPr/>
              </p14:nvContentPartPr>
              <p14:xfrm>
                <a:off x="10558231" y="1149308"/>
                <a:ext cx="131400" cy="218520"/>
              </p14:xfrm>
            </p:contentPart>
          </mc:Choice>
          <mc:Fallback>
            <p:pic>
              <p:nvPicPr>
                <p:cNvPr id="12" name="Ink 11">
                  <a:extLst>
                    <a:ext uri="{FF2B5EF4-FFF2-40B4-BE49-F238E27FC236}">
                      <a16:creationId xmlns:a16="http://schemas.microsoft.com/office/drawing/2014/main" id="{A5C63FF7-FBFE-3834-9489-CE5083C41305}"/>
                    </a:ext>
                  </a:extLst>
                </p:cNvPr>
                <p:cNvPicPr/>
                <p:nvPr/>
              </p:nvPicPr>
              <p:blipFill>
                <a:blip r:embed="rId21"/>
                <a:stretch>
                  <a:fillRect/>
                </a:stretch>
              </p:blipFill>
              <p:spPr>
                <a:xfrm>
                  <a:off x="10537711" y="1128788"/>
                  <a:ext cx="1724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A06C7680-7CBD-4658-20A9-E009EA444D0F}"/>
                    </a:ext>
                  </a:extLst>
                </p14:cNvPr>
                <p14:cNvContentPartPr/>
                <p14:nvPr/>
              </p14:nvContentPartPr>
              <p14:xfrm>
                <a:off x="10085911" y="999188"/>
                <a:ext cx="14760" cy="171360"/>
              </p14:xfrm>
            </p:contentPart>
          </mc:Choice>
          <mc:Fallback>
            <p:pic>
              <p:nvPicPr>
                <p:cNvPr id="14" name="Ink 13">
                  <a:extLst>
                    <a:ext uri="{FF2B5EF4-FFF2-40B4-BE49-F238E27FC236}">
                      <a16:creationId xmlns:a16="http://schemas.microsoft.com/office/drawing/2014/main" id="{A06C7680-7CBD-4658-20A9-E009EA444D0F}"/>
                    </a:ext>
                  </a:extLst>
                </p:cNvPr>
                <p:cNvPicPr/>
                <p:nvPr/>
              </p:nvPicPr>
              <p:blipFill>
                <a:blip r:embed="rId23"/>
                <a:stretch>
                  <a:fillRect/>
                </a:stretch>
              </p:blipFill>
              <p:spPr>
                <a:xfrm>
                  <a:off x="10065391" y="978668"/>
                  <a:ext cx="55440" cy="21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EB05BDB5-C307-6E69-138C-32AF2408CEBC}"/>
                  </a:ext>
                </a:extLst>
              </p14:cNvPr>
              <p14:cNvContentPartPr/>
              <p14:nvPr/>
            </p14:nvContentPartPr>
            <p14:xfrm>
              <a:off x="10619071" y="1498508"/>
              <a:ext cx="8640" cy="6480"/>
            </p14:xfrm>
          </p:contentPart>
        </mc:Choice>
        <mc:Fallback>
          <p:pic>
            <p:nvPicPr>
              <p:cNvPr id="16" name="Ink 15">
                <a:extLst>
                  <a:ext uri="{FF2B5EF4-FFF2-40B4-BE49-F238E27FC236}">
                    <a16:creationId xmlns:a16="http://schemas.microsoft.com/office/drawing/2014/main" id="{EB05BDB5-C307-6E69-138C-32AF2408CEBC}"/>
                  </a:ext>
                </a:extLst>
              </p:cNvPr>
              <p:cNvPicPr/>
              <p:nvPr/>
            </p:nvPicPr>
            <p:blipFill>
              <a:blip r:embed="rId25"/>
              <a:stretch>
                <a:fillRect/>
              </a:stretch>
            </p:blipFill>
            <p:spPr>
              <a:xfrm>
                <a:off x="10598551" y="1478348"/>
                <a:ext cx="49320" cy="47160"/>
              </a:xfrm>
              <a:prstGeom prst="rect">
                <a:avLst/>
              </a:prstGeom>
            </p:spPr>
          </p:pic>
        </mc:Fallback>
      </mc:AlternateContent>
      <p:grpSp>
        <p:nvGrpSpPr>
          <p:cNvPr id="19" name="Group 18">
            <a:extLst>
              <a:ext uri="{FF2B5EF4-FFF2-40B4-BE49-F238E27FC236}">
                <a16:creationId xmlns:a16="http://schemas.microsoft.com/office/drawing/2014/main" id="{A34CF28C-5036-D0F1-CB4E-8C88BDA7266C}"/>
              </a:ext>
            </a:extLst>
          </p:cNvPr>
          <p:cNvGrpSpPr/>
          <p:nvPr/>
        </p:nvGrpSpPr>
        <p:grpSpPr>
          <a:xfrm>
            <a:off x="11587471" y="811268"/>
            <a:ext cx="320400" cy="532440"/>
            <a:chOff x="11587471" y="811268"/>
            <a:chExt cx="320400" cy="532440"/>
          </a:xfrm>
        </p:grpSpPr>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9E04D7CD-E139-7EE8-BE40-625DDFC967E2}"/>
                    </a:ext>
                  </a:extLst>
                </p14:cNvPr>
                <p14:cNvContentPartPr/>
                <p14:nvPr/>
              </p14:nvContentPartPr>
              <p14:xfrm>
                <a:off x="11587471" y="1117268"/>
                <a:ext cx="52200" cy="8640"/>
              </p14:xfrm>
            </p:contentPart>
          </mc:Choice>
          <mc:Fallback>
            <p:pic>
              <p:nvPicPr>
                <p:cNvPr id="17" name="Ink 16">
                  <a:extLst>
                    <a:ext uri="{FF2B5EF4-FFF2-40B4-BE49-F238E27FC236}">
                      <a16:creationId xmlns:a16="http://schemas.microsoft.com/office/drawing/2014/main" id="{9E04D7CD-E139-7EE8-BE40-625DDFC967E2}"/>
                    </a:ext>
                  </a:extLst>
                </p:cNvPr>
                <p:cNvPicPr/>
                <p:nvPr/>
              </p:nvPicPr>
              <p:blipFill>
                <a:blip r:embed="rId27"/>
                <a:stretch>
                  <a:fillRect/>
                </a:stretch>
              </p:blipFill>
              <p:spPr>
                <a:xfrm>
                  <a:off x="11566951" y="1097108"/>
                  <a:ext cx="928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52F3E60F-14F5-22CB-263B-0843F3844C3C}"/>
                    </a:ext>
                  </a:extLst>
                </p14:cNvPr>
                <p14:cNvContentPartPr/>
                <p14:nvPr/>
              </p14:nvContentPartPr>
              <p14:xfrm>
                <a:off x="11719231" y="811268"/>
                <a:ext cx="188640" cy="532440"/>
              </p14:xfrm>
            </p:contentPart>
          </mc:Choice>
          <mc:Fallback>
            <p:pic>
              <p:nvPicPr>
                <p:cNvPr id="18" name="Ink 17">
                  <a:extLst>
                    <a:ext uri="{FF2B5EF4-FFF2-40B4-BE49-F238E27FC236}">
                      <a16:creationId xmlns:a16="http://schemas.microsoft.com/office/drawing/2014/main" id="{52F3E60F-14F5-22CB-263B-0843F3844C3C}"/>
                    </a:ext>
                  </a:extLst>
                </p:cNvPr>
                <p:cNvPicPr/>
                <p:nvPr/>
              </p:nvPicPr>
              <p:blipFill>
                <a:blip r:embed="rId29"/>
                <a:stretch>
                  <a:fillRect/>
                </a:stretch>
              </p:blipFill>
              <p:spPr>
                <a:xfrm>
                  <a:off x="11699071" y="790748"/>
                  <a:ext cx="229680" cy="573480"/>
                </a:xfrm>
                <a:prstGeom prst="rect">
                  <a:avLst/>
                </a:prstGeom>
              </p:spPr>
            </p:pic>
          </mc:Fallback>
        </mc:AlternateContent>
      </p:grpSp>
      <p:grpSp>
        <p:nvGrpSpPr>
          <p:cNvPr id="41" name="Group 40">
            <a:extLst>
              <a:ext uri="{FF2B5EF4-FFF2-40B4-BE49-F238E27FC236}">
                <a16:creationId xmlns:a16="http://schemas.microsoft.com/office/drawing/2014/main" id="{2004B28F-4EB0-FE0D-3674-440B02D9F7FD}"/>
              </a:ext>
            </a:extLst>
          </p:cNvPr>
          <p:cNvGrpSpPr/>
          <p:nvPr/>
        </p:nvGrpSpPr>
        <p:grpSpPr>
          <a:xfrm>
            <a:off x="4455871" y="5895188"/>
            <a:ext cx="1168560" cy="510480"/>
            <a:chOff x="4455871" y="5895188"/>
            <a:chExt cx="1168560" cy="510480"/>
          </a:xfrm>
        </p:grpSpPr>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0ECAF847-BB71-BF86-8E61-5F1E2B212D4B}"/>
                    </a:ext>
                  </a:extLst>
                </p14:cNvPr>
                <p14:cNvContentPartPr/>
                <p14:nvPr/>
              </p14:nvContentPartPr>
              <p14:xfrm>
                <a:off x="4455871" y="6134948"/>
                <a:ext cx="433800" cy="270720"/>
              </p14:xfrm>
            </p:contentPart>
          </mc:Choice>
          <mc:Fallback>
            <p:pic>
              <p:nvPicPr>
                <p:cNvPr id="36" name="Ink 35">
                  <a:extLst>
                    <a:ext uri="{FF2B5EF4-FFF2-40B4-BE49-F238E27FC236}">
                      <a16:creationId xmlns:a16="http://schemas.microsoft.com/office/drawing/2014/main" id="{0ECAF847-BB71-BF86-8E61-5F1E2B212D4B}"/>
                    </a:ext>
                  </a:extLst>
                </p:cNvPr>
                <p:cNvPicPr/>
                <p:nvPr/>
              </p:nvPicPr>
              <p:blipFill>
                <a:blip r:embed="rId31"/>
                <a:stretch>
                  <a:fillRect/>
                </a:stretch>
              </p:blipFill>
              <p:spPr>
                <a:xfrm>
                  <a:off x="4435351" y="6114428"/>
                  <a:ext cx="47484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42CD2C7A-9855-4DD8-0124-64D5C33ECA26}"/>
                    </a:ext>
                  </a:extLst>
                </p14:cNvPr>
                <p14:cNvContentPartPr/>
                <p14:nvPr/>
              </p14:nvContentPartPr>
              <p14:xfrm>
                <a:off x="4918111" y="6026228"/>
                <a:ext cx="201960" cy="303480"/>
              </p14:xfrm>
            </p:contentPart>
          </mc:Choice>
          <mc:Fallback>
            <p:pic>
              <p:nvPicPr>
                <p:cNvPr id="37" name="Ink 36">
                  <a:extLst>
                    <a:ext uri="{FF2B5EF4-FFF2-40B4-BE49-F238E27FC236}">
                      <a16:creationId xmlns:a16="http://schemas.microsoft.com/office/drawing/2014/main" id="{42CD2C7A-9855-4DD8-0124-64D5C33ECA26}"/>
                    </a:ext>
                  </a:extLst>
                </p:cNvPr>
                <p:cNvPicPr/>
                <p:nvPr/>
              </p:nvPicPr>
              <p:blipFill>
                <a:blip r:embed="rId33"/>
                <a:stretch>
                  <a:fillRect/>
                </a:stretch>
              </p:blipFill>
              <p:spPr>
                <a:xfrm>
                  <a:off x="4897591" y="6005708"/>
                  <a:ext cx="24264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38AE05C7-DAC3-AF7C-A7E0-7CCAF624F778}"/>
                    </a:ext>
                  </a:extLst>
                </p14:cNvPr>
                <p14:cNvContentPartPr/>
                <p14:nvPr/>
              </p14:nvContentPartPr>
              <p14:xfrm>
                <a:off x="5270911" y="6222788"/>
                <a:ext cx="2160" cy="33480"/>
              </p14:xfrm>
            </p:contentPart>
          </mc:Choice>
          <mc:Fallback>
            <p:pic>
              <p:nvPicPr>
                <p:cNvPr id="38" name="Ink 37">
                  <a:extLst>
                    <a:ext uri="{FF2B5EF4-FFF2-40B4-BE49-F238E27FC236}">
                      <a16:creationId xmlns:a16="http://schemas.microsoft.com/office/drawing/2014/main" id="{38AE05C7-DAC3-AF7C-A7E0-7CCAF624F778}"/>
                    </a:ext>
                  </a:extLst>
                </p:cNvPr>
                <p:cNvPicPr/>
                <p:nvPr/>
              </p:nvPicPr>
              <p:blipFill>
                <a:blip r:embed="rId35"/>
                <a:stretch>
                  <a:fillRect/>
                </a:stretch>
              </p:blipFill>
              <p:spPr>
                <a:xfrm>
                  <a:off x="5250751" y="6202268"/>
                  <a:ext cx="42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9E4D0B5D-74E1-DD83-9FDB-0D0926A91328}"/>
                    </a:ext>
                  </a:extLst>
                </p14:cNvPr>
                <p14:cNvContentPartPr/>
                <p14:nvPr/>
              </p14:nvContentPartPr>
              <p14:xfrm>
                <a:off x="5378191" y="6052868"/>
                <a:ext cx="61920" cy="71640"/>
              </p14:xfrm>
            </p:contentPart>
          </mc:Choice>
          <mc:Fallback>
            <p:pic>
              <p:nvPicPr>
                <p:cNvPr id="39" name="Ink 38">
                  <a:extLst>
                    <a:ext uri="{FF2B5EF4-FFF2-40B4-BE49-F238E27FC236}">
                      <a16:creationId xmlns:a16="http://schemas.microsoft.com/office/drawing/2014/main" id="{9E4D0B5D-74E1-DD83-9FDB-0D0926A91328}"/>
                    </a:ext>
                  </a:extLst>
                </p:cNvPr>
                <p:cNvPicPr/>
                <p:nvPr/>
              </p:nvPicPr>
              <p:blipFill>
                <a:blip r:embed="rId37"/>
                <a:stretch>
                  <a:fillRect/>
                </a:stretch>
              </p:blipFill>
              <p:spPr>
                <a:xfrm>
                  <a:off x="5358031" y="6032708"/>
                  <a:ext cx="1026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k 39">
                  <a:extLst>
                    <a:ext uri="{FF2B5EF4-FFF2-40B4-BE49-F238E27FC236}">
                      <a16:creationId xmlns:a16="http://schemas.microsoft.com/office/drawing/2014/main" id="{600C7C47-DF1E-BEAD-B260-1F53D8B9C946}"/>
                    </a:ext>
                  </a:extLst>
                </p14:cNvPr>
                <p14:cNvContentPartPr/>
                <p14:nvPr/>
              </p14:nvContentPartPr>
              <p14:xfrm>
                <a:off x="5402311" y="5895188"/>
                <a:ext cx="222120" cy="378360"/>
              </p14:xfrm>
            </p:contentPart>
          </mc:Choice>
          <mc:Fallback>
            <p:pic>
              <p:nvPicPr>
                <p:cNvPr id="40" name="Ink 39">
                  <a:extLst>
                    <a:ext uri="{FF2B5EF4-FFF2-40B4-BE49-F238E27FC236}">
                      <a16:creationId xmlns:a16="http://schemas.microsoft.com/office/drawing/2014/main" id="{600C7C47-DF1E-BEAD-B260-1F53D8B9C946}"/>
                    </a:ext>
                  </a:extLst>
                </p:cNvPr>
                <p:cNvPicPr/>
                <p:nvPr/>
              </p:nvPicPr>
              <p:blipFill>
                <a:blip r:embed="rId39"/>
                <a:stretch>
                  <a:fillRect/>
                </a:stretch>
              </p:blipFill>
              <p:spPr>
                <a:xfrm>
                  <a:off x="5381791" y="5874668"/>
                  <a:ext cx="263160" cy="419040"/>
                </a:xfrm>
                <a:prstGeom prst="rect">
                  <a:avLst/>
                </a:prstGeom>
              </p:spPr>
            </p:pic>
          </mc:Fallback>
        </mc:AlternateContent>
      </p:grpSp>
      <p:grpSp>
        <p:nvGrpSpPr>
          <p:cNvPr id="45" name="Group 44">
            <a:extLst>
              <a:ext uri="{FF2B5EF4-FFF2-40B4-BE49-F238E27FC236}">
                <a16:creationId xmlns:a16="http://schemas.microsoft.com/office/drawing/2014/main" id="{8F653C17-0F4C-E2E1-E4CC-A1D440CD0597}"/>
              </a:ext>
            </a:extLst>
          </p:cNvPr>
          <p:cNvGrpSpPr/>
          <p:nvPr/>
        </p:nvGrpSpPr>
        <p:grpSpPr>
          <a:xfrm>
            <a:off x="6191071" y="5899148"/>
            <a:ext cx="676800" cy="325080"/>
            <a:chOff x="6191071" y="5899148"/>
            <a:chExt cx="676800" cy="325080"/>
          </a:xfrm>
        </p:grpSpPr>
        <mc:AlternateContent xmlns:mc="http://schemas.openxmlformats.org/markup-compatibility/2006">
          <mc:Choice xmlns:p14="http://schemas.microsoft.com/office/powerpoint/2010/main" Requires="p14">
            <p:contentPart p14:bwMode="auto" r:id="rId40">
              <p14:nvContentPartPr>
                <p14:cNvPr id="42" name="Ink 41">
                  <a:extLst>
                    <a:ext uri="{FF2B5EF4-FFF2-40B4-BE49-F238E27FC236}">
                      <a16:creationId xmlns:a16="http://schemas.microsoft.com/office/drawing/2014/main" id="{56872377-3FC2-6077-C147-5F2C09EE2633}"/>
                    </a:ext>
                  </a:extLst>
                </p14:cNvPr>
                <p14:cNvContentPartPr/>
                <p14:nvPr/>
              </p14:nvContentPartPr>
              <p14:xfrm>
                <a:off x="6191071" y="6045308"/>
                <a:ext cx="171360" cy="117720"/>
              </p14:xfrm>
            </p:contentPart>
          </mc:Choice>
          <mc:Fallback>
            <p:pic>
              <p:nvPicPr>
                <p:cNvPr id="42" name="Ink 41">
                  <a:extLst>
                    <a:ext uri="{FF2B5EF4-FFF2-40B4-BE49-F238E27FC236}">
                      <a16:creationId xmlns:a16="http://schemas.microsoft.com/office/drawing/2014/main" id="{56872377-3FC2-6077-C147-5F2C09EE2633}"/>
                    </a:ext>
                  </a:extLst>
                </p:cNvPr>
                <p:cNvPicPr/>
                <p:nvPr/>
              </p:nvPicPr>
              <p:blipFill>
                <a:blip r:embed="rId41"/>
                <a:stretch>
                  <a:fillRect/>
                </a:stretch>
              </p:blipFill>
              <p:spPr>
                <a:xfrm>
                  <a:off x="6170911" y="6025148"/>
                  <a:ext cx="2124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3" name="Ink 42">
                  <a:extLst>
                    <a:ext uri="{FF2B5EF4-FFF2-40B4-BE49-F238E27FC236}">
                      <a16:creationId xmlns:a16="http://schemas.microsoft.com/office/drawing/2014/main" id="{5D0D27DF-2D12-3A6C-7AA9-15460CBCAAB6}"/>
                    </a:ext>
                  </a:extLst>
                </p14:cNvPr>
                <p14:cNvContentPartPr/>
                <p14:nvPr/>
              </p14:nvContentPartPr>
              <p14:xfrm>
                <a:off x="6510391" y="6130988"/>
                <a:ext cx="21240" cy="93240"/>
              </p14:xfrm>
            </p:contentPart>
          </mc:Choice>
          <mc:Fallback>
            <p:pic>
              <p:nvPicPr>
                <p:cNvPr id="43" name="Ink 42">
                  <a:extLst>
                    <a:ext uri="{FF2B5EF4-FFF2-40B4-BE49-F238E27FC236}">
                      <a16:creationId xmlns:a16="http://schemas.microsoft.com/office/drawing/2014/main" id="{5D0D27DF-2D12-3A6C-7AA9-15460CBCAAB6}"/>
                    </a:ext>
                  </a:extLst>
                </p:cNvPr>
                <p:cNvPicPr/>
                <p:nvPr/>
              </p:nvPicPr>
              <p:blipFill>
                <a:blip r:embed="rId43"/>
                <a:stretch>
                  <a:fillRect/>
                </a:stretch>
              </p:blipFill>
              <p:spPr>
                <a:xfrm>
                  <a:off x="6489871" y="6110468"/>
                  <a:ext cx="619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4" name="Ink 43">
                  <a:extLst>
                    <a:ext uri="{FF2B5EF4-FFF2-40B4-BE49-F238E27FC236}">
                      <a16:creationId xmlns:a16="http://schemas.microsoft.com/office/drawing/2014/main" id="{797E49CB-B318-11E9-9A52-B59232F32C5B}"/>
                    </a:ext>
                  </a:extLst>
                </p14:cNvPr>
                <p14:cNvContentPartPr/>
                <p14:nvPr/>
              </p14:nvContentPartPr>
              <p14:xfrm>
                <a:off x="6700471" y="5899148"/>
                <a:ext cx="167400" cy="312840"/>
              </p14:xfrm>
            </p:contentPart>
          </mc:Choice>
          <mc:Fallback>
            <p:pic>
              <p:nvPicPr>
                <p:cNvPr id="44" name="Ink 43">
                  <a:extLst>
                    <a:ext uri="{FF2B5EF4-FFF2-40B4-BE49-F238E27FC236}">
                      <a16:creationId xmlns:a16="http://schemas.microsoft.com/office/drawing/2014/main" id="{797E49CB-B318-11E9-9A52-B59232F32C5B}"/>
                    </a:ext>
                  </a:extLst>
                </p:cNvPr>
                <p:cNvPicPr/>
                <p:nvPr/>
              </p:nvPicPr>
              <p:blipFill>
                <a:blip r:embed="rId45"/>
                <a:stretch>
                  <a:fillRect/>
                </a:stretch>
              </p:blipFill>
              <p:spPr>
                <a:xfrm>
                  <a:off x="6679951" y="5878988"/>
                  <a:ext cx="208080" cy="353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46" name="Ink 45">
                <a:extLst>
                  <a:ext uri="{FF2B5EF4-FFF2-40B4-BE49-F238E27FC236}">
                    <a16:creationId xmlns:a16="http://schemas.microsoft.com/office/drawing/2014/main" id="{1DDDFE0C-21B2-2DAD-2062-70EFEB97F083}"/>
                  </a:ext>
                </a:extLst>
              </p14:cNvPr>
              <p14:cNvContentPartPr/>
              <p14:nvPr/>
            </p14:nvContentPartPr>
            <p14:xfrm>
              <a:off x="224791" y="6269588"/>
              <a:ext cx="231840" cy="750240"/>
            </p14:xfrm>
          </p:contentPart>
        </mc:Choice>
        <mc:Fallback>
          <p:pic>
            <p:nvPicPr>
              <p:cNvPr id="46" name="Ink 45">
                <a:extLst>
                  <a:ext uri="{FF2B5EF4-FFF2-40B4-BE49-F238E27FC236}">
                    <a16:creationId xmlns:a16="http://schemas.microsoft.com/office/drawing/2014/main" id="{1DDDFE0C-21B2-2DAD-2062-70EFEB97F083}"/>
                  </a:ext>
                </a:extLst>
              </p:cNvPr>
              <p:cNvPicPr/>
              <p:nvPr/>
            </p:nvPicPr>
            <p:blipFill>
              <a:blip r:embed="rId47"/>
              <a:stretch>
                <a:fillRect/>
              </a:stretch>
            </p:blipFill>
            <p:spPr>
              <a:xfrm>
                <a:off x="204271" y="6249428"/>
                <a:ext cx="272520" cy="791280"/>
              </a:xfrm>
              <a:prstGeom prst="rect">
                <a:avLst/>
              </a:prstGeom>
            </p:spPr>
          </p:pic>
        </mc:Fallback>
      </mc:AlternateContent>
      <p:grpSp>
        <p:nvGrpSpPr>
          <p:cNvPr id="50" name="Group 49">
            <a:extLst>
              <a:ext uri="{FF2B5EF4-FFF2-40B4-BE49-F238E27FC236}">
                <a16:creationId xmlns:a16="http://schemas.microsoft.com/office/drawing/2014/main" id="{2323AEBF-4936-781E-90ED-1DFC3BC811A5}"/>
              </a:ext>
            </a:extLst>
          </p:cNvPr>
          <p:cNvGrpSpPr/>
          <p:nvPr/>
        </p:nvGrpSpPr>
        <p:grpSpPr>
          <a:xfrm>
            <a:off x="5072551" y="6564788"/>
            <a:ext cx="1035360" cy="143640"/>
            <a:chOff x="5072551" y="6564788"/>
            <a:chExt cx="1035360" cy="143640"/>
          </a:xfrm>
        </p:grpSpPr>
        <mc:AlternateContent xmlns:mc="http://schemas.openxmlformats.org/markup-compatibility/2006">
          <mc:Choice xmlns:p14="http://schemas.microsoft.com/office/powerpoint/2010/main" Requires="p14">
            <p:contentPart p14:bwMode="auto" r:id="rId48">
              <p14:nvContentPartPr>
                <p14:cNvPr id="47" name="Ink 46">
                  <a:extLst>
                    <a:ext uri="{FF2B5EF4-FFF2-40B4-BE49-F238E27FC236}">
                      <a16:creationId xmlns:a16="http://schemas.microsoft.com/office/drawing/2014/main" id="{4436327B-2F12-7816-4ECF-389626536F9E}"/>
                    </a:ext>
                  </a:extLst>
                </p14:cNvPr>
                <p14:cNvContentPartPr/>
                <p14:nvPr/>
              </p14:nvContentPartPr>
              <p14:xfrm>
                <a:off x="5072551" y="6564788"/>
                <a:ext cx="891720" cy="27360"/>
              </p14:xfrm>
            </p:contentPart>
          </mc:Choice>
          <mc:Fallback>
            <p:pic>
              <p:nvPicPr>
                <p:cNvPr id="47" name="Ink 46">
                  <a:extLst>
                    <a:ext uri="{FF2B5EF4-FFF2-40B4-BE49-F238E27FC236}">
                      <a16:creationId xmlns:a16="http://schemas.microsoft.com/office/drawing/2014/main" id="{4436327B-2F12-7816-4ECF-389626536F9E}"/>
                    </a:ext>
                  </a:extLst>
                </p:cNvPr>
                <p:cNvPicPr/>
                <p:nvPr/>
              </p:nvPicPr>
              <p:blipFill>
                <a:blip r:embed="rId49"/>
                <a:stretch>
                  <a:fillRect/>
                </a:stretch>
              </p:blipFill>
              <p:spPr>
                <a:xfrm>
                  <a:off x="5052031" y="6544628"/>
                  <a:ext cx="9324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8" name="Ink 47">
                  <a:extLst>
                    <a:ext uri="{FF2B5EF4-FFF2-40B4-BE49-F238E27FC236}">
                      <a16:creationId xmlns:a16="http://schemas.microsoft.com/office/drawing/2014/main" id="{0158DEC4-0588-DEE0-2D80-4FD02F2F5F87}"/>
                    </a:ext>
                  </a:extLst>
                </p14:cNvPr>
                <p14:cNvContentPartPr/>
                <p14:nvPr/>
              </p14:nvContentPartPr>
              <p14:xfrm>
                <a:off x="5103871" y="6577388"/>
                <a:ext cx="830880" cy="131040"/>
              </p14:xfrm>
            </p:contentPart>
          </mc:Choice>
          <mc:Fallback>
            <p:pic>
              <p:nvPicPr>
                <p:cNvPr id="48" name="Ink 47">
                  <a:extLst>
                    <a:ext uri="{FF2B5EF4-FFF2-40B4-BE49-F238E27FC236}">
                      <a16:creationId xmlns:a16="http://schemas.microsoft.com/office/drawing/2014/main" id="{0158DEC4-0588-DEE0-2D80-4FD02F2F5F87}"/>
                    </a:ext>
                  </a:extLst>
                </p:cNvPr>
                <p:cNvPicPr/>
                <p:nvPr/>
              </p:nvPicPr>
              <p:blipFill>
                <a:blip r:embed="rId51"/>
                <a:stretch>
                  <a:fillRect/>
                </a:stretch>
              </p:blipFill>
              <p:spPr>
                <a:xfrm>
                  <a:off x="5083711" y="6556868"/>
                  <a:ext cx="8715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9" name="Ink 48">
                  <a:extLst>
                    <a:ext uri="{FF2B5EF4-FFF2-40B4-BE49-F238E27FC236}">
                      <a16:creationId xmlns:a16="http://schemas.microsoft.com/office/drawing/2014/main" id="{0DFCDD0D-F36B-3DD4-3765-88F06FA0D86E}"/>
                    </a:ext>
                  </a:extLst>
                </p14:cNvPr>
                <p14:cNvContentPartPr/>
                <p14:nvPr/>
              </p14:nvContentPartPr>
              <p14:xfrm>
                <a:off x="6092071" y="6579908"/>
                <a:ext cx="15840" cy="8640"/>
              </p14:xfrm>
            </p:contentPart>
          </mc:Choice>
          <mc:Fallback>
            <p:pic>
              <p:nvPicPr>
                <p:cNvPr id="49" name="Ink 48">
                  <a:extLst>
                    <a:ext uri="{FF2B5EF4-FFF2-40B4-BE49-F238E27FC236}">
                      <a16:creationId xmlns:a16="http://schemas.microsoft.com/office/drawing/2014/main" id="{0DFCDD0D-F36B-3DD4-3765-88F06FA0D86E}"/>
                    </a:ext>
                  </a:extLst>
                </p:cNvPr>
                <p:cNvPicPr/>
                <p:nvPr/>
              </p:nvPicPr>
              <p:blipFill>
                <a:blip r:embed="rId53"/>
                <a:stretch>
                  <a:fillRect/>
                </a:stretch>
              </p:blipFill>
              <p:spPr>
                <a:xfrm>
                  <a:off x="6071911" y="6559388"/>
                  <a:ext cx="56520" cy="49680"/>
                </a:xfrm>
                <a:prstGeom prst="rect">
                  <a:avLst/>
                </a:prstGeom>
              </p:spPr>
            </p:pic>
          </mc:Fallback>
        </mc:AlternateContent>
      </p:grpSp>
      <p:grpSp>
        <p:nvGrpSpPr>
          <p:cNvPr id="55" name="Group 54">
            <a:extLst>
              <a:ext uri="{FF2B5EF4-FFF2-40B4-BE49-F238E27FC236}">
                <a16:creationId xmlns:a16="http://schemas.microsoft.com/office/drawing/2014/main" id="{AB3E120E-37EA-E2BD-79CF-998F7D6DB657}"/>
              </a:ext>
            </a:extLst>
          </p:cNvPr>
          <p:cNvGrpSpPr/>
          <p:nvPr/>
        </p:nvGrpSpPr>
        <p:grpSpPr>
          <a:xfrm>
            <a:off x="639871" y="6026228"/>
            <a:ext cx="2932560" cy="720360"/>
            <a:chOff x="639871" y="6026228"/>
            <a:chExt cx="2932560" cy="720360"/>
          </a:xfrm>
        </p:grpSpPr>
        <mc:AlternateContent xmlns:mc="http://schemas.openxmlformats.org/markup-compatibility/2006">
          <mc:Choice xmlns:p14="http://schemas.microsoft.com/office/powerpoint/2010/main" Requires="p14">
            <p:contentPart p14:bwMode="auto" r:id="rId54">
              <p14:nvContentPartPr>
                <p14:cNvPr id="20" name="Ink 19">
                  <a:extLst>
                    <a:ext uri="{FF2B5EF4-FFF2-40B4-BE49-F238E27FC236}">
                      <a16:creationId xmlns:a16="http://schemas.microsoft.com/office/drawing/2014/main" id="{A3ED8AEE-BAF1-FA40-870A-104CB2476F69}"/>
                    </a:ext>
                  </a:extLst>
                </p14:cNvPr>
                <p14:cNvContentPartPr/>
                <p14:nvPr/>
              </p14:nvContentPartPr>
              <p14:xfrm>
                <a:off x="680191" y="6566588"/>
                <a:ext cx="13320" cy="13680"/>
              </p14:xfrm>
            </p:contentPart>
          </mc:Choice>
          <mc:Fallback>
            <p:pic>
              <p:nvPicPr>
                <p:cNvPr id="20" name="Ink 19">
                  <a:extLst>
                    <a:ext uri="{FF2B5EF4-FFF2-40B4-BE49-F238E27FC236}">
                      <a16:creationId xmlns:a16="http://schemas.microsoft.com/office/drawing/2014/main" id="{A3ED8AEE-BAF1-FA40-870A-104CB2476F69}"/>
                    </a:ext>
                  </a:extLst>
                </p:cNvPr>
                <p:cNvPicPr/>
                <p:nvPr/>
              </p:nvPicPr>
              <p:blipFill>
                <a:blip r:embed="rId55"/>
                <a:stretch>
                  <a:fillRect/>
                </a:stretch>
              </p:blipFill>
              <p:spPr>
                <a:xfrm>
                  <a:off x="660031" y="6546068"/>
                  <a:ext cx="543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1" name="Ink 20">
                  <a:extLst>
                    <a:ext uri="{FF2B5EF4-FFF2-40B4-BE49-F238E27FC236}">
                      <a16:creationId xmlns:a16="http://schemas.microsoft.com/office/drawing/2014/main" id="{40FD1D59-7976-2F59-356F-87E973A5BE89}"/>
                    </a:ext>
                  </a:extLst>
                </p14:cNvPr>
                <p14:cNvContentPartPr/>
                <p14:nvPr/>
              </p14:nvContentPartPr>
              <p14:xfrm>
                <a:off x="639871" y="6203708"/>
                <a:ext cx="188640" cy="415800"/>
              </p14:xfrm>
            </p:contentPart>
          </mc:Choice>
          <mc:Fallback>
            <p:pic>
              <p:nvPicPr>
                <p:cNvPr id="21" name="Ink 20">
                  <a:extLst>
                    <a:ext uri="{FF2B5EF4-FFF2-40B4-BE49-F238E27FC236}">
                      <a16:creationId xmlns:a16="http://schemas.microsoft.com/office/drawing/2014/main" id="{40FD1D59-7976-2F59-356F-87E973A5BE89}"/>
                    </a:ext>
                  </a:extLst>
                </p:cNvPr>
                <p:cNvPicPr/>
                <p:nvPr/>
              </p:nvPicPr>
              <p:blipFill>
                <a:blip r:embed="rId57"/>
                <a:stretch>
                  <a:fillRect/>
                </a:stretch>
              </p:blipFill>
              <p:spPr>
                <a:xfrm>
                  <a:off x="619351" y="6183548"/>
                  <a:ext cx="22968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2" name="Ink 21">
                  <a:extLst>
                    <a:ext uri="{FF2B5EF4-FFF2-40B4-BE49-F238E27FC236}">
                      <a16:creationId xmlns:a16="http://schemas.microsoft.com/office/drawing/2014/main" id="{C8207770-BAC4-1862-7A89-E58AFBD9DBC4}"/>
                    </a:ext>
                  </a:extLst>
                </p14:cNvPr>
                <p14:cNvContentPartPr/>
                <p14:nvPr/>
              </p14:nvContentPartPr>
              <p14:xfrm>
                <a:off x="910591" y="6380108"/>
                <a:ext cx="67320" cy="132840"/>
              </p14:xfrm>
            </p:contentPart>
          </mc:Choice>
          <mc:Fallback>
            <p:pic>
              <p:nvPicPr>
                <p:cNvPr id="22" name="Ink 21">
                  <a:extLst>
                    <a:ext uri="{FF2B5EF4-FFF2-40B4-BE49-F238E27FC236}">
                      <a16:creationId xmlns:a16="http://schemas.microsoft.com/office/drawing/2014/main" id="{C8207770-BAC4-1862-7A89-E58AFBD9DBC4}"/>
                    </a:ext>
                  </a:extLst>
                </p:cNvPr>
                <p:cNvPicPr/>
                <p:nvPr/>
              </p:nvPicPr>
              <p:blipFill>
                <a:blip r:embed="rId59"/>
                <a:stretch>
                  <a:fillRect/>
                </a:stretch>
              </p:blipFill>
              <p:spPr>
                <a:xfrm>
                  <a:off x="890071" y="6359948"/>
                  <a:ext cx="1080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3" name="Ink 22">
                  <a:extLst>
                    <a:ext uri="{FF2B5EF4-FFF2-40B4-BE49-F238E27FC236}">
                      <a16:creationId xmlns:a16="http://schemas.microsoft.com/office/drawing/2014/main" id="{D6F5A75D-5B9A-2BCE-AC22-CF1DCAE7FFF4}"/>
                    </a:ext>
                  </a:extLst>
                </p14:cNvPr>
                <p14:cNvContentPartPr/>
                <p14:nvPr/>
              </p14:nvContentPartPr>
              <p14:xfrm>
                <a:off x="1066111" y="6402068"/>
                <a:ext cx="151920" cy="114120"/>
              </p14:xfrm>
            </p:contentPart>
          </mc:Choice>
          <mc:Fallback>
            <p:pic>
              <p:nvPicPr>
                <p:cNvPr id="23" name="Ink 22">
                  <a:extLst>
                    <a:ext uri="{FF2B5EF4-FFF2-40B4-BE49-F238E27FC236}">
                      <a16:creationId xmlns:a16="http://schemas.microsoft.com/office/drawing/2014/main" id="{D6F5A75D-5B9A-2BCE-AC22-CF1DCAE7FFF4}"/>
                    </a:ext>
                  </a:extLst>
                </p:cNvPr>
                <p:cNvPicPr/>
                <p:nvPr/>
              </p:nvPicPr>
              <p:blipFill>
                <a:blip r:embed="rId61"/>
                <a:stretch>
                  <a:fillRect/>
                </a:stretch>
              </p:blipFill>
              <p:spPr>
                <a:xfrm>
                  <a:off x="1045591" y="6381548"/>
                  <a:ext cx="1926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4" name="Ink 23">
                  <a:extLst>
                    <a:ext uri="{FF2B5EF4-FFF2-40B4-BE49-F238E27FC236}">
                      <a16:creationId xmlns:a16="http://schemas.microsoft.com/office/drawing/2014/main" id="{642F0765-653D-43E8-E3C1-8F8E7375B010}"/>
                    </a:ext>
                  </a:extLst>
                </p14:cNvPr>
                <p14:cNvContentPartPr/>
                <p14:nvPr/>
              </p14:nvContentPartPr>
              <p14:xfrm>
                <a:off x="1229551" y="6199748"/>
                <a:ext cx="176400" cy="291600"/>
              </p14:xfrm>
            </p:contentPart>
          </mc:Choice>
          <mc:Fallback>
            <p:pic>
              <p:nvPicPr>
                <p:cNvPr id="24" name="Ink 23">
                  <a:extLst>
                    <a:ext uri="{FF2B5EF4-FFF2-40B4-BE49-F238E27FC236}">
                      <a16:creationId xmlns:a16="http://schemas.microsoft.com/office/drawing/2014/main" id="{642F0765-653D-43E8-E3C1-8F8E7375B010}"/>
                    </a:ext>
                  </a:extLst>
                </p:cNvPr>
                <p:cNvPicPr/>
                <p:nvPr/>
              </p:nvPicPr>
              <p:blipFill>
                <a:blip r:embed="rId63"/>
                <a:stretch>
                  <a:fillRect/>
                </a:stretch>
              </p:blipFill>
              <p:spPr>
                <a:xfrm>
                  <a:off x="1209031" y="6179228"/>
                  <a:ext cx="2170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5" name="Ink 24">
                  <a:extLst>
                    <a:ext uri="{FF2B5EF4-FFF2-40B4-BE49-F238E27FC236}">
                      <a16:creationId xmlns:a16="http://schemas.microsoft.com/office/drawing/2014/main" id="{F7490D29-5C1B-583F-62E3-823E0E157515}"/>
                    </a:ext>
                  </a:extLst>
                </p14:cNvPr>
                <p14:cNvContentPartPr/>
                <p14:nvPr/>
              </p14:nvContentPartPr>
              <p14:xfrm>
                <a:off x="1405591" y="6087788"/>
                <a:ext cx="261720" cy="297000"/>
              </p14:xfrm>
            </p:contentPart>
          </mc:Choice>
          <mc:Fallback>
            <p:pic>
              <p:nvPicPr>
                <p:cNvPr id="25" name="Ink 24">
                  <a:extLst>
                    <a:ext uri="{FF2B5EF4-FFF2-40B4-BE49-F238E27FC236}">
                      <a16:creationId xmlns:a16="http://schemas.microsoft.com/office/drawing/2014/main" id="{F7490D29-5C1B-583F-62E3-823E0E157515}"/>
                    </a:ext>
                  </a:extLst>
                </p:cNvPr>
                <p:cNvPicPr/>
                <p:nvPr/>
              </p:nvPicPr>
              <p:blipFill>
                <a:blip r:embed="rId65"/>
                <a:stretch>
                  <a:fillRect/>
                </a:stretch>
              </p:blipFill>
              <p:spPr>
                <a:xfrm>
                  <a:off x="1385071" y="6067268"/>
                  <a:ext cx="3024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6" name="Ink 25">
                  <a:extLst>
                    <a:ext uri="{FF2B5EF4-FFF2-40B4-BE49-F238E27FC236}">
                      <a16:creationId xmlns:a16="http://schemas.microsoft.com/office/drawing/2014/main" id="{4C38D8A7-CAA8-41BA-9DD5-53496765DAF3}"/>
                    </a:ext>
                  </a:extLst>
                </p14:cNvPr>
                <p14:cNvContentPartPr/>
                <p14:nvPr/>
              </p14:nvContentPartPr>
              <p14:xfrm>
                <a:off x="1905271" y="6156548"/>
                <a:ext cx="185760" cy="164520"/>
              </p14:xfrm>
            </p:contentPart>
          </mc:Choice>
          <mc:Fallback>
            <p:pic>
              <p:nvPicPr>
                <p:cNvPr id="26" name="Ink 25">
                  <a:extLst>
                    <a:ext uri="{FF2B5EF4-FFF2-40B4-BE49-F238E27FC236}">
                      <a16:creationId xmlns:a16="http://schemas.microsoft.com/office/drawing/2014/main" id="{4C38D8A7-CAA8-41BA-9DD5-53496765DAF3}"/>
                    </a:ext>
                  </a:extLst>
                </p:cNvPr>
                <p:cNvPicPr/>
                <p:nvPr/>
              </p:nvPicPr>
              <p:blipFill>
                <a:blip r:embed="rId67"/>
                <a:stretch>
                  <a:fillRect/>
                </a:stretch>
              </p:blipFill>
              <p:spPr>
                <a:xfrm>
                  <a:off x="1884751" y="6136388"/>
                  <a:ext cx="2264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7" name="Ink 26">
                  <a:extLst>
                    <a:ext uri="{FF2B5EF4-FFF2-40B4-BE49-F238E27FC236}">
                      <a16:creationId xmlns:a16="http://schemas.microsoft.com/office/drawing/2014/main" id="{A04564AD-7CBF-1D54-3729-E7E5D6269F61}"/>
                    </a:ext>
                  </a:extLst>
                </p14:cNvPr>
                <p14:cNvContentPartPr/>
                <p14:nvPr/>
              </p14:nvContentPartPr>
              <p14:xfrm>
                <a:off x="2214151" y="6251948"/>
                <a:ext cx="102960" cy="61920"/>
              </p14:xfrm>
            </p:contentPart>
          </mc:Choice>
          <mc:Fallback>
            <p:pic>
              <p:nvPicPr>
                <p:cNvPr id="27" name="Ink 26">
                  <a:extLst>
                    <a:ext uri="{FF2B5EF4-FFF2-40B4-BE49-F238E27FC236}">
                      <a16:creationId xmlns:a16="http://schemas.microsoft.com/office/drawing/2014/main" id="{A04564AD-7CBF-1D54-3729-E7E5D6269F61}"/>
                    </a:ext>
                  </a:extLst>
                </p:cNvPr>
                <p:cNvPicPr/>
                <p:nvPr/>
              </p:nvPicPr>
              <p:blipFill>
                <a:blip r:embed="rId69"/>
                <a:stretch>
                  <a:fillRect/>
                </a:stretch>
              </p:blipFill>
              <p:spPr>
                <a:xfrm>
                  <a:off x="2193631" y="6231428"/>
                  <a:ext cx="1436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8" name="Ink 27">
                  <a:extLst>
                    <a:ext uri="{FF2B5EF4-FFF2-40B4-BE49-F238E27FC236}">
                      <a16:creationId xmlns:a16="http://schemas.microsoft.com/office/drawing/2014/main" id="{CCEB496F-791C-376B-4BA6-DDA74B048628}"/>
                    </a:ext>
                  </a:extLst>
                </p14:cNvPr>
                <p14:cNvContentPartPr/>
                <p14:nvPr/>
              </p14:nvContentPartPr>
              <p14:xfrm>
                <a:off x="2339431" y="6026228"/>
                <a:ext cx="201960" cy="285480"/>
              </p14:xfrm>
            </p:contentPart>
          </mc:Choice>
          <mc:Fallback>
            <p:pic>
              <p:nvPicPr>
                <p:cNvPr id="28" name="Ink 27">
                  <a:extLst>
                    <a:ext uri="{FF2B5EF4-FFF2-40B4-BE49-F238E27FC236}">
                      <a16:creationId xmlns:a16="http://schemas.microsoft.com/office/drawing/2014/main" id="{CCEB496F-791C-376B-4BA6-DDA74B048628}"/>
                    </a:ext>
                  </a:extLst>
                </p:cNvPr>
                <p:cNvPicPr/>
                <p:nvPr/>
              </p:nvPicPr>
              <p:blipFill>
                <a:blip r:embed="rId71"/>
                <a:stretch>
                  <a:fillRect/>
                </a:stretch>
              </p:blipFill>
              <p:spPr>
                <a:xfrm>
                  <a:off x="2318911" y="6005708"/>
                  <a:ext cx="2426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1" name="Ink 30">
                  <a:extLst>
                    <a:ext uri="{FF2B5EF4-FFF2-40B4-BE49-F238E27FC236}">
                      <a16:creationId xmlns:a16="http://schemas.microsoft.com/office/drawing/2014/main" id="{FCE4004D-AEBA-9F8B-BFBF-A9B2E7362034}"/>
                    </a:ext>
                  </a:extLst>
                </p14:cNvPr>
                <p14:cNvContentPartPr/>
                <p14:nvPr/>
              </p14:nvContentPartPr>
              <p14:xfrm>
                <a:off x="2196151" y="6561908"/>
                <a:ext cx="233640" cy="172440"/>
              </p14:xfrm>
            </p:contentPart>
          </mc:Choice>
          <mc:Fallback>
            <p:pic>
              <p:nvPicPr>
                <p:cNvPr id="31" name="Ink 30">
                  <a:extLst>
                    <a:ext uri="{FF2B5EF4-FFF2-40B4-BE49-F238E27FC236}">
                      <a16:creationId xmlns:a16="http://schemas.microsoft.com/office/drawing/2014/main" id="{FCE4004D-AEBA-9F8B-BFBF-A9B2E7362034}"/>
                    </a:ext>
                  </a:extLst>
                </p:cNvPr>
                <p:cNvPicPr/>
                <p:nvPr/>
              </p:nvPicPr>
              <p:blipFill>
                <a:blip r:embed="rId73"/>
                <a:stretch>
                  <a:fillRect/>
                </a:stretch>
              </p:blipFill>
              <p:spPr>
                <a:xfrm>
                  <a:off x="2175991" y="6541388"/>
                  <a:ext cx="274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2" name="Ink 31">
                  <a:extLst>
                    <a:ext uri="{FF2B5EF4-FFF2-40B4-BE49-F238E27FC236}">
                      <a16:creationId xmlns:a16="http://schemas.microsoft.com/office/drawing/2014/main" id="{E1CE6964-1313-9D2D-2E08-CDB7D08D74FC}"/>
                    </a:ext>
                  </a:extLst>
                </p14:cNvPr>
                <p14:cNvContentPartPr/>
                <p14:nvPr/>
              </p14:nvContentPartPr>
              <p14:xfrm>
                <a:off x="2531311" y="6454628"/>
                <a:ext cx="42840" cy="250200"/>
              </p14:xfrm>
            </p:contentPart>
          </mc:Choice>
          <mc:Fallback>
            <p:pic>
              <p:nvPicPr>
                <p:cNvPr id="32" name="Ink 31">
                  <a:extLst>
                    <a:ext uri="{FF2B5EF4-FFF2-40B4-BE49-F238E27FC236}">
                      <a16:creationId xmlns:a16="http://schemas.microsoft.com/office/drawing/2014/main" id="{E1CE6964-1313-9D2D-2E08-CDB7D08D74FC}"/>
                    </a:ext>
                  </a:extLst>
                </p:cNvPr>
                <p:cNvPicPr/>
                <p:nvPr/>
              </p:nvPicPr>
              <p:blipFill>
                <a:blip r:embed="rId75"/>
                <a:stretch>
                  <a:fillRect/>
                </a:stretch>
              </p:blipFill>
              <p:spPr>
                <a:xfrm>
                  <a:off x="2511151" y="6434468"/>
                  <a:ext cx="8352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3" name="Ink 32">
                  <a:extLst>
                    <a:ext uri="{FF2B5EF4-FFF2-40B4-BE49-F238E27FC236}">
                      <a16:creationId xmlns:a16="http://schemas.microsoft.com/office/drawing/2014/main" id="{06F73F61-BE93-5212-6B34-5FD6B601D24E}"/>
                    </a:ext>
                  </a:extLst>
                </p14:cNvPr>
                <p14:cNvContentPartPr/>
                <p14:nvPr/>
              </p14:nvContentPartPr>
              <p14:xfrm>
                <a:off x="2475151" y="6255908"/>
                <a:ext cx="441000" cy="390960"/>
              </p14:xfrm>
            </p:contentPart>
          </mc:Choice>
          <mc:Fallback>
            <p:pic>
              <p:nvPicPr>
                <p:cNvPr id="33" name="Ink 32">
                  <a:extLst>
                    <a:ext uri="{FF2B5EF4-FFF2-40B4-BE49-F238E27FC236}">
                      <a16:creationId xmlns:a16="http://schemas.microsoft.com/office/drawing/2014/main" id="{06F73F61-BE93-5212-6B34-5FD6B601D24E}"/>
                    </a:ext>
                  </a:extLst>
                </p:cNvPr>
                <p:cNvPicPr/>
                <p:nvPr/>
              </p:nvPicPr>
              <p:blipFill>
                <a:blip r:embed="rId77"/>
                <a:stretch>
                  <a:fillRect/>
                </a:stretch>
              </p:blipFill>
              <p:spPr>
                <a:xfrm>
                  <a:off x="2454631" y="6235388"/>
                  <a:ext cx="48204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5" name="Ink 34">
                  <a:extLst>
                    <a:ext uri="{FF2B5EF4-FFF2-40B4-BE49-F238E27FC236}">
                      <a16:creationId xmlns:a16="http://schemas.microsoft.com/office/drawing/2014/main" id="{60950612-29B5-F222-1255-13F833029CCA}"/>
                    </a:ext>
                  </a:extLst>
                </p14:cNvPr>
                <p14:cNvContentPartPr/>
                <p14:nvPr/>
              </p14:nvContentPartPr>
              <p14:xfrm>
                <a:off x="3144391" y="6135668"/>
                <a:ext cx="428040" cy="278280"/>
              </p14:xfrm>
            </p:contentPart>
          </mc:Choice>
          <mc:Fallback>
            <p:pic>
              <p:nvPicPr>
                <p:cNvPr id="35" name="Ink 34">
                  <a:extLst>
                    <a:ext uri="{FF2B5EF4-FFF2-40B4-BE49-F238E27FC236}">
                      <a16:creationId xmlns:a16="http://schemas.microsoft.com/office/drawing/2014/main" id="{60950612-29B5-F222-1255-13F833029CCA}"/>
                    </a:ext>
                  </a:extLst>
                </p:cNvPr>
                <p:cNvPicPr/>
                <p:nvPr/>
              </p:nvPicPr>
              <p:blipFill>
                <a:blip r:embed="rId79"/>
                <a:stretch>
                  <a:fillRect/>
                </a:stretch>
              </p:blipFill>
              <p:spPr>
                <a:xfrm>
                  <a:off x="3123871" y="6115148"/>
                  <a:ext cx="4687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75A7841C-C710-A933-0841-D1FEECFE23AD}"/>
                    </a:ext>
                  </a:extLst>
                </p14:cNvPr>
                <p14:cNvContentPartPr/>
                <p14:nvPr/>
              </p14:nvContentPartPr>
              <p14:xfrm>
                <a:off x="871351" y="6459308"/>
                <a:ext cx="744840" cy="287280"/>
              </p14:xfrm>
            </p:contentPart>
          </mc:Choice>
          <mc:Fallback>
            <p:pic>
              <p:nvPicPr>
                <p:cNvPr id="51" name="Ink 50">
                  <a:extLst>
                    <a:ext uri="{FF2B5EF4-FFF2-40B4-BE49-F238E27FC236}">
                      <a16:creationId xmlns:a16="http://schemas.microsoft.com/office/drawing/2014/main" id="{75A7841C-C710-A933-0841-D1FEECFE23AD}"/>
                    </a:ext>
                  </a:extLst>
                </p:cNvPr>
                <p:cNvPicPr/>
                <p:nvPr/>
              </p:nvPicPr>
              <p:blipFill>
                <a:blip r:embed="rId81"/>
                <a:stretch>
                  <a:fillRect/>
                </a:stretch>
              </p:blipFill>
              <p:spPr>
                <a:xfrm>
                  <a:off x="851191" y="6438788"/>
                  <a:ext cx="78588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7C5C1548-0DED-94D5-47FC-E5929BE8259E}"/>
                    </a:ext>
                  </a:extLst>
                </p14:cNvPr>
                <p14:cNvContentPartPr/>
                <p14:nvPr/>
              </p14:nvContentPartPr>
              <p14:xfrm>
                <a:off x="1044511" y="6526628"/>
                <a:ext cx="664560" cy="217800"/>
              </p14:xfrm>
            </p:contentPart>
          </mc:Choice>
          <mc:Fallback>
            <p:pic>
              <p:nvPicPr>
                <p:cNvPr id="52" name="Ink 51">
                  <a:extLst>
                    <a:ext uri="{FF2B5EF4-FFF2-40B4-BE49-F238E27FC236}">
                      <a16:creationId xmlns:a16="http://schemas.microsoft.com/office/drawing/2014/main" id="{7C5C1548-0DED-94D5-47FC-E5929BE8259E}"/>
                    </a:ext>
                  </a:extLst>
                </p:cNvPr>
                <p:cNvPicPr/>
                <p:nvPr/>
              </p:nvPicPr>
              <p:blipFill>
                <a:blip r:embed="rId83"/>
                <a:stretch>
                  <a:fillRect/>
                </a:stretch>
              </p:blipFill>
              <p:spPr>
                <a:xfrm>
                  <a:off x="1024351" y="6506108"/>
                  <a:ext cx="7056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5E635821-D198-8BAB-54CB-FC5607B42053}"/>
                    </a:ext>
                  </a:extLst>
                </p14:cNvPr>
                <p14:cNvContentPartPr/>
                <p14:nvPr/>
              </p14:nvContentPartPr>
              <p14:xfrm>
                <a:off x="1593151" y="6618068"/>
                <a:ext cx="360" cy="360"/>
              </p14:xfrm>
            </p:contentPart>
          </mc:Choice>
          <mc:Fallback>
            <p:pic>
              <p:nvPicPr>
                <p:cNvPr id="53" name="Ink 52">
                  <a:extLst>
                    <a:ext uri="{FF2B5EF4-FFF2-40B4-BE49-F238E27FC236}">
                      <a16:creationId xmlns:a16="http://schemas.microsoft.com/office/drawing/2014/main" id="{5E635821-D198-8BAB-54CB-FC5607B42053}"/>
                    </a:ext>
                  </a:extLst>
                </p:cNvPr>
                <p:cNvPicPr/>
                <p:nvPr/>
              </p:nvPicPr>
              <p:blipFill>
                <a:blip r:embed="rId85"/>
                <a:stretch>
                  <a:fillRect/>
                </a:stretch>
              </p:blipFill>
              <p:spPr>
                <a:xfrm>
                  <a:off x="1572991" y="6597908"/>
                  <a:ext cx="410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5F259038-DEA9-460D-DF59-900383B96E98}"/>
                    </a:ext>
                  </a:extLst>
                </p14:cNvPr>
                <p14:cNvContentPartPr/>
                <p14:nvPr/>
              </p14:nvContentPartPr>
              <p14:xfrm>
                <a:off x="1598551" y="6538508"/>
                <a:ext cx="5040" cy="360"/>
              </p14:xfrm>
            </p:contentPart>
          </mc:Choice>
          <mc:Fallback>
            <p:pic>
              <p:nvPicPr>
                <p:cNvPr id="54" name="Ink 53">
                  <a:extLst>
                    <a:ext uri="{FF2B5EF4-FFF2-40B4-BE49-F238E27FC236}">
                      <a16:creationId xmlns:a16="http://schemas.microsoft.com/office/drawing/2014/main" id="{5F259038-DEA9-460D-DF59-900383B96E98}"/>
                    </a:ext>
                  </a:extLst>
                </p:cNvPr>
                <p:cNvPicPr/>
                <p:nvPr/>
              </p:nvPicPr>
              <p:blipFill>
                <a:blip r:embed="rId87"/>
                <a:stretch>
                  <a:fillRect/>
                </a:stretch>
              </p:blipFill>
              <p:spPr>
                <a:xfrm>
                  <a:off x="1578391" y="6517988"/>
                  <a:ext cx="46080" cy="4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EED13EEA-333C-4615-E36D-C9AE0BD85965}"/>
                  </a:ext>
                </a:extLst>
              </p14:cNvPr>
              <p14:cNvContentPartPr/>
              <p14:nvPr/>
            </p14:nvContentPartPr>
            <p14:xfrm>
              <a:off x="8785951" y="4272308"/>
              <a:ext cx="360" cy="360"/>
            </p14:xfrm>
          </p:contentPart>
        </mc:Choice>
        <mc:Fallback>
          <p:pic>
            <p:nvPicPr>
              <p:cNvPr id="56" name="Ink 55">
                <a:extLst>
                  <a:ext uri="{FF2B5EF4-FFF2-40B4-BE49-F238E27FC236}">
                    <a16:creationId xmlns:a16="http://schemas.microsoft.com/office/drawing/2014/main" id="{EED13EEA-333C-4615-E36D-C9AE0BD85965}"/>
                  </a:ext>
                </a:extLst>
              </p:cNvPr>
              <p:cNvPicPr/>
              <p:nvPr/>
            </p:nvPicPr>
            <p:blipFill>
              <a:blip r:embed="rId85"/>
              <a:stretch>
                <a:fillRect/>
              </a:stretch>
            </p:blipFill>
            <p:spPr>
              <a:xfrm>
                <a:off x="8765431" y="4251788"/>
                <a:ext cx="410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7" name="Ink 56">
                <a:extLst>
                  <a:ext uri="{FF2B5EF4-FFF2-40B4-BE49-F238E27FC236}">
                    <a16:creationId xmlns:a16="http://schemas.microsoft.com/office/drawing/2014/main" id="{2376DC43-D489-88AB-BA84-2DD692A31322}"/>
                  </a:ext>
                </a:extLst>
              </p14:cNvPr>
              <p14:cNvContentPartPr/>
              <p14:nvPr/>
            </p14:nvContentPartPr>
            <p14:xfrm>
              <a:off x="6725671" y="5041268"/>
              <a:ext cx="360" cy="8640"/>
            </p14:xfrm>
          </p:contentPart>
        </mc:Choice>
        <mc:Fallback>
          <p:pic>
            <p:nvPicPr>
              <p:cNvPr id="57" name="Ink 56">
                <a:extLst>
                  <a:ext uri="{FF2B5EF4-FFF2-40B4-BE49-F238E27FC236}">
                    <a16:creationId xmlns:a16="http://schemas.microsoft.com/office/drawing/2014/main" id="{2376DC43-D489-88AB-BA84-2DD692A31322}"/>
                  </a:ext>
                </a:extLst>
              </p:cNvPr>
              <p:cNvPicPr/>
              <p:nvPr/>
            </p:nvPicPr>
            <p:blipFill>
              <a:blip r:embed="rId90"/>
              <a:stretch>
                <a:fillRect/>
              </a:stretch>
            </p:blipFill>
            <p:spPr>
              <a:xfrm>
                <a:off x="6705151" y="5020748"/>
                <a:ext cx="410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8" name="Ink 57">
                <a:extLst>
                  <a:ext uri="{FF2B5EF4-FFF2-40B4-BE49-F238E27FC236}">
                    <a16:creationId xmlns:a16="http://schemas.microsoft.com/office/drawing/2014/main" id="{9E15DAB3-66DD-DACC-B11A-8228F97FF02F}"/>
                  </a:ext>
                </a:extLst>
              </p14:cNvPr>
              <p14:cNvContentPartPr/>
              <p14:nvPr/>
            </p14:nvContentPartPr>
            <p14:xfrm>
              <a:off x="8249191" y="5121548"/>
              <a:ext cx="29160" cy="360"/>
            </p14:xfrm>
          </p:contentPart>
        </mc:Choice>
        <mc:Fallback>
          <p:pic>
            <p:nvPicPr>
              <p:cNvPr id="58" name="Ink 57">
                <a:extLst>
                  <a:ext uri="{FF2B5EF4-FFF2-40B4-BE49-F238E27FC236}">
                    <a16:creationId xmlns:a16="http://schemas.microsoft.com/office/drawing/2014/main" id="{9E15DAB3-66DD-DACC-B11A-8228F97FF02F}"/>
                  </a:ext>
                </a:extLst>
              </p:cNvPr>
              <p:cNvPicPr/>
              <p:nvPr/>
            </p:nvPicPr>
            <p:blipFill>
              <a:blip r:embed="rId92"/>
              <a:stretch>
                <a:fillRect/>
              </a:stretch>
            </p:blipFill>
            <p:spPr>
              <a:xfrm>
                <a:off x="8228671" y="5101388"/>
                <a:ext cx="698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9" name="Ink 58">
                <a:extLst>
                  <a:ext uri="{FF2B5EF4-FFF2-40B4-BE49-F238E27FC236}">
                    <a16:creationId xmlns:a16="http://schemas.microsoft.com/office/drawing/2014/main" id="{9A76E569-9159-F17B-F895-84B435BE214C}"/>
                  </a:ext>
                </a:extLst>
              </p14:cNvPr>
              <p14:cNvContentPartPr/>
              <p14:nvPr/>
            </p14:nvContentPartPr>
            <p14:xfrm>
              <a:off x="9427111" y="5416388"/>
              <a:ext cx="328320" cy="226440"/>
            </p14:xfrm>
          </p:contentPart>
        </mc:Choice>
        <mc:Fallback>
          <p:pic>
            <p:nvPicPr>
              <p:cNvPr id="59" name="Ink 58">
                <a:extLst>
                  <a:ext uri="{FF2B5EF4-FFF2-40B4-BE49-F238E27FC236}">
                    <a16:creationId xmlns:a16="http://schemas.microsoft.com/office/drawing/2014/main" id="{9A76E569-9159-F17B-F895-84B435BE214C}"/>
                  </a:ext>
                </a:extLst>
              </p:cNvPr>
              <p:cNvPicPr/>
              <p:nvPr/>
            </p:nvPicPr>
            <p:blipFill>
              <a:blip r:embed="rId94"/>
              <a:stretch>
                <a:fillRect/>
              </a:stretch>
            </p:blipFill>
            <p:spPr>
              <a:xfrm>
                <a:off x="9406591" y="5396228"/>
                <a:ext cx="3690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0" name="Ink 59">
                <a:extLst>
                  <a:ext uri="{FF2B5EF4-FFF2-40B4-BE49-F238E27FC236}">
                    <a16:creationId xmlns:a16="http://schemas.microsoft.com/office/drawing/2014/main" id="{2C38AB5D-F60D-B13A-16E2-E246721CDDE6}"/>
                  </a:ext>
                </a:extLst>
              </p14:cNvPr>
              <p14:cNvContentPartPr/>
              <p14:nvPr/>
            </p14:nvContentPartPr>
            <p14:xfrm>
              <a:off x="10008871" y="5367788"/>
              <a:ext cx="166680" cy="234360"/>
            </p14:xfrm>
          </p:contentPart>
        </mc:Choice>
        <mc:Fallback>
          <p:pic>
            <p:nvPicPr>
              <p:cNvPr id="60" name="Ink 59">
                <a:extLst>
                  <a:ext uri="{FF2B5EF4-FFF2-40B4-BE49-F238E27FC236}">
                    <a16:creationId xmlns:a16="http://schemas.microsoft.com/office/drawing/2014/main" id="{2C38AB5D-F60D-B13A-16E2-E246721CDDE6}"/>
                  </a:ext>
                </a:extLst>
              </p:cNvPr>
              <p:cNvPicPr/>
              <p:nvPr/>
            </p:nvPicPr>
            <p:blipFill>
              <a:blip r:embed="rId96"/>
              <a:stretch>
                <a:fillRect/>
              </a:stretch>
            </p:blipFill>
            <p:spPr>
              <a:xfrm>
                <a:off x="9988711" y="5347268"/>
                <a:ext cx="2073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1" name="Ink 60">
                <a:extLst>
                  <a:ext uri="{FF2B5EF4-FFF2-40B4-BE49-F238E27FC236}">
                    <a16:creationId xmlns:a16="http://schemas.microsoft.com/office/drawing/2014/main" id="{16EE3DAA-225A-C9E6-8976-D1A9B07696A0}"/>
                  </a:ext>
                </a:extLst>
              </p14:cNvPr>
              <p14:cNvContentPartPr/>
              <p14:nvPr/>
            </p14:nvContentPartPr>
            <p14:xfrm>
              <a:off x="10498111" y="5214428"/>
              <a:ext cx="325800" cy="279000"/>
            </p14:xfrm>
          </p:contentPart>
        </mc:Choice>
        <mc:Fallback>
          <p:pic>
            <p:nvPicPr>
              <p:cNvPr id="61" name="Ink 60">
                <a:extLst>
                  <a:ext uri="{FF2B5EF4-FFF2-40B4-BE49-F238E27FC236}">
                    <a16:creationId xmlns:a16="http://schemas.microsoft.com/office/drawing/2014/main" id="{16EE3DAA-225A-C9E6-8976-D1A9B07696A0}"/>
                  </a:ext>
                </a:extLst>
              </p:cNvPr>
              <p:cNvPicPr/>
              <p:nvPr/>
            </p:nvPicPr>
            <p:blipFill>
              <a:blip r:embed="rId98"/>
              <a:stretch>
                <a:fillRect/>
              </a:stretch>
            </p:blipFill>
            <p:spPr>
              <a:xfrm>
                <a:off x="10477591" y="5194268"/>
                <a:ext cx="366840" cy="319680"/>
              </a:xfrm>
              <a:prstGeom prst="rect">
                <a:avLst/>
              </a:prstGeom>
            </p:spPr>
          </p:pic>
        </mc:Fallback>
      </mc:AlternateContent>
      <p:grpSp>
        <p:nvGrpSpPr>
          <p:cNvPr id="77" name="Group 76">
            <a:extLst>
              <a:ext uri="{FF2B5EF4-FFF2-40B4-BE49-F238E27FC236}">
                <a16:creationId xmlns:a16="http://schemas.microsoft.com/office/drawing/2014/main" id="{0479F46C-78AD-4F46-65E2-5829987B263F}"/>
              </a:ext>
            </a:extLst>
          </p:cNvPr>
          <p:cNvGrpSpPr/>
          <p:nvPr/>
        </p:nvGrpSpPr>
        <p:grpSpPr>
          <a:xfrm>
            <a:off x="11323231" y="5482268"/>
            <a:ext cx="799560" cy="603000"/>
            <a:chOff x="11323231" y="5482268"/>
            <a:chExt cx="799560" cy="603000"/>
          </a:xfrm>
        </p:grpSpPr>
        <mc:AlternateContent xmlns:mc="http://schemas.openxmlformats.org/markup-compatibility/2006">
          <mc:Choice xmlns:p14="http://schemas.microsoft.com/office/powerpoint/2010/main" Requires="p14">
            <p:contentPart p14:bwMode="auto" r:id="rId99">
              <p14:nvContentPartPr>
                <p14:cNvPr id="68" name="Ink 67">
                  <a:extLst>
                    <a:ext uri="{FF2B5EF4-FFF2-40B4-BE49-F238E27FC236}">
                      <a16:creationId xmlns:a16="http://schemas.microsoft.com/office/drawing/2014/main" id="{4357AD3C-7EDE-FBE8-AC05-8DC8A0467B42}"/>
                    </a:ext>
                  </a:extLst>
                </p14:cNvPr>
                <p14:cNvContentPartPr/>
                <p14:nvPr/>
              </p14:nvContentPartPr>
              <p14:xfrm>
                <a:off x="11323231" y="5718428"/>
                <a:ext cx="285840" cy="260640"/>
              </p14:xfrm>
            </p:contentPart>
          </mc:Choice>
          <mc:Fallback>
            <p:pic>
              <p:nvPicPr>
                <p:cNvPr id="68" name="Ink 67">
                  <a:extLst>
                    <a:ext uri="{FF2B5EF4-FFF2-40B4-BE49-F238E27FC236}">
                      <a16:creationId xmlns:a16="http://schemas.microsoft.com/office/drawing/2014/main" id="{4357AD3C-7EDE-FBE8-AC05-8DC8A0467B42}"/>
                    </a:ext>
                  </a:extLst>
                </p:cNvPr>
                <p:cNvPicPr/>
                <p:nvPr/>
              </p:nvPicPr>
              <p:blipFill>
                <a:blip r:embed="rId100"/>
                <a:stretch>
                  <a:fillRect/>
                </a:stretch>
              </p:blipFill>
              <p:spPr>
                <a:xfrm>
                  <a:off x="11303071" y="5698268"/>
                  <a:ext cx="3268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9" name="Ink 68">
                  <a:extLst>
                    <a:ext uri="{FF2B5EF4-FFF2-40B4-BE49-F238E27FC236}">
                      <a16:creationId xmlns:a16="http://schemas.microsoft.com/office/drawing/2014/main" id="{23D04455-62B9-2EB3-05FC-E2934355CC44}"/>
                    </a:ext>
                  </a:extLst>
                </p14:cNvPr>
                <p14:cNvContentPartPr/>
                <p14:nvPr/>
              </p14:nvContentPartPr>
              <p14:xfrm>
                <a:off x="11634631" y="5633828"/>
                <a:ext cx="173880" cy="352440"/>
              </p14:xfrm>
            </p:contentPart>
          </mc:Choice>
          <mc:Fallback>
            <p:pic>
              <p:nvPicPr>
                <p:cNvPr id="69" name="Ink 68">
                  <a:extLst>
                    <a:ext uri="{FF2B5EF4-FFF2-40B4-BE49-F238E27FC236}">
                      <a16:creationId xmlns:a16="http://schemas.microsoft.com/office/drawing/2014/main" id="{23D04455-62B9-2EB3-05FC-E2934355CC44}"/>
                    </a:ext>
                  </a:extLst>
                </p:cNvPr>
                <p:cNvPicPr/>
                <p:nvPr/>
              </p:nvPicPr>
              <p:blipFill>
                <a:blip r:embed="rId102"/>
                <a:stretch>
                  <a:fillRect/>
                </a:stretch>
              </p:blipFill>
              <p:spPr>
                <a:xfrm>
                  <a:off x="11614111" y="5613668"/>
                  <a:ext cx="21456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0" name="Ink 69">
                  <a:extLst>
                    <a:ext uri="{FF2B5EF4-FFF2-40B4-BE49-F238E27FC236}">
                      <a16:creationId xmlns:a16="http://schemas.microsoft.com/office/drawing/2014/main" id="{06F4ABF1-6EC7-4B14-0543-3AB510456C56}"/>
                    </a:ext>
                  </a:extLst>
                </p14:cNvPr>
                <p14:cNvContentPartPr/>
                <p14:nvPr/>
              </p14:nvContentPartPr>
              <p14:xfrm>
                <a:off x="11754511" y="5992388"/>
                <a:ext cx="107280" cy="92880"/>
              </p14:xfrm>
            </p:contentPart>
          </mc:Choice>
          <mc:Fallback>
            <p:pic>
              <p:nvPicPr>
                <p:cNvPr id="70" name="Ink 69">
                  <a:extLst>
                    <a:ext uri="{FF2B5EF4-FFF2-40B4-BE49-F238E27FC236}">
                      <a16:creationId xmlns:a16="http://schemas.microsoft.com/office/drawing/2014/main" id="{06F4ABF1-6EC7-4B14-0543-3AB510456C56}"/>
                    </a:ext>
                  </a:extLst>
                </p:cNvPr>
                <p:cNvPicPr/>
                <p:nvPr/>
              </p:nvPicPr>
              <p:blipFill>
                <a:blip r:embed="rId104"/>
                <a:stretch>
                  <a:fillRect/>
                </a:stretch>
              </p:blipFill>
              <p:spPr>
                <a:xfrm>
                  <a:off x="11733991" y="5971868"/>
                  <a:ext cx="1479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1" name="Ink 70">
                  <a:extLst>
                    <a:ext uri="{FF2B5EF4-FFF2-40B4-BE49-F238E27FC236}">
                      <a16:creationId xmlns:a16="http://schemas.microsoft.com/office/drawing/2014/main" id="{E4AEA987-4C0D-67A0-E1EF-8E35D529A252}"/>
                    </a:ext>
                  </a:extLst>
                </p14:cNvPr>
                <p14:cNvContentPartPr/>
                <p14:nvPr/>
              </p14:nvContentPartPr>
              <p14:xfrm>
                <a:off x="11965111" y="5482268"/>
                <a:ext cx="157680" cy="450360"/>
              </p14:xfrm>
            </p:contentPart>
          </mc:Choice>
          <mc:Fallback>
            <p:pic>
              <p:nvPicPr>
                <p:cNvPr id="71" name="Ink 70">
                  <a:extLst>
                    <a:ext uri="{FF2B5EF4-FFF2-40B4-BE49-F238E27FC236}">
                      <a16:creationId xmlns:a16="http://schemas.microsoft.com/office/drawing/2014/main" id="{E4AEA987-4C0D-67A0-E1EF-8E35D529A252}"/>
                    </a:ext>
                  </a:extLst>
                </p:cNvPr>
                <p:cNvPicPr/>
                <p:nvPr/>
              </p:nvPicPr>
              <p:blipFill>
                <a:blip r:embed="rId106"/>
                <a:stretch>
                  <a:fillRect/>
                </a:stretch>
              </p:blipFill>
              <p:spPr>
                <a:xfrm>
                  <a:off x="11944591" y="5462108"/>
                  <a:ext cx="198720" cy="491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7">
            <p14:nvContentPartPr>
              <p14:cNvPr id="72" name="Ink 71">
                <a:extLst>
                  <a:ext uri="{FF2B5EF4-FFF2-40B4-BE49-F238E27FC236}">
                    <a16:creationId xmlns:a16="http://schemas.microsoft.com/office/drawing/2014/main" id="{ED7BA7ED-1DD6-8FFA-C441-542408BB512F}"/>
                  </a:ext>
                </a:extLst>
              </p14:cNvPr>
              <p14:cNvContentPartPr/>
              <p14:nvPr/>
            </p14:nvContentPartPr>
            <p14:xfrm>
              <a:off x="11439151" y="6253748"/>
              <a:ext cx="335520" cy="126360"/>
            </p14:xfrm>
          </p:contentPart>
        </mc:Choice>
        <mc:Fallback>
          <p:pic>
            <p:nvPicPr>
              <p:cNvPr id="72" name="Ink 71">
                <a:extLst>
                  <a:ext uri="{FF2B5EF4-FFF2-40B4-BE49-F238E27FC236}">
                    <a16:creationId xmlns:a16="http://schemas.microsoft.com/office/drawing/2014/main" id="{ED7BA7ED-1DD6-8FFA-C441-542408BB512F}"/>
                  </a:ext>
                </a:extLst>
              </p:cNvPr>
              <p:cNvPicPr/>
              <p:nvPr/>
            </p:nvPicPr>
            <p:blipFill>
              <a:blip r:embed="rId108"/>
              <a:stretch>
                <a:fillRect/>
              </a:stretch>
            </p:blipFill>
            <p:spPr>
              <a:xfrm>
                <a:off x="11418631" y="6233228"/>
                <a:ext cx="376200" cy="167040"/>
              </a:xfrm>
              <a:prstGeom prst="rect">
                <a:avLst/>
              </a:prstGeom>
            </p:spPr>
          </p:pic>
        </mc:Fallback>
      </mc:AlternateContent>
      <p:grpSp>
        <p:nvGrpSpPr>
          <p:cNvPr id="76" name="Group 75">
            <a:extLst>
              <a:ext uri="{FF2B5EF4-FFF2-40B4-BE49-F238E27FC236}">
                <a16:creationId xmlns:a16="http://schemas.microsoft.com/office/drawing/2014/main" id="{2EAC44B5-47FC-68A6-A06D-000C969F2277}"/>
              </a:ext>
            </a:extLst>
          </p:cNvPr>
          <p:cNvGrpSpPr/>
          <p:nvPr/>
        </p:nvGrpSpPr>
        <p:grpSpPr>
          <a:xfrm>
            <a:off x="9441151" y="5839748"/>
            <a:ext cx="1350000" cy="1010160"/>
            <a:chOff x="9441151" y="5839748"/>
            <a:chExt cx="1350000" cy="1010160"/>
          </a:xfrm>
        </p:grpSpPr>
        <mc:AlternateContent xmlns:mc="http://schemas.openxmlformats.org/markup-compatibility/2006">
          <mc:Choice xmlns:p14="http://schemas.microsoft.com/office/powerpoint/2010/main" Requires="p14">
            <p:contentPart p14:bwMode="auto" r:id="rId109">
              <p14:nvContentPartPr>
                <p14:cNvPr id="62" name="Ink 61">
                  <a:extLst>
                    <a:ext uri="{FF2B5EF4-FFF2-40B4-BE49-F238E27FC236}">
                      <a16:creationId xmlns:a16="http://schemas.microsoft.com/office/drawing/2014/main" id="{89E6C33A-7FCD-7E80-C6A6-1590BD857A78}"/>
                    </a:ext>
                  </a:extLst>
                </p14:cNvPr>
                <p14:cNvContentPartPr/>
                <p14:nvPr/>
              </p14:nvContentPartPr>
              <p14:xfrm>
                <a:off x="9615391" y="6025508"/>
                <a:ext cx="608040" cy="207000"/>
              </p14:xfrm>
            </p:contentPart>
          </mc:Choice>
          <mc:Fallback>
            <p:pic>
              <p:nvPicPr>
                <p:cNvPr id="62" name="Ink 61">
                  <a:extLst>
                    <a:ext uri="{FF2B5EF4-FFF2-40B4-BE49-F238E27FC236}">
                      <a16:creationId xmlns:a16="http://schemas.microsoft.com/office/drawing/2014/main" id="{89E6C33A-7FCD-7E80-C6A6-1590BD857A78}"/>
                    </a:ext>
                  </a:extLst>
                </p:cNvPr>
                <p:cNvPicPr/>
                <p:nvPr/>
              </p:nvPicPr>
              <p:blipFill>
                <a:blip r:embed="rId110"/>
                <a:stretch>
                  <a:fillRect/>
                </a:stretch>
              </p:blipFill>
              <p:spPr>
                <a:xfrm>
                  <a:off x="9594871" y="6004988"/>
                  <a:ext cx="6487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3" name="Ink 62">
                  <a:extLst>
                    <a:ext uri="{FF2B5EF4-FFF2-40B4-BE49-F238E27FC236}">
                      <a16:creationId xmlns:a16="http://schemas.microsoft.com/office/drawing/2014/main" id="{D4EFA1D8-6383-3AA9-3DE6-6F27C8231066}"/>
                    </a:ext>
                  </a:extLst>
                </p14:cNvPr>
                <p14:cNvContentPartPr/>
                <p14:nvPr/>
              </p14:nvContentPartPr>
              <p14:xfrm>
                <a:off x="10176271" y="6120548"/>
                <a:ext cx="219600" cy="48960"/>
              </p14:xfrm>
            </p:contentPart>
          </mc:Choice>
          <mc:Fallback>
            <p:pic>
              <p:nvPicPr>
                <p:cNvPr id="63" name="Ink 62">
                  <a:extLst>
                    <a:ext uri="{FF2B5EF4-FFF2-40B4-BE49-F238E27FC236}">
                      <a16:creationId xmlns:a16="http://schemas.microsoft.com/office/drawing/2014/main" id="{D4EFA1D8-6383-3AA9-3DE6-6F27C8231066}"/>
                    </a:ext>
                  </a:extLst>
                </p:cNvPr>
                <p:cNvPicPr/>
                <p:nvPr/>
              </p:nvPicPr>
              <p:blipFill>
                <a:blip r:embed="rId112"/>
                <a:stretch>
                  <a:fillRect/>
                </a:stretch>
              </p:blipFill>
              <p:spPr>
                <a:xfrm>
                  <a:off x="10155751" y="6100388"/>
                  <a:ext cx="2602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4" name="Ink 63">
                  <a:extLst>
                    <a:ext uri="{FF2B5EF4-FFF2-40B4-BE49-F238E27FC236}">
                      <a16:creationId xmlns:a16="http://schemas.microsoft.com/office/drawing/2014/main" id="{4EF7F9F2-24D4-8935-75D3-1A032EE9293A}"/>
                    </a:ext>
                  </a:extLst>
                </p14:cNvPr>
                <p14:cNvContentPartPr/>
                <p14:nvPr/>
              </p14:nvContentPartPr>
              <p14:xfrm>
                <a:off x="10509991" y="5839748"/>
                <a:ext cx="171360" cy="319320"/>
              </p14:xfrm>
            </p:contentPart>
          </mc:Choice>
          <mc:Fallback>
            <p:pic>
              <p:nvPicPr>
                <p:cNvPr id="64" name="Ink 63">
                  <a:extLst>
                    <a:ext uri="{FF2B5EF4-FFF2-40B4-BE49-F238E27FC236}">
                      <a16:creationId xmlns:a16="http://schemas.microsoft.com/office/drawing/2014/main" id="{4EF7F9F2-24D4-8935-75D3-1A032EE9293A}"/>
                    </a:ext>
                  </a:extLst>
                </p:cNvPr>
                <p:cNvPicPr/>
                <p:nvPr/>
              </p:nvPicPr>
              <p:blipFill>
                <a:blip r:embed="rId114"/>
                <a:stretch>
                  <a:fillRect/>
                </a:stretch>
              </p:blipFill>
              <p:spPr>
                <a:xfrm>
                  <a:off x="10489471" y="5819228"/>
                  <a:ext cx="2124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5" name="Ink 64">
                  <a:extLst>
                    <a:ext uri="{FF2B5EF4-FFF2-40B4-BE49-F238E27FC236}">
                      <a16:creationId xmlns:a16="http://schemas.microsoft.com/office/drawing/2014/main" id="{858B6453-E266-FF58-3A89-FED75D544DF7}"/>
                    </a:ext>
                  </a:extLst>
                </p14:cNvPr>
                <p14:cNvContentPartPr/>
                <p14:nvPr/>
              </p14:nvContentPartPr>
              <p14:xfrm>
                <a:off x="9587311" y="6497108"/>
                <a:ext cx="401760" cy="174600"/>
              </p14:xfrm>
            </p:contentPart>
          </mc:Choice>
          <mc:Fallback>
            <p:pic>
              <p:nvPicPr>
                <p:cNvPr id="65" name="Ink 64">
                  <a:extLst>
                    <a:ext uri="{FF2B5EF4-FFF2-40B4-BE49-F238E27FC236}">
                      <a16:creationId xmlns:a16="http://schemas.microsoft.com/office/drawing/2014/main" id="{858B6453-E266-FF58-3A89-FED75D544DF7}"/>
                    </a:ext>
                  </a:extLst>
                </p:cNvPr>
                <p:cNvPicPr/>
                <p:nvPr/>
              </p:nvPicPr>
              <p:blipFill>
                <a:blip r:embed="rId116"/>
                <a:stretch>
                  <a:fillRect/>
                </a:stretch>
              </p:blipFill>
              <p:spPr>
                <a:xfrm>
                  <a:off x="9567151" y="6476588"/>
                  <a:ext cx="4424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6" name="Ink 65">
                  <a:extLst>
                    <a:ext uri="{FF2B5EF4-FFF2-40B4-BE49-F238E27FC236}">
                      <a16:creationId xmlns:a16="http://schemas.microsoft.com/office/drawing/2014/main" id="{496B1449-1333-605A-DD87-F5230B470F6C}"/>
                    </a:ext>
                  </a:extLst>
                </p14:cNvPr>
                <p14:cNvContentPartPr/>
                <p14:nvPr/>
              </p14:nvContentPartPr>
              <p14:xfrm>
                <a:off x="10065031" y="6451388"/>
                <a:ext cx="186480" cy="263160"/>
              </p14:xfrm>
            </p:contentPart>
          </mc:Choice>
          <mc:Fallback>
            <p:pic>
              <p:nvPicPr>
                <p:cNvPr id="66" name="Ink 65">
                  <a:extLst>
                    <a:ext uri="{FF2B5EF4-FFF2-40B4-BE49-F238E27FC236}">
                      <a16:creationId xmlns:a16="http://schemas.microsoft.com/office/drawing/2014/main" id="{496B1449-1333-605A-DD87-F5230B470F6C}"/>
                    </a:ext>
                  </a:extLst>
                </p:cNvPr>
                <p:cNvPicPr/>
                <p:nvPr/>
              </p:nvPicPr>
              <p:blipFill>
                <a:blip r:embed="rId118"/>
                <a:stretch>
                  <a:fillRect/>
                </a:stretch>
              </p:blipFill>
              <p:spPr>
                <a:xfrm>
                  <a:off x="10044511" y="6430868"/>
                  <a:ext cx="2271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7" name="Ink 66">
                  <a:extLst>
                    <a:ext uri="{FF2B5EF4-FFF2-40B4-BE49-F238E27FC236}">
                      <a16:creationId xmlns:a16="http://schemas.microsoft.com/office/drawing/2014/main" id="{D6803E1B-F256-1537-7EB0-A1382C1B55E4}"/>
                    </a:ext>
                  </a:extLst>
                </p14:cNvPr>
                <p14:cNvContentPartPr/>
                <p14:nvPr/>
              </p14:nvContentPartPr>
              <p14:xfrm>
                <a:off x="10574791" y="6210548"/>
                <a:ext cx="216360" cy="472320"/>
              </p14:xfrm>
            </p:contentPart>
          </mc:Choice>
          <mc:Fallback>
            <p:pic>
              <p:nvPicPr>
                <p:cNvPr id="67" name="Ink 66">
                  <a:extLst>
                    <a:ext uri="{FF2B5EF4-FFF2-40B4-BE49-F238E27FC236}">
                      <a16:creationId xmlns:a16="http://schemas.microsoft.com/office/drawing/2014/main" id="{D6803E1B-F256-1537-7EB0-A1382C1B55E4}"/>
                    </a:ext>
                  </a:extLst>
                </p:cNvPr>
                <p:cNvPicPr/>
                <p:nvPr/>
              </p:nvPicPr>
              <p:blipFill>
                <a:blip r:embed="rId120"/>
                <a:stretch>
                  <a:fillRect/>
                </a:stretch>
              </p:blipFill>
              <p:spPr>
                <a:xfrm>
                  <a:off x="10554631" y="6190388"/>
                  <a:ext cx="25704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3" name="Ink 72">
                  <a:extLst>
                    <a:ext uri="{FF2B5EF4-FFF2-40B4-BE49-F238E27FC236}">
                      <a16:creationId xmlns:a16="http://schemas.microsoft.com/office/drawing/2014/main" id="{51508322-D072-DD2F-AA2F-810C92737197}"/>
                    </a:ext>
                  </a:extLst>
                </p14:cNvPr>
                <p14:cNvContentPartPr/>
                <p14:nvPr/>
              </p14:nvContentPartPr>
              <p14:xfrm>
                <a:off x="9584071" y="5896628"/>
                <a:ext cx="491400" cy="38880"/>
              </p14:xfrm>
            </p:contentPart>
          </mc:Choice>
          <mc:Fallback>
            <p:pic>
              <p:nvPicPr>
                <p:cNvPr id="73" name="Ink 72">
                  <a:extLst>
                    <a:ext uri="{FF2B5EF4-FFF2-40B4-BE49-F238E27FC236}">
                      <a16:creationId xmlns:a16="http://schemas.microsoft.com/office/drawing/2014/main" id="{51508322-D072-DD2F-AA2F-810C92737197}"/>
                    </a:ext>
                  </a:extLst>
                </p:cNvPr>
                <p:cNvPicPr/>
                <p:nvPr/>
              </p:nvPicPr>
              <p:blipFill>
                <a:blip r:embed="rId122"/>
                <a:stretch>
                  <a:fillRect/>
                </a:stretch>
              </p:blipFill>
              <p:spPr>
                <a:xfrm>
                  <a:off x="9563551" y="5876108"/>
                  <a:ext cx="5324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4" name="Ink 73">
                  <a:extLst>
                    <a:ext uri="{FF2B5EF4-FFF2-40B4-BE49-F238E27FC236}">
                      <a16:creationId xmlns:a16="http://schemas.microsoft.com/office/drawing/2014/main" id="{3189C261-D119-CB02-BF7B-6D4BF617C21D}"/>
                    </a:ext>
                  </a:extLst>
                </p14:cNvPr>
                <p14:cNvContentPartPr/>
                <p14:nvPr/>
              </p14:nvContentPartPr>
              <p14:xfrm>
                <a:off x="9441151" y="6341228"/>
                <a:ext cx="397080" cy="77040"/>
              </p14:xfrm>
            </p:contentPart>
          </mc:Choice>
          <mc:Fallback>
            <p:pic>
              <p:nvPicPr>
                <p:cNvPr id="74" name="Ink 73">
                  <a:extLst>
                    <a:ext uri="{FF2B5EF4-FFF2-40B4-BE49-F238E27FC236}">
                      <a16:creationId xmlns:a16="http://schemas.microsoft.com/office/drawing/2014/main" id="{3189C261-D119-CB02-BF7B-6D4BF617C21D}"/>
                    </a:ext>
                  </a:extLst>
                </p:cNvPr>
                <p:cNvPicPr/>
                <p:nvPr/>
              </p:nvPicPr>
              <p:blipFill>
                <a:blip r:embed="rId124"/>
                <a:stretch>
                  <a:fillRect/>
                </a:stretch>
              </p:blipFill>
              <p:spPr>
                <a:xfrm>
                  <a:off x="9420991" y="6321068"/>
                  <a:ext cx="4377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5" name="Ink 74">
                  <a:extLst>
                    <a:ext uri="{FF2B5EF4-FFF2-40B4-BE49-F238E27FC236}">
                      <a16:creationId xmlns:a16="http://schemas.microsoft.com/office/drawing/2014/main" id="{85D7CECA-52F0-A40B-825B-5018C2156C61}"/>
                    </a:ext>
                  </a:extLst>
                </p14:cNvPr>
                <p14:cNvContentPartPr/>
                <p14:nvPr/>
              </p14:nvContentPartPr>
              <p14:xfrm>
                <a:off x="9544471" y="6803468"/>
                <a:ext cx="433440" cy="46440"/>
              </p14:xfrm>
            </p:contentPart>
          </mc:Choice>
          <mc:Fallback>
            <p:pic>
              <p:nvPicPr>
                <p:cNvPr id="75" name="Ink 74">
                  <a:extLst>
                    <a:ext uri="{FF2B5EF4-FFF2-40B4-BE49-F238E27FC236}">
                      <a16:creationId xmlns:a16="http://schemas.microsoft.com/office/drawing/2014/main" id="{85D7CECA-52F0-A40B-825B-5018C2156C61}"/>
                    </a:ext>
                  </a:extLst>
                </p:cNvPr>
                <p:cNvPicPr/>
                <p:nvPr/>
              </p:nvPicPr>
              <p:blipFill>
                <a:blip r:embed="rId126"/>
                <a:stretch>
                  <a:fillRect/>
                </a:stretch>
              </p:blipFill>
              <p:spPr>
                <a:xfrm>
                  <a:off x="9523951" y="6782948"/>
                  <a:ext cx="47412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7">
            <p14:nvContentPartPr>
              <p14:cNvPr id="78" name="Ink 77">
                <a:extLst>
                  <a:ext uri="{FF2B5EF4-FFF2-40B4-BE49-F238E27FC236}">
                    <a16:creationId xmlns:a16="http://schemas.microsoft.com/office/drawing/2014/main" id="{D24D2607-8755-FAF4-64BA-62D554BA272E}"/>
                  </a:ext>
                </a:extLst>
              </p14:cNvPr>
              <p14:cNvContentPartPr/>
              <p14:nvPr/>
            </p14:nvContentPartPr>
            <p14:xfrm>
              <a:off x="9433951" y="5755148"/>
              <a:ext cx="48240" cy="24840"/>
            </p14:xfrm>
          </p:contentPart>
        </mc:Choice>
        <mc:Fallback>
          <p:pic>
            <p:nvPicPr>
              <p:cNvPr id="78" name="Ink 77">
                <a:extLst>
                  <a:ext uri="{FF2B5EF4-FFF2-40B4-BE49-F238E27FC236}">
                    <a16:creationId xmlns:a16="http://schemas.microsoft.com/office/drawing/2014/main" id="{D24D2607-8755-FAF4-64BA-62D554BA272E}"/>
                  </a:ext>
                </a:extLst>
              </p:cNvPr>
              <p:cNvPicPr/>
              <p:nvPr/>
            </p:nvPicPr>
            <p:blipFill>
              <a:blip r:embed="rId128"/>
              <a:stretch>
                <a:fillRect/>
              </a:stretch>
            </p:blipFill>
            <p:spPr>
              <a:xfrm>
                <a:off x="9413791" y="5734628"/>
                <a:ext cx="889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9" name="Ink 78">
                <a:extLst>
                  <a:ext uri="{FF2B5EF4-FFF2-40B4-BE49-F238E27FC236}">
                    <a16:creationId xmlns:a16="http://schemas.microsoft.com/office/drawing/2014/main" id="{F9018A70-E3D1-53C5-1782-2FDC660385FC}"/>
                  </a:ext>
                </a:extLst>
              </p14:cNvPr>
              <p14:cNvContentPartPr/>
              <p14:nvPr/>
            </p14:nvContentPartPr>
            <p14:xfrm>
              <a:off x="10700071" y="5709068"/>
              <a:ext cx="9360" cy="360"/>
            </p14:xfrm>
          </p:contentPart>
        </mc:Choice>
        <mc:Fallback>
          <p:pic>
            <p:nvPicPr>
              <p:cNvPr id="79" name="Ink 78">
                <a:extLst>
                  <a:ext uri="{FF2B5EF4-FFF2-40B4-BE49-F238E27FC236}">
                    <a16:creationId xmlns:a16="http://schemas.microsoft.com/office/drawing/2014/main" id="{F9018A70-E3D1-53C5-1782-2FDC660385FC}"/>
                  </a:ext>
                </a:extLst>
              </p:cNvPr>
              <p:cNvPicPr/>
              <p:nvPr/>
            </p:nvPicPr>
            <p:blipFill>
              <a:blip r:embed="rId3"/>
              <a:stretch>
                <a:fillRect/>
              </a:stretch>
            </p:blipFill>
            <p:spPr>
              <a:xfrm>
                <a:off x="10679911" y="5688548"/>
                <a:ext cx="500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6E37AE8E-BE9B-A713-9C94-0C760AD1B44A}"/>
                  </a:ext>
                </a:extLst>
              </p14:cNvPr>
              <p14:cNvContentPartPr/>
              <p14:nvPr/>
            </p14:nvContentPartPr>
            <p14:xfrm>
              <a:off x="10678111" y="5530508"/>
              <a:ext cx="360" cy="3960"/>
            </p14:xfrm>
          </p:contentPart>
        </mc:Choice>
        <mc:Fallback>
          <p:pic>
            <p:nvPicPr>
              <p:cNvPr id="80" name="Ink 79">
                <a:extLst>
                  <a:ext uri="{FF2B5EF4-FFF2-40B4-BE49-F238E27FC236}">
                    <a16:creationId xmlns:a16="http://schemas.microsoft.com/office/drawing/2014/main" id="{6E37AE8E-BE9B-A713-9C94-0C760AD1B44A}"/>
                  </a:ext>
                </a:extLst>
              </p:cNvPr>
              <p:cNvPicPr/>
              <p:nvPr/>
            </p:nvPicPr>
            <p:blipFill>
              <a:blip r:embed="rId131"/>
              <a:stretch>
                <a:fillRect/>
              </a:stretch>
            </p:blipFill>
            <p:spPr>
              <a:xfrm>
                <a:off x="10657591" y="5509988"/>
                <a:ext cx="410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BEE9F490-B9C5-2741-05C5-BC59D5631395}"/>
                  </a:ext>
                </a:extLst>
              </p14:cNvPr>
              <p14:cNvContentPartPr/>
              <p14:nvPr/>
            </p14:nvContentPartPr>
            <p14:xfrm>
              <a:off x="8501911" y="5932988"/>
              <a:ext cx="21960" cy="11160"/>
            </p14:xfrm>
          </p:contentPart>
        </mc:Choice>
        <mc:Fallback>
          <p:pic>
            <p:nvPicPr>
              <p:cNvPr id="81" name="Ink 80">
                <a:extLst>
                  <a:ext uri="{FF2B5EF4-FFF2-40B4-BE49-F238E27FC236}">
                    <a16:creationId xmlns:a16="http://schemas.microsoft.com/office/drawing/2014/main" id="{BEE9F490-B9C5-2741-05C5-BC59D5631395}"/>
                  </a:ext>
                </a:extLst>
              </p:cNvPr>
              <p:cNvPicPr/>
              <p:nvPr/>
            </p:nvPicPr>
            <p:blipFill>
              <a:blip r:embed="rId133"/>
              <a:stretch>
                <a:fillRect/>
              </a:stretch>
            </p:blipFill>
            <p:spPr>
              <a:xfrm>
                <a:off x="8481751" y="5912828"/>
                <a:ext cx="626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8B303A31-9B1E-65B7-1472-C7A2B41E13F8}"/>
                  </a:ext>
                </a:extLst>
              </p14:cNvPr>
              <p14:cNvContentPartPr/>
              <p14:nvPr/>
            </p14:nvContentPartPr>
            <p14:xfrm>
              <a:off x="6983791" y="4433588"/>
              <a:ext cx="11520" cy="7560"/>
            </p14:xfrm>
          </p:contentPart>
        </mc:Choice>
        <mc:Fallback>
          <p:pic>
            <p:nvPicPr>
              <p:cNvPr id="82" name="Ink 81">
                <a:extLst>
                  <a:ext uri="{FF2B5EF4-FFF2-40B4-BE49-F238E27FC236}">
                    <a16:creationId xmlns:a16="http://schemas.microsoft.com/office/drawing/2014/main" id="{8B303A31-9B1E-65B7-1472-C7A2B41E13F8}"/>
                  </a:ext>
                </a:extLst>
              </p:cNvPr>
              <p:cNvPicPr/>
              <p:nvPr/>
            </p:nvPicPr>
            <p:blipFill>
              <a:blip r:embed="rId135"/>
              <a:stretch>
                <a:fillRect/>
              </a:stretch>
            </p:blipFill>
            <p:spPr>
              <a:xfrm>
                <a:off x="6963271" y="4413068"/>
                <a:ext cx="52560" cy="48240"/>
              </a:xfrm>
              <a:prstGeom prst="rect">
                <a:avLst/>
              </a:prstGeom>
            </p:spPr>
          </p:pic>
        </mc:Fallback>
      </mc:AlternateContent>
    </p:spTree>
    <p:extLst>
      <p:ext uri="{BB962C8B-B14F-4D97-AF65-F5344CB8AC3E}">
        <p14:creationId xmlns:p14="http://schemas.microsoft.com/office/powerpoint/2010/main" val="191370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DBA9E-10B6-06A6-79FC-77B9DCEAF54B}"/>
              </a:ext>
            </a:extLst>
          </p:cNvPr>
          <p:cNvSpPr>
            <a:spLocks noGrp="1"/>
          </p:cNvSpPr>
          <p:nvPr>
            <p:ph idx="1"/>
          </p:nvPr>
        </p:nvSpPr>
        <p:spPr>
          <a:xfrm>
            <a:off x="838200" y="685937"/>
            <a:ext cx="10515600" cy="5781123"/>
          </a:xfrm>
        </p:spPr>
        <p:txBody>
          <a:bodyPr>
            <a:normAutofit/>
          </a:bodyPr>
          <a:lstStyle/>
          <a:p>
            <a:r>
              <a:rPr lang="en-US" dirty="0"/>
              <a:t>﻿The MIPS designers decided to add separate floating-point registers—called $f0, $f1, $f2, …—used either for single precision or double precision. </a:t>
            </a:r>
          </a:p>
          <a:p>
            <a:r>
              <a:rPr lang="en-US" dirty="0"/>
              <a:t>Hence, they included separate loads and stores for floating-point registers: </a:t>
            </a:r>
            <a:r>
              <a:rPr lang="en-US" dirty="0" err="1"/>
              <a:t>lwcl</a:t>
            </a:r>
            <a:r>
              <a:rPr lang="en-US" dirty="0"/>
              <a:t> and </a:t>
            </a:r>
            <a:r>
              <a:rPr lang="en-US" dirty="0" err="1"/>
              <a:t>swcl</a:t>
            </a:r>
            <a:r>
              <a:rPr lang="en-US" dirty="0"/>
              <a:t>. </a:t>
            </a:r>
          </a:p>
          <a:p>
            <a:r>
              <a:rPr lang="en-US" dirty="0"/>
              <a:t>The base registers for floating-point data transfers which are used for addresses remain integer registers. The MIPS code to load two single precision numbers from memory, add them, and then store the sum might look like this:</a:t>
            </a:r>
          </a:p>
        </p:txBody>
      </p:sp>
      <p:pic>
        <p:nvPicPr>
          <p:cNvPr id="4" name="Picture 3">
            <a:extLst>
              <a:ext uri="{FF2B5EF4-FFF2-40B4-BE49-F238E27FC236}">
                <a16:creationId xmlns:a16="http://schemas.microsoft.com/office/drawing/2014/main" id="{1CA5DF01-C0BB-9B0D-30D9-13D539F2B0D2}"/>
              </a:ext>
            </a:extLst>
          </p:cNvPr>
          <p:cNvPicPr>
            <a:picLocks noChangeAspect="1"/>
          </p:cNvPicPr>
          <p:nvPr/>
        </p:nvPicPr>
        <p:blipFill>
          <a:blip r:embed="rId2"/>
          <a:stretch>
            <a:fillRect/>
          </a:stretch>
        </p:blipFill>
        <p:spPr>
          <a:xfrm>
            <a:off x="2010152" y="4625217"/>
            <a:ext cx="7638531" cy="154684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E08EA2A-D978-09F2-886B-9FF82BE0713D}"/>
                  </a:ext>
                </a:extLst>
              </p14:cNvPr>
              <p14:cNvContentPartPr/>
              <p14:nvPr/>
            </p14:nvContentPartPr>
            <p14:xfrm>
              <a:off x="4459471" y="5103908"/>
              <a:ext cx="146880" cy="7920"/>
            </p14:xfrm>
          </p:contentPart>
        </mc:Choice>
        <mc:Fallback>
          <p:pic>
            <p:nvPicPr>
              <p:cNvPr id="2" name="Ink 1">
                <a:extLst>
                  <a:ext uri="{FF2B5EF4-FFF2-40B4-BE49-F238E27FC236}">
                    <a16:creationId xmlns:a16="http://schemas.microsoft.com/office/drawing/2014/main" id="{BE08EA2A-D978-09F2-886B-9FF82BE0713D}"/>
                  </a:ext>
                </a:extLst>
              </p:cNvPr>
              <p:cNvPicPr/>
              <p:nvPr/>
            </p:nvPicPr>
            <p:blipFill>
              <a:blip r:embed="rId4"/>
              <a:stretch>
                <a:fillRect/>
              </a:stretch>
            </p:blipFill>
            <p:spPr>
              <a:xfrm>
                <a:off x="4450831" y="5095268"/>
                <a:ext cx="1645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70BF4C3-3982-0231-4C93-E0148FD1C29D}"/>
                  </a:ext>
                </a:extLst>
              </p14:cNvPr>
              <p14:cNvContentPartPr/>
              <p14:nvPr/>
            </p14:nvContentPartPr>
            <p14:xfrm>
              <a:off x="4442911" y="5405948"/>
              <a:ext cx="172080" cy="360"/>
            </p14:xfrm>
          </p:contentPart>
        </mc:Choice>
        <mc:Fallback>
          <p:pic>
            <p:nvPicPr>
              <p:cNvPr id="5" name="Ink 4">
                <a:extLst>
                  <a:ext uri="{FF2B5EF4-FFF2-40B4-BE49-F238E27FC236}">
                    <a16:creationId xmlns:a16="http://schemas.microsoft.com/office/drawing/2014/main" id="{570BF4C3-3982-0231-4C93-E0148FD1C29D}"/>
                  </a:ext>
                </a:extLst>
              </p:cNvPr>
              <p:cNvPicPr/>
              <p:nvPr/>
            </p:nvPicPr>
            <p:blipFill>
              <a:blip r:embed="rId6"/>
              <a:stretch>
                <a:fillRect/>
              </a:stretch>
            </p:blipFill>
            <p:spPr>
              <a:xfrm>
                <a:off x="4434271" y="5396948"/>
                <a:ext cx="189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64B2BA12-30A8-5901-A245-52DA9F445E9E}"/>
                  </a:ext>
                </a:extLst>
              </p14:cNvPr>
              <p14:cNvContentPartPr/>
              <p14:nvPr/>
            </p14:nvContentPartPr>
            <p14:xfrm>
              <a:off x="3960871" y="6091388"/>
              <a:ext cx="716760" cy="37080"/>
            </p14:xfrm>
          </p:contentPart>
        </mc:Choice>
        <mc:Fallback>
          <p:pic>
            <p:nvPicPr>
              <p:cNvPr id="6" name="Ink 5">
                <a:extLst>
                  <a:ext uri="{FF2B5EF4-FFF2-40B4-BE49-F238E27FC236}">
                    <a16:creationId xmlns:a16="http://schemas.microsoft.com/office/drawing/2014/main" id="{64B2BA12-30A8-5901-A245-52DA9F445E9E}"/>
                  </a:ext>
                </a:extLst>
              </p:cNvPr>
              <p:cNvPicPr/>
              <p:nvPr/>
            </p:nvPicPr>
            <p:blipFill>
              <a:blip r:embed="rId8"/>
              <a:stretch>
                <a:fillRect/>
              </a:stretch>
            </p:blipFill>
            <p:spPr>
              <a:xfrm>
                <a:off x="3952231" y="6082388"/>
                <a:ext cx="734400" cy="54720"/>
              </a:xfrm>
              <a:prstGeom prst="rect">
                <a:avLst/>
              </a:prstGeom>
            </p:spPr>
          </p:pic>
        </mc:Fallback>
      </mc:AlternateContent>
      <p:grpSp>
        <p:nvGrpSpPr>
          <p:cNvPr id="9" name="Group 8">
            <a:extLst>
              <a:ext uri="{FF2B5EF4-FFF2-40B4-BE49-F238E27FC236}">
                <a16:creationId xmlns:a16="http://schemas.microsoft.com/office/drawing/2014/main" id="{8E2F338C-D2A7-D51D-74C6-BA5372817A5A}"/>
              </a:ext>
            </a:extLst>
          </p:cNvPr>
          <p:cNvGrpSpPr/>
          <p:nvPr/>
        </p:nvGrpSpPr>
        <p:grpSpPr>
          <a:xfrm>
            <a:off x="3386311" y="6094628"/>
            <a:ext cx="906120" cy="215640"/>
            <a:chOff x="3386311" y="6094628"/>
            <a:chExt cx="906120" cy="215640"/>
          </a:xfrm>
        </p:grpSpPr>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9CC81FC2-483E-7BC7-F993-453ECF374B4D}"/>
                    </a:ext>
                  </a:extLst>
                </p14:cNvPr>
                <p14:cNvContentPartPr/>
                <p14:nvPr/>
              </p14:nvContentPartPr>
              <p14:xfrm>
                <a:off x="3386311" y="6137828"/>
                <a:ext cx="815400" cy="50040"/>
              </p14:xfrm>
            </p:contentPart>
          </mc:Choice>
          <mc:Fallback>
            <p:pic>
              <p:nvPicPr>
                <p:cNvPr id="7" name="Ink 6">
                  <a:extLst>
                    <a:ext uri="{FF2B5EF4-FFF2-40B4-BE49-F238E27FC236}">
                      <a16:creationId xmlns:a16="http://schemas.microsoft.com/office/drawing/2014/main" id="{9CC81FC2-483E-7BC7-F993-453ECF374B4D}"/>
                    </a:ext>
                  </a:extLst>
                </p:cNvPr>
                <p:cNvPicPr/>
                <p:nvPr/>
              </p:nvPicPr>
              <p:blipFill>
                <a:blip r:embed="rId10"/>
                <a:stretch>
                  <a:fillRect/>
                </a:stretch>
              </p:blipFill>
              <p:spPr>
                <a:xfrm>
                  <a:off x="3377671" y="6128828"/>
                  <a:ext cx="8330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EB72B8D5-B2BF-2DFE-DFD1-449D4F83E77D}"/>
                    </a:ext>
                  </a:extLst>
                </p14:cNvPr>
                <p14:cNvContentPartPr/>
                <p14:nvPr/>
              </p14:nvContentPartPr>
              <p14:xfrm>
                <a:off x="4083991" y="6094628"/>
                <a:ext cx="208440" cy="215640"/>
              </p14:xfrm>
            </p:contentPart>
          </mc:Choice>
          <mc:Fallback>
            <p:pic>
              <p:nvPicPr>
                <p:cNvPr id="8" name="Ink 7">
                  <a:extLst>
                    <a:ext uri="{FF2B5EF4-FFF2-40B4-BE49-F238E27FC236}">
                      <a16:creationId xmlns:a16="http://schemas.microsoft.com/office/drawing/2014/main" id="{EB72B8D5-B2BF-2DFE-DFD1-449D4F83E77D}"/>
                    </a:ext>
                  </a:extLst>
                </p:cNvPr>
                <p:cNvPicPr/>
                <p:nvPr/>
              </p:nvPicPr>
              <p:blipFill>
                <a:blip r:embed="rId12"/>
                <a:stretch>
                  <a:fillRect/>
                </a:stretch>
              </p:blipFill>
              <p:spPr>
                <a:xfrm>
                  <a:off x="4074991" y="6085628"/>
                  <a:ext cx="226080" cy="233280"/>
                </a:xfrm>
                <a:prstGeom prst="rect">
                  <a:avLst/>
                </a:prstGeom>
              </p:spPr>
            </p:pic>
          </mc:Fallback>
        </mc:AlternateContent>
      </p:grpSp>
    </p:spTree>
    <p:extLst>
      <p:ext uri="{BB962C8B-B14F-4D97-AF65-F5344CB8AC3E}">
        <p14:creationId xmlns:p14="http://schemas.microsoft.com/office/powerpoint/2010/main" val="277259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53B1-C961-9847-990A-AB42EA62AE2A}"/>
              </a:ext>
            </a:extLst>
          </p:cNvPr>
          <p:cNvSpPr>
            <a:spLocks noGrp="1"/>
          </p:cNvSpPr>
          <p:nvPr>
            <p:ph type="title"/>
          </p:nvPr>
        </p:nvSpPr>
        <p:spPr/>
        <p:txBody>
          <a:bodyPr/>
          <a:lstStyle/>
          <a:p>
            <a:r>
              <a:rPr lang="en-US" dirty="0"/>
              <a:t>Floating point - addition</a:t>
            </a:r>
          </a:p>
        </p:txBody>
      </p:sp>
      <p:pic>
        <p:nvPicPr>
          <p:cNvPr id="4" name="Content Placeholder 3">
            <a:extLst>
              <a:ext uri="{FF2B5EF4-FFF2-40B4-BE49-F238E27FC236}">
                <a16:creationId xmlns:a16="http://schemas.microsoft.com/office/drawing/2014/main" id="{8BF96804-E4B4-464B-9B5F-7DBC67132E7E}"/>
              </a:ext>
            </a:extLst>
          </p:cNvPr>
          <p:cNvPicPr>
            <a:picLocks noGrp="1" noChangeAspect="1"/>
          </p:cNvPicPr>
          <p:nvPr>
            <p:ph idx="1"/>
          </p:nvPr>
        </p:nvPicPr>
        <p:blipFill>
          <a:blip r:embed="rId2"/>
          <a:stretch>
            <a:fillRect/>
          </a:stretch>
        </p:blipFill>
        <p:spPr>
          <a:xfrm>
            <a:off x="838200" y="1690688"/>
            <a:ext cx="7681686" cy="4878312"/>
          </a:xfrm>
          <a:prstGeom prst="rect">
            <a:avLst/>
          </a:prstGeom>
        </p:spPr>
      </p:pic>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8BD15A6F-9F5A-0D42-85A5-04493FC94290}"/>
                  </a:ext>
                </a:extLst>
              </p14:cNvPr>
              <p14:cNvContentPartPr/>
              <p14:nvPr/>
            </p14:nvContentPartPr>
            <p14:xfrm>
              <a:off x="1917151" y="3823388"/>
              <a:ext cx="542520" cy="30240"/>
            </p14:xfrm>
          </p:contentPart>
        </mc:Choice>
        <mc:Fallback xmlns="">
          <p:pic>
            <p:nvPicPr>
              <p:cNvPr id="29" name="Ink 28">
                <a:extLst>
                  <a:ext uri="{FF2B5EF4-FFF2-40B4-BE49-F238E27FC236}">
                    <a16:creationId xmlns:a16="http://schemas.microsoft.com/office/drawing/2014/main" id="{8BD15A6F-9F5A-0D42-85A5-04493FC94290}"/>
                  </a:ext>
                </a:extLst>
              </p:cNvPr>
              <p:cNvPicPr/>
              <p:nvPr/>
            </p:nvPicPr>
            <p:blipFill>
              <a:blip r:embed="rId46"/>
              <a:stretch>
                <a:fillRect/>
              </a:stretch>
            </p:blipFill>
            <p:spPr>
              <a:xfrm>
                <a:off x="1896631" y="3802868"/>
                <a:ext cx="5832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D625D70B-A7DA-CD40-AD81-5D800E5F19E4}"/>
                  </a:ext>
                </a:extLst>
              </p14:cNvPr>
              <p14:cNvContentPartPr/>
              <p14:nvPr/>
            </p14:nvContentPartPr>
            <p14:xfrm>
              <a:off x="3608791" y="3842468"/>
              <a:ext cx="704160" cy="20880"/>
            </p14:xfrm>
          </p:contentPart>
        </mc:Choice>
        <mc:Fallback xmlns="">
          <p:pic>
            <p:nvPicPr>
              <p:cNvPr id="30" name="Ink 29">
                <a:extLst>
                  <a:ext uri="{FF2B5EF4-FFF2-40B4-BE49-F238E27FC236}">
                    <a16:creationId xmlns:a16="http://schemas.microsoft.com/office/drawing/2014/main" id="{D625D70B-A7DA-CD40-AD81-5D800E5F19E4}"/>
                  </a:ext>
                </a:extLst>
              </p:cNvPr>
              <p:cNvPicPr/>
              <p:nvPr/>
            </p:nvPicPr>
            <p:blipFill>
              <a:blip r:embed="rId48"/>
              <a:stretch>
                <a:fillRect/>
              </a:stretch>
            </p:blipFill>
            <p:spPr>
              <a:xfrm>
                <a:off x="3588631" y="3822308"/>
                <a:ext cx="7448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 87">
                <a:extLst>
                  <a:ext uri="{FF2B5EF4-FFF2-40B4-BE49-F238E27FC236}">
                    <a16:creationId xmlns:a16="http://schemas.microsoft.com/office/drawing/2014/main" id="{5AA0AB7D-97BD-7845-B841-621561D6C1E3}"/>
                  </a:ext>
                </a:extLst>
              </p14:cNvPr>
              <p14:cNvContentPartPr/>
              <p14:nvPr/>
            </p14:nvContentPartPr>
            <p14:xfrm>
              <a:off x="10896271" y="5242148"/>
              <a:ext cx="25560" cy="360"/>
            </p14:xfrm>
          </p:contentPart>
        </mc:Choice>
        <mc:Fallback xmlns="">
          <p:pic>
            <p:nvPicPr>
              <p:cNvPr id="88" name="Ink 87">
                <a:extLst>
                  <a:ext uri="{FF2B5EF4-FFF2-40B4-BE49-F238E27FC236}">
                    <a16:creationId xmlns:a16="http://schemas.microsoft.com/office/drawing/2014/main" id="{5AA0AB7D-97BD-7845-B841-621561D6C1E3}"/>
                  </a:ext>
                </a:extLst>
              </p:cNvPr>
              <p:cNvPicPr/>
              <p:nvPr/>
            </p:nvPicPr>
            <p:blipFill>
              <a:blip r:embed="rId140"/>
              <a:stretch>
                <a:fillRect/>
              </a:stretch>
            </p:blipFill>
            <p:spPr>
              <a:xfrm>
                <a:off x="10876111" y="5221628"/>
                <a:ext cx="662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1" name="Ink 90">
                <a:extLst>
                  <a:ext uri="{FF2B5EF4-FFF2-40B4-BE49-F238E27FC236}">
                    <a16:creationId xmlns:a16="http://schemas.microsoft.com/office/drawing/2014/main" id="{F7277AAB-0B78-874D-AB82-4809C9A964CA}"/>
                  </a:ext>
                </a:extLst>
              </p14:cNvPr>
              <p14:cNvContentPartPr/>
              <p14:nvPr/>
            </p14:nvContentPartPr>
            <p14:xfrm>
              <a:off x="9314791" y="4878188"/>
              <a:ext cx="6840" cy="360"/>
            </p14:xfrm>
          </p:contentPart>
        </mc:Choice>
        <mc:Fallback>
          <p:pic>
            <p:nvPicPr>
              <p:cNvPr id="91" name="Ink 90">
                <a:extLst>
                  <a:ext uri="{FF2B5EF4-FFF2-40B4-BE49-F238E27FC236}">
                    <a16:creationId xmlns:a16="http://schemas.microsoft.com/office/drawing/2014/main" id="{F7277AAB-0B78-874D-AB82-4809C9A964CA}"/>
                  </a:ext>
                </a:extLst>
              </p:cNvPr>
              <p:cNvPicPr/>
              <p:nvPr/>
            </p:nvPicPr>
            <p:blipFill>
              <a:blip r:embed="rId142"/>
              <a:stretch>
                <a:fillRect/>
              </a:stretch>
            </p:blipFill>
            <p:spPr>
              <a:xfrm>
                <a:off x="9294271" y="4857668"/>
                <a:ext cx="475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9" name="Ink 98">
                <a:extLst>
                  <a:ext uri="{FF2B5EF4-FFF2-40B4-BE49-F238E27FC236}">
                    <a16:creationId xmlns:a16="http://schemas.microsoft.com/office/drawing/2014/main" id="{3683CEF5-6D01-DB4F-9120-40EA849D303A}"/>
                  </a:ext>
                </a:extLst>
              </p14:cNvPr>
              <p14:cNvContentPartPr/>
              <p14:nvPr/>
            </p14:nvContentPartPr>
            <p14:xfrm>
              <a:off x="5463511" y="4570748"/>
              <a:ext cx="3960" cy="360"/>
            </p14:xfrm>
          </p:contentPart>
        </mc:Choice>
        <mc:Fallback xmlns="">
          <p:pic>
            <p:nvPicPr>
              <p:cNvPr id="99" name="Ink 98">
                <a:extLst>
                  <a:ext uri="{FF2B5EF4-FFF2-40B4-BE49-F238E27FC236}">
                    <a16:creationId xmlns:a16="http://schemas.microsoft.com/office/drawing/2014/main" id="{3683CEF5-6D01-DB4F-9120-40EA849D303A}"/>
                  </a:ext>
                </a:extLst>
              </p:cNvPr>
              <p:cNvPicPr/>
              <p:nvPr/>
            </p:nvPicPr>
            <p:blipFill>
              <a:blip r:embed="rId160"/>
              <a:stretch>
                <a:fillRect/>
              </a:stretch>
            </p:blipFill>
            <p:spPr>
              <a:xfrm>
                <a:off x="5443351" y="4550588"/>
                <a:ext cx="446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0" name="Ink 99">
                <a:extLst>
                  <a:ext uri="{FF2B5EF4-FFF2-40B4-BE49-F238E27FC236}">
                    <a16:creationId xmlns:a16="http://schemas.microsoft.com/office/drawing/2014/main" id="{3573D27B-50B1-9749-8961-E61A414BEBA6}"/>
                  </a:ext>
                </a:extLst>
              </p14:cNvPr>
              <p14:cNvContentPartPr/>
              <p14:nvPr/>
            </p14:nvContentPartPr>
            <p14:xfrm>
              <a:off x="5215111" y="4598828"/>
              <a:ext cx="245880" cy="54360"/>
            </p14:xfrm>
          </p:contentPart>
        </mc:Choice>
        <mc:Fallback xmlns="">
          <p:pic>
            <p:nvPicPr>
              <p:cNvPr id="100" name="Ink 99">
                <a:extLst>
                  <a:ext uri="{FF2B5EF4-FFF2-40B4-BE49-F238E27FC236}">
                    <a16:creationId xmlns:a16="http://schemas.microsoft.com/office/drawing/2014/main" id="{3573D27B-50B1-9749-8961-E61A414BEBA6}"/>
                  </a:ext>
                </a:extLst>
              </p:cNvPr>
              <p:cNvPicPr/>
              <p:nvPr/>
            </p:nvPicPr>
            <p:blipFill>
              <a:blip r:embed="rId162"/>
              <a:stretch>
                <a:fillRect/>
              </a:stretch>
            </p:blipFill>
            <p:spPr>
              <a:xfrm>
                <a:off x="5194591" y="4578668"/>
                <a:ext cx="2869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2" name="Ink 101">
                <a:extLst>
                  <a:ext uri="{FF2B5EF4-FFF2-40B4-BE49-F238E27FC236}">
                    <a16:creationId xmlns:a16="http://schemas.microsoft.com/office/drawing/2014/main" id="{E1FAEE4D-5A46-DE47-BD6C-A0E3B7F52AD4}"/>
                  </a:ext>
                </a:extLst>
              </p14:cNvPr>
              <p14:cNvContentPartPr/>
              <p14:nvPr/>
            </p14:nvContentPartPr>
            <p14:xfrm>
              <a:off x="4754671" y="5373908"/>
              <a:ext cx="1080" cy="11880"/>
            </p14:xfrm>
          </p:contentPart>
        </mc:Choice>
        <mc:Fallback>
          <p:pic>
            <p:nvPicPr>
              <p:cNvPr id="102" name="Ink 101">
                <a:extLst>
                  <a:ext uri="{FF2B5EF4-FFF2-40B4-BE49-F238E27FC236}">
                    <a16:creationId xmlns:a16="http://schemas.microsoft.com/office/drawing/2014/main" id="{E1FAEE4D-5A46-DE47-BD6C-A0E3B7F52AD4}"/>
                  </a:ext>
                </a:extLst>
              </p:cNvPr>
              <p:cNvPicPr/>
              <p:nvPr/>
            </p:nvPicPr>
            <p:blipFill>
              <a:blip r:embed="rId164"/>
              <a:stretch>
                <a:fillRect/>
              </a:stretch>
            </p:blipFill>
            <p:spPr>
              <a:xfrm>
                <a:off x="4734151" y="5352747"/>
                <a:ext cx="41760" cy="53831"/>
              </a:xfrm>
              <a:prstGeom prst="rect">
                <a:avLst/>
              </a:prstGeom>
            </p:spPr>
          </p:pic>
        </mc:Fallback>
      </mc:AlternateContent>
      <p:grpSp>
        <p:nvGrpSpPr>
          <p:cNvPr id="116" name="Group 115">
            <a:extLst>
              <a:ext uri="{FF2B5EF4-FFF2-40B4-BE49-F238E27FC236}">
                <a16:creationId xmlns:a16="http://schemas.microsoft.com/office/drawing/2014/main" id="{A89E7912-650F-A44D-98C1-A485C6E921DB}"/>
              </a:ext>
            </a:extLst>
          </p:cNvPr>
          <p:cNvGrpSpPr/>
          <p:nvPr/>
        </p:nvGrpSpPr>
        <p:grpSpPr>
          <a:xfrm>
            <a:off x="1346911" y="6321428"/>
            <a:ext cx="1621800" cy="303840"/>
            <a:chOff x="1346911" y="6321428"/>
            <a:chExt cx="1621800" cy="303840"/>
          </a:xfrm>
        </p:grpSpPr>
        <mc:AlternateContent xmlns:mc="http://schemas.openxmlformats.org/markup-compatibility/2006" xmlns:p14="http://schemas.microsoft.com/office/powerpoint/2010/main">
          <mc:Choice Requires="p14">
            <p:contentPart p14:bwMode="auto" r:id="rId165">
              <p14:nvContentPartPr>
                <p14:cNvPr id="114" name="Ink 113">
                  <a:extLst>
                    <a:ext uri="{FF2B5EF4-FFF2-40B4-BE49-F238E27FC236}">
                      <a16:creationId xmlns:a16="http://schemas.microsoft.com/office/drawing/2014/main" id="{E8C27EE3-BF85-4A4A-AF12-15A9858A0766}"/>
                    </a:ext>
                  </a:extLst>
                </p14:cNvPr>
                <p14:cNvContentPartPr/>
                <p14:nvPr/>
              </p14:nvContentPartPr>
              <p14:xfrm>
                <a:off x="1346911" y="6321428"/>
                <a:ext cx="1511640" cy="273600"/>
              </p14:xfrm>
            </p:contentPart>
          </mc:Choice>
          <mc:Fallback xmlns="">
            <p:pic>
              <p:nvPicPr>
                <p:cNvPr id="114" name="Ink 113">
                  <a:extLst>
                    <a:ext uri="{FF2B5EF4-FFF2-40B4-BE49-F238E27FC236}">
                      <a16:creationId xmlns:a16="http://schemas.microsoft.com/office/drawing/2014/main" id="{E8C27EE3-BF85-4A4A-AF12-15A9858A0766}"/>
                    </a:ext>
                  </a:extLst>
                </p:cNvPr>
                <p:cNvPicPr/>
                <p:nvPr/>
              </p:nvPicPr>
              <p:blipFill>
                <a:blip r:embed="rId188"/>
                <a:stretch>
                  <a:fillRect/>
                </a:stretch>
              </p:blipFill>
              <p:spPr>
                <a:xfrm>
                  <a:off x="1326751" y="6301268"/>
                  <a:ext cx="155232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5" name="Ink 114">
                  <a:extLst>
                    <a:ext uri="{FF2B5EF4-FFF2-40B4-BE49-F238E27FC236}">
                      <a16:creationId xmlns:a16="http://schemas.microsoft.com/office/drawing/2014/main" id="{C848F291-367E-4E48-AECC-94719E40B246}"/>
                    </a:ext>
                  </a:extLst>
                </p14:cNvPr>
                <p14:cNvContentPartPr/>
                <p14:nvPr/>
              </p14:nvContentPartPr>
              <p14:xfrm>
                <a:off x="1377871" y="6494228"/>
                <a:ext cx="1590840" cy="131040"/>
              </p14:xfrm>
            </p:contentPart>
          </mc:Choice>
          <mc:Fallback xmlns="">
            <p:pic>
              <p:nvPicPr>
                <p:cNvPr id="115" name="Ink 114">
                  <a:extLst>
                    <a:ext uri="{FF2B5EF4-FFF2-40B4-BE49-F238E27FC236}">
                      <a16:creationId xmlns:a16="http://schemas.microsoft.com/office/drawing/2014/main" id="{C848F291-367E-4E48-AECC-94719E40B246}"/>
                    </a:ext>
                  </a:extLst>
                </p:cNvPr>
                <p:cNvPicPr/>
                <p:nvPr/>
              </p:nvPicPr>
              <p:blipFill>
                <a:blip r:embed="rId190"/>
                <a:stretch>
                  <a:fillRect/>
                </a:stretch>
              </p:blipFill>
              <p:spPr>
                <a:xfrm>
                  <a:off x="1357711" y="6473708"/>
                  <a:ext cx="1631520" cy="171720"/>
                </a:xfrm>
                <a:prstGeom prst="rect">
                  <a:avLst/>
                </a:prstGeom>
              </p:spPr>
            </p:pic>
          </mc:Fallback>
        </mc:AlternateContent>
      </p:grpSp>
    </p:spTree>
    <p:extLst>
      <p:ext uri="{BB962C8B-B14F-4D97-AF65-F5344CB8AC3E}">
        <p14:creationId xmlns:p14="http://schemas.microsoft.com/office/powerpoint/2010/main" val="369559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0E655-584B-4E44-8B3C-92CB62A58113}"/>
              </a:ext>
            </a:extLst>
          </p:cNvPr>
          <p:cNvSpPr>
            <a:spLocks noGrp="1"/>
          </p:cNvSpPr>
          <p:nvPr>
            <p:ph idx="1"/>
          </p:nvPr>
        </p:nvSpPr>
        <p:spPr>
          <a:xfrm>
            <a:off x="838200" y="870857"/>
            <a:ext cx="10515600" cy="5306106"/>
          </a:xfrm>
        </p:spPr>
        <p:txBody>
          <a:bodyPr/>
          <a:lstStyle/>
          <a:p>
            <a:r>
              <a:rPr lang="en-US" dirty="0"/>
              <a:t>Floating point binary addition</a:t>
            </a:r>
          </a:p>
        </p:txBody>
      </p:sp>
      <p:pic>
        <p:nvPicPr>
          <p:cNvPr id="4" name="Picture 3">
            <a:extLst>
              <a:ext uri="{FF2B5EF4-FFF2-40B4-BE49-F238E27FC236}">
                <a16:creationId xmlns:a16="http://schemas.microsoft.com/office/drawing/2014/main" id="{CB438EE6-3DBC-3541-8B9E-532A559E2B49}"/>
              </a:ext>
            </a:extLst>
          </p:cNvPr>
          <p:cNvPicPr>
            <a:picLocks noChangeAspect="1"/>
          </p:cNvPicPr>
          <p:nvPr/>
        </p:nvPicPr>
        <p:blipFill>
          <a:blip r:embed="rId2"/>
          <a:stretch>
            <a:fillRect/>
          </a:stretch>
        </p:blipFill>
        <p:spPr>
          <a:xfrm>
            <a:off x="1084943" y="1586593"/>
            <a:ext cx="7710714" cy="4864026"/>
          </a:xfrm>
          <a:prstGeom prst="rect">
            <a:avLst/>
          </a:prstGeom>
        </p:spPr>
      </p:pic>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9ECECA4D-283A-E543-BE00-E789D08F15D6}"/>
                  </a:ext>
                </a:extLst>
              </p14:cNvPr>
              <p14:cNvContentPartPr/>
              <p14:nvPr/>
            </p14:nvContentPartPr>
            <p14:xfrm>
              <a:off x="5558911" y="2470868"/>
              <a:ext cx="143640" cy="14760"/>
            </p14:xfrm>
          </p:contentPart>
        </mc:Choice>
        <mc:Fallback xmlns="">
          <p:pic>
            <p:nvPicPr>
              <p:cNvPr id="30" name="Ink 29">
                <a:extLst>
                  <a:ext uri="{FF2B5EF4-FFF2-40B4-BE49-F238E27FC236}">
                    <a16:creationId xmlns:a16="http://schemas.microsoft.com/office/drawing/2014/main" id="{9ECECA4D-283A-E543-BE00-E789D08F15D6}"/>
                  </a:ext>
                </a:extLst>
              </p:cNvPr>
              <p:cNvPicPr/>
              <p:nvPr/>
            </p:nvPicPr>
            <p:blipFill>
              <a:blip r:embed="rId46"/>
              <a:stretch>
                <a:fillRect/>
              </a:stretch>
            </p:blipFill>
            <p:spPr>
              <a:xfrm>
                <a:off x="5538751" y="2450348"/>
                <a:ext cx="1843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F80E8EDA-E8F1-0F40-8EF5-44C5E2044A64}"/>
                  </a:ext>
                </a:extLst>
              </p14:cNvPr>
              <p14:cNvContentPartPr/>
              <p14:nvPr/>
            </p14:nvContentPartPr>
            <p14:xfrm>
              <a:off x="6720991" y="2433068"/>
              <a:ext cx="258840" cy="16560"/>
            </p14:xfrm>
          </p:contentPart>
        </mc:Choice>
        <mc:Fallback xmlns="">
          <p:pic>
            <p:nvPicPr>
              <p:cNvPr id="31" name="Ink 30">
                <a:extLst>
                  <a:ext uri="{FF2B5EF4-FFF2-40B4-BE49-F238E27FC236}">
                    <a16:creationId xmlns:a16="http://schemas.microsoft.com/office/drawing/2014/main" id="{F80E8EDA-E8F1-0F40-8EF5-44C5E2044A64}"/>
                  </a:ext>
                </a:extLst>
              </p:cNvPr>
              <p:cNvPicPr/>
              <p:nvPr/>
            </p:nvPicPr>
            <p:blipFill>
              <a:blip r:embed="rId48"/>
              <a:stretch>
                <a:fillRect/>
              </a:stretch>
            </p:blipFill>
            <p:spPr>
              <a:xfrm>
                <a:off x="6700471" y="2412548"/>
                <a:ext cx="2995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7" name="Ink 106">
                <a:extLst>
                  <a:ext uri="{FF2B5EF4-FFF2-40B4-BE49-F238E27FC236}">
                    <a16:creationId xmlns:a16="http://schemas.microsoft.com/office/drawing/2014/main" id="{A088E97D-6805-0445-8CB5-800F7C86A2E6}"/>
                  </a:ext>
                </a:extLst>
              </p14:cNvPr>
              <p14:cNvContentPartPr/>
              <p14:nvPr/>
            </p14:nvContentPartPr>
            <p14:xfrm>
              <a:off x="1720231" y="6528428"/>
              <a:ext cx="360" cy="360"/>
            </p14:xfrm>
          </p:contentPart>
        </mc:Choice>
        <mc:Fallback xmlns="">
          <p:pic>
            <p:nvPicPr>
              <p:cNvPr id="107" name="Ink 106">
                <a:extLst>
                  <a:ext uri="{FF2B5EF4-FFF2-40B4-BE49-F238E27FC236}">
                    <a16:creationId xmlns:a16="http://schemas.microsoft.com/office/drawing/2014/main" id="{A088E97D-6805-0445-8CB5-800F7C86A2E6}"/>
                  </a:ext>
                </a:extLst>
              </p:cNvPr>
              <p:cNvPicPr/>
              <p:nvPr/>
            </p:nvPicPr>
            <p:blipFill>
              <a:blip r:embed="rId108"/>
              <a:stretch>
                <a:fillRect/>
              </a:stretch>
            </p:blipFill>
            <p:spPr>
              <a:xfrm>
                <a:off x="1700071" y="6507908"/>
                <a:ext cx="410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8" name="Ink 107">
                <a:extLst>
                  <a:ext uri="{FF2B5EF4-FFF2-40B4-BE49-F238E27FC236}">
                    <a16:creationId xmlns:a16="http://schemas.microsoft.com/office/drawing/2014/main" id="{B988DE77-9A09-EF4A-8EDE-C79C98B4ABAE}"/>
                  </a:ext>
                </a:extLst>
              </p14:cNvPr>
              <p14:cNvContentPartPr/>
              <p14:nvPr/>
            </p14:nvContentPartPr>
            <p14:xfrm>
              <a:off x="1792231" y="6392348"/>
              <a:ext cx="274320" cy="33120"/>
            </p14:xfrm>
          </p:contentPart>
        </mc:Choice>
        <mc:Fallback xmlns="">
          <p:pic>
            <p:nvPicPr>
              <p:cNvPr id="108" name="Ink 107">
                <a:extLst>
                  <a:ext uri="{FF2B5EF4-FFF2-40B4-BE49-F238E27FC236}">
                    <a16:creationId xmlns:a16="http://schemas.microsoft.com/office/drawing/2014/main" id="{B988DE77-9A09-EF4A-8EDE-C79C98B4ABAE}"/>
                  </a:ext>
                </a:extLst>
              </p:cNvPr>
              <p:cNvPicPr/>
              <p:nvPr/>
            </p:nvPicPr>
            <p:blipFill>
              <a:blip r:embed="rId177"/>
              <a:stretch>
                <a:fillRect/>
              </a:stretch>
            </p:blipFill>
            <p:spPr>
              <a:xfrm>
                <a:off x="1772071" y="6371828"/>
                <a:ext cx="315000" cy="73800"/>
              </a:xfrm>
              <a:prstGeom prst="rect">
                <a:avLst/>
              </a:prstGeom>
            </p:spPr>
          </p:pic>
        </mc:Fallback>
      </mc:AlternateContent>
      <p:grpSp>
        <p:nvGrpSpPr>
          <p:cNvPr id="121" name="Group 120">
            <a:extLst>
              <a:ext uri="{FF2B5EF4-FFF2-40B4-BE49-F238E27FC236}">
                <a16:creationId xmlns:a16="http://schemas.microsoft.com/office/drawing/2014/main" id="{3619B5AD-8681-6D47-879F-B427988ECB78}"/>
              </a:ext>
            </a:extLst>
          </p:cNvPr>
          <p:cNvGrpSpPr/>
          <p:nvPr/>
        </p:nvGrpSpPr>
        <p:grpSpPr>
          <a:xfrm>
            <a:off x="5431471" y="6330428"/>
            <a:ext cx="398880" cy="158760"/>
            <a:chOff x="5431471" y="6330428"/>
            <a:chExt cx="398880" cy="158760"/>
          </a:xfrm>
        </p:grpSpPr>
        <mc:AlternateContent xmlns:mc="http://schemas.openxmlformats.org/markup-compatibility/2006" xmlns:p14="http://schemas.microsoft.com/office/powerpoint/2010/main">
          <mc:Choice Requires="p14">
            <p:contentPart p14:bwMode="auto" r:id="rId178">
              <p14:nvContentPartPr>
                <p14:cNvPr id="119" name="Ink 118">
                  <a:extLst>
                    <a:ext uri="{FF2B5EF4-FFF2-40B4-BE49-F238E27FC236}">
                      <a16:creationId xmlns:a16="http://schemas.microsoft.com/office/drawing/2014/main" id="{E76BB120-157C-A247-874D-5EE31D13F4B0}"/>
                    </a:ext>
                  </a:extLst>
                </p14:cNvPr>
                <p14:cNvContentPartPr/>
                <p14:nvPr/>
              </p14:nvContentPartPr>
              <p14:xfrm>
                <a:off x="5455951" y="6330428"/>
                <a:ext cx="374400" cy="61560"/>
              </p14:xfrm>
            </p:contentPart>
          </mc:Choice>
          <mc:Fallback xmlns="">
            <p:pic>
              <p:nvPicPr>
                <p:cNvPr id="119" name="Ink 118">
                  <a:extLst>
                    <a:ext uri="{FF2B5EF4-FFF2-40B4-BE49-F238E27FC236}">
                      <a16:creationId xmlns:a16="http://schemas.microsoft.com/office/drawing/2014/main" id="{E76BB120-157C-A247-874D-5EE31D13F4B0}"/>
                    </a:ext>
                  </a:extLst>
                </p:cNvPr>
                <p:cNvPicPr/>
                <p:nvPr/>
              </p:nvPicPr>
              <p:blipFill>
                <a:blip r:embed="rId197"/>
                <a:stretch>
                  <a:fillRect/>
                </a:stretch>
              </p:blipFill>
              <p:spPr>
                <a:xfrm>
                  <a:off x="5435431" y="6310268"/>
                  <a:ext cx="4150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0" name="Ink 119">
                  <a:extLst>
                    <a:ext uri="{FF2B5EF4-FFF2-40B4-BE49-F238E27FC236}">
                      <a16:creationId xmlns:a16="http://schemas.microsoft.com/office/drawing/2014/main" id="{23BE5BD6-6902-244E-A317-413FF94C763D}"/>
                    </a:ext>
                  </a:extLst>
                </p14:cNvPr>
                <p14:cNvContentPartPr/>
                <p14:nvPr/>
              </p14:nvContentPartPr>
              <p14:xfrm>
                <a:off x="5431471" y="6448148"/>
                <a:ext cx="318960" cy="41040"/>
              </p14:xfrm>
            </p:contentPart>
          </mc:Choice>
          <mc:Fallback xmlns="">
            <p:pic>
              <p:nvPicPr>
                <p:cNvPr id="120" name="Ink 119">
                  <a:extLst>
                    <a:ext uri="{FF2B5EF4-FFF2-40B4-BE49-F238E27FC236}">
                      <a16:creationId xmlns:a16="http://schemas.microsoft.com/office/drawing/2014/main" id="{23BE5BD6-6902-244E-A317-413FF94C763D}"/>
                    </a:ext>
                  </a:extLst>
                </p:cNvPr>
                <p:cNvPicPr/>
                <p:nvPr/>
              </p:nvPicPr>
              <p:blipFill>
                <a:blip r:embed="rId199"/>
                <a:stretch>
                  <a:fillRect/>
                </a:stretch>
              </p:blipFill>
              <p:spPr>
                <a:xfrm>
                  <a:off x="5410951" y="6427628"/>
                  <a:ext cx="359640" cy="81720"/>
                </a:xfrm>
                <a:prstGeom prst="rect">
                  <a:avLst/>
                </a:prstGeom>
              </p:spPr>
            </p:pic>
          </mc:Fallback>
        </mc:AlternateContent>
      </p:grpSp>
    </p:spTree>
    <p:extLst>
      <p:ext uri="{BB962C8B-B14F-4D97-AF65-F5344CB8AC3E}">
        <p14:creationId xmlns:p14="http://schemas.microsoft.com/office/powerpoint/2010/main" val="263912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2E12A-A92A-904E-8B6A-D644BFEFB55D}"/>
              </a:ext>
            </a:extLst>
          </p:cNvPr>
          <p:cNvSpPr>
            <a:spLocks noGrp="1"/>
          </p:cNvSpPr>
          <p:nvPr>
            <p:ph idx="1"/>
          </p:nvPr>
        </p:nvSpPr>
        <p:spPr>
          <a:xfrm>
            <a:off x="253367" y="1489323"/>
            <a:ext cx="5324060" cy="586271"/>
          </a:xfrm>
        </p:spPr>
        <p:txBody>
          <a:bodyPr>
            <a:normAutofit fontScale="92500"/>
          </a:bodyPr>
          <a:lstStyle/>
          <a:p>
            <a:pPr marL="0" indent="0">
              <a:buNone/>
            </a:pPr>
            <a:r>
              <a:rPr lang="en-US" dirty="0"/>
              <a:t>Flowchart for floating point addition</a:t>
            </a:r>
          </a:p>
          <a:p>
            <a:pPr marL="0" indent="0">
              <a:buNone/>
            </a:pPr>
            <a:endParaRPr lang="en-US" dirty="0"/>
          </a:p>
        </p:txBody>
      </p:sp>
      <p:pic>
        <p:nvPicPr>
          <p:cNvPr id="4" name="Picture 3">
            <a:extLst>
              <a:ext uri="{FF2B5EF4-FFF2-40B4-BE49-F238E27FC236}">
                <a16:creationId xmlns:a16="http://schemas.microsoft.com/office/drawing/2014/main" id="{E171420F-A87B-554C-829D-87AAF92F1347}"/>
              </a:ext>
            </a:extLst>
          </p:cNvPr>
          <p:cNvPicPr>
            <a:picLocks noChangeAspect="1"/>
          </p:cNvPicPr>
          <p:nvPr/>
        </p:nvPicPr>
        <p:blipFill>
          <a:blip r:embed="rId2"/>
          <a:stretch>
            <a:fillRect/>
          </a:stretch>
        </p:blipFill>
        <p:spPr>
          <a:xfrm>
            <a:off x="5411450" y="0"/>
            <a:ext cx="5771682" cy="6858000"/>
          </a:xfrm>
          <a:prstGeom prst="rect">
            <a:avLst/>
          </a:prstGeom>
        </p:spPr>
      </p:pic>
    </p:spTree>
    <p:extLst>
      <p:ext uri="{BB962C8B-B14F-4D97-AF65-F5344CB8AC3E}">
        <p14:creationId xmlns:p14="http://schemas.microsoft.com/office/powerpoint/2010/main" val="59425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3FD8-2748-9041-B89F-5451887A4ED0}"/>
              </a:ext>
            </a:extLst>
          </p:cNvPr>
          <p:cNvSpPr>
            <a:spLocks noGrp="1"/>
          </p:cNvSpPr>
          <p:nvPr>
            <p:ph type="title"/>
          </p:nvPr>
        </p:nvSpPr>
        <p:spPr/>
        <p:txBody>
          <a:bodyPr/>
          <a:lstStyle/>
          <a:p>
            <a:r>
              <a:rPr lang="en-US" dirty="0"/>
              <a:t>Floating point multiplication</a:t>
            </a:r>
          </a:p>
        </p:txBody>
      </p:sp>
      <p:sp>
        <p:nvSpPr>
          <p:cNvPr id="3" name="Content Placeholder 2">
            <a:extLst>
              <a:ext uri="{FF2B5EF4-FFF2-40B4-BE49-F238E27FC236}">
                <a16:creationId xmlns:a16="http://schemas.microsoft.com/office/drawing/2014/main" id="{B2A75AE1-7C8B-384E-8F8D-7EE8A736AA97}"/>
              </a:ext>
            </a:extLst>
          </p:cNvPr>
          <p:cNvSpPr>
            <a:spLocks noGrp="1"/>
          </p:cNvSpPr>
          <p:nvPr>
            <p:ph idx="1"/>
          </p:nvPr>
        </p:nvSpPr>
        <p:spPr>
          <a:xfrm>
            <a:off x="838200" y="1409075"/>
            <a:ext cx="10515600" cy="4767888"/>
          </a:xfrm>
        </p:spPr>
        <p:txBody>
          <a:bodyPr>
            <a:normAutofit fontScale="92500" lnSpcReduction="10000"/>
          </a:bodyPr>
          <a:lstStyle/>
          <a:p>
            <a:r>
              <a:rPr lang="en-US" dirty="0"/>
              <a:t>﻿We start by multiplying decimal numbers in scientific notation by hand: 1.110</a:t>
            </a:r>
            <a:r>
              <a:rPr lang="en-US" baseline="-25000" dirty="0"/>
              <a:t>ten</a:t>
            </a:r>
            <a:r>
              <a:rPr lang="en-US" dirty="0"/>
              <a:t> X 10</a:t>
            </a:r>
            <a:r>
              <a:rPr lang="en-US" baseline="30000" dirty="0"/>
              <a:t>10</a:t>
            </a:r>
            <a:r>
              <a:rPr lang="en-US" dirty="0"/>
              <a:t> *  9.200</a:t>
            </a:r>
            <a:r>
              <a:rPr lang="en-US" baseline="-25000" dirty="0"/>
              <a:t>ten</a:t>
            </a:r>
            <a:r>
              <a:rPr lang="en-US" dirty="0"/>
              <a:t> X 10</a:t>
            </a:r>
            <a:r>
              <a:rPr lang="en-US" baseline="30000" dirty="0"/>
              <a:t>-5</a:t>
            </a:r>
            <a:r>
              <a:rPr lang="en-US" dirty="0"/>
              <a:t>. </a:t>
            </a:r>
          </a:p>
          <a:p>
            <a:pPr marL="0" indent="0">
              <a:buNone/>
            </a:pPr>
            <a:r>
              <a:rPr lang="en-US" dirty="0"/>
              <a:t>	</a:t>
            </a:r>
            <a:r>
              <a:rPr lang="en-US" dirty="0">
                <a:solidFill>
                  <a:srgbClr val="FF0000"/>
                </a:solidFill>
              </a:rPr>
              <a:t>﻿Step 1:</a:t>
            </a:r>
            <a:r>
              <a:rPr lang="en-US" dirty="0"/>
              <a:t> Unlike addition, we calculate the exponent of the product by simply adding the exponents of the operands together:</a:t>
            </a:r>
          </a:p>
          <a:p>
            <a:pPr marL="0" indent="0">
              <a:buNone/>
            </a:pPr>
            <a:r>
              <a:rPr lang="en-US" dirty="0"/>
              <a:t>	New exponent = 10 + (-5) = 5</a:t>
            </a:r>
          </a:p>
          <a:p>
            <a:pPr marL="0" indent="0">
              <a:buNone/>
            </a:pPr>
            <a:r>
              <a:rPr lang="en-US" dirty="0"/>
              <a:t>Now if we consider biased exponent approach, ﻿to get the correct biased sum when we add biased numbers, we must subtract the bias from the sum:</a:t>
            </a:r>
          </a:p>
          <a:p>
            <a:pPr marL="0" indent="0">
              <a:buNone/>
            </a:pPr>
            <a:r>
              <a:rPr lang="en-US" dirty="0"/>
              <a:t>Adding up exponents with bias- ﻿10 + 127 = 137, and -5 + 127 = 122, so</a:t>
            </a:r>
          </a:p>
          <a:p>
            <a:pPr marL="0" indent="0">
              <a:buNone/>
            </a:pPr>
            <a:r>
              <a:rPr lang="en-US" dirty="0"/>
              <a:t>	﻿New exponent = 137 + 122 - 127 = 259 - 127 = 132 (5 - 127)</a:t>
            </a:r>
          </a:p>
          <a:p>
            <a:pPr marL="0" indent="0">
              <a:buNone/>
            </a:pPr>
            <a:endParaRPr lang="en-US" dirty="0"/>
          </a:p>
          <a:p>
            <a:pPr marL="0" indent="0">
              <a:buNone/>
            </a:pPr>
            <a:r>
              <a:rPr lang="en-US" dirty="0"/>
              <a:t>       and 5 is indeed the exponent we calculated initially</a:t>
            </a:r>
          </a:p>
        </p:txBody>
      </p:sp>
      <p:grpSp>
        <p:nvGrpSpPr>
          <p:cNvPr id="25" name="Group 24">
            <a:extLst>
              <a:ext uri="{FF2B5EF4-FFF2-40B4-BE49-F238E27FC236}">
                <a16:creationId xmlns:a16="http://schemas.microsoft.com/office/drawing/2014/main" id="{E014E299-ABE1-27BC-8F36-7493F64EAEA2}"/>
              </a:ext>
            </a:extLst>
          </p:cNvPr>
          <p:cNvGrpSpPr/>
          <p:nvPr/>
        </p:nvGrpSpPr>
        <p:grpSpPr>
          <a:xfrm>
            <a:off x="8992951" y="2453228"/>
            <a:ext cx="557280" cy="545400"/>
            <a:chOff x="8992951" y="2453228"/>
            <a:chExt cx="557280" cy="545400"/>
          </a:xfrm>
        </p:grpSpPr>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094F14E9-CF81-E567-8E25-8E6673B79ECD}"/>
                    </a:ext>
                  </a:extLst>
                </p14:cNvPr>
                <p14:cNvContentPartPr/>
                <p14:nvPr/>
              </p14:nvContentPartPr>
              <p14:xfrm>
                <a:off x="8992951" y="2719268"/>
                <a:ext cx="9360" cy="279360"/>
              </p14:xfrm>
            </p:contentPart>
          </mc:Choice>
          <mc:Fallback>
            <p:pic>
              <p:nvPicPr>
                <p:cNvPr id="17" name="Ink 16">
                  <a:extLst>
                    <a:ext uri="{FF2B5EF4-FFF2-40B4-BE49-F238E27FC236}">
                      <a16:creationId xmlns:a16="http://schemas.microsoft.com/office/drawing/2014/main" id="{094F14E9-CF81-E567-8E25-8E6673B79ECD}"/>
                    </a:ext>
                  </a:extLst>
                </p:cNvPr>
                <p:cNvPicPr/>
                <p:nvPr/>
              </p:nvPicPr>
              <p:blipFill>
                <a:blip r:embed="rId3"/>
                <a:stretch>
                  <a:fillRect/>
                </a:stretch>
              </p:blipFill>
              <p:spPr>
                <a:xfrm>
                  <a:off x="8972431" y="2698748"/>
                  <a:ext cx="5004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366FE30A-E5AA-0685-1BCB-72B152EE8990}"/>
                    </a:ext>
                  </a:extLst>
                </p14:cNvPr>
                <p14:cNvContentPartPr/>
                <p14:nvPr/>
              </p14:nvContentPartPr>
              <p14:xfrm>
                <a:off x="9164671" y="2774708"/>
                <a:ext cx="121320" cy="170640"/>
              </p14:xfrm>
            </p:contentPart>
          </mc:Choice>
          <mc:Fallback>
            <p:pic>
              <p:nvPicPr>
                <p:cNvPr id="18" name="Ink 17">
                  <a:extLst>
                    <a:ext uri="{FF2B5EF4-FFF2-40B4-BE49-F238E27FC236}">
                      <a16:creationId xmlns:a16="http://schemas.microsoft.com/office/drawing/2014/main" id="{366FE30A-E5AA-0685-1BCB-72B152EE8990}"/>
                    </a:ext>
                  </a:extLst>
                </p:cNvPr>
                <p:cNvPicPr/>
                <p:nvPr/>
              </p:nvPicPr>
              <p:blipFill>
                <a:blip r:embed="rId5"/>
                <a:stretch>
                  <a:fillRect/>
                </a:stretch>
              </p:blipFill>
              <p:spPr>
                <a:xfrm>
                  <a:off x="9144151" y="2754188"/>
                  <a:ext cx="1623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5E08325B-FCB0-61EF-8D28-37E61278BD1D}"/>
                    </a:ext>
                  </a:extLst>
                </p14:cNvPr>
                <p14:cNvContentPartPr/>
                <p14:nvPr/>
              </p14:nvContentPartPr>
              <p14:xfrm>
                <a:off x="9346471" y="2528108"/>
                <a:ext cx="129600" cy="263520"/>
              </p14:xfrm>
            </p:contentPart>
          </mc:Choice>
          <mc:Fallback>
            <p:pic>
              <p:nvPicPr>
                <p:cNvPr id="19" name="Ink 18">
                  <a:extLst>
                    <a:ext uri="{FF2B5EF4-FFF2-40B4-BE49-F238E27FC236}">
                      <a16:creationId xmlns:a16="http://schemas.microsoft.com/office/drawing/2014/main" id="{5E08325B-FCB0-61EF-8D28-37E61278BD1D}"/>
                    </a:ext>
                  </a:extLst>
                </p:cNvPr>
                <p:cNvPicPr/>
                <p:nvPr/>
              </p:nvPicPr>
              <p:blipFill>
                <a:blip r:embed="rId7"/>
                <a:stretch>
                  <a:fillRect/>
                </a:stretch>
              </p:blipFill>
              <p:spPr>
                <a:xfrm>
                  <a:off x="9325951" y="2507948"/>
                  <a:ext cx="17064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FAAC130A-51CE-BBDB-77F4-6EE4DC454548}"/>
                    </a:ext>
                  </a:extLst>
                </p14:cNvPr>
                <p14:cNvContentPartPr/>
                <p14:nvPr/>
              </p14:nvContentPartPr>
              <p14:xfrm>
                <a:off x="9365551" y="2453228"/>
                <a:ext cx="184680" cy="60480"/>
              </p14:xfrm>
            </p:contentPart>
          </mc:Choice>
          <mc:Fallback>
            <p:pic>
              <p:nvPicPr>
                <p:cNvPr id="20" name="Ink 19">
                  <a:extLst>
                    <a:ext uri="{FF2B5EF4-FFF2-40B4-BE49-F238E27FC236}">
                      <a16:creationId xmlns:a16="http://schemas.microsoft.com/office/drawing/2014/main" id="{FAAC130A-51CE-BBDB-77F4-6EE4DC454548}"/>
                    </a:ext>
                  </a:extLst>
                </p:cNvPr>
                <p:cNvPicPr/>
                <p:nvPr/>
              </p:nvPicPr>
              <p:blipFill>
                <a:blip r:embed="rId9"/>
                <a:stretch>
                  <a:fillRect/>
                </a:stretch>
              </p:blipFill>
              <p:spPr>
                <a:xfrm>
                  <a:off x="9345031" y="2432708"/>
                  <a:ext cx="225360" cy="10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DCDE225B-F58B-8742-E614-8AB2B378959A}"/>
                  </a:ext>
                </a:extLst>
              </p14:cNvPr>
              <p14:cNvContentPartPr/>
              <p14:nvPr/>
            </p14:nvContentPartPr>
            <p14:xfrm>
              <a:off x="9871351" y="3027068"/>
              <a:ext cx="13320" cy="132840"/>
            </p14:xfrm>
          </p:contentPart>
        </mc:Choice>
        <mc:Fallback>
          <p:pic>
            <p:nvPicPr>
              <p:cNvPr id="21" name="Ink 20">
                <a:extLst>
                  <a:ext uri="{FF2B5EF4-FFF2-40B4-BE49-F238E27FC236}">
                    <a16:creationId xmlns:a16="http://schemas.microsoft.com/office/drawing/2014/main" id="{DCDE225B-F58B-8742-E614-8AB2B378959A}"/>
                  </a:ext>
                </a:extLst>
              </p:cNvPr>
              <p:cNvPicPr/>
              <p:nvPr/>
            </p:nvPicPr>
            <p:blipFill>
              <a:blip r:embed="rId11"/>
              <a:stretch>
                <a:fillRect/>
              </a:stretch>
            </p:blipFill>
            <p:spPr>
              <a:xfrm>
                <a:off x="9850831" y="3006548"/>
                <a:ext cx="54360" cy="173520"/>
              </a:xfrm>
              <a:prstGeom prst="rect">
                <a:avLst/>
              </a:prstGeom>
            </p:spPr>
          </p:pic>
        </mc:Fallback>
      </mc:AlternateContent>
      <p:grpSp>
        <p:nvGrpSpPr>
          <p:cNvPr id="28" name="Group 27">
            <a:extLst>
              <a:ext uri="{FF2B5EF4-FFF2-40B4-BE49-F238E27FC236}">
                <a16:creationId xmlns:a16="http://schemas.microsoft.com/office/drawing/2014/main" id="{E1BAAAA6-BDF5-7073-B1D3-4A7B8BB229BF}"/>
              </a:ext>
            </a:extLst>
          </p:cNvPr>
          <p:cNvGrpSpPr/>
          <p:nvPr/>
        </p:nvGrpSpPr>
        <p:grpSpPr>
          <a:xfrm>
            <a:off x="10266631" y="2569148"/>
            <a:ext cx="595080" cy="535320"/>
            <a:chOff x="10266631" y="2569148"/>
            <a:chExt cx="595080" cy="535320"/>
          </a:xfrm>
        </p:grpSpPr>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39A6F242-CDAF-9E42-1DBB-BFC3596F703A}"/>
                    </a:ext>
                  </a:extLst>
                </p14:cNvPr>
                <p14:cNvContentPartPr/>
                <p14:nvPr/>
              </p14:nvContentPartPr>
              <p14:xfrm>
                <a:off x="10266631" y="2856788"/>
                <a:ext cx="91440" cy="247680"/>
              </p14:xfrm>
            </p:contentPart>
          </mc:Choice>
          <mc:Fallback>
            <p:pic>
              <p:nvPicPr>
                <p:cNvPr id="22" name="Ink 21">
                  <a:extLst>
                    <a:ext uri="{FF2B5EF4-FFF2-40B4-BE49-F238E27FC236}">
                      <a16:creationId xmlns:a16="http://schemas.microsoft.com/office/drawing/2014/main" id="{39A6F242-CDAF-9E42-1DBB-BFC3596F703A}"/>
                    </a:ext>
                  </a:extLst>
                </p:cNvPr>
                <p:cNvPicPr/>
                <p:nvPr/>
              </p:nvPicPr>
              <p:blipFill>
                <a:blip r:embed="rId13"/>
                <a:stretch>
                  <a:fillRect/>
                </a:stretch>
              </p:blipFill>
              <p:spPr>
                <a:xfrm>
                  <a:off x="10246111" y="2836628"/>
                  <a:ext cx="1324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7FBE4E2D-3FBD-9A3C-9024-67A64762C56A}"/>
                    </a:ext>
                  </a:extLst>
                </p14:cNvPr>
                <p14:cNvContentPartPr/>
                <p14:nvPr/>
              </p14:nvContentPartPr>
              <p14:xfrm>
                <a:off x="10434031" y="2883428"/>
                <a:ext cx="142920" cy="137880"/>
              </p14:xfrm>
            </p:contentPart>
          </mc:Choice>
          <mc:Fallback>
            <p:pic>
              <p:nvPicPr>
                <p:cNvPr id="23" name="Ink 22">
                  <a:extLst>
                    <a:ext uri="{FF2B5EF4-FFF2-40B4-BE49-F238E27FC236}">
                      <a16:creationId xmlns:a16="http://schemas.microsoft.com/office/drawing/2014/main" id="{7FBE4E2D-3FBD-9A3C-9024-67A64762C56A}"/>
                    </a:ext>
                  </a:extLst>
                </p:cNvPr>
                <p:cNvPicPr/>
                <p:nvPr/>
              </p:nvPicPr>
              <p:blipFill>
                <a:blip r:embed="rId15"/>
                <a:stretch>
                  <a:fillRect/>
                </a:stretch>
              </p:blipFill>
              <p:spPr>
                <a:xfrm>
                  <a:off x="10413871" y="2862908"/>
                  <a:ext cx="1839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077800A8-4C7A-5595-3596-3F9ADDB43566}"/>
                    </a:ext>
                  </a:extLst>
                </p14:cNvPr>
                <p14:cNvContentPartPr/>
                <p14:nvPr/>
              </p14:nvContentPartPr>
              <p14:xfrm>
                <a:off x="10636351" y="2631788"/>
                <a:ext cx="6480" cy="192240"/>
              </p14:xfrm>
            </p:contentPart>
          </mc:Choice>
          <mc:Fallback>
            <p:pic>
              <p:nvPicPr>
                <p:cNvPr id="26" name="Ink 25">
                  <a:extLst>
                    <a:ext uri="{FF2B5EF4-FFF2-40B4-BE49-F238E27FC236}">
                      <a16:creationId xmlns:a16="http://schemas.microsoft.com/office/drawing/2014/main" id="{077800A8-4C7A-5595-3596-3F9ADDB43566}"/>
                    </a:ext>
                  </a:extLst>
                </p:cNvPr>
                <p:cNvPicPr/>
                <p:nvPr/>
              </p:nvPicPr>
              <p:blipFill>
                <a:blip r:embed="rId17"/>
                <a:stretch>
                  <a:fillRect/>
                </a:stretch>
              </p:blipFill>
              <p:spPr>
                <a:xfrm>
                  <a:off x="10615831" y="2611628"/>
                  <a:ext cx="471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Ink 26">
                  <a:extLst>
                    <a:ext uri="{FF2B5EF4-FFF2-40B4-BE49-F238E27FC236}">
                      <a16:creationId xmlns:a16="http://schemas.microsoft.com/office/drawing/2014/main" id="{013396F6-0656-602A-D2CA-3C73A9895229}"/>
                    </a:ext>
                  </a:extLst>
                </p14:cNvPr>
                <p14:cNvContentPartPr/>
                <p14:nvPr/>
              </p14:nvContentPartPr>
              <p14:xfrm>
                <a:off x="10729951" y="2569148"/>
                <a:ext cx="131760" cy="154800"/>
              </p14:xfrm>
            </p:contentPart>
          </mc:Choice>
          <mc:Fallback>
            <p:pic>
              <p:nvPicPr>
                <p:cNvPr id="27" name="Ink 26">
                  <a:extLst>
                    <a:ext uri="{FF2B5EF4-FFF2-40B4-BE49-F238E27FC236}">
                      <a16:creationId xmlns:a16="http://schemas.microsoft.com/office/drawing/2014/main" id="{013396F6-0656-602A-D2CA-3C73A9895229}"/>
                    </a:ext>
                  </a:extLst>
                </p:cNvPr>
                <p:cNvPicPr/>
                <p:nvPr/>
              </p:nvPicPr>
              <p:blipFill>
                <a:blip r:embed="rId19"/>
                <a:stretch>
                  <a:fillRect/>
                </a:stretch>
              </p:blipFill>
              <p:spPr>
                <a:xfrm>
                  <a:off x="10709431" y="2548988"/>
                  <a:ext cx="172800" cy="195480"/>
                </a:xfrm>
                <a:prstGeom prst="rect">
                  <a:avLst/>
                </a:prstGeom>
              </p:spPr>
            </p:pic>
          </mc:Fallback>
        </mc:AlternateContent>
      </p:grpSp>
      <p:grpSp>
        <p:nvGrpSpPr>
          <p:cNvPr id="33" name="Group 32">
            <a:extLst>
              <a:ext uri="{FF2B5EF4-FFF2-40B4-BE49-F238E27FC236}">
                <a16:creationId xmlns:a16="http://schemas.microsoft.com/office/drawing/2014/main" id="{959A41FA-3E21-9444-EF86-263888C89D69}"/>
              </a:ext>
            </a:extLst>
          </p:cNvPr>
          <p:cNvGrpSpPr/>
          <p:nvPr/>
        </p:nvGrpSpPr>
        <p:grpSpPr>
          <a:xfrm>
            <a:off x="9836071" y="2912588"/>
            <a:ext cx="258120" cy="235080"/>
            <a:chOff x="9836071" y="2912588"/>
            <a:chExt cx="258120" cy="235080"/>
          </a:xfrm>
        </p:grpSpPr>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17E357A1-F930-9D41-C2BA-9A20A49EA870}"/>
                    </a:ext>
                  </a:extLst>
                </p14:cNvPr>
                <p14:cNvContentPartPr/>
                <p14:nvPr/>
              </p14:nvContentPartPr>
              <p14:xfrm>
                <a:off x="9868831" y="2977748"/>
                <a:ext cx="111240" cy="147240"/>
              </p14:xfrm>
            </p:contentPart>
          </mc:Choice>
          <mc:Fallback>
            <p:pic>
              <p:nvPicPr>
                <p:cNvPr id="29" name="Ink 28">
                  <a:extLst>
                    <a:ext uri="{FF2B5EF4-FFF2-40B4-BE49-F238E27FC236}">
                      <a16:creationId xmlns:a16="http://schemas.microsoft.com/office/drawing/2014/main" id="{17E357A1-F930-9D41-C2BA-9A20A49EA870}"/>
                    </a:ext>
                  </a:extLst>
                </p:cNvPr>
                <p:cNvPicPr/>
                <p:nvPr/>
              </p:nvPicPr>
              <p:blipFill>
                <a:blip r:embed="rId21"/>
                <a:stretch>
                  <a:fillRect/>
                </a:stretch>
              </p:blipFill>
              <p:spPr>
                <a:xfrm>
                  <a:off x="9848311" y="2957228"/>
                  <a:ext cx="1519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5F335D16-5429-DB00-A35A-6E67180B32E5}"/>
                    </a:ext>
                  </a:extLst>
                </p14:cNvPr>
                <p14:cNvContentPartPr/>
                <p14:nvPr/>
              </p14:nvContentPartPr>
              <p14:xfrm>
                <a:off x="9886831" y="2950388"/>
                <a:ext cx="159120" cy="165600"/>
              </p14:xfrm>
            </p:contentPart>
          </mc:Choice>
          <mc:Fallback>
            <p:pic>
              <p:nvPicPr>
                <p:cNvPr id="30" name="Ink 29">
                  <a:extLst>
                    <a:ext uri="{FF2B5EF4-FFF2-40B4-BE49-F238E27FC236}">
                      <a16:creationId xmlns:a16="http://schemas.microsoft.com/office/drawing/2014/main" id="{5F335D16-5429-DB00-A35A-6E67180B32E5}"/>
                    </a:ext>
                  </a:extLst>
                </p:cNvPr>
                <p:cNvPicPr/>
                <p:nvPr/>
              </p:nvPicPr>
              <p:blipFill>
                <a:blip r:embed="rId23"/>
                <a:stretch>
                  <a:fillRect/>
                </a:stretch>
              </p:blipFill>
              <p:spPr>
                <a:xfrm>
                  <a:off x="9866311" y="2930228"/>
                  <a:ext cx="1998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AD9E4080-713D-C64F-1B93-F3A90AD6AF9B}"/>
                    </a:ext>
                  </a:extLst>
                </p14:cNvPr>
                <p14:cNvContentPartPr/>
                <p14:nvPr/>
              </p14:nvContentPartPr>
              <p14:xfrm>
                <a:off x="9935791" y="2912588"/>
                <a:ext cx="35640" cy="235080"/>
              </p14:xfrm>
            </p:contentPart>
          </mc:Choice>
          <mc:Fallback>
            <p:pic>
              <p:nvPicPr>
                <p:cNvPr id="31" name="Ink 30">
                  <a:extLst>
                    <a:ext uri="{FF2B5EF4-FFF2-40B4-BE49-F238E27FC236}">
                      <a16:creationId xmlns:a16="http://schemas.microsoft.com/office/drawing/2014/main" id="{AD9E4080-713D-C64F-1B93-F3A90AD6AF9B}"/>
                    </a:ext>
                  </a:extLst>
                </p:cNvPr>
                <p:cNvPicPr/>
                <p:nvPr/>
              </p:nvPicPr>
              <p:blipFill>
                <a:blip r:embed="rId25"/>
                <a:stretch>
                  <a:fillRect/>
                </a:stretch>
              </p:blipFill>
              <p:spPr>
                <a:xfrm>
                  <a:off x="9915271" y="2892428"/>
                  <a:ext cx="763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k 31">
                  <a:extLst>
                    <a:ext uri="{FF2B5EF4-FFF2-40B4-BE49-F238E27FC236}">
                      <a16:creationId xmlns:a16="http://schemas.microsoft.com/office/drawing/2014/main" id="{93C81850-6329-18C6-6767-E665052B3A6A}"/>
                    </a:ext>
                  </a:extLst>
                </p14:cNvPr>
                <p14:cNvContentPartPr/>
                <p14:nvPr/>
              </p14:nvContentPartPr>
              <p14:xfrm>
                <a:off x="9836071" y="3036428"/>
                <a:ext cx="258120" cy="57960"/>
              </p14:xfrm>
            </p:contentPart>
          </mc:Choice>
          <mc:Fallback>
            <p:pic>
              <p:nvPicPr>
                <p:cNvPr id="32" name="Ink 31">
                  <a:extLst>
                    <a:ext uri="{FF2B5EF4-FFF2-40B4-BE49-F238E27FC236}">
                      <a16:creationId xmlns:a16="http://schemas.microsoft.com/office/drawing/2014/main" id="{93C81850-6329-18C6-6767-E665052B3A6A}"/>
                    </a:ext>
                  </a:extLst>
                </p:cNvPr>
                <p:cNvPicPr/>
                <p:nvPr/>
              </p:nvPicPr>
              <p:blipFill>
                <a:blip r:embed="rId27"/>
                <a:stretch>
                  <a:fillRect/>
                </a:stretch>
              </p:blipFill>
              <p:spPr>
                <a:xfrm>
                  <a:off x="9815551" y="3016268"/>
                  <a:ext cx="298800" cy="98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35" name="Ink 34">
                <a:extLst>
                  <a:ext uri="{FF2B5EF4-FFF2-40B4-BE49-F238E27FC236}">
                    <a16:creationId xmlns:a16="http://schemas.microsoft.com/office/drawing/2014/main" id="{FA24D15D-F157-F7A8-96B3-8EECD50DA8BE}"/>
                  </a:ext>
                </a:extLst>
              </p14:cNvPr>
              <p14:cNvContentPartPr/>
              <p14:nvPr/>
            </p14:nvContentPartPr>
            <p14:xfrm>
              <a:off x="10549951" y="3074228"/>
              <a:ext cx="24120" cy="11160"/>
            </p14:xfrm>
          </p:contentPart>
        </mc:Choice>
        <mc:Fallback>
          <p:pic>
            <p:nvPicPr>
              <p:cNvPr id="35" name="Ink 34">
                <a:extLst>
                  <a:ext uri="{FF2B5EF4-FFF2-40B4-BE49-F238E27FC236}">
                    <a16:creationId xmlns:a16="http://schemas.microsoft.com/office/drawing/2014/main" id="{FA24D15D-F157-F7A8-96B3-8EECD50DA8BE}"/>
                  </a:ext>
                </a:extLst>
              </p:cNvPr>
              <p:cNvPicPr/>
              <p:nvPr/>
            </p:nvPicPr>
            <p:blipFill>
              <a:blip r:embed="rId29"/>
              <a:stretch>
                <a:fillRect/>
              </a:stretch>
            </p:blipFill>
            <p:spPr>
              <a:xfrm>
                <a:off x="10529431" y="3053708"/>
                <a:ext cx="65160" cy="51840"/>
              </a:xfrm>
              <a:prstGeom prst="rect">
                <a:avLst/>
              </a:prstGeom>
            </p:spPr>
          </p:pic>
        </mc:Fallback>
      </mc:AlternateContent>
      <p:grpSp>
        <p:nvGrpSpPr>
          <p:cNvPr id="42" name="Group 41">
            <a:extLst>
              <a:ext uri="{FF2B5EF4-FFF2-40B4-BE49-F238E27FC236}">
                <a16:creationId xmlns:a16="http://schemas.microsoft.com/office/drawing/2014/main" id="{567BE9E5-7835-94EF-CDAD-AFDDFB6D8CA1}"/>
              </a:ext>
            </a:extLst>
          </p:cNvPr>
          <p:cNvGrpSpPr/>
          <p:nvPr/>
        </p:nvGrpSpPr>
        <p:grpSpPr>
          <a:xfrm>
            <a:off x="9139471" y="3143708"/>
            <a:ext cx="116640" cy="38160"/>
            <a:chOff x="9139471" y="3143708"/>
            <a:chExt cx="116640" cy="38160"/>
          </a:xfrm>
        </p:grpSpPr>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BE6FFA44-BD88-D515-BE7D-615B4FA1FFAB}"/>
                    </a:ext>
                  </a:extLst>
                </p14:cNvPr>
                <p14:cNvContentPartPr/>
                <p14:nvPr/>
              </p14:nvContentPartPr>
              <p14:xfrm>
                <a:off x="9227671" y="3143708"/>
                <a:ext cx="28440" cy="3240"/>
              </p14:xfrm>
            </p:contentPart>
          </mc:Choice>
          <mc:Fallback>
            <p:pic>
              <p:nvPicPr>
                <p:cNvPr id="34" name="Ink 33">
                  <a:extLst>
                    <a:ext uri="{FF2B5EF4-FFF2-40B4-BE49-F238E27FC236}">
                      <a16:creationId xmlns:a16="http://schemas.microsoft.com/office/drawing/2014/main" id="{BE6FFA44-BD88-D515-BE7D-615B4FA1FFAB}"/>
                    </a:ext>
                  </a:extLst>
                </p:cNvPr>
                <p:cNvPicPr/>
                <p:nvPr/>
              </p:nvPicPr>
              <p:blipFill>
                <a:blip r:embed="rId31"/>
                <a:stretch>
                  <a:fillRect/>
                </a:stretch>
              </p:blipFill>
              <p:spPr>
                <a:xfrm>
                  <a:off x="9207511" y="3123548"/>
                  <a:ext cx="691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F2306D59-A470-B0B5-0267-9D2E2A872F0F}"/>
                    </a:ext>
                  </a:extLst>
                </p14:cNvPr>
                <p14:cNvContentPartPr/>
                <p14:nvPr/>
              </p14:nvContentPartPr>
              <p14:xfrm>
                <a:off x="9139471" y="3181508"/>
                <a:ext cx="3240" cy="360"/>
              </p14:xfrm>
            </p:contentPart>
          </mc:Choice>
          <mc:Fallback>
            <p:pic>
              <p:nvPicPr>
                <p:cNvPr id="36" name="Ink 35">
                  <a:extLst>
                    <a:ext uri="{FF2B5EF4-FFF2-40B4-BE49-F238E27FC236}">
                      <a16:creationId xmlns:a16="http://schemas.microsoft.com/office/drawing/2014/main" id="{F2306D59-A470-B0B5-0267-9D2E2A872F0F}"/>
                    </a:ext>
                  </a:extLst>
                </p:cNvPr>
                <p:cNvPicPr/>
                <p:nvPr/>
              </p:nvPicPr>
              <p:blipFill>
                <a:blip r:embed="rId33"/>
                <a:stretch>
                  <a:fillRect/>
                </a:stretch>
              </p:blipFill>
              <p:spPr>
                <a:xfrm>
                  <a:off x="9118951" y="3160988"/>
                  <a:ext cx="44280" cy="4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37" name="Ink 36">
                <a:extLst>
                  <a:ext uri="{FF2B5EF4-FFF2-40B4-BE49-F238E27FC236}">
                    <a16:creationId xmlns:a16="http://schemas.microsoft.com/office/drawing/2014/main" id="{1E04C641-6445-21AF-38C1-BF796727A6DA}"/>
                  </a:ext>
                </a:extLst>
              </p14:cNvPr>
              <p14:cNvContentPartPr/>
              <p14:nvPr/>
            </p14:nvContentPartPr>
            <p14:xfrm>
              <a:off x="10697191" y="3302468"/>
              <a:ext cx="360" cy="360"/>
            </p14:xfrm>
          </p:contentPart>
        </mc:Choice>
        <mc:Fallback>
          <p:pic>
            <p:nvPicPr>
              <p:cNvPr id="37" name="Ink 36">
                <a:extLst>
                  <a:ext uri="{FF2B5EF4-FFF2-40B4-BE49-F238E27FC236}">
                    <a16:creationId xmlns:a16="http://schemas.microsoft.com/office/drawing/2014/main" id="{1E04C641-6445-21AF-38C1-BF796727A6DA}"/>
                  </a:ext>
                </a:extLst>
              </p:cNvPr>
              <p:cNvPicPr/>
              <p:nvPr/>
            </p:nvPicPr>
            <p:blipFill>
              <a:blip r:embed="rId35"/>
              <a:stretch>
                <a:fillRect/>
              </a:stretch>
            </p:blipFill>
            <p:spPr>
              <a:xfrm>
                <a:off x="10676671" y="3282308"/>
                <a:ext cx="410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C0770D41-82B6-1D31-977C-C425A7A12752}"/>
                  </a:ext>
                </a:extLst>
              </p14:cNvPr>
              <p14:cNvContentPartPr/>
              <p14:nvPr/>
            </p14:nvContentPartPr>
            <p14:xfrm>
              <a:off x="10925431" y="2583548"/>
              <a:ext cx="39240" cy="360"/>
            </p14:xfrm>
          </p:contentPart>
        </mc:Choice>
        <mc:Fallback>
          <p:pic>
            <p:nvPicPr>
              <p:cNvPr id="39" name="Ink 38">
                <a:extLst>
                  <a:ext uri="{FF2B5EF4-FFF2-40B4-BE49-F238E27FC236}">
                    <a16:creationId xmlns:a16="http://schemas.microsoft.com/office/drawing/2014/main" id="{C0770D41-82B6-1D31-977C-C425A7A12752}"/>
                  </a:ext>
                </a:extLst>
              </p:cNvPr>
              <p:cNvPicPr/>
              <p:nvPr/>
            </p:nvPicPr>
            <p:blipFill>
              <a:blip r:embed="rId37"/>
              <a:stretch>
                <a:fillRect/>
              </a:stretch>
            </p:blipFill>
            <p:spPr>
              <a:xfrm>
                <a:off x="10905271" y="2563028"/>
                <a:ext cx="79920" cy="41040"/>
              </a:xfrm>
              <a:prstGeom prst="rect">
                <a:avLst/>
              </a:prstGeom>
            </p:spPr>
          </p:pic>
        </mc:Fallback>
      </mc:AlternateContent>
      <p:grpSp>
        <p:nvGrpSpPr>
          <p:cNvPr id="41" name="Group 40">
            <a:extLst>
              <a:ext uri="{FF2B5EF4-FFF2-40B4-BE49-F238E27FC236}">
                <a16:creationId xmlns:a16="http://schemas.microsoft.com/office/drawing/2014/main" id="{74F3558A-4DBE-53FA-387E-3003D5434C67}"/>
              </a:ext>
            </a:extLst>
          </p:cNvPr>
          <p:cNvGrpSpPr/>
          <p:nvPr/>
        </p:nvGrpSpPr>
        <p:grpSpPr>
          <a:xfrm>
            <a:off x="9425671" y="2611628"/>
            <a:ext cx="120240" cy="28080"/>
            <a:chOff x="9425671" y="2611628"/>
            <a:chExt cx="120240" cy="28080"/>
          </a:xfrm>
        </p:grpSpPr>
        <mc:AlternateContent xmlns:mc="http://schemas.openxmlformats.org/markup-compatibility/2006">
          <mc:Choice xmlns:p14="http://schemas.microsoft.com/office/powerpoint/2010/main" Requires="p14">
            <p:contentPart p14:bwMode="auto" r:id="rId38">
              <p14:nvContentPartPr>
                <p14:cNvPr id="38" name="Ink 37">
                  <a:extLst>
                    <a:ext uri="{FF2B5EF4-FFF2-40B4-BE49-F238E27FC236}">
                      <a16:creationId xmlns:a16="http://schemas.microsoft.com/office/drawing/2014/main" id="{E48CBB6A-0547-41A8-4AA4-801795CD6BBF}"/>
                    </a:ext>
                  </a:extLst>
                </p14:cNvPr>
                <p14:cNvContentPartPr/>
                <p14:nvPr/>
              </p14:nvContentPartPr>
              <p14:xfrm>
                <a:off x="9545551" y="2611628"/>
                <a:ext cx="360" cy="28080"/>
              </p14:xfrm>
            </p:contentPart>
          </mc:Choice>
          <mc:Fallback>
            <p:pic>
              <p:nvPicPr>
                <p:cNvPr id="38" name="Ink 37">
                  <a:extLst>
                    <a:ext uri="{FF2B5EF4-FFF2-40B4-BE49-F238E27FC236}">
                      <a16:creationId xmlns:a16="http://schemas.microsoft.com/office/drawing/2014/main" id="{E48CBB6A-0547-41A8-4AA4-801795CD6BBF}"/>
                    </a:ext>
                  </a:extLst>
                </p:cNvPr>
                <p:cNvPicPr/>
                <p:nvPr/>
              </p:nvPicPr>
              <p:blipFill>
                <a:blip r:embed="rId39"/>
                <a:stretch>
                  <a:fillRect/>
                </a:stretch>
              </p:blipFill>
              <p:spPr>
                <a:xfrm>
                  <a:off x="9525391" y="2591108"/>
                  <a:ext cx="410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0" name="Ink 39">
                  <a:extLst>
                    <a:ext uri="{FF2B5EF4-FFF2-40B4-BE49-F238E27FC236}">
                      <a16:creationId xmlns:a16="http://schemas.microsoft.com/office/drawing/2014/main" id="{0FFE16CB-F6A5-A10C-18D3-BAC3E1C0C252}"/>
                    </a:ext>
                  </a:extLst>
                </p14:cNvPr>
                <p14:cNvContentPartPr/>
                <p14:nvPr/>
              </p14:nvContentPartPr>
              <p14:xfrm>
                <a:off x="9425671" y="2619908"/>
                <a:ext cx="360" cy="2880"/>
              </p14:xfrm>
            </p:contentPart>
          </mc:Choice>
          <mc:Fallback>
            <p:pic>
              <p:nvPicPr>
                <p:cNvPr id="40" name="Ink 39">
                  <a:extLst>
                    <a:ext uri="{FF2B5EF4-FFF2-40B4-BE49-F238E27FC236}">
                      <a16:creationId xmlns:a16="http://schemas.microsoft.com/office/drawing/2014/main" id="{0FFE16CB-F6A5-A10C-18D3-BAC3E1C0C252}"/>
                    </a:ext>
                  </a:extLst>
                </p:cNvPr>
                <p:cNvPicPr/>
                <p:nvPr/>
              </p:nvPicPr>
              <p:blipFill>
                <a:blip r:embed="rId41"/>
                <a:stretch>
                  <a:fillRect/>
                </a:stretch>
              </p:blipFill>
              <p:spPr>
                <a:xfrm>
                  <a:off x="9405511" y="2599388"/>
                  <a:ext cx="41040" cy="4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43" name="Ink 42">
                <a:extLst>
                  <a:ext uri="{FF2B5EF4-FFF2-40B4-BE49-F238E27FC236}">
                    <a16:creationId xmlns:a16="http://schemas.microsoft.com/office/drawing/2014/main" id="{591156C9-FBC8-4EE5-6186-B3169166D8C0}"/>
                  </a:ext>
                </a:extLst>
              </p14:cNvPr>
              <p14:cNvContentPartPr/>
              <p14:nvPr/>
            </p14:nvContentPartPr>
            <p14:xfrm>
              <a:off x="5125471" y="1753748"/>
              <a:ext cx="64080" cy="10440"/>
            </p14:xfrm>
          </p:contentPart>
        </mc:Choice>
        <mc:Fallback>
          <p:pic>
            <p:nvPicPr>
              <p:cNvPr id="43" name="Ink 42">
                <a:extLst>
                  <a:ext uri="{FF2B5EF4-FFF2-40B4-BE49-F238E27FC236}">
                    <a16:creationId xmlns:a16="http://schemas.microsoft.com/office/drawing/2014/main" id="{591156C9-FBC8-4EE5-6186-B3169166D8C0}"/>
                  </a:ext>
                </a:extLst>
              </p:cNvPr>
              <p:cNvPicPr/>
              <p:nvPr/>
            </p:nvPicPr>
            <p:blipFill>
              <a:blip r:embed="rId43"/>
              <a:stretch>
                <a:fillRect/>
              </a:stretch>
            </p:blipFill>
            <p:spPr>
              <a:xfrm>
                <a:off x="5104951" y="1733588"/>
                <a:ext cx="105120" cy="51480"/>
              </a:xfrm>
              <a:prstGeom prst="rect">
                <a:avLst/>
              </a:prstGeom>
            </p:spPr>
          </p:pic>
        </mc:Fallback>
      </mc:AlternateContent>
      <p:grpSp>
        <p:nvGrpSpPr>
          <p:cNvPr id="58" name="Group 57">
            <a:extLst>
              <a:ext uri="{FF2B5EF4-FFF2-40B4-BE49-F238E27FC236}">
                <a16:creationId xmlns:a16="http://schemas.microsoft.com/office/drawing/2014/main" id="{3600FE1B-F9C1-B958-F2F5-EFB696332855}"/>
              </a:ext>
            </a:extLst>
          </p:cNvPr>
          <p:cNvGrpSpPr/>
          <p:nvPr/>
        </p:nvGrpSpPr>
        <p:grpSpPr>
          <a:xfrm>
            <a:off x="506671" y="6166988"/>
            <a:ext cx="773280" cy="467280"/>
            <a:chOff x="506671" y="6166988"/>
            <a:chExt cx="773280" cy="467280"/>
          </a:xfrm>
        </p:grpSpPr>
        <mc:AlternateContent xmlns:mc="http://schemas.openxmlformats.org/markup-compatibility/2006">
          <mc:Choice xmlns:p14="http://schemas.microsoft.com/office/powerpoint/2010/main" Requires="p14">
            <p:contentPart p14:bwMode="auto" r:id="rId44">
              <p14:nvContentPartPr>
                <p14:cNvPr id="44" name="Ink 43">
                  <a:extLst>
                    <a:ext uri="{FF2B5EF4-FFF2-40B4-BE49-F238E27FC236}">
                      <a16:creationId xmlns:a16="http://schemas.microsoft.com/office/drawing/2014/main" id="{C9922D26-FB3F-0F14-00D3-97BDA0E005D0}"/>
                    </a:ext>
                  </a:extLst>
                </p14:cNvPr>
                <p14:cNvContentPartPr/>
                <p14:nvPr/>
              </p14:nvContentPartPr>
              <p14:xfrm>
                <a:off x="564631" y="6251948"/>
                <a:ext cx="255600" cy="382320"/>
              </p14:xfrm>
            </p:contentPart>
          </mc:Choice>
          <mc:Fallback>
            <p:pic>
              <p:nvPicPr>
                <p:cNvPr id="44" name="Ink 43">
                  <a:extLst>
                    <a:ext uri="{FF2B5EF4-FFF2-40B4-BE49-F238E27FC236}">
                      <a16:creationId xmlns:a16="http://schemas.microsoft.com/office/drawing/2014/main" id="{C9922D26-FB3F-0F14-00D3-97BDA0E005D0}"/>
                    </a:ext>
                  </a:extLst>
                </p:cNvPr>
                <p:cNvPicPr/>
                <p:nvPr/>
              </p:nvPicPr>
              <p:blipFill>
                <a:blip r:embed="rId45"/>
                <a:stretch>
                  <a:fillRect/>
                </a:stretch>
              </p:blipFill>
              <p:spPr>
                <a:xfrm>
                  <a:off x="544111" y="6231428"/>
                  <a:ext cx="29628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5" name="Ink 44">
                  <a:extLst>
                    <a:ext uri="{FF2B5EF4-FFF2-40B4-BE49-F238E27FC236}">
                      <a16:creationId xmlns:a16="http://schemas.microsoft.com/office/drawing/2014/main" id="{0DB3403B-5AE8-34F7-2F31-AAFA38191C75}"/>
                    </a:ext>
                  </a:extLst>
                </p14:cNvPr>
                <p14:cNvContentPartPr/>
                <p14:nvPr/>
              </p14:nvContentPartPr>
              <p14:xfrm>
                <a:off x="600991" y="6365708"/>
                <a:ext cx="151200" cy="96840"/>
              </p14:xfrm>
            </p:contentPart>
          </mc:Choice>
          <mc:Fallback>
            <p:pic>
              <p:nvPicPr>
                <p:cNvPr id="45" name="Ink 44">
                  <a:extLst>
                    <a:ext uri="{FF2B5EF4-FFF2-40B4-BE49-F238E27FC236}">
                      <a16:creationId xmlns:a16="http://schemas.microsoft.com/office/drawing/2014/main" id="{0DB3403B-5AE8-34F7-2F31-AAFA38191C75}"/>
                    </a:ext>
                  </a:extLst>
                </p:cNvPr>
                <p:cNvPicPr/>
                <p:nvPr/>
              </p:nvPicPr>
              <p:blipFill>
                <a:blip r:embed="rId47"/>
                <a:stretch>
                  <a:fillRect/>
                </a:stretch>
              </p:blipFill>
              <p:spPr>
                <a:xfrm>
                  <a:off x="580471" y="6345548"/>
                  <a:ext cx="1918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6" name="Ink 45">
                  <a:extLst>
                    <a:ext uri="{FF2B5EF4-FFF2-40B4-BE49-F238E27FC236}">
                      <a16:creationId xmlns:a16="http://schemas.microsoft.com/office/drawing/2014/main" id="{F86BBD05-3BF5-0B6C-E172-E2C1FF873C0B}"/>
                    </a:ext>
                  </a:extLst>
                </p14:cNvPr>
                <p14:cNvContentPartPr/>
                <p14:nvPr/>
              </p14:nvContentPartPr>
              <p14:xfrm>
                <a:off x="506671" y="6166988"/>
                <a:ext cx="212760" cy="39240"/>
              </p14:xfrm>
            </p:contentPart>
          </mc:Choice>
          <mc:Fallback>
            <p:pic>
              <p:nvPicPr>
                <p:cNvPr id="46" name="Ink 45">
                  <a:extLst>
                    <a:ext uri="{FF2B5EF4-FFF2-40B4-BE49-F238E27FC236}">
                      <a16:creationId xmlns:a16="http://schemas.microsoft.com/office/drawing/2014/main" id="{F86BBD05-3BF5-0B6C-E172-E2C1FF873C0B}"/>
                    </a:ext>
                  </a:extLst>
                </p:cNvPr>
                <p:cNvPicPr/>
                <p:nvPr/>
              </p:nvPicPr>
              <p:blipFill>
                <a:blip r:embed="rId49"/>
                <a:stretch>
                  <a:fillRect/>
                </a:stretch>
              </p:blipFill>
              <p:spPr>
                <a:xfrm>
                  <a:off x="486511" y="6146468"/>
                  <a:ext cx="2534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7" name="Ink 46">
                  <a:extLst>
                    <a:ext uri="{FF2B5EF4-FFF2-40B4-BE49-F238E27FC236}">
                      <a16:creationId xmlns:a16="http://schemas.microsoft.com/office/drawing/2014/main" id="{CB0D457A-114F-820D-7DAF-DA6F802EAC61}"/>
                    </a:ext>
                  </a:extLst>
                </p14:cNvPr>
                <p14:cNvContentPartPr/>
                <p14:nvPr/>
              </p14:nvContentPartPr>
              <p14:xfrm>
                <a:off x="1038391" y="6327548"/>
                <a:ext cx="109800" cy="42480"/>
              </p14:xfrm>
            </p:contentPart>
          </mc:Choice>
          <mc:Fallback>
            <p:pic>
              <p:nvPicPr>
                <p:cNvPr id="47" name="Ink 46">
                  <a:extLst>
                    <a:ext uri="{FF2B5EF4-FFF2-40B4-BE49-F238E27FC236}">
                      <a16:creationId xmlns:a16="http://schemas.microsoft.com/office/drawing/2014/main" id="{CB0D457A-114F-820D-7DAF-DA6F802EAC61}"/>
                    </a:ext>
                  </a:extLst>
                </p:cNvPr>
                <p:cNvPicPr/>
                <p:nvPr/>
              </p:nvPicPr>
              <p:blipFill>
                <a:blip r:embed="rId51"/>
                <a:stretch>
                  <a:fillRect/>
                </a:stretch>
              </p:blipFill>
              <p:spPr>
                <a:xfrm>
                  <a:off x="1017871" y="6307028"/>
                  <a:ext cx="1504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8" name="Ink 47">
                  <a:extLst>
                    <a:ext uri="{FF2B5EF4-FFF2-40B4-BE49-F238E27FC236}">
                      <a16:creationId xmlns:a16="http://schemas.microsoft.com/office/drawing/2014/main" id="{75F58454-A753-7321-3738-204AE1877411}"/>
                    </a:ext>
                  </a:extLst>
                </p14:cNvPr>
                <p14:cNvContentPartPr/>
                <p14:nvPr/>
              </p14:nvContentPartPr>
              <p14:xfrm>
                <a:off x="1046311" y="6415028"/>
                <a:ext cx="233640" cy="72360"/>
              </p14:xfrm>
            </p:contentPart>
          </mc:Choice>
          <mc:Fallback>
            <p:pic>
              <p:nvPicPr>
                <p:cNvPr id="48" name="Ink 47">
                  <a:extLst>
                    <a:ext uri="{FF2B5EF4-FFF2-40B4-BE49-F238E27FC236}">
                      <a16:creationId xmlns:a16="http://schemas.microsoft.com/office/drawing/2014/main" id="{75F58454-A753-7321-3738-204AE1877411}"/>
                    </a:ext>
                  </a:extLst>
                </p:cNvPr>
                <p:cNvPicPr/>
                <p:nvPr/>
              </p:nvPicPr>
              <p:blipFill>
                <a:blip r:embed="rId53"/>
                <a:stretch>
                  <a:fillRect/>
                </a:stretch>
              </p:blipFill>
              <p:spPr>
                <a:xfrm>
                  <a:off x="1026151" y="6394508"/>
                  <a:ext cx="274320" cy="113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49" name="Ink 48">
                <a:extLst>
                  <a:ext uri="{FF2B5EF4-FFF2-40B4-BE49-F238E27FC236}">
                    <a16:creationId xmlns:a16="http://schemas.microsoft.com/office/drawing/2014/main" id="{5B91D22C-EF45-35C5-D6D6-996D4341AA16}"/>
                  </a:ext>
                </a:extLst>
              </p14:cNvPr>
              <p14:cNvContentPartPr/>
              <p14:nvPr/>
            </p14:nvContentPartPr>
            <p14:xfrm>
              <a:off x="1559311" y="6200468"/>
              <a:ext cx="244440" cy="207720"/>
            </p14:xfrm>
          </p:contentPart>
        </mc:Choice>
        <mc:Fallback>
          <p:pic>
            <p:nvPicPr>
              <p:cNvPr id="49" name="Ink 48">
                <a:extLst>
                  <a:ext uri="{FF2B5EF4-FFF2-40B4-BE49-F238E27FC236}">
                    <a16:creationId xmlns:a16="http://schemas.microsoft.com/office/drawing/2014/main" id="{5B91D22C-EF45-35C5-D6D6-996D4341AA16}"/>
                  </a:ext>
                </a:extLst>
              </p:cNvPr>
              <p:cNvPicPr/>
              <p:nvPr/>
            </p:nvPicPr>
            <p:blipFill>
              <a:blip r:embed="rId55"/>
              <a:stretch>
                <a:fillRect/>
              </a:stretch>
            </p:blipFill>
            <p:spPr>
              <a:xfrm>
                <a:off x="1538791" y="6179948"/>
                <a:ext cx="2851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0" name="Ink 49">
                <a:extLst>
                  <a:ext uri="{FF2B5EF4-FFF2-40B4-BE49-F238E27FC236}">
                    <a16:creationId xmlns:a16="http://schemas.microsoft.com/office/drawing/2014/main" id="{DAEC4316-4487-729A-E622-6CB22C640A66}"/>
                  </a:ext>
                </a:extLst>
              </p14:cNvPr>
              <p14:cNvContentPartPr/>
              <p14:nvPr/>
            </p14:nvContentPartPr>
            <p14:xfrm>
              <a:off x="2093551" y="6175988"/>
              <a:ext cx="31320" cy="307080"/>
            </p14:xfrm>
          </p:contentPart>
        </mc:Choice>
        <mc:Fallback>
          <p:pic>
            <p:nvPicPr>
              <p:cNvPr id="50" name="Ink 49">
                <a:extLst>
                  <a:ext uri="{FF2B5EF4-FFF2-40B4-BE49-F238E27FC236}">
                    <a16:creationId xmlns:a16="http://schemas.microsoft.com/office/drawing/2014/main" id="{DAEC4316-4487-729A-E622-6CB22C640A66}"/>
                  </a:ext>
                </a:extLst>
              </p:cNvPr>
              <p:cNvPicPr/>
              <p:nvPr/>
            </p:nvPicPr>
            <p:blipFill>
              <a:blip r:embed="rId57"/>
              <a:stretch>
                <a:fillRect/>
              </a:stretch>
            </p:blipFill>
            <p:spPr>
              <a:xfrm>
                <a:off x="2073391" y="6155468"/>
                <a:ext cx="720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1" name="Ink 50">
                <a:extLst>
                  <a:ext uri="{FF2B5EF4-FFF2-40B4-BE49-F238E27FC236}">
                    <a16:creationId xmlns:a16="http://schemas.microsoft.com/office/drawing/2014/main" id="{F89B9163-03A3-B483-0987-3D96580BF789}"/>
                  </a:ext>
                </a:extLst>
              </p14:cNvPr>
              <p14:cNvContentPartPr/>
              <p14:nvPr/>
            </p14:nvContentPartPr>
            <p14:xfrm>
              <a:off x="1942711" y="6296948"/>
              <a:ext cx="318240" cy="95760"/>
            </p14:xfrm>
          </p:contentPart>
        </mc:Choice>
        <mc:Fallback>
          <p:pic>
            <p:nvPicPr>
              <p:cNvPr id="51" name="Ink 50">
                <a:extLst>
                  <a:ext uri="{FF2B5EF4-FFF2-40B4-BE49-F238E27FC236}">
                    <a16:creationId xmlns:a16="http://schemas.microsoft.com/office/drawing/2014/main" id="{F89B9163-03A3-B483-0987-3D96580BF789}"/>
                  </a:ext>
                </a:extLst>
              </p:cNvPr>
              <p:cNvPicPr/>
              <p:nvPr/>
            </p:nvPicPr>
            <p:blipFill>
              <a:blip r:embed="rId59"/>
              <a:stretch>
                <a:fillRect/>
              </a:stretch>
            </p:blipFill>
            <p:spPr>
              <a:xfrm>
                <a:off x="1922551" y="6276428"/>
                <a:ext cx="3589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9" name="Ink 58">
                <a:extLst>
                  <a:ext uri="{FF2B5EF4-FFF2-40B4-BE49-F238E27FC236}">
                    <a16:creationId xmlns:a16="http://schemas.microsoft.com/office/drawing/2014/main" id="{FC86A690-B98A-2B87-39E9-6FDD665F6330}"/>
                  </a:ext>
                </a:extLst>
              </p14:cNvPr>
              <p14:cNvContentPartPr/>
              <p14:nvPr/>
            </p14:nvContentPartPr>
            <p14:xfrm>
              <a:off x="1669111" y="6522308"/>
              <a:ext cx="8640" cy="17640"/>
            </p14:xfrm>
          </p:contentPart>
        </mc:Choice>
        <mc:Fallback>
          <p:pic>
            <p:nvPicPr>
              <p:cNvPr id="59" name="Ink 58">
                <a:extLst>
                  <a:ext uri="{FF2B5EF4-FFF2-40B4-BE49-F238E27FC236}">
                    <a16:creationId xmlns:a16="http://schemas.microsoft.com/office/drawing/2014/main" id="{FC86A690-B98A-2B87-39E9-6FDD665F6330}"/>
                  </a:ext>
                </a:extLst>
              </p:cNvPr>
              <p:cNvPicPr/>
              <p:nvPr/>
            </p:nvPicPr>
            <p:blipFill>
              <a:blip r:embed="rId61"/>
              <a:stretch>
                <a:fillRect/>
              </a:stretch>
            </p:blipFill>
            <p:spPr>
              <a:xfrm>
                <a:off x="1648591" y="6501788"/>
                <a:ext cx="493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0" name="Ink 59">
                <a:extLst>
                  <a:ext uri="{FF2B5EF4-FFF2-40B4-BE49-F238E27FC236}">
                    <a16:creationId xmlns:a16="http://schemas.microsoft.com/office/drawing/2014/main" id="{E08E8435-A728-6F79-66C5-F20F423DA11B}"/>
                  </a:ext>
                </a:extLst>
              </p14:cNvPr>
              <p14:cNvContentPartPr/>
              <p14:nvPr/>
            </p14:nvContentPartPr>
            <p14:xfrm>
              <a:off x="1661911" y="6645068"/>
              <a:ext cx="2880" cy="11880"/>
            </p14:xfrm>
          </p:contentPart>
        </mc:Choice>
        <mc:Fallback>
          <p:pic>
            <p:nvPicPr>
              <p:cNvPr id="60" name="Ink 59">
                <a:extLst>
                  <a:ext uri="{FF2B5EF4-FFF2-40B4-BE49-F238E27FC236}">
                    <a16:creationId xmlns:a16="http://schemas.microsoft.com/office/drawing/2014/main" id="{E08E8435-A728-6F79-66C5-F20F423DA11B}"/>
                  </a:ext>
                </a:extLst>
              </p:cNvPr>
              <p:cNvPicPr/>
              <p:nvPr/>
            </p:nvPicPr>
            <p:blipFill>
              <a:blip r:embed="rId63"/>
              <a:stretch>
                <a:fillRect/>
              </a:stretch>
            </p:blipFill>
            <p:spPr>
              <a:xfrm>
                <a:off x="1641391" y="6624908"/>
                <a:ext cx="435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2" name="Ink 61">
                <a:extLst>
                  <a:ext uri="{FF2B5EF4-FFF2-40B4-BE49-F238E27FC236}">
                    <a16:creationId xmlns:a16="http://schemas.microsoft.com/office/drawing/2014/main" id="{B35BD0AE-D622-A8A0-3029-BC419B33B522}"/>
                  </a:ext>
                </a:extLst>
              </p14:cNvPr>
              <p14:cNvContentPartPr/>
              <p14:nvPr/>
            </p14:nvContentPartPr>
            <p14:xfrm>
              <a:off x="1689271" y="6596828"/>
              <a:ext cx="29160" cy="205200"/>
            </p14:xfrm>
          </p:contentPart>
        </mc:Choice>
        <mc:Fallback>
          <p:pic>
            <p:nvPicPr>
              <p:cNvPr id="62" name="Ink 61">
                <a:extLst>
                  <a:ext uri="{FF2B5EF4-FFF2-40B4-BE49-F238E27FC236}">
                    <a16:creationId xmlns:a16="http://schemas.microsoft.com/office/drawing/2014/main" id="{B35BD0AE-D622-A8A0-3029-BC419B33B522}"/>
                  </a:ext>
                </a:extLst>
              </p:cNvPr>
              <p:cNvPicPr/>
              <p:nvPr/>
            </p:nvPicPr>
            <p:blipFill>
              <a:blip r:embed="rId65"/>
              <a:stretch>
                <a:fillRect/>
              </a:stretch>
            </p:blipFill>
            <p:spPr>
              <a:xfrm>
                <a:off x="1669111" y="6576308"/>
                <a:ext cx="698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3" name="Ink 62">
                <a:extLst>
                  <a:ext uri="{FF2B5EF4-FFF2-40B4-BE49-F238E27FC236}">
                    <a16:creationId xmlns:a16="http://schemas.microsoft.com/office/drawing/2014/main" id="{046E15F4-7FE8-ED42-6050-1CE4D27ECDAB}"/>
                  </a:ext>
                </a:extLst>
              </p14:cNvPr>
              <p14:cNvContentPartPr/>
              <p14:nvPr/>
            </p14:nvContentPartPr>
            <p14:xfrm>
              <a:off x="1796191" y="6633908"/>
              <a:ext cx="73800" cy="158760"/>
            </p14:xfrm>
          </p:contentPart>
        </mc:Choice>
        <mc:Fallback>
          <p:pic>
            <p:nvPicPr>
              <p:cNvPr id="63" name="Ink 62">
                <a:extLst>
                  <a:ext uri="{FF2B5EF4-FFF2-40B4-BE49-F238E27FC236}">
                    <a16:creationId xmlns:a16="http://schemas.microsoft.com/office/drawing/2014/main" id="{046E15F4-7FE8-ED42-6050-1CE4D27ECDAB}"/>
                  </a:ext>
                </a:extLst>
              </p:cNvPr>
              <p:cNvPicPr/>
              <p:nvPr/>
            </p:nvPicPr>
            <p:blipFill>
              <a:blip r:embed="rId67"/>
              <a:stretch>
                <a:fillRect/>
              </a:stretch>
            </p:blipFill>
            <p:spPr>
              <a:xfrm>
                <a:off x="1775671" y="6613388"/>
                <a:ext cx="1144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4" name="Ink 63">
                <a:extLst>
                  <a:ext uri="{FF2B5EF4-FFF2-40B4-BE49-F238E27FC236}">
                    <a16:creationId xmlns:a16="http://schemas.microsoft.com/office/drawing/2014/main" id="{CEB90A7A-D756-BDCF-3DB4-54A1B39F15C9}"/>
                  </a:ext>
                </a:extLst>
              </p14:cNvPr>
              <p14:cNvContentPartPr/>
              <p14:nvPr/>
            </p14:nvContentPartPr>
            <p14:xfrm>
              <a:off x="2107231" y="6643268"/>
              <a:ext cx="27360" cy="174600"/>
            </p14:xfrm>
          </p:contentPart>
        </mc:Choice>
        <mc:Fallback>
          <p:pic>
            <p:nvPicPr>
              <p:cNvPr id="64" name="Ink 63">
                <a:extLst>
                  <a:ext uri="{FF2B5EF4-FFF2-40B4-BE49-F238E27FC236}">
                    <a16:creationId xmlns:a16="http://schemas.microsoft.com/office/drawing/2014/main" id="{CEB90A7A-D756-BDCF-3DB4-54A1B39F15C9}"/>
                  </a:ext>
                </a:extLst>
              </p:cNvPr>
              <p:cNvPicPr/>
              <p:nvPr/>
            </p:nvPicPr>
            <p:blipFill>
              <a:blip r:embed="rId69"/>
              <a:stretch>
                <a:fillRect/>
              </a:stretch>
            </p:blipFill>
            <p:spPr>
              <a:xfrm>
                <a:off x="2087071" y="6623108"/>
                <a:ext cx="680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5" name="Ink 64">
                <a:extLst>
                  <a:ext uri="{FF2B5EF4-FFF2-40B4-BE49-F238E27FC236}">
                    <a16:creationId xmlns:a16="http://schemas.microsoft.com/office/drawing/2014/main" id="{5428C278-A756-5B72-3CAF-11CF665873A9}"/>
                  </a:ext>
                </a:extLst>
              </p14:cNvPr>
              <p14:cNvContentPartPr/>
              <p14:nvPr/>
            </p14:nvContentPartPr>
            <p14:xfrm>
              <a:off x="1990231" y="6684668"/>
              <a:ext cx="159840" cy="78840"/>
            </p14:xfrm>
          </p:contentPart>
        </mc:Choice>
        <mc:Fallback>
          <p:pic>
            <p:nvPicPr>
              <p:cNvPr id="65" name="Ink 64">
                <a:extLst>
                  <a:ext uri="{FF2B5EF4-FFF2-40B4-BE49-F238E27FC236}">
                    <a16:creationId xmlns:a16="http://schemas.microsoft.com/office/drawing/2014/main" id="{5428C278-A756-5B72-3CAF-11CF665873A9}"/>
                  </a:ext>
                </a:extLst>
              </p:cNvPr>
              <p:cNvPicPr/>
              <p:nvPr/>
            </p:nvPicPr>
            <p:blipFill>
              <a:blip r:embed="rId71"/>
              <a:stretch>
                <a:fillRect/>
              </a:stretch>
            </p:blipFill>
            <p:spPr>
              <a:xfrm>
                <a:off x="1969711" y="6664148"/>
                <a:ext cx="2008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6" name="Ink 65">
                <a:extLst>
                  <a:ext uri="{FF2B5EF4-FFF2-40B4-BE49-F238E27FC236}">
                    <a16:creationId xmlns:a16="http://schemas.microsoft.com/office/drawing/2014/main" id="{5F92E31C-55C0-8D90-8885-B9C48276E0BA}"/>
                  </a:ext>
                </a:extLst>
              </p14:cNvPr>
              <p14:cNvContentPartPr/>
              <p14:nvPr/>
            </p14:nvContentPartPr>
            <p14:xfrm>
              <a:off x="2264191" y="6627788"/>
              <a:ext cx="67320" cy="212040"/>
            </p14:xfrm>
          </p:contentPart>
        </mc:Choice>
        <mc:Fallback>
          <p:pic>
            <p:nvPicPr>
              <p:cNvPr id="66" name="Ink 65">
                <a:extLst>
                  <a:ext uri="{FF2B5EF4-FFF2-40B4-BE49-F238E27FC236}">
                    <a16:creationId xmlns:a16="http://schemas.microsoft.com/office/drawing/2014/main" id="{5F92E31C-55C0-8D90-8885-B9C48276E0BA}"/>
                  </a:ext>
                </a:extLst>
              </p:cNvPr>
              <p:cNvPicPr/>
              <p:nvPr/>
            </p:nvPicPr>
            <p:blipFill>
              <a:blip r:embed="rId73"/>
              <a:stretch>
                <a:fillRect/>
              </a:stretch>
            </p:blipFill>
            <p:spPr>
              <a:xfrm>
                <a:off x="2243671" y="6607268"/>
                <a:ext cx="1080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7" name="Ink 66">
                <a:extLst>
                  <a:ext uri="{FF2B5EF4-FFF2-40B4-BE49-F238E27FC236}">
                    <a16:creationId xmlns:a16="http://schemas.microsoft.com/office/drawing/2014/main" id="{6453C465-2C75-3608-0C36-F8CE293BCA52}"/>
                  </a:ext>
                </a:extLst>
              </p14:cNvPr>
              <p14:cNvContentPartPr/>
              <p14:nvPr/>
            </p14:nvContentPartPr>
            <p14:xfrm>
              <a:off x="2367511" y="6684668"/>
              <a:ext cx="141840" cy="145440"/>
            </p14:xfrm>
          </p:contentPart>
        </mc:Choice>
        <mc:Fallback>
          <p:pic>
            <p:nvPicPr>
              <p:cNvPr id="67" name="Ink 66">
                <a:extLst>
                  <a:ext uri="{FF2B5EF4-FFF2-40B4-BE49-F238E27FC236}">
                    <a16:creationId xmlns:a16="http://schemas.microsoft.com/office/drawing/2014/main" id="{6453C465-2C75-3608-0C36-F8CE293BCA52}"/>
                  </a:ext>
                </a:extLst>
              </p:cNvPr>
              <p:cNvPicPr/>
              <p:nvPr/>
            </p:nvPicPr>
            <p:blipFill>
              <a:blip r:embed="rId75"/>
              <a:stretch>
                <a:fillRect/>
              </a:stretch>
            </p:blipFill>
            <p:spPr>
              <a:xfrm>
                <a:off x="2346991" y="6664148"/>
                <a:ext cx="1825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8" name="Ink 67">
                <a:extLst>
                  <a:ext uri="{FF2B5EF4-FFF2-40B4-BE49-F238E27FC236}">
                    <a16:creationId xmlns:a16="http://schemas.microsoft.com/office/drawing/2014/main" id="{F2FE03C4-4F89-A741-68B6-76E628F48FB2}"/>
                  </a:ext>
                </a:extLst>
              </p14:cNvPr>
              <p14:cNvContentPartPr/>
              <p14:nvPr/>
            </p14:nvContentPartPr>
            <p14:xfrm>
              <a:off x="2630671" y="6634268"/>
              <a:ext cx="113040" cy="233640"/>
            </p14:xfrm>
          </p:contentPart>
        </mc:Choice>
        <mc:Fallback>
          <p:pic>
            <p:nvPicPr>
              <p:cNvPr id="68" name="Ink 67">
                <a:extLst>
                  <a:ext uri="{FF2B5EF4-FFF2-40B4-BE49-F238E27FC236}">
                    <a16:creationId xmlns:a16="http://schemas.microsoft.com/office/drawing/2014/main" id="{F2FE03C4-4F89-A741-68B6-76E628F48FB2}"/>
                  </a:ext>
                </a:extLst>
              </p:cNvPr>
              <p:cNvPicPr/>
              <p:nvPr/>
            </p:nvPicPr>
            <p:blipFill>
              <a:blip r:embed="rId77"/>
              <a:stretch>
                <a:fillRect/>
              </a:stretch>
            </p:blipFill>
            <p:spPr>
              <a:xfrm>
                <a:off x="2610151" y="6614108"/>
                <a:ext cx="1537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9" name="Ink 68">
                <a:extLst>
                  <a:ext uri="{FF2B5EF4-FFF2-40B4-BE49-F238E27FC236}">
                    <a16:creationId xmlns:a16="http://schemas.microsoft.com/office/drawing/2014/main" id="{2A0D97E7-95A5-76BE-56CC-5CB1B287B296}"/>
                  </a:ext>
                </a:extLst>
              </p14:cNvPr>
              <p14:cNvContentPartPr/>
              <p14:nvPr/>
            </p14:nvContentPartPr>
            <p14:xfrm>
              <a:off x="2651191" y="6725348"/>
              <a:ext cx="148320" cy="76320"/>
            </p14:xfrm>
          </p:contentPart>
        </mc:Choice>
        <mc:Fallback>
          <p:pic>
            <p:nvPicPr>
              <p:cNvPr id="69" name="Ink 68">
                <a:extLst>
                  <a:ext uri="{FF2B5EF4-FFF2-40B4-BE49-F238E27FC236}">
                    <a16:creationId xmlns:a16="http://schemas.microsoft.com/office/drawing/2014/main" id="{2A0D97E7-95A5-76BE-56CC-5CB1B287B296}"/>
                  </a:ext>
                </a:extLst>
              </p:cNvPr>
              <p:cNvPicPr/>
              <p:nvPr/>
            </p:nvPicPr>
            <p:blipFill>
              <a:blip r:embed="rId79"/>
              <a:stretch>
                <a:fillRect/>
              </a:stretch>
            </p:blipFill>
            <p:spPr>
              <a:xfrm>
                <a:off x="2631031" y="6705188"/>
                <a:ext cx="1890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1" name="Ink 70">
                <a:extLst>
                  <a:ext uri="{FF2B5EF4-FFF2-40B4-BE49-F238E27FC236}">
                    <a16:creationId xmlns:a16="http://schemas.microsoft.com/office/drawing/2014/main" id="{68BE0847-8651-B83D-835E-8D9065A4F113}"/>
                  </a:ext>
                </a:extLst>
              </p14:cNvPr>
              <p14:cNvContentPartPr/>
              <p14:nvPr/>
            </p14:nvContentPartPr>
            <p14:xfrm>
              <a:off x="6779671" y="4522148"/>
              <a:ext cx="168840" cy="360"/>
            </p14:xfrm>
          </p:contentPart>
        </mc:Choice>
        <mc:Fallback>
          <p:pic>
            <p:nvPicPr>
              <p:cNvPr id="71" name="Ink 70">
                <a:extLst>
                  <a:ext uri="{FF2B5EF4-FFF2-40B4-BE49-F238E27FC236}">
                    <a16:creationId xmlns:a16="http://schemas.microsoft.com/office/drawing/2014/main" id="{68BE0847-8651-B83D-835E-8D9065A4F113}"/>
                  </a:ext>
                </a:extLst>
              </p:cNvPr>
              <p:cNvPicPr/>
              <p:nvPr/>
            </p:nvPicPr>
            <p:blipFill>
              <a:blip r:embed="rId81"/>
              <a:stretch>
                <a:fillRect/>
              </a:stretch>
            </p:blipFill>
            <p:spPr>
              <a:xfrm>
                <a:off x="6759511" y="4501988"/>
                <a:ext cx="2095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2" name="Ink 71">
                <a:extLst>
                  <a:ext uri="{FF2B5EF4-FFF2-40B4-BE49-F238E27FC236}">
                    <a16:creationId xmlns:a16="http://schemas.microsoft.com/office/drawing/2014/main" id="{B53BD2BC-1B6F-E1A7-27E5-EEDFE650FF90}"/>
                  </a:ext>
                </a:extLst>
              </p14:cNvPr>
              <p14:cNvContentPartPr/>
              <p14:nvPr/>
            </p14:nvContentPartPr>
            <p14:xfrm>
              <a:off x="7868671" y="4285628"/>
              <a:ext cx="73800" cy="11160"/>
            </p14:xfrm>
          </p:contentPart>
        </mc:Choice>
        <mc:Fallback>
          <p:pic>
            <p:nvPicPr>
              <p:cNvPr id="72" name="Ink 71">
                <a:extLst>
                  <a:ext uri="{FF2B5EF4-FFF2-40B4-BE49-F238E27FC236}">
                    <a16:creationId xmlns:a16="http://schemas.microsoft.com/office/drawing/2014/main" id="{B53BD2BC-1B6F-E1A7-27E5-EEDFE650FF90}"/>
                  </a:ext>
                </a:extLst>
              </p:cNvPr>
              <p:cNvPicPr/>
              <p:nvPr/>
            </p:nvPicPr>
            <p:blipFill>
              <a:blip r:embed="rId83"/>
              <a:stretch>
                <a:fillRect/>
              </a:stretch>
            </p:blipFill>
            <p:spPr>
              <a:xfrm>
                <a:off x="7848151" y="4265108"/>
                <a:ext cx="114840" cy="51840"/>
              </a:xfrm>
              <a:prstGeom prst="rect">
                <a:avLst/>
              </a:prstGeom>
            </p:spPr>
          </p:pic>
        </mc:Fallback>
      </mc:AlternateContent>
      <p:grpSp>
        <p:nvGrpSpPr>
          <p:cNvPr id="90" name="Group 89">
            <a:extLst>
              <a:ext uri="{FF2B5EF4-FFF2-40B4-BE49-F238E27FC236}">
                <a16:creationId xmlns:a16="http://schemas.microsoft.com/office/drawing/2014/main" id="{828BF893-4DBB-5C76-5491-AFA236E0FE29}"/>
              </a:ext>
            </a:extLst>
          </p:cNvPr>
          <p:cNvGrpSpPr/>
          <p:nvPr/>
        </p:nvGrpSpPr>
        <p:grpSpPr>
          <a:xfrm>
            <a:off x="5317351" y="6027308"/>
            <a:ext cx="624960" cy="307800"/>
            <a:chOff x="5317351" y="6027308"/>
            <a:chExt cx="624960" cy="307800"/>
          </a:xfrm>
        </p:grpSpPr>
        <mc:AlternateContent xmlns:mc="http://schemas.openxmlformats.org/markup-compatibility/2006">
          <mc:Choice xmlns:p14="http://schemas.microsoft.com/office/powerpoint/2010/main" Requires="p14">
            <p:contentPart p14:bwMode="auto" r:id="rId84">
              <p14:nvContentPartPr>
                <p14:cNvPr id="73" name="Ink 72">
                  <a:extLst>
                    <a:ext uri="{FF2B5EF4-FFF2-40B4-BE49-F238E27FC236}">
                      <a16:creationId xmlns:a16="http://schemas.microsoft.com/office/drawing/2014/main" id="{AF82A9FE-B050-9997-3793-CBFF37819724}"/>
                    </a:ext>
                  </a:extLst>
                </p14:cNvPr>
                <p14:cNvContentPartPr/>
                <p14:nvPr/>
              </p14:nvContentPartPr>
              <p14:xfrm>
                <a:off x="5372431" y="6101828"/>
                <a:ext cx="168480" cy="233280"/>
              </p14:xfrm>
            </p:contentPart>
          </mc:Choice>
          <mc:Fallback>
            <p:pic>
              <p:nvPicPr>
                <p:cNvPr id="73" name="Ink 72">
                  <a:extLst>
                    <a:ext uri="{FF2B5EF4-FFF2-40B4-BE49-F238E27FC236}">
                      <a16:creationId xmlns:a16="http://schemas.microsoft.com/office/drawing/2014/main" id="{AF82A9FE-B050-9997-3793-CBFF37819724}"/>
                    </a:ext>
                  </a:extLst>
                </p:cNvPr>
                <p:cNvPicPr/>
                <p:nvPr/>
              </p:nvPicPr>
              <p:blipFill>
                <a:blip r:embed="rId85"/>
                <a:stretch>
                  <a:fillRect/>
                </a:stretch>
              </p:blipFill>
              <p:spPr>
                <a:xfrm>
                  <a:off x="5351911" y="6081308"/>
                  <a:ext cx="2091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4" name="Ink 73">
                  <a:extLst>
                    <a:ext uri="{FF2B5EF4-FFF2-40B4-BE49-F238E27FC236}">
                      <a16:creationId xmlns:a16="http://schemas.microsoft.com/office/drawing/2014/main" id="{AE80779D-D91D-14D4-311C-A894AEC2C521}"/>
                    </a:ext>
                  </a:extLst>
                </p14:cNvPr>
                <p14:cNvContentPartPr/>
                <p14:nvPr/>
              </p14:nvContentPartPr>
              <p14:xfrm>
                <a:off x="5372431" y="6188948"/>
                <a:ext cx="145440" cy="54360"/>
              </p14:xfrm>
            </p:contentPart>
          </mc:Choice>
          <mc:Fallback>
            <p:pic>
              <p:nvPicPr>
                <p:cNvPr id="74" name="Ink 73">
                  <a:extLst>
                    <a:ext uri="{FF2B5EF4-FFF2-40B4-BE49-F238E27FC236}">
                      <a16:creationId xmlns:a16="http://schemas.microsoft.com/office/drawing/2014/main" id="{AE80779D-D91D-14D4-311C-A894AEC2C521}"/>
                    </a:ext>
                  </a:extLst>
                </p:cNvPr>
                <p:cNvPicPr/>
                <p:nvPr/>
              </p:nvPicPr>
              <p:blipFill>
                <a:blip r:embed="rId87"/>
                <a:stretch>
                  <a:fillRect/>
                </a:stretch>
              </p:blipFill>
              <p:spPr>
                <a:xfrm>
                  <a:off x="5351911" y="6168788"/>
                  <a:ext cx="1861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5" name="Ink 74">
                  <a:extLst>
                    <a:ext uri="{FF2B5EF4-FFF2-40B4-BE49-F238E27FC236}">
                      <a16:creationId xmlns:a16="http://schemas.microsoft.com/office/drawing/2014/main" id="{BA979C11-93FE-449B-CE0F-81B6289AFE7D}"/>
                    </a:ext>
                  </a:extLst>
                </p14:cNvPr>
                <p14:cNvContentPartPr/>
                <p14:nvPr/>
              </p14:nvContentPartPr>
              <p14:xfrm>
                <a:off x="5317351" y="6027308"/>
                <a:ext cx="163800" cy="79560"/>
              </p14:xfrm>
            </p:contentPart>
          </mc:Choice>
          <mc:Fallback>
            <p:pic>
              <p:nvPicPr>
                <p:cNvPr id="75" name="Ink 74">
                  <a:extLst>
                    <a:ext uri="{FF2B5EF4-FFF2-40B4-BE49-F238E27FC236}">
                      <a16:creationId xmlns:a16="http://schemas.microsoft.com/office/drawing/2014/main" id="{BA979C11-93FE-449B-CE0F-81B6289AFE7D}"/>
                    </a:ext>
                  </a:extLst>
                </p:cNvPr>
                <p:cNvPicPr/>
                <p:nvPr/>
              </p:nvPicPr>
              <p:blipFill>
                <a:blip r:embed="rId89"/>
                <a:stretch>
                  <a:fillRect/>
                </a:stretch>
              </p:blipFill>
              <p:spPr>
                <a:xfrm>
                  <a:off x="5297191" y="6006788"/>
                  <a:ext cx="2044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6" name="Ink 75">
                  <a:extLst>
                    <a:ext uri="{FF2B5EF4-FFF2-40B4-BE49-F238E27FC236}">
                      <a16:creationId xmlns:a16="http://schemas.microsoft.com/office/drawing/2014/main" id="{976246A7-EEE8-0F01-FE9B-D0B986E92EA3}"/>
                    </a:ext>
                  </a:extLst>
                </p14:cNvPr>
                <p14:cNvContentPartPr/>
                <p14:nvPr/>
              </p14:nvContentPartPr>
              <p14:xfrm>
                <a:off x="5732431" y="6138548"/>
                <a:ext cx="147240" cy="10440"/>
              </p14:xfrm>
            </p:contentPart>
          </mc:Choice>
          <mc:Fallback>
            <p:pic>
              <p:nvPicPr>
                <p:cNvPr id="76" name="Ink 75">
                  <a:extLst>
                    <a:ext uri="{FF2B5EF4-FFF2-40B4-BE49-F238E27FC236}">
                      <a16:creationId xmlns:a16="http://schemas.microsoft.com/office/drawing/2014/main" id="{976246A7-EEE8-0F01-FE9B-D0B986E92EA3}"/>
                    </a:ext>
                  </a:extLst>
                </p:cNvPr>
                <p:cNvPicPr/>
                <p:nvPr/>
              </p:nvPicPr>
              <p:blipFill>
                <a:blip r:embed="rId91"/>
                <a:stretch>
                  <a:fillRect/>
                </a:stretch>
              </p:blipFill>
              <p:spPr>
                <a:xfrm>
                  <a:off x="5711911" y="6118388"/>
                  <a:ext cx="1879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7" name="Ink 76">
                  <a:extLst>
                    <a:ext uri="{FF2B5EF4-FFF2-40B4-BE49-F238E27FC236}">
                      <a16:creationId xmlns:a16="http://schemas.microsoft.com/office/drawing/2014/main" id="{920D916E-5830-BAA1-81E6-2EF57BFAFD4F}"/>
                    </a:ext>
                  </a:extLst>
                </p14:cNvPr>
                <p14:cNvContentPartPr/>
                <p14:nvPr/>
              </p14:nvContentPartPr>
              <p14:xfrm>
                <a:off x="5811631" y="6229268"/>
                <a:ext cx="130680" cy="36360"/>
              </p14:xfrm>
            </p:contentPart>
          </mc:Choice>
          <mc:Fallback>
            <p:pic>
              <p:nvPicPr>
                <p:cNvPr id="77" name="Ink 76">
                  <a:extLst>
                    <a:ext uri="{FF2B5EF4-FFF2-40B4-BE49-F238E27FC236}">
                      <a16:creationId xmlns:a16="http://schemas.microsoft.com/office/drawing/2014/main" id="{920D916E-5830-BAA1-81E6-2EF57BFAFD4F}"/>
                    </a:ext>
                  </a:extLst>
                </p:cNvPr>
                <p:cNvPicPr/>
                <p:nvPr/>
              </p:nvPicPr>
              <p:blipFill>
                <a:blip r:embed="rId93"/>
                <a:stretch>
                  <a:fillRect/>
                </a:stretch>
              </p:blipFill>
              <p:spPr>
                <a:xfrm>
                  <a:off x="5791111" y="6208748"/>
                  <a:ext cx="171360" cy="77040"/>
                </a:xfrm>
                <a:prstGeom prst="rect">
                  <a:avLst/>
                </a:prstGeom>
              </p:spPr>
            </p:pic>
          </mc:Fallback>
        </mc:AlternateContent>
      </p:grpSp>
      <p:grpSp>
        <p:nvGrpSpPr>
          <p:cNvPr id="89" name="Group 88">
            <a:extLst>
              <a:ext uri="{FF2B5EF4-FFF2-40B4-BE49-F238E27FC236}">
                <a16:creationId xmlns:a16="http://schemas.microsoft.com/office/drawing/2014/main" id="{C9077E43-028F-9366-5877-C5C0DC17EAA9}"/>
              </a:ext>
            </a:extLst>
          </p:cNvPr>
          <p:cNvGrpSpPr/>
          <p:nvPr/>
        </p:nvGrpSpPr>
        <p:grpSpPr>
          <a:xfrm>
            <a:off x="6351631" y="6064388"/>
            <a:ext cx="882360" cy="274320"/>
            <a:chOff x="6351631" y="6064388"/>
            <a:chExt cx="882360" cy="274320"/>
          </a:xfrm>
        </p:grpSpPr>
        <mc:AlternateContent xmlns:mc="http://schemas.openxmlformats.org/markup-compatibility/2006">
          <mc:Choice xmlns:p14="http://schemas.microsoft.com/office/powerpoint/2010/main" Requires="p14">
            <p:contentPart p14:bwMode="auto" r:id="rId94">
              <p14:nvContentPartPr>
                <p14:cNvPr id="78" name="Ink 77">
                  <a:extLst>
                    <a:ext uri="{FF2B5EF4-FFF2-40B4-BE49-F238E27FC236}">
                      <a16:creationId xmlns:a16="http://schemas.microsoft.com/office/drawing/2014/main" id="{14F7ECD9-036D-A966-3E9C-0CAD20A52B51}"/>
                    </a:ext>
                  </a:extLst>
                </p14:cNvPr>
                <p14:cNvContentPartPr/>
                <p14:nvPr/>
              </p14:nvContentPartPr>
              <p14:xfrm>
                <a:off x="6351631" y="6162668"/>
                <a:ext cx="217800" cy="23760"/>
              </p14:xfrm>
            </p:contentPart>
          </mc:Choice>
          <mc:Fallback>
            <p:pic>
              <p:nvPicPr>
                <p:cNvPr id="78" name="Ink 77">
                  <a:extLst>
                    <a:ext uri="{FF2B5EF4-FFF2-40B4-BE49-F238E27FC236}">
                      <a16:creationId xmlns:a16="http://schemas.microsoft.com/office/drawing/2014/main" id="{14F7ECD9-036D-A966-3E9C-0CAD20A52B51}"/>
                    </a:ext>
                  </a:extLst>
                </p:cNvPr>
                <p:cNvPicPr/>
                <p:nvPr/>
              </p:nvPicPr>
              <p:blipFill>
                <a:blip r:embed="rId95"/>
                <a:stretch>
                  <a:fillRect/>
                </a:stretch>
              </p:blipFill>
              <p:spPr>
                <a:xfrm>
                  <a:off x="6331111" y="6142148"/>
                  <a:ext cx="2588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9" name="Ink 78">
                  <a:extLst>
                    <a:ext uri="{FF2B5EF4-FFF2-40B4-BE49-F238E27FC236}">
                      <a16:creationId xmlns:a16="http://schemas.microsoft.com/office/drawing/2014/main" id="{607D0BDE-3286-671A-F14D-D1A3D05D2FE0}"/>
                    </a:ext>
                  </a:extLst>
                </p14:cNvPr>
                <p14:cNvContentPartPr/>
                <p14:nvPr/>
              </p14:nvContentPartPr>
              <p14:xfrm>
                <a:off x="6678151" y="6072668"/>
                <a:ext cx="203400" cy="242640"/>
              </p14:xfrm>
            </p:contentPart>
          </mc:Choice>
          <mc:Fallback>
            <p:pic>
              <p:nvPicPr>
                <p:cNvPr id="79" name="Ink 78">
                  <a:extLst>
                    <a:ext uri="{FF2B5EF4-FFF2-40B4-BE49-F238E27FC236}">
                      <a16:creationId xmlns:a16="http://schemas.microsoft.com/office/drawing/2014/main" id="{607D0BDE-3286-671A-F14D-D1A3D05D2FE0}"/>
                    </a:ext>
                  </a:extLst>
                </p:cNvPr>
                <p:cNvPicPr/>
                <p:nvPr/>
              </p:nvPicPr>
              <p:blipFill>
                <a:blip r:embed="rId97"/>
                <a:stretch>
                  <a:fillRect/>
                </a:stretch>
              </p:blipFill>
              <p:spPr>
                <a:xfrm>
                  <a:off x="6657631" y="6052508"/>
                  <a:ext cx="2440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0" name="Ink 79">
                  <a:extLst>
                    <a:ext uri="{FF2B5EF4-FFF2-40B4-BE49-F238E27FC236}">
                      <a16:creationId xmlns:a16="http://schemas.microsoft.com/office/drawing/2014/main" id="{8E2C309F-A020-6D65-11C4-2C5D3F50E9D1}"/>
                    </a:ext>
                  </a:extLst>
                </p14:cNvPr>
                <p14:cNvContentPartPr/>
                <p14:nvPr/>
              </p14:nvContentPartPr>
              <p14:xfrm>
                <a:off x="6620551" y="6074108"/>
                <a:ext cx="270000" cy="76320"/>
              </p14:xfrm>
            </p:contentPart>
          </mc:Choice>
          <mc:Fallback>
            <p:pic>
              <p:nvPicPr>
                <p:cNvPr id="80" name="Ink 79">
                  <a:extLst>
                    <a:ext uri="{FF2B5EF4-FFF2-40B4-BE49-F238E27FC236}">
                      <a16:creationId xmlns:a16="http://schemas.microsoft.com/office/drawing/2014/main" id="{8E2C309F-A020-6D65-11C4-2C5D3F50E9D1}"/>
                    </a:ext>
                  </a:extLst>
                </p:cNvPr>
                <p:cNvPicPr/>
                <p:nvPr/>
              </p:nvPicPr>
              <p:blipFill>
                <a:blip r:embed="rId99"/>
                <a:stretch>
                  <a:fillRect/>
                </a:stretch>
              </p:blipFill>
              <p:spPr>
                <a:xfrm>
                  <a:off x="6600031" y="6053588"/>
                  <a:ext cx="3106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1" name="Ink 80">
                  <a:extLst>
                    <a:ext uri="{FF2B5EF4-FFF2-40B4-BE49-F238E27FC236}">
                      <a16:creationId xmlns:a16="http://schemas.microsoft.com/office/drawing/2014/main" id="{2C11C283-7256-4EBC-AF70-E72F720C0233}"/>
                    </a:ext>
                  </a:extLst>
                </p14:cNvPr>
                <p14:cNvContentPartPr/>
                <p14:nvPr/>
              </p14:nvContentPartPr>
              <p14:xfrm>
                <a:off x="7107271" y="6064388"/>
                <a:ext cx="12240" cy="274320"/>
              </p14:xfrm>
            </p:contentPart>
          </mc:Choice>
          <mc:Fallback>
            <p:pic>
              <p:nvPicPr>
                <p:cNvPr id="81" name="Ink 80">
                  <a:extLst>
                    <a:ext uri="{FF2B5EF4-FFF2-40B4-BE49-F238E27FC236}">
                      <a16:creationId xmlns:a16="http://schemas.microsoft.com/office/drawing/2014/main" id="{2C11C283-7256-4EBC-AF70-E72F720C0233}"/>
                    </a:ext>
                  </a:extLst>
                </p:cNvPr>
                <p:cNvPicPr/>
                <p:nvPr/>
              </p:nvPicPr>
              <p:blipFill>
                <a:blip r:embed="rId101"/>
                <a:stretch>
                  <a:fillRect/>
                </a:stretch>
              </p:blipFill>
              <p:spPr>
                <a:xfrm>
                  <a:off x="7086751" y="6043868"/>
                  <a:ext cx="5292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2" name="Ink 81">
                  <a:extLst>
                    <a:ext uri="{FF2B5EF4-FFF2-40B4-BE49-F238E27FC236}">
                      <a16:creationId xmlns:a16="http://schemas.microsoft.com/office/drawing/2014/main" id="{A7E4C9A8-5DAC-5E2E-E326-81B8BDACDF1B}"/>
                    </a:ext>
                  </a:extLst>
                </p14:cNvPr>
                <p14:cNvContentPartPr/>
                <p14:nvPr/>
              </p14:nvContentPartPr>
              <p14:xfrm>
                <a:off x="7015111" y="6172748"/>
                <a:ext cx="218880" cy="72720"/>
              </p14:xfrm>
            </p:contentPart>
          </mc:Choice>
          <mc:Fallback>
            <p:pic>
              <p:nvPicPr>
                <p:cNvPr id="82" name="Ink 81">
                  <a:extLst>
                    <a:ext uri="{FF2B5EF4-FFF2-40B4-BE49-F238E27FC236}">
                      <a16:creationId xmlns:a16="http://schemas.microsoft.com/office/drawing/2014/main" id="{A7E4C9A8-5DAC-5E2E-E326-81B8BDACDF1B}"/>
                    </a:ext>
                  </a:extLst>
                </p:cNvPr>
                <p:cNvPicPr/>
                <p:nvPr/>
              </p:nvPicPr>
              <p:blipFill>
                <a:blip r:embed="rId103"/>
                <a:stretch>
                  <a:fillRect/>
                </a:stretch>
              </p:blipFill>
              <p:spPr>
                <a:xfrm>
                  <a:off x="6994591" y="6152588"/>
                  <a:ext cx="259560" cy="113760"/>
                </a:xfrm>
                <a:prstGeom prst="rect">
                  <a:avLst/>
                </a:prstGeom>
              </p:spPr>
            </p:pic>
          </mc:Fallback>
        </mc:AlternateContent>
      </p:grpSp>
      <p:grpSp>
        <p:nvGrpSpPr>
          <p:cNvPr id="88" name="Group 87">
            <a:extLst>
              <a:ext uri="{FF2B5EF4-FFF2-40B4-BE49-F238E27FC236}">
                <a16:creationId xmlns:a16="http://schemas.microsoft.com/office/drawing/2014/main" id="{BC9504E0-874C-CDF8-3657-6B3B53273043}"/>
              </a:ext>
            </a:extLst>
          </p:cNvPr>
          <p:cNvGrpSpPr/>
          <p:nvPr/>
        </p:nvGrpSpPr>
        <p:grpSpPr>
          <a:xfrm>
            <a:off x="7418311" y="6001028"/>
            <a:ext cx="587160" cy="289080"/>
            <a:chOff x="7418311" y="6001028"/>
            <a:chExt cx="587160" cy="289080"/>
          </a:xfrm>
        </p:grpSpPr>
        <mc:AlternateContent xmlns:mc="http://schemas.openxmlformats.org/markup-compatibility/2006">
          <mc:Choice xmlns:p14="http://schemas.microsoft.com/office/powerpoint/2010/main" Requires="p14">
            <p:contentPart p14:bwMode="auto" r:id="rId104">
              <p14:nvContentPartPr>
                <p14:cNvPr id="83" name="Ink 82">
                  <a:extLst>
                    <a:ext uri="{FF2B5EF4-FFF2-40B4-BE49-F238E27FC236}">
                      <a16:creationId xmlns:a16="http://schemas.microsoft.com/office/drawing/2014/main" id="{56D34C37-1B78-DBE8-4CBC-BDCC0CC27FC1}"/>
                    </a:ext>
                  </a:extLst>
                </p14:cNvPr>
                <p14:cNvContentPartPr/>
                <p14:nvPr/>
              </p14:nvContentPartPr>
              <p14:xfrm>
                <a:off x="7418311" y="6076988"/>
                <a:ext cx="73800" cy="213120"/>
              </p14:xfrm>
            </p:contentPart>
          </mc:Choice>
          <mc:Fallback>
            <p:pic>
              <p:nvPicPr>
                <p:cNvPr id="83" name="Ink 82">
                  <a:extLst>
                    <a:ext uri="{FF2B5EF4-FFF2-40B4-BE49-F238E27FC236}">
                      <a16:creationId xmlns:a16="http://schemas.microsoft.com/office/drawing/2014/main" id="{56D34C37-1B78-DBE8-4CBC-BDCC0CC27FC1}"/>
                    </a:ext>
                  </a:extLst>
                </p:cNvPr>
                <p:cNvPicPr/>
                <p:nvPr/>
              </p:nvPicPr>
              <p:blipFill>
                <a:blip r:embed="rId105"/>
                <a:stretch>
                  <a:fillRect/>
                </a:stretch>
              </p:blipFill>
              <p:spPr>
                <a:xfrm>
                  <a:off x="7398151" y="6056468"/>
                  <a:ext cx="1144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4" name="Ink 83">
                  <a:extLst>
                    <a:ext uri="{FF2B5EF4-FFF2-40B4-BE49-F238E27FC236}">
                      <a16:creationId xmlns:a16="http://schemas.microsoft.com/office/drawing/2014/main" id="{6D1D9B47-3F19-DFD9-8C74-5FF4DA0CD143}"/>
                    </a:ext>
                  </a:extLst>
                </p14:cNvPr>
                <p14:cNvContentPartPr/>
                <p14:nvPr/>
              </p14:nvContentPartPr>
              <p14:xfrm>
                <a:off x="7585351" y="6061868"/>
                <a:ext cx="218160" cy="163440"/>
              </p14:xfrm>
            </p:contentPart>
          </mc:Choice>
          <mc:Fallback>
            <p:pic>
              <p:nvPicPr>
                <p:cNvPr id="84" name="Ink 83">
                  <a:extLst>
                    <a:ext uri="{FF2B5EF4-FFF2-40B4-BE49-F238E27FC236}">
                      <a16:creationId xmlns:a16="http://schemas.microsoft.com/office/drawing/2014/main" id="{6D1D9B47-3F19-DFD9-8C74-5FF4DA0CD143}"/>
                    </a:ext>
                  </a:extLst>
                </p:cNvPr>
                <p:cNvPicPr/>
                <p:nvPr/>
              </p:nvPicPr>
              <p:blipFill>
                <a:blip r:embed="rId107"/>
                <a:stretch>
                  <a:fillRect/>
                </a:stretch>
              </p:blipFill>
              <p:spPr>
                <a:xfrm>
                  <a:off x="7565191" y="6041708"/>
                  <a:ext cx="2588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5" name="Ink 84">
                  <a:extLst>
                    <a:ext uri="{FF2B5EF4-FFF2-40B4-BE49-F238E27FC236}">
                      <a16:creationId xmlns:a16="http://schemas.microsoft.com/office/drawing/2014/main" id="{1A4E78D3-B048-C1E2-8F90-750CF6753635}"/>
                    </a:ext>
                  </a:extLst>
                </p14:cNvPr>
                <p14:cNvContentPartPr/>
                <p14:nvPr/>
              </p14:nvContentPartPr>
              <p14:xfrm>
                <a:off x="7824751" y="6001028"/>
                <a:ext cx="180720" cy="247320"/>
              </p14:xfrm>
            </p:contentPart>
          </mc:Choice>
          <mc:Fallback>
            <p:pic>
              <p:nvPicPr>
                <p:cNvPr id="85" name="Ink 84">
                  <a:extLst>
                    <a:ext uri="{FF2B5EF4-FFF2-40B4-BE49-F238E27FC236}">
                      <a16:creationId xmlns:a16="http://schemas.microsoft.com/office/drawing/2014/main" id="{1A4E78D3-B048-C1E2-8F90-750CF6753635}"/>
                    </a:ext>
                  </a:extLst>
                </p:cNvPr>
                <p:cNvPicPr/>
                <p:nvPr/>
              </p:nvPicPr>
              <p:blipFill>
                <a:blip r:embed="rId109"/>
                <a:stretch>
                  <a:fillRect/>
                </a:stretch>
              </p:blipFill>
              <p:spPr>
                <a:xfrm>
                  <a:off x="7804591" y="5980508"/>
                  <a:ext cx="221400" cy="28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86" name="Ink 85">
                <a:extLst>
                  <a:ext uri="{FF2B5EF4-FFF2-40B4-BE49-F238E27FC236}">
                    <a16:creationId xmlns:a16="http://schemas.microsoft.com/office/drawing/2014/main" id="{D67CC549-EC33-E6AA-7666-C97A554EEE38}"/>
                  </a:ext>
                </a:extLst>
              </p14:cNvPr>
              <p14:cNvContentPartPr/>
              <p14:nvPr/>
            </p14:nvContentPartPr>
            <p14:xfrm>
              <a:off x="8374831" y="6087068"/>
              <a:ext cx="133920" cy="25560"/>
            </p14:xfrm>
          </p:contentPart>
        </mc:Choice>
        <mc:Fallback>
          <p:pic>
            <p:nvPicPr>
              <p:cNvPr id="86" name="Ink 85">
                <a:extLst>
                  <a:ext uri="{FF2B5EF4-FFF2-40B4-BE49-F238E27FC236}">
                    <a16:creationId xmlns:a16="http://schemas.microsoft.com/office/drawing/2014/main" id="{D67CC549-EC33-E6AA-7666-C97A554EEE38}"/>
                  </a:ext>
                </a:extLst>
              </p:cNvPr>
              <p:cNvPicPr/>
              <p:nvPr/>
            </p:nvPicPr>
            <p:blipFill>
              <a:blip r:embed="rId111"/>
              <a:stretch>
                <a:fillRect/>
              </a:stretch>
            </p:blipFill>
            <p:spPr>
              <a:xfrm>
                <a:off x="8354671" y="6066908"/>
                <a:ext cx="1746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7" name="Ink 86">
                <a:extLst>
                  <a:ext uri="{FF2B5EF4-FFF2-40B4-BE49-F238E27FC236}">
                    <a16:creationId xmlns:a16="http://schemas.microsoft.com/office/drawing/2014/main" id="{C404B483-3E22-B40D-2DA6-DEED8C27F3AD}"/>
                  </a:ext>
                </a:extLst>
              </p14:cNvPr>
              <p14:cNvContentPartPr/>
              <p14:nvPr/>
            </p14:nvContentPartPr>
            <p14:xfrm>
              <a:off x="8378071" y="6217748"/>
              <a:ext cx="98280" cy="17280"/>
            </p14:xfrm>
          </p:contentPart>
        </mc:Choice>
        <mc:Fallback>
          <p:pic>
            <p:nvPicPr>
              <p:cNvPr id="87" name="Ink 86">
                <a:extLst>
                  <a:ext uri="{FF2B5EF4-FFF2-40B4-BE49-F238E27FC236}">
                    <a16:creationId xmlns:a16="http://schemas.microsoft.com/office/drawing/2014/main" id="{C404B483-3E22-B40D-2DA6-DEED8C27F3AD}"/>
                  </a:ext>
                </a:extLst>
              </p:cNvPr>
              <p:cNvPicPr/>
              <p:nvPr/>
            </p:nvPicPr>
            <p:blipFill>
              <a:blip r:embed="rId113"/>
              <a:stretch>
                <a:fillRect/>
              </a:stretch>
            </p:blipFill>
            <p:spPr>
              <a:xfrm>
                <a:off x="8357551" y="6197588"/>
                <a:ext cx="138960" cy="57960"/>
              </a:xfrm>
              <a:prstGeom prst="rect">
                <a:avLst/>
              </a:prstGeom>
            </p:spPr>
          </p:pic>
        </mc:Fallback>
      </mc:AlternateContent>
      <p:grpSp>
        <p:nvGrpSpPr>
          <p:cNvPr id="94" name="Group 93">
            <a:extLst>
              <a:ext uri="{FF2B5EF4-FFF2-40B4-BE49-F238E27FC236}">
                <a16:creationId xmlns:a16="http://schemas.microsoft.com/office/drawing/2014/main" id="{AA6AFA48-96F9-71AD-CDA2-C8DC9E519E61}"/>
              </a:ext>
            </a:extLst>
          </p:cNvPr>
          <p:cNvGrpSpPr/>
          <p:nvPr/>
        </p:nvGrpSpPr>
        <p:grpSpPr>
          <a:xfrm>
            <a:off x="8724391" y="5941628"/>
            <a:ext cx="846360" cy="259920"/>
            <a:chOff x="8724391" y="5941628"/>
            <a:chExt cx="846360" cy="259920"/>
          </a:xfrm>
        </p:grpSpPr>
        <mc:AlternateContent xmlns:mc="http://schemas.openxmlformats.org/markup-compatibility/2006">
          <mc:Choice xmlns:p14="http://schemas.microsoft.com/office/powerpoint/2010/main" Requires="p14">
            <p:contentPart p14:bwMode="auto" r:id="rId114">
              <p14:nvContentPartPr>
                <p14:cNvPr id="91" name="Ink 90">
                  <a:extLst>
                    <a:ext uri="{FF2B5EF4-FFF2-40B4-BE49-F238E27FC236}">
                      <a16:creationId xmlns:a16="http://schemas.microsoft.com/office/drawing/2014/main" id="{3D6C45E9-97CC-D9BE-3288-96E0BB3C2E1C}"/>
                    </a:ext>
                  </a:extLst>
                </p14:cNvPr>
                <p14:cNvContentPartPr/>
                <p14:nvPr/>
              </p14:nvContentPartPr>
              <p14:xfrm>
                <a:off x="8724391" y="5941628"/>
                <a:ext cx="58680" cy="259920"/>
              </p14:xfrm>
            </p:contentPart>
          </mc:Choice>
          <mc:Fallback>
            <p:pic>
              <p:nvPicPr>
                <p:cNvPr id="91" name="Ink 90">
                  <a:extLst>
                    <a:ext uri="{FF2B5EF4-FFF2-40B4-BE49-F238E27FC236}">
                      <a16:creationId xmlns:a16="http://schemas.microsoft.com/office/drawing/2014/main" id="{3D6C45E9-97CC-D9BE-3288-96E0BB3C2E1C}"/>
                    </a:ext>
                  </a:extLst>
                </p:cNvPr>
                <p:cNvPicPr/>
                <p:nvPr/>
              </p:nvPicPr>
              <p:blipFill>
                <a:blip r:embed="rId115"/>
                <a:stretch>
                  <a:fillRect/>
                </a:stretch>
              </p:blipFill>
              <p:spPr>
                <a:xfrm>
                  <a:off x="8704231" y="5921108"/>
                  <a:ext cx="9972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2" name="Ink 91">
                  <a:extLst>
                    <a:ext uri="{FF2B5EF4-FFF2-40B4-BE49-F238E27FC236}">
                      <a16:creationId xmlns:a16="http://schemas.microsoft.com/office/drawing/2014/main" id="{5092C230-FCD8-BD65-DD5B-6E0DD6FE5378}"/>
                    </a:ext>
                  </a:extLst>
                </p14:cNvPr>
                <p14:cNvContentPartPr/>
                <p14:nvPr/>
              </p14:nvContentPartPr>
              <p14:xfrm>
                <a:off x="8880271" y="5959988"/>
                <a:ext cx="322560" cy="221400"/>
              </p14:xfrm>
            </p:contentPart>
          </mc:Choice>
          <mc:Fallback>
            <p:pic>
              <p:nvPicPr>
                <p:cNvPr id="92" name="Ink 91">
                  <a:extLst>
                    <a:ext uri="{FF2B5EF4-FFF2-40B4-BE49-F238E27FC236}">
                      <a16:creationId xmlns:a16="http://schemas.microsoft.com/office/drawing/2014/main" id="{5092C230-FCD8-BD65-DD5B-6E0DD6FE5378}"/>
                    </a:ext>
                  </a:extLst>
                </p:cNvPr>
                <p:cNvPicPr/>
                <p:nvPr/>
              </p:nvPicPr>
              <p:blipFill>
                <a:blip r:embed="rId117"/>
                <a:stretch>
                  <a:fillRect/>
                </a:stretch>
              </p:blipFill>
              <p:spPr>
                <a:xfrm>
                  <a:off x="8859751" y="5939828"/>
                  <a:ext cx="3632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3" name="Ink 92">
                  <a:extLst>
                    <a:ext uri="{FF2B5EF4-FFF2-40B4-BE49-F238E27FC236}">
                      <a16:creationId xmlns:a16="http://schemas.microsoft.com/office/drawing/2014/main" id="{0EDD40EF-1C49-B2FA-D278-29BAF2BC8753}"/>
                    </a:ext>
                  </a:extLst>
                </p14:cNvPr>
                <p14:cNvContentPartPr/>
                <p14:nvPr/>
              </p14:nvContentPartPr>
              <p14:xfrm>
                <a:off x="9270871" y="5968628"/>
                <a:ext cx="299880" cy="169200"/>
              </p14:xfrm>
            </p:contentPart>
          </mc:Choice>
          <mc:Fallback>
            <p:pic>
              <p:nvPicPr>
                <p:cNvPr id="93" name="Ink 92">
                  <a:extLst>
                    <a:ext uri="{FF2B5EF4-FFF2-40B4-BE49-F238E27FC236}">
                      <a16:creationId xmlns:a16="http://schemas.microsoft.com/office/drawing/2014/main" id="{0EDD40EF-1C49-B2FA-D278-29BAF2BC8753}"/>
                    </a:ext>
                  </a:extLst>
                </p:cNvPr>
                <p:cNvPicPr/>
                <p:nvPr/>
              </p:nvPicPr>
              <p:blipFill>
                <a:blip r:embed="rId119"/>
                <a:stretch>
                  <a:fillRect/>
                </a:stretch>
              </p:blipFill>
              <p:spPr>
                <a:xfrm>
                  <a:off x="9250351" y="5948108"/>
                  <a:ext cx="340560" cy="210240"/>
                </a:xfrm>
                <a:prstGeom prst="rect">
                  <a:avLst/>
                </a:prstGeom>
              </p:spPr>
            </p:pic>
          </mc:Fallback>
        </mc:AlternateContent>
      </p:grpSp>
      <p:grpSp>
        <p:nvGrpSpPr>
          <p:cNvPr id="113" name="Group 112">
            <a:extLst>
              <a:ext uri="{FF2B5EF4-FFF2-40B4-BE49-F238E27FC236}">
                <a16:creationId xmlns:a16="http://schemas.microsoft.com/office/drawing/2014/main" id="{4FB964C6-B5BA-E3A9-949D-0D5374520477}"/>
              </a:ext>
            </a:extLst>
          </p:cNvPr>
          <p:cNvGrpSpPr/>
          <p:nvPr/>
        </p:nvGrpSpPr>
        <p:grpSpPr>
          <a:xfrm>
            <a:off x="2474071" y="6110108"/>
            <a:ext cx="850320" cy="412560"/>
            <a:chOff x="2474071" y="6110108"/>
            <a:chExt cx="850320" cy="412560"/>
          </a:xfrm>
        </p:grpSpPr>
        <mc:AlternateContent xmlns:mc="http://schemas.openxmlformats.org/markup-compatibility/2006">
          <mc:Choice xmlns:p14="http://schemas.microsoft.com/office/powerpoint/2010/main" Requires="p14">
            <p:contentPart p14:bwMode="auto" r:id="rId120">
              <p14:nvContentPartPr>
                <p14:cNvPr id="52" name="Ink 51">
                  <a:extLst>
                    <a:ext uri="{FF2B5EF4-FFF2-40B4-BE49-F238E27FC236}">
                      <a16:creationId xmlns:a16="http://schemas.microsoft.com/office/drawing/2014/main" id="{FFE7867E-AA2C-39B6-FF93-1B2040E298AD}"/>
                    </a:ext>
                  </a:extLst>
                </p14:cNvPr>
                <p14:cNvContentPartPr/>
                <p14:nvPr/>
              </p14:nvContentPartPr>
              <p14:xfrm>
                <a:off x="2534191" y="6142868"/>
                <a:ext cx="10080" cy="359280"/>
              </p14:xfrm>
            </p:contentPart>
          </mc:Choice>
          <mc:Fallback>
            <p:pic>
              <p:nvPicPr>
                <p:cNvPr id="52" name="Ink 51">
                  <a:extLst>
                    <a:ext uri="{FF2B5EF4-FFF2-40B4-BE49-F238E27FC236}">
                      <a16:creationId xmlns:a16="http://schemas.microsoft.com/office/drawing/2014/main" id="{FFE7867E-AA2C-39B6-FF93-1B2040E298AD}"/>
                    </a:ext>
                  </a:extLst>
                </p:cNvPr>
                <p:cNvPicPr/>
                <p:nvPr/>
              </p:nvPicPr>
              <p:blipFill>
                <a:blip r:embed="rId121"/>
                <a:stretch>
                  <a:fillRect/>
                </a:stretch>
              </p:blipFill>
              <p:spPr>
                <a:xfrm>
                  <a:off x="2514031" y="6122348"/>
                  <a:ext cx="5076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3" name="Ink 52">
                  <a:extLst>
                    <a:ext uri="{FF2B5EF4-FFF2-40B4-BE49-F238E27FC236}">
                      <a16:creationId xmlns:a16="http://schemas.microsoft.com/office/drawing/2014/main" id="{9D3C424C-3CB0-C069-6B8C-16C1D85F4832}"/>
                    </a:ext>
                  </a:extLst>
                </p14:cNvPr>
                <p14:cNvContentPartPr/>
                <p14:nvPr/>
              </p14:nvContentPartPr>
              <p14:xfrm>
                <a:off x="2647591" y="6201188"/>
                <a:ext cx="284400" cy="259200"/>
              </p14:xfrm>
            </p:contentPart>
          </mc:Choice>
          <mc:Fallback>
            <p:pic>
              <p:nvPicPr>
                <p:cNvPr id="53" name="Ink 52">
                  <a:extLst>
                    <a:ext uri="{FF2B5EF4-FFF2-40B4-BE49-F238E27FC236}">
                      <a16:creationId xmlns:a16="http://schemas.microsoft.com/office/drawing/2014/main" id="{9D3C424C-3CB0-C069-6B8C-16C1D85F4832}"/>
                    </a:ext>
                  </a:extLst>
                </p:cNvPr>
                <p:cNvPicPr/>
                <p:nvPr/>
              </p:nvPicPr>
              <p:blipFill>
                <a:blip r:embed="rId123"/>
                <a:stretch>
                  <a:fillRect/>
                </a:stretch>
              </p:blipFill>
              <p:spPr>
                <a:xfrm>
                  <a:off x="2627431" y="6180668"/>
                  <a:ext cx="32508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4" name="Ink 53">
                  <a:extLst>
                    <a:ext uri="{FF2B5EF4-FFF2-40B4-BE49-F238E27FC236}">
                      <a16:creationId xmlns:a16="http://schemas.microsoft.com/office/drawing/2014/main" id="{4DF8BDD5-FAE8-17BE-91A0-7393846BEF0E}"/>
                    </a:ext>
                  </a:extLst>
                </p14:cNvPr>
                <p14:cNvContentPartPr/>
                <p14:nvPr/>
              </p14:nvContentPartPr>
              <p14:xfrm>
                <a:off x="3086431" y="6110108"/>
                <a:ext cx="146520" cy="378000"/>
              </p14:xfrm>
            </p:contentPart>
          </mc:Choice>
          <mc:Fallback>
            <p:pic>
              <p:nvPicPr>
                <p:cNvPr id="54" name="Ink 53">
                  <a:extLst>
                    <a:ext uri="{FF2B5EF4-FFF2-40B4-BE49-F238E27FC236}">
                      <a16:creationId xmlns:a16="http://schemas.microsoft.com/office/drawing/2014/main" id="{4DF8BDD5-FAE8-17BE-91A0-7393846BEF0E}"/>
                    </a:ext>
                  </a:extLst>
                </p:cNvPr>
                <p:cNvPicPr/>
                <p:nvPr/>
              </p:nvPicPr>
              <p:blipFill>
                <a:blip r:embed="rId125"/>
                <a:stretch>
                  <a:fillRect/>
                </a:stretch>
              </p:blipFill>
              <p:spPr>
                <a:xfrm>
                  <a:off x="3066271" y="6089588"/>
                  <a:ext cx="18720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5" name="Ink 54">
                  <a:extLst>
                    <a:ext uri="{FF2B5EF4-FFF2-40B4-BE49-F238E27FC236}">
                      <a16:creationId xmlns:a16="http://schemas.microsoft.com/office/drawing/2014/main" id="{2F9D8709-86EC-D04A-348A-FA28485900D4}"/>
                    </a:ext>
                  </a:extLst>
                </p14:cNvPr>
                <p14:cNvContentPartPr/>
                <p14:nvPr/>
              </p14:nvContentPartPr>
              <p14:xfrm>
                <a:off x="3055111" y="6265268"/>
                <a:ext cx="218160" cy="74160"/>
              </p14:xfrm>
            </p:contentPart>
          </mc:Choice>
          <mc:Fallback>
            <p:pic>
              <p:nvPicPr>
                <p:cNvPr id="55" name="Ink 54">
                  <a:extLst>
                    <a:ext uri="{FF2B5EF4-FFF2-40B4-BE49-F238E27FC236}">
                      <a16:creationId xmlns:a16="http://schemas.microsoft.com/office/drawing/2014/main" id="{2F9D8709-86EC-D04A-348A-FA28485900D4}"/>
                    </a:ext>
                  </a:extLst>
                </p:cNvPr>
                <p:cNvPicPr/>
                <p:nvPr/>
              </p:nvPicPr>
              <p:blipFill>
                <a:blip r:embed="rId127"/>
                <a:stretch>
                  <a:fillRect/>
                </a:stretch>
              </p:blipFill>
              <p:spPr>
                <a:xfrm>
                  <a:off x="3034951" y="6244748"/>
                  <a:ext cx="2588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2" name="Ink 111">
                  <a:extLst>
                    <a:ext uri="{FF2B5EF4-FFF2-40B4-BE49-F238E27FC236}">
                      <a16:creationId xmlns:a16="http://schemas.microsoft.com/office/drawing/2014/main" id="{6241BA72-2FFF-C3CF-EFD3-B23E44878387}"/>
                    </a:ext>
                  </a:extLst>
                </p14:cNvPr>
                <p14:cNvContentPartPr/>
                <p14:nvPr/>
              </p14:nvContentPartPr>
              <p14:xfrm>
                <a:off x="2474071" y="6397028"/>
                <a:ext cx="850320" cy="125640"/>
              </p14:xfrm>
            </p:contentPart>
          </mc:Choice>
          <mc:Fallback>
            <p:pic>
              <p:nvPicPr>
                <p:cNvPr id="112" name="Ink 111">
                  <a:extLst>
                    <a:ext uri="{FF2B5EF4-FFF2-40B4-BE49-F238E27FC236}">
                      <a16:creationId xmlns:a16="http://schemas.microsoft.com/office/drawing/2014/main" id="{6241BA72-2FFF-C3CF-EFD3-B23E44878387}"/>
                    </a:ext>
                  </a:extLst>
                </p:cNvPr>
                <p:cNvPicPr/>
                <p:nvPr/>
              </p:nvPicPr>
              <p:blipFill>
                <a:blip r:embed="rId129"/>
                <a:stretch>
                  <a:fillRect/>
                </a:stretch>
              </p:blipFill>
              <p:spPr>
                <a:xfrm>
                  <a:off x="2453911" y="6376868"/>
                  <a:ext cx="891360" cy="166320"/>
                </a:xfrm>
                <a:prstGeom prst="rect">
                  <a:avLst/>
                </a:prstGeom>
              </p:spPr>
            </p:pic>
          </mc:Fallback>
        </mc:AlternateContent>
      </p:grpSp>
      <p:grpSp>
        <p:nvGrpSpPr>
          <p:cNvPr id="117" name="Group 116">
            <a:extLst>
              <a:ext uri="{FF2B5EF4-FFF2-40B4-BE49-F238E27FC236}">
                <a16:creationId xmlns:a16="http://schemas.microsoft.com/office/drawing/2014/main" id="{620043FF-908A-FADA-FD5C-8341C96B75B9}"/>
              </a:ext>
            </a:extLst>
          </p:cNvPr>
          <p:cNvGrpSpPr/>
          <p:nvPr/>
        </p:nvGrpSpPr>
        <p:grpSpPr>
          <a:xfrm>
            <a:off x="7992151" y="4919588"/>
            <a:ext cx="536400" cy="110160"/>
            <a:chOff x="7992151" y="4919588"/>
            <a:chExt cx="536400" cy="110160"/>
          </a:xfrm>
        </p:grpSpPr>
        <mc:AlternateContent xmlns:mc="http://schemas.openxmlformats.org/markup-compatibility/2006">
          <mc:Choice xmlns:p14="http://schemas.microsoft.com/office/powerpoint/2010/main" Requires="p14">
            <p:contentPart p14:bwMode="auto" r:id="rId130">
              <p14:nvContentPartPr>
                <p14:cNvPr id="114" name="Ink 113">
                  <a:extLst>
                    <a:ext uri="{FF2B5EF4-FFF2-40B4-BE49-F238E27FC236}">
                      <a16:creationId xmlns:a16="http://schemas.microsoft.com/office/drawing/2014/main" id="{4A24BB00-D492-9563-B276-18A8DC5011D7}"/>
                    </a:ext>
                  </a:extLst>
                </p14:cNvPr>
                <p14:cNvContentPartPr/>
                <p14:nvPr/>
              </p14:nvContentPartPr>
              <p14:xfrm>
                <a:off x="8021311" y="4919588"/>
                <a:ext cx="488880" cy="52560"/>
              </p14:xfrm>
            </p:contentPart>
          </mc:Choice>
          <mc:Fallback>
            <p:pic>
              <p:nvPicPr>
                <p:cNvPr id="114" name="Ink 113">
                  <a:extLst>
                    <a:ext uri="{FF2B5EF4-FFF2-40B4-BE49-F238E27FC236}">
                      <a16:creationId xmlns:a16="http://schemas.microsoft.com/office/drawing/2014/main" id="{4A24BB00-D492-9563-B276-18A8DC5011D7}"/>
                    </a:ext>
                  </a:extLst>
                </p:cNvPr>
                <p:cNvPicPr/>
                <p:nvPr/>
              </p:nvPicPr>
              <p:blipFill>
                <a:blip r:embed="rId131"/>
                <a:stretch>
                  <a:fillRect/>
                </a:stretch>
              </p:blipFill>
              <p:spPr>
                <a:xfrm>
                  <a:off x="8000791" y="4899068"/>
                  <a:ext cx="52956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5" name="Ink 114">
                  <a:extLst>
                    <a:ext uri="{FF2B5EF4-FFF2-40B4-BE49-F238E27FC236}">
                      <a16:creationId xmlns:a16="http://schemas.microsoft.com/office/drawing/2014/main" id="{9D114BC9-CFAD-6307-0748-0CBBEA5B9CFC}"/>
                    </a:ext>
                  </a:extLst>
                </p14:cNvPr>
                <p14:cNvContentPartPr/>
                <p14:nvPr/>
              </p14:nvContentPartPr>
              <p14:xfrm>
                <a:off x="8061271" y="4998788"/>
                <a:ext cx="467280" cy="17640"/>
              </p14:xfrm>
            </p:contentPart>
          </mc:Choice>
          <mc:Fallback>
            <p:pic>
              <p:nvPicPr>
                <p:cNvPr id="115" name="Ink 114">
                  <a:extLst>
                    <a:ext uri="{FF2B5EF4-FFF2-40B4-BE49-F238E27FC236}">
                      <a16:creationId xmlns:a16="http://schemas.microsoft.com/office/drawing/2014/main" id="{9D114BC9-CFAD-6307-0748-0CBBEA5B9CFC}"/>
                    </a:ext>
                  </a:extLst>
                </p:cNvPr>
                <p:cNvPicPr/>
                <p:nvPr/>
              </p:nvPicPr>
              <p:blipFill>
                <a:blip r:embed="rId133"/>
                <a:stretch>
                  <a:fillRect/>
                </a:stretch>
              </p:blipFill>
              <p:spPr>
                <a:xfrm>
                  <a:off x="8040751" y="4978268"/>
                  <a:ext cx="5079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6" name="Ink 115">
                  <a:extLst>
                    <a:ext uri="{FF2B5EF4-FFF2-40B4-BE49-F238E27FC236}">
                      <a16:creationId xmlns:a16="http://schemas.microsoft.com/office/drawing/2014/main" id="{B3E4D26A-4433-A613-D1CC-45AE93F8EC5C}"/>
                    </a:ext>
                  </a:extLst>
                </p14:cNvPr>
                <p14:cNvContentPartPr/>
                <p14:nvPr/>
              </p14:nvContentPartPr>
              <p14:xfrm>
                <a:off x="7992151" y="4998788"/>
                <a:ext cx="436320" cy="30960"/>
              </p14:xfrm>
            </p:contentPart>
          </mc:Choice>
          <mc:Fallback>
            <p:pic>
              <p:nvPicPr>
                <p:cNvPr id="116" name="Ink 115">
                  <a:extLst>
                    <a:ext uri="{FF2B5EF4-FFF2-40B4-BE49-F238E27FC236}">
                      <a16:creationId xmlns:a16="http://schemas.microsoft.com/office/drawing/2014/main" id="{B3E4D26A-4433-A613-D1CC-45AE93F8EC5C}"/>
                    </a:ext>
                  </a:extLst>
                </p:cNvPr>
                <p:cNvPicPr/>
                <p:nvPr/>
              </p:nvPicPr>
              <p:blipFill>
                <a:blip r:embed="rId135"/>
                <a:stretch>
                  <a:fillRect/>
                </a:stretch>
              </p:blipFill>
              <p:spPr>
                <a:xfrm>
                  <a:off x="7971631" y="4978268"/>
                  <a:ext cx="477000" cy="71640"/>
                </a:xfrm>
                <a:prstGeom prst="rect">
                  <a:avLst/>
                </a:prstGeom>
              </p:spPr>
            </p:pic>
          </mc:Fallback>
        </mc:AlternateContent>
      </p:grpSp>
      <p:grpSp>
        <p:nvGrpSpPr>
          <p:cNvPr id="132" name="Group 131">
            <a:extLst>
              <a:ext uri="{FF2B5EF4-FFF2-40B4-BE49-F238E27FC236}">
                <a16:creationId xmlns:a16="http://schemas.microsoft.com/office/drawing/2014/main" id="{5560FC7F-2263-0975-50A0-C919A8BF6D52}"/>
              </a:ext>
            </a:extLst>
          </p:cNvPr>
          <p:cNvGrpSpPr/>
          <p:nvPr/>
        </p:nvGrpSpPr>
        <p:grpSpPr>
          <a:xfrm>
            <a:off x="4190551" y="5114348"/>
            <a:ext cx="600480" cy="280440"/>
            <a:chOff x="4190551" y="5114348"/>
            <a:chExt cx="600480" cy="280440"/>
          </a:xfrm>
        </p:grpSpPr>
        <mc:AlternateContent xmlns:mc="http://schemas.openxmlformats.org/markup-compatibility/2006">
          <mc:Choice xmlns:p14="http://schemas.microsoft.com/office/powerpoint/2010/main" Requires="p14">
            <p:contentPart p14:bwMode="auto" r:id="rId136">
              <p14:nvContentPartPr>
                <p14:cNvPr id="118" name="Ink 117">
                  <a:extLst>
                    <a:ext uri="{FF2B5EF4-FFF2-40B4-BE49-F238E27FC236}">
                      <a16:creationId xmlns:a16="http://schemas.microsoft.com/office/drawing/2014/main" id="{5EB0A3AB-FBF4-5FEE-E293-6F224D06054B}"/>
                    </a:ext>
                  </a:extLst>
                </p14:cNvPr>
                <p14:cNvContentPartPr/>
                <p14:nvPr/>
              </p14:nvContentPartPr>
              <p14:xfrm>
                <a:off x="4244191" y="5164748"/>
                <a:ext cx="237240" cy="230040"/>
              </p14:xfrm>
            </p:contentPart>
          </mc:Choice>
          <mc:Fallback>
            <p:pic>
              <p:nvPicPr>
                <p:cNvPr id="118" name="Ink 117">
                  <a:extLst>
                    <a:ext uri="{FF2B5EF4-FFF2-40B4-BE49-F238E27FC236}">
                      <a16:creationId xmlns:a16="http://schemas.microsoft.com/office/drawing/2014/main" id="{5EB0A3AB-FBF4-5FEE-E293-6F224D06054B}"/>
                    </a:ext>
                  </a:extLst>
                </p:cNvPr>
                <p:cNvPicPr/>
                <p:nvPr/>
              </p:nvPicPr>
              <p:blipFill>
                <a:blip r:embed="rId137"/>
                <a:stretch>
                  <a:fillRect/>
                </a:stretch>
              </p:blipFill>
              <p:spPr>
                <a:xfrm>
                  <a:off x="4223671" y="5144228"/>
                  <a:ext cx="2779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9" name="Ink 118">
                  <a:extLst>
                    <a:ext uri="{FF2B5EF4-FFF2-40B4-BE49-F238E27FC236}">
                      <a16:creationId xmlns:a16="http://schemas.microsoft.com/office/drawing/2014/main" id="{B54ADCF3-DD81-676C-6B94-8215007E0D28}"/>
                    </a:ext>
                  </a:extLst>
                </p14:cNvPr>
                <p14:cNvContentPartPr/>
                <p14:nvPr/>
              </p14:nvContentPartPr>
              <p14:xfrm>
                <a:off x="4269751" y="5264108"/>
                <a:ext cx="197280" cy="51840"/>
              </p14:xfrm>
            </p:contentPart>
          </mc:Choice>
          <mc:Fallback>
            <p:pic>
              <p:nvPicPr>
                <p:cNvPr id="119" name="Ink 118">
                  <a:extLst>
                    <a:ext uri="{FF2B5EF4-FFF2-40B4-BE49-F238E27FC236}">
                      <a16:creationId xmlns:a16="http://schemas.microsoft.com/office/drawing/2014/main" id="{B54ADCF3-DD81-676C-6B94-8215007E0D28}"/>
                    </a:ext>
                  </a:extLst>
                </p:cNvPr>
                <p:cNvPicPr/>
                <p:nvPr/>
              </p:nvPicPr>
              <p:blipFill>
                <a:blip r:embed="rId139"/>
                <a:stretch>
                  <a:fillRect/>
                </a:stretch>
              </p:blipFill>
              <p:spPr>
                <a:xfrm>
                  <a:off x="4249231" y="5243948"/>
                  <a:ext cx="2379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0" name="Ink 119">
                  <a:extLst>
                    <a:ext uri="{FF2B5EF4-FFF2-40B4-BE49-F238E27FC236}">
                      <a16:creationId xmlns:a16="http://schemas.microsoft.com/office/drawing/2014/main" id="{F8FDBFEC-9447-8DD2-76F3-1792D2C3ABD9}"/>
                    </a:ext>
                  </a:extLst>
                </p14:cNvPr>
                <p14:cNvContentPartPr/>
                <p14:nvPr/>
              </p14:nvContentPartPr>
              <p14:xfrm>
                <a:off x="4190551" y="5114348"/>
                <a:ext cx="228600" cy="70920"/>
              </p14:xfrm>
            </p:contentPart>
          </mc:Choice>
          <mc:Fallback>
            <p:pic>
              <p:nvPicPr>
                <p:cNvPr id="120" name="Ink 119">
                  <a:extLst>
                    <a:ext uri="{FF2B5EF4-FFF2-40B4-BE49-F238E27FC236}">
                      <a16:creationId xmlns:a16="http://schemas.microsoft.com/office/drawing/2014/main" id="{F8FDBFEC-9447-8DD2-76F3-1792D2C3ABD9}"/>
                    </a:ext>
                  </a:extLst>
                </p:cNvPr>
                <p:cNvPicPr/>
                <p:nvPr/>
              </p:nvPicPr>
              <p:blipFill>
                <a:blip r:embed="rId141"/>
                <a:stretch>
                  <a:fillRect/>
                </a:stretch>
              </p:blipFill>
              <p:spPr>
                <a:xfrm>
                  <a:off x="4170031" y="5094188"/>
                  <a:ext cx="2696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1" name="Ink 120">
                  <a:extLst>
                    <a:ext uri="{FF2B5EF4-FFF2-40B4-BE49-F238E27FC236}">
                      <a16:creationId xmlns:a16="http://schemas.microsoft.com/office/drawing/2014/main" id="{ABE2EA05-5D15-3E0E-3EE8-00E203967B76}"/>
                    </a:ext>
                  </a:extLst>
                </p14:cNvPr>
                <p14:cNvContentPartPr/>
                <p14:nvPr/>
              </p14:nvContentPartPr>
              <p14:xfrm>
                <a:off x="4664671" y="5194628"/>
                <a:ext cx="80280" cy="19080"/>
              </p14:xfrm>
            </p:contentPart>
          </mc:Choice>
          <mc:Fallback>
            <p:pic>
              <p:nvPicPr>
                <p:cNvPr id="121" name="Ink 120">
                  <a:extLst>
                    <a:ext uri="{FF2B5EF4-FFF2-40B4-BE49-F238E27FC236}">
                      <a16:creationId xmlns:a16="http://schemas.microsoft.com/office/drawing/2014/main" id="{ABE2EA05-5D15-3E0E-3EE8-00E203967B76}"/>
                    </a:ext>
                  </a:extLst>
                </p:cNvPr>
                <p:cNvPicPr/>
                <p:nvPr/>
              </p:nvPicPr>
              <p:blipFill>
                <a:blip r:embed="rId143"/>
                <a:stretch>
                  <a:fillRect/>
                </a:stretch>
              </p:blipFill>
              <p:spPr>
                <a:xfrm>
                  <a:off x="4644151" y="5174468"/>
                  <a:ext cx="1209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2" name="Ink 121">
                  <a:extLst>
                    <a:ext uri="{FF2B5EF4-FFF2-40B4-BE49-F238E27FC236}">
                      <a16:creationId xmlns:a16="http://schemas.microsoft.com/office/drawing/2014/main" id="{64152417-368B-B918-7559-3AC04AE1C7A2}"/>
                    </a:ext>
                  </a:extLst>
                </p14:cNvPr>
                <p14:cNvContentPartPr/>
                <p14:nvPr/>
              </p14:nvContentPartPr>
              <p14:xfrm>
                <a:off x="4661431" y="5287508"/>
                <a:ext cx="129600" cy="26640"/>
              </p14:xfrm>
            </p:contentPart>
          </mc:Choice>
          <mc:Fallback>
            <p:pic>
              <p:nvPicPr>
                <p:cNvPr id="122" name="Ink 121">
                  <a:extLst>
                    <a:ext uri="{FF2B5EF4-FFF2-40B4-BE49-F238E27FC236}">
                      <a16:creationId xmlns:a16="http://schemas.microsoft.com/office/drawing/2014/main" id="{64152417-368B-B918-7559-3AC04AE1C7A2}"/>
                    </a:ext>
                  </a:extLst>
                </p:cNvPr>
                <p:cNvPicPr/>
                <p:nvPr/>
              </p:nvPicPr>
              <p:blipFill>
                <a:blip r:embed="rId145"/>
                <a:stretch>
                  <a:fillRect/>
                </a:stretch>
              </p:blipFill>
              <p:spPr>
                <a:xfrm>
                  <a:off x="4641271" y="5267348"/>
                  <a:ext cx="170640" cy="67680"/>
                </a:xfrm>
                <a:prstGeom prst="rect">
                  <a:avLst/>
                </a:prstGeom>
              </p:spPr>
            </p:pic>
          </mc:Fallback>
        </mc:AlternateContent>
      </p:grpSp>
      <p:grpSp>
        <p:nvGrpSpPr>
          <p:cNvPr id="131" name="Group 130">
            <a:extLst>
              <a:ext uri="{FF2B5EF4-FFF2-40B4-BE49-F238E27FC236}">
                <a16:creationId xmlns:a16="http://schemas.microsoft.com/office/drawing/2014/main" id="{05C65B68-A09C-7577-A0EE-6BD9919CF348}"/>
              </a:ext>
            </a:extLst>
          </p:cNvPr>
          <p:cNvGrpSpPr/>
          <p:nvPr/>
        </p:nvGrpSpPr>
        <p:grpSpPr>
          <a:xfrm>
            <a:off x="5127271" y="5027588"/>
            <a:ext cx="1397160" cy="336600"/>
            <a:chOff x="5127271" y="5027588"/>
            <a:chExt cx="1397160" cy="336600"/>
          </a:xfrm>
        </p:grpSpPr>
        <mc:AlternateContent xmlns:mc="http://schemas.openxmlformats.org/markup-compatibility/2006">
          <mc:Choice xmlns:p14="http://schemas.microsoft.com/office/powerpoint/2010/main" Requires="p14">
            <p:contentPart p14:bwMode="auto" r:id="rId146">
              <p14:nvContentPartPr>
                <p14:cNvPr id="123" name="Ink 122">
                  <a:extLst>
                    <a:ext uri="{FF2B5EF4-FFF2-40B4-BE49-F238E27FC236}">
                      <a16:creationId xmlns:a16="http://schemas.microsoft.com/office/drawing/2014/main" id="{298B6EBC-E728-07DC-94AE-DE2A7711E62B}"/>
                    </a:ext>
                  </a:extLst>
                </p14:cNvPr>
                <p14:cNvContentPartPr/>
                <p14:nvPr/>
              </p14:nvContentPartPr>
              <p14:xfrm>
                <a:off x="5127271" y="5126948"/>
                <a:ext cx="307440" cy="173880"/>
              </p14:xfrm>
            </p:contentPart>
          </mc:Choice>
          <mc:Fallback>
            <p:pic>
              <p:nvPicPr>
                <p:cNvPr id="123" name="Ink 122">
                  <a:extLst>
                    <a:ext uri="{FF2B5EF4-FFF2-40B4-BE49-F238E27FC236}">
                      <a16:creationId xmlns:a16="http://schemas.microsoft.com/office/drawing/2014/main" id="{298B6EBC-E728-07DC-94AE-DE2A7711E62B}"/>
                    </a:ext>
                  </a:extLst>
                </p:cNvPr>
                <p:cNvPicPr/>
                <p:nvPr/>
              </p:nvPicPr>
              <p:blipFill>
                <a:blip r:embed="rId147"/>
                <a:stretch>
                  <a:fillRect/>
                </a:stretch>
              </p:blipFill>
              <p:spPr>
                <a:xfrm>
                  <a:off x="5106751" y="5106428"/>
                  <a:ext cx="3481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4" name="Ink 123">
                  <a:extLst>
                    <a:ext uri="{FF2B5EF4-FFF2-40B4-BE49-F238E27FC236}">
                      <a16:creationId xmlns:a16="http://schemas.microsoft.com/office/drawing/2014/main" id="{D9FB9F28-9BDA-9BCD-618E-108058359B9C}"/>
                    </a:ext>
                  </a:extLst>
                </p14:cNvPr>
                <p14:cNvContentPartPr/>
                <p14:nvPr/>
              </p14:nvContentPartPr>
              <p14:xfrm>
                <a:off x="5591311" y="5132348"/>
                <a:ext cx="22320" cy="231840"/>
              </p14:xfrm>
            </p:contentPart>
          </mc:Choice>
          <mc:Fallback>
            <p:pic>
              <p:nvPicPr>
                <p:cNvPr id="124" name="Ink 123">
                  <a:extLst>
                    <a:ext uri="{FF2B5EF4-FFF2-40B4-BE49-F238E27FC236}">
                      <a16:creationId xmlns:a16="http://schemas.microsoft.com/office/drawing/2014/main" id="{D9FB9F28-9BDA-9BCD-618E-108058359B9C}"/>
                    </a:ext>
                  </a:extLst>
                </p:cNvPr>
                <p:cNvPicPr/>
                <p:nvPr/>
              </p:nvPicPr>
              <p:blipFill>
                <a:blip r:embed="rId149"/>
                <a:stretch>
                  <a:fillRect/>
                </a:stretch>
              </p:blipFill>
              <p:spPr>
                <a:xfrm>
                  <a:off x="5570791" y="5111828"/>
                  <a:ext cx="6336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5" name="Ink 124">
                  <a:extLst>
                    <a:ext uri="{FF2B5EF4-FFF2-40B4-BE49-F238E27FC236}">
                      <a16:creationId xmlns:a16="http://schemas.microsoft.com/office/drawing/2014/main" id="{09CBF678-C4B7-A333-0A83-E66C858CFC97}"/>
                    </a:ext>
                  </a:extLst>
                </p14:cNvPr>
                <p14:cNvContentPartPr/>
                <p14:nvPr/>
              </p14:nvContentPartPr>
              <p14:xfrm>
                <a:off x="5470711" y="5225228"/>
                <a:ext cx="249480" cy="78840"/>
              </p14:xfrm>
            </p:contentPart>
          </mc:Choice>
          <mc:Fallback>
            <p:pic>
              <p:nvPicPr>
                <p:cNvPr id="125" name="Ink 124">
                  <a:extLst>
                    <a:ext uri="{FF2B5EF4-FFF2-40B4-BE49-F238E27FC236}">
                      <a16:creationId xmlns:a16="http://schemas.microsoft.com/office/drawing/2014/main" id="{09CBF678-C4B7-A333-0A83-E66C858CFC97}"/>
                    </a:ext>
                  </a:extLst>
                </p:cNvPr>
                <p:cNvPicPr/>
                <p:nvPr/>
              </p:nvPicPr>
              <p:blipFill>
                <a:blip r:embed="rId151"/>
                <a:stretch>
                  <a:fillRect/>
                </a:stretch>
              </p:blipFill>
              <p:spPr>
                <a:xfrm>
                  <a:off x="5450551" y="5205068"/>
                  <a:ext cx="2905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6" name="Ink 125">
                  <a:extLst>
                    <a:ext uri="{FF2B5EF4-FFF2-40B4-BE49-F238E27FC236}">
                      <a16:creationId xmlns:a16="http://schemas.microsoft.com/office/drawing/2014/main" id="{3015BED5-1DB4-DBDB-F6B7-51672D8066F1}"/>
                    </a:ext>
                  </a:extLst>
                </p14:cNvPr>
                <p14:cNvContentPartPr/>
                <p14:nvPr/>
              </p14:nvContentPartPr>
              <p14:xfrm>
                <a:off x="5943751" y="5101028"/>
                <a:ext cx="34200" cy="228960"/>
              </p14:xfrm>
            </p:contentPart>
          </mc:Choice>
          <mc:Fallback>
            <p:pic>
              <p:nvPicPr>
                <p:cNvPr id="126" name="Ink 125">
                  <a:extLst>
                    <a:ext uri="{FF2B5EF4-FFF2-40B4-BE49-F238E27FC236}">
                      <a16:creationId xmlns:a16="http://schemas.microsoft.com/office/drawing/2014/main" id="{3015BED5-1DB4-DBDB-F6B7-51672D8066F1}"/>
                    </a:ext>
                  </a:extLst>
                </p:cNvPr>
                <p:cNvPicPr/>
                <p:nvPr/>
              </p:nvPicPr>
              <p:blipFill>
                <a:blip r:embed="rId153"/>
                <a:stretch>
                  <a:fillRect/>
                </a:stretch>
              </p:blipFill>
              <p:spPr>
                <a:xfrm>
                  <a:off x="5923231" y="5080508"/>
                  <a:ext cx="752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7" name="Ink 126">
                  <a:extLst>
                    <a:ext uri="{FF2B5EF4-FFF2-40B4-BE49-F238E27FC236}">
                      <a16:creationId xmlns:a16="http://schemas.microsoft.com/office/drawing/2014/main" id="{3FE0636E-565F-0D36-B1CC-5885B2A53B1A}"/>
                    </a:ext>
                  </a:extLst>
                </p14:cNvPr>
                <p14:cNvContentPartPr/>
                <p14:nvPr/>
              </p14:nvContentPartPr>
              <p14:xfrm>
                <a:off x="6048151" y="5121548"/>
                <a:ext cx="291960" cy="179640"/>
              </p14:xfrm>
            </p:contentPart>
          </mc:Choice>
          <mc:Fallback>
            <p:pic>
              <p:nvPicPr>
                <p:cNvPr id="127" name="Ink 126">
                  <a:extLst>
                    <a:ext uri="{FF2B5EF4-FFF2-40B4-BE49-F238E27FC236}">
                      <a16:creationId xmlns:a16="http://schemas.microsoft.com/office/drawing/2014/main" id="{3FE0636E-565F-0D36-B1CC-5885B2A53B1A}"/>
                    </a:ext>
                  </a:extLst>
                </p:cNvPr>
                <p:cNvPicPr/>
                <p:nvPr/>
              </p:nvPicPr>
              <p:blipFill>
                <a:blip r:embed="rId155"/>
                <a:stretch>
                  <a:fillRect/>
                </a:stretch>
              </p:blipFill>
              <p:spPr>
                <a:xfrm>
                  <a:off x="6027631" y="5101388"/>
                  <a:ext cx="3326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8" name="Ink 127">
                  <a:extLst>
                    <a:ext uri="{FF2B5EF4-FFF2-40B4-BE49-F238E27FC236}">
                      <a16:creationId xmlns:a16="http://schemas.microsoft.com/office/drawing/2014/main" id="{5F9EED58-9EB3-C8D3-EF5C-687C8D2AB3E9}"/>
                    </a:ext>
                  </a:extLst>
                </p14:cNvPr>
                <p14:cNvContentPartPr/>
                <p14:nvPr/>
              </p14:nvContentPartPr>
              <p14:xfrm>
                <a:off x="6377911" y="5027588"/>
                <a:ext cx="100080" cy="276480"/>
              </p14:xfrm>
            </p:contentPart>
          </mc:Choice>
          <mc:Fallback>
            <p:pic>
              <p:nvPicPr>
                <p:cNvPr id="128" name="Ink 127">
                  <a:extLst>
                    <a:ext uri="{FF2B5EF4-FFF2-40B4-BE49-F238E27FC236}">
                      <a16:creationId xmlns:a16="http://schemas.microsoft.com/office/drawing/2014/main" id="{5F9EED58-9EB3-C8D3-EF5C-687C8D2AB3E9}"/>
                    </a:ext>
                  </a:extLst>
                </p:cNvPr>
                <p:cNvPicPr/>
                <p:nvPr/>
              </p:nvPicPr>
              <p:blipFill>
                <a:blip r:embed="rId157"/>
                <a:stretch>
                  <a:fillRect/>
                </a:stretch>
              </p:blipFill>
              <p:spPr>
                <a:xfrm>
                  <a:off x="6357391" y="5007068"/>
                  <a:ext cx="14076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9" name="Ink 128">
                  <a:extLst>
                    <a:ext uri="{FF2B5EF4-FFF2-40B4-BE49-F238E27FC236}">
                      <a16:creationId xmlns:a16="http://schemas.microsoft.com/office/drawing/2014/main" id="{639DE2BE-2202-2BE7-76E0-98A5358A5B76}"/>
                    </a:ext>
                  </a:extLst>
                </p14:cNvPr>
                <p14:cNvContentPartPr/>
                <p14:nvPr/>
              </p14:nvContentPartPr>
              <p14:xfrm>
                <a:off x="6303391" y="5174828"/>
                <a:ext cx="221040" cy="55080"/>
              </p14:xfrm>
            </p:contentPart>
          </mc:Choice>
          <mc:Fallback>
            <p:pic>
              <p:nvPicPr>
                <p:cNvPr id="129" name="Ink 128">
                  <a:extLst>
                    <a:ext uri="{FF2B5EF4-FFF2-40B4-BE49-F238E27FC236}">
                      <a16:creationId xmlns:a16="http://schemas.microsoft.com/office/drawing/2014/main" id="{639DE2BE-2202-2BE7-76E0-98A5358A5B76}"/>
                    </a:ext>
                  </a:extLst>
                </p:cNvPr>
                <p:cNvPicPr/>
                <p:nvPr/>
              </p:nvPicPr>
              <p:blipFill>
                <a:blip r:embed="rId159"/>
                <a:stretch>
                  <a:fillRect/>
                </a:stretch>
              </p:blipFill>
              <p:spPr>
                <a:xfrm>
                  <a:off x="6282871" y="5154668"/>
                  <a:ext cx="261720" cy="95760"/>
                </a:xfrm>
                <a:prstGeom prst="rect">
                  <a:avLst/>
                </a:prstGeom>
              </p:spPr>
            </p:pic>
          </mc:Fallback>
        </mc:AlternateContent>
      </p:grpSp>
      <p:grpSp>
        <p:nvGrpSpPr>
          <p:cNvPr id="145" name="Group 144">
            <a:extLst>
              <a:ext uri="{FF2B5EF4-FFF2-40B4-BE49-F238E27FC236}">
                <a16:creationId xmlns:a16="http://schemas.microsoft.com/office/drawing/2014/main" id="{189C9AFE-DD4D-CCAC-8A2F-F4BA6E4FF6F2}"/>
              </a:ext>
            </a:extLst>
          </p:cNvPr>
          <p:cNvGrpSpPr/>
          <p:nvPr/>
        </p:nvGrpSpPr>
        <p:grpSpPr>
          <a:xfrm>
            <a:off x="7416151" y="5139548"/>
            <a:ext cx="2278800" cy="336240"/>
            <a:chOff x="7416151" y="5139548"/>
            <a:chExt cx="2278800" cy="336240"/>
          </a:xfrm>
        </p:grpSpPr>
        <mc:AlternateContent xmlns:mc="http://schemas.openxmlformats.org/markup-compatibility/2006">
          <mc:Choice xmlns:p14="http://schemas.microsoft.com/office/powerpoint/2010/main" Requires="p14">
            <p:contentPart p14:bwMode="auto" r:id="rId160">
              <p14:nvContentPartPr>
                <p14:cNvPr id="133" name="Ink 132">
                  <a:extLst>
                    <a:ext uri="{FF2B5EF4-FFF2-40B4-BE49-F238E27FC236}">
                      <a16:creationId xmlns:a16="http://schemas.microsoft.com/office/drawing/2014/main" id="{B5518F3B-BF9A-20AD-7666-D2D1C3094D84}"/>
                    </a:ext>
                  </a:extLst>
                </p14:cNvPr>
                <p14:cNvContentPartPr/>
                <p14:nvPr/>
              </p14:nvContentPartPr>
              <p14:xfrm>
                <a:off x="7416151" y="5176628"/>
                <a:ext cx="29160" cy="228240"/>
              </p14:xfrm>
            </p:contentPart>
          </mc:Choice>
          <mc:Fallback>
            <p:pic>
              <p:nvPicPr>
                <p:cNvPr id="133" name="Ink 132">
                  <a:extLst>
                    <a:ext uri="{FF2B5EF4-FFF2-40B4-BE49-F238E27FC236}">
                      <a16:creationId xmlns:a16="http://schemas.microsoft.com/office/drawing/2014/main" id="{B5518F3B-BF9A-20AD-7666-D2D1C3094D84}"/>
                    </a:ext>
                  </a:extLst>
                </p:cNvPr>
                <p:cNvPicPr/>
                <p:nvPr/>
              </p:nvPicPr>
              <p:blipFill>
                <a:blip r:embed="rId161"/>
                <a:stretch>
                  <a:fillRect/>
                </a:stretch>
              </p:blipFill>
              <p:spPr>
                <a:xfrm>
                  <a:off x="7395631" y="5156468"/>
                  <a:ext cx="698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34" name="Ink 133">
                  <a:extLst>
                    <a:ext uri="{FF2B5EF4-FFF2-40B4-BE49-F238E27FC236}">
                      <a16:creationId xmlns:a16="http://schemas.microsoft.com/office/drawing/2014/main" id="{6101CBC4-27AB-F1ED-F620-7203EC4AB59B}"/>
                    </a:ext>
                  </a:extLst>
                </p14:cNvPr>
                <p14:cNvContentPartPr/>
                <p14:nvPr/>
              </p14:nvContentPartPr>
              <p14:xfrm>
                <a:off x="7582471" y="5211548"/>
                <a:ext cx="136800" cy="185400"/>
              </p14:xfrm>
            </p:contentPart>
          </mc:Choice>
          <mc:Fallback>
            <p:pic>
              <p:nvPicPr>
                <p:cNvPr id="134" name="Ink 133">
                  <a:extLst>
                    <a:ext uri="{FF2B5EF4-FFF2-40B4-BE49-F238E27FC236}">
                      <a16:creationId xmlns:a16="http://schemas.microsoft.com/office/drawing/2014/main" id="{6101CBC4-27AB-F1ED-F620-7203EC4AB59B}"/>
                    </a:ext>
                  </a:extLst>
                </p:cNvPr>
                <p:cNvPicPr/>
                <p:nvPr/>
              </p:nvPicPr>
              <p:blipFill>
                <a:blip r:embed="rId163"/>
                <a:stretch>
                  <a:fillRect/>
                </a:stretch>
              </p:blipFill>
              <p:spPr>
                <a:xfrm>
                  <a:off x="7561951" y="5191028"/>
                  <a:ext cx="1778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35" name="Ink 134">
                  <a:extLst>
                    <a:ext uri="{FF2B5EF4-FFF2-40B4-BE49-F238E27FC236}">
                      <a16:creationId xmlns:a16="http://schemas.microsoft.com/office/drawing/2014/main" id="{818ACF17-A1A1-A48A-20DD-D40578354699}"/>
                    </a:ext>
                  </a:extLst>
                </p14:cNvPr>
                <p14:cNvContentPartPr/>
                <p14:nvPr/>
              </p14:nvContentPartPr>
              <p14:xfrm>
                <a:off x="7734391" y="5186348"/>
                <a:ext cx="196560" cy="168840"/>
              </p14:xfrm>
            </p:contentPart>
          </mc:Choice>
          <mc:Fallback>
            <p:pic>
              <p:nvPicPr>
                <p:cNvPr id="135" name="Ink 134">
                  <a:extLst>
                    <a:ext uri="{FF2B5EF4-FFF2-40B4-BE49-F238E27FC236}">
                      <a16:creationId xmlns:a16="http://schemas.microsoft.com/office/drawing/2014/main" id="{818ACF17-A1A1-A48A-20DD-D40578354699}"/>
                    </a:ext>
                  </a:extLst>
                </p:cNvPr>
                <p:cNvPicPr/>
                <p:nvPr/>
              </p:nvPicPr>
              <p:blipFill>
                <a:blip r:embed="rId165"/>
                <a:stretch>
                  <a:fillRect/>
                </a:stretch>
              </p:blipFill>
              <p:spPr>
                <a:xfrm>
                  <a:off x="7714231" y="5165828"/>
                  <a:ext cx="2372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6" name="Ink 135">
                  <a:extLst>
                    <a:ext uri="{FF2B5EF4-FFF2-40B4-BE49-F238E27FC236}">
                      <a16:creationId xmlns:a16="http://schemas.microsoft.com/office/drawing/2014/main" id="{CEC08060-316F-9709-31C8-B772DD8A8DED}"/>
                    </a:ext>
                  </a:extLst>
                </p14:cNvPr>
                <p14:cNvContentPartPr/>
                <p14:nvPr/>
              </p14:nvContentPartPr>
              <p14:xfrm>
                <a:off x="8028511" y="5281028"/>
                <a:ext cx="70560" cy="18360"/>
              </p14:xfrm>
            </p:contentPart>
          </mc:Choice>
          <mc:Fallback>
            <p:pic>
              <p:nvPicPr>
                <p:cNvPr id="136" name="Ink 135">
                  <a:extLst>
                    <a:ext uri="{FF2B5EF4-FFF2-40B4-BE49-F238E27FC236}">
                      <a16:creationId xmlns:a16="http://schemas.microsoft.com/office/drawing/2014/main" id="{CEC08060-316F-9709-31C8-B772DD8A8DED}"/>
                    </a:ext>
                  </a:extLst>
                </p:cNvPr>
                <p:cNvPicPr/>
                <p:nvPr/>
              </p:nvPicPr>
              <p:blipFill>
                <a:blip r:embed="rId167"/>
                <a:stretch>
                  <a:fillRect/>
                </a:stretch>
              </p:blipFill>
              <p:spPr>
                <a:xfrm>
                  <a:off x="8007991" y="5260508"/>
                  <a:ext cx="1116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7" name="Ink 136">
                  <a:extLst>
                    <a:ext uri="{FF2B5EF4-FFF2-40B4-BE49-F238E27FC236}">
                      <a16:creationId xmlns:a16="http://schemas.microsoft.com/office/drawing/2014/main" id="{86E1AC51-487A-375A-BB1E-4A80D14418A2}"/>
                    </a:ext>
                  </a:extLst>
                </p14:cNvPr>
                <p14:cNvContentPartPr/>
                <p14:nvPr/>
              </p14:nvContentPartPr>
              <p14:xfrm>
                <a:off x="8085751" y="5348348"/>
                <a:ext cx="83520" cy="26640"/>
              </p14:xfrm>
            </p:contentPart>
          </mc:Choice>
          <mc:Fallback>
            <p:pic>
              <p:nvPicPr>
                <p:cNvPr id="137" name="Ink 136">
                  <a:extLst>
                    <a:ext uri="{FF2B5EF4-FFF2-40B4-BE49-F238E27FC236}">
                      <a16:creationId xmlns:a16="http://schemas.microsoft.com/office/drawing/2014/main" id="{86E1AC51-487A-375A-BB1E-4A80D14418A2}"/>
                    </a:ext>
                  </a:extLst>
                </p:cNvPr>
                <p:cNvPicPr/>
                <p:nvPr/>
              </p:nvPicPr>
              <p:blipFill>
                <a:blip r:embed="rId169"/>
                <a:stretch>
                  <a:fillRect/>
                </a:stretch>
              </p:blipFill>
              <p:spPr>
                <a:xfrm>
                  <a:off x="8065231" y="5327828"/>
                  <a:ext cx="1242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8" name="Ink 137">
                  <a:extLst>
                    <a:ext uri="{FF2B5EF4-FFF2-40B4-BE49-F238E27FC236}">
                      <a16:creationId xmlns:a16="http://schemas.microsoft.com/office/drawing/2014/main" id="{3344FC1D-0B5F-7DFC-FA00-72CF3385F557}"/>
                    </a:ext>
                  </a:extLst>
                </p14:cNvPr>
                <p14:cNvContentPartPr/>
                <p14:nvPr/>
              </p14:nvContentPartPr>
              <p14:xfrm>
                <a:off x="8352871" y="5233148"/>
                <a:ext cx="230040" cy="193320"/>
              </p14:xfrm>
            </p:contentPart>
          </mc:Choice>
          <mc:Fallback>
            <p:pic>
              <p:nvPicPr>
                <p:cNvPr id="138" name="Ink 137">
                  <a:extLst>
                    <a:ext uri="{FF2B5EF4-FFF2-40B4-BE49-F238E27FC236}">
                      <a16:creationId xmlns:a16="http://schemas.microsoft.com/office/drawing/2014/main" id="{3344FC1D-0B5F-7DFC-FA00-72CF3385F557}"/>
                    </a:ext>
                  </a:extLst>
                </p:cNvPr>
                <p:cNvPicPr/>
                <p:nvPr/>
              </p:nvPicPr>
              <p:blipFill>
                <a:blip r:embed="rId171"/>
                <a:stretch>
                  <a:fillRect/>
                </a:stretch>
              </p:blipFill>
              <p:spPr>
                <a:xfrm>
                  <a:off x="8332711" y="5212628"/>
                  <a:ext cx="2707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9" name="Ink 138">
                  <a:extLst>
                    <a:ext uri="{FF2B5EF4-FFF2-40B4-BE49-F238E27FC236}">
                      <a16:creationId xmlns:a16="http://schemas.microsoft.com/office/drawing/2014/main" id="{3B888143-87AE-8296-8BB3-2236F5D6A0E1}"/>
                    </a:ext>
                  </a:extLst>
                </p14:cNvPr>
                <p14:cNvContentPartPr/>
                <p14:nvPr/>
              </p14:nvContentPartPr>
              <p14:xfrm>
                <a:off x="8784511" y="5185628"/>
                <a:ext cx="79560" cy="247320"/>
              </p14:xfrm>
            </p:contentPart>
          </mc:Choice>
          <mc:Fallback>
            <p:pic>
              <p:nvPicPr>
                <p:cNvPr id="139" name="Ink 138">
                  <a:extLst>
                    <a:ext uri="{FF2B5EF4-FFF2-40B4-BE49-F238E27FC236}">
                      <a16:creationId xmlns:a16="http://schemas.microsoft.com/office/drawing/2014/main" id="{3B888143-87AE-8296-8BB3-2236F5D6A0E1}"/>
                    </a:ext>
                  </a:extLst>
                </p:cNvPr>
                <p:cNvPicPr/>
                <p:nvPr/>
              </p:nvPicPr>
              <p:blipFill>
                <a:blip r:embed="rId173"/>
                <a:stretch>
                  <a:fillRect/>
                </a:stretch>
              </p:blipFill>
              <p:spPr>
                <a:xfrm>
                  <a:off x="8764351" y="5165468"/>
                  <a:ext cx="1206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0" name="Ink 139">
                  <a:extLst>
                    <a:ext uri="{FF2B5EF4-FFF2-40B4-BE49-F238E27FC236}">
                      <a16:creationId xmlns:a16="http://schemas.microsoft.com/office/drawing/2014/main" id="{67863FC0-8F6A-6755-F455-C85F4CB364DF}"/>
                    </a:ext>
                  </a:extLst>
                </p14:cNvPr>
                <p14:cNvContentPartPr/>
                <p14:nvPr/>
              </p14:nvContentPartPr>
              <p14:xfrm>
                <a:off x="8724031" y="5297228"/>
                <a:ext cx="200160" cy="55080"/>
              </p14:xfrm>
            </p:contentPart>
          </mc:Choice>
          <mc:Fallback>
            <p:pic>
              <p:nvPicPr>
                <p:cNvPr id="140" name="Ink 139">
                  <a:extLst>
                    <a:ext uri="{FF2B5EF4-FFF2-40B4-BE49-F238E27FC236}">
                      <a16:creationId xmlns:a16="http://schemas.microsoft.com/office/drawing/2014/main" id="{67863FC0-8F6A-6755-F455-C85F4CB364DF}"/>
                    </a:ext>
                  </a:extLst>
                </p:cNvPr>
                <p:cNvPicPr/>
                <p:nvPr/>
              </p:nvPicPr>
              <p:blipFill>
                <a:blip r:embed="rId175"/>
                <a:stretch>
                  <a:fillRect/>
                </a:stretch>
              </p:blipFill>
              <p:spPr>
                <a:xfrm>
                  <a:off x="8703511" y="5276708"/>
                  <a:ext cx="2408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1" name="Ink 140">
                  <a:extLst>
                    <a:ext uri="{FF2B5EF4-FFF2-40B4-BE49-F238E27FC236}">
                      <a16:creationId xmlns:a16="http://schemas.microsoft.com/office/drawing/2014/main" id="{27F5EF41-85D5-2B19-3970-44FE6BA57203}"/>
                    </a:ext>
                  </a:extLst>
                </p14:cNvPr>
                <p14:cNvContentPartPr/>
                <p14:nvPr/>
              </p14:nvContentPartPr>
              <p14:xfrm>
                <a:off x="9023911" y="5208308"/>
                <a:ext cx="51480" cy="267480"/>
              </p14:xfrm>
            </p:contentPart>
          </mc:Choice>
          <mc:Fallback>
            <p:pic>
              <p:nvPicPr>
                <p:cNvPr id="141" name="Ink 140">
                  <a:extLst>
                    <a:ext uri="{FF2B5EF4-FFF2-40B4-BE49-F238E27FC236}">
                      <a16:creationId xmlns:a16="http://schemas.microsoft.com/office/drawing/2014/main" id="{27F5EF41-85D5-2B19-3970-44FE6BA57203}"/>
                    </a:ext>
                  </a:extLst>
                </p:cNvPr>
                <p:cNvPicPr/>
                <p:nvPr/>
              </p:nvPicPr>
              <p:blipFill>
                <a:blip r:embed="rId177"/>
                <a:stretch>
                  <a:fillRect/>
                </a:stretch>
              </p:blipFill>
              <p:spPr>
                <a:xfrm>
                  <a:off x="9003391" y="5187788"/>
                  <a:ext cx="925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42" name="Ink 141">
                  <a:extLst>
                    <a:ext uri="{FF2B5EF4-FFF2-40B4-BE49-F238E27FC236}">
                      <a16:creationId xmlns:a16="http://schemas.microsoft.com/office/drawing/2014/main" id="{A34A9B35-C7F0-0681-B013-65D4F0646714}"/>
                    </a:ext>
                  </a:extLst>
                </p14:cNvPr>
                <p14:cNvContentPartPr/>
                <p14:nvPr/>
              </p14:nvContentPartPr>
              <p14:xfrm>
                <a:off x="9138751" y="5214068"/>
                <a:ext cx="223560" cy="169200"/>
              </p14:xfrm>
            </p:contentPart>
          </mc:Choice>
          <mc:Fallback>
            <p:pic>
              <p:nvPicPr>
                <p:cNvPr id="142" name="Ink 141">
                  <a:extLst>
                    <a:ext uri="{FF2B5EF4-FFF2-40B4-BE49-F238E27FC236}">
                      <a16:creationId xmlns:a16="http://schemas.microsoft.com/office/drawing/2014/main" id="{A34A9B35-C7F0-0681-B013-65D4F0646714}"/>
                    </a:ext>
                  </a:extLst>
                </p:cNvPr>
                <p:cNvPicPr/>
                <p:nvPr/>
              </p:nvPicPr>
              <p:blipFill>
                <a:blip r:embed="rId179"/>
                <a:stretch>
                  <a:fillRect/>
                </a:stretch>
              </p:blipFill>
              <p:spPr>
                <a:xfrm>
                  <a:off x="9118591" y="5193548"/>
                  <a:ext cx="2642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3" name="Ink 142">
                  <a:extLst>
                    <a:ext uri="{FF2B5EF4-FFF2-40B4-BE49-F238E27FC236}">
                      <a16:creationId xmlns:a16="http://schemas.microsoft.com/office/drawing/2014/main" id="{A1E386FD-1EAA-266A-30BC-FDF62E47198F}"/>
                    </a:ext>
                  </a:extLst>
                </p14:cNvPr>
                <p14:cNvContentPartPr/>
                <p14:nvPr/>
              </p14:nvContentPartPr>
              <p14:xfrm>
                <a:off x="9590551" y="5139548"/>
                <a:ext cx="104400" cy="286920"/>
              </p14:xfrm>
            </p:contentPart>
          </mc:Choice>
          <mc:Fallback>
            <p:pic>
              <p:nvPicPr>
                <p:cNvPr id="143" name="Ink 142">
                  <a:extLst>
                    <a:ext uri="{FF2B5EF4-FFF2-40B4-BE49-F238E27FC236}">
                      <a16:creationId xmlns:a16="http://schemas.microsoft.com/office/drawing/2014/main" id="{A1E386FD-1EAA-266A-30BC-FDF62E47198F}"/>
                    </a:ext>
                  </a:extLst>
                </p:cNvPr>
                <p:cNvPicPr/>
                <p:nvPr/>
              </p:nvPicPr>
              <p:blipFill>
                <a:blip r:embed="rId181"/>
                <a:stretch>
                  <a:fillRect/>
                </a:stretch>
              </p:blipFill>
              <p:spPr>
                <a:xfrm>
                  <a:off x="9570391" y="5119388"/>
                  <a:ext cx="145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4" name="Ink 143">
                  <a:extLst>
                    <a:ext uri="{FF2B5EF4-FFF2-40B4-BE49-F238E27FC236}">
                      <a16:creationId xmlns:a16="http://schemas.microsoft.com/office/drawing/2014/main" id="{D50A3738-8F1E-2B0E-EE7E-F58E82E272AE}"/>
                    </a:ext>
                  </a:extLst>
                </p14:cNvPr>
                <p14:cNvContentPartPr/>
                <p14:nvPr/>
              </p14:nvContentPartPr>
              <p14:xfrm>
                <a:off x="9481111" y="5260508"/>
                <a:ext cx="134640" cy="55080"/>
              </p14:xfrm>
            </p:contentPart>
          </mc:Choice>
          <mc:Fallback>
            <p:pic>
              <p:nvPicPr>
                <p:cNvPr id="144" name="Ink 143">
                  <a:extLst>
                    <a:ext uri="{FF2B5EF4-FFF2-40B4-BE49-F238E27FC236}">
                      <a16:creationId xmlns:a16="http://schemas.microsoft.com/office/drawing/2014/main" id="{D50A3738-8F1E-2B0E-EE7E-F58E82E272AE}"/>
                    </a:ext>
                  </a:extLst>
                </p:cNvPr>
                <p:cNvPicPr/>
                <p:nvPr/>
              </p:nvPicPr>
              <p:blipFill>
                <a:blip r:embed="rId183"/>
                <a:stretch>
                  <a:fillRect/>
                </a:stretch>
              </p:blipFill>
              <p:spPr>
                <a:xfrm>
                  <a:off x="9460951" y="5240348"/>
                  <a:ext cx="175320" cy="95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4">
            <p14:nvContentPartPr>
              <p14:cNvPr id="146" name="Ink 145">
                <a:extLst>
                  <a:ext uri="{FF2B5EF4-FFF2-40B4-BE49-F238E27FC236}">
                    <a16:creationId xmlns:a16="http://schemas.microsoft.com/office/drawing/2014/main" id="{680D1CDE-16D9-EF75-8836-60DDCEA61F56}"/>
                  </a:ext>
                </a:extLst>
              </p14:cNvPr>
              <p14:cNvContentPartPr/>
              <p14:nvPr/>
            </p14:nvContentPartPr>
            <p14:xfrm>
              <a:off x="735991" y="1549628"/>
              <a:ext cx="14400" cy="98640"/>
            </p14:xfrm>
          </p:contentPart>
        </mc:Choice>
        <mc:Fallback>
          <p:pic>
            <p:nvPicPr>
              <p:cNvPr id="146" name="Ink 145">
                <a:extLst>
                  <a:ext uri="{FF2B5EF4-FFF2-40B4-BE49-F238E27FC236}">
                    <a16:creationId xmlns:a16="http://schemas.microsoft.com/office/drawing/2014/main" id="{680D1CDE-16D9-EF75-8836-60DDCEA61F56}"/>
                  </a:ext>
                </a:extLst>
              </p:cNvPr>
              <p:cNvPicPr/>
              <p:nvPr/>
            </p:nvPicPr>
            <p:blipFill>
              <a:blip r:embed="rId185"/>
              <a:stretch>
                <a:fillRect/>
              </a:stretch>
            </p:blipFill>
            <p:spPr>
              <a:xfrm>
                <a:off x="715831" y="1529108"/>
                <a:ext cx="550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47" name="Ink 146">
                <a:extLst>
                  <a:ext uri="{FF2B5EF4-FFF2-40B4-BE49-F238E27FC236}">
                    <a16:creationId xmlns:a16="http://schemas.microsoft.com/office/drawing/2014/main" id="{B95E756B-5CA1-F72B-F683-378F88E9019F}"/>
                  </a:ext>
                </a:extLst>
              </p14:cNvPr>
              <p14:cNvContentPartPr/>
              <p14:nvPr/>
            </p14:nvContentPartPr>
            <p14:xfrm>
              <a:off x="1022551" y="2000708"/>
              <a:ext cx="360" cy="360"/>
            </p14:xfrm>
          </p:contentPart>
        </mc:Choice>
        <mc:Fallback>
          <p:pic>
            <p:nvPicPr>
              <p:cNvPr id="147" name="Ink 146">
                <a:extLst>
                  <a:ext uri="{FF2B5EF4-FFF2-40B4-BE49-F238E27FC236}">
                    <a16:creationId xmlns:a16="http://schemas.microsoft.com/office/drawing/2014/main" id="{B95E756B-5CA1-F72B-F683-378F88E9019F}"/>
                  </a:ext>
                </a:extLst>
              </p:cNvPr>
              <p:cNvPicPr/>
              <p:nvPr/>
            </p:nvPicPr>
            <p:blipFill>
              <a:blip r:embed="rId35"/>
              <a:stretch>
                <a:fillRect/>
              </a:stretch>
            </p:blipFill>
            <p:spPr>
              <a:xfrm>
                <a:off x="1002391" y="1980548"/>
                <a:ext cx="41040" cy="41040"/>
              </a:xfrm>
              <a:prstGeom prst="rect">
                <a:avLst/>
              </a:prstGeom>
            </p:spPr>
          </p:pic>
        </mc:Fallback>
      </mc:AlternateContent>
    </p:spTree>
    <p:extLst>
      <p:ext uri="{BB962C8B-B14F-4D97-AF65-F5344CB8AC3E}">
        <p14:creationId xmlns:p14="http://schemas.microsoft.com/office/powerpoint/2010/main" val="180890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B7400-BA1E-6C40-BABC-CBB458F63963}"/>
              </a:ext>
            </a:extLst>
          </p:cNvPr>
          <p:cNvSpPr>
            <a:spLocks noGrp="1"/>
          </p:cNvSpPr>
          <p:nvPr>
            <p:ph idx="1"/>
          </p:nvPr>
        </p:nvSpPr>
        <p:spPr>
          <a:xfrm>
            <a:off x="838200" y="1034321"/>
            <a:ext cx="10515600" cy="5142642"/>
          </a:xfrm>
        </p:spPr>
        <p:txBody>
          <a:bodyPr/>
          <a:lstStyle/>
          <a:p>
            <a:r>
              <a:rPr lang="en-US" dirty="0">
                <a:solidFill>
                  <a:srgbClr val="FF0000"/>
                </a:solidFill>
              </a:rPr>
              <a:t>Step 2</a:t>
            </a:r>
          </a:p>
        </p:txBody>
      </p:sp>
      <p:pic>
        <p:nvPicPr>
          <p:cNvPr id="4" name="Picture 3">
            <a:extLst>
              <a:ext uri="{FF2B5EF4-FFF2-40B4-BE49-F238E27FC236}">
                <a16:creationId xmlns:a16="http://schemas.microsoft.com/office/drawing/2014/main" id="{E4548DF6-12D2-0142-BCF0-AC602D17AC7B}"/>
              </a:ext>
            </a:extLst>
          </p:cNvPr>
          <p:cNvPicPr>
            <a:picLocks noChangeAspect="1"/>
          </p:cNvPicPr>
          <p:nvPr/>
        </p:nvPicPr>
        <p:blipFill>
          <a:blip r:embed="rId2"/>
          <a:stretch>
            <a:fillRect/>
          </a:stretch>
        </p:blipFill>
        <p:spPr>
          <a:xfrm>
            <a:off x="2588865" y="1034321"/>
            <a:ext cx="9034392" cy="5614832"/>
          </a:xfrm>
          <a:prstGeom prst="rect">
            <a:avLst/>
          </a:prstGeom>
        </p:spPr>
      </p:pic>
      <mc:AlternateContent xmlns:mc="http://schemas.openxmlformats.org/markup-compatibility/2006">
        <mc:Choice xmlns:p14="http://schemas.microsoft.com/office/powerpoint/2010/main" Requires="p14">
          <p:contentPart p14:bwMode="auto" r:id="rId3">
            <p14:nvContentPartPr>
              <p14:cNvPr id="25" name="Ink 24">
                <a:extLst>
                  <a:ext uri="{FF2B5EF4-FFF2-40B4-BE49-F238E27FC236}">
                    <a16:creationId xmlns:a16="http://schemas.microsoft.com/office/drawing/2014/main" id="{3B744AD6-46FD-7BE3-2BDB-B59DA088D361}"/>
                  </a:ext>
                </a:extLst>
              </p14:cNvPr>
              <p14:cNvContentPartPr/>
              <p14:nvPr/>
            </p14:nvContentPartPr>
            <p14:xfrm>
              <a:off x="363751" y="3857588"/>
              <a:ext cx="106200" cy="15480"/>
            </p14:xfrm>
          </p:contentPart>
        </mc:Choice>
        <mc:Fallback>
          <p:pic>
            <p:nvPicPr>
              <p:cNvPr id="25" name="Ink 24">
                <a:extLst>
                  <a:ext uri="{FF2B5EF4-FFF2-40B4-BE49-F238E27FC236}">
                    <a16:creationId xmlns:a16="http://schemas.microsoft.com/office/drawing/2014/main" id="{3B744AD6-46FD-7BE3-2BDB-B59DA088D361}"/>
                  </a:ext>
                </a:extLst>
              </p:cNvPr>
              <p:cNvPicPr/>
              <p:nvPr/>
            </p:nvPicPr>
            <p:blipFill>
              <a:blip r:embed="rId4"/>
              <a:stretch>
                <a:fillRect/>
              </a:stretch>
            </p:blipFill>
            <p:spPr>
              <a:xfrm>
                <a:off x="343591" y="3837068"/>
                <a:ext cx="14724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BEBF2B4F-CBCB-7CB4-3DE5-5776CA218D7D}"/>
                  </a:ext>
                </a:extLst>
              </p14:cNvPr>
              <p14:cNvContentPartPr/>
              <p14:nvPr/>
            </p14:nvContentPartPr>
            <p14:xfrm>
              <a:off x="769111" y="3763988"/>
              <a:ext cx="21240" cy="12240"/>
            </p14:xfrm>
          </p:contentPart>
        </mc:Choice>
        <mc:Fallback>
          <p:pic>
            <p:nvPicPr>
              <p:cNvPr id="26" name="Ink 25">
                <a:extLst>
                  <a:ext uri="{FF2B5EF4-FFF2-40B4-BE49-F238E27FC236}">
                    <a16:creationId xmlns:a16="http://schemas.microsoft.com/office/drawing/2014/main" id="{BEBF2B4F-CBCB-7CB4-3DE5-5776CA218D7D}"/>
                  </a:ext>
                </a:extLst>
              </p:cNvPr>
              <p:cNvPicPr/>
              <p:nvPr/>
            </p:nvPicPr>
            <p:blipFill>
              <a:blip r:embed="rId6"/>
              <a:stretch>
                <a:fillRect/>
              </a:stretch>
            </p:blipFill>
            <p:spPr>
              <a:xfrm>
                <a:off x="748951" y="3743828"/>
                <a:ext cx="619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BB7596A9-F744-1604-DCA1-7BCE97B0AA9B}"/>
                  </a:ext>
                </a:extLst>
              </p14:cNvPr>
              <p14:cNvContentPartPr/>
              <p14:nvPr/>
            </p14:nvContentPartPr>
            <p14:xfrm>
              <a:off x="1068631" y="3690908"/>
              <a:ext cx="3240" cy="11160"/>
            </p14:xfrm>
          </p:contentPart>
        </mc:Choice>
        <mc:Fallback>
          <p:pic>
            <p:nvPicPr>
              <p:cNvPr id="27" name="Ink 26">
                <a:extLst>
                  <a:ext uri="{FF2B5EF4-FFF2-40B4-BE49-F238E27FC236}">
                    <a16:creationId xmlns:a16="http://schemas.microsoft.com/office/drawing/2014/main" id="{BB7596A9-F744-1604-DCA1-7BCE97B0AA9B}"/>
                  </a:ext>
                </a:extLst>
              </p:cNvPr>
              <p:cNvPicPr/>
              <p:nvPr/>
            </p:nvPicPr>
            <p:blipFill>
              <a:blip r:embed="rId8"/>
              <a:stretch>
                <a:fillRect/>
              </a:stretch>
            </p:blipFill>
            <p:spPr>
              <a:xfrm>
                <a:off x="1048111" y="3670748"/>
                <a:ext cx="442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Ink 27">
                <a:extLst>
                  <a:ext uri="{FF2B5EF4-FFF2-40B4-BE49-F238E27FC236}">
                    <a16:creationId xmlns:a16="http://schemas.microsoft.com/office/drawing/2014/main" id="{A9E04432-98F4-86B5-6883-14A09460B442}"/>
                  </a:ext>
                </a:extLst>
              </p14:cNvPr>
              <p14:cNvContentPartPr/>
              <p14:nvPr/>
            </p14:nvContentPartPr>
            <p14:xfrm>
              <a:off x="1584511" y="3463388"/>
              <a:ext cx="80280" cy="62640"/>
            </p14:xfrm>
          </p:contentPart>
        </mc:Choice>
        <mc:Fallback>
          <p:pic>
            <p:nvPicPr>
              <p:cNvPr id="28" name="Ink 27">
                <a:extLst>
                  <a:ext uri="{FF2B5EF4-FFF2-40B4-BE49-F238E27FC236}">
                    <a16:creationId xmlns:a16="http://schemas.microsoft.com/office/drawing/2014/main" id="{A9E04432-98F4-86B5-6883-14A09460B442}"/>
                  </a:ext>
                </a:extLst>
              </p:cNvPr>
              <p:cNvPicPr/>
              <p:nvPr/>
            </p:nvPicPr>
            <p:blipFill>
              <a:blip r:embed="rId10"/>
              <a:stretch>
                <a:fillRect/>
              </a:stretch>
            </p:blipFill>
            <p:spPr>
              <a:xfrm>
                <a:off x="1563991" y="3442868"/>
                <a:ext cx="1209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0" name="Ink 29">
                <a:extLst>
                  <a:ext uri="{FF2B5EF4-FFF2-40B4-BE49-F238E27FC236}">
                    <a16:creationId xmlns:a16="http://schemas.microsoft.com/office/drawing/2014/main" id="{22BFF596-D06D-90BF-601F-7884EC208385}"/>
                  </a:ext>
                </a:extLst>
              </p14:cNvPr>
              <p14:cNvContentPartPr/>
              <p14:nvPr/>
            </p14:nvContentPartPr>
            <p14:xfrm>
              <a:off x="1875031" y="3581468"/>
              <a:ext cx="237960" cy="78120"/>
            </p14:xfrm>
          </p:contentPart>
        </mc:Choice>
        <mc:Fallback>
          <p:pic>
            <p:nvPicPr>
              <p:cNvPr id="30" name="Ink 29">
                <a:extLst>
                  <a:ext uri="{FF2B5EF4-FFF2-40B4-BE49-F238E27FC236}">
                    <a16:creationId xmlns:a16="http://schemas.microsoft.com/office/drawing/2014/main" id="{22BFF596-D06D-90BF-601F-7884EC208385}"/>
                  </a:ext>
                </a:extLst>
              </p:cNvPr>
              <p:cNvPicPr/>
              <p:nvPr/>
            </p:nvPicPr>
            <p:blipFill>
              <a:blip r:embed="rId12"/>
              <a:stretch>
                <a:fillRect/>
              </a:stretch>
            </p:blipFill>
            <p:spPr>
              <a:xfrm>
                <a:off x="1854871" y="3560948"/>
                <a:ext cx="2786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1" name="Ink 30">
                <a:extLst>
                  <a:ext uri="{FF2B5EF4-FFF2-40B4-BE49-F238E27FC236}">
                    <a16:creationId xmlns:a16="http://schemas.microsoft.com/office/drawing/2014/main" id="{1F7D775B-306C-EEAA-BACA-6E258FE70067}"/>
                  </a:ext>
                </a:extLst>
              </p14:cNvPr>
              <p14:cNvContentPartPr/>
              <p14:nvPr/>
            </p14:nvContentPartPr>
            <p14:xfrm>
              <a:off x="2270311" y="3414788"/>
              <a:ext cx="303120" cy="108720"/>
            </p14:xfrm>
          </p:contentPart>
        </mc:Choice>
        <mc:Fallback>
          <p:pic>
            <p:nvPicPr>
              <p:cNvPr id="31" name="Ink 30">
                <a:extLst>
                  <a:ext uri="{FF2B5EF4-FFF2-40B4-BE49-F238E27FC236}">
                    <a16:creationId xmlns:a16="http://schemas.microsoft.com/office/drawing/2014/main" id="{1F7D775B-306C-EEAA-BACA-6E258FE70067}"/>
                  </a:ext>
                </a:extLst>
              </p:cNvPr>
              <p:cNvPicPr/>
              <p:nvPr/>
            </p:nvPicPr>
            <p:blipFill>
              <a:blip r:embed="rId14"/>
              <a:stretch>
                <a:fillRect/>
              </a:stretch>
            </p:blipFill>
            <p:spPr>
              <a:xfrm>
                <a:off x="2249791" y="3394268"/>
                <a:ext cx="343800" cy="149760"/>
              </a:xfrm>
              <a:prstGeom prst="rect">
                <a:avLst/>
              </a:prstGeom>
            </p:spPr>
          </p:pic>
        </mc:Fallback>
      </mc:AlternateContent>
      <p:grpSp>
        <p:nvGrpSpPr>
          <p:cNvPr id="36" name="Group 35">
            <a:extLst>
              <a:ext uri="{FF2B5EF4-FFF2-40B4-BE49-F238E27FC236}">
                <a16:creationId xmlns:a16="http://schemas.microsoft.com/office/drawing/2014/main" id="{5C117AB3-22E7-B8F7-9D61-44AE0C7F8AED}"/>
              </a:ext>
            </a:extLst>
          </p:cNvPr>
          <p:cNvGrpSpPr/>
          <p:nvPr/>
        </p:nvGrpSpPr>
        <p:grpSpPr>
          <a:xfrm>
            <a:off x="400111" y="1773188"/>
            <a:ext cx="816840" cy="479520"/>
            <a:chOff x="400111" y="1773188"/>
            <a:chExt cx="816840" cy="479520"/>
          </a:xfrm>
        </p:grpSpPr>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19211463-F597-2BB3-DFE6-FFC52A752154}"/>
                    </a:ext>
                  </a:extLst>
                </p14:cNvPr>
                <p14:cNvContentPartPr/>
                <p14:nvPr/>
              </p14:nvContentPartPr>
              <p14:xfrm>
                <a:off x="400111" y="2027708"/>
                <a:ext cx="52920" cy="225000"/>
              </p14:xfrm>
            </p:contentPart>
          </mc:Choice>
          <mc:Fallback>
            <p:pic>
              <p:nvPicPr>
                <p:cNvPr id="13" name="Ink 12">
                  <a:extLst>
                    <a:ext uri="{FF2B5EF4-FFF2-40B4-BE49-F238E27FC236}">
                      <a16:creationId xmlns:a16="http://schemas.microsoft.com/office/drawing/2014/main" id="{19211463-F597-2BB3-DFE6-FFC52A752154}"/>
                    </a:ext>
                  </a:extLst>
                </p:cNvPr>
                <p:cNvPicPr/>
                <p:nvPr/>
              </p:nvPicPr>
              <p:blipFill>
                <a:blip r:embed="rId16"/>
                <a:stretch>
                  <a:fillRect/>
                </a:stretch>
              </p:blipFill>
              <p:spPr>
                <a:xfrm>
                  <a:off x="379591" y="2007548"/>
                  <a:ext cx="936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5EF42B86-8C0B-2463-CE57-332B924A5459}"/>
                    </a:ext>
                  </a:extLst>
                </p14:cNvPr>
                <p14:cNvContentPartPr/>
                <p14:nvPr/>
              </p14:nvContentPartPr>
              <p14:xfrm>
                <a:off x="549871" y="2020148"/>
                <a:ext cx="176400" cy="154440"/>
              </p14:xfrm>
            </p:contentPart>
          </mc:Choice>
          <mc:Fallback>
            <p:pic>
              <p:nvPicPr>
                <p:cNvPr id="14" name="Ink 13">
                  <a:extLst>
                    <a:ext uri="{FF2B5EF4-FFF2-40B4-BE49-F238E27FC236}">
                      <a16:creationId xmlns:a16="http://schemas.microsoft.com/office/drawing/2014/main" id="{5EF42B86-8C0B-2463-CE57-332B924A5459}"/>
                    </a:ext>
                  </a:extLst>
                </p:cNvPr>
                <p:cNvPicPr/>
                <p:nvPr/>
              </p:nvPicPr>
              <p:blipFill>
                <a:blip r:embed="rId18"/>
                <a:stretch>
                  <a:fillRect/>
                </a:stretch>
              </p:blipFill>
              <p:spPr>
                <a:xfrm>
                  <a:off x="529351" y="1999628"/>
                  <a:ext cx="2170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7C02DC34-DC17-1D3A-8C99-58E37987C5C4}"/>
                    </a:ext>
                  </a:extLst>
                </p14:cNvPr>
                <p14:cNvContentPartPr/>
                <p14:nvPr/>
              </p14:nvContentPartPr>
              <p14:xfrm>
                <a:off x="843271" y="1893428"/>
                <a:ext cx="46440" cy="272520"/>
              </p14:xfrm>
            </p:contentPart>
          </mc:Choice>
          <mc:Fallback>
            <p:pic>
              <p:nvPicPr>
                <p:cNvPr id="15" name="Ink 14">
                  <a:extLst>
                    <a:ext uri="{FF2B5EF4-FFF2-40B4-BE49-F238E27FC236}">
                      <a16:creationId xmlns:a16="http://schemas.microsoft.com/office/drawing/2014/main" id="{7C02DC34-DC17-1D3A-8C99-58E37987C5C4}"/>
                    </a:ext>
                  </a:extLst>
                </p:cNvPr>
                <p:cNvPicPr/>
                <p:nvPr/>
              </p:nvPicPr>
              <p:blipFill>
                <a:blip r:embed="rId20"/>
                <a:stretch>
                  <a:fillRect/>
                </a:stretch>
              </p:blipFill>
              <p:spPr>
                <a:xfrm>
                  <a:off x="822751" y="1873268"/>
                  <a:ext cx="871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2CD90E83-8978-2BF5-D60B-9AA148C2974B}"/>
                    </a:ext>
                  </a:extLst>
                </p14:cNvPr>
                <p14:cNvContentPartPr/>
                <p14:nvPr/>
              </p14:nvContentPartPr>
              <p14:xfrm>
                <a:off x="1018591" y="2061908"/>
                <a:ext cx="14040" cy="60120"/>
              </p14:xfrm>
            </p:contentPart>
          </mc:Choice>
          <mc:Fallback>
            <p:pic>
              <p:nvPicPr>
                <p:cNvPr id="16" name="Ink 15">
                  <a:extLst>
                    <a:ext uri="{FF2B5EF4-FFF2-40B4-BE49-F238E27FC236}">
                      <a16:creationId xmlns:a16="http://schemas.microsoft.com/office/drawing/2014/main" id="{2CD90E83-8978-2BF5-D60B-9AA148C2974B}"/>
                    </a:ext>
                  </a:extLst>
                </p:cNvPr>
                <p:cNvPicPr/>
                <p:nvPr/>
              </p:nvPicPr>
              <p:blipFill>
                <a:blip r:embed="rId22"/>
                <a:stretch>
                  <a:fillRect/>
                </a:stretch>
              </p:blipFill>
              <p:spPr>
                <a:xfrm>
                  <a:off x="998071" y="2041748"/>
                  <a:ext cx="547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B5E19282-6498-E22C-0D01-4EADBE176425}"/>
                    </a:ext>
                  </a:extLst>
                </p14:cNvPr>
                <p14:cNvContentPartPr/>
                <p14:nvPr/>
              </p14:nvContentPartPr>
              <p14:xfrm>
                <a:off x="1198591" y="1773188"/>
                <a:ext cx="18360" cy="329040"/>
              </p14:xfrm>
            </p:contentPart>
          </mc:Choice>
          <mc:Fallback>
            <p:pic>
              <p:nvPicPr>
                <p:cNvPr id="17" name="Ink 16">
                  <a:extLst>
                    <a:ext uri="{FF2B5EF4-FFF2-40B4-BE49-F238E27FC236}">
                      <a16:creationId xmlns:a16="http://schemas.microsoft.com/office/drawing/2014/main" id="{B5E19282-6498-E22C-0D01-4EADBE176425}"/>
                    </a:ext>
                  </a:extLst>
                </p:cNvPr>
                <p:cNvPicPr/>
                <p:nvPr/>
              </p:nvPicPr>
              <p:blipFill>
                <a:blip r:embed="rId24"/>
                <a:stretch>
                  <a:fillRect/>
                </a:stretch>
              </p:blipFill>
              <p:spPr>
                <a:xfrm>
                  <a:off x="1178071" y="1752668"/>
                  <a:ext cx="5904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3" name="Ink 32">
                  <a:extLst>
                    <a:ext uri="{FF2B5EF4-FFF2-40B4-BE49-F238E27FC236}">
                      <a16:creationId xmlns:a16="http://schemas.microsoft.com/office/drawing/2014/main" id="{17D0D216-999B-A859-473A-F4522629692A}"/>
                    </a:ext>
                  </a:extLst>
                </p14:cNvPr>
                <p14:cNvContentPartPr/>
                <p14:nvPr/>
              </p14:nvContentPartPr>
              <p14:xfrm>
                <a:off x="1041631" y="2100428"/>
                <a:ext cx="8280" cy="21960"/>
              </p14:xfrm>
            </p:contentPart>
          </mc:Choice>
          <mc:Fallback>
            <p:pic>
              <p:nvPicPr>
                <p:cNvPr id="33" name="Ink 32">
                  <a:extLst>
                    <a:ext uri="{FF2B5EF4-FFF2-40B4-BE49-F238E27FC236}">
                      <a16:creationId xmlns:a16="http://schemas.microsoft.com/office/drawing/2014/main" id="{17D0D216-999B-A859-473A-F4522629692A}"/>
                    </a:ext>
                  </a:extLst>
                </p:cNvPr>
                <p:cNvPicPr/>
                <p:nvPr/>
              </p:nvPicPr>
              <p:blipFill>
                <a:blip r:embed="rId26"/>
                <a:stretch>
                  <a:fillRect/>
                </a:stretch>
              </p:blipFill>
              <p:spPr>
                <a:xfrm>
                  <a:off x="1021471" y="2079908"/>
                  <a:ext cx="48960" cy="62640"/>
                </a:xfrm>
                <a:prstGeom prst="rect">
                  <a:avLst/>
                </a:prstGeom>
              </p:spPr>
            </p:pic>
          </mc:Fallback>
        </mc:AlternateContent>
      </p:grpSp>
      <p:grpSp>
        <p:nvGrpSpPr>
          <p:cNvPr id="42" name="Group 41">
            <a:extLst>
              <a:ext uri="{FF2B5EF4-FFF2-40B4-BE49-F238E27FC236}">
                <a16:creationId xmlns:a16="http://schemas.microsoft.com/office/drawing/2014/main" id="{D3270C9F-462C-B2F5-BB52-BF4893D2761F}"/>
              </a:ext>
            </a:extLst>
          </p:cNvPr>
          <p:cNvGrpSpPr/>
          <p:nvPr/>
        </p:nvGrpSpPr>
        <p:grpSpPr>
          <a:xfrm>
            <a:off x="1305871" y="1925828"/>
            <a:ext cx="48240" cy="74160"/>
            <a:chOff x="1305871" y="1925828"/>
            <a:chExt cx="48240" cy="74160"/>
          </a:xfrm>
        </p:grpSpPr>
        <mc:AlternateContent xmlns:mc="http://schemas.openxmlformats.org/markup-compatibility/2006">
          <mc:Choice xmlns:p14="http://schemas.microsoft.com/office/powerpoint/2010/main" Requires="p14">
            <p:contentPart p14:bwMode="auto" r:id="rId27">
              <p14:nvContentPartPr>
                <p14:cNvPr id="37" name="Ink 36">
                  <a:extLst>
                    <a:ext uri="{FF2B5EF4-FFF2-40B4-BE49-F238E27FC236}">
                      <a16:creationId xmlns:a16="http://schemas.microsoft.com/office/drawing/2014/main" id="{FAEE3040-ED0E-D49A-9298-01BAFD00EC74}"/>
                    </a:ext>
                  </a:extLst>
                </p14:cNvPr>
                <p14:cNvContentPartPr/>
                <p14:nvPr/>
              </p14:nvContentPartPr>
              <p14:xfrm>
                <a:off x="1305871" y="1925828"/>
                <a:ext cx="34920" cy="2880"/>
              </p14:xfrm>
            </p:contentPart>
          </mc:Choice>
          <mc:Fallback>
            <p:pic>
              <p:nvPicPr>
                <p:cNvPr id="37" name="Ink 36">
                  <a:extLst>
                    <a:ext uri="{FF2B5EF4-FFF2-40B4-BE49-F238E27FC236}">
                      <a16:creationId xmlns:a16="http://schemas.microsoft.com/office/drawing/2014/main" id="{FAEE3040-ED0E-D49A-9298-01BAFD00EC74}"/>
                    </a:ext>
                  </a:extLst>
                </p:cNvPr>
                <p:cNvPicPr/>
                <p:nvPr/>
              </p:nvPicPr>
              <p:blipFill>
                <a:blip r:embed="rId28"/>
                <a:stretch>
                  <a:fillRect/>
                </a:stretch>
              </p:blipFill>
              <p:spPr>
                <a:xfrm>
                  <a:off x="1285351" y="1905668"/>
                  <a:ext cx="756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9" name="Ink 38">
                  <a:extLst>
                    <a:ext uri="{FF2B5EF4-FFF2-40B4-BE49-F238E27FC236}">
                      <a16:creationId xmlns:a16="http://schemas.microsoft.com/office/drawing/2014/main" id="{8C4A9FC7-B8A8-EF2D-7DA3-E99DB1F52ED4}"/>
                    </a:ext>
                  </a:extLst>
                </p14:cNvPr>
                <p14:cNvContentPartPr/>
                <p14:nvPr/>
              </p14:nvContentPartPr>
              <p14:xfrm>
                <a:off x="1311271" y="1971548"/>
                <a:ext cx="42840" cy="28440"/>
              </p14:xfrm>
            </p:contentPart>
          </mc:Choice>
          <mc:Fallback>
            <p:pic>
              <p:nvPicPr>
                <p:cNvPr id="39" name="Ink 38">
                  <a:extLst>
                    <a:ext uri="{FF2B5EF4-FFF2-40B4-BE49-F238E27FC236}">
                      <a16:creationId xmlns:a16="http://schemas.microsoft.com/office/drawing/2014/main" id="{8C4A9FC7-B8A8-EF2D-7DA3-E99DB1F52ED4}"/>
                    </a:ext>
                  </a:extLst>
                </p:cNvPr>
                <p:cNvPicPr/>
                <p:nvPr/>
              </p:nvPicPr>
              <p:blipFill>
                <a:blip r:embed="rId30"/>
                <a:stretch>
                  <a:fillRect/>
                </a:stretch>
              </p:blipFill>
              <p:spPr>
                <a:xfrm>
                  <a:off x="1290751" y="1951028"/>
                  <a:ext cx="83520" cy="69480"/>
                </a:xfrm>
                <a:prstGeom prst="rect">
                  <a:avLst/>
                </a:prstGeom>
              </p:spPr>
            </p:pic>
          </mc:Fallback>
        </mc:AlternateContent>
      </p:grpSp>
      <p:grpSp>
        <p:nvGrpSpPr>
          <p:cNvPr id="41" name="Group 40">
            <a:extLst>
              <a:ext uri="{FF2B5EF4-FFF2-40B4-BE49-F238E27FC236}">
                <a16:creationId xmlns:a16="http://schemas.microsoft.com/office/drawing/2014/main" id="{7D6CA7A2-7DE7-A900-D4E7-80ABC1C7AE77}"/>
              </a:ext>
            </a:extLst>
          </p:cNvPr>
          <p:cNvGrpSpPr/>
          <p:nvPr/>
        </p:nvGrpSpPr>
        <p:grpSpPr>
          <a:xfrm>
            <a:off x="257191" y="2370068"/>
            <a:ext cx="1607040" cy="965160"/>
            <a:chOff x="257191" y="2370068"/>
            <a:chExt cx="1607040" cy="965160"/>
          </a:xfrm>
        </p:grpSpPr>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314E7241-C85E-238F-14F4-196519A74A8D}"/>
                    </a:ext>
                  </a:extLst>
                </p14:cNvPr>
                <p14:cNvContentPartPr/>
                <p14:nvPr/>
              </p14:nvContentPartPr>
              <p14:xfrm>
                <a:off x="495871" y="2560868"/>
                <a:ext cx="77400" cy="242280"/>
              </p14:xfrm>
            </p:contentPart>
          </mc:Choice>
          <mc:Fallback>
            <p:pic>
              <p:nvPicPr>
                <p:cNvPr id="18" name="Ink 17">
                  <a:extLst>
                    <a:ext uri="{FF2B5EF4-FFF2-40B4-BE49-F238E27FC236}">
                      <a16:creationId xmlns:a16="http://schemas.microsoft.com/office/drawing/2014/main" id="{314E7241-C85E-238F-14F4-196519A74A8D}"/>
                    </a:ext>
                  </a:extLst>
                </p:cNvPr>
                <p:cNvPicPr/>
                <p:nvPr/>
              </p:nvPicPr>
              <p:blipFill>
                <a:blip r:embed="rId32"/>
                <a:stretch>
                  <a:fillRect/>
                </a:stretch>
              </p:blipFill>
              <p:spPr>
                <a:xfrm>
                  <a:off x="475351" y="2540348"/>
                  <a:ext cx="1180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E5B61CA0-1C24-3BAC-31DD-604098E04599}"/>
                    </a:ext>
                  </a:extLst>
                </p14:cNvPr>
                <p14:cNvContentPartPr/>
                <p14:nvPr/>
              </p14:nvContentPartPr>
              <p14:xfrm>
                <a:off x="716551" y="2520908"/>
                <a:ext cx="67320" cy="232200"/>
              </p14:xfrm>
            </p:contentPart>
          </mc:Choice>
          <mc:Fallback>
            <p:pic>
              <p:nvPicPr>
                <p:cNvPr id="19" name="Ink 18">
                  <a:extLst>
                    <a:ext uri="{FF2B5EF4-FFF2-40B4-BE49-F238E27FC236}">
                      <a16:creationId xmlns:a16="http://schemas.microsoft.com/office/drawing/2014/main" id="{E5B61CA0-1C24-3BAC-31DD-604098E04599}"/>
                    </a:ext>
                  </a:extLst>
                </p:cNvPr>
                <p:cNvPicPr/>
                <p:nvPr/>
              </p:nvPicPr>
              <p:blipFill>
                <a:blip r:embed="rId34"/>
                <a:stretch>
                  <a:fillRect/>
                </a:stretch>
              </p:blipFill>
              <p:spPr>
                <a:xfrm>
                  <a:off x="696391" y="2500748"/>
                  <a:ext cx="1080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1D19096B-5826-529A-67D3-A505599D2CFB}"/>
                    </a:ext>
                  </a:extLst>
                </p14:cNvPr>
                <p14:cNvContentPartPr/>
                <p14:nvPr/>
              </p14:nvContentPartPr>
              <p14:xfrm>
                <a:off x="906991" y="2449268"/>
                <a:ext cx="68400" cy="244440"/>
              </p14:xfrm>
            </p:contentPart>
          </mc:Choice>
          <mc:Fallback>
            <p:pic>
              <p:nvPicPr>
                <p:cNvPr id="20" name="Ink 19">
                  <a:extLst>
                    <a:ext uri="{FF2B5EF4-FFF2-40B4-BE49-F238E27FC236}">
                      <a16:creationId xmlns:a16="http://schemas.microsoft.com/office/drawing/2014/main" id="{1D19096B-5826-529A-67D3-A505599D2CFB}"/>
                    </a:ext>
                  </a:extLst>
                </p:cNvPr>
                <p:cNvPicPr/>
                <p:nvPr/>
              </p:nvPicPr>
              <p:blipFill>
                <a:blip r:embed="rId36"/>
                <a:stretch>
                  <a:fillRect/>
                </a:stretch>
              </p:blipFill>
              <p:spPr>
                <a:xfrm>
                  <a:off x="886471" y="2428748"/>
                  <a:ext cx="1090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B72B8C6F-EC0D-7B3D-EF1E-CC2C194BD9F1}"/>
                    </a:ext>
                  </a:extLst>
                </p14:cNvPr>
                <p14:cNvContentPartPr/>
                <p14:nvPr/>
              </p14:nvContentPartPr>
              <p14:xfrm>
                <a:off x="1147111" y="2590028"/>
                <a:ext cx="360" cy="24840"/>
              </p14:xfrm>
            </p:contentPart>
          </mc:Choice>
          <mc:Fallback>
            <p:pic>
              <p:nvPicPr>
                <p:cNvPr id="21" name="Ink 20">
                  <a:extLst>
                    <a:ext uri="{FF2B5EF4-FFF2-40B4-BE49-F238E27FC236}">
                      <a16:creationId xmlns:a16="http://schemas.microsoft.com/office/drawing/2014/main" id="{B72B8C6F-EC0D-7B3D-EF1E-CC2C194BD9F1}"/>
                    </a:ext>
                  </a:extLst>
                </p:cNvPr>
                <p:cNvPicPr/>
                <p:nvPr/>
              </p:nvPicPr>
              <p:blipFill>
                <a:blip r:embed="rId38"/>
                <a:stretch>
                  <a:fillRect/>
                </a:stretch>
              </p:blipFill>
              <p:spPr>
                <a:xfrm>
                  <a:off x="1126951" y="2569508"/>
                  <a:ext cx="410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 name="Ink 21">
                  <a:extLst>
                    <a:ext uri="{FF2B5EF4-FFF2-40B4-BE49-F238E27FC236}">
                      <a16:creationId xmlns:a16="http://schemas.microsoft.com/office/drawing/2014/main" id="{F01CE987-B303-D3E8-CC2B-BD89F55F98C9}"/>
                    </a:ext>
                  </a:extLst>
                </p14:cNvPr>
                <p14:cNvContentPartPr/>
                <p14:nvPr/>
              </p14:nvContentPartPr>
              <p14:xfrm>
                <a:off x="1235671" y="2370068"/>
                <a:ext cx="434880" cy="184320"/>
              </p14:xfrm>
            </p:contentPart>
          </mc:Choice>
          <mc:Fallback>
            <p:pic>
              <p:nvPicPr>
                <p:cNvPr id="22" name="Ink 21">
                  <a:extLst>
                    <a:ext uri="{FF2B5EF4-FFF2-40B4-BE49-F238E27FC236}">
                      <a16:creationId xmlns:a16="http://schemas.microsoft.com/office/drawing/2014/main" id="{F01CE987-B303-D3E8-CC2B-BD89F55F98C9}"/>
                    </a:ext>
                  </a:extLst>
                </p:cNvPr>
                <p:cNvPicPr/>
                <p:nvPr/>
              </p:nvPicPr>
              <p:blipFill>
                <a:blip r:embed="rId40"/>
                <a:stretch>
                  <a:fillRect/>
                </a:stretch>
              </p:blipFill>
              <p:spPr>
                <a:xfrm>
                  <a:off x="1215151" y="2349548"/>
                  <a:ext cx="4755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 name="Ink 22">
                  <a:extLst>
                    <a:ext uri="{FF2B5EF4-FFF2-40B4-BE49-F238E27FC236}">
                      <a16:creationId xmlns:a16="http://schemas.microsoft.com/office/drawing/2014/main" id="{60A4ED0F-278E-B51D-4ABB-27829FE1AF82}"/>
                    </a:ext>
                  </a:extLst>
                </p14:cNvPr>
                <p14:cNvContentPartPr/>
                <p14:nvPr/>
              </p14:nvContentPartPr>
              <p14:xfrm>
                <a:off x="257191" y="2781908"/>
                <a:ext cx="1428120" cy="483480"/>
              </p14:xfrm>
            </p:contentPart>
          </mc:Choice>
          <mc:Fallback>
            <p:pic>
              <p:nvPicPr>
                <p:cNvPr id="23" name="Ink 22">
                  <a:extLst>
                    <a:ext uri="{FF2B5EF4-FFF2-40B4-BE49-F238E27FC236}">
                      <a16:creationId xmlns:a16="http://schemas.microsoft.com/office/drawing/2014/main" id="{60A4ED0F-278E-B51D-4ABB-27829FE1AF82}"/>
                    </a:ext>
                  </a:extLst>
                </p:cNvPr>
                <p:cNvPicPr/>
                <p:nvPr/>
              </p:nvPicPr>
              <p:blipFill>
                <a:blip r:embed="rId42"/>
                <a:stretch>
                  <a:fillRect/>
                </a:stretch>
              </p:blipFill>
              <p:spPr>
                <a:xfrm>
                  <a:off x="236671" y="2761388"/>
                  <a:ext cx="146880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82472831-88FB-F7BB-143D-5F496126AC16}"/>
                    </a:ext>
                  </a:extLst>
                </p14:cNvPr>
                <p14:cNvContentPartPr/>
                <p14:nvPr/>
              </p14:nvContentPartPr>
              <p14:xfrm>
                <a:off x="1826431" y="3293468"/>
                <a:ext cx="37800" cy="41760"/>
              </p14:xfrm>
            </p:contentPart>
          </mc:Choice>
          <mc:Fallback>
            <p:pic>
              <p:nvPicPr>
                <p:cNvPr id="29" name="Ink 28">
                  <a:extLst>
                    <a:ext uri="{FF2B5EF4-FFF2-40B4-BE49-F238E27FC236}">
                      <a16:creationId xmlns:a16="http://schemas.microsoft.com/office/drawing/2014/main" id="{82472831-88FB-F7BB-143D-5F496126AC16}"/>
                    </a:ext>
                  </a:extLst>
                </p:cNvPr>
                <p:cNvPicPr/>
                <p:nvPr/>
              </p:nvPicPr>
              <p:blipFill>
                <a:blip r:embed="rId44"/>
                <a:stretch>
                  <a:fillRect/>
                </a:stretch>
              </p:blipFill>
              <p:spPr>
                <a:xfrm>
                  <a:off x="1806271" y="3273308"/>
                  <a:ext cx="788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4" name="Ink 33">
                  <a:extLst>
                    <a:ext uri="{FF2B5EF4-FFF2-40B4-BE49-F238E27FC236}">
                      <a16:creationId xmlns:a16="http://schemas.microsoft.com/office/drawing/2014/main" id="{C727040C-6EDB-65A2-F7FC-953676B29926}"/>
                    </a:ext>
                  </a:extLst>
                </p14:cNvPr>
                <p14:cNvContentPartPr/>
                <p14:nvPr/>
              </p14:nvContentPartPr>
              <p14:xfrm>
                <a:off x="1165831" y="2669588"/>
                <a:ext cx="23040" cy="18360"/>
              </p14:xfrm>
            </p:contentPart>
          </mc:Choice>
          <mc:Fallback>
            <p:pic>
              <p:nvPicPr>
                <p:cNvPr id="34" name="Ink 33">
                  <a:extLst>
                    <a:ext uri="{FF2B5EF4-FFF2-40B4-BE49-F238E27FC236}">
                      <a16:creationId xmlns:a16="http://schemas.microsoft.com/office/drawing/2014/main" id="{C727040C-6EDB-65A2-F7FC-953676B29926}"/>
                    </a:ext>
                  </a:extLst>
                </p:cNvPr>
                <p:cNvPicPr/>
                <p:nvPr/>
              </p:nvPicPr>
              <p:blipFill>
                <a:blip r:embed="rId46"/>
                <a:stretch>
                  <a:fillRect/>
                </a:stretch>
              </p:blipFill>
              <p:spPr>
                <a:xfrm>
                  <a:off x="1145311" y="2649428"/>
                  <a:ext cx="637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8" name="Ink 37">
                  <a:extLst>
                    <a:ext uri="{FF2B5EF4-FFF2-40B4-BE49-F238E27FC236}">
                      <a16:creationId xmlns:a16="http://schemas.microsoft.com/office/drawing/2014/main" id="{F8E1485E-2F29-E24D-0DDF-4B8EB9B1C285}"/>
                    </a:ext>
                  </a:extLst>
                </p14:cNvPr>
                <p14:cNvContentPartPr/>
                <p14:nvPr/>
              </p14:nvContentPartPr>
              <p14:xfrm>
                <a:off x="1621231" y="2601548"/>
                <a:ext cx="14760" cy="37080"/>
              </p14:xfrm>
            </p:contentPart>
          </mc:Choice>
          <mc:Fallback>
            <p:pic>
              <p:nvPicPr>
                <p:cNvPr id="38" name="Ink 37">
                  <a:extLst>
                    <a:ext uri="{FF2B5EF4-FFF2-40B4-BE49-F238E27FC236}">
                      <a16:creationId xmlns:a16="http://schemas.microsoft.com/office/drawing/2014/main" id="{F8E1485E-2F29-E24D-0DDF-4B8EB9B1C285}"/>
                    </a:ext>
                  </a:extLst>
                </p:cNvPr>
                <p:cNvPicPr/>
                <p:nvPr/>
              </p:nvPicPr>
              <p:blipFill>
                <a:blip r:embed="rId48"/>
                <a:stretch>
                  <a:fillRect/>
                </a:stretch>
              </p:blipFill>
              <p:spPr>
                <a:xfrm>
                  <a:off x="1601071" y="2581028"/>
                  <a:ext cx="554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0" name="Ink 39">
                  <a:extLst>
                    <a:ext uri="{FF2B5EF4-FFF2-40B4-BE49-F238E27FC236}">
                      <a16:creationId xmlns:a16="http://schemas.microsoft.com/office/drawing/2014/main" id="{38C7202C-00CD-81A6-8C88-E51988616010}"/>
                    </a:ext>
                  </a:extLst>
                </p14:cNvPr>
                <p14:cNvContentPartPr/>
                <p14:nvPr/>
              </p14:nvContentPartPr>
              <p14:xfrm>
                <a:off x="1535191" y="2688308"/>
                <a:ext cx="30600" cy="16560"/>
              </p14:xfrm>
            </p:contentPart>
          </mc:Choice>
          <mc:Fallback>
            <p:pic>
              <p:nvPicPr>
                <p:cNvPr id="40" name="Ink 39">
                  <a:extLst>
                    <a:ext uri="{FF2B5EF4-FFF2-40B4-BE49-F238E27FC236}">
                      <a16:creationId xmlns:a16="http://schemas.microsoft.com/office/drawing/2014/main" id="{38C7202C-00CD-81A6-8C88-E51988616010}"/>
                    </a:ext>
                  </a:extLst>
                </p:cNvPr>
                <p:cNvPicPr/>
                <p:nvPr/>
              </p:nvPicPr>
              <p:blipFill>
                <a:blip r:embed="rId50"/>
                <a:stretch>
                  <a:fillRect/>
                </a:stretch>
              </p:blipFill>
              <p:spPr>
                <a:xfrm>
                  <a:off x="1514671" y="2667788"/>
                  <a:ext cx="71280" cy="57240"/>
                </a:xfrm>
                <a:prstGeom prst="rect">
                  <a:avLst/>
                </a:prstGeom>
              </p:spPr>
            </p:pic>
          </mc:Fallback>
        </mc:AlternateContent>
      </p:grpSp>
      <p:grpSp>
        <p:nvGrpSpPr>
          <p:cNvPr id="44" name="Group 43">
            <a:extLst>
              <a:ext uri="{FF2B5EF4-FFF2-40B4-BE49-F238E27FC236}">
                <a16:creationId xmlns:a16="http://schemas.microsoft.com/office/drawing/2014/main" id="{4015006E-41C8-6958-30F0-6048D89E6F22}"/>
              </a:ext>
            </a:extLst>
          </p:cNvPr>
          <p:cNvGrpSpPr/>
          <p:nvPr/>
        </p:nvGrpSpPr>
        <p:grpSpPr>
          <a:xfrm>
            <a:off x="7618111" y="2182868"/>
            <a:ext cx="2734560" cy="330840"/>
            <a:chOff x="7618111" y="2182868"/>
            <a:chExt cx="2734560" cy="330840"/>
          </a:xfrm>
        </p:grpSpPr>
        <mc:AlternateContent xmlns:mc="http://schemas.openxmlformats.org/markup-compatibility/2006">
          <mc:Choice xmlns:p14="http://schemas.microsoft.com/office/powerpoint/2010/main" Requires="p14">
            <p:contentPart p14:bwMode="auto" r:id="rId51">
              <p14:nvContentPartPr>
                <p14:cNvPr id="2" name="Ink 1">
                  <a:extLst>
                    <a:ext uri="{FF2B5EF4-FFF2-40B4-BE49-F238E27FC236}">
                      <a16:creationId xmlns:a16="http://schemas.microsoft.com/office/drawing/2014/main" id="{1A266D48-BE8F-E759-E389-087B5AB796C6}"/>
                    </a:ext>
                  </a:extLst>
                </p14:cNvPr>
                <p14:cNvContentPartPr/>
                <p14:nvPr/>
              </p14:nvContentPartPr>
              <p14:xfrm>
                <a:off x="7618111" y="2193308"/>
                <a:ext cx="29520" cy="279720"/>
              </p14:xfrm>
            </p:contentPart>
          </mc:Choice>
          <mc:Fallback>
            <p:pic>
              <p:nvPicPr>
                <p:cNvPr id="2" name="Ink 1">
                  <a:extLst>
                    <a:ext uri="{FF2B5EF4-FFF2-40B4-BE49-F238E27FC236}">
                      <a16:creationId xmlns:a16="http://schemas.microsoft.com/office/drawing/2014/main" id="{1A266D48-BE8F-E759-E389-087B5AB796C6}"/>
                    </a:ext>
                  </a:extLst>
                </p:cNvPr>
                <p:cNvPicPr/>
                <p:nvPr/>
              </p:nvPicPr>
              <p:blipFill>
                <a:blip r:embed="rId52"/>
                <a:stretch>
                  <a:fillRect/>
                </a:stretch>
              </p:blipFill>
              <p:spPr>
                <a:xfrm>
                  <a:off x="7597951" y="2172788"/>
                  <a:ext cx="7020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 name="Ink 4">
                  <a:extLst>
                    <a:ext uri="{FF2B5EF4-FFF2-40B4-BE49-F238E27FC236}">
                      <a16:creationId xmlns:a16="http://schemas.microsoft.com/office/drawing/2014/main" id="{89D9EB49-0EC6-E96C-A278-6D1C4FF02559}"/>
                    </a:ext>
                  </a:extLst>
                </p14:cNvPr>
                <p14:cNvContentPartPr/>
                <p14:nvPr/>
              </p14:nvContentPartPr>
              <p14:xfrm>
                <a:off x="7777591" y="2284748"/>
                <a:ext cx="190800" cy="193320"/>
              </p14:xfrm>
            </p:contentPart>
          </mc:Choice>
          <mc:Fallback>
            <p:pic>
              <p:nvPicPr>
                <p:cNvPr id="5" name="Ink 4">
                  <a:extLst>
                    <a:ext uri="{FF2B5EF4-FFF2-40B4-BE49-F238E27FC236}">
                      <a16:creationId xmlns:a16="http://schemas.microsoft.com/office/drawing/2014/main" id="{89D9EB49-0EC6-E96C-A278-6D1C4FF02559}"/>
                    </a:ext>
                  </a:extLst>
                </p:cNvPr>
                <p:cNvPicPr/>
                <p:nvPr/>
              </p:nvPicPr>
              <p:blipFill>
                <a:blip r:embed="rId54"/>
                <a:stretch>
                  <a:fillRect/>
                </a:stretch>
              </p:blipFill>
              <p:spPr>
                <a:xfrm>
                  <a:off x="7757071" y="2264588"/>
                  <a:ext cx="2314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 name="Ink 5">
                  <a:extLst>
                    <a:ext uri="{FF2B5EF4-FFF2-40B4-BE49-F238E27FC236}">
                      <a16:creationId xmlns:a16="http://schemas.microsoft.com/office/drawing/2014/main" id="{B2DDD98C-A7FD-6A40-2920-3E3A9D413DF9}"/>
                    </a:ext>
                  </a:extLst>
                </p14:cNvPr>
                <p14:cNvContentPartPr/>
                <p14:nvPr/>
              </p14:nvContentPartPr>
              <p14:xfrm>
                <a:off x="8181151" y="2242268"/>
                <a:ext cx="398880" cy="197640"/>
              </p14:xfrm>
            </p:contentPart>
          </mc:Choice>
          <mc:Fallback>
            <p:pic>
              <p:nvPicPr>
                <p:cNvPr id="6" name="Ink 5">
                  <a:extLst>
                    <a:ext uri="{FF2B5EF4-FFF2-40B4-BE49-F238E27FC236}">
                      <a16:creationId xmlns:a16="http://schemas.microsoft.com/office/drawing/2014/main" id="{B2DDD98C-A7FD-6A40-2920-3E3A9D413DF9}"/>
                    </a:ext>
                  </a:extLst>
                </p:cNvPr>
                <p:cNvPicPr/>
                <p:nvPr/>
              </p:nvPicPr>
              <p:blipFill>
                <a:blip r:embed="rId56"/>
                <a:stretch>
                  <a:fillRect/>
                </a:stretch>
              </p:blipFill>
              <p:spPr>
                <a:xfrm>
                  <a:off x="8160631" y="2222108"/>
                  <a:ext cx="4395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7" name="Ink 6">
                  <a:extLst>
                    <a:ext uri="{FF2B5EF4-FFF2-40B4-BE49-F238E27FC236}">
                      <a16:creationId xmlns:a16="http://schemas.microsoft.com/office/drawing/2014/main" id="{C7F708C7-9AA2-F33A-1D59-91575073B2BD}"/>
                    </a:ext>
                  </a:extLst>
                </p14:cNvPr>
                <p14:cNvContentPartPr/>
                <p14:nvPr/>
              </p14:nvContentPartPr>
              <p14:xfrm>
                <a:off x="8673271" y="2182868"/>
                <a:ext cx="19440" cy="288000"/>
              </p14:xfrm>
            </p:contentPart>
          </mc:Choice>
          <mc:Fallback>
            <p:pic>
              <p:nvPicPr>
                <p:cNvPr id="7" name="Ink 6">
                  <a:extLst>
                    <a:ext uri="{FF2B5EF4-FFF2-40B4-BE49-F238E27FC236}">
                      <a16:creationId xmlns:a16="http://schemas.microsoft.com/office/drawing/2014/main" id="{C7F708C7-9AA2-F33A-1D59-91575073B2BD}"/>
                    </a:ext>
                  </a:extLst>
                </p:cNvPr>
                <p:cNvPicPr/>
                <p:nvPr/>
              </p:nvPicPr>
              <p:blipFill>
                <a:blip r:embed="rId58"/>
                <a:stretch>
                  <a:fillRect/>
                </a:stretch>
              </p:blipFill>
              <p:spPr>
                <a:xfrm>
                  <a:off x="8652751" y="2162708"/>
                  <a:ext cx="601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8" name="Ink 7">
                  <a:extLst>
                    <a:ext uri="{FF2B5EF4-FFF2-40B4-BE49-F238E27FC236}">
                      <a16:creationId xmlns:a16="http://schemas.microsoft.com/office/drawing/2014/main" id="{64F9BC96-BA14-95BF-893C-3CAF20E7741B}"/>
                    </a:ext>
                  </a:extLst>
                </p14:cNvPr>
                <p14:cNvContentPartPr/>
                <p14:nvPr/>
              </p14:nvContentPartPr>
              <p14:xfrm>
                <a:off x="8844991" y="2196908"/>
                <a:ext cx="363600" cy="236520"/>
              </p14:xfrm>
            </p:contentPart>
          </mc:Choice>
          <mc:Fallback>
            <p:pic>
              <p:nvPicPr>
                <p:cNvPr id="8" name="Ink 7">
                  <a:extLst>
                    <a:ext uri="{FF2B5EF4-FFF2-40B4-BE49-F238E27FC236}">
                      <a16:creationId xmlns:a16="http://schemas.microsoft.com/office/drawing/2014/main" id="{64F9BC96-BA14-95BF-893C-3CAF20E7741B}"/>
                    </a:ext>
                  </a:extLst>
                </p:cNvPr>
                <p:cNvPicPr/>
                <p:nvPr/>
              </p:nvPicPr>
              <p:blipFill>
                <a:blip r:embed="rId60"/>
                <a:stretch>
                  <a:fillRect/>
                </a:stretch>
              </p:blipFill>
              <p:spPr>
                <a:xfrm>
                  <a:off x="8824471" y="2176388"/>
                  <a:ext cx="40428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9" name="Ink 8">
                  <a:extLst>
                    <a:ext uri="{FF2B5EF4-FFF2-40B4-BE49-F238E27FC236}">
                      <a16:creationId xmlns:a16="http://schemas.microsoft.com/office/drawing/2014/main" id="{6FA73F34-AB92-E338-023F-338F5A8A679D}"/>
                    </a:ext>
                  </a:extLst>
                </p14:cNvPr>
                <p14:cNvContentPartPr/>
                <p14:nvPr/>
              </p14:nvContentPartPr>
              <p14:xfrm>
                <a:off x="9303631" y="2198348"/>
                <a:ext cx="273960" cy="243360"/>
              </p14:xfrm>
            </p:contentPart>
          </mc:Choice>
          <mc:Fallback>
            <p:pic>
              <p:nvPicPr>
                <p:cNvPr id="9" name="Ink 8">
                  <a:extLst>
                    <a:ext uri="{FF2B5EF4-FFF2-40B4-BE49-F238E27FC236}">
                      <a16:creationId xmlns:a16="http://schemas.microsoft.com/office/drawing/2014/main" id="{6FA73F34-AB92-E338-023F-338F5A8A679D}"/>
                    </a:ext>
                  </a:extLst>
                </p:cNvPr>
                <p:cNvPicPr/>
                <p:nvPr/>
              </p:nvPicPr>
              <p:blipFill>
                <a:blip r:embed="rId62"/>
                <a:stretch>
                  <a:fillRect/>
                </a:stretch>
              </p:blipFill>
              <p:spPr>
                <a:xfrm>
                  <a:off x="9283111" y="2177828"/>
                  <a:ext cx="3150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 name="Ink 9">
                  <a:extLst>
                    <a:ext uri="{FF2B5EF4-FFF2-40B4-BE49-F238E27FC236}">
                      <a16:creationId xmlns:a16="http://schemas.microsoft.com/office/drawing/2014/main" id="{426FD3C6-9417-6899-07FE-0FC434D7AFCD}"/>
                    </a:ext>
                  </a:extLst>
                </p14:cNvPr>
                <p14:cNvContentPartPr/>
                <p14:nvPr/>
              </p14:nvContentPartPr>
              <p14:xfrm>
                <a:off x="9649231" y="2232908"/>
                <a:ext cx="257400" cy="242280"/>
              </p14:xfrm>
            </p:contentPart>
          </mc:Choice>
          <mc:Fallback>
            <p:pic>
              <p:nvPicPr>
                <p:cNvPr id="10" name="Ink 9">
                  <a:extLst>
                    <a:ext uri="{FF2B5EF4-FFF2-40B4-BE49-F238E27FC236}">
                      <a16:creationId xmlns:a16="http://schemas.microsoft.com/office/drawing/2014/main" id="{426FD3C6-9417-6899-07FE-0FC434D7AFCD}"/>
                    </a:ext>
                  </a:extLst>
                </p:cNvPr>
                <p:cNvPicPr/>
                <p:nvPr/>
              </p:nvPicPr>
              <p:blipFill>
                <a:blip r:embed="rId64"/>
                <a:stretch>
                  <a:fillRect/>
                </a:stretch>
              </p:blipFill>
              <p:spPr>
                <a:xfrm>
                  <a:off x="9629071" y="2212388"/>
                  <a:ext cx="2980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1" name="Ink 10">
                  <a:extLst>
                    <a:ext uri="{FF2B5EF4-FFF2-40B4-BE49-F238E27FC236}">
                      <a16:creationId xmlns:a16="http://schemas.microsoft.com/office/drawing/2014/main" id="{61FA6D11-0F55-A085-AEDE-8E77D03C591D}"/>
                    </a:ext>
                  </a:extLst>
                </p14:cNvPr>
                <p14:cNvContentPartPr/>
                <p14:nvPr/>
              </p14:nvContentPartPr>
              <p14:xfrm>
                <a:off x="10073671" y="2266028"/>
                <a:ext cx="279000" cy="247680"/>
              </p14:xfrm>
            </p:contentPart>
          </mc:Choice>
          <mc:Fallback>
            <p:pic>
              <p:nvPicPr>
                <p:cNvPr id="11" name="Ink 10">
                  <a:extLst>
                    <a:ext uri="{FF2B5EF4-FFF2-40B4-BE49-F238E27FC236}">
                      <a16:creationId xmlns:a16="http://schemas.microsoft.com/office/drawing/2014/main" id="{61FA6D11-0F55-A085-AEDE-8E77D03C591D}"/>
                    </a:ext>
                  </a:extLst>
                </p:cNvPr>
                <p:cNvPicPr/>
                <p:nvPr/>
              </p:nvPicPr>
              <p:blipFill>
                <a:blip r:embed="rId66"/>
                <a:stretch>
                  <a:fillRect/>
                </a:stretch>
              </p:blipFill>
              <p:spPr>
                <a:xfrm>
                  <a:off x="10053511" y="2245508"/>
                  <a:ext cx="3196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3" name="Ink 42">
                  <a:extLst>
                    <a:ext uri="{FF2B5EF4-FFF2-40B4-BE49-F238E27FC236}">
                      <a16:creationId xmlns:a16="http://schemas.microsoft.com/office/drawing/2014/main" id="{4C3E3B74-C917-108F-0A73-A79B30FA0AC9}"/>
                    </a:ext>
                  </a:extLst>
                </p14:cNvPr>
                <p14:cNvContentPartPr/>
                <p14:nvPr/>
              </p14:nvContentPartPr>
              <p14:xfrm>
                <a:off x="8069191" y="2381588"/>
                <a:ext cx="10440" cy="19440"/>
              </p14:xfrm>
            </p:contentPart>
          </mc:Choice>
          <mc:Fallback>
            <p:pic>
              <p:nvPicPr>
                <p:cNvPr id="43" name="Ink 42">
                  <a:extLst>
                    <a:ext uri="{FF2B5EF4-FFF2-40B4-BE49-F238E27FC236}">
                      <a16:creationId xmlns:a16="http://schemas.microsoft.com/office/drawing/2014/main" id="{4C3E3B74-C917-108F-0A73-A79B30FA0AC9}"/>
                    </a:ext>
                  </a:extLst>
                </p:cNvPr>
                <p:cNvPicPr/>
                <p:nvPr/>
              </p:nvPicPr>
              <p:blipFill>
                <a:blip r:embed="rId68"/>
                <a:stretch>
                  <a:fillRect/>
                </a:stretch>
              </p:blipFill>
              <p:spPr>
                <a:xfrm>
                  <a:off x="8048671" y="2361068"/>
                  <a:ext cx="51120" cy="60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
            <p14:nvContentPartPr>
              <p14:cNvPr id="60" name="Ink 59">
                <a:extLst>
                  <a:ext uri="{FF2B5EF4-FFF2-40B4-BE49-F238E27FC236}">
                    <a16:creationId xmlns:a16="http://schemas.microsoft.com/office/drawing/2014/main" id="{0A07F841-6CF5-5DDA-EF74-F73F023C6562}"/>
                  </a:ext>
                </a:extLst>
              </p14:cNvPr>
              <p14:cNvContentPartPr/>
              <p14:nvPr/>
            </p14:nvContentPartPr>
            <p14:xfrm>
              <a:off x="10980511" y="5494508"/>
              <a:ext cx="3240" cy="23760"/>
            </p14:xfrm>
          </p:contentPart>
        </mc:Choice>
        <mc:Fallback>
          <p:pic>
            <p:nvPicPr>
              <p:cNvPr id="60" name="Ink 59">
                <a:extLst>
                  <a:ext uri="{FF2B5EF4-FFF2-40B4-BE49-F238E27FC236}">
                    <a16:creationId xmlns:a16="http://schemas.microsoft.com/office/drawing/2014/main" id="{0A07F841-6CF5-5DDA-EF74-F73F023C6562}"/>
                  </a:ext>
                </a:extLst>
              </p:cNvPr>
              <p:cNvPicPr/>
              <p:nvPr/>
            </p:nvPicPr>
            <p:blipFill>
              <a:blip r:embed="rId70"/>
              <a:stretch>
                <a:fillRect/>
              </a:stretch>
            </p:blipFill>
            <p:spPr>
              <a:xfrm>
                <a:off x="10959991" y="5473988"/>
                <a:ext cx="4428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1" name="Ink 70">
                <a:extLst>
                  <a:ext uri="{FF2B5EF4-FFF2-40B4-BE49-F238E27FC236}">
                    <a16:creationId xmlns:a16="http://schemas.microsoft.com/office/drawing/2014/main" id="{F1F26637-A304-E45D-C269-AB245B0E23B4}"/>
                  </a:ext>
                </a:extLst>
              </p14:cNvPr>
              <p14:cNvContentPartPr/>
              <p14:nvPr/>
            </p14:nvContentPartPr>
            <p14:xfrm>
              <a:off x="5210431" y="6541748"/>
              <a:ext cx="1273320" cy="142560"/>
            </p14:xfrm>
          </p:contentPart>
        </mc:Choice>
        <mc:Fallback>
          <p:pic>
            <p:nvPicPr>
              <p:cNvPr id="71" name="Ink 70">
                <a:extLst>
                  <a:ext uri="{FF2B5EF4-FFF2-40B4-BE49-F238E27FC236}">
                    <a16:creationId xmlns:a16="http://schemas.microsoft.com/office/drawing/2014/main" id="{F1F26637-A304-E45D-C269-AB245B0E23B4}"/>
                  </a:ext>
                </a:extLst>
              </p:cNvPr>
              <p:cNvPicPr/>
              <p:nvPr/>
            </p:nvPicPr>
            <p:blipFill>
              <a:blip r:embed="rId72"/>
              <a:stretch>
                <a:fillRect/>
              </a:stretch>
            </p:blipFill>
            <p:spPr>
              <a:xfrm>
                <a:off x="5189911" y="6521228"/>
                <a:ext cx="13140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4" name="Ink 73">
                <a:extLst>
                  <a:ext uri="{FF2B5EF4-FFF2-40B4-BE49-F238E27FC236}">
                    <a16:creationId xmlns:a16="http://schemas.microsoft.com/office/drawing/2014/main" id="{10D22A44-0006-805F-1BB3-9E84F9F74138}"/>
                  </a:ext>
                </a:extLst>
              </p14:cNvPr>
              <p14:cNvContentPartPr/>
              <p14:nvPr/>
            </p14:nvContentPartPr>
            <p14:xfrm>
              <a:off x="982231" y="5397308"/>
              <a:ext cx="15120" cy="23040"/>
            </p14:xfrm>
          </p:contentPart>
        </mc:Choice>
        <mc:Fallback>
          <p:pic>
            <p:nvPicPr>
              <p:cNvPr id="74" name="Ink 73">
                <a:extLst>
                  <a:ext uri="{FF2B5EF4-FFF2-40B4-BE49-F238E27FC236}">
                    <a16:creationId xmlns:a16="http://schemas.microsoft.com/office/drawing/2014/main" id="{10D22A44-0006-805F-1BB3-9E84F9F74138}"/>
                  </a:ext>
                </a:extLst>
              </p:cNvPr>
              <p:cNvPicPr/>
              <p:nvPr/>
            </p:nvPicPr>
            <p:blipFill>
              <a:blip r:embed="rId74"/>
              <a:stretch>
                <a:fillRect/>
              </a:stretch>
            </p:blipFill>
            <p:spPr>
              <a:xfrm>
                <a:off x="961711" y="5376788"/>
                <a:ext cx="56160" cy="64080"/>
              </a:xfrm>
              <a:prstGeom prst="rect">
                <a:avLst/>
              </a:prstGeom>
            </p:spPr>
          </p:pic>
        </mc:Fallback>
      </mc:AlternateContent>
    </p:spTree>
    <p:extLst>
      <p:ext uri="{BB962C8B-B14F-4D97-AF65-F5344CB8AC3E}">
        <p14:creationId xmlns:p14="http://schemas.microsoft.com/office/powerpoint/2010/main" val="393011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83A8A-D34A-4241-8848-41F500405134}"/>
              </a:ext>
            </a:extLst>
          </p:cNvPr>
          <p:cNvSpPr>
            <a:spLocks noGrp="1"/>
          </p:cNvSpPr>
          <p:nvPr>
            <p:ph idx="1"/>
          </p:nvPr>
        </p:nvSpPr>
        <p:spPr>
          <a:xfrm>
            <a:off x="838200" y="929390"/>
            <a:ext cx="10515600" cy="5247573"/>
          </a:xfrm>
        </p:spPr>
        <p:txBody>
          <a:bodyPr>
            <a:normAutofit/>
          </a:bodyPr>
          <a:lstStyle/>
          <a:p>
            <a:r>
              <a:rPr lang="en-US" dirty="0">
                <a:solidFill>
                  <a:srgbClr val="FF0000"/>
                </a:solidFill>
              </a:rPr>
              <a:t>Step 3: ﻿</a:t>
            </a:r>
            <a:r>
              <a:rPr lang="en-US" dirty="0"/>
              <a:t>This product is unnormalized, so we need to normalize it: 				10.212</a:t>
            </a:r>
            <a:r>
              <a:rPr lang="en-US" baseline="-25000" dirty="0"/>
              <a:t>ten</a:t>
            </a:r>
            <a:r>
              <a:rPr lang="en-US" dirty="0"/>
              <a:t> X 10</a:t>
            </a:r>
            <a:r>
              <a:rPr lang="en-US" baseline="30000" dirty="0"/>
              <a:t>5</a:t>
            </a:r>
            <a:r>
              <a:rPr lang="en-US" dirty="0"/>
              <a:t> = 1.0212</a:t>
            </a:r>
            <a:r>
              <a:rPr lang="en-US" baseline="-25000" dirty="0"/>
              <a:t>ten</a:t>
            </a:r>
            <a:r>
              <a:rPr lang="en-US" dirty="0"/>
              <a:t> X 10</a:t>
            </a:r>
            <a:r>
              <a:rPr lang="en-US" baseline="30000" dirty="0"/>
              <a:t>6</a:t>
            </a:r>
          </a:p>
          <a:p>
            <a:r>
              <a:rPr lang="en-US" dirty="0">
                <a:solidFill>
                  <a:srgbClr val="FF0000"/>
                </a:solidFill>
              </a:rPr>
              <a:t>Step 4: ﻿</a:t>
            </a:r>
            <a:r>
              <a:rPr lang="en-US" dirty="0"/>
              <a:t>We assumed that the significand is only four digits long (excluding the sign), so we must round the number. The number 1.0212 </a:t>
            </a:r>
            <a:r>
              <a:rPr lang="en-US" baseline="-25000" dirty="0"/>
              <a:t>ten</a:t>
            </a:r>
            <a:r>
              <a:rPr lang="en-US" dirty="0"/>
              <a:t> X 10</a:t>
            </a:r>
            <a:r>
              <a:rPr lang="en-US" baseline="30000" dirty="0"/>
              <a:t>6</a:t>
            </a:r>
            <a:r>
              <a:rPr lang="en-US" dirty="0"/>
              <a:t> is rounded to four digits in the significand to    1.021</a:t>
            </a:r>
            <a:r>
              <a:rPr lang="en-US" baseline="-25000" dirty="0"/>
              <a:t>ten</a:t>
            </a:r>
            <a:r>
              <a:rPr lang="en-US" dirty="0"/>
              <a:t> X 10</a:t>
            </a:r>
            <a:r>
              <a:rPr lang="en-US" baseline="30000" dirty="0"/>
              <a:t>6</a:t>
            </a:r>
            <a:endParaRPr lang="en-US" dirty="0"/>
          </a:p>
          <a:p>
            <a:r>
              <a:rPr lang="en-US" dirty="0">
                <a:solidFill>
                  <a:srgbClr val="FF0000"/>
                </a:solidFill>
              </a:rPr>
              <a:t>Step 5:</a:t>
            </a:r>
            <a:r>
              <a:rPr lang="en-US" dirty="0"/>
              <a:t> ﻿The sign of the product depends on the signs of the original operands. If they are both the same, the sign is positive; otherwise, it’s negative. Hence, the product is  1.021</a:t>
            </a:r>
            <a:r>
              <a:rPr lang="en-US" baseline="-25000" dirty="0"/>
              <a:t>ten</a:t>
            </a:r>
            <a:r>
              <a:rPr lang="en-US" dirty="0"/>
              <a:t> x 10</a:t>
            </a:r>
            <a:r>
              <a:rPr lang="en-US" baseline="30000" dirty="0"/>
              <a:t>6</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E938CDD-49B6-0A53-1FFA-3F482F18B4EA}"/>
                  </a:ext>
                </a:extLst>
              </p14:cNvPr>
              <p14:cNvContentPartPr/>
              <p14:nvPr/>
            </p14:nvContentPartPr>
            <p14:xfrm>
              <a:off x="6271711" y="1771748"/>
              <a:ext cx="11160" cy="6480"/>
            </p14:xfrm>
          </p:contentPart>
        </mc:Choice>
        <mc:Fallback>
          <p:pic>
            <p:nvPicPr>
              <p:cNvPr id="2" name="Ink 1">
                <a:extLst>
                  <a:ext uri="{FF2B5EF4-FFF2-40B4-BE49-F238E27FC236}">
                    <a16:creationId xmlns:a16="http://schemas.microsoft.com/office/drawing/2014/main" id="{DE938CDD-49B6-0A53-1FFA-3F482F18B4EA}"/>
                  </a:ext>
                </a:extLst>
              </p:cNvPr>
              <p:cNvPicPr/>
              <p:nvPr/>
            </p:nvPicPr>
            <p:blipFill>
              <a:blip r:embed="rId3"/>
              <a:stretch>
                <a:fillRect/>
              </a:stretch>
            </p:blipFill>
            <p:spPr>
              <a:xfrm>
                <a:off x="6251191" y="1751588"/>
                <a:ext cx="518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26E6B0E-73BE-7EE1-8E21-B413B0319EEF}"/>
                  </a:ext>
                </a:extLst>
              </p14:cNvPr>
              <p14:cNvContentPartPr/>
              <p14:nvPr/>
            </p14:nvContentPartPr>
            <p14:xfrm>
              <a:off x="6392311" y="1796588"/>
              <a:ext cx="15840" cy="360"/>
            </p14:xfrm>
          </p:contentPart>
        </mc:Choice>
        <mc:Fallback>
          <p:pic>
            <p:nvPicPr>
              <p:cNvPr id="4" name="Ink 3">
                <a:extLst>
                  <a:ext uri="{FF2B5EF4-FFF2-40B4-BE49-F238E27FC236}">
                    <a16:creationId xmlns:a16="http://schemas.microsoft.com/office/drawing/2014/main" id="{926E6B0E-73BE-7EE1-8E21-B413B0319EEF}"/>
                  </a:ext>
                </a:extLst>
              </p:cNvPr>
              <p:cNvPicPr/>
              <p:nvPr/>
            </p:nvPicPr>
            <p:blipFill>
              <a:blip r:embed="rId5"/>
              <a:stretch>
                <a:fillRect/>
              </a:stretch>
            </p:blipFill>
            <p:spPr>
              <a:xfrm>
                <a:off x="6371791" y="1776068"/>
                <a:ext cx="56520" cy="41040"/>
              </a:xfrm>
              <a:prstGeom prst="rect">
                <a:avLst/>
              </a:prstGeom>
            </p:spPr>
          </p:pic>
        </mc:Fallback>
      </mc:AlternateContent>
      <p:grpSp>
        <p:nvGrpSpPr>
          <p:cNvPr id="7" name="Group 6">
            <a:extLst>
              <a:ext uri="{FF2B5EF4-FFF2-40B4-BE49-F238E27FC236}">
                <a16:creationId xmlns:a16="http://schemas.microsoft.com/office/drawing/2014/main" id="{F0C485CA-028D-97E5-DCFD-C0110721F6BE}"/>
              </a:ext>
            </a:extLst>
          </p:cNvPr>
          <p:cNvGrpSpPr/>
          <p:nvPr/>
        </p:nvGrpSpPr>
        <p:grpSpPr>
          <a:xfrm>
            <a:off x="6751231" y="1705868"/>
            <a:ext cx="111240" cy="7200"/>
            <a:chOff x="6751231" y="1705868"/>
            <a:chExt cx="111240" cy="720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61B23DC-28D5-FA76-97AA-29B7CBF53A6B}"/>
                    </a:ext>
                  </a:extLst>
                </p14:cNvPr>
                <p14:cNvContentPartPr/>
                <p14:nvPr/>
              </p14:nvContentPartPr>
              <p14:xfrm>
                <a:off x="6751231" y="1712708"/>
                <a:ext cx="12960" cy="360"/>
              </p14:xfrm>
            </p:contentPart>
          </mc:Choice>
          <mc:Fallback>
            <p:pic>
              <p:nvPicPr>
                <p:cNvPr id="5" name="Ink 4">
                  <a:extLst>
                    <a:ext uri="{FF2B5EF4-FFF2-40B4-BE49-F238E27FC236}">
                      <a16:creationId xmlns:a16="http://schemas.microsoft.com/office/drawing/2014/main" id="{661B23DC-28D5-FA76-97AA-29B7CBF53A6B}"/>
                    </a:ext>
                  </a:extLst>
                </p:cNvPr>
                <p:cNvPicPr/>
                <p:nvPr/>
              </p:nvPicPr>
              <p:blipFill>
                <a:blip r:embed="rId7"/>
                <a:stretch>
                  <a:fillRect/>
                </a:stretch>
              </p:blipFill>
              <p:spPr>
                <a:xfrm>
                  <a:off x="6730711" y="1692188"/>
                  <a:ext cx="536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6F40E39E-31DB-B86A-C882-74584D3DBB47}"/>
                    </a:ext>
                  </a:extLst>
                </p14:cNvPr>
                <p14:cNvContentPartPr/>
                <p14:nvPr/>
              </p14:nvContentPartPr>
              <p14:xfrm>
                <a:off x="6832231" y="1705868"/>
                <a:ext cx="30240" cy="360"/>
              </p14:xfrm>
            </p:contentPart>
          </mc:Choice>
          <mc:Fallback>
            <p:pic>
              <p:nvPicPr>
                <p:cNvPr id="6" name="Ink 5">
                  <a:extLst>
                    <a:ext uri="{FF2B5EF4-FFF2-40B4-BE49-F238E27FC236}">
                      <a16:creationId xmlns:a16="http://schemas.microsoft.com/office/drawing/2014/main" id="{6F40E39E-31DB-B86A-C882-74584D3DBB47}"/>
                    </a:ext>
                  </a:extLst>
                </p:cNvPr>
                <p:cNvPicPr/>
                <p:nvPr/>
              </p:nvPicPr>
              <p:blipFill>
                <a:blip r:embed="rId9"/>
                <a:stretch>
                  <a:fillRect/>
                </a:stretch>
              </p:blipFill>
              <p:spPr>
                <a:xfrm>
                  <a:off x="6811711" y="1685708"/>
                  <a:ext cx="70920" cy="41040"/>
                </a:xfrm>
                <a:prstGeom prst="rect">
                  <a:avLst/>
                </a:prstGeom>
              </p:spPr>
            </p:pic>
          </mc:Fallback>
        </mc:AlternateContent>
      </p:grpSp>
      <p:grpSp>
        <p:nvGrpSpPr>
          <p:cNvPr id="16" name="Group 15">
            <a:extLst>
              <a:ext uri="{FF2B5EF4-FFF2-40B4-BE49-F238E27FC236}">
                <a16:creationId xmlns:a16="http://schemas.microsoft.com/office/drawing/2014/main" id="{D0168E4B-65A2-863D-4C04-218D3CDE1A60}"/>
              </a:ext>
            </a:extLst>
          </p:cNvPr>
          <p:cNvGrpSpPr/>
          <p:nvPr/>
        </p:nvGrpSpPr>
        <p:grpSpPr>
          <a:xfrm>
            <a:off x="517471" y="5518988"/>
            <a:ext cx="1100160" cy="262440"/>
            <a:chOff x="517471" y="5518988"/>
            <a:chExt cx="1100160" cy="26244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D5319BE-CDC9-C869-2A92-14E633F1E7F6}"/>
                    </a:ext>
                  </a:extLst>
                </p14:cNvPr>
                <p14:cNvContentPartPr/>
                <p14:nvPr/>
              </p14:nvContentPartPr>
              <p14:xfrm>
                <a:off x="517471" y="5729948"/>
                <a:ext cx="231840" cy="51480"/>
              </p14:xfrm>
            </p:contentPart>
          </mc:Choice>
          <mc:Fallback>
            <p:pic>
              <p:nvPicPr>
                <p:cNvPr id="8" name="Ink 7">
                  <a:extLst>
                    <a:ext uri="{FF2B5EF4-FFF2-40B4-BE49-F238E27FC236}">
                      <a16:creationId xmlns:a16="http://schemas.microsoft.com/office/drawing/2014/main" id="{4D5319BE-CDC9-C869-2A92-14E633F1E7F6}"/>
                    </a:ext>
                  </a:extLst>
                </p:cNvPr>
                <p:cNvPicPr/>
                <p:nvPr/>
              </p:nvPicPr>
              <p:blipFill>
                <a:blip r:embed="rId11"/>
                <a:stretch>
                  <a:fillRect/>
                </a:stretch>
              </p:blipFill>
              <p:spPr>
                <a:xfrm>
                  <a:off x="496951" y="5709428"/>
                  <a:ext cx="2725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7BAC53D-9554-5F83-7624-52667D21F8E0}"/>
                    </a:ext>
                  </a:extLst>
                </p14:cNvPr>
                <p14:cNvContentPartPr/>
                <p14:nvPr/>
              </p14:nvContentPartPr>
              <p14:xfrm>
                <a:off x="898711" y="5543468"/>
                <a:ext cx="235800" cy="223200"/>
              </p14:xfrm>
            </p:contentPart>
          </mc:Choice>
          <mc:Fallback>
            <p:pic>
              <p:nvPicPr>
                <p:cNvPr id="9" name="Ink 8">
                  <a:extLst>
                    <a:ext uri="{FF2B5EF4-FFF2-40B4-BE49-F238E27FC236}">
                      <a16:creationId xmlns:a16="http://schemas.microsoft.com/office/drawing/2014/main" id="{77BAC53D-9554-5F83-7624-52667D21F8E0}"/>
                    </a:ext>
                  </a:extLst>
                </p:cNvPr>
                <p:cNvPicPr/>
                <p:nvPr/>
              </p:nvPicPr>
              <p:blipFill>
                <a:blip r:embed="rId13"/>
                <a:stretch>
                  <a:fillRect/>
                </a:stretch>
              </p:blipFill>
              <p:spPr>
                <a:xfrm>
                  <a:off x="878191" y="5523308"/>
                  <a:ext cx="2768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6DECB3F-5316-7C54-5CA6-7006429E637E}"/>
                    </a:ext>
                  </a:extLst>
                </p14:cNvPr>
                <p14:cNvContentPartPr/>
                <p14:nvPr/>
              </p14:nvContentPartPr>
              <p14:xfrm>
                <a:off x="881431" y="5624468"/>
                <a:ext cx="285840" cy="86040"/>
              </p14:xfrm>
            </p:contentPart>
          </mc:Choice>
          <mc:Fallback>
            <p:pic>
              <p:nvPicPr>
                <p:cNvPr id="10" name="Ink 9">
                  <a:extLst>
                    <a:ext uri="{FF2B5EF4-FFF2-40B4-BE49-F238E27FC236}">
                      <a16:creationId xmlns:a16="http://schemas.microsoft.com/office/drawing/2014/main" id="{C6DECB3F-5316-7C54-5CA6-7006429E637E}"/>
                    </a:ext>
                  </a:extLst>
                </p:cNvPr>
                <p:cNvPicPr/>
                <p:nvPr/>
              </p:nvPicPr>
              <p:blipFill>
                <a:blip r:embed="rId15"/>
                <a:stretch>
                  <a:fillRect/>
                </a:stretch>
              </p:blipFill>
              <p:spPr>
                <a:xfrm>
                  <a:off x="860911" y="5603948"/>
                  <a:ext cx="3268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47A73612-BF20-1298-60DF-D10A2B58065E}"/>
                    </a:ext>
                  </a:extLst>
                </p14:cNvPr>
                <p14:cNvContentPartPr/>
                <p14:nvPr/>
              </p14:nvContentPartPr>
              <p14:xfrm>
                <a:off x="1373191" y="5518988"/>
                <a:ext cx="244440" cy="140040"/>
              </p14:xfrm>
            </p:contentPart>
          </mc:Choice>
          <mc:Fallback>
            <p:pic>
              <p:nvPicPr>
                <p:cNvPr id="11" name="Ink 10">
                  <a:extLst>
                    <a:ext uri="{FF2B5EF4-FFF2-40B4-BE49-F238E27FC236}">
                      <a16:creationId xmlns:a16="http://schemas.microsoft.com/office/drawing/2014/main" id="{47A73612-BF20-1298-60DF-D10A2B58065E}"/>
                    </a:ext>
                  </a:extLst>
                </p:cNvPr>
                <p:cNvPicPr/>
                <p:nvPr/>
              </p:nvPicPr>
              <p:blipFill>
                <a:blip r:embed="rId17"/>
                <a:stretch>
                  <a:fillRect/>
                </a:stretch>
              </p:blipFill>
              <p:spPr>
                <a:xfrm>
                  <a:off x="1353031" y="5498468"/>
                  <a:ext cx="285120" cy="180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DB227B9B-1FB3-705A-674D-275F1DB52029}"/>
                  </a:ext>
                </a:extLst>
              </p14:cNvPr>
              <p14:cNvContentPartPr/>
              <p14:nvPr/>
            </p14:nvContentPartPr>
            <p14:xfrm>
              <a:off x="2261311" y="5256548"/>
              <a:ext cx="569520" cy="236520"/>
            </p14:xfrm>
          </p:contentPart>
        </mc:Choice>
        <mc:Fallback>
          <p:pic>
            <p:nvPicPr>
              <p:cNvPr id="12" name="Ink 11">
                <a:extLst>
                  <a:ext uri="{FF2B5EF4-FFF2-40B4-BE49-F238E27FC236}">
                    <a16:creationId xmlns:a16="http://schemas.microsoft.com/office/drawing/2014/main" id="{DB227B9B-1FB3-705A-674D-275F1DB52029}"/>
                  </a:ext>
                </a:extLst>
              </p:cNvPr>
              <p:cNvPicPr/>
              <p:nvPr/>
            </p:nvPicPr>
            <p:blipFill>
              <a:blip r:embed="rId19"/>
              <a:stretch>
                <a:fillRect/>
              </a:stretch>
            </p:blipFill>
            <p:spPr>
              <a:xfrm>
                <a:off x="2240791" y="5236028"/>
                <a:ext cx="610200" cy="277200"/>
              </a:xfrm>
              <a:prstGeom prst="rect">
                <a:avLst/>
              </a:prstGeom>
            </p:spPr>
          </p:pic>
        </mc:Fallback>
      </mc:AlternateContent>
      <p:grpSp>
        <p:nvGrpSpPr>
          <p:cNvPr id="15" name="Group 14">
            <a:extLst>
              <a:ext uri="{FF2B5EF4-FFF2-40B4-BE49-F238E27FC236}">
                <a16:creationId xmlns:a16="http://schemas.microsoft.com/office/drawing/2014/main" id="{C0B70B1B-80EA-9A39-75C8-0588EE0B3E81}"/>
              </a:ext>
            </a:extLst>
          </p:cNvPr>
          <p:cNvGrpSpPr/>
          <p:nvPr/>
        </p:nvGrpSpPr>
        <p:grpSpPr>
          <a:xfrm>
            <a:off x="3209551" y="5115068"/>
            <a:ext cx="308520" cy="256320"/>
            <a:chOff x="3209551" y="5115068"/>
            <a:chExt cx="308520" cy="25632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110EC245-5E76-8537-80B9-5A648A5EBD86}"/>
                    </a:ext>
                  </a:extLst>
                </p14:cNvPr>
                <p14:cNvContentPartPr/>
                <p14:nvPr/>
              </p14:nvContentPartPr>
              <p14:xfrm>
                <a:off x="3313231" y="5115068"/>
                <a:ext cx="72360" cy="256320"/>
              </p14:xfrm>
            </p:contentPart>
          </mc:Choice>
          <mc:Fallback>
            <p:pic>
              <p:nvPicPr>
                <p:cNvPr id="13" name="Ink 12">
                  <a:extLst>
                    <a:ext uri="{FF2B5EF4-FFF2-40B4-BE49-F238E27FC236}">
                      <a16:creationId xmlns:a16="http://schemas.microsoft.com/office/drawing/2014/main" id="{110EC245-5E76-8537-80B9-5A648A5EBD86}"/>
                    </a:ext>
                  </a:extLst>
                </p:cNvPr>
                <p:cNvPicPr/>
                <p:nvPr/>
              </p:nvPicPr>
              <p:blipFill>
                <a:blip r:embed="rId21"/>
                <a:stretch>
                  <a:fillRect/>
                </a:stretch>
              </p:blipFill>
              <p:spPr>
                <a:xfrm>
                  <a:off x="3292711" y="5094548"/>
                  <a:ext cx="1134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BDCCEDD1-D2C1-85B2-9E85-A0205862837D}"/>
                    </a:ext>
                  </a:extLst>
                </p14:cNvPr>
                <p14:cNvContentPartPr/>
                <p14:nvPr/>
              </p14:nvContentPartPr>
              <p14:xfrm>
                <a:off x="3209551" y="5210828"/>
                <a:ext cx="308520" cy="115920"/>
              </p14:xfrm>
            </p:contentPart>
          </mc:Choice>
          <mc:Fallback>
            <p:pic>
              <p:nvPicPr>
                <p:cNvPr id="14" name="Ink 13">
                  <a:extLst>
                    <a:ext uri="{FF2B5EF4-FFF2-40B4-BE49-F238E27FC236}">
                      <a16:creationId xmlns:a16="http://schemas.microsoft.com/office/drawing/2014/main" id="{BDCCEDD1-D2C1-85B2-9E85-A0205862837D}"/>
                    </a:ext>
                  </a:extLst>
                </p:cNvPr>
                <p:cNvPicPr/>
                <p:nvPr/>
              </p:nvPicPr>
              <p:blipFill>
                <a:blip r:embed="rId23"/>
                <a:stretch>
                  <a:fillRect/>
                </a:stretch>
              </p:blipFill>
              <p:spPr>
                <a:xfrm>
                  <a:off x="3189031" y="5190668"/>
                  <a:ext cx="349560" cy="156960"/>
                </a:xfrm>
                <a:prstGeom prst="rect">
                  <a:avLst/>
                </a:prstGeom>
              </p:spPr>
            </p:pic>
          </mc:Fallback>
        </mc:AlternateContent>
      </p:grpSp>
      <p:grpSp>
        <p:nvGrpSpPr>
          <p:cNvPr id="27" name="Group 26">
            <a:extLst>
              <a:ext uri="{FF2B5EF4-FFF2-40B4-BE49-F238E27FC236}">
                <a16:creationId xmlns:a16="http://schemas.microsoft.com/office/drawing/2014/main" id="{52B7B560-246A-2C6E-4813-CB79CD452FE1}"/>
              </a:ext>
            </a:extLst>
          </p:cNvPr>
          <p:cNvGrpSpPr/>
          <p:nvPr/>
        </p:nvGrpSpPr>
        <p:grpSpPr>
          <a:xfrm>
            <a:off x="648871" y="6152588"/>
            <a:ext cx="1130760" cy="442080"/>
            <a:chOff x="648871" y="6152588"/>
            <a:chExt cx="1130760" cy="442080"/>
          </a:xfrm>
        </p:grpSpPr>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A6B3DCF7-FE6A-4090-01E4-BC3510897A48}"/>
                    </a:ext>
                  </a:extLst>
                </p14:cNvPr>
                <p14:cNvContentPartPr/>
                <p14:nvPr/>
              </p14:nvContentPartPr>
              <p14:xfrm>
                <a:off x="786031" y="6287228"/>
                <a:ext cx="58680" cy="307440"/>
              </p14:xfrm>
            </p:contentPart>
          </mc:Choice>
          <mc:Fallback>
            <p:pic>
              <p:nvPicPr>
                <p:cNvPr id="17" name="Ink 16">
                  <a:extLst>
                    <a:ext uri="{FF2B5EF4-FFF2-40B4-BE49-F238E27FC236}">
                      <a16:creationId xmlns:a16="http://schemas.microsoft.com/office/drawing/2014/main" id="{A6B3DCF7-FE6A-4090-01E4-BC3510897A48}"/>
                    </a:ext>
                  </a:extLst>
                </p:cNvPr>
                <p:cNvPicPr/>
                <p:nvPr/>
              </p:nvPicPr>
              <p:blipFill>
                <a:blip r:embed="rId25"/>
                <a:stretch>
                  <a:fillRect/>
                </a:stretch>
              </p:blipFill>
              <p:spPr>
                <a:xfrm>
                  <a:off x="765511" y="6266708"/>
                  <a:ext cx="9972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205D0A0F-B010-AC6E-701D-B9957C2E4705}"/>
                    </a:ext>
                  </a:extLst>
                </p14:cNvPr>
                <p14:cNvContentPartPr/>
                <p14:nvPr/>
              </p14:nvContentPartPr>
              <p14:xfrm>
                <a:off x="648871" y="6442028"/>
                <a:ext cx="272880" cy="105840"/>
              </p14:xfrm>
            </p:contentPart>
          </mc:Choice>
          <mc:Fallback>
            <p:pic>
              <p:nvPicPr>
                <p:cNvPr id="18" name="Ink 17">
                  <a:extLst>
                    <a:ext uri="{FF2B5EF4-FFF2-40B4-BE49-F238E27FC236}">
                      <a16:creationId xmlns:a16="http://schemas.microsoft.com/office/drawing/2014/main" id="{205D0A0F-B010-AC6E-701D-B9957C2E4705}"/>
                    </a:ext>
                  </a:extLst>
                </p:cNvPr>
                <p:cNvPicPr/>
                <p:nvPr/>
              </p:nvPicPr>
              <p:blipFill>
                <a:blip r:embed="rId27"/>
                <a:stretch>
                  <a:fillRect/>
                </a:stretch>
              </p:blipFill>
              <p:spPr>
                <a:xfrm>
                  <a:off x="628351" y="6421508"/>
                  <a:ext cx="3135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56F1BDE3-0338-F6D8-461B-FE2E69328011}"/>
                    </a:ext>
                  </a:extLst>
                </p14:cNvPr>
                <p14:cNvContentPartPr/>
                <p14:nvPr/>
              </p14:nvContentPartPr>
              <p14:xfrm>
                <a:off x="1140271" y="6281108"/>
                <a:ext cx="116640" cy="218520"/>
              </p14:xfrm>
            </p:contentPart>
          </mc:Choice>
          <mc:Fallback>
            <p:pic>
              <p:nvPicPr>
                <p:cNvPr id="19" name="Ink 18">
                  <a:extLst>
                    <a:ext uri="{FF2B5EF4-FFF2-40B4-BE49-F238E27FC236}">
                      <a16:creationId xmlns:a16="http://schemas.microsoft.com/office/drawing/2014/main" id="{56F1BDE3-0338-F6D8-461B-FE2E69328011}"/>
                    </a:ext>
                  </a:extLst>
                </p:cNvPr>
                <p:cNvPicPr/>
                <p:nvPr/>
              </p:nvPicPr>
              <p:blipFill>
                <a:blip r:embed="rId29"/>
                <a:stretch>
                  <a:fillRect/>
                </a:stretch>
              </p:blipFill>
              <p:spPr>
                <a:xfrm>
                  <a:off x="1119751" y="6260948"/>
                  <a:ext cx="1573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BA6A3AA3-B763-0B52-CAC5-7682015E22F6}"/>
                    </a:ext>
                  </a:extLst>
                </p14:cNvPr>
                <p14:cNvContentPartPr/>
                <p14:nvPr/>
              </p14:nvContentPartPr>
              <p14:xfrm>
                <a:off x="1110751" y="6345188"/>
                <a:ext cx="325440" cy="135000"/>
              </p14:xfrm>
            </p:contentPart>
          </mc:Choice>
          <mc:Fallback>
            <p:pic>
              <p:nvPicPr>
                <p:cNvPr id="20" name="Ink 19">
                  <a:extLst>
                    <a:ext uri="{FF2B5EF4-FFF2-40B4-BE49-F238E27FC236}">
                      <a16:creationId xmlns:a16="http://schemas.microsoft.com/office/drawing/2014/main" id="{BA6A3AA3-B763-0B52-CAC5-7682015E22F6}"/>
                    </a:ext>
                  </a:extLst>
                </p:cNvPr>
                <p:cNvPicPr/>
                <p:nvPr/>
              </p:nvPicPr>
              <p:blipFill>
                <a:blip r:embed="rId31"/>
                <a:stretch>
                  <a:fillRect/>
                </a:stretch>
              </p:blipFill>
              <p:spPr>
                <a:xfrm>
                  <a:off x="1090591" y="6324668"/>
                  <a:ext cx="3661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DF299D19-4C61-3EF9-C36C-09BA5207C6FD}"/>
                    </a:ext>
                  </a:extLst>
                </p14:cNvPr>
                <p14:cNvContentPartPr/>
                <p14:nvPr/>
              </p14:nvContentPartPr>
              <p14:xfrm>
                <a:off x="1709791" y="6152588"/>
                <a:ext cx="55080" cy="306720"/>
              </p14:xfrm>
            </p:contentPart>
          </mc:Choice>
          <mc:Fallback>
            <p:pic>
              <p:nvPicPr>
                <p:cNvPr id="21" name="Ink 20">
                  <a:extLst>
                    <a:ext uri="{FF2B5EF4-FFF2-40B4-BE49-F238E27FC236}">
                      <a16:creationId xmlns:a16="http://schemas.microsoft.com/office/drawing/2014/main" id="{DF299D19-4C61-3EF9-C36C-09BA5207C6FD}"/>
                    </a:ext>
                  </a:extLst>
                </p:cNvPr>
                <p:cNvPicPr/>
                <p:nvPr/>
              </p:nvPicPr>
              <p:blipFill>
                <a:blip r:embed="rId33"/>
                <a:stretch>
                  <a:fillRect/>
                </a:stretch>
              </p:blipFill>
              <p:spPr>
                <a:xfrm>
                  <a:off x="1689271" y="6132068"/>
                  <a:ext cx="9612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5C516612-4D97-77C0-232D-369061D0049E}"/>
                    </a:ext>
                  </a:extLst>
                </p14:cNvPr>
                <p14:cNvContentPartPr/>
                <p14:nvPr/>
              </p14:nvContentPartPr>
              <p14:xfrm>
                <a:off x="1558231" y="6253748"/>
                <a:ext cx="221400" cy="124560"/>
              </p14:xfrm>
            </p:contentPart>
          </mc:Choice>
          <mc:Fallback>
            <p:pic>
              <p:nvPicPr>
                <p:cNvPr id="22" name="Ink 21">
                  <a:extLst>
                    <a:ext uri="{FF2B5EF4-FFF2-40B4-BE49-F238E27FC236}">
                      <a16:creationId xmlns:a16="http://schemas.microsoft.com/office/drawing/2014/main" id="{5C516612-4D97-77C0-232D-369061D0049E}"/>
                    </a:ext>
                  </a:extLst>
                </p:cNvPr>
                <p:cNvPicPr/>
                <p:nvPr/>
              </p:nvPicPr>
              <p:blipFill>
                <a:blip r:embed="rId35"/>
                <a:stretch>
                  <a:fillRect/>
                </a:stretch>
              </p:blipFill>
              <p:spPr>
                <a:xfrm>
                  <a:off x="1537711" y="6233228"/>
                  <a:ext cx="262080" cy="165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F70526C1-B82C-0878-C455-FC27A6FE5DB6}"/>
                  </a:ext>
                </a:extLst>
              </p14:cNvPr>
              <p14:cNvContentPartPr/>
              <p14:nvPr/>
            </p14:nvContentPartPr>
            <p14:xfrm>
              <a:off x="2476591" y="5991308"/>
              <a:ext cx="649080" cy="180720"/>
            </p14:xfrm>
          </p:contentPart>
        </mc:Choice>
        <mc:Fallback>
          <p:pic>
            <p:nvPicPr>
              <p:cNvPr id="23" name="Ink 22">
                <a:extLst>
                  <a:ext uri="{FF2B5EF4-FFF2-40B4-BE49-F238E27FC236}">
                    <a16:creationId xmlns:a16="http://schemas.microsoft.com/office/drawing/2014/main" id="{F70526C1-B82C-0878-C455-FC27A6FE5DB6}"/>
                  </a:ext>
                </a:extLst>
              </p:cNvPr>
              <p:cNvPicPr/>
              <p:nvPr/>
            </p:nvPicPr>
            <p:blipFill>
              <a:blip r:embed="rId37"/>
              <a:stretch>
                <a:fillRect/>
              </a:stretch>
            </p:blipFill>
            <p:spPr>
              <a:xfrm>
                <a:off x="2456071" y="5970788"/>
                <a:ext cx="690120" cy="221400"/>
              </a:xfrm>
              <a:prstGeom prst="rect">
                <a:avLst/>
              </a:prstGeom>
            </p:spPr>
          </p:pic>
        </mc:Fallback>
      </mc:AlternateContent>
      <p:grpSp>
        <p:nvGrpSpPr>
          <p:cNvPr id="26" name="Group 25">
            <a:extLst>
              <a:ext uri="{FF2B5EF4-FFF2-40B4-BE49-F238E27FC236}">
                <a16:creationId xmlns:a16="http://schemas.microsoft.com/office/drawing/2014/main" id="{E35B75FC-D183-2FA5-BEA1-1AB4C018FC8F}"/>
              </a:ext>
            </a:extLst>
          </p:cNvPr>
          <p:cNvGrpSpPr/>
          <p:nvPr/>
        </p:nvGrpSpPr>
        <p:grpSpPr>
          <a:xfrm>
            <a:off x="3436711" y="5795828"/>
            <a:ext cx="451080" cy="292320"/>
            <a:chOff x="3436711" y="5795828"/>
            <a:chExt cx="451080" cy="292320"/>
          </a:xfrm>
        </p:grpSpPr>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DD2A1593-34A8-5CD6-461B-F04FAE3D006C}"/>
                    </a:ext>
                  </a:extLst>
                </p14:cNvPr>
                <p14:cNvContentPartPr/>
                <p14:nvPr/>
              </p14:nvContentPartPr>
              <p14:xfrm>
                <a:off x="3566671" y="5795828"/>
                <a:ext cx="36720" cy="292320"/>
              </p14:xfrm>
            </p:contentPart>
          </mc:Choice>
          <mc:Fallback>
            <p:pic>
              <p:nvPicPr>
                <p:cNvPr id="24" name="Ink 23">
                  <a:extLst>
                    <a:ext uri="{FF2B5EF4-FFF2-40B4-BE49-F238E27FC236}">
                      <a16:creationId xmlns:a16="http://schemas.microsoft.com/office/drawing/2014/main" id="{DD2A1593-34A8-5CD6-461B-F04FAE3D006C}"/>
                    </a:ext>
                  </a:extLst>
                </p:cNvPr>
                <p:cNvPicPr/>
                <p:nvPr/>
              </p:nvPicPr>
              <p:blipFill>
                <a:blip r:embed="rId39"/>
                <a:stretch>
                  <a:fillRect/>
                </a:stretch>
              </p:blipFill>
              <p:spPr>
                <a:xfrm>
                  <a:off x="3546151" y="5775308"/>
                  <a:ext cx="774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5C634630-4368-34C9-1E79-AFA751414EA4}"/>
                    </a:ext>
                  </a:extLst>
                </p14:cNvPr>
                <p14:cNvContentPartPr/>
                <p14:nvPr/>
              </p14:nvContentPartPr>
              <p14:xfrm>
                <a:off x="3436711" y="5900588"/>
                <a:ext cx="451080" cy="131760"/>
              </p14:xfrm>
            </p:contentPart>
          </mc:Choice>
          <mc:Fallback>
            <p:pic>
              <p:nvPicPr>
                <p:cNvPr id="25" name="Ink 24">
                  <a:extLst>
                    <a:ext uri="{FF2B5EF4-FFF2-40B4-BE49-F238E27FC236}">
                      <a16:creationId xmlns:a16="http://schemas.microsoft.com/office/drawing/2014/main" id="{5C634630-4368-34C9-1E79-AFA751414EA4}"/>
                    </a:ext>
                  </a:extLst>
                </p:cNvPr>
                <p:cNvPicPr/>
                <p:nvPr/>
              </p:nvPicPr>
              <p:blipFill>
                <a:blip r:embed="rId41"/>
                <a:stretch>
                  <a:fillRect/>
                </a:stretch>
              </p:blipFill>
              <p:spPr>
                <a:xfrm>
                  <a:off x="3416191" y="5880428"/>
                  <a:ext cx="491760" cy="172440"/>
                </a:xfrm>
                <a:prstGeom prst="rect">
                  <a:avLst/>
                </a:prstGeom>
              </p:spPr>
            </p:pic>
          </mc:Fallback>
        </mc:AlternateContent>
      </p:grpSp>
    </p:spTree>
    <p:extLst>
      <p:ext uri="{BB962C8B-B14F-4D97-AF65-F5344CB8AC3E}">
        <p14:creationId xmlns:p14="http://schemas.microsoft.com/office/powerpoint/2010/main" val="175187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74007-F5EA-CA4F-BCD2-F9CF43BC2A9A}"/>
              </a:ext>
            </a:extLst>
          </p:cNvPr>
          <p:cNvSpPr>
            <a:spLocks noGrp="1"/>
          </p:cNvSpPr>
          <p:nvPr>
            <p:ph idx="1"/>
          </p:nvPr>
        </p:nvSpPr>
        <p:spPr>
          <a:xfrm>
            <a:off x="373505" y="566451"/>
            <a:ext cx="6162207" cy="542821"/>
          </a:xfrm>
        </p:spPr>
        <p:txBody>
          <a:bodyPr>
            <a:normAutofit fontScale="92500"/>
          </a:bodyPr>
          <a:lstStyle/>
          <a:p>
            <a:pPr marL="0" indent="0">
              <a:buNone/>
            </a:pPr>
            <a:r>
              <a:rPr lang="en-US" dirty="0"/>
              <a:t>Flowchart for floating point multiplication</a:t>
            </a:r>
          </a:p>
          <a:p>
            <a:pPr marL="0" indent="0">
              <a:buNone/>
            </a:pPr>
            <a:endParaRPr lang="en-US" dirty="0"/>
          </a:p>
        </p:txBody>
      </p:sp>
      <p:pic>
        <p:nvPicPr>
          <p:cNvPr id="4" name="Picture 3">
            <a:extLst>
              <a:ext uri="{FF2B5EF4-FFF2-40B4-BE49-F238E27FC236}">
                <a16:creationId xmlns:a16="http://schemas.microsoft.com/office/drawing/2014/main" id="{EFFDE0CD-37E6-C944-9D19-9E57620E2287}"/>
              </a:ext>
            </a:extLst>
          </p:cNvPr>
          <p:cNvPicPr>
            <a:picLocks noChangeAspect="1"/>
          </p:cNvPicPr>
          <p:nvPr/>
        </p:nvPicPr>
        <p:blipFill>
          <a:blip r:embed="rId2"/>
          <a:stretch>
            <a:fillRect/>
          </a:stretch>
        </p:blipFill>
        <p:spPr>
          <a:xfrm>
            <a:off x="6275881" y="0"/>
            <a:ext cx="4801849" cy="6858000"/>
          </a:xfrm>
          <a:prstGeom prst="rect">
            <a:avLst/>
          </a:prstGeom>
        </p:spPr>
      </p:pic>
    </p:spTree>
    <p:extLst>
      <p:ext uri="{BB962C8B-B14F-4D97-AF65-F5344CB8AC3E}">
        <p14:creationId xmlns:p14="http://schemas.microsoft.com/office/powerpoint/2010/main" val="339011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0BFE9-E781-FE4F-8B01-176444B1894F}"/>
              </a:ext>
            </a:extLst>
          </p:cNvPr>
          <p:cNvSpPr>
            <a:spLocks noGrp="1"/>
          </p:cNvSpPr>
          <p:nvPr>
            <p:ph idx="1"/>
          </p:nvPr>
        </p:nvSpPr>
        <p:spPr>
          <a:xfrm>
            <a:off x="538397" y="404734"/>
            <a:ext cx="10515600" cy="5367494"/>
          </a:xfrm>
        </p:spPr>
        <p:txBody>
          <a:bodyPr>
            <a:normAutofit/>
          </a:bodyPr>
          <a:lstStyle/>
          <a:p>
            <a:r>
              <a:rPr lang="en-US" dirty="0"/>
              <a:t>Binary floating point multiplication :</a:t>
            </a:r>
          </a:p>
          <a:p>
            <a:pPr marL="0" indent="0">
              <a:buNone/>
            </a:pPr>
            <a:r>
              <a:rPr lang="en-US" sz="2400" dirty="0"/>
              <a:t>﻿Let’s try multiplying the numbers 0.5</a:t>
            </a:r>
            <a:r>
              <a:rPr lang="en-US" sz="2400" baseline="-25000" dirty="0"/>
              <a:t>ten</a:t>
            </a:r>
            <a:r>
              <a:rPr lang="en-US" sz="2400" dirty="0"/>
              <a:t> and 0.4375</a:t>
            </a:r>
            <a:r>
              <a:rPr lang="en-US" sz="2400" baseline="-25000" dirty="0"/>
              <a:t>ten</a:t>
            </a:r>
            <a:r>
              <a:rPr lang="en-US" sz="2400" dirty="0"/>
              <a:t>,</a:t>
            </a:r>
          </a:p>
          <a:p>
            <a:pPr marL="0" indent="0">
              <a:buNone/>
            </a:pPr>
            <a:r>
              <a:rPr lang="en-US" sz="2400" dirty="0"/>
              <a:t>﻿In binary, the task is multiplying 1.000</a:t>
            </a:r>
            <a:r>
              <a:rPr lang="en-US" sz="2400" baseline="-25000" dirty="0"/>
              <a:t>two</a:t>
            </a:r>
            <a:r>
              <a:rPr lang="en-US" sz="2400" dirty="0"/>
              <a:t> x 2</a:t>
            </a:r>
            <a:r>
              <a:rPr lang="en-US" sz="2400" baseline="30000" dirty="0"/>
              <a:t>-1</a:t>
            </a:r>
            <a:r>
              <a:rPr lang="en-US" sz="2400" dirty="0"/>
              <a:t> by 1.110</a:t>
            </a:r>
            <a:r>
              <a:rPr lang="en-US" sz="2400" baseline="-25000" dirty="0"/>
              <a:t>two</a:t>
            </a:r>
            <a:r>
              <a:rPr lang="en-US" sz="2400" dirty="0"/>
              <a:t> x 2</a:t>
            </a:r>
            <a:r>
              <a:rPr lang="en-US" sz="2400" baseline="30000" dirty="0"/>
              <a:t>-2</a:t>
            </a:r>
          </a:p>
          <a:p>
            <a:pPr marL="0" indent="0">
              <a:buNone/>
            </a:pPr>
            <a:r>
              <a:rPr lang="en-US" sz="2400" dirty="0">
                <a:solidFill>
                  <a:srgbClr val="FF0000"/>
                </a:solidFill>
              </a:rPr>
              <a:t>Step 1:</a:t>
            </a:r>
            <a:r>
              <a:rPr lang="en-US" sz="2400" dirty="0"/>
              <a:t> ﻿Adding the exponents without bias: -1 + (-2) = - 3</a:t>
            </a:r>
          </a:p>
          <a:p>
            <a:pPr marL="0" indent="0">
              <a:buNone/>
            </a:pPr>
            <a:r>
              <a:rPr lang="en-US" sz="2400" dirty="0"/>
              <a:t> or, using the biased representation:</a:t>
            </a:r>
          </a:p>
          <a:p>
            <a:pPr marL="0" indent="0">
              <a:buNone/>
            </a:pPr>
            <a:r>
              <a:rPr lang="en-US" sz="2400" dirty="0"/>
              <a:t>	(-1 +127) + (-2 + 127)- 127 + (-1-2) + (127 + 127-127)</a:t>
            </a:r>
          </a:p>
          <a:p>
            <a:pPr marL="0" indent="0">
              <a:buNone/>
            </a:pPr>
            <a:r>
              <a:rPr lang="en-US" sz="2400" dirty="0"/>
              <a:t>	=- 3 + 127 = 124</a:t>
            </a:r>
          </a:p>
          <a:p>
            <a:pPr marL="0" indent="0">
              <a:buNone/>
            </a:pPr>
            <a:r>
              <a:rPr lang="en-US" sz="2400" dirty="0">
                <a:solidFill>
                  <a:srgbClr val="FF0000"/>
                </a:solidFill>
              </a:rPr>
              <a:t>Step 2:</a:t>
            </a:r>
            <a:r>
              <a:rPr lang="en-US" sz="2400" dirty="0"/>
              <a:t> </a:t>
            </a:r>
          </a:p>
          <a:p>
            <a:pPr marL="0" indent="0">
              <a:buNone/>
            </a:pPr>
            <a:endParaRPr lang="en-US" dirty="0"/>
          </a:p>
        </p:txBody>
      </p:sp>
      <p:pic>
        <p:nvPicPr>
          <p:cNvPr id="5" name="Picture 4">
            <a:extLst>
              <a:ext uri="{FF2B5EF4-FFF2-40B4-BE49-F238E27FC236}">
                <a16:creationId xmlns:a16="http://schemas.microsoft.com/office/drawing/2014/main" id="{3688E8A2-87E7-9048-AA4C-521A9B4BA904}"/>
              </a:ext>
            </a:extLst>
          </p:cNvPr>
          <p:cNvPicPr>
            <a:picLocks noChangeAspect="1"/>
          </p:cNvPicPr>
          <p:nvPr/>
        </p:nvPicPr>
        <p:blipFill>
          <a:blip r:embed="rId2"/>
          <a:stretch>
            <a:fillRect/>
          </a:stretch>
        </p:blipFill>
        <p:spPr>
          <a:xfrm>
            <a:off x="1720952" y="3650459"/>
            <a:ext cx="6628569" cy="3160132"/>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5F03A56-8AE7-53DA-4DA6-8EB966E30359}"/>
                  </a:ext>
                </a:extLst>
              </p14:cNvPr>
              <p14:cNvContentPartPr/>
              <p14:nvPr/>
            </p14:nvContentPartPr>
            <p14:xfrm>
              <a:off x="1809871" y="3569228"/>
              <a:ext cx="67680" cy="10440"/>
            </p14:xfrm>
          </p:contentPart>
        </mc:Choice>
        <mc:Fallback>
          <p:pic>
            <p:nvPicPr>
              <p:cNvPr id="2" name="Ink 1">
                <a:extLst>
                  <a:ext uri="{FF2B5EF4-FFF2-40B4-BE49-F238E27FC236}">
                    <a16:creationId xmlns:a16="http://schemas.microsoft.com/office/drawing/2014/main" id="{95F03A56-8AE7-53DA-4DA6-8EB966E30359}"/>
                  </a:ext>
                </a:extLst>
              </p:cNvPr>
              <p:cNvPicPr/>
              <p:nvPr/>
            </p:nvPicPr>
            <p:blipFill>
              <a:blip r:embed="rId4"/>
              <a:stretch>
                <a:fillRect/>
              </a:stretch>
            </p:blipFill>
            <p:spPr>
              <a:xfrm>
                <a:off x="1789351" y="3549068"/>
                <a:ext cx="108360" cy="51480"/>
              </a:xfrm>
              <a:prstGeom prst="rect">
                <a:avLst/>
              </a:prstGeom>
            </p:spPr>
          </p:pic>
        </mc:Fallback>
      </mc:AlternateContent>
      <p:grpSp>
        <p:nvGrpSpPr>
          <p:cNvPr id="7" name="Group 6">
            <a:extLst>
              <a:ext uri="{FF2B5EF4-FFF2-40B4-BE49-F238E27FC236}">
                <a16:creationId xmlns:a16="http://schemas.microsoft.com/office/drawing/2014/main" id="{72730660-735F-6EAB-ED1C-6264A240AF09}"/>
              </a:ext>
            </a:extLst>
          </p:cNvPr>
          <p:cNvGrpSpPr/>
          <p:nvPr/>
        </p:nvGrpSpPr>
        <p:grpSpPr>
          <a:xfrm>
            <a:off x="11414671" y="1164068"/>
            <a:ext cx="615960" cy="231840"/>
            <a:chOff x="11414671" y="1164068"/>
            <a:chExt cx="615960" cy="231840"/>
          </a:xfrm>
        </p:grpSpPr>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A58B8C9-0541-9301-47B9-E834AB7D401A}"/>
                    </a:ext>
                  </a:extLst>
                </p14:cNvPr>
                <p14:cNvContentPartPr/>
                <p14:nvPr/>
              </p14:nvContentPartPr>
              <p14:xfrm>
                <a:off x="11414671" y="1367468"/>
                <a:ext cx="281880" cy="28440"/>
              </p14:xfrm>
            </p:contentPart>
          </mc:Choice>
          <mc:Fallback>
            <p:pic>
              <p:nvPicPr>
                <p:cNvPr id="4" name="Ink 3">
                  <a:extLst>
                    <a:ext uri="{FF2B5EF4-FFF2-40B4-BE49-F238E27FC236}">
                      <a16:creationId xmlns:a16="http://schemas.microsoft.com/office/drawing/2014/main" id="{EA58B8C9-0541-9301-47B9-E834AB7D401A}"/>
                    </a:ext>
                  </a:extLst>
                </p:cNvPr>
                <p:cNvPicPr/>
                <p:nvPr/>
              </p:nvPicPr>
              <p:blipFill>
                <a:blip r:embed="rId6"/>
                <a:stretch>
                  <a:fillRect/>
                </a:stretch>
              </p:blipFill>
              <p:spPr>
                <a:xfrm>
                  <a:off x="11394151" y="1346948"/>
                  <a:ext cx="3225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61CEDAF-4CEF-AD62-CCDA-CBEDED8951FC}"/>
                    </a:ext>
                  </a:extLst>
                </p14:cNvPr>
                <p14:cNvContentPartPr/>
                <p14:nvPr/>
              </p14:nvContentPartPr>
              <p14:xfrm>
                <a:off x="11845231" y="1164068"/>
                <a:ext cx="185400" cy="206640"/>
              </p14:xfrm>
            </p:contentPart>
          </mc:Choice>
          <mc:Fallback>
            <p:pic>
              <p:nvPicPr>
                <p:cNvPr id="6" name="Ink 5">
                  <a:extLst>
                    <a:ext uri="{FF2B5EF4-FFF2-40B4-BE49-F238E27FC236}">
                      <a16:creationId xmlns:a16="http://schemas.microsoft.com/office/drawing/2014/main" id="{C61CEDAF-4CEF-AD62-CCDA-CBEDED8951FC}"/>
                    </a:ext>
                  </a:extLst>
                </p:cNvPr>
                <p:cNvPicPr/>
                <p:nvPr/>
              </p:nvPicPr>
              <p:blipFill>
                <a:blip r:embed="rId8"/>
                <a:stretch>
                  <a:fillRect/>
                </a:stretch>
              </p:blipFill>
              <p:spPr>
                <a:xfrm>
                  <a:off x="11824711" y="1143548"/>
                  <a:ext cx="226440" cy="247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F48BF3B6-9A0A-879E-01E9-05E31F736099}"/>
                  </a:ext>
                </a:extLst>
              </p14:cNvPr>
              <p14:cNvContentPartPr/>
              <p14:nvPr/>
            </p14:nvContentPartPr>
            <p14:xfrm>
              <a:off x="4556671" y="6519428"/>
              <a:ext cx="22320" cy="11160"/>
            </p14:xfrm>
          </p:contentPart>
        </mc:Choice>
        <mc:Fallback>
          <p:pic>
            <p:nvPicPr>
              <p:cNvPr id="8" name="Ink 7">
                <a:extLst>
                  <a:ext uri="{FF2B5EF4-FFF2-40B4-BE49-F238E27FC236}">
                    <a16:creationId xmlns:a16="http://schemas.microsoft.com/office/drawing/2014/main" id="{F48BF3B6-9A0A-879E-01E9-05E31F736099}"/>
                  </a:ext>
                </a:extLst>
              </p:cNvPr>
              <p:cNvPicPr/>
              <p:nvPr/>
            </p:nvPicPr>
            <p:blipFill>
              <a:blip r:embed="rId10"/>
              <a:stretch>
                <a:fillRect/>
              </a:stretch>
            </p:blipFill>
            <p:spPr>
              <a:xfrm>
                <a:off x="4536151" y="6498908"/>
                <a:ext cx="63360" cy="51840"/>
              </a:xfrm>
              <a:prstGeom prst="rect">
                <a:avLst/>
              </a:prstGeom>
            </p:spPr>
          </p:pic>
        </mc:Fallback>
      </mc:AlternateContent>
      <p:grpSp>
        <p:nvGrpSpPr>
          <p:cNvPr id="31" name="Group 30">
            <a:extLst>
              <a:ext uri="{FF2B5EF4-FFF2-40B4-BE49-F238E27FC236}">
                <a16:creationId xmlns:a16="http://schemas.microsoft.com/office/drawing/2014/main" id="{83E9F9A4-F5B0-2B66-CA3B-96E82BFA72DA}"/>
              </a:ext>
            </a:extLst>
          </p:cNvPr>
          <p:cNvGrpSpPr/>
          <p:nvPr/>
        </p:nvGrpSpPr>
        <p:grpSpPr>
          <a:xfrm>
            <a:off x="8365471" y="4179428"/>
            <a:ext cx="3623040" cy="1072080"/>
            <a:chOff x="8365471" y="4179428"/>
            <a:chExt cx="3623040" cy="1072080"/>
          </a:xfrm>
        </p:grpSpPr>
        <mc:AlternateContent xmlns:mc="http://schemas.openxmlformats.org/markup-compatibility/2006">
          <mc:Choice xmlns:p14="http://schemas.microsoft.com/office/powerpoint/2010/main" Requires="p14">
            <p:contentPart p14:bwMode="auto" r:id="rId11">
              <p14:nvContentPartPr>
                <p14:cNvPr id="22" name="Ink 21">
                  <a:extLst>
                    <a:ext uri="{FF2B5EF4-FFF2-40B4-BE49-F238E27FC236}">
                      <a16:creationId xmlns:a16="http://schemas.microsoft.com/office/drawing/2014/main" id="{F929F829-21DF-84B7-D49A-0CEC365F6066}"/>
                    </a:ext>
                  </a:extLst>
                </p14:cNvPr>
                <p14:cNvContentPartPr/>
                <p14:nvPr/>
              </p14:nvContentPartPr>
              <p14:xfrm>
                <a:off x="8639071" y="4920668"/>
                <a:ext cx="1226160" cy="330840"/>
              </p14:xfrm>
            </p:contentPart>
          </mc:Choice>
          <mc:Fallback>
            <p:pic>
              <p:nvPicPr>
                <p:cNvPr id="22" name="Ink 21">
                  <a:extLst>
                    <a:ext uri="{FF2B5EF4-FFF2-40B4-BE49-F238E27FC236}">
                      <a16:creationId xmlns:a16="http://schemas.microsoft.com/office/drawing/2014/main" id="{F929F829-21DF-84B7-D49A-0CEC365F6066}"/>
                    </a:ext>
                  </a:extLst>
                </p:cNvPr>
                <p:cNvPicPr/>
                <p:nvPr/>
              </p:nvPicPr>
              <p:blipFill>
                <a:blip r:embed="rId12"/>
                <a:stretch>
                  <a:fillRect/>
                </a:stretch>
              </p:blipFill>
              <p:spPr>
                <a:xfrm>
                  <a:off x="8618911" y="4900148"/>
                  <a:ext cx="126684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B07D4B7B-1D42-233E-1A98-8A4B2319ACBF}"/>
                    </a:ext>
                  </a:extLst>
                </p14:cNvPr>
                <p14:cNvContentPartPr/>
                <p14:nvPr/>
              </p14:nvContentPartPr>
              <p14:xfrm>
                <a:off x="8382391" y="4486868"/>
                <a:ext cx="26280" cy="47160"/>
              </p14:xfrm>
            </p:contentPart>
          </mc:Choice>
          <mc:Fallback>
            <p:pic>
              <p:nvPicPr>
                <p:cNvPr id="9" name="Ink 8">
                  <a:extLst>
                    <a:ext uri="{FF2B5EF4-FFF2-40B4-BE49-F238E27FC236}">
                      <a16:creationId xmlns:a16="http://schemas.microsoft.com/office/drawing/2014/main" id="{B07D4B7B-1D42-233E-1A98-8A4B2319ACBF}"/>
                    </a:ext>
                  </a:extLst>
                </p:cNvPr>
                <p:cNvPicPr/>
                <p:nvPr/>
              </p:nvPicPr>
              <p:blipFill>
                <a:blip r:embed="rId14"/>
                <a:stretch>
                  <a:fillRect/>
                </a:stretch>
              </p:blipFill>
              <p:spPr>
                <a:xfrm>
                  <a:off x="8361871" y="4466348"/>
                  <a:ext cx="673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6EB7BCBC-0485-198C-5568-0B3FD18D88AF}"/>
                    </a:ext>
                  </a:extLst>
                </p14:cNvPr>
                <p14:cNvContentPartPr/>
                <p14:nvPr/>
              </p14:nvContentPartPr>
              <p14:xfrm>
                <a:off x="8738071" y="4325228"/>
                <a:ext cx="46800" cy="259920"/>
              </p14:xfrm>
            </p:contentPart>
          </mc:Choice>
          <mc:Fallback>
            <p:pic>
              <p:nvPicPr>
                <p:cNvPr id="10" name="Ink 9">
                  <a:extLst>
                    <a:ext uri="{FF2B5EF4-FFF2-40B4-BE49-F238E27FC236}">
                      <a16:creationId xmlns:a16="http://schemas.microsoft.com/office/drawing/2014/main" id="{6EB7BCBC-0485-198C-5568-0B3FD18D88AF}"/>
                    </a:ext>
                  </a:extLst>
                </p:cNvPr>
                <p:cNvPicPr/>
                <p:nvPr/>
              </p:nvPicPr>
              <p:blipFill>
                <a:blip r:embed="rId16"/>
                <a:stretch>
                  <a:fillRect/>
                </a:stretch>
              </p:blipFill>
              <p:spPr>
                <a:xfrm>
                  <a:off x="8717911" y="4304708"/>
                  <a:ext cx="8748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76C011D4-8D0A-150F-7384-28B1209E6A9A}"/>
                    </a:ext>
                  </a:extLst>
                </p14:cNvPr>
                <p14:cNvContentPartPr/>
                <p14:nvPr/>
              </p14:nvContentPartPr>
              <p14:xfrm>
                <a:off x="8955871" y="4306508"/>
                <a:ext cx="113760" cy="251640"/>
              </p14:xfrm>
            </p:contentPart>
          </mc:Choice>
          <mc:Fallback>
            <p:pic>
              <p:nvPicPr>
                <p:cNvPr id="11" name="Ink 10">
                  <a:extLst>
                    <a:ext uri="{FF2B5EF4-FFF2-40B4-BE49-F238E27FC236}">
                      <a16:creationId xmlns:a16="http://schemas.microsoft.com/office/drawing/2014/main" id="{76C011D4-8D0A-150F-7384-28B1209E6A9A}"/>
                    </a:ext>
                  </a:extLst>
                </p:cNvPr>
                <p:cNvPicPr/>
                <p:nvPr/>
              </p:nvPicPr>
              <p:blipFill>
                <a:blip r:embed="rId18"/>
                <a:stretch>
                  <a:fillRect/>
                </a:stretch>
              </p:blipFill>
              <p:spPr>
                <a:xfrm>
                  <a:off x="8935351" y="4285988"/>
                  <a:ext cx="1544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EA70AF2F-E0BC-B09C-B0AC-826A047229EF}"/>
                    </a:ext>
                  </a:extLst>
                </p14:cNvPr>
                <p14:cNvContentPartPr/>
                <p14:nvPr/>
              </p14:nvContentPartPr>
              <p14:xfrm>
                <a:off x="9298591" y="4348268"/>
                <a:ext cx="213120" cy="198720"/>
              </p14:xfrm>
            </p:contentPart>
          </mc:Choice>
          <mc:Fallback>
            <p:pic>
              <p:nvPicPr>
                <p:cNvPr id="12" name="Ink 11">
                  <a:extLst>
                    <a:ext uri="{FF2B5EF4-FFF2-40B4-BE49-F238E27FC236}">
                      <a16:creationId xmlns:a16="http://schemas.microsoft.com/office/drawing/2014/main" id="{EA70AF2F-E0BC-B09C-B0AC-826A047229EF}"/>
                    </a:ext>
                  </a:extLst>
                </p:cNvPr>
                <p:cNvPicPr/>
                <p:nvPr/>
              </p:nvPicPr>
              <p:blipFill>
                <a:blip r:embed="rId20"/>
                <a:stretch>
                  <a:fillRect/>
                </a:stretch>
              </p:blipFill>
              <p:spPr>
                <a:xfrm>
                  <a:off x="9278431" y="4328108"/>
                  <a:ext cx="2538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5C73BD1C-15B8-B35A-752D-C310B1030356}"/>
                    </a:ext>
                  </a:extLst>
                </p14:cNvPr>
                <p14:cNvContentPartPr/>
                <p14:nvPr/>
              </p14:nvContentPartPr>
              <p14:xfrm>
                <a:off x="9857671" y="4334588"/>
                <a:ext cx="215280" cy="132120"/>
              </p14:xfrm>
            </p:contentPart>
          </mc:Choice>
          <mc:Fallback>
            <p:pic>
              <p:nvPicPr>
                <p:cNvPr id="13" name="Ink 12">
                  <a:extLst>
                    <a:ext uri="{FF2B5EF4-FFF2-40B4-BE49-F238E27FC236}">
                      <a16:creationId xmlns:a16="http://schemas.microsoft.com/office/drawing/2014/main" id="{5C73BD1C-15B8-B35A-752D-C310B1030356}"/>
                    </a:ext>
                  </a:extLst>
                </p:cNvPr>
                <p:cNvPicPr/>
                <p:nvPr/>
              </p:nvPicPr>
              <p:blipFill>
                <a:blip r:embed="rId22"/>
                <a:stretch>
                  <a:fillRect/>
                </a:stretch>
              </p:blipFill>
              <p:spPr>
                <a:xfrm>
                  <a:off x="9837151" y="4314428"/>
                  <a:ext cx="2563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AF0BD1BB-434F-9A9B-2745-D083C57B1925}"/>
                    </a:ext>
                  </a:extLst>
                </p14:cNvPr>
                <p14:cNvContentPartPr/>
                <p14:nvPr/>
              </p14:nvContentPartPr>
              <p14:xfrm>
                <a:off x="10362031" y="4297508"/>
                <a:ext cx="249480" cy="156240"/>
              </p14:xfrm>
            </p:contentPart>
          </mc:Choice>
          <mc:Fallback>
            <p:pic>
              <p:nvPicPr>
                <p:cNvPr id="14" name="Ink 13">
                  <a:extLst>
                    <a:ext uri="{FF2B5EF4-FFF2-40B4-BE49-F238E27FC236}">
                      <a16:creationId xmlns:a16="http://schemas.microsoft.com/office/drawing/2014/main" id="{AF0BD1BB-434F-9A9B-2745-D083C57B1925}"/>
                    </a:ext>
                  </a:extLst>
                </p:cNvPr>
                <p:cNvPicPr/>
                <p:nvPr/>
              </p:nvPicPr>
              <p:blipFill>
                <a:blip r:embed="rId24"/>
                <a:stretch>
                  <a:fillRect/>
                </a:stretch>
              </p:blipFill>
              <p:spPr>
                <a:xfrm>
                  <a:off x="10341511" y="4276988"/>
                  <a:ext cx="2905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8E6E8718-9F1D-0542-0AC0-B3C07DFFE84D}"/>
                    </a:ext>
                  </a:extLst>
                </p14:cNvPr>
                <p14:cNvContentPartPr/>
                <p14:nvPr/>
              </p14:nvContentPartPr>
              <p14:xfrm>
                <a:off x="11067991" y="4182308"/>
                <a:ext cx="360360" cy="227880"/>
              </p14:xfrm>
            </p:contentPart>
          </mc:Choice>
          <mc:Fallback>
            <p:pic>
              <p:nvPicPr>
                <p:cNvPr id="15" name="Ink 14">
                  <a:extLst>
                    <a:ext uri="{FF2B5EF4-FFF2-40B4-BE49-F238E27FC236}">
                      <a16:creationId xmlns:a16="http://schemas.microsoft.com/office/drawing/2014/main" id="{8E6E8718-9F1D-0542-0AC0-B3C07DFFE84D}"/>
                    </a:ext>
                  </a:extLst>
                </p:cNvPr>
                <p:cNvPicPr/>
                <p:nvPr/>
              </p:nvPicPr>
              <p:blipFill>
                <a:blip r:embed="rId26"/>
                <a:stretch>
                  <a:fillRect/>
                </a:stretch>
              </p:blipFill>
              <p:spPr>
                <a:xfrm>
                  <a:off x="11047831" y="4162148"/>
                  <a:ext cx="4010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D25C5C9E-2023-A663-F473-283681271613}"/>
                    </a:ext>
                  </a:extLst>
                </p14:cNvPr>
                <p14:cNvContentPartPr/>
                <p14:nvPr/>
              </p14:nvContentPartPr>
              <p14:xfrm>
                <a:off x="11707351" y="4179428"/>
                <a:ext cx="231120" cy="171000"/>
              </p14:xfrm>
            </p:contentPart>
          </mc:Choice>
          <mc:Fallback>
            <p:pic>
              <p:nvPicPr>
                <p:cNvPr id="16" name="Ink 15">
                  <a:extLst>
                    <a:ext uri="{FF2B5EF4-FFF2-40B4-BE49-F238E27FC236}">
                      <a16:creationId xmlns:a16="http://schemas.microsoft.com/office/drawing/2014/main" id="{D25C5C9E-2023-A663-F473-283681271613}"/>
                    </a:ext>
                  </a:extLst>
                </p:cNvPr>
                <p:cNvPicPr/>
                <p:nvPr/>
              </p:nvPicPr>
              <p:blipFill>
                <a:blip r:embed="rId28"/>
                <a:stretch>
                  <a:fillRect/>
                </a:stretch>
              </p:blipFill>
              <p:spPr>
                <a:xfrm>
                  <a:off x="11686831" y="4158908"/>
                  <a:ext cx="2718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618208E2-0AC2-2C5B-69C4-871EA1F8234E}"/>
                    </a:ext>
                  </a:extLst>
                </p14:cNvPr>
                <p14:cNvContentPartPr/>
                <p14:nvPr/>
              </p14:nvContentPartPr>
              <p14:xfrm>
                <a:off x="10062511" y="4657148"/>
                <a:ext cx="1926000" cy="76680"/>
              </p14:xfrm>
            </p:contentPart>
          </mc:Choice>
          <mc:Fallback>
            <p:pic>
              <p:nvPicPr>
                <p:cNvPr id="17" name="Ink 16">
                  <a:extLst>
                    <a:ext uri="{FF2B5EF4-FFF2-40B4-BE49-F238E27FC236}">
                      <a16:creationId xmlns:a16="http://schemas.microsoft.com/office/drawing/2014/main" id="{618208E2-0AC2-2C5B-69C4-871EA1F8234E}"/>
                    </a:ext>
                  </a:extLst>
                </p:cNvPr>
                <p:cNvPicPr/>
                <p:nvPr/>
              </p:nvPicPr>
              <p:blipFill>
                <a:blip r:embed="rId30"/>
                <a:stretch>
                  <a:fillRect/>
                </a:stretch>
              </p:blipFill>
              <p:spPr>
                <a:xfrm>
                  <a:off x="10041991" y="4636628"/>
                  <a:ext cx="19670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5D37AA32-4FB9-8EC2-B9FF-CC2DAFB026C6}"/>
                    </a:ext>
                  </a:extLst>
                </p14:cNvPr>
                <p14:cNvContentPartPr/>
                <p14:nvPr/>
              </p14:nvContentPartPr>
              <p14:xfrm>
                <a:off x="10091311" y="4652828"/>
                <a:ext cx="1613160" cy="126360"/>
              </p14:xfrm>
            </p:contentPart>
          </mc:Choice>
          <mc:Fallback>
            <p:pic>
              <p:nvPicPr>
                <p:cNvPr id="18" name="Ink 17">
                  <a:extLst>
                    <a:ext uri="{FF2B5EF4-FFF2-40B4-BE49-F238E27FC236}">
                      <a16:creationId xmlns:a16="http://schemas.microsoft.com/office/drawing/2014/main" id="{5D37AA32-4FB9-8EC2-B9FF-CC2DAFB026C6}"/>
                    </a:ext>
                  </a:extLst>
                </p:cNvPr>
                <p:cNvPicPr/>
                <p:nvPr/>
              </p:nvPicPr>
              <p:blipFill>
                <a:blip r:embed="rId32"/>
                <a:stretch>
                  <a:fillRect/>
                </a:stretch>
              </p:blipFill>
              <p:spPr>
                <a:xfrm>
                  <a:off x="10071151" y="4632668"/>
                  <a:ext cx="16538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2B0C30E1-E0F6-20DC-5C08-596820FA5526}"/>
                    </a:ext>
                  </a:extLst>
                </p14:cNvPr>
                <p14:cNvContentPartPr/>
                <p14:nvPr/>
              </p14:nvContentPartPr>
              <p14:xfrm>
                <a:off x="9833551" y="4615028"/>
                <a:ext cx="2045880" cy="205920"/>
              </p14:xfrm>
            </p:contentPart>
          </mc:Choice>
          <mc:Fallback>
            <p:pic>
              <p:nvPicPr>
                <p:cNvPr id="19" name="Ink 18">
                  <a:extLst>
                    <a:ext uri="{FF2B5EF4-FFF2-40B4-BE49-F238E27FC236}">
                      <a16:creationId xmlns:a16="http://schemas.microsoft.com/office/drawing/2014/main" id="{2B0C30E1-E0F6-20DC-5C08-596820FA5526}"/>
                    </a:ext>
                  </a:extLst>
                </p:cNvPr>
                <p:cNvPicPr/>
                <p:nvPr/>
              </p:nvPicPr>
              <p:blipFill>
                <a:blip r:embed="rId34"/>
                <a:stretch>
                  <a:fillRect/>
                </a:stretch>
              </p:blipFill>
              <p:spPr>
                <a:xfrm>
                  <a:off x="9813391" y="4594868"/>
                  <a:ext cx="20865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F5B4E078-FF36-6F3D-12E1-72404C913332}"/>
                    </a:ext>
                  </a:extLst>
                </p14:cNvPr>
                <p14:cNvContentPartPr/>
                <p14:nvPr/>
              </p14:nvContentPartPr>
              <p14:xfrm>
                <a:off x="8365471" y="4555988"/>
                <a:ext cx="33120" cy="360"/>
              </p14:xfrm>
            </p:contentPart>
          </mc:Choice>
          <mc:Fallback>
            <p:pic>
              <p:nvPicPr>
                <p:cNvPr id="20" name="Ink 19">
                  <a:extLst>
                    <a:ext uri="{FF2B5EF4-FFF2-40B4-BE49-F238E27FC236}">
                      <a16:creationId xmlns:a16="http://schemas.microsoft.com/office/drawing/2014/main" id="{F5B4E078-FF36-6F3D-12E1-72404C913332}"/>
                    </a:ext>
                  </a:extLst>
                </p:cNvPr>
                <p:cNvPicPr/>
                <p:nvPr/>
              </p:nvPicPr>
              <p:blipFill>
                <a:blip r:embed="rId36"/>
                <a:stretch>
                  <a:fillRect/>
                </a:stretch>
              </p:blipFill>
              <p:spPr>
                <a:xfrm>
                  <a:off x="8344951" y="4535468"/>
                  <a:ext cx="738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1C8F02B7-A76F-AF30-F85A-83282A4C0AD0}"/>
                    </a:ext>
                  </a:extLst>
                </p14:cNvPr>
                <p14:cNvContentPartPr/>
                <p14:nvPr/>
              </p14:nvContentPartPr>
              <p14:xfrm>
                <a:off x="10279951" y="4567148"/>
                <a:ext cx="15480" cy="10080"/>
              </p14:xfrm>
            </p:contentPart>
          </mc:Choice>
          <mc:Fallback>
            <p:pic>
              <p:nvPicPr>
                <p:cNvPr id="23" name="Ink 22">
                  <a:extLst>
                    <a:ext uri="{FF2B5EF4-FFF2-40B4-BE49-F238E27FC236}">
                      <a16:creationId xmlns:a16="http://schemas.microsoft.com/office/drawing/2014/main" id="{1C8F02B7-A76F-AF30-F85A-83282A4C0AD0}"/>
                    </a:ext>
                  </a:extLst>
                </p:cNvPr>
                <p:cNvPicPr/>
                <p:nvPr/>
              </p:nvPicPr>
              <p:blipFill>
                <a:blip r:embed="rId38"/>
                <a:stretch>
                  <a:fillRect/>
                </a:stretch>
              </p:blipFill>
              <p:spPr>
                <a:xfrm>
                  <a:off x="10259791" y="4546988"/>
                  <a:ext cx="561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Ink 23">
                  <a:extLst>
                    <a:ext uri="{FF2B5EF4-FFF2-40B4-BE49-F238E27FC236}">
                      <a16:creationId xmlns:a16="http://schemas.microsoft.com/office/drawing/2014/main" id="{302F304C-7DED-F1AA-3006-877FE6FA36CA}"/>
                    </a:ext>
                  </a:extLst>
                </p14:cNvPr>
                <p14:cNvContentPartPr/>
                <p14:nvPr/>
              </p14:nvContentPartPr>
              <p14:xfrm>
                <a:off x="11194351" y="4505948"/>
                <a:ext cx="42840" cy="360"/>
              </p14:xfrm>
            </p:contentPart>
          </mc:Choice>
          <mc:Fallback>
            <p:pic>
              <p:nvPicPr>
                <p:cNvPr id="24" name="Ink 23">
                  <a:extLst>
                    <a:ext uri="{FF2B5EF4-FFF2-40B4-BE49-F238E27FC236}">
                      <a16:creationId xmlns:a16="http://schemas.microsoft.com/office/drawing/2014/main" id="{302F304C-7DED-F1AA-3006-877FE6FA36CA}"/>
                    </a:ext>
                  </a:extLst>
                </p:cNvPr>
                <p:cNvPicPr/>
                <p:nvPr/>
              </p:nvPicPr>
              <p:blipFill>
                <a:blip r:embed="rId40"/>
                <a:stretch>
                  <a:fillRect/>
                </a:stretch>
              </p:blipFill>
              <p:spPr>
                <a:xfrm>
                  <a:off x="11173831" y="4485788"/>
                  <a:ext cx="835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5" name="Ink 24">
                  <a:extLst>
                    <a:ext uri="{FF2B5EF4-FFF2-40B4-BE49-F238E27FC236}">
                      <a16:creationId xmlns:a16="http://schemas.microsoft.com/office/drawing/2014/main" id="{AB561020-CFEB-94A1-BCFA-9FC0B5779522}"/>
                    </a:ext>
                  </a:extLst>
                </p14:cNvPr>
                <p14:cNvContentPartPr/>
                <p14:nvPr/>
              </p14:nvContentPartPr>
              <p14:xfrm>
                <a:off x="11926231" y="4502348"/>
                <a:ext cx="6840" cy="360"/>
              </p14:xfrm>
            </p:contentPart>
          </mc:Choice>
          <mc:Fallback>
            <p:pic>
              <p:nvPicPr>
                <p:cNvPr id="25" name="Ink 24">
                  <a:extLst>
                    <a:ext uri="{FF2B5EF4-FFF2-40B4-BE49-F238E27FC236}">
                      <a16:creationId xmlns:a16="http://schemas.microsoft.com/office/drawing/2014/main" id="{AB561020-CFEB-94A1-BCFA-9FC0B5779522}"/>
                    </a:ext>
                  </a:extLst>
                </p:cNvPr>
                <p:cNvPicPr/>
                <p:nvPr/>
              </p:nvPicPr>
              <p:blipFill>
                <a:blip r:embed="rId42"/>
                <a:stretch>
                  <a:fillRect/>
                </a:stretch>
              </p:blipFill>
              <p:spPr>
                <a:xfrm>
                  <a:off x="11905711" y="4482188"/>
                  <a:ext cx="478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A579EC1C-3A9F-60C9-47DF-20E616FE35A7}"/>
                    </a:ext>
                  </a:extLst>
                </p14:cNvPr>
                <p14:cNvContentPartPr/>
                <p14:nvPr/>
              </p14:nvContentPartPr>
              <p14:xfrm>
                <a:off x="10022191" y="4465988"/>
                <a:ext cx="1746000" cy="60840"/>
              </p14:xfrm>
            </p:contentPart>
          </mc:Choice>
          <mc:Fallback>
            <p:pic>
              <p:nvPicPr>
                <p:cNvPr id="27" name="Ink 26">
                  <a:extLst>
                    <a:ext uri="{FF2B5EF4-FFF2-40B4-BE49-F238E27FC236}">
                      <a16:creationId xmlns:a16="http://schemas.microsoft.com/office/drawing/2014/main" id="{A579EC1C-3A9F-60C9-47DF-20E616FE35A7}"/>
                    </a:ext>
                  </a:extLst>
                </p:cNvPr>
                <p:cNvPicPr/>
                <p:nvPr/>
              </p:nvPicPr>
              <p:blipFill>
                <a:blip r:embed="rId44"/>
                <a:stretch>
                  <a:fillRect/>
                </a:stretch>
              </p:blipFill>
              <p:spPr>
                <a:xfrm>
                  <a:off x="10001671" y="4445468"/>
                  <a:ext cx="17870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2044F8CE-2F2D-EDDC-69DC-18401A30EC0A}"/>
                    </a:ext>
                  </a:extLst>
                </p14:cNvPr>
                <p14:cNvContentPartPr/>
                <p14:nvPr/>
              </p14:nvContentPartPr>
              <p14:xfrm>
                <a:off x="8720791" y="4649948"/>
                <a:ext cx="810360" cy="71640"/>
              </p14:xfrm>
            </p:contentPart>
          </mc:Choice>
          <mc:Fallback>
            <p:pic>
              <p:nvPicPr>
                <p:cNvPr id="29" name="Ink 28">
                  <a:extLst>
                    <a:ext uri="{FF2B5EF4-FFF2-40B4-BE49-F238E27FC236}">
                      <a16:creationId xmlns:a16="http://schemas.microsoft.com/office/drawing/2014/main" id="{2044F8CE-2F2D-EDDC-69DC-18401A30EC0A}"/>
                    </a:ext>
                  </a:extLst>
                </p:cNvPr>
                <p:cNvPicPr/>
                <p:nvPr/>
              </p:nvPicPr>
              <p:blipFill>
                <a:blip r:embed="rId46"/>
                <a:stretch>
                  <a:fillRect/>
                </a:stretch>
              </p:blipFill>
              <p:spPr>
                <a:xfrm>
                  <a:off x="8700631" y="4629428"/>
                  <a:ext cx="8514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3AE5E1F9-5202-C008-3679-BC8DC49BC013}"/>
                    </a:ext>
                  </a:extLst>
                </p14:cNvPr>
                <p14:cNvContentPartPr/>
                <p14:nvPr/>
              </p14:nvContentPartPr>
              <p14:xfrm>
                <a:off x="8757511" y="4733108"/>
                <a:ext cx="766440" cy="84240"/>
              </p14:xfrm>
            </p:contentPart>
          </mc:Choice>
          <mc:Fallback>
            <p:pic>
              <p:nvPicPr>
                <p:cNvPr id="30" name="Ink 29">
                  <a:extLst>
                    <a:ext uri="{FF2B5EF4-FFF2-40B4-BE49-F238E27FC236}">
                      <a16:creationId xmlns:a16="http://schemas.microsoft.com/office/drawing/2014/main" id="{3AE5E1F9-5202-C008-3679-BC8DC49BC013}"/>
                    </a:ext>
                  </a:extLst>
                </p:cNvPr>
                <p:cNvPicPr/>
                <p:nvPr/>
              </p:nvPicPr>
              <p:blipFill>
                <a:blip r:embed="rId48"/>
                <a:stretch>
                  <a:fillRect/>
                </a:stretch>
              </p:blipFill>
              <p:spPr>
                <a:xfrm>
                  <a:off x="8736991" y="4712948"/>
                  <a:ext cx="807120" cy="124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2" name="Ink 31">
                <a:extLst>
                  <a:ext uri="{FF2B5EF4-FFF2-40B4-BE49-F238E27FC236}">
                    <a16:creationId xmlns:a16="http://schemas.microsoft.com/office/drawing/2014/main" id="{294983A6-A21F-BA89-BA1B-59F87777C934}"/>
                  </a:ext>
                </a:extLst>
              </p14:cNvPr>
              <p14:cNvContentPartPr/>
              <p14:nvPr/>
            </p14:nvContentPartPr>
            <p14:xfrm>
              <a:off x="6642151" y="1687868"/>
              <a:ext cx="6840" cy="360"/>
            </p14:xfrm>
          </p:contentPart>
        </mc:Choice>
        <mc:Fallback>
          <p:pic>
            <p:nvPicPr>
              <p:cNvPr id="32" name="Ink 31">
                <a:extLst>
                  <a:ext uri="{FF2B5EF4-FFF2-40B4-BE49-F238E27FC236}">
                    <a16:creationId xmlns:a16="http://schemas.microsoft.com/office/drawing/2014/main" id="{294983A6-A21F-BA89-BA1B-59F87777C934}"/>
                  </a:ext>
                </a:extLst>
              </p:cNvPr>
              <p:cNvPicPr/>
              <p:nvPr/>
            </p:nvPicPr>
            <p:blipFill>
              <a:blip r:embed="rId42"/>
              <a:stretch>
                <a:fillRect/>
              </a:stretch>
            </p:blipFill>
            <p:spPr>
              <a:xfrm>
                <a:off x="6621631" y="1667708"/>
                <a:ext cx="47880" cy="41040"/>
              </a:xfrm>
              <a:prstGeom prst="rect">
                <a:avLst/>
              </a:prstGeom>
            </p:spPr>
          </p:pic>
        </mc:Fallback>
      </mc:AlternateContent>
    </p:spTree>
    <p:extLst>
      <p:ext uri="{BB962C8B-B14F-4D97-AF65-F5344CB8AC3E}">
        <p14:creationId xmlns:p14="http://schemas.microsoft.com/office/powerpoint/2010/main" val="3466307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3976AE56512648BDD9207466C2A448" ma:contentTypeVersion="15" ma:contentTypeDescription="Create a new document." ma:contentTypeScope="" ma:versionID="02f2020cc79eb435fd6a80a408201d54">
  <xsd:schema xmlns:xsd="http://www.w3.org/2001/XMLSchema" xmlns:xs="http://www.w3.org/2001/XMLSchema" xmlns:p="http://schemas.microsoft.com/office/2006/metadata/properties" xmlns:ns2="fd9f9904-6d9a-4391-847f-2f896b3291b2" xmlns:ns3="2b424afa-8ccc-4101-8a47-a9692e06804f" targetNamespace="http://schemas.microsoft.com/office/2006/metadata/properties" ma:root="true" ma:fieldsID="785920d386f38c62ab4e75153b20793a" ns2:_="" ns3:_="">
    <xsd:import namespace="fd9f9904-6d9a-4391-847f-2f896b3291b2"/>
    <xsd:import namespace="2b424afa-8ccc-4101-8a47-a9692e0680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9f9904-6d9a-4391-847f-2f896b3291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ccfcd91-21f1-44a1-84df-892a3b4ddb4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b424afa-8ccc-4101-8a47-a9692e06804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132a893f-03f0-4488-90f0-2cdd30486d55}" ma:internalName="TaxCatchAll" ma:showField="CatchAllData" ma:web="2b424afa-8ccc-4101-8a47-a9692e0680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b424afa-8ccc-4101-8a47-a9692e06804f" xsi:nil="true"/>
    <lcf76f155ced4ddcb4097134ff3c332f xmlns="fd9f9904-6d9a-4391-847f-2f896b3291b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5C7EE66-F02F-41E2-8022-588F1437FBBC}"/>
</file>

<file path=customXml/itemProps2.xml><?xml version="1.0" encoding="utf-8"?>
<ds:datastoreItem xmlns:ds="http://schemas.openxmlformats.org/officeDocument/2006/customXml" ds:itemID="{4AEE88F3-6BC6-443E-ACD7-368419096BD9}"/>
</file>

<file path=customXml/itemProps3.xml><?xml version="1.0" encoding="utf-8"?>
<ds:datastoreItem xmlns:ds="http://schemas.openxmlformats.org/officeDocument/2006/customXml" ds:itemID="{CABA22B0-F449-4F0A-A37F-3D7CD85AA063}"/>
</file>

<file path=docProps/app.xml><?xml version="1.0" encoding="utf-8"?>
<Properties xmlns="http://schemas.openxmlformats.org/officeDocument/2006/extended-properties" xmlns:vt="http://schemas.openxmlformats.org/officeDocument/2006/docPropsVTypes">
  <TotalTime>1002</TotalTime>
  <Words>898</Words>
  <Application>Microsoft Macintosh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Computer Arithmetic</vt:lpstr>
      <vt:lpstr>Floating point - addition</vt:lpstr>
      <vt:lpstr>PowerPoint Presentation</vt:lpstr>
      <vt:lpstr>PowerPoint Presentation</vt:lpstr>
      <vt:lpstr>Floating point multiplication</vt:lpstr>
      <vt:lpstr>PowerPoint Presentation</vt:lpstr>
      <vt:lpstr>PowerPoint Presentation</vt:lpstr>
      <vt:lpstr>PowerPoint Presentation</vt:lpstr>
      <vt:lpstr>PowerPoint Presentation</vt:lpstr>
      <vt:lpstr>PowerPoint Presentation</vt:lpstr>
      <vt:lpstr>MIPS Floating point instructions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Arithmetic</dc:title>
  <dc:creator>Sangeetha Viswanathan</dc:creator>
  <cp:lastModifiedBy>Sangeetha Viswanathan</cp:lastModifiedBy>
  <cp:revision>6</cp:revision>
  <dcterms:created xsi:type="dcterms:W3CDTF">2022-04-21T04:11:44Z</dcterms:created>
  <dcterms:modified xsi:type="dcterms:W3CDTF">2022-04-27T06:13:14Z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0x010100AD3976AE56512648BDD9207466C2A448</vt:lpwstr>
  </property>
</Properties>
</file>