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96" r:id="rId7"/>
    <p:sldId id="297" r:id="rId8"/>
    <p:sldId id="298" r:id="rId9"/>
    <p:sldId id="260" r:id="rId10"/>
    <p:sldId id="264" r:id="rId11"/>
    <p:sldId id="272" r:id="rId12"/>
    <p:sldId id="261" r:id="rId13"/>
    <p:sldId id="265" r:id="rId14"/>
    <p:sldId id="277" r:id="rId15"/>
    <p:sldId id="303" r:id="rId16"/>
    <p:sldId id="282" r:id="rId17"/>
    <p:sldId id="266" r:id="rId18"/>
    <p:sldId id="267" r:id="rId19"/>
    <p:sldId id="284" r:id="rId20"/>
    <p:sldId id="271" r:id="rId21"/>
    <p:sldId id="270" r:id="rId22"/>
    <p:sldId id="286" r:id="rId23"/>
    <p:sldId id="285" r:id="rId24"/>
    <p:sldId id="275" r:id="rId25"/>
    <p:sldId id="299" r:id="rId26"/>
    <p:sldId id="300" r:id="rId27"/>
    <p:sldId id="258" r:id="rId28"/>
    <p:sldId id="259" r:id="rId29"/>
    <p:sldId id="301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94914-4BC5-410C-A229-1AAA28547B50}" v="2" dt="2021-10-09T16:03:31.040"/>
    <p1510:client id="{0C4A5F2A-CE05-4A6A-82B5-9EF5C0072B78}" v="2" dt="2021-10-10T11:57:28.021"/>
    <p1510:client id="{27D280D7-1054-4323-B0A3-B323B023C6F4}" v="1" dt="2021-10-26T04:57:38.843"/>
    <p1510:client id="{3800AD35-EFAD-4177-BD5F-94EA0A977137}" v="2" dt="2021-10-26T01:04:33.741"/>
    <p1510:client id="{5774F6BC-7629-4DA4-A222-F3BF0309C1CD}" v="15" dt="2021-10-09T13:07:02.661"/>
    <p1510:client id="{71BA8D38-0CF7-4786-98D2-EFE03FDABC41}" v="2" dt="2021-11-03T07:14:35.481"/>
    <p1510:client id="{7DC2B357-A0C4-4EEF-9B78-4AA701360C59}" v="9" dt="2021-10-24T12:46:00.916"/>
    <p1510:client id="{9BC3A747-9FFC-4F25-A231-8D8A3171204B}" v="1" dt="2021-10-24T11:17:10.671"/>
    <p1510:client id="{A810AD05-5013-4832-A48E-8AB2724D9D96}" v="2" dt="2021-10-25T14:39:15.760"/>
    <p1510:client id="{AD4702AA-884A-4EB3-84B0-706C3FEB3395}" v="7" dt="2021-10-24T11:44:12.666"/>
    <p1510:client id="{B7435FA3-AD44-4910-BC61-24884671C8E2}" v="1" dt="2021-10-25T14:33:50.900"/>
    <p1510:client id="{C23B9816-CA08-4A26-A630-2AE2D21BBAA0}" v="1" dt="2021-10-10T11:55:43.319"/>
    <p1510:client id="{D73E8C5C-08EF-2BF1-E367-16657088526C}" v="4" dt="2021-10-12T13:33:19.768"/>
    <p1510:client id="{DEB72CF1-5916-4CE3-8DB4-7B0EAF0C3679}" v="3" dt="2021-10-19T11:01:16.441"/>
    <p1510:client id="{F57BCC28-37F8-4C18-9571-A15229EB7A5D}" v="2" dt="2021-10-06T13:45:10.078"/>
    <p1510:client id="{FA6933E1-D792-44B9-A832-96C20CC6CE21}" v="2" dt="2021-10-05T14:44:0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UGONDA V S GANA SEKHAR - [CYSA.1005329]" userId="S::cysa.1005329@cb.students.amrita.edu::9ca5e760-a7b0-41c1-9a36-fb2230886228" providerId="AD" clId="Web-{FA6933E1-D792-44B9-A832-96C20CC6CE21}"/>
    <pc:docChg chg="addSld delSld">
      <pc:chgData name="PENUGONDA V S GANA SEKHAR - [CYSA.1005329]" userId="S::cysa.1005329@cb.students.amrita.edu::9ca5e760-a7b0-41c1-9a36-fb2230886228" providerId="AD" clId="Web-{FA6933E1-D792-44B9-A832-96C20CC6CE21}" dt="2021-10-05T14:44:00.621" v="1"/>
      <pc:docMkLst>
        <pc:docMk/>
      </pc:docMkLst>
      <pc:sldChg chg="new del">
        <pc:chgData name="PENUGONDA V S GANA SEKHAR - [CYSA.1005329]" userId="S::cysa.1005329@cb.students.amrita.edu::9ca5e760-a7b0-41c1-9a36-fb2230886228" providerId="AD" clId="Web-{FA6933E1-D792-44B9-A832-96C20CC6CE21}" dt="2021-10-05T14:44:00.621" v="1"/>
        <pc:sldMkLst>
          <pc:docMk/>
          <pc:sldMk cId="2026497913" sldId="304"/>
        </pc:sldMkLst>
      </pc:sldChg>
    </pc:docChg>
  </pc:docChgLst>
  <pc:docChgLst>
    <pc:chgData name="Lakshmi Narayan P - [CYSA.1008669]" userId="S::cysa.1008669@cb.students.amrita.edu::0d8407a3-267e-4361-aaf3-212146b25148" providerId="AD" clId="Web-{27D280D7-1054-4323-B0A3-B323B023C6F4}"/>
    <pc:docChg chg="sldOrd">
      <pc:chgData name="Lakshmi Narayan P - [CYSA.1008669]" userId="S::cysa.1008669@cb.students.amrita.edu::0d8407a3-267e-4361-aaf3-212146b25148" providerId="AD" clId="Web-{27D280D7-1054-4323-B0A3-B323B023C6F4}" dt="2021-10-26T04:57:38.843" v="0"/>
      <pc:docMkLst>
        <pc:docMk/>
      </pc:docMkLst>
      <pc:sldChg chg="ord">
        <pc:chgData name="Lakshmi Narayan P - [CYSA.1008669]" userId="S::cysa.1008669@cb.students.amrita.edu::0d8407a3-267e-4361-aaf3-212146b25148" providerId="AD" clId="Web-{27D280D7-1054-4323-B0A3-B323B023C6F4}" dt="2021-10-26T04:57:38.843" v="0"/>
        <pc:sldMkLst>
          <pc:docMk/>
          <pc:sldMk cId="0" sldId="264"/>
        </pc:sldMkLst>
      </pc:sldChg>
    </pc:docChg>
  </pc:docChgLst>
  <pc:docChgLst>
    <pc:chgData name="Nithin S - [CYSA.1000098]" userId="S::cysa.1000098@cb.students.amrita.edu::3fed15fe-e688-4313-98a7-fab339e580e1" providerId="AD" clId="Web-{3800AD35-EFAD-4177-BD5F-94EA0A977137}"/>
    <pc:docChg chg="delSld">
      <pc:chgData name="Nithin S - [CYSA.1000098]" userId="S::cysa.1000098@cb.students.amrita.edu::3fed15fe-e688-4313-98a7-fab339e580e1" providerId="AD" clId="Web-{3800AD35-EFAD-4177-BD5F-94EA0A977137}" dt="2021-10-26T01:04:33.741" v="1"/>
      <pc:docMkLst>
        <pc:docMk/>
      </pc:docMkLst>
      <pc:sldChg chg="del">
        <pc:chgData name="Nithin S - [CYSA.1000098]" userId="S::cysa.1000098@cb.students.amrita.edu::3fed15fe-e688-4313-98a7-fab339e580e1" providerId="AD" clId="Web-{3800AD35-EFAD-4177-BD5F-94EA0A977137}" dt="2021-10-26T01:04:33.741" v="1"/>
        <pc:sldMkLst>
          <pc:docMk/>
          <pc:sldMk cId="0" sldId="263"/>
        </pc:sldMkLst>
      </pc:sldChg>
      <pc:sldChg chg="del">
        <pc:chgData name="Nithin S - [CYSA.1000098]" userId="S::cysa.1000098@cb.students.amrita.edu::3fed15fe-e688-4313-98a7-fab339e580e1" providerId="AD" clId="Web-{3800AD35-EFAD-4177-BD5F-94EA0A977137}" dt="2021-10-26T01:04:03.491" v="0"/>
        <pc:sldMkLst>
          <pc:docMk/>
          <pc:sldMk cId="0" sldId="302"/>
        </pc:sldMkLst>
      </pc:sldChg>
    </pc:docChg>
  </pc:docChgLst>
  <pc:docChgLst>
    <pc:chgData name="Iniyan R - [CYSA.1010904]" userId="S::cysa.1010904@cb.students.amrita.edu::f9adeee4-3e46-432e-9a52-48f2b309f17d" providerId="AD" clId="Web-{B7435FA3-AD44-4910-BC61-24884671C8E2}"/>
    <pc:docChg chg="modSld">
      <pc:chgData name="Iniyan R - [CYSA.1010904]" userId="S::cysa.1010904@cb.students.amrita.edu::f9adeee4-3e46-432e-9a52-48f2b309f17d" providerId="AD" clId="Web-{B7435FA3-AD44-4910-BC61-24884671C8E2}" dt="2021-10-25T14:33:50.900" v="0" actId="1076"/>
      <pc:docMkLst>
        <pc:docMk/>
      </pc:docMkLst>
      <pc:sldChg chg="modSp">
        <pc:chgData name="Iniyan R - [CYSA.1010904]" userId="S::cysa.1010904@cb.students.amrita.edu::f9adeee4-3e46-432e-9a52-48f2b309f17d" providerId="AD" clId="Web-{B7435FA3-AD44-4910-BC61-24884671C8E2}" dt="2021-10-25T14:33:50.900" v="0" actId="1076"/>
        <pc:sldMkLst>
          <pc:docMk/>
          <pc:sldMk cId="0" sldId="262"/>
        </pc:sldMkLst>
        <pc:spChg chg="mod">
          <ac:chgData name="Iniyan R - [CYSA.1010904]" userId="S::cysa.1010904@cb.students.amrita.edu::f9adeee4-3e46-432e-9a52-48f2b309f17d" providerId="AD" clId="Web-{B7435FA3-AD44-4910-BC61-24884671C8E2}" dt="2021-10-25T14:33:50.900" v="0" actId="1076"/>
          <ac:spMkLst>
            <pc:docMk/>
            <pc:sldMk cId="0" sldId="262"/>
            <ac:spMk id="6" creationId="{00000000-0000-0000-0000-000000000000}"/>
          </ac:spMkLst>
        </pc:spChg>
      </pc:sldChg>
    </pc:docChg>
  </pc:docChgLst>
  <pc:docChgLst>
    <pc:chgData name="Mukesh S A - [CYSA.1034422]" userId="S::cysa.1034422@cb.students.amrita.edu::6092f509-85b6-440b-be51-968d04aebe26" providerId="AD" clId="Web-{7DC2B357-A0C4-4EEF-9B78-4AA701360C59}"/>
    <pc:docChg chg="modSld">
      <pc:chgData name="Mukesh S A - [CYSA.1034422]" userId="S::cysa.1034422@cb.students.amrita.edu::6092f509-85b6-440b-be51-968d04aebe26" providerId="AD" clId="Web-{7DC2B357-A0C4-4EEF-9B78-4AA701360C59}" dt="2021-10-24T12:46:00.916" v="4" actId="20577"/>
      <pc:docMkLst>
        <pc:docMk/>
      </pc:docMkLst>
      <pc:sldChg chg="addSp modSp">
        <pc:chgData name="Mukesh S A - [CYSA.1034422]" userId="S::cysa.1034422@cb.students.amrita.edu::6092f509-85b6-440b-be51-968d04aebe26" providerId="AD" clId="Web-{7DC2B357-A0C4-4EEF-9B78-4AA701360C59}" dt="2021-10-24T12:02:27.456" v="1" actId="1076"/>
        <pc:sldMkLst>
          <pc:docMk/>
          <pc:sldMk cId="0" sldId="256"/>
        </pc:sldMkLst>
        <pc:spChg chg="add mod">
          <ac:chgData name="Mukesh S A - [CYSA.1034422]" userId="S::cysa.1034422@cb.students.amrita.edu::6092f509-85b6-440b-be51-968d04aebe26" providerId="AD" clId="Web-{7DC2B357-A0C4-4EEF-9B78-4AA701360C59}" dt="2021-10-24T12:02:27.456" v="1" actId="1076"/>
          <ac:spMkLst>
            <pc:docMk/>
            <pc:sldMk cId="0" sldId="256"/>
            <ac:spMk id="2" creationId="{9135F783-D872-4B3D-B8BC-7878A174B6F6}"/>
          </ac:spMkLst>
        </pc:spChg>
      </pc:sldChg>
      <pc:sldChg chg="modSp">
        <pc:chgData name="Mukesh S A - [CYSA.1034422]" userId="S::cysa.1034422@cb.students.amrita.edu::6092f509-85b6-440b-be51-968d04aebe26" providerId="AD" clId="Web-{7DC2B357-A0C4-4EEF-9B78-4AA701360C59}" dt="2021-10-24T12:46:00.916" v="4" actId="20577"/>
        <pc:sldMkLst>
          <pc:docMk/>
          <pc:sldMk cId="0" sldId="266"/>
        </pc:sldMkLst>
        <pc:spChg chg="mod">
          <ac:chgData name="Mukesh S A - [CYSA.1034422]" userId="S::cysa.1034422@cb.students.amrita.edu::6092f509-85b6-440b-be51-968d04aebe26" providerId="AD" clId="Web-{7DC2B357-A0C4-4EEF-9B78-4AA701360C59}" dt="2021-10-24T12:46:00.916" v="4" actId="20577"/>
          <ac:spMkLst>
            <pc:docMk/>
            <pc:sldMk cId="0" sldId="266"/>
            <ac:spMk id="4" creationId="{00000000-0000-0000-0000-000000000000}"/>
          </ac:spMkLst>
        </pc:spChg>
      </pc:sldChg>
    </pc:docChg>
  </pc:docChgLst>
  <pc:docChgLst>
    <pc:chgData name="Nithin S - [CYSA.1000098]" userId="S::cysa.1000098@cb.students.amrita.edu::3fed15fe-e688-4313-98a7-fab339e580e1" providerId="AD" clId="Web-{C23B9816-CA08-4A26-A630-2AE2D21BBAA0}"/>
    <pc:docChg chg="delSld">
      <pc:chgData name="Nithin S - [CYSA.1000098]" userId="S::cysa.1000098@cb.students.amrita.edu::3fed15fe-e688-4313-98a7-fab339e580e1" providerId="AD" clId="Web-{C23B9816-CA08-4A26-A630-2AE2D21BBAA0}" dt="2021-10-10T11:55:43.319" v="0"/>
      <pc:docMkLst>
        <pc:docMk/>
      </pc:docMkLst>
      <pc:sldChg chg="del">
        <pc:chgData name="Nithin S - [CYSA.1000098]" userId="S::cysa.1000098@cb.students.amrita.edu::3fed15fe-e688-4313-98a7-fab339e580e1" providerId="AD" clId="Web-{C23B9816-CA08-4A26-A630-2AE2D21BBAA0}" dt="2021-10-10T11:55:43.319" v="0"/>
        <pc:sldMkLst>
          <pc:docMk/>
          <pc:sldMk cId="0" sldId="295"/>
        </pc:sldMkLst>
      </pc:sldChg>
    </pc:docChg>
  </pc:docChgLst>
  <pc:docChgLst>
    <pc:chgData name="Achyuth Anand - [CYSA.1000471]" userId="S::cysa.1000471@cb.students.amrita.edu::4e86d9bd-74fa-4ce7-a022-757f07e9f58a" providerId="AD" clId="Web-{D73E8C5C-08EF-2BF1-E367-16657088526C}"/>
    <pc:docChg chg="modSld">
      <pc:chgData name="Achyuth Anand - [CYSA.1000471]" userId="S::cysa.1000471@cb.students.amrita.edu::4e86d9bd-74fa-4ce7-a022-757f07e9f58a" providerId="AD" clId="Web-{D73E8C5C-08EF-2BF1-E367-16657088526C}" dt="2021-10-12T13:33:19.768" v="3"/>
      <pc:docMkLst>
        <pc:docMk/>
      </pc:docMkLst>
      <pc:sldChg chg="addSp">
        <pc:chgData name="Achyuth Anand - [CYSA.1000471]" userId="S::cysa.1000471@cb.students.amrita.edu::4e86d9bd-74fa-4ce7-a022-757f07e9f58a" providerId="AD" clId="Web-{D73E8C5C-08EF-2BF1-E367-16657088526C}" dt="2021-10-12T13:30:37.785" v="2"/>
        <pc:sldMkLst>
          <pc:docMk/>
          <pc:sldMk cId="0" sldId="258"/>
        </pc:sldMkLst>
        <pc:spChg chg="add">
          <ac:chgData name="Achyuth Anand - [CYSA.1000471]" userId="S::cysa.1000471@cb.students.amrita.edu::4e86d9bd-74fa-4ce7-a022-757f07e9f58a" providerId="AD" clId="Web-{D73E8C5C-08EF-2BF1-E367-16657088526C}" dt="2021-10-12T13:30:37.785" v="2"/>
          <ac:spMkLst>
            <pc:docMk/>
            <pc:sldMk cId="0" sldId="258"/>
            <ac:spMk id="2" creationId="{48F0CC76-D357-48B6-8432-B27318A3BF9E}"/>
          </ac:spMkLst>
        </pc:spChg>
      </pc:sldChg>
      <pc:sldChg chg="addSp modSp">
        <pc:chgData name="Achyuth Anand - [CYSA.1000471]" userId="S::cysa.1000471@cb.students.amrita.edu::4e86d9bd-74fa-4ce7-a022-757f07e9f58a" providerId="AD" clId="Web-{D73E8C5C-08EF-2BF1-E367-16657088526C}" dt="2021-10-12T13:33:19.768" v="3"/>
        <pc:sldMkLst>
          <pc:docMk/>
          <pc:sldMk cId="0" sldId="263"/>
        </pc:sldMkLst>
        <pc:spChg chg="add">
          <ac:chgData name="Achyuth Anand - [CYSA.1000471]" userId="S::cysa.1000471@cb.students.amrita.edu::4e86d9bd-74fa-4ce7-a022-757f07e9f58a" providerId="AD" clId="Web-{D73E8C5C-08EF-2BF1-E367-16657088526C}" dt="2021-10-12T13:33:19.768" v="3"/>
          <ac:spMkLst>
            <pc:docMk/>
            <pc:sldMk cId="0" sldId="263"/>
            <ac:spMk id="2" creationId="{3D9E63D5-9516-48E8-A28E-DFCFB1F5E9DD}"/>
          </ac:spMkLst>
        </pc:spChg>
        <pc:spChg chg="mod">
          <ac:chgData name="Achyuth Anand - [CYSA.1000471]" userId="S::cysa.1000471@cb.students.amrita.edu::4e86d9bd-74fa-4ce7-a022-757f07e9f58a" providerId="AD" clId="Web-{D73E8C5C-08EF-2BF1-E367-16657088526C}" dt="2021-10-12T13:21:13.305" v="1" actId="14100"/>
          <ac:spMkLst>
            <pc:docMk/>
            <pc:sldMk cId="0" sldId="263"/>
            <ac:spMk id="4" creationId="{00000000-0000-0000-0000-000000000000}"/>
          </ac:spMkLst>
        </pc:spChg>
      </pc:sldChg>
    </pc:docChg>
  </pc:docChgLst>
  <pc:docChgLst>
    <pc:chgData name="Nithya Pranav .S - [CYSA.1007427]" userId="S::cysa.1007427@cb.students.amrita.edu::8dda32a8-40ac-403d-ba42-8f9966c87a73" providerId="AD" clId="Web-{F57BCC28-37F8-4C18-9571-A15229EB7A5D}"/>
    <pc:docChg chg="modSld">
      <pc:chgData name="Nithya Pranav .S - [CYSA.1007427]" userId="S::cysa.1007427@cb.students.amrita.edu::8dda32a8-40ac-403d-ba42-8f9966c87a73" providerId="AD" clId="Web-{F57BCC28-37F8-4C18-9571-A15229EB7A5D}" dt="2021-10-06T13:45:10.078" v="1"/>
      <pc:docMkLst>
        <pc:docMk/>
      </pc:docMkLst>
      <pc:sldChg chg="addSp delSp modSp mod modClrScheme chgLayout">
        <pc:chgData name="Nithya Pranav .S - [CYSA.1007427]" userId="S::cysa.1007427@cb.students.amrita.edu::8dda32a8-40ac-403d-ba42-8f9966c87a73" providerId="AD" clId="Web-{F57BCC28-37F8-4C18-9571-A15229EB7A5D}" dt="2021-10-06T13:45:10.078" v="1"/>
        <pc:sldMkLst>
          <pc:docMk/>
          <pc:sldMk cId="0" sldId="295"/>
        </pc:sldMkLst>
        <pc:spChg chg="add del mod ord">
          <ac:chgData name="Nithya Pranav .S - [CYSA.1007427]" userId="S::cysa.1007427@cb.students.amrita.edu::8dda32a8-40ac-403d-ba42-8f9966c87a73" providerId="AD" clId="Web-{F57BCC28-37F8-4C18-9571-A15229EB7A5D}" dt="2021-10-06T13:45:10.078" v="1"/>
          <ac:spMkLst>
            <pc:docMk/>
            <pc:sldMk cId="0" sldId="295"/>
            <ac:spMk id="2" creationId="{33736BCD-8093-4CB5-A87B-4B0003387F05}"/>
          </ac:spMkLst>
        </pc:spChg>
        <pc:spChg chg="add del mod ord">
          <ac:chgData name="Nithya Pranav .S - [CYSA.1007427]" userId="S::cysa.1007427@cb.students.amrita.edu::8dda32a8-40ac-403d-ba42-8f9966c87a73" providerId="AD" clId="Web-{F57BCC28-37F8-4C18-9571-A15229EB7A5D}" dt="2021-10-06T13:45:10.078" v="1"/>
          <ac:spMkLst>
            <pc:docMk/>
            <pc:sldMk cId="0" sldId="295"/>
            <ac:spMk id="3" creationId="{BE4AB774-616B-429F-AEAD-F7773F42F851}"/>
          </ac:spMkLst>
        </pc:spChg>
        <pc:spChg chg="add del mod ord">
          <ac:chgData name="Nithya Pranav .S - [CYSA.1007427]" userId="S::cysa.1007427@cb.students.amrita.edu::8dda32a8-40ac-403d-ba42-8f9966c87a73" providerId="AD" clId="Web-{F57BCC28-37F8-4C18-9571-A15229EB7A5D}" dt="2021-10-06T13:45:10.078" v="1"/>
          <ac:spMkLst>
            <pc:docMk/>
            <pc:sldMk cId="0" sldId="295"/>
            <ac:spMk id="6" creationId="{B059FD1E-B1E7-4BEF-A89C-6F0B450CE7F8}"/>
          </ac:spMkLst>
        </pc:spChg>
        <pc:spChg chg="add del mod ord">
          <ac:chgData name="Nithya Pranav .S - [CYSA.1007427]" userId="S::cysa.1007427@cb.students.amrita.edu::8dda32a8-40ac-403d-ba42-8f9966c87a73" providerId="AD" clId="Web-{F57BCC28-37F8-4C18-9571-A15229EB7A5D}" dt="2021-10-06T13:45:10.078" v="1"/>
          <ac:spMkLst>
            <pc:docMk/>
            <pc:sldMk cId="0" sldId="295"/>
            <ac:spMk id="7" creationId="{A306E1A1-7B3F-4809-B0E6-040A98620B49}"/>
          </ac:spMkLst>
        </pc:spChg>
        <pc:spChg chg="add del mod ord">
          <ac:chgData name="Nithya Pranav .S - [CYSA.1007427]" userId="S::cysa.1007427@cb.students.amrita.edu::8dda32a8-40ac-403d-ba42-8f9966c87a73" providerId="AD" clId="Web-{F57BCC28-37F8-4C18-9571-A15229EB7A5D}" dt="2021-10-06T13:45:10.078" v="1"/>
          <ac:spMkLst>
            <pc:docMk/>
            <pc:sldMk cId="0" sldId="295"/>
            <ac:spMk id="8" creationId="{5C9C07B4-ABD2-4D3C-8EF8-C9C168F9DC9E}"/>
          </ac:spMkLst>
        </pc:spChg>
      </pc:sldChg>
    </pc:docChg>
  </pc:docChgLst>
  <pc:docChgLst>
    <pc:chgData name="Venkata Revan Nagireddy - [CYSA.1000590]" userId="S::cysa.1000590@cb.students.amrita.edu::a0d9bdef-82c9-4dfb-bc60-61616dfc3d84" providerId="AD" clId="Web-{DEB72CF1-5916-4CE3-8DB4-7B0EAF0C3679}"/>
    <pc:docChg chg="modSld">
      <pc:chgData name="Venkata Revan Nagireddy - [CYSA.1000590]" userId="S::cysa.1000590@cb.students.amrita.edu::a0d9bdef-82c9-4dfb-bc60-61616dfc3d84" providerId="AD" clId="Web-{DEB72CF1-5916-4CE3-8DB4-7B0EAF0C3679}" dt="2021-10-19T11:01:16.441" v="2" actId="1076"/>
      <pc:docMkLst>
        <pc:docMk/>
      </pc:docMkLst>
      <pc:sldChg chg="modSp">
        <pc:chgData name="Venkata Revan Nagireddy - [CYSA.1000590]" userId="S::cysa.1000590@cb.students.amrita.edu::a0d9bdef-82c9-4dfb-bc60-61616dfc3d84" providerId="AD" clId="Web-{DEB72CF1-5916-4CE3-8DB4-7B0EAF0C3679}" dt="2021-10-19T11:01:16.441" v="2" actId="1076"/>
        <pc:sldMkLst>
          <pc:docMk/>
          <pc:sldMk cId="0" sldId="299"/>
        </pc:sldMkLst>
        <pc:picChg chg="mod">
          <ac:chgData name="Venkata Revan Nagireddy - [CYSA.1000590]" userId="S::cysa.1000590@cb.students.amrita.edu::a0d9bdef-82c9-4dfb-bc60-61616dfc3d84" providerId="AD" clId="Web-{DEB72CF1-5916-4CE3-8DB4-7B0EAF0C3679}" dt="2021-10-19T11:01:16.441" v="2" actId="1076"/>
          <ac:picMkLst>
            <pc:docMk/>
            <pc:sldMk cId="0" sldId="299"/>
            <ac:picMk id="2" creationId="{F26A129B-BBDC-4619-B9BF-CBB00294BDB6}"/>
          </ac:picMkLst>
        </pc:picChg>
      </pc:sldChg>
    </pc:docChg>
  </pc:docChgLst>
  <pc:docChgLst>
    <pc:chgData name="Nithin S - [CYSA.1000098]" userId="S::cysa.1000098@cb.students.amrita.edu::3fed15fe-e688-4313-98a7-fab339e580e1" providerId="AD" clId="Web-{0C4A5F2A-CE05-4A6A-82B5-9EF5C0072B78}"/>
    <pc:docChg chg="addSld delSld">
      <pc:chgData name="Nithin S - [CYSA.1000098]" userId="S::cysa.1000098@cb.students.amrita.edu::3fed15fe-e688-4313-98a7-fab339e580e1" providerId="AD" clId="Web-{0C4A5F2A-CE05-4A6A-82B5-9EF5C0072B78}" dt="2021-10-10T11:57:27.990" v="1"/>
      <pc:docMkLst>
        <pc:docMk/>
      </pc:docMkLst>
      <pc:sldChg chg="add del">
        <pc:chgData name="Nithin S - [CYSA.1000098]" userId="S::cysa.1000098@cb.students.amrita.edu::3fed15fe-e688-4313-98a7-fab339e580e1" providerId="AD" clId="Web-{0C4A5F2A-CE05-4A6A-82B5-9EF5C0072B78}" dt="2021-10-10T11:57:27.990" v="1"/>
        <pc:sldMkLst>
          <pc:docMk/>
          <pc:sldMk cId="0" sldId="296"/>
        </pc:sldMkLst>
      </pc:sldChg>
    </pc:docChg>
  </pc:docChgLst>
  <pc:docChgLst>
    <pc:chgData name="Kishore M - [CYSA.1023793]" userId="S::cysa.1023793@cb.students.amrita.edu::9a20e4e2-a8ae-4706-8094-78d9a16d5f00" providerId="AD" clId="Web-{AD4702AA-884A-4EB3-84B0-706C3FEB3395}"/>
    <pc:docChg chg="addSld delSld">
      <pc:chgData name="Kishore M - [CYSA.1023793]" userId="S::cysa.1023793@cb.students.amrita.edu::9a20e4e2-a8ae-4706-8094-78d9a16d5f00" providerId="AD" clId="Web-{AD4702AA-884A-4EB3-84B0-706C3FEB3395}" dt="2021-10-24T11:44:09.338" v="1"/>
      <pc:docMkLst>
        <pc:docMk/>
      </pc:docMkLst>
      <pc:sldChg chg="add del">
        <pc:chgData name="Kishore M - [CYSA.1023793]" userId="S::cysa.1023793@cb.students.amrita.edu::9a20e4e2-a8ae-4706-8094-78d9a16d5f00" providerId="AD" clId="Web-{AD4702AA-884A-4EB3-84B0-706C3FEB3395}" dt="2021-10-24T11:44:09.338" v="1"/>
        <pc:sldMkLst>
          <pc:docMk/>
          <pc:sldMk cId="0" sldId="272"/>
        </pc:sldMkLst>
      </pc:sldChg>
    </pc:docChg>
  </pc:docChgLst>
  <pc:docChgLst>
    <pc:chgData name="Kishore M - [CYSA.1023793]" userId="S::cysa.1023793@cb.students.amrita.edu::9a20e4e2-a8ae-4706-8094-78d9a16d5f00" providerId="AD" clId="Web-{5774F6BC-7629-4DA4-A222-F3BF0309C1CD}"/>
    <pc:docChg chg="modSld">
      <pc:chgData name="Kishore M - [CYSA.1023793]" userId="S::cysa.1023793@cb.students.amrita.edu::9a20e4e2-a8ae-4706-8094-78d9a16d5f00" providerId="AD" clId="Web-{5774F6BC-7629-4DA4-A222-F3BF0309C1CD}" dt="2021-10-09T13:06:58.551" v="13" actId="20577"/>
      <pc:docMkLst>
        <pc:docMk/>
      </pc:docMkLst>
      <pc:sldChg chg="delSp modSp">
        <pc:chgData name="Kishore M - [CYSA.1023793]" userId="S::cysa.1023793@cb.students.amrita.edu::9a20e4e2-a8ae-4706-8094-78d9a16d5f00" providerId="AD" clId="Web-{5774F6BC-7629-4DA4-A222-F3BF0309C1CD}" dt="2021-10-09T13:06:58.551" v="13" actId="20577"/>
        <pc:sldMkLst>
          <pc:docMk/>
          <pc:sldMk cId="0" sldId="285"/>
        </pc:sldMkLst>
        <pc:spChg chg="del mod">
          <ac:chgData name="Kishore M - [CYSA.1023793]" userId="S::cysa.1023793@cb.students.amrita.edu::9a20e4e2-a8ae-4706-8094-78d9a16d5f00" providerId="AD" clId="Web-{5774F6BC-7629-4DA4-A222-F3BF0309C1CD}" dt="2021-10-09T13:03:38.468" v="1"/>
          <ac:spMkLst>
            <pc:docMk/>
            <pc:sldMk cId="0" sldId="285"/>
            <ac:spMk id="2" creationId="{00000000-0000-0000-0000-000000000000}"/>
          </ac:spMkLst>
        </pc:spChg>
        <pc:spChg chg="mod">
          <ac:chgData name="Kishore M - [CYSA.1023793]" userId="S::cysa.1023793@cb.students.amrita.edu::9a20e4e2-a8ae-4706-8094-78d9a16d5f00" providerId="AD" clId="Web-{5774F6BC-7629-4DA4-A222-F3BF0309C1CD}" dt="2021-10-09T13:06:58.551" v="13" actId="20577"/>
          <ac:spMkLst>
            <pc:docMk/>
            <pc:sldMk cId="0" sldId="285"/>
            <ac:spMk id="5" creationId="{00000000-0000-0000-0000-000000000000}"/>
          </ac:spMkLst>
        </pc:spChg>
      </pc:sldChg>
    </pc:docChg>
  </pc:docChgLst>
  <pc:docChgLst>
    <pc:chgData name="Mano Mithran - [CYSA.1022552]" userId="S::cysa.1022552@cb.students.amrita.edu::be103b07-23dc-4933-b2a2-74d78586c0ad" providerId="AD" clId="Web-{9BC3A747-9FFC-4F25-A231-8D8A3171204B}"/>
    <pc:docChg chg="modSld">
      <pc:chgData name="Mano Mithran - [CYSA.1022552]" userId="S::cysa.1022552@cb.students.amrita.edu::be103b07-23dc-4933-b2a2-74d78586c0ad" providerId="AD" clId="Web-{9BC3A747-9FFC-4F25-A231-8D8A3171204B}" dt="2021-10-24T11:17:10.671" v="0" actId="1076"/>
      <pc:docMkLst>
        <pc:docMk/>
      </pc:docMkLst>
      <pc:sldChg chg="modSp">
        <pc:chgData name="Mano Mithran - [CYSA.1022552]" userId="S::cysa.1022552@cb.students.amrita.edu::be103b07-23dc-4933-b2a2-74d78586c0ad" providerId="AD" clId="Web-{9BC3A747-9FFC-4F25-A231-8D8A3171204B}" dt="2021-10-24T11:17:10.671" v="0" actId="1076"/>
        <pc:sldMkLst>
          <pc:docMk/>
          <pc:sldMk cId="0" sldId="301"/>
        </pc:sldMkLst>
        <pc:spChg chg="mod">
          <ac:chgData name="Mano Mithran - [CYSA.1022552]" userId="S::cysa.1022552@cb.students.amrita.edu::be103b07-23dc-4933-b2a2-74d78586c0ad" providerId="AD" clId="Web-{9BC3A747-9FFC-4F25-A231-8D8A3171204B}" dt="2021-10-24T11:17:10.671" v="0" actId="1076"/>
          <ac:spMkLst>
            <pc:docMk/>
            <pc:sldMk cId="0" sldId="301"/>
            <ac:spMk id="6" creationId="{00000000-0000-0000-0000-000000000000}"/>
          </ac:spMkLst>
        </pc:spChg>
      </pc:sldChg>
    </pc:docChg>
  </pc:docChgLst>
  <pc:docChgLst>
    <pc:chgData name="Monish Thanuvenkatesh - [CYSA.ENGGC073NRI21]" userId="S::cysa.enggc073nri21@cb.students.amrita.edu::9a007abc-156c-4d31-bfb6-88aad8ba85e9" providerId="AD" clId="Web-{71BA8D38-0CF7-4786-98D2-EFE03FDABC41}"/>
    <pc:docChg chg="modSld">
      <pc:chgData name="Monish Thanuvenkatesh - [CYSA.ENGGC073NRI21]" userId="S::cysa.enggc073nri21@cb.students.amrita.edu::9a007abc-156c-4d31-bfb6-88aad8ba85e9" providerId="AD" clId="Web-{71BA8D38-0CF7-4786-98D2-EFE03FDABC41}" dt="2021-11-03T07:14:35.481" v="1" actId="1076"/>
      <pc:docMkLst>
        <pc:docMk/>
      </pc:docMkLst>
      <pc:sldChg chg="addSp modSp">
        <pc:chgData name="Monish Thanuvenkatesh - [CYSA.ENGGC073NRI21]" userId="S::cysa.enggc073nri21@cb.students.amrita.edu::9a007abc-156c-4d31-bfb6-88aad8ba85e9" providerId="AD" clId="Web-{71BA8D38-0CF7-4786-98D2-EFE03FDABC41}" dt="2021-11-03T07:14:35.481" v="1" actId="1076"/>
        <pc:sldMkLst>
          <pc:docMk/>
          <pc:sldMk cId="0" sldId="257"/>
        </pc:sldMkLst>
        <pc:spChg chg="add mod">
          <ac:chgData name="Monish Thanuvenkatesh - [CYSA.ENGGC073NRI21]" userId="S::cysa.enggc073nri21@cb.students.amrita.edu::9a007abc-156c-4d31-bfb6-88aad8ba85e9" providerId="AD" clId="Web-{71BA8D38-0CF7-4786-98D2-EFE03FDABC41}" dt="2021-11-03T07:14:35.481" v="1" actId="1076"/>
          <ac:spMkLst>
            <pc:docMk/>
            <pc:sldMk cId="0" sldId="257"/>
            <ac:spMk id="2" creationId="{A91F08DC-D22C-480D-A31F-1E119C27D4D8}"/>
          </ac:spMkLst>
        </pc:spChg>
      </pc:sldChg>
    </pc:docChg>
  </pc:docChgLst>
  <pc:docChgLst>
    <pc:chgData name="Kishore M - [CYSA.1023793]" userId="S::cysa.1023793@cb.students.amrita.edu::9a20e4e2-a8ae-4706-8094-78d9a16d5f00" providerId="AD" clId="Web-{0BF94914-4BC5-410C-A229-1AAA28547B50}"/>
    <pc:docChg chg="modSld">
      <pc:chgData name="Kishore M - [CYSA.1023793]" userId="S::cysa.1023793@cb.students.amrita.edu::9a20e4e2-a8ae-4706-8094-78d9a16d5f00" providerId="AD" clId="Web-{0BF94914-4BC5-410C-A229-1AAA28547B50}" dt="2021-10-09T16:03:31.040" v="1" actId="1076"/>
      <pc:docMkLst>
        <pc:docMk/>
      </pc:docMkLst>
      <pc:sldChg chg="modSp">
        <pc:chgData name="Kishore M - [CYSA.1023793]" userId="S::cysa.1023793@cb.students.amrita.edu::9a20e4e2-a8ae-4706-8094-78d9a16d5f00" providerId="AD" clId="Web-{0BF94914-4BC5-410C-A229-1AAA28547B50}" dt="2021-10-09T16:03:31.040" v="1" actId="1076"/>
        <pc:sldMkLst>
          <pc:docMk/>
          <pc:sldMk cId="0" sldId="258"/>
        </pc:sldMkLst>
        <pc:spChg chg="mod">
          <ac:chgData name="Kishore M - [CYSA.1023793]" userId="S::cysa.1023793@cb.students.amrita.edu::9a20e4e2-a8ae-4706-8094-78d9a16d5f00" providerId="AD" clId="Web-{0BF94914-4BC5-410C-A229-1AAA28547B50}" dt="2021-10-09T16:03:31.040" v="1" actId="1076"/>
          <ac:spMkLst>
            <pc:docMk/>
            <pc:sldMk cId="0" sldId="258"/>
            <ac:spMk id="6" creationId="{00000000-0000-0000-0000-000000000000}"/>
          </ac:spMkLst>
        </pc:spChg>
      </pc:sldChg>
      <pc:sldChg chg="modSp">
        <pc:chgData name="Kishore M - [CYSA.1023793]" userId="S::cysa.1023793@cb.students.amrita.edu::9a20e4e2-a8ae-4706-8094-78d9a16d5f00" providerId="AD" clId="Web-{0BF94914-4BC5-410C-A229-1AAA28547B50}" dt="2021-10-09T16:03:21.305" v="0" actId="14100"/>
        <pc:sldMkLst>
          <pc:docMk/>
          <pc:sldMk cId="0" sldId="300"/>
        </pc:sldMkLst>
        <pc:spChg chg="mod">
          <ac:chgData name="Kishore M - [CYSA.1023793]" userId="S::cysa.1023793@cb.students.amrita.edu::9a20e4e2-a8ae-4706-8094-78d9a16d5f00" providerId="AD" clId="Web-{0BF94914-4BC5-410C-A229-1AAA28547B50}" dt="2021-10-09T16:03:21.305" v="0" actId="14100"/>
          <ac:spMkLst>
            <pc:docMk/>
            <pc:sldMk cId="0" sldId="300"/>
            <ac:spMk id="7" creationId="{00000000-0000-0000-0000-000000000000}"/>
          </ac:spMkLst>
        </pc:spChg>
      </pc:sldChg>
    </pc:docChg>
  </pc:docChgLst>
  <pc:docChgLst>
    <pc:chgData name="Iniyan R - [CYSA.1010904]" userId="S::cysa.1010904@cb.students.amrita.edu::f9adeee4-3e46-432e-9a52-48f2b309f17d" providerId="AD" clId="Web-{A810AD05-5013-4832-A48E-8AB2724D9D96}"/>
    <pc:docChg chg="modSld">
      <pc:chgData name="Iniyan R - [CYSA.1010904]" userId="S::cysa.1010904@cb.students.amrita.edu::f9adeee4-3e46-432e-9a52-48f2b309f17d" providerId="AD" clId="Web-{A810AD05-5013-4832-A48E-8AB2724D9D96}" dt="2021-10-25T14:39:15.760" v="1" actId="1076"/>
      <pc:docMkLst>
        <pc:docMk/>
      </pc:docMkLst>
      <pc:sldChg chg="modSp">
        <pc:chgData name="Iniyan R - [CYSA.1010904]" userId="S::cysa.1010904@cb.students.amrita.edu::f9adeee4-3e46-432e-9a52-48f2b309f17d" providerId="AD" clId="Web-{A810AD05-5013-4832-A48E-8AB2724D9D96}" dt="2021-10-25T14:39:15.760" v="1" actId="1076"/>
        <pc:sldMkLst>
          <pc:docMk/>
          <pc:sldMk cId="0" sldId="300"/>
        </pc:sldMkLst>
        <pc:spChg chg="mod">
          <ac:chgData name="Iniyan R - [CYSA.1010904]" userId="S::cysa.1010904@cb.students.amrita.edu::f9adeee4-3e46-432e-9a52-48f2b309f17d" providerId="AD" clId="Web-{A810AD05-5013-4832-A48E-8AB2724D9D96}" dt="2021-10-25T14:39:15.760" v="1" actId="1076"/>
          <ac:spMkLst>
            <pc:docMk/>
            <pc:sldMk cId="0" sldId="300"/>
            <ac:spMk id="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F23D5-CD66-4E50-B0AE-2152A1D35FE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C4F84-76F5-4190-9BE8-1602182D8E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7622785-CBEF-4E4F-97C3-F64B6E4447A5}" type="slidenum">
              <a:rPr lang="en-US" sz="1200">
                <a:latin typeface="Times New Roman" panose="02020603050405020304" pitchFamily="18" charset="0"/>
              </a:rPr>
              <a:t>11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900A29A-1F76-4311-9CBC-2D7F4F1353FA}" type="slidenum">
              <a:rPr lang="en-US"/>
              <a:t>13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2D68DF-A5A0-4933-BE47-F4C9D61A6939}" type="slidenum">
              <a:rPr lang="en-US"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0EE80BE3-72C9-4239-BE24-607B4E54CCBD}" type="slidenum">
              <a:rPr lang="en-US" sz="1200">
                <a:latin typeface="Times New Roman" panose="02020603050405020304" pitchFamily="18" charset="0"/>
              </a:rPr>
              <a:t>21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09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8556F-97A6-4E22-81EB-9966F527964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Summer July 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PHYS632 E&amp;M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E28618-3DDD-4F6E-8854-FD0931EA9DF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5FFD-2D01-46E8-91CD-CA5978214D2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8D32-BE8A-4590-9735-7AA7A1F66C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9648" y="2089409"/>
            <a:ext cx="7572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</a:p>
          <a:p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1: Electric Charge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44" y="584646"/>
            <a:ext cx="8657590" cy="1610360"/>
          </a:xfrm>
          <a:prstGeom prst="rect">
            <a:avLst/>
          </a:prstGeom>
        </p:spPr>
        <p:txBody>
          <a:bodyPr vert="horz" wrap="square" lIns="0" tIns="230505" rIns="0" bIns="0" rtlCol="0">
            <a:spAutoFit/>
          </a:bodyPr>
          <a:lstStyle/>
          <a:p>
            <a:pPr marL="413385" indent="-401320">
              <a:spcBef>
                <a:spcPts val="1815"/>
              </a:spcBef>
              <a:buClr>
                <a:srgbClr val="D33325"/>
              </a:buClr>
              <a:buChar char="•"/>
              <a:tabLst>
                <a:tab pos="412750" algn="l"/>
                <a:tab pos="41402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neutral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atom has the </a:t>
            </a:r>
            <a:r>
              <a:rPr sz="2600" spc="-1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number of protons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600" spc="-9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electrons.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13385" marR="5080" indent="-401320">
              <a:lnSpc>
                <a:spcPts val="2810"/>
              </a:lnSpc>
              <a:spcBef>
                <a:spcPts val="2065"/>
              </a:spcBef>
              <a:buClr>
                <a:srgbClr val="D33325"/>
              </a:buClr>
              <a:buChar char="•"/>
              <a:tabLst>
                <a:tab pos="412750" algn="l"/>
                <a:tab pos="41402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spc="-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positive </a:t>
            </a:r>
            <a:r>
              <a:rPr sz="26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ion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is an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atom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600" spc="5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more electrons removed. 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00" i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negative ion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has gained </a:t>
            </a:r>
            <a:r>
              <a:rPr sz="2600" spc="5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0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600" spc="-13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>
                <a:latin typeface="Times New Roman" panose="02020603050405020304"/>
                <a:cs typeface="Times New Roman" panose="02020603050405020304"/>
              </a:rPr>
              <a:t>electrons.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7755890" y="6371590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/>
              <a:t>Copyright </a:t>
            </a:r>
            <a:r>
              <a:rPr spc="-5"/>
              <a:t>© </a:t>
            </a:r>
            <a:r>
              <a:t>2012 </a:t>
            </a:r>
            <a:r>
              <a:rPr spc="-5"/>
              <a:t>Pearson Education</a:t>
            </a:r>
            <a:r>
              <a:rPr spc="40"/>
              <a:t> </a:t>
            </a:r>
            <a:r>
              <a:rPr spc="-5"/>
              <a:t>Inc.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624" y="0"/>
            <a:ext cx="756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ELECTRIC CHARGE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370" y="2372995"/>
            <a:ext cx="8233410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755" y="166370"/>
            <a:ext cx="7772400" cy="824865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CHARGES IN SOLIDS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72745" y="991235"/>
            <a:ext cx="11487785" cy="5718175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electrical properties, solids can be classified as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</a:pP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Conductor</a:t>
            </a:r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ja-JP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Electrons Move Around Freely, Forming a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Electrons.                 This Is Why </a:t>
            </a:r>
            <a:r>
              <a:rPr lang="en-US" altLang="ja-JP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Metals Conduct Electricity.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Electrons move around lattice. Depending on their movement the solid can be classified by its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electrical properties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ja-JP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insulator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altLang="ja-JP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conductor.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Insula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tor</a:t>
            </a:r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s:</a:t>
            </a:r>
            <a:endParaRPr lang="en-US" altLang="ja-JP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an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insulator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each electron cloud is tightly bound to the protons in a nucleus. </a:t>
            </a:r>
            <a:r>
              <a:rPr lang="en-US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Wood, glass, rubber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electrons are not free to move throughout the lattice, but the electron cloud can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distort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locally.</a:t>
            </a:r>
          </a:p>
          <a:p>
            <a:pPr marL="0" indent="0"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Semiconductors</a:t>
            </a:r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ja-JP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 are intermediate in their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electrical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between good conductors and good insulators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ja-JP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3F6A4B-EC0E-457C-961A-1DD8900A3525}"/>
              </a:ext>
            </a:extLst>
          </p:cNvPr>
          <p:cNvSpPr/>
          <p:nvPr/>
        </p:nvSpPr>
        <p:spPr>
          <a:xfrm>
            <a:off x="4717774" y="2309625"/>
            <a:ext cx="31805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Conduction Band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03535-F6ED-49FA-B3D3-E37A0E30CB3C}"/>
              </a:ext>
            </a:extLst>
          </p:cNvPr>
          <p:cNvSpPr/>
          <p:nvPr/>
        </p:nvSpPr>
        <p:spPr>
          <a:xfrm>
            <a:off x="4717774" y="3889514"/>
            <a:ext cx="31805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Valence Band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E0B7D-C33D-4CDA-BFA1-F964359B1EDC}"/>
              </a:ext>
            </a:extLst>
          </p:cNvPr>
          <p:cNvCxnSpPr>
            <a:cxnSpLocks/>
          </p:cNvCxnSpPr>
          <p:nvPr/>
        </p:nvCxnSpPr>
        <p:spPr>
          <a:xfrm>
            <a:off x="6202017" y="3233530"/>
            <a:ext cx="0" cy="696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B2684A-0189-4C39-BC64-E4C7E184506B}"/>
              </a:ext>
            </a:extLst>
          </p:cNvPr>
          <p:cNvSpPr txBox="1"/>
          <p:nvPr/>
        </p:nvSpPr>
        <p:spPr>
          <a:xfrm>
            <a:off x="6937652" y="339716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Energy Gap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6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" y="947420"/>
            <a:ext cx="10515600" cy="765175"/>
          </a:xfrm>
        </p:spPr>
        <p:txBody>
          <a:bodyPr>
            <a:normAutofit fontScale="90000"/>
          </a:bodyPr>
          <a:lstStyle/>
          <a:p>
            <a:b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Electrostatics is based on  four empirical facts</a:t>
            </a:r>
            <a:endParaRPr lang="en-US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2045" y="1958975"/>
            <a:ext cx="5833745" cy="394271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 of charge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 of charge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Coulombs Law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superposition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3704994" y="90805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070" y="1078179"/>
            <a:ext cx="11770660" cy="52622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Charge is quantized: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 </a:t>
            </a:r>
            <a:r>
              <a:rPr lang="en-US" sz="2400">
                <a:solidFill>
                  <a:srgbClr val="C00000"/>
                </a:solidFill>
                <a:latin typeface="Times New Roman"/>
                <a:cs typeface="Times New Roman"/>
              </a:rPr>
              <a:t>An important experiment in which the charge of small oil droplets was determined was carried out by Millikan.</a:t>
            </a:r>
            <a:endParaRPr lang="en-US" sz="2400">
              <a:latin typeface="Times New Roman"/>
              <a:cs typeface="Times New Roman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 Millikan discovered that the charge on the oil droplets was always a multiple of the charge of the electron (I.e, the fundamental charge).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The charge on the droplets was observed to be equal to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+/- e, +/- 2 e, +/- 3 e, </a:t>
            </a:r>
            <a:r>
              <a:rPr lang="en-US" sz="2400">
                <a:latin typeface="Times New Roman"/>
                <a:cs typeface="Times New Roman"/>
              </a:rPr>
              <a:t>etc., but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never droplets with a charge equal to +/- 1.45 e, +/- 2.28 e, </a:t>
            </a:r>
            <a:r>
              <a:rPr lang="en-US" sz="2400">
                <a:latin typeface="Times New Roman"/>
                <a:cs typeface="Times New Roman"/>
              </a:rPr>
              <a:t>etc.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The experiments strongly suggested that the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electric charge, q, is said to be quantized. </a:t>
            </a:r>
            <a:r>
              <a:rPr lang="en-US" sz="2400">
                <a:latin typeface="Times New Roman"/>
                <a:cs typeface="Times New Roman"/>
              </a:rPr>
              <a:t>q is the standard symbol used for charge as a variable.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6287" y="151765"/>
            <a:ext cx="6198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QUANATISATION OF CHARGE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310" y="975965"/>
            <a:ext cx="108697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 exists as discrete packets  </a:t>
            </a:r>
          </a:p>
          <a:p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q = ne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an integer and e is the fundamental unit of charge.   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e = 1.602176487 x 10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  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electron  q = -e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proton  q = +e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neutron  q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2482" y="106680"/>
            <a:ext cx="6135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QUANATISATION OF CHARGE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703" y="833202"/>
            <a:ext cx="1107095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Example: Suppose in  a typical experiment we charge an object up with a nanocoulomb of charge (10</a:t>
            </a:r>
            <a:r>
              <a:rPr lang="en-US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C). How many elementary units of charge are present?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2482" y="106680"/>
            <a:ext cx="6135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QUANATISATION OF CHARGE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E110F-781C-4EFD-9313-10FF8B436117}"/>
              </a:ext>
            </a:extLst>
          </p:cNvPr>
          <p:cNvSpPr txBox="1"/>
          <p:nvPr/>
        </p:nvSpPr>
        <p:spPr>
          <a:xfrm>
            <a:off x="2623931" y="3101010"/>
            <a:ext cx="8354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Q = ne =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4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n = 10</a:t>
            </a:r>
            <a:r>
              <a:rPr lang="en-US" sz="4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C/e</a:t>
            </a:r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   = 10</a:t>
            </a:r>
            <a:r>
              <a:rPr lang="en-US" sz="4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C/ 1.602176487 x 10</a:t>
            </a:r>
            <a:r>
              <a:rPr lang="en-US" sz="4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   = 6.25 x 10</a:t>
            </a:r>
            <a:r>
              <a:rPr lang="en-US" sz="4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sz="4000" baseline="30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991" y="928592"/>
            <a:ext cx="1072186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205"/>
              </a:spcBef>
              <a:tabLst>
                <a:tab pos="2740025" algn="l"/>
                <a:tab pos="3140710" algn="l"/>
                <a:tab pos="4423410" algn="l"/>
              </a:tabLst>
            </a:pPr>
            <a:r>
              <a:rPr lang="en-US"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conservation can  be summarized</a:t>
            </a:r>
            <a:r>
              <a:rPr lang="en-US" sz="2800" spc="-4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</a:p>
          <a:p>
            <a:pPr marL="12700" marR="5080">
              <a:spcBef>
                <a:spcPts val="1205"/>
              </a:spcBef>
              <a:tabLst>
                <a:tab pos="2740025" algn="l"/>
                <a:tab pos="3140710" algn="l"/>
                <a:tab pos="4423410" algn="l"/>
              </a:tabLst>
            </a:pPr>
            <a:r>
              <a:rPr lang="en-US" sz="2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any process the  charge at the beginning equals the charge at the  end of the</a:t>
            </a:r>
            <a:r>
              <a:rPr lang="en-US" sz="28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</p:txBody>
      </p:sp>
      <p:sp>
        <p:nvSpPr>
          <p:cNvPr id="3" name="object 19"/>
          <p:cNvSpPr txBox="1"/>
          <p:nvPr/>
        </p:nvSpPr>
        <p:spPr>
          <a:xfrm>
            <a:off x="3257915" y="3019304"/>
            <a:ext cx="5251450" cy="3956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3085"/>
              </a:lnSpc>
            </a:pPr>
            <a:r>
              <a:rPr sz="2800" spc="-1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Net charge before </a:t>
            </a:r>
            <a:r>
              <a:rPr sz="2800" spc="7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spc="-459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Net charge after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20"/>
          <p:cNvSpPr txBox="1"/>
          <p:nvPr/>
        </p:nvSpPr>
        <p:spPr>
          <a:xfrm>
            <a:off x="5303250" y="3714241"/>
            <a:ext cx="1160780" cy="418704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1275">
              <a:spcBef>
                <a:spcPts val="25"/>
              </a:spcBef>
              <a:tabLst>
                <a:tab pos="711835" algn="l"/>
              </a:tabLst>
            </a:pPr>
            <a:r>
              <a:rPr sz="2700" i="1" spc="-5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lang="en-US" sz="2700" i="1" spc="-55" baseline="-250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US" sz="2325" i="1" spc="-82" baseline="-250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325" i="1" spc="-8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325" i="1" spc="-82" baseline="-250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i="1" spc="114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325" i="1" spc="172" baseline="-2500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endParaRPr sz="2325" baseline="-2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481" y="-8642"/>
            <a:ext cx="6001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CHARGE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4046" y="4890263"/>
            <a:ext cx="109638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total electric charge in an isolated system, that is, the algebraic sum of the positive and negative charge present at any time, never change.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97" y="762535"/>
            <a:ext cx="7783302" cy="50090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7620">
              <a:lnSpc>
                <a:spcPct val="125000"/>
              </a:lnSpc>
              <a:spcBef>
                <a:spcPts val="100"/>
              </a:spcBef>
            </a:pPr>
            <a:r>
              <a:rPr lang="en-IN" sz="2800" i="1" spc="-2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i="1" spc="-20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xample</a:t>
            </a:r>
            <a:r>
              <a:rPr sz="2800" i="1" spc="-2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i="1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charge </a:t>
            </a:r>
            <a:r>
              <a:rPr sz="2800" i="1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i="1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conserved </a:t>
            </a:r>
            <a:r>
              <a:rPr sz="2800" i="1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800" i="1" spc="-2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nuclear</a:t>
            </a:r>
            <a:r>
              <a:rPr sz="2800" i="1" spc="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reactions</a:t>
            </a:r>
            <a:r>
              <a:rPr sz="2100" i="1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100" i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75" y="1552749"/>
            <a:ext cx="5150008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800" spc="-2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800" spc="-2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80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below: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897" y="2970543"/>
            <a:ext cx="11902103" cy="341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1325" indent="3810">
              <a:lnSpc>
                <a:spcPct val="131000"/>
              </a:lnSpc>
              <a:spcBef>
                <a:spcPts val="100"/>
              </a:spcBef>
              <a:tabLst>
                <a:tab pos="608330" algn="l"/>
                <a:tab pos="1694180" algn="l"/>
              </a:tabLst>
            </a:pPr>
            <a:r>
              <a:rPr sz="2800" spc="-2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example,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parent nucleus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Uranium-238,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92 protons 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238-92</a:t>
            </a:r>
            <a:r>
              <a:rPr lang="en-US"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146 neutrons, </a:t>
            </a:r>
            <a:r>
              <a:rPr sz="2800" spc="-2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decays </a:t>
            </a:r>
            <a:r>
              <a:rPr sz="280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800" spc="4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products: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172845">
              <a:lnSpc>
                <a:spcPct val="131000"/>
              </a:lnSpc>
              <a:spcBef>
                <a:spcPts val="70"/>
              </a:spcBef>
              <a:buFont typeface="Times New Roman" panose="02020603050405020304"/>
              <a:buAutoNum type="romanLcPeriod"/>
              <a:tabLst>
                <a:tab pos="225425" algn="l"/>
                <a:tab pos="608330" algn="l"/>
                <a:tab pos="1694180" algn="l"/>
              </a:tabLst>
            </a:pPr>
            <a:r>
              <a:rPr lang="en-US"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daughter Thorium-234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nucleus,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which consists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of 90 protons 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234-90</a:t>
            </a:r>
            <a:r>
              <a:rPr lang="en-US"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144</a:t>
            </a:r>
            <a:r>
              <a:rPr sz="2800" spc="4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neutrons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6510" marR="5080" indent="-4445">
              <a:lnSpc>
                <a:spcPct val="125000"/>
              </a:lnSpc>
              <a:spcBef>
                <a:spcPts val="220"/>
              </a:spcBef>
              <a:buFont typeface="Times New Roman" panose="02020603050405020304"/>
              <a:buAutoNum type="romanLcPeriod"/>
              <a:tabLst>
                <a:tab pos="299720" algn="l"/>
                <a:tab pos="6518275" algn="l"/>
              </a:tabLst>
            </a:pP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00" spc="-2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Helium-4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nucleus,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spc="-1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 protons </a:t>
            </a:r>
            <a:r>
              <a:rPr sz="2800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6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neutrons.	</a:t>
            </a:r>
            <a:endParaRPr lang="en-US" sz="2800" spc="-5">
              <a:solidFill>
                <a:srgbClr val="0000F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6510" marR="5080" indent="-4445">
              <a:lnSpc>
                <a:spcPct val="125000"/>
              </a:lnSpc>
              <a:spcBef>
                <a:spcPts val="220"/>
              </a:spcBef>
              <a:buFont typeface="Times New Roman" panose="02020603050405020304"/>
              <a:buAutoNum type="romanLcPeriod"/>
              <a:tabLst>
                <a:tab pos="299720" algn="l"/>
                <a:tab pos="6518275" algn="l"/>
              </a:tabLst>
            </a:pPr>
            <a:r>
              <a:rPr sz="2800" spc="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1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net</a:t>
            </a:r>
            <a:r>
              <a:rPr sz="2800" spc="-8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charge  </a:t>
            </a:r>
            <a:r>
              <a:rPr sz="2800" spc="-1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before and </a:t>
            </a:r>
            <a:r>
              <a:rPr sz="2800" spc="-1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800" spc="-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1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decay remains </a:t>
            </a:r>
            <a:r>
              <a:rPr sz="2800" spc="-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2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same, </a:t>
            </a:r>
            <a:r>
              <a:rPr sz="2800" spc="-1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equal </a:t>
            </a:r>
            <a:r>
              <a:rPr sz="2800" spc="-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95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92e.</a:t>
            </a:r>
            <a:endParaRPr sz="280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21484" y="57350"/>
            <a:ext cx="5662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67299" y="2249012"/>
                <a:ext cx="3696397" cy="50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238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234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e>
                      </m:sPre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𝐻𝑒</m:t>
                          </m:r>
                        </m:e>
                      </m:sPre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99" y="2249012"/>
                <a:ext cx="3696397" cy="50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2420" y="69839"/>
            <a:ext cx="4514090" cy="823913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Coulombs Law</a:t>
            </a:r>
            <a:endParaRPr lang="en-US" sz="2800">
              <a:latin typeface="Arial" panose="020B0604020202020204" pitchFamily="34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078" y="2470468"/>
            <a:ext cx="5157787" cy="823912"/>
          </a:xfrm>
        </p:spPr>
        <p:txBody>
          <a:bodyPr>
            <a:noAutofit/>
          </a:bodyPr>
          <a:lstStyle/>
          <a:p>
            <a:pPr marL="0" defTabSz="914400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1343025" algn="l"/>
              </a:tabLs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109" name="Text Box 29"/>
          <p:cNvSpPr txBox="1">
            <a:spLocks noChangeArrowheads="1"/>
          </p:cNvSpPr>
          <p:nvPr/>
        </p:nvSpPr>
        <p:spPr bwMode="auto">
          <a:xfrm>
            <a:off x="8780464" y="4162426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aseline="30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6631" y="4008538"/>
            <a:ext cx="40283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Where,  k = 8.99× 10</a:t>
            </a:r>
            <a:r>
              <a:rPr lang="en-IN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Nm</a:t>
            </a:r>
            <a:r>
              <a:rPr lang="en-IN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/C</a:t>
            </a:r>
            <a:r>
              <a:rPr lang="en-IN" sz="2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02" y="2532929"/>
            <a:ext cx="3491185" cy="896071"/>
          </a:xfrm>
          <a:prstGeom prst="rect">
            <a:avLst/>
          </a:prstGeom>
        </p:spPr>
      </p:pic>
      <p:graphicFrame>
        <p:nvGraphicFramePr>
          <p:cNvPr id="67588" name="Content Placeholder 6758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42434954"/>
              </p:ext>
            </p:extLst>
          </p:nvPr>
        </p:nvGraphicFramePr>
        <p:xfrm>
          <a:off x="1883176" y="2401929"/>
          <a:ext cx="4402689" cy="125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Microsoft Equation 3.0" r:id="rId5" imgW="1650960" imgH="457200" progId="Equation.3">
                  <p:embed/>
                </p:oleObj>
              </mc:Choice>
              <mc:Fallback>
                <p:oleObj name="Microsoft Equation 3.0" r:id="rId5" imgW="1650960" imgH="457200" progId="Equation.3">
                  <p:embed/>
                  <p:pic>
                    <p:nvPicPr>
                      <p:cNvPr id="67588" name="Content Placeholder 675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3176" y="2401929"/>
                        <a:ext cx="4402689" cy="12587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E85685-0723-4A3F-90F0-2E823DB7DA26}"/>
              </a:ext>
            </a:extLst>
          </p:cNvPr>
          <p:cNvSpPr txBox="1"/>
          <p:nvPr/>
        </p:nvSpPr>
        <p:spPr>
          <a:xfrm>
            <a:off x="189864" y="1225029"/>
            <a:ext cx="10703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1785 Charles Augustin Coulomb reported that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between the charge is inversely proportional to the distance.	</a:t>
            </a:r>
            <a:endParaRPr lang="en-IN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E44AA-227A-4B5F-8C40-4609EA28BCD8}"/>
              </a:ext>
            </a:extLst>
          </p:cNvPr>
          <p:cNvSpPr txBox="1"/>
          <p:nvPr/>
        </p:nvSpPr>
        <p:spPr>
          <a:xfrm>
            <a:off x="490006" y="5145019"/>
            <a:ext cx="764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</a:t>
            </a:r>
            <a:r>
              <a:rPr lang="en-IN"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called the permittivity constant</a:t>
            </a:r>
          </a:p>
          <a:p>
            <a:pPr algn="ctr"/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IN"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pt-BR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8.85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× 10</a:t>
            </a:r>
            <a:r>
              <a:rPr lang="en-IN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-12  </a:t>
            </a:r>
            <a:r>
              <a:rPr lang="pt-BR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pt-BR"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pt-BR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/N m</a:t>
            </a:r>
            <a:r>
              <a:rPr lang="pt-BR"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IN" sz="2400" i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6086" y="682581"/>
            <a:ext cx="510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41679"/>
            <a:ext cx="787061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electric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Nature of electric charge and electric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Coulomb’s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Charge conservation and charge quantization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9677" y="110889"/>
            <a:ext cx="550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 PRINCIPLE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5938" y="2237189"/>
            <a:ext cx="10120762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electrostatic force obeys the principle of superposition.</a:t>
            </a:r>
          </a:p>
          <a:p>
            <a:endParaRPr lang="en-US" sz="36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aseline="-25000">
                <a:latin typeface="Times New Roman"/>
                <a:cs typeface="Times New Roman"/>
              </a:rPr>
              <a:t>Suppose we have n charged particles near a chosen particle called particle 1;then the net force on particle 1 is given by the vector sum  of all other particle</a:t>
            </a:r>
          </a:p>
          <a:p>
            <a:endParaRPr lang="en-US"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926" y="100813"/>
            <a:ext cx="2685926" cy="715617"/>
          </a:xfrm>
        </p:spPr>
        <p:txBody>
          <a:bodyPr/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232475" y="994466"/>
            <a:ext cx="11375756" cy="51398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Electric Charges</a:t>
            </a:r>
            <a:r>
              <a:rPr lang="en-US">
                <a:latin typeface="Arial" panose="020B0604020202020204" pitchFamily="34" charset="0"/>
              </a:rPr>
              <a:t> Come With Two Signs: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Positive and Negative</a:t>
            </a:r>
            <a:r>
              <a:rPr lang="en-US"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Like Charges Repel, Opposite Charges Attract, With a Magnitude Calculated From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Coulomb</a:t>
            </a:r>
            <a:r>
              <a:rPr lang="ja-JP" altLang="en-US" b="1">
                <a:solidFill>
                  <a:srgbClr val="FF330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>
                <a:solidFill>
                  <a:srgbClr val="FF3300"/>
                </a:solidFill>
                <a:latin typeface="Arial" panose="020B0604020202020204" pitchFamily="34" charset="0"/>
              </a:rPr>
              <a:t>s Law</a:t>
            </a:r>
            <a:r>
              <a:rPr lang="en-US" altLang="ja-JP">
                <a:latin typeface="Arial" panose="020B0604020202020204" pitchFamily="34" charset="0"/>
              </a:rPr>
              <a:t>: F=kq</a:t>
            </a:r>
            <a:r>
              <a:rPr lang="en-US" altLang="ja-JP" baseline="-25000">
                <a:latin typeface="Arial" panose="020B0604020202020204" pitchFamily="34" charset="0"/>
              </a:rPr>
              <a:t>1</a:t>
            </a:r>
            <a:r>
              <a:rPr lang="en-US" altLang="ja-JP">
                <a:latin typeface="Arial" panose="020B0604020202020204" pitchFamily="34" charset="0"/>
              </a:rPr>
              <a:t>q</a:t>
            </a:r>
            <a:r>
              <a:rPr lang="en-US" altLang="ja-JP" baseline="-25000">
                <a:latin typeface="Arial" panose="020B0604020202020204" pitchFamily="34" charset="0"/>
              </a:rPr>
              <a:t>2</a:t>
            </a:r>
            <a:r>
              <a:rPr lang="en-US" altLang="ja-JP">
                <a:latin typeface="Arial" panose="020B0604020202020204" pitchFamily="34" charset="0"/>
              </a:rPr>
              <a:t>/r</a:t>
            </a:r>
            <a:r>
              <a:rPr lang="en-US" altLang="ja-JP" baseline="30000">
                <a:latin typeface="Arial" panose="020B0604020202020204" pitchFamily="34" charset="0"/>
              </a:rPr>
              <a:t>2</a:t>
            </a:r>
            <a:br>
              <a:rPr lang="en-US" altLang="ja-JP">
                <a:latin typeface="Arial" panose="020B0604020202020204" pitchFamily="34" charset="0"/>
              </a:rPr>
            </a:br>
            <a:endParaRPr lang="en-US" altLang="ja-JP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Atoms</a:t>
            </a:r>
            <a:r>
              <a:rPr lang="en-US">
                <a:latin typeface="Arial" panose="020B0604020202020204" pitchFamily="34" charset="0"/>
              </a:rPr>
              <a:t> Have a Positive Nucleus and a Negative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Cloud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Electron Clouds Can Combine and Flow Freely in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Conductors</a:t>
            </a:r>
            <a:r>
              <a:rPr lang="en-US">
                <a:latin typeface="Arial" panose="020B0604020202020204" pitchFamily="34" charset="0"/>
              </a:rPr>
              <a:t>; Are Stuck to the Nucleus in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Insulators</a:t>
            </a:r>
            <a:r>
              <a:rPr lang="en-US"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We Can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Charge Objects</a:t>
            </a:r>
            <a:r>
              <a:rPr lang="en-US">
                <a:latin typeface="Arial" panose="020B0604020202020204" pitchFamily="34" charset="0"/>
              </a:rPr>
              <a:t> by Transferring Charge, or by Induction.</a:t>
            </a:r>
            <a:br>
              <a:rPr lang="en-US">
                <a:latin typeface="Arial" panose="020B0604020202020204" pitchFamily="34" charset="0"/>
              </a:rPr>
            </a:br>
            <a:endParaRPr lang="en-US">
              <a:latin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>
                <a:latin typeface="Arial" panose="020B0604020202020204" pitchFamily="34" charset="0"/>
              </a:rPr>
              <a:t> Electrical Charge Is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Conserved</a:t>
            </a:r>
            <a:r>
              <a:rPr lang="en-US" b="1">
                <a:latin typeface="Arial" panose="020B0604020202020204" pitchFamily="34" charset="0"/>
              </a:rPr>
              <a:t>, </a:t>
            </a:r>
            <a:r>
              <a:rPr lang="en-US">
                <a:latin typeface="Arial" panose="020B0604020202020204" pitchFamily="34" charset="0"/>
              </a:rPr>
              <a:t>and</a:t>
            </a:r>
            <a:r>
              <a:rPr lang="en-US" b="1"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FF3300"/>
                </a:solidFill>
                <a:latin typeface="Arial" panose="020B0604020202020204" pitchFamily="34" charset="0"/>
              </a:rPr>
              <a:t>Quantized</a:t>
            </a:r>
            <a:r>
              <a:rPr lang="en-US">
                <a:latin typeface="Arial" panose="020B0604020202020204" pitchFamily="34" charset="0"/>
              </a:rPr>
              <a:t>. </a:t>
            </a:r>
          </a:p>
          <a:p>
            <a:pPr>
              <a:buFontTx/>
              <a:buChar char="•"/>
            </a:pPr>
            <a:endParaRPr lang="en-US" baseline="30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085" y="1988820"/>
            <a:ext cx="11593195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Two positively charged particles fixed in place on an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axis. The charges are</a:t>
            </a: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1.60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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 and q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3.20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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C, and the particle separation is </a:t>
            </a: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R= 0.02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m. What are the magnitude and direction of the electrostatic force on particle 1 from particle 2?</a:t>
            </a:r>
          </a:p>
          <a:p>
            <a:pPr algn="just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 = 1.15x10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-24</a:t>
            </a:r>
          </a:p>
          <a:p>
            <a:pPr algn="just"/>
            <a:endParaRPr lang="en-US" sz="28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Towards smaller charge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989" y="1267794"/>
            <a:ext cx="1000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NET FORCE DUE TO TWO OTHER PARTICLES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9826" y="220623"/>
            <a:ext cx="2463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6A129B-BBDC-4619-B9BF-CBB00294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491" y="3978229"/>
            <a:ext cx="6289846" cy="16136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12" t="35343" r="58348" b="30150"/>
          <a:stretch>
            <a:fillRect/>
          </a:stretch>
        </p:blipFill>
        <p:spPr>
          <a:xfrm>
            <a:off x="759854" y="1692710"/>
            <a:ext cx="4636395" cy="49698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2381"/>
            <a:ext cx="12028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 positively charged particles fixed in place on an x axis. The charges are q1 = 1.60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 and q2 = 3.20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C, and the particle separation is R= 0.0200m. What are the magnitude and direction of the electrostatic force on particle 1 from particle 2?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10180" y="2653330"/>
                <a:ext cx="2697597" cy="776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180" y="2653330"/>
                <a:ext cx="2697597" cy="77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23059" y="2086377"/>
            <a:ext cx="273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coulomb’s law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7359" y="-21256"/>
            <a:ext cx="1000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NET FORCE DUE TO TWO OTHER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0128"/>
            <a:ext cx="12028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 positively charged particles fixed in place on an x axis. The charges are q1 = 1.60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 and q2 = 3.20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C, and the particle separation is R= 0.0200m. What are the magnitude and direction of the electrostatic force on particle 1 from particle 2?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38565" y="2537137"/>
                <a:ext cx="3155672" cy="905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65" y="2537137"/>
                <a:ext cx="3155672" cy="90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38180" y="1620150"/>
            <a:ext cx="31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From coulomb’s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251" y="3836729"/>
                <a:ext cx="5947204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m:rPr>
                          <m:nor/>
                        </m:rP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1.60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3.20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(0.020)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51" y="3836729"/>
                <a:ext cx="5947204" cy="941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6267" y="5204417"/>
                <a:ext cx="661155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−1.15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−24  </m:t>
                        </m:r>
                      </m:sup>
                    </m:sSup>
                  </m:oMath>
                </a14:m>
                <a:r>
                  <a:rPr lang="en-US" sz="2800"/>
                  <a:t>N, Direction 180 degree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67" y="5204417"/>
                <a:ext cx="6611554" cy="483146"/>
              </a:xfrm>
              <a:prstGeom prst="rect">
                <a:avLst/>
              </a:prstGeom>
              <a:blipFill>
                <a:blip r:embed="rId4"/>
                <a:stretch>
                  <a:fillRect t="-10127" r="-1751" b="-45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27359" y="-21256"/>
            <a:ext cx="1000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NET FORCE DUE TO TWO OTHER PARTICLES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0CC76-D357-48B6-8432-B27318A3BF9E}"/>
              </a:ext>
            </a:extLst>
          </p:cNvPr>
          <p:cNvSpPr txBox="1"/>
          <p:nvPr/>
        </p:nvSpPr>
        <p:spPr>
          <a:xfrm>
            <a:off x="4724400" y="320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739" y="1782477"/>
            <a:ext cx="11672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3 now lies on the x axis between particles 1 and 2. Particle 3 has charge                  q3 = 3.20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 and is at a distance 3/4  R from particle 1. What is the net electrostatic force on particle 1 due to particles 2 and 3?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7359" y="-21256"/>
            <a:ext cx="1000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NET FORCE DUE TO TWO OTHER PARTICLES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2B204-0067-4CB3-806C-863AC15375BA}"/>
              </a:ext>
            </a:extLst>
          </p:cNvPr>
          <p:cNvSpPr txBox="1"/>
          <p:nvPr/>
        </p:nvSpPr>
        <p:spPr>
          <a:xfrm>
            <a:off x="98739" y="1060174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- Question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55849"/>
            <a:ext cx="11672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3 now lies on the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 between particles 1 and 2. Particle 3 has charge                q3 = -3.20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 and is at a distance 3/4  R from particle 1. What is the net electrostatic force on particle 1 due to particles 2 and 3?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1237" y="1716520"/>
                <a:ext cx="2697597" cy="776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237" y="1716520"/>
                <a:ext cx="2697597" cy="776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3563" y="3027433"/>
                <a:ext cx="5344796" cy="1036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1.60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3.20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0.020)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563" y="3027433"/>
                <a:ext cx="5344796" cy="103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4426" t="20378" r="37660" b="10959"/>
          <a:stretch>
            <a:fillRect/>
          </a:stretch>
        </p:blipFill>
        <p:spPr>
          <a:xfrm>
            <a:off x="519449" y="2060314"/>
            <a:ext cx="3694742" cy="431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37979" y="4626694"/>
                <a:ext cx="5118517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2.05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−24  </m:t>
                        </m:r>
                      </m:sup>
                    </m:sSup>
                  </m:oMath>
                </a14:m>
                <a:r>
                  <a:rPr lang="en-US" sz="2400"/>
                  <a:t>N, Direction 0 degree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79" y="4626694"/>
                <a:ext cx="5118517" cy="414088"/>
              </a:xfrm>
              <a:prstGeom prst="rect">
                <a:avLst/>
              </a:prstGeom>
              <a:blipFill>
                <a:blip r:embed="rId5"/>
                <a:stretch>
                  <a:fillRect t="-13235" r="-2024" b="-4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37979" y="5403189"/>
                <a:ext cx="3084195" cy="44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2.15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−24  </m:t>
                        </m:r>
                      </m:sup>
                    </m:sSup>
                  </m:oMath>
                </a14:m>
                <a:r>
                  <a:rPr lang="en-US" sz="2800"/>
                  <a:t>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altLang="en-US" sz="2400"/>
                  <a:t> </a:t>
                </a:r>
                <a:r>
                  <a:rPr lang="en-US" sz="2400"/>
                  <a:t>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79" y="5403189"/>
                <a:ext cx="3084195" cy="442595"/>
              </a:xfrm>
              <a:prstGeom prst="rect">
                <a:avLst/>
              </a:prstGeom>
              <a:blipFill>
                <a:blip r:embed="rId6"/>
                <a:stretch>
                  <a:fillRect t="-23288" r="-3755" b="-46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37979" y="5942706"/>
                <a:ext cx="4855845" cy="442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9.00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−25  </m:t>
                        </m:r>
                      </m:sup>
                    </m:sSup>
                  </m:oMath>
                </a14:m>
                <a:r>
                  <a:rPr lang="en-US" sz="2800"/>
                  <a:t>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IN" altLang="en-US" sz="2400"/>
                  <a:t> </a:t>
                </a:r>
                <a:r>
                  <a:rPr lang="en-US" sz="2400"/>
                  <a:t>N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79" y="5942706"/>
                <a:ext cx="4855845" cy="442595"/>
              </a:xfrm>
              <a:prstGeom prst="rect">
                <a:avLst/>
              </a:prstGeom>
              <a:blipFill>
                <a:blip r:embed="rId7"/>
                <a:stretch>
                  <a:fillRect t="-23611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27359" y="-21256"/>
            <a:ext cx="1000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NET FORCE DUE TO TWO OTHER PARTICLES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" y="479327"/>
            <a:ext cx="11971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Particle 4 is now included. It has charge q4 = -3.20 × 10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C, is at a distance 3 /4 R from particle 1 and lies on a line that makes an angle 60 degree with the x axis. What is the net electrostatic force of particle 1 due to particle 2 and 4?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6694" t="15713" r="4699" b="14657"/>
          <a:stretch>
            <a:fillRect/>
          </a:stretch>
        </p:blipFill>
        <p:spPr>
          <a:xfrm>
            <a:off x="450761" y="1679656"/>
            <a:ext cx="3721994" cy="5093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06997" y="3623282"/>
                <a:ext cx="2697598" cy="776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997" y="3623282"/>
                <a:ext cx="2697598" cy="77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81140" y="4070622"/>
                <a:ext cx="5571653" cy="1064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1.60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3.20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0.020)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40" y="4070622"/>
                <a:ext cx="5571653" cy="1064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81139" y="5279090"/>
                <a:ext cx="2743507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=2.05</m:t>
                      </m:r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9" y="5279090"/>
                <a:ext cx="2743507" cy="414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7359" y="-21256"/>
            <a:ext cx="10001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NET FORCE DUE TO TWO OTHER PARTICLES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89660" y="2037715"/>
            <a:ext cx="97605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do we know there are two types of </a:t>
            </a:r>
            <a:r>
              <a:rPr lang="en-US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electric charge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5474" y="257810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89660" y="2037715"/>
            <a:ext cx="97605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do we know there are two types of </a:t>
            </a:r>
            <a:r>
              <a:rPr lang="en-US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electric charge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5474" y="257810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72147" y="3739239"/>
            <a:ext cx="10595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experiments in electrostatics</a:t>
            </a:r>
            <a:r>
              <a:rPr lang="en-IN" altLang="en-US" sz="28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showed there are two types of charges</a:t>
            </a:r>
          </a:p>
          <a:p>
            <a:endParaRPr lang="en-IN" altLang="en-US" sz="28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04735" y="547370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I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Let’s see ...</a:t>
            </a:r>
            <a:endParaRPr lang="en-US" sz="24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4325" y="1776730"/>
            <a:ext cx="11042650" cy="433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585595" algn="l"/>
                <a:tab pos="3560445" algn="l"/>
                <a:tab pos="4879975" algn="l"/>
              </a:tabLst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Empirically it was known since ancient </a:t>
            </a:r>
            <a:r>
              <a:rPr sz="2400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17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7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amber is rubbed on cloth, it acquires the property  of attracting light objects</a:t>
            </a: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straw, bits of paper etc.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This  phenomenon was attributed to a new property of  </a:t>
            </a:r>
            <a:r>
              <a:rPr sz="2400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4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“electric</a:t>
            </a:r>
            <a:r>
              <a:rPr sz="2400" spc="-3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charge.”	</a:t>
            </a:r>
          </a:p>
          <a:p>
            <a:pPr marL="12700" marR="5080">
              <a:spcBef>
                <a:spcPts val="100"/>
              </a:spcBef>
              <a:tabLst>
                <a:tab pos="1585595" algn="l"/>
                <a:tab pos="3560445" algn="l"/>
                <a:tab pos="4879975" algn="l"/>
              </a:tabLst>
            </a:pPr>
            <a:endParaRPr lang="en-US" sz="24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62585">
              <a:spcBef>
                <a:spcPts val="1210"/>
              </a:spcBef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we rub a glass rod with silk cloth, both  objects acquire electric charge. The sign on</a:t>
            </a:r>
            <a:r>
              <a:rPr sz="2400" spc="-229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 charge on the glass rod is defined as</a:t>
            </a:r>
            <a:r>
              <a:rPr sz="2400" spc="-14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spc="-5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positive.</a:t>
            </a:r>
            <a:endParaRPr lang="en-US" sz="2400" b="1" spc="-5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62585">
              <a:spcBef>
                <a:spcPts val="1210"/>
              </a:spcBef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145">
              <a:spcBef>
                <a:spcPts val="1205"/>
              </a:spcBef>
            </a:pP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a similar fashion, when we rub a plastic rod</a:t>
            </a:r>
            <a:r>
              <a:rPr sz="2400" spc="-16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 fur both objects acquire electric charge. The sign  on the charge on the plastic rod is defined as </a:t>
            </a:r>
            <a:r>
              <a:rPr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spc="-5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negative</a:t>
            </a:r>
            <a:r>
              <a:rPr sz="2400"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12700" marR="17145">
              <a:spcBef>
                <a:spcPts val="1205"/>
              </a:spcBef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8044" y="120650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4325" y="1001395"/>
            <a:ext cx="308038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Charging by Friction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414" y="604200"/>
            <a:ext cx="2616644" cy="607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65253" y="986485"/>
            <a:ext cx="8727987" cy="4352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8145" indent="-342900">
              <a:spcBef>
                <a:spcPts val="105"/>
              </a:spcBef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experiments on charged objects</a:t>
            </a:r>
            <a:r>
              <a:rPr sz="2400" spc="-17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showed  </a:t>
            </a:r>
            <a:r>
              <a:rPr sz="2400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of the same </a:t>
            </a:r>
            <a:r>
              <a:rPr sz="2400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(either both positive</a:t>
            </a:r>
            <a:r>
              <a:rPr sz="2400" spc="-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both negative) repel each other (fig.</a:t>
            </a:r>
            <a:r>
              <a:rPr sz="2400" spc="-15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200"/>
              </a:spcBef>
              <a:tabLst>
                <a:tab pos="354965" algn="l"/>
                <a:tab pos="355600" algn="l"/>
              </a:tabLst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of opposite </a:t>
            </a:r>
            <a:r>
              <a:rPr sz="2400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</a:t>
            </a:r>
            <a:r>
              <a:rPr sz="2400" spc="-17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 each other</a:t>
            </a: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(fig.</a:t>
            </a:r>
            <a:r>
              <a:rPr sz="2400" spc="-12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200"/>
              </a:spcBef>
              <a:tabLst>
                <a:tab pos="354965" algn="l"/>
                <a:tab pos="355600" algn="l"/>
              </a:tabLst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lang="en-US" sz="2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charges exerted force on each other</a:t>
            </a:r>
          </a:p>
          <a:p>
            <a:pPr marL="35560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force direction allows us to determine</a:t>
            </a:r>
            <a:r>
              <a:rPr sz="240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sign of an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nknown electric</a:t>
            </a:r>
            <a:r>
              <a:rPr sz="2400" spc="-114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7023" y="5585895"/>
            <a:ext cx="8013879" cy="81724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431800">
              <a:spcBef>
                <a:spcPts val="310"/>
              </a:spcBef>
              <a:tabLst>
                <a:tab pos="921385" algn="l"/>
              </a:tabLst>
            </a:pP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of the same sign repel each  </a:t>
            </a:r>
            <a:r>
              <a:rPr sz="2400" b="1" spc="-2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r>
              <a:rPr lang="en-US" sz="2400" b="1" spc="-2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2075" marR="431800">
              <a:spcBef>
                <a:spcPts val="310"/>
              </a:spcBef>
              <a:tabLst>
                <a:tab pos="921385" algn="l"/>
              </a:tabLst>
            </a:pP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Charges of opposite sign</a:t>
            </a:r>
            <a:r>
              <a:rPr sz="2400" b="1" spc="-12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 each</a:t>
            </a:r>
            <a:r>
              <a:rPr sz="2400" b="1" spc="-35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6474" y="20320"/>
            <a:ext cx="8402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  <a:r>
              <a:rPr lang="en-I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ELECTRIC FORCES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5624" y="0"/>
            <a:ext cx="756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ELECTRIC CHARGE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3162" y="843581"/>
            <a:ext cx="10946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  <a:tabLst>
                <a:tab pos="701040" algn="l"/>
              </a:tabLst>
            </a:pP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of the structure of  atoms by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Ernest Rutherford </a:t>
            </a: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 beginning of the </a:t>
            </a:r>
            <a:r>
              <a:rPr lang="en-US" sz="2400" spc="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spc="7" baseline="26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century revealed  how matter is organized and also  identified that charge of its</a:t>
            </a:r>
            <a:r>
              <a:rPr lang="en-US" sz="2400" spc="-14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9099" y="2036974"/>
            <a:ext cx="239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atom</a:t>
            </a:r>
          </a:p>
        </p:txBody>
      </p:sp>
      <p:sp>
        <p:nvSpPr>
          <p:cNvPr id="68" name="object 10"/>
          <p:cNvSpPr txBox="1"/>
          <p:nvPr/>
        </p:nvSpPr>
        <p:spPr>
          <a:xfrm>
            <a:off x="5782464" y="1885333"/>
            <a:ext cx="4795393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have</a:t>
            </a:r>
            <a:r>
              <a:rPr sz="2000" i="1" spc="-12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en-US" sz="20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≈ 5X</a:t>
            </a:r>
            <a:r>
              <a:rPr lang="en-US" sz="2000" i="1" spc="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i="1" spc="7" baseline="26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sz="2000" i="1" spc="217" baseline="26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endParaRPr 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Nuclei have</a:t>
            </a:r>
            <a:r>
              <a:rPr sz="2000" i="1" spc="-9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en-US" sz="20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≈  5X</a:t>
            </a:r>
            <a:r>
              <a:rPr lang="en-US" sz="2000" i="1" spc="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i="1" spc="7" baseline="26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en-US" sz="2000" i="1" spc="217" baseline="26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</p:txBody>
      </p:sp>
      <p:sp>
        <p:nvSpPr>
          <p:cNvPr id="75" name="object 12"/>
          <p:cNvSpPr txBox="1"/>
          <p:nvPr/>
        </p:nvSpPr>
        <p:spPr>
          <a:xfrm>
            <a:off x="5478145" y="2767965"/>
            <a:ext cx="5970905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12192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nucleus itself consists of two</a:t>
            </a:r>
            <a:r>
              <a:rPr sz="2400" spc="-15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particles: </a:t>
            </a:r>
            <a:r>
              <a:rPr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protons and</a:t>
            </a:r>
            <a:r>
              <a:rPr sz="2400" spc="-14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neutrons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1120" marR="12192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020" marR="15875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electrons are </a:t>
            </a:r>
            <a:r>
              <a:rPr sz="24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negatively</a:t>
            </a:r>
            <a:r>
              <a:rPr sz="2400" b="1" spc="-9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charged. </a:t>
            </a:r>
          </a:p>
          <a:p>
            <a:pPr marL="414020" marR="15875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protons are </a:t>
            </a:r>
            <a:r>
              <a:rPr sz="2400" b="1" spc="-5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</a:t>
            </a:r>
            <a:r>
              <a:rPr sz="2400" b="1" spc="-95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charged.</a:t>
            </a:r>
          </a:p>
          <a:p>
            <a:pPr marL="414020" marR="15875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neutrons are </a:t>
            </a:r>
            <a:r>
              <a:rPr sz="24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(zero</a:t>
            </a:r>
            <a:r>
              <a:rPr sz="2400" spc="-145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charge).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2498725"/>
            <a:ext cx="3879850" cy="2584450"/>
          </a:xfrm>
          <a:prstGeom prst="rect">
            <a:avLst/>
          </a:prstGeom>
        </p:spPr>
      </p:pic>
      <p:sp>
        <p:nvSpPr>
          <p:cNvPr id="69" name="Text Box 68"/>
          <p:cNvSpPr txBox="1"/>
          <p:nvPr/>
        </p:nvSpPr>
        <p:spPr>
          <a:xfrm>
            <a:off x="410210" y="5205095"/>
            <a:ext cx="11132185" cy="13271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Thus electric charge is a fundamental property of the elementary</a:t>
            </a:r>
            <a:r>
              <a:rPr sz="2400" spc="-25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particles</a:t>
            </a:r>
          </a:p>
          <a:p>
            <a:pPr marL="12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IN" altLang="en-US" sz="2400">
                <a:solidFill>
                  <a:srgbClr val="373D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Hence,</a:t>
            </a:r>
            <a:r>
              <a:rPr lang="en-US" sz="2400">
                <a:solidFill>
                  <a:srgbClr val="373D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charged objects in nature are integral multiples of this basic quantity of charge, </a:t>
            </a:r>
          </a:p>
          <a:p>
            <a:pPr marL="12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>
                <a:solidFill>
                  <a:srgbClr val="373D3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meaning that all charges are made of combinations of a basic unit of charge.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37" y="1472816"/>
            <a:ext cx="11595847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most everyday objects, such as a mug, pencil,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about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numbers of negatively charged particles and positively charged particles.</a:t>
            </a:r>
            <a:r>
              <a:rPr lang="en-IN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 the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charge is zero,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charge is said to be balanced.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 is said to be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electrically neutral.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5179" y="151765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538" y="3541129"/>
            <a:ext cx="2298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 Charge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34950" y="73660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8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eutral</a:t>
            </a:r>
          </a:p>
        </p:txBody>
      </p:sp>
      <p:sp>
        <p:nvSpPr>
          <p:cNvPr id="6" name="Rectangle 3"/>
          <p:cNvSpPr/>
          <p:nvPr/>
        </p:nvSpPr>
        <p:spPr>
          <a:xfrm>
            <a:off x="300318" y="4195588"/>
            <a:ext cx="1159180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object with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negative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than positive charge has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net negative charge overall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If it has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positive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than negative charge, the object has a 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net charge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net charge is also sometimes called excess charge because a charged object has an excess of either positive or negative charges.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8044" y="121285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1321" y="2597884"/>
            <a:ext cx="7454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How are these electric charges created</a:t>
            </a:r>
            <a:r>
              <a:rPr lang="en-IN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643b8f32ebbb04171f274bc3be6b69ef">
  <xsd:schema xmlns:xsd="http://www.w3.org/2001/XMLSchema" xmlns:xs="http://www.w3.org/2001/XMLSchema" xmlns:p="http://schemas.microsoft.com/office/2006/metadata/properties" xmlns:ns2="e1c6362d-a4cf-4332-97ee-bae0976acd4c" targetNamespace="http://schemas.microsoft.com/office/2006/metadata/properties" ma:root="true" ma:fieldsID="5ce0588488888928f5a2b784ddfdb21d" ns2:_="">
    <xsd:import namespace="e1c6362d-a4cf-4332-97ee-bae0976ac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606F94-529E-4BF3-8190-D9DBD4CCB8F5}">
  <ds:schemaRefs>
    <ds:schemaRef ds:uri="e1c6362d-a4cf-4332-97ee-bae0976acd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3AD81B-3D7B-41C6-821A-358DDCFCBC71}">
  <ds:schemaRefs>
    <ds:schemaRef ds:uri="15479175-e914-45d3-a858-94b4985cde29"/>
    <ds:schemaRef ds:uri="4a9a8a1f-8b88-41b0-87bc-efb5a7cf1e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C89770-D069-4BBC-92C5-DE9BA1A7C2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Microsoft Office PowerPoint</Application>
  <PresentationFormat>Widescreen</PresentationFormat>
  <Paragraphs>185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 CHARGES IN SOLIDS</vt:lpstr>
      <vt:lpstr>PowerPoint Presentation</vt:lpstr>
      <vt:lpstr> Electrostatics is based on  four empirical facts</vt:lpstr>
      <vt:lpstr>PowerPoint Presentation</vt:lpstr>
      <vt:lpstr>PowerPoint Presentation</vt:lpstr>
      <vt:lpstr>PowerPoint Presentation</vt:lpstr>
      <vt:lpstr>PowerPoint Presentation</vt:lpstr>
      <vt:lpstr>Example, charge is conserved in nuclear reactions.</vt:lpstr>
      <vt:lpstr>Coulombs Law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DONSIVA</dc:creator>
  <cp:lastModifiedBy>Nitin Gurusamy</cp:lastModifiedBy>
  <cp:revision>8</cp:revision>
  <cp:lastPrinted>2021-03-26T09:29:44Z</cp:lastPrinted>
  <dcterms:created xsi:type="dcterms:W3CDTF">2020-12-18T16:27:00Z</dcterms:created>
  <dcterms:modified xsi:type="dcterms:W3CDTF">2021-11-26T12:10:54Z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  <property fmtid="{D5CDD505-2E9C-101B-9397-08002B2CF9AE}" pid="3" name="ContentTypeId">
    <vt:lpwstr>0x010100EF5376321D990243BCF387BF0DFDD19D</vt:lpwstr>
  </property>
</Properties>
</file>