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76" r:id="rId6"/>
    <p:sldId id="259" r:id="rId7"/>
    <p:sldId id="258" r:id="rId8"/>
    <p:sldId id="260" r:id="rId9"/>
    <p:sldId id="261" r:id="rId10"/>
    <p:sldId id="262" r:id="rId11"/>
    <p:sldId id="263" r:id="rId12"/>
    <p:sldId id="267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3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0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6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E0E0-D2D5-4BF7-B133-DD885B9CBB70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B75F-08B5-4167-A0F6-4FDFF6BE7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8.png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8.png"/><Relationship Id="rId7" Type="http://schemas.openxmlformats.org/officeDocument/2006/relationships/image" Target="../media/image33.emf"/><Relationship Id="rId12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6.png"/><Relationship Id="rId10" Type="http://schemas.openxmlformats.org/officeDocument/2006/relationships/image" Target="../media/image36.emf"/><Relationship Id="rId4" Type="http://schemas.openxmlformats.org/officeDocument/2006/relationships/image" Target="../media/image31.emf"/><Relationship Id="rId9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emf"/><Relationship Id="rId9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1.emf"/><Relationship Id="rId7" Type="http://schemas.openxmlformats.org/officeDocument/2006/relationships/image" Target="../media/image22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UNIT </a:t>
            </a:r>
            <a:r>
              <a:rPr lang="en-IN" alt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 - Electrostatics, Magnetostatics and Electrodynamics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482590" y="1402715"/>
            <a:ext cx="618744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Electric &amp;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agnetic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(EM)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fields and forces are the basis of modern electrical systems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EM represents an essential and fundamental background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that underlies future advances in energy systems</a:t>
            </a: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Understanding of electric fields is important for understanding the operating principles of many semiconductor and nanotechnology devices such as Computer chip Design and circuits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2125980"/>
            <a:ext cx="3721100" cy="2787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2920" y="5029835"/>
            <a:ext cx="4056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Lightning is an electrostatic discharge that travels between two charged regions.</a:t>
            </a:r>
          </a:p>
        </p:txBody>
      </p:sp>
    </p:spTree>
    <p:extLst>
      <p:ext uri="{BB962C8B-B14F-4D97-AF65-F5344CB8AC3E}">
        <p14:creationId xmlns:p14="http://schemas.microsoft.com/office/powerpoint/2010/main" val="812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457" y="2403601"/>
            <a:ext cx="8216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Divide the ring into differential elements of charge that are so small that they are like point charges, and hence the equation below can be applied.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53" y="3170310"/>
            <a:ext cx="2971800" cy="4929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140" y="3781945"/>
            <a:ext cx="7704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 Add the electric fields set up at P by all the differential elements. The vector sum of the fields gives us the field set up at P by the 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6333" y="4990465"/>
            <a:ext cx="3629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ring of uniform positive charge.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differential element of charge occupies a length ds (greatly exaggerated for clarity).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element sets up an electric field at point 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54" y="263520"/>
            <a:ext cx="2077654" cy="46451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18539" y="838857"/>
            <a:ext cx="2322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perpendicular components just cancel but the parallel components add.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93" y="604752"/>
            <a:ext cx="84200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shows a thin ring of radius R with a uniform positive linear charge density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its circumference.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ring to be made of plastic or some other insulator, so that the charges can be regarded as fixed in place.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86256" y="85432"/>
                <a:ext cx="3312895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on the Axis of a Ring Charge</a:t>
                </a:r>
                <a:endParaRPr lang="en-I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56" y="85432"/>
                <a:ext cx="3312895" cy="437492"/>
              </a:xfrm>
              <a:prstGeom prst="rect">
                <a:avLst/>
              </a:prstGeom>
              <a:blipFill>
                <a:blip r:embed="rId4"/>
                <a:stretch>
                  <a:fillRect r="-1105" b="-23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7457" y="1941847"/>
                <a:ext cx="3737562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To Find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Axis of a Ring Charge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7" y="1941847"/>
                <a:ext cx="3737562" cy="402931"/>
              </a:xfrm>
              <a:prstGeom prst="rect">
                <a:avLst/>
              </a:prstGeom>
              <a:blipFill>
                <a:blip r:embed="rId5"/>
                <a:stretch>
                  <a:fillRect l="-1305" r="-326" b="-2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140" y="4566176"/>
                <a:ext cx="7589760" cy="136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(arc) length of any differential element of the ring.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IN" sz="2000" dirty="0">
                    <a:solidFill>
                      <a:srgbClr val="FF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charge per unit (arc) length, the element has a charge of magnitude </a:t>
                </a:r>
                <a:r>
                  <a:rPr lang="en-IN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dq</a:t>
                </a:r>
                <a:r>
                  <a:rPr lang="en-I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N" sz="2000" dirty="0">
                    <a:solidFill>
                      <a:srgbClr val="FF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l</a:t>
                </a:r>
                <a:r>
                  <a:rPr lang="en-I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ds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dq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/>
                  <a:t>sets up a differential electric field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sz="2000" dirty="0"/>
                  <a:t> at point P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0" y="4566176"/>
                <a:ext cx="7589760" cy="1360822"/>
              </a:xfrm>
              <a:prstGeom prst="rect">
                <a:avLst/>
              </a:prstGeom>
              <a:blipFill>
                <a:blip r:embed="rId6"/>
                <a:stretch>
                  <a:fillRect l="-884" t="-2242" b="-7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531" y="6003343"/>
            <a:ext cx="2371725" cy="521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9879" y="6003343"/>
            <a:ext cx="1571625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8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3554" y="521122"/>
                <a:ext cx="8385909" cy="67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Fig.4 shows that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 at point P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at angle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central axis (which we have taken to be a z axis) and has components perpendicular to and parallel to that axis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" y="521122"/>
                <a:ext cx="8385909" cy="679930"/>
              </a:xfrm>
              <a:prstGeom prst="rect">
                <a:avLst/>
              </a:prstGeom>
              <a:blipFill>
                <a:blip r:embed="rId2"/>
                <a:stretch>
                  <a:fillRect l="-654" t="-893" b="-1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165" y="662104"/>
            <a:ext cx="2077654" cy="46451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69397" y="1901748"/>
            <a:ext cx="2322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perpendicular components just cancel but the parallel components add.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4" y="1366438"/>
            <a:ext cx="870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charge element in the ring sets up a differential field at P, with magnitude given by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464" y="1901156"/>
            <a:ext cx="182880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153" y="2407092"/>
                <a:ext cx="8729783" cy="1389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identical parallel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and perpendicular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components; in both magnitude and direction.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directed perpendicular to the axis and it cancel in pairs (see Fig. 4)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" y="2407092"/>
                <a:ext cx="8729783" cy="1389226"/>
              </a:xfrm>
              <a:prstGeom prst="rect">
                <a:avLst/>
              </a:prstGeom>
              <a:blipFill>
                <a:blip r:embed="rId5"/>
                <a:stretch>
                  <a:fillRect l="-628" r="-419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8153" y="3847833"/>
            <a:ext cx="854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 of the charge distribution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see that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field due to the entire ring must lie along the axis of the 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that is,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perpendicular components sum to zero.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097" y="2870920"/>
            <a:ext cx="2057400" cy="5429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818" y="2904225"/>
            <a:ext cx="2486025" cy="514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3554" y="4597821"/>
            <a:ext cx="762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Magnitude of E due to the Parallel component along the axis of the ring is  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612" y="5046806"/>
            <a:ext cx="1812257" cy="728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9897" y="5115405"/>
            <a:ext cx="2740479" cy="731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0303" y="5184026"/>
            <a:ext cx="2109160" cy="6327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3554" y="5915256"/>
            <a:ext cx="38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q: the total charge on the ring = </a:t>
            </a:r>
            <a:r>
              <a:rPr lang="en-IN" dirty="0">
                <a:latin typeface="Symbol" panose="05050102010706020507" pitchFamily="18" charset="2"/>
              </a:rPr>
              <a:t>l</a:t>
            </a:r>
            <a:r>
              <a:rPr lang="en-IN" dirty="0"/>
              <a:t>(2</a:t>
            </a:r>
            <a:r>
              <a:rPr lang="en-IN" dirty="0">
                <a:latin typeface="Symbol" panose="05050102010706020507" pitchFamily="18" charset="2"/>
              </a:rPr>
              <a:t>p</a:t>
            </a:r>
            <a:r>
              <a:rPr lang="en-IN" dirty="0"/>
              <a:t>R)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124" y="6167535"/>
            <a:ext cx="3522671" cy="603421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3069771" y="6401624"/>
            <a:ext cx="9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Hence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86256" y="85432"/>
                <a:ext cx="3312895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on the Axis of a Ring Charge</a:t>
                </a:r>
                <a:endParaRPr lang="en-I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56" y="85432"/>
                <a:ext cx="3312895" cy="437492"/>
              </a:xfrm>
              <a:prstGeom prst="rect">
                <a:avLst/>
              </a:prstGeom>
              <a:blipFill>
                <a:blip r:embed="rId12"/>
                <a:stretch>
                  <a:fillRect r="-1105" b="-23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9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276" y="921012"/>
            <a:ext cx="6754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&gt;&gt; R; </a:t>
            </a:r>
            <a:r>
              <a:rPr lang="en-US" sz="2000" dirty="0"/>
              <a:t>the ring “looks like” a point charge. Hence we have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77" y="1486783"/>
            <a:ext cx="4257675" cy="6215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5253" y="2273950"/>
            <a:ext cx="106928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point at the center of the ring — that is, for z = 0; E = 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if we were to place a test charge at the center of the ring, there would be no net electrostatic force acting on it; the force due to any element of the ring would be canceled by the force due to the element on the opposite side of the ring.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61665" y="176938"/>
            <a:ext cx="2232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ELECTRIC FIELDS</a:t>
            </a:r>
          </a:p>
        </p:txBody>
      </p:sp>
      <p:sp>
        <p:nvSpPr>
          <p:cNvPr id="3" name="Rectangle 2"/>
          <p:cNvSpPr/>
          <p:nvPr/>
        </p:nvSpPr>
        <p:spPr>
          <a:xfrm>
            <a:off x="786937" y="1252097"/>
            <a:ext cx="79580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define electric field by means of electric field lines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calculate electric field due to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Charge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continuous charge distributions using Coulomb’s law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2256146" y="0"/>
            <a:ext cx="6389092" cy="8659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Electric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3"/>
              <p:cNvSpPr txBox="1">
                <a:spLocks noChangeArrowheads="1"/>
              </p:cNvSpPr>
              <p:nvPr/>
            </p:nvSpPr>
            <p:spPr>
              <a:xfrm>
                <a:off x="176541" y="660933"/>
                <a:ext cx="11818723" cy="599756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Electric field is said to exist in the region of space around a charged object: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source charge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Concept of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test charge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Small and positive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Presence of test charge is not necessary for the field to exist;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Does not affect charge distribution on the charge object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the test charge does not alter the electric field we are defining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Existence of an electric field is a property of its source</a:t>
                </a:r>
                <a:endParaRPr lang="en-US" altLang="zh-CN" sz="2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point P (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1a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 of the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point P (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F/q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1" y="660933"/>
                <a:ext cx="11818723" cy="5997562"/>
              </a:xfrm>
              <a:prstGeom prst="rect">
                <a:avLst/>
              </a:prstGeom>
              <a:blipFill>
                <a:blip r:embed="rId3"/>
                <a:stretch>
                  <a:fillRect l="-464" t="-10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27540"/>
              </p:ext>
            </p:extLst>
          </p:nvPr>
        </p:nvGraphicFramePr>
        <p:xfrm>
          <a:off x="4993587" y="4480063"/>
          <a:ext cx="769720" cy="74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公式" r:id="rId4" imgW="469800" imgH="457200" progId="Equation.3">
                  <p:embed/>
                </p:oleObj>
              </mc:Choice>
              <mc:Fallback>
                <p:oleObj name="公式" r:id="rId4" imgW="469800" imgH="457200" progId="Equation.3">
                  <p:embed/>
                  <p:pic>
                    <p:nvPicPr>
                      <p:cNvPr id="11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587" y="4480063"/>
                        <a:ext cx="769720" cy="74717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1005" y="1452000"/>
            <a:ext cx="1428750" cy="1643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496" y="3279734"/>
            <a:ext cx="299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electrostatic force acting on a positive test charge near a sphere of uniform negative charge.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2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0159" y="131180"/>
            <a:ext cx="3412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electric fields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845"/>
            <a:ext cx="88447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Faraday, who introduced the idea of electric fields in the 19th century, thought of the space around a charged body as filled with lines of force.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 lines, provide a nice way to visualize patterns in electric fields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5171" y="2099576"/>
                <a:ext cx="6519950" cy="3687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 between the field lines and electric field vectors: 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direction of the tangent to a curved field line gives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that point, and 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field lines are drawn so that the number of lines per unit area, measured in a plane that is perpendicular to the lines, is proportional to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E is large, the field lines are close together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E is small, the lines are far apart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71" y="2099576"/>
                <a:ext cx="6519950" cy="3687869"/>
              </a:xfrm>
              <a:prstGeom prst="rect">
                <a:avLst/>
              </a:prstGeom>
              <a:blipFill>
                <a:blip r:embed="rId2"/>
                <a:stretch>
                  <a:fillRect l="-935" t="-826" r="-1215" b="-1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482107" y="3944641"/>
                <a:ext cx="3602183" cy="237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1b: The electric field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location of the test charge, and the electric field lines in the space near the sphere.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field lines extend toward the negatively charged sphere. (They originate on distant positive charges.)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107" y="3944641"/>
                <a:ext cx="3602183" cy="2376484"/>
              </a:xfrm>
              <a:prstGeom prst="rect">
                <a:avLst/>
              </a:prstGeom>
              <a:blipFill>
                <a:blip r:embed="rId3"/>
                <a:stretch>
                  <a:fillRect l="-1354" r="-2200" b="-1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863" y="810767"/>
            <a:ext cx="337185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13578"/>
            <a:ext cx="35356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AutoNum type="romanLcParenBoth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 electrostatic force </a:t>
            </a:r>
            <a:r>
              <a:rPr lang="en-US" dirty="0"/>
              <a:t>acting on the test charge would be </a:t>
            </a:r>
            <a:r>
              <a:rPr lang="en-US" dirty="0">
                <a:solidFill>
                  <a:srgbClr val="0070C0"/>
                </a:solidFill>
              </a:rPr>
              <a:t>perpendicular to the sheet</a:t>
            </a:r>
            <a:r>
              <a:rPr lang="en-US" dirty="0"/>
              <a:t>, because forces acting in all other directions would cancel one another as a result of the symmetry.</a:t>
            </a:r>
          </a:p>
          <a:p>
            <a:pPr marL="400050" indent="-400050" algn="just">
              <a:buAutoNum type="romanLcParenBoth"/>
            </a:pPr>
            <a:r>
              <a:rPr lang="en-US" dirty="0"/>
              <a:t>Net force on the test charge would </a:t>
            </a:r>
            <a:r>
              <a:rPr lang="en-US" dirty="0">
                <a:solidFill>
                  <a:srgbClr val="0070C0"/>
                </a:solidFill>
              </a:rPr>
              <a:t>point away from the sheet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820" y="83199"/>
                <a:ext cx="12042746" cy="745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Electrostatic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electric field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electric field lines of </a:t>
                </a:r>
                <a:r>
                  <a:rPr lang="en-US" sz="2000" dirty="0">
                    <a:solidFill>
                      <a:srgbClr val="FF0000"/>
                    </a:solidFill>
                  </a:rPr>
                  <a:t>an infinitely large, nonconducting sheet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uniformly distributed positive charge on one side</a:t>
                </a:r>
                <a:endParaRPr lang="en-I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" y="83199"/>
                <a:ext cx="12042746" cy="745269"/>
              </a:xfrm>
              <a:prstGeom prst="rect">
                <a:avLst/>
              </a:prstGeom>
              <a:blipFill>
                <a:blip r:embed="rId2"/>
                <a:stretch>
                  <a:fillRect t="-820" b="-13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81" y="984914"/>
            <a:ext cx="2900103" cy="2818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017" y="1589382"/>
            <a:ext cx="1914525" cy="1728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35" y="1195418"/>
            <a:ext cx="2720762" cy="27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69229" y="3966963"/>
                <a:ext cx="5264788" cy="2341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>
                  <a:buAutoNum type="romanL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any point in the space on either side of the sheet is also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perpendicular to the sheet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directed away from it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AutoNum type="romanLcParenBoth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field lines extend away from the positively charged sheet.</a:t>
                </a:r>
              </a:p>
              <a:p>
                <a:pPr marL="400050" indent="-400050">
                  <a:buFontTx/>
                  <a:buAutoNum type="romanLcParenBoth"/>
                </a:pPr>
                <a:r>
                  <a:rPr lang="en-US" dirty="0">
                    <a:solidFill>
                      <a:srgbClr val="0070C0"/>
                    </a:solidFill>
                  </a:rPr>
                  <a:t>Charge is uniformly distributed</a:t>
                </a:r>
                <a:r>
                  <a:rPr lang="en-US" dirty="0"/>
                  <a:t> along the sheet, all the field vectors have the same magnitude. (uniform electric field)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9" y="3966963"/>
                <a:ext cx="5264788" cy="2341923"/>
              </a:xfrm>
              <a:prstGeom prst="rect">
                <a:avLst/>
              </a:prstGeom>
              <a:blipFill>
                <a:blip r:embed="rId6"/>
                <a:stretch>
                  <a:fillRect l="-1042" r="-1852" b="-3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688198" y="3544246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Side view of (b)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1114" y="354424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9820" y="354424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4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2530" y="185250"/>
            <a:ext cx="5316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lines for two equal positive point charges.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1" y="892903"/>
            <a:ext cx="2257425" cy="2378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071" y="3551452"/>
            <a:ext cx="2755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Field lines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two equal positive charges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594" y="1015620"/>
            <a:ext cx="2514600" cy="2643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12973" y="1289975"/>
                <a:ext cx="5007725" cy="1976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pattern of field lines and the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electric field it represents have rotational symmetry</a:t>
                </a:r>
                <a:r>
                  <a:rPr lang="en-US" sz="2000" dirty="0"/>
                  <a:t> about an axis passing through both charges in the plane of the page.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/>
                  <a:t> is tangent to the field line through the point.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73" y="1289975"/>
                <a:ext cx="5007725" cy="1976375"/>
              </a:xfrm>
              <a:prstGeom prst="rect">
                <a:avLst/>
              </a:prstGeom>
              <a:blipFill>
                <a:blip r:embed="rId4"/>
                <a:stretch>
                  <a:fillRect l="-1096" t="-1852" b="-4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501205" y="3874617"/>
            <a:ext cx="3173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Field lines for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positive point charge</a:t>
            </a:r>
            <a:r>
              <a:rPr lang="en-US" dirty="0"/>
              <a:t> and a nearby negative point charge that are equal in magnitude.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15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0499" y="102122"/>
            <a:ext cx="7218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Electric Field Due to a Point Charge (Positively charged)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333" y="787714"/>
            <a:ext cx="7663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a positive test charge q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that point as shown in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Coulomb’s law, the electrostatic force acting on q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939" y="925221"/>
            <a:ext cx="2419350" cy="440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26" y="1267420"/>
            <a:ext cx="171450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626" y="2946095"/>
            <a:ext cx="3371850" cy="585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1141" y="1866259"/>
                <a:ext cx="8648785" cy="1589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same as that of the force on the positive test charge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 away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point charge if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toward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if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41" y="1866259"/>
                <a:ext cx="8648785" cy="1589538"/>
              </a:xfrm>
              <a:prstGeom prst="rect">
                <a:avLst/>
              </a:prstGeom>
              <a:blipFill>
                <a:blip r:embed="rId5"/>
                <a:stretch>
                  <a:fillRect l="-634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1141" y="3559821"/>
            <a:ext cx="8100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(or resultant), electric field due to more than one point charge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1142" y="3969490"/>
                <a:ext cx="8814261" cy="745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Placing positive test charge q0 near n point charges q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,...,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n point charges acting on the test charge is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42" y="3969490"/>
                <a:ext cx="8814261" cy="745269"/>
              </a:xfrm>
              <a:prstGeom prst="rect">
                <a:avLst/>
              </a:prstGeom>
              <a:blipFill>
                <a:blip r:embed="rId6"/>
                <a:stretch>
                  <a:fillRect l="-761" t="-4098" b="-13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353" y="4750177"/>
            <a:ext cx="2657475" cy="371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8724" y="5285899"/>
            <a:ext cx="3371850" cy="678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389" y="6128802"/>
            <a:ext cx="2286000" cy="3000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1142" y="6388756"/>
            <a:ext cx="10641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 principle of superposition applies to electric fields as well as to electrostatic forces.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28139" y="5182426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4" y="367968"/>
            <a:ext cx="7972425" cy="150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03" y="2359635"/>
            <a:ext cx="4610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31" y="1932131"/>
            <a:ext cx="4198793" cy="2135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273" y="2003693"/>
            <a:ext cx="1429138" cy="714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15273" y="260064"/>
                <a:ext cx="4155625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I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Coulomb’s Law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73" y="260064"/>
                <a:ext cx="4155625" cy="437492"/>
              </a:xfrm>
              <a:prstGeom prst="rect">
                <a:avLst/>
              </a:prstGeom>
              <a:blipFill>
                <a:blip r:embed="rId4"/>
                <a:stretch>
                  <a:fillRect l="-1613" r="-440" b="-25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3722" y="870419"/>
                <a:ext cx="10578725" cy="1071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Fig.3  shows an element of charge </a:t>
                </a:r>
                <a:r>
                  <a:rPr lang="en-US" sz="2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dq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C0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dV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small enough to be considered a point charge.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Coulomb’s law gives the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a field point P due to this element of charge as: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" y="870419"/>
                <a:ext cx="10578725" cy="1071768"/>
              </a:xfrm>
              <a:prstGeom prst="rect">
                <a:avLst/>
              </a:prstGeom>
              <a:blipFill>
                <a:blip r:embed="rId5"/>
                <a:stretch>
                  <a:fillRect l="-576" b="-2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0646" y="2718262"/>
                <a:ext cx="708949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unit vector that points from the source point to the field point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field at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found by integrating this expression over the entire charge distribution. That is,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6" y="2718262"/>
                <a:ext cx="7089491" cy="1323439"/>
              </a:xfrm>
              <a:prstGeom prst="rect">
                <a:avLst/>
              </a:prstGeom>
              <a:blipFill>
                <a:blip r:embed="rId6"/>
                <a:stretch>
                  <a:fillRect l="-860" t="-2765" r="-1806" b="-7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273" y="4343602"/>
            <a:ext cx="1472219" cy="8253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1053" y="5190416"/>
            <a:ext cx="7642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charge is distributed on a surface, we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charge distributed on a line, we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integrate over the surface or line.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338" y="4435042"/>
            <a:ext cx="2634961" cy="2312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06299" y="3551905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Fig.3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7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643b8f32ebbb04171f274bc3be6b69ef">
  <xsd:schema xmlns:xsd="http://www.w3.org/2001/XMLSchema" xmlns:xs="http://www.w3.org/2001/XMLSchema" xmlns:p="http://schemas.microsoft.com/office/2006/metadata/properties" xmlns:ns2="e1c6362d-a4cf-4332-97ee-bae0976acd4c" targetNamespace="http://schemas.microsoft.com/office/2006/metadata/properties" ma:root="true" ma:fieldsID="5ce0588488888928f5a2b784ddfdb21d" ns2:_="">
    <xsd:import namespace="e1c6362d-a4cf-4332-97ee-bae0976ac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35D059-BC64-40E3-8F69-17CA263FDA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BE8398-B2C0-46D0-B8E8-86B024C5A427}"/>
</file>

<file path=customXml/itemProps3.xml><?xml version="1.0" encoding="utf-8"?>
<ds:datastoreItem xmlns:ds="http://schemas.openxmlformats.org/officeDocument/2006/customXml" ds:itemID="{CD8E4707-EFE2-49E6-B543-7699682D80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1427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公式</vt:lpstr>
      <vt:lpstr>UNIT I - Electrostatics, Magnetostatics and Electrodynamics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Oum Ganeshayah Namaha</dc:title>
  <dc:creator>Umamaheshwari</dc:creator>
  <cp:lastModifiedBy>Prema P (Science)</cp:lastModifiedBy>
  <cp:revision>74</cp:revision>
  <dcterms:created xsi:type="dcterms:W3CDTF">2021-03-26T16:40:02Z</dcterms:created>
  <dcterms:modified xsi:type="dcterms:W3CDTF">2021-11-02T09:58:17Z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