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6" r:id="rId5"/>
    <p:sldId id="258" r:id="rId6"/>
    <p:sldId id="257" r:id="rId7"/>
    <p:sldId id="259" r:id="rId8"/>
    <p:sldId id="260" r:id="rId9"/>
    <p:sldId id="261" r:id="rId10"/>
    <p:sldId id="266" r:id="rId11"/>
    <p:sldId id="262" r:id="rId12"/>
    <p:sldId id="272" r:id="rId13"/>
    <p:sldId id="263" r:id="rId14"/>
    <p:sldId id="264" r:id="rId15"/>
    <p:sldId id="267" r:id="rId16"/>
    <p:sldId id="265" r:id="rId17"/>
    <p:sldId id="268" r:id="rId18"/>
    <p:sldId id="285" r:id="rId19"/>
    <p:sldId id="269"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FE222E-17B3-4863-B894-1204863072F0}" v="4" dt="2022-02-14T17:28:26.1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368" autoAdjust="0"/>
    <p:restoredTop sz="94249" autoAdjust="0"/>
  </p:normalViewPr>
  <p:slideViewPr>
    <p:cSldViewPr snapToGrid="0">
      <p:cViewPr varScale="1">
        <p:scale>
          <a:sx n="68" d="100"/>
          <a:sy n="68" d="100"/>
        </p:scale>
        <p:origin x="1212"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WANTH GADAMSETTI - [CYSA.1022965]" userId="S::cysa.1022965@cb.students.amrita.edu::01250de7-2749-48f2-b5f7-71b67938504a" providerId="AD" clId="Web-{B2FE222E-17B3-4863-B894-1204863072F0}"/>
    <pc:docChg chg="modSld">
      <pc:chgData name="YASWANTH GADAMSETTI - [CYSA.1022965]" userId="S::cysa.1022965@cb.students.amrita.edu::01250de7-2749-48f2-b5f7-71b67938504a" providerId="AD" clId="Web-{B2FE222E-17B3-4863-B894-1204863072F0}" dt="2022-02-14T17:28:26.104" v="3" actId="14100"/>
      <pc:docMkLst>
        <pc:docMk/>
      </pc:docMkLst>
      <pc:sldChg chg="modSp">
        <pc:chgData name="YASWANTH GADAMSETTI - [CYSA.1022965]" userId="S::cysa.1022965@cb.students.amrita.edu::01250de7-2749-48f2-b5f7-71b67938504a" providerId="AD" clId="Web-{B2FE222E-17B3-4863-B894-1204863072F0}" dt="2022-02-14T17:28:26.104" v="3" actId="14100"/>
        <pc:sldMkLst>
          <pc:docMk/>
          <pc:sldMk cId="143417167" sldId="257"/>
        </pc:sldMkLst>
        <pc:spChg chg="mod">
          <ac:chgData name="YASWANTH GADAMSETTI - [CYSA.1022965]" userId="S::cysa.1022965@cb.students.amrita.edu::01250de7-2749-48f2-b5f7-71b67938504a" providerId="AD" clId="Web-{B2FE222E-17B3-4863-B894-1204863072F0}" dt="2022-02-14T17:28:22.495" v="2" actId="14100"/>
          <ac:spMkLst>
            <pc:docMk/>
            <pc:sldMk cId="143417167" sldId="257"/>
            <ac:spMk id="4" creationId="{1F7E40A4-B8C9-441F-9E45-9806325BA093}"/>
          </ac:spMkLst>
        </pc:spChg>
        <pc:picChg chg="mod">
          <ac:chgData name="YASWANTH GADAMSETTI - [CYSA.1022965]" userId="S::cysa.1022965@cb.students.amrita.edu::01250de7-2749-48f2-b5f7-71b67938504a" providerId="AD" clId="Web-{B2FE222E-17B3-4863-B894-1204863072F0}" dt="2022-02-14T17:28:26.104" v="3" actId="14100"/>
          <ac:picMkLst>
            <pc:docMk/>
            <pc:sldMk cId="143417167" sldId="257"/>
            <ac:picMk id="3" creationId="{A3B91DE7-FFE0-474F-9556-E8B714CAAA11}"/>
          </ac:picMkLst>
        </pc:picChg>
      </pc:sldChg>
      <pc:sldChg chg="modSp">
        <pc:chgData name="YASWANTH GADAMSETTI - [CYSA.1022965]" userId="S::cysa.1022965@cb.students.amrita.edu::01250de7-2749-48f2-b5f7-71b67938504a" providerId="AD" clId="Web-{B2FE222E-17B3-4863-B894-1204863072F0}" dt="2022-02-14T17:28:17.089" v="1" actId="20577"/>
        <pc:sldMkLst>
          <pc:docMk/>
          <pc:sldMk cId="3596227380" sldId="258"/>
        </pc:sldMkLst>
        <pc:spChg chg="mod">
          <ac:chgData name="YASWANTH GADAMSETTI - [CYSA.1022965]" userId="S::cysa.1022965@cb.students.amrita.edu::01250de7-2749-48f2-b5f7-71b67938504a" providerId="AD" clId="Web-{B2FE222E-17B3-4863-B894-1204863072F0}" dt="2022-02-14T17:28:17.089" v="1" actId="20577"/>
          <ac:spMkLst>
            <pc:docMk/>
            <pc:sldMk cId="3596227380" sldId="258"/>
            <ac:spMk id="3" creationId="{BF87288D-F8C2-421B-A5B6-A269A0439CD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42B001-40F0-461D-928F-40E404C61627}" type="datetimeFigureOut">
              <a:rPr lang="en-IN" smtClean="0"/>
              <a:t>14-02-2022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93A7A9-27DE-462C-A9B8-454CE936E50C}" type="slidenum">
              <a:rPr lang="en-IN" smtClean="0"/>
              <a:t>‹#›</a:t>
            </a:fld>
            <a:endParaRPr lang="en-IN"/>
          </a:p>
        </p:txBody>
      </p:sp>
    </p:spTree>
    <p:extLst>
      <p:ext uri="{BB962C8B-B14F-4D97-AF65-F5344CB8AC3E}">
        <p14:creationId xmlns:p14="http://schemas.microsoft.com/office/powerpoint/2010/main" val="1727280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93A7A9-27DE-462C-A9B8-454CE936E50C}" type="slidenum">
              <a:rPr lang="en-IN" smtClean="0"/>
              <a:t>12</a:t>
            </a:fld>
            <a:endParaRPr lang="en-IN"/>
          </a:p>
        </p:txBody>
      </p:sp>
    </p:spTree>
    <p:extLst>
      <p:ext uri="{BB962C8B-B14F-4D97-AF65-F5344CB8AC3E}">
        <p14:creationId xmlns:p14="http://schemas.microsoft.com/office/powerpoint/2010/main" val="583322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6F757-93FD-4E35-8DE2-FD88A5F342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7236BF-0D84-4BCF-83C5-6A69FDF633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D1A6A09-B101-4F14-BFC6-8877BAEE2D51}"/>
              </a:ext>
            </a:extLst>
          </p:cNvPr>
          <p:cNvSpPr>
            <a:spLocks noGrp="1"/>
          </p:cNvSpPr>
          <p:nvPr>
            <p:ph type="dt" sz="half" idx="10"/>
          </p:nvPr>
        </p:nvSpPr>
        <p:spPr/>
        <p:txBody>
          <a:bodyPr/>
          <a:lstStyle/>
          <a:p>
            <a:fld id="{766DCFC4-BF7B-4ADD-AB7B-D627A56A7BDF}" type="datetimeFigureOut">
              <a:rPr lang="en-IN" smtClean="0"/>
              <a:t>14-02-2022</a:t>
            </a:fld>
            <a:endParaRPr lang="en-IN"/>
          </a:p>
        </p:txBody>
      </p:sp>
      <p:sp>
        <p:nvSpPr>
          <p:cNvPr id="5" name="Footer Placeholder 4">
            <a:extLst>
              <a:ext uri="{FF2B5EF4-FFF2-40B4-BE49-F238E27FC236}">
                <a16:creationId xmlns:a16="http://schemas.microsoft.com/office/drawing/2014/main" id="{6343F166-5E62-4AAA-86E1-A0BDC13CEC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553D67-696D-4724-A064-56DB5B6481FE}"/>
              </a:ext>
            </a:extLst>
          </p:cNvPr>
          <p:cNvSpPr>
            <a:spLocks noGrp="1"/>
          </p:cNvSpPr>
          <p:nvPr>
            <p:ph type="sldNum" sz="quarter" idx="12"/>
          </p:nvPr>
        </p:nvSpPr>
        <p:spPr/>
        <p:txBody>
          <a:bodyPr/>
          <a:lstStyle/>
          <a:p>
            <a:fld id="{D93EE1EE-1F0D-451E-B07B-26FB6EA6E3EA}" type="slidenum">
              <a:rPr lang="en-IN" smtClean="0"/>
              <a:t>‹#›</a:t>
            </a:fld>
            <a:endParaRPr lang="en-IN"/>
          </a:p>
        </p:txBody>
      </p:sp>
    </p:spTree>
    <p:extLst>
      <p:ext uri="{BB962C8B-B14F-4D97-AF65-F5344CB8AC3E}">
        <p14:creationId xmlns:p14="http://schemas.microsoft.com/office/powerpoint/2010/main" val="3743556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384CD-8AF6-48C8-A979-1629D8601C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D58FD8-7037-49B0-B9BD-A85E6C67CD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00E7A5-891C-468C-B911-BB5B5D36BA17}"/>
              </a:ext>
            </a:extLst>
          </p:cNvPr>
          <p:cNvSpPr>
            <a:spLocks noGrp="1"/>
          </p:cNvSpPr>
          <p:nvPr>
            <p:ph type="dt" sz="half" idx="10"/>
          </p:nvPr>
        </p:nvSpPr>
        <p:spPr/>
        <p:txBody>
          <a:bodyPr/>
          <a:lstStyle/>
          <a:p>
            <a:fld id="{766DCFC4-BF7B-4ADD-AB7B-D627A56A7BDF}" type="datetimeFigureOut">
              <a:rPr lang="en-IN" smtClean="0"/>
              <a:t>14-02-2022</a:t>
            </a:fld>
            <a:endParaRPr lang="en-IN"/>
          </a:p>
        </p:txBody>
      </p:sp>
      <p:sp>
        <p:nvSpPr>
          <p:cNvPr id="5" name="Footer Placeholder 4">
            <a:extLst>
              <a:ext uri="{FF2B5EF4-FFF2-40B4-BE49-F238E27FC236}">
                <a16:creationId xmlns:a16="http://schemas.microsoft.com/office/drawing/2014/main" id="{860F87B8-EADB-4C25-BF1C-241AC14580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29E8AB-9211-4FF8-87E6-23D03C7055CD}"/>
              </a:ext>
            </a:extLst>
          </p:cNvPr>
          <p:cNvSpPr>
            <a:spLocks noGrp="1"/>
          </p:cNvSpPr>
          <p:nvPr>
            <p:ph type="sldNum" sz="quarter" idx="12"/>
          </p:nvPr>
        </p:nvSpPr>
        <p:spPr/>
        <p:txBody>
          <a:bodyPr/>
          <a:lstStyle/>
          <a:p>
            <a:fld id="{D93EE1EE-1F0D-451E-B07B-26FB6EA6E3EA}" type="slidenum">
              <a:rPr lang="en-IN" smtClean="0"/>
              <a:t>‹#›</a:t>
            </a:fld>
            <a:endParaRPr lang="en-IN"/>
          </a:p>
        </p:txBody>
      </p:sp>
    </p:spTree>
    <p:extLst>
      <p:ext uri="{BB962C8B-B14F-4D97-AF65-F5344CB8AC3E}">
        <p14:creationId xmlns:p14="http://schemas.microsoft.com/office/powerpoint/2010/main" val="3948175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71743E-57E2-4330-B998-8C96B55CE4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9C3C0C-1E65-449E-97BE-657A3C934D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6B1121-892C-4233-8575-887427772866}"/>
              </a:ext>
            </a:extLst>
          </p:cNvPr>
          <p:cNvSpPr>
            <a:spLocks noGrp="1"/>
          </p:cNvSpPr>
          <p:nvPr>
            <p:ph type="dt" sz="half" idx="10"/>
          </p:nvPr>
        </p:nvSpPr>
        <p:spPr/>
        <p:txBody>
          <a:bodyPr/>
          <a:lstStyle/>
          <a:p>
            <a:fld id="{766DCFC4-BF7B-4ADD-AB7B-D627A56A7BDF}" type="datetimeFigureOut">
              <a:rPr lang="en-IN" smtClean="0"/>
              <a:t>14-02-2022</a:t>
            </a:fld>
            <a:endParaRPr lang="en-IN"/>
          </a:p>
        </p:txBody>
      </p:sp>
      <p:sp>
        <p:nvSpPr>
          <p:cNvPr id="5" name="Footer Placeholder 4">
            <a:extLst>
              <a:ext uri="{FF2B5EF4-FFF2-40B4-BE49-F238E27FC236}">
                <a16:creationId xmlns:a16="http://schemas.microsoft.com/office/drawing/2014/main" id="{BFE3DCD2-7C8D-4C71-BD40-D3EED3B830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BD0920-EAC3-46F1-815A-60B11A7C0D6B}"/>
              </a:ext>
            </a:extLst>
          </p:cNvPr>
          <p:cNvSpPr>
            <a:spLocks noGrp="1"/>
          </p:cNvSpPr>
          <p:nvPr>
            <p:ph type="sldNum" sz="quarter" idx="12"/>
          </p:nvPr>
        </p:nvSpPr>
        <p:spPr/>
        <p:txBody>
          <a:bodyPr/>
          <a:lstStyle/>
          <a:p>
            <a:fld id="{D93EE1EE-1F0D-451E-B07B-26FB6EA6E3EA}" type="slidenum">
              <a:rPr lang="en-IN" smtClean="0"/>
              <a:t>‹#›</a:t>
            </a:fld>
            <a:endParaRPr lang="en-IN"/>
          </a:p>
        </p:txBody>
      </p:sp>
    </p:spTree>
    <p:extLst>
      <p:ext uri="{BB962C8B-B14F-4D97-AF65-F5344CB8AC3E}">
        <p14:creationId xmlns:p14="http://schemas.microsoft.com/office/powerpoint/2010/main" val="1279017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5A00D-6B31-4657-82B0-DFF86AD53C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35A4AD-1BBA-47E1-B67D-C1E2DEA509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8F8323-6AE6-4293-B8D7-D496F73E5854}"/>
              </a:ext>
            </a:extLst>
          </p:cNvPr>
          <p:cNvSpPr>
            <a:spLocks noGrp="1"/>
          </p:cNvSpPr>
          <p:nvPr>
            <p:ph type="dt" sz="half" idx="10"/>
          </p:nvPr>
        </p:nvSpPr>
        <p:spPr/>
        <p:txBody>
          <a:bodyPr/>
          <a:lstStyle/>
          <a:p>
            <a:fld id="{766DCFC4-BF7B-4ADD-AB7B-D627A56A7BDF}" type="datetimeFigureOut">
              <a:rPr lang="en-IN" smtClean="0"/>
              <a:t>14-02-2022</a:t>
            </a:fld>
            <a:endParaRPr lang="en-IN"/>
          </a:p>
        </p:txBody>
      </p:sp>
      <p:sp>
        <p:nvSpPr>
          <p:cNvPr id="5" name="Footer Placeholder 4">
            <a:extLst>
              <a:ext uri="{FF2B5EF4-FFF2-40B4-BE49-F238E27FC236}">
                <a16:creationId xmlns:a16="http://schemas.microsoft.com/office/drawing/2014/main" id="{66DD6F13-C724-4255-A48C-FA3468F5C3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110C8E-1CCE-4513-A64D-703D329711FF}"/>
              </a:ext>
            </a:extLst>
          </p:cNvPr>
          <p:cNvSpPr>
            <a:spLocks noGrp="1"/>
          </p:cNvSpPr>
          <p:nvPr>
            <p:ph type="sldNum" sz="quarter" idx="12"/>
          </p:nvPr>
        </p:nvSpPr>
        <p:spPr/>
        <p:txBody>
          <a:bodyPr/>
          <a:lstStyle/>
          <a:p>
            <a:fld id="{D93EE1EE-1F0D-451E-B07B-26FB6EA6E3EA}" type="slidenum">
              <a:rPr lang="en-IN" smtClean="0"/>
              <a:t>‹#›</a:t>
            </a:fld>
            <a:endParaRPr lang="en-IN"/>
          </a:p>
        </p:txBody>
      </p:sp>
    </p:spTree>
    <p:extLst>
      <p:ext uri="{BB962C8B-B14F-4D97-AF65-F5344CB8AC3E}">
        <p14:creationId xmlns:p14="http://schemas.microsoft.com/office/powerpoint/2010/main" val="411510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FA301-79F9-453B-AF18-C43FA243A9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499ABB-A3DF-42A7-B3D2-E07B05B4C7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B18E9F-CD8D-45D5-A19A-A12F4425D25C}"/>
              </a:ext>
            </a:extLst>
          </p:cNvPr>
          <p:cNvSpPr>
            <a:spLocks noGrp="1"/>
          </p:cNvSpPr>
          <p:nvPr>
            <p:ph type="dt" sz="half" idx="10"/>
          </p:nvPr>
        </p:nvSpPr>
        <p:spPr/>
        <p:txBody>
          <a:bodyPr/>
          <a:lstStyle/>
          <a:p>
            <a:fld id="{766DCFC4-BF7B-4ADD-AB7B-D627A56A7BDF}" type="datetimeFigureOut">
              <a:rPr lang="en-IN" smtClean="0"/>
              <a:t>14-02-2022</a:t>
            </a:fld>
            <a:endParaRPr lang="en-IN"/>
          </a:p>
        </p:txBody>
      </p:sp>
      <p:sp>
        <p:nvSpPr>
          <p:cNvPr id="5" name="Footer Placeholder 4">
            <a:extLst>
              <a:ext uri="{FF2B5EF4-FFF2-40B4-BE49-F238E27FC236}">
                <a16:creationId xmlns:a16="http://schemas.microsoft.com/office/drawing/2014/main" id="{EB27D62E-266E-47C8-B871-0FB8AC8AB8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7D56F3-9414-45D9-8D17-15C3C60BD6DE}"/>
              </a:ext>
            </a:extLst>
          </p:cNvPr>
          <p:cNvSpPr>
            <a:spLocks noGrp="1"/>
          </p:cNvSpPr>
          <p:nvPr>
            <p:ph type="sldNum" sz="quarter" idx="12"/>
          </p:nvPr>
        </p:nvSpPr>
        <p:spPr/>
        <p:txBody>
          <a:bodyPr/>
          <a:lstStyle/>
          <a:p>
            <a:fld id="{D93EE1EE-1F0D-451E-B07B-26FB6EA6E3EA}" type="slidenum">
              <a:rPr lang="en-IN" smtClean="0"/>
              <a:t>‹#›</a:t>
            </a:fld>
            <a:endParaRPr lang="en-IN"/>
          </a:p>
        </p:txBody>
      </p:sp>
    </p:spTree>
    <p:extLst>
      <p:ext uri="{BB962C8B-B14F-4D97-AF65-F5344CB8AC3E}">
        <p14:creationId xmlns:p14="http://schemas.microsoft.com/office/powerpoint/2010/main" val="2389577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57C06-AAEC-4099-87AB-509804D800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1B30C0-2D2F-4835-8529-62AAD006C8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CEA4AC-2CDC-4FAB-A2E8-2929E1DD19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50CD55-8E73-4699-9F29-87061C7E9A2E}"/>
              </a:ext>
            </a:extLst>
          </p:cNvPr>
          <p:cNvSpPr>
            <a:spLocks noGrp="1"/>
          </p:cNvSpPr>
          <p:nvPr>
            <p:ph type="dt" sz="half" idx="10"/>
          </p:nvPr>
        </p:nvSpPr>
        <p:spPr/>
        <p:txBody>
          <a:bodyPr/>
          <a:lstStyle/>
          <a:p>
            <a:fld id="{766DCFC4-BF7B-4ADD-AB7B-D627A56A7BDF}" type="datetimeFigureOut">
              <a:rPr lang="en-IN" smtClean="0"/>
              <a:t>14-02-2022</a:t>
            </a:fld>
            <a:endParaRPr lang="en-IN"/>
          </a:p>
        </p:txBody>
      </p:sp>
      <p:sp>
        <p:nvSpPr>
          <p:cNvPr id="6" name="Footer Placeholder 5">
            <a:extLst>
              <a:ext uri="{FF2B5EF4-FFF2-40B4-BE49-F238E27FC236}">
                <a16:creationId xmlns:a16="http://schemas.microsoft.com/office/drawing/2014/main" id="{4B6A7A81-6828-49BF-8D15-CB4CA05997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7E9022-076C-4768-939C-B64113524D7F}"/>
              </a:ext>
            </a:extLst>
          </p:cNvPr>
          <p:cNvSpPr>
            <a:spLocks noGrp="1"/>
          </p:cNvSpPr>
          <p:nvPr>
            <p:ph type="sldNum" sz="quarter" idx="12"/>
          </p:nvPr>
        </p:nvSpPr>
        <p:spPr/>
        <p:txBody>
          <a:bodyPr/>
          <a:lstStyle/>
          <a:p>
            <a:fld id="{D93EE1EE-1F0D-451E-B07B-26FB6EA6E3EA}" type="slidenum">
              <a:rPr lang="en-IN" smtClean="0"/>
              <a:t>‹#›</a:t>
            </a:fld>
            <a:endParaRPr lang="en-IN"/>
          </a:p>
        </p:txBody>
      </p:sp>
    </p:spTree>
    <p:extLst>
      <p:ext uri="{BB962C8B-B14F-4D97-AF65-F5344CB8AC3E}">
        <p14:creationId xmlns:p14="http://schemas.microsoft.com/office/powerpoint/2010/main" val="427876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DCF80-5809-45C5-B08D-D8FB423CA6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645EF7-1CB9-42F7-A3BD-BD168B75E2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B48684-205C-42C9-834A-BC64DBA3DA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C142A3-9701-4DD0-BBBD-5289E9274B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E3487C-3686-4523-B7B7-C503047029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889296-CC07-4C89-AAC6-D85A8EFD980E}"/>
              </a:ext>
            </a:extLst>
          </p:cNvPr>
          <p:cNvSpPr>
            <a:spLocks noGrp="1"/>
          </p:cNvSpPr>
          <p:nvPr>
            <p:ph type="dt" sz="half" idx="10"/>
          </p:nvPr>
        </p:nvSpPr>
        <p:spPr/>
        <p:txBody>
          <a:bodyPr/>
          <a:lstStyle/>
          <a:p>
            <a:fld id="{766DCFC4-BF7B-4ADD-AB7B-D627A56A7BDF}" type="datetimeFigureOut">
              <a:rPr lang="en-IN" smtClean="0"/>
              <a:t>14-02-2022</a:t>
            </a:fld>
            <a:endParaRPr lang="en-IN"/>
          </a:p>
        </p:txBody>
      </p:sp>
      <p:sp>
        <p:nvSpPr>
          <p:cNvPr id="8" name="Footer Placeholder 7">
            <a:extLst>
              <a:ext uri="{FF2B5EF4-FFF2-40B4-BE49-F238E27FC236}">
                <a16:creationId xmlns:a16="http://schemas.microsoft.com/office/drawing/2014/main" id="{E9CCE425-A996-4526-942D-E86C02DEE2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68DA7F-4DD8-4AAB-9762-479231C049CE}"/>
              </a:ext>
            </a:extLst>
          </p:cNvPr>
          <p:cNvSpPr>
            <a:spLocks noGrp="1"/>
          </p:cNvSpPr>
          <p:nvPr>
            <p:ph type="sldNum" sz="quarter" idx="12"/>
          </p:nvPr>
        </p:nvSpPr>
        <p:spPr/>
        <p:txBody>
          <a:bodyPr/>
          <a:lstStyle/>
          <a:p>
            <a:fld id="{D93EE1EE-1F0D-451E-B07B-26FB6EA6E3EA}" type="slidenum">
              <a:rPr lang="en-IN" smtClean="0"/>
              <a:t>‹#›</a:t>
            </a:fld>
            <a:endParaRPr lang="en-IN"/>
          </a:p>
        </p:txBody>
      </p:sp>
    </p:spTree>
    <p:extLst>
      <p:ext uri="{BB962C8B-B14F-4D97-AF65-F5344CB8AC3E}">
        <p14:creationId xmlns:p14="http://schemas.microsoft.com/office/powerpoint/2010/main" val="1942604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E9F03-6688-4826-ACF6-DD1B9C0AB4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9E511F-6BD3-4D79-91A0-E6923A10DF91}"/>
              </a:ext>
            </a:extLst>
          </p:cNvPr>
          <p:cNvSpPr>
            <a:spLocks noGrp="1"/>
          </p:cNvSpPr>
          <p:nvPr>
            <p:ph type="dt" sz="half" idx="10"/>
          </p:nvPr>
        </p:nvSpPr>
        <p:spPr/>
        <p:txBody>
          <a:bodyPr/>
          <a:lstStyle/>
          <a:p>
            <a:fld id="{766DCFC4-BF7B-4ADD-AB7B-D627A56A7BDF}" type="datetimeFigureOut">
              <a:rPr lang="en-IN" smtClean="0"/>
              <a:t>14-02-2022</a:t>
            </a:fld>
            <a:endParaRPr lang="en-IN"/>
          </a:p>
        </p:txBody>
      </p:sp>
      <p:sp>
        <p:nvSpPr>
          <p:cNvPr id="4" name="Footer Placeholder 3">
            <a:extLst>
              <a:ext uri="{FF2B5EF4-FFF2-40B4-BE49-F238E27FC236}">
                <a16:creationId xmlns:a16="http://schemas.microsoft.com/office/drawing/2014/main" id="{8ED57B0D-CFB9-41AB-9A54-9795EAB610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48A23F-547C-421C-BCC0-A009153B5049}"/>
              </a:ext>
            </a:extLst>
          </p:cNvPr>
          <p:cNvSpPr>
            <a:spLocks noGrp="1"/>
          </p:cNvSpPr>
          <p:nvPr>
            <p:ph type="sldNum" sz="quarter" idx="12"/>
          </p:nvPr>
        </p:nvSpPr>
        <p:spPr/>
        <p:txBody>
          <a:bodyPr/>
          <a:lstStyle/>
          <a:p>
            <a:fld id="{D93EE1EE-1F0D-451E-B07B-26FB6EA6E3EA}" type="slidenum">
              <a:rPr lang="en-IN" smtClean="0"/>
              <a:t>‹#›</a:t>
            </a:fld>
            <a:endParaRPr lang="en-IN"/>
          </a:p>
        </p:txBody>
      </p:sp>
    </p:spTree>
    <p:extLst>
      <p:ext uri="{BB962C8B-B14F-4D97-AF65-F5344CB8AC3E}">
        <p14:creationId xmlns:p14="http://schemas.microsoft.com/office/powerpoint/2010/main" val="2167077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B4AC27-2DCF-4343-903B-5EA4B8CC1E19}"/>
              </a:ext>
            </a:extLst>
          </p:cNvPr>
          <p:cNvSpPr>
            <a:spLocks noGrp="1"/>
          </p:cNvSpPr>
          <p:nvPr>
            <p:ph type="dt" sz="half" idx="10"/>
          </p:nvPr>
        </p:nvSpPr>
        <p:spPr/>
        <p:txBody>
          <a:bodyPr/>
          <a:lstStyle/>
          <a:p>
            <a:fld id="{766DCFC4-BF7B-4ADD-AB7B-D627A56A7BDF}" type="datetimeFigureOut">
              <a:rPr lang="en-IN" smtClean="0"/>
              <a:t>14-02-2022</a:t>
            </a:fld>
            <a:endParaRPr lang="en-IN"/>
          </a:p>
        </p:txBody>
      </p:sp>
      <p:sp>
        <p:nvSpPr>
          <p:cNvPr id="3" name="Footer Placeholder 2">
            <a:extLst>
              <a:ext uri="{FF2B5EF4-FFF2-40B4-BE49-F238E27FC236}">
                <a16:creationId xmlns:a16="http://schemas.microsoft.com/office/drawing/2014/main" id="{4DB250AC-E191-446B-92B6-A57F1E2E98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930EAA-1D67-4116-B969-7ACDA4C46FEF}"/>
              </a:ext>
            </a:extLst>
          </p:cNvPr>
          <p:cNvSpPr>
            <a:spLocks noGrp="1"/>
          </p:cNvSpPr>
          <p:nvPr>
            <p:ph type="sldNum" sz="quarter" idx="12"/>
          </p:nvPr>
        </p:nvSpPr>
        <p:spPr/>
        <p:txBody>
          <a:bodyPr/>
          <a:lstStyle/>
          <a:p>
            <a:fld id="{D93EE1EE-1F0D-451E-B07B-26FB6EA6E3EA}" type="slidenum">
              <a:rPr lang="en-IN" smtClean="0"/>
              <a:t>‹#›</a:t>
            </a:fld>
            <a:endParaRPr lang="en-IN"/>
          </a:p>
        </p:txBody>
      </p:sp>
    </p:spTree>
    <p:extLst>
      <p:ext uri="{BB962C8B-B14F-4D97-AF65-F5344CB8AC3E}">
        <p14:creationId xmlns:p14="http://schemas.microsoft.com/office/powerpoint/2010/main" val="761283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585C-F87A-4E07-A5F9-82B6B29201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10C511-D834-4D18-BED4-F193533869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5E62B93-CB87-4EB4-98BC-3A82F5E2E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28AF48-C1FE-4312-8B53-CFB0B218BB02}"/>
              </a:ext>
            </a:extLst>
          </p:cNvPr>
          <p:cNvSpPr>
            <a:spLocks noGrp="1"/>
          </p:cNvSpPr>
          <p:nvPr>
            <p:ph type="dt" sz="half" idx="10"/>
          </p:nvPr>
        </p:nvSpPr>
        <p:spPr/>
        <p:txBody>
          <a:bodyPr/>
          <a:lstStyle/>
          <a:p>
            <a:fld id="{766DCFC4-BF7B-4ADD-AB7B-D627A56A7BDF}" type="datetimeFigureOut">
              <a:rPr lang="en-IN" smtClean="0"/>
              <a:t>14-02-2022</a:t>
            </a:fld>
            <a:endParaRPr lang="en-IN"/>
          </a:p>
        </p:txBody>
      </p:sp>
      <p:sp>
        <p:nvSpPr>
          <p:cNvPr id="6" name="Footer Placeholder 5">
            <a:extLst>
              <a:ext uri="{FF2B5EF4-FFF2-40B4-BE49-F238E27FC236}">
                <a16:creationId xmlns:a16="http://schemas.microsoft.com/office/drawing/2014/main" id="{66180323-82EE-41F5-B552-C077DCFB7D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E0C3A5-9629-4E6A-AB73-8388A5D4F8C5}"/>
              </a:ext>
            </a:extLst>
          </p:cNvPr>
          <p:cNvSpPr>
            <a:spLocks noGrp="1"/>
          </p:cNvSpPr>
          <p:nvPr>
            <p:ph type="sldNum" sz="quarter" idx="12"/>
          </p:nvPr>
        </p:nvSpPr>
        <p:spPr/>
        <p:txBody>
          <a:bodyPr/>
          <a:lstStyle/>
          <a:p>
            <a:fld id="{D93EE1EE-1F0D-451E-B07B-26FB6EA6E3EA}" type="slidenum">
              <a:rPr lang="en-IN" smtClean="0"/>
              <a:t>‹#›</a:t>
            </a:fld>
            <a:endParaRPr lang="en-IN"/>
          </a:p>
        </p:txBody>
      </p:sp>
    </p:spTree>
    <p:extLst>
      <p:ext uri="{BB962C8B-B14F-4D97-AF65-F5344CB8AC3E}">
        <p14:creationId xmlns:p14="http://schemas.microsoft.com/office/powerpoint/2010/main" val="1117868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27443-6BF1-4AF7-AC50-2E473F9BF7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615794-9EB8-4583-AD18-A558A536D2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9759734-61C6-4F70-80B0-709CD30C90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55F87-6204-498F-B2DA-23242F69374C}"/>
              </a:ext>
            </a:extLst>
          </p:cNvPr>
          <p:cNvSpPr>
            <a:spLocks noGrp="1"/>
          </p:cNvSpPr>
          <p:nvPr>
            <p:ph type="dt" sz="half" idx="10"/>
          </p:nvPr>
        </p:nvSpPr>
        <p:spPr/>
        <p:txBody>
          <a:bodyPr/>
          <a:lstStyle/>
          <a:p>
            <a:fld id="{766DCFC4-BF7B-4ADD-AB7B-D627A56A7BDF}" type="datetimeFigureOut">
              <a:rPr lang="en-IN" smtClean="0"/>
              <a:t>14-02-2022</a:t>
            </a:fld>
            <a:endParaRPr lang="en-IN"/>
          </a:p>
        </p:txBody>
      </p:sp>
      <p:sp>
        <p:nvSpPr>
          <p:cNvPr id="6" name="Footer Placeholder 5">
            <a:extLst>
              <a:ext uri="{FF2B5EF4-FFF2-40B4-BE49-F238E27FC236}">
                <a16:creationId xmlns:a16="http://schemas.microsoft.com/office/drawing/2014/main" id="{BDEF5852-B2DF-428C-B5AA-0DB2392D9A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BC9355-9987-4F58-989D-29C490C239BD}"/>
              </a:ext>
            </a:extLst>
          </p:cNvPr>
          <p:cNvSpPr>
            <a:spLocks noGrp="1"/>
          </p:cNvSpPr>
          <p:nvPr>
            <p:ph type="sldNum" sz="quarter" idx="12"/>
          </p:nvPr>
        </p:nvSpPr>
        <p:spPr/>
        <p:txBody>
          <a:bodyPr/>
          <a:lstStyle/>
          <a:p>
            <a:fld id="{D93EE1EE-1F0D-451E-B07B-26FB6EA6E3EA}" type="slidenum">
              <a:rPr lang="en-IN" smtClean="0"/>
              <a:t>‹#›</a:t>
            </a:fld>
            <a:endParaRPr lang="en-IN"/>
          </a:p>
        </p:txBody>
      </p:sp>
    </p:spTree>
    <p:extLst>
      <p:ext uri="{BB962C8B-B14F-4D97-AF65-F5344CB8AC3E}">
        <p14:creationId xmlns:p14="http://schemas.microsoft.com/office/powerpoint/2010/main" val="1434911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2AA17C-FB33-477D-BD9F-CB59EB79F5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F662AB-8A66-4752-AB86-41558E7B75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F6D9A6-39E6-4B09-B7E0-812CBDBF78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DCFC4-BF7B-4ADD-AB7B-D627A56A7BDF}" type="datetimeFigureOut">
              <a:rPr lang="en-IN" smtClean="0"/>
              <a:t>14-02-2022</a:t>
            </a:fld>
            <a:endParaRPr lang="en-IN"/>
          </a:p>
        </p:txBody>
      </p:sp>
      <p:sp>
        <p:nvSpPr>
          <p:cNvPr id="5" name="Footer Placeholder 4">
            <a:extLst>
              <a:ext uri="{FF2B5EF4-FFF2-40B4-BE49-F238E27FC236}">
                <a16:creationId xmlns:a16="http://schemas.microsoft.com/office/drawing/2014/main" id="{65BAF6F0-3C78-4CCB-8C2F-FA0EBDFA27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6C7FC9-D56A-46C2-94EE-38C85C0D9C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EE1EE-1F0D-451E-B07B-26FB6EA6E3EA}" type="slidenum">
              <a:rPr lang="en-IN" smtClean="0"/>
              <a:t>‹#›</a:t>
            </a:fld>
            <a:endParaRPr lang="en-IN"/>
          </a:p>
        </p:txBody>
      </p:sp>
    </p:spTree>
    <p:extLst>
      <p:ext uri="{BB962C8B-B14F-4D97-AF65-F5344CB8AC3E}">
        <p14:creationId xmlns:p14="http://schemas.microsoft.com/office/powerpoint/2010/main" val="1496999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A1AF2-CC3C-4BF3-8CA4-9A9AD5CCBC9E}"/>
              </a:ext>
            </a:extLst>
          </p:cNvPr>
          <p:cNvSpPr>
            <a:spLocks noGrp="1"/>
          </p:cNvSpPr>
          <p:nvPr>
            <p:ph type="ctrTitle"/>
          </p:nvPr>
        </p:nvSpPr>
        <p:spPr>
          <a:xfrm>
            <a:off x="1524000" y="1041400"/>
            <a:ext cx="9144000" cy="1392311"/>
          </a:xfrm>
        </p:spPr>
        <p:txBody>
          <a:bodyPr/>
          <a:lstStyle/>
          <a:p>
            <a:r>
              <a:rPr lang="en-IN" dirty="0"/>
              <a:t>Quantum Mechanics </a:t>
            </a:r>
          </a:p>
        </p:txBody>
      </p:sp>
      <p:sp>
        <p:nvSpPr>
          <p:cNvPr id="3" name="Subtitle 2">
            <a:extLst>
              <a:ext uri="{FF2B5EF4-FFF2-40B4-BE49-F238E27FC236}">
                <a16:creationId xmlns:a16="http://schemas.microsoft.com/office/drawing/2014/main" id="{4A1D3AB3-4764-4CFC-A2EE-D33524DA8878}"/>
              </a:ext>
            </a:extLst>
          </p:cNvPr>
          <p:cNvSpPr>
            <a:spLocks noGrp="1"/>
          </p:cNvSpPr>
          <p:nvPr>
            <p:ph type="subTitle" idx="1"/>
          </p:nvPr>
        </p:nvSpPr>
        <p:spPr/>
        <p:txBody>
          <a:bodyPr>
            <a:normAutofit/>
          </a:bodyPr>
          <a:lstStyle/>
          <a:p>
            <a:r>
              <a:rPr lang="en-IN" sz="4800" dirty="0"/>
              <a:t>Problems</a:t>
            </a:r>
          </a:p>
        </p:txBody>
      </p:sp>
    </p:spTree>
    <p:extLst>
      <p:ext uri="{BB962C8B-B14F-4D97-AF65-F5344CB8AC3E}">
        <p14:creationId xmlns:p14="http://schemas.microsoft.com/office/powerpoint/2010/main" val="127841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C10B3-9C2F-4721-9F40-DE2F3E9ED6A0}"/>
              </a:ext>
            </a:extLst>
          </p:cNvPr>
          <p:cNvSpPr>
            <a:spLocks noGrp="1"/>
          </p:cNvSpPr>
          <p:nvPr>
            <p:ph type="title"/>
          </p:nvPr>
        </p:nvSpPr>
        <p:spPr>
          <a:xfrm>
            <a:off x="838200" y="-28778"/>
            <a:ext cx="10515600" cy="1325563"/>
          </a:xfrm>
        </p:spPr>
        <p:txBody>
          <a:bodyPr/>
          <a:lstStyle/>
          <a:p>
            <a:pPr algn="ctr"/>
            <a:r>
              <a:rPr lang="en-IN" dirty="0">
                <a:latin typeface="Arial" panose="020B0604020202020204" pitchFamily="34" charset="0"/>
                <a:cs typeface="Arial" panose="020B0604020202020204" pitchFamily="34" charset="0"/>
              </a:rPr>
              <a:t>Eigen Value and Eigen Functions</a:t>
            </a:r>
          </a:p>
        </p:txBody>
      </p:sp>
      <p:sp>
        <p:nvSpPr>
          <p:cNvPr id="8" name="Content Placeholder 7">
            <a:extLst>
              <a:ext uri="{FF2B5EF4-FFF2-40B4-BE49-F238E27FC236}">
                <a16:creationId xmlns:a16="http://schemas.microsoft.com/office/drawing/2014/main" id="{D418033A-C57E-4C78-9A6E-72C81828E9A8}"/>
              </a:ext>
            </a:extLst>
          </p:cNvPr>
          <p:cNvSpPr>
            <a:spLocks noGrp="1"/>
          </p:cNvSpPr>
          <p:nvPr>
            <p:ph idx="1"/>
          </p:nvPr>
        </p:nvSpPr>
        <p:spPr>
          <a:xfrm>
            <a:off x="669388" y="1614611"/>
            <a:ext cx="10684412" cy="4814324"/>
          </a:xfrm>
        </p:spPr>
        <p:txBody>
          <a:bodyPr/>
          <a:lstStyle/>
          <a:p>
            <a:pPr>
              <a:buFont typeface="Wingdings" panose="05000000000000000000" pitchFamily="2" charset="2"/>
              <a:buChar char="v"/>
            </a:pPr>
            <a:r>
              <a:rPr lang="en-US" sz="2800" dirty="0"/>
              <a:t>Find the eigenvalues and eigenfunctions of the operator   (d / dx) .</a:t>
            </a:r>
          </a:p>
          <a:p>
            <a:pPr marL="0" indent="0">
              <a:buNone/>
            </a:pPr>
            <a:r>
              <a:rPr lang="en-US" dirty="0">
                <a:sym typeface="Symbol" panose="05050102010706020507" pitchFamily="18" charset="2"/>
              </a:rPr>
              <a:t>		</a:t>
            </a:r>
            <a:r>
              <a:rPr lang="en-US" sz="2800" dirty="0">
                <a:sym typeface="Symbol" panose="05050102010706020507" pitchFamily="18" charset="2"/>
              </a:rPr>
              <a:t>  = </a:t>
            </a:r>
            <a:r>
              <a:rPr lang="en-US" sz="2800" dirty="0" err="1">
                <a:sym typeface="Symbol" panose="05050102010706020507" pitchFamily="18" charset="2"/>
              </a:rPr>
              <a:t>Ce</a:t>
            </a:r>
            <a:r>
              <a:rPr lang="en-US" sz="2800" baseline="30000" dirty="0" err="1">
                <a:sym typeface="Symbol" panose="05050102010706020507" pitchFamily="18" charset="2"/>
              </a:rPr>
              <a:t>kx</a:t>
            </a:r>
            <a:endParaRPr lang="en-IN" sz="2800" baseline="30000" dirty="0"/>
          </a:p>
          <a:p>
            <a:pPr marL="0" indent="0">
              <a:buNone/>
            </a:pPr>
            <a:r>
              <a:rPr lang="en-IN" dirty="0"/>
              <a:t>		d</a:t>
            </a:r>
            <a:r>
              <a:rPr lang="en-IN" dirty="0">
                <a:sym typeface="Symbol" panose="05050102010706020507" pitchFamily="18" charset="2"/>
              </a:rPr>
              <a:t>/dx = k </a:t>
            </a:r>
            <a:r>
              <a:rPr lang="en-US" sz="2800" dirty="0" err="1">
                <a:sym typeface="Symbol" panose="05050102010706020507" pitchFamily="18" charset="2"/>
              </a:rPr>
              <a:t>Ce</a:t>
            </a:r>
            <a:r>
              <a:rPr lang="en-US" sz="2800" baseline="30000" dirty="0" err="1">
                <a:sym typeface="Symbol" panose="05050102010706020507" pitchFamily="18" charset="2"/>
              </a:rPr>
              <a:t>kx</a:t>
            </a:r>
            <a:r>
              <a:rPr lang="en-US" sz="2800" baseline="30000" dirty="0">
                <a:sym typeface="Symbol" panose="05050102010706020507" pitchFamily="18" charset="2"/>
              </a:rPr>
              <a:t> </a:t>
            </a:r>
            <a:r>
              <a:rPr lang="en-US" sz="2800" dirty="0">
                <a:sym typeface="Symbol" panose="05050102010706020507" pitchFamily="18" charset="2"/>
              </a:rPr>
              <a:t>= k </a:t>
            </a:r>
          </a:p>
          <a:p>
            <a:pPr marL="0" indent="0">
              <a:buNone/>
            </a:pPr>
            <a:r>
              <a:rPr lang="en-US" dirty="0">
                <a:sym typeface="Symbol" panose="05050102010706020507" pitchFamily="18" charset="2"/>
              </a:rPr>
              <a:t>Eigen value = k</a:t>
            </a:r>
            <a:endParaRPr lang="en-US" sz="2800" dirty="0">
              <a:sym typeface="Symbol" panose="05050102010706020507" pitchFamily="18" charset="2"/>
            </a:endParaRPr>
          </a:p>
          <a:p>
            <a:pPr>
              <a:buFont typeface="Wingdings" panose="05000000000000000000" pitchFamily="2" charset="2"/>
              <a:buChar char="v"/>
            </a:pPr>
            <a:endParaRPr lang="en-US" sz="2800" dirty="0">
              <a:sym typeface="Symbol" panose="05050102010706020507" pitchFamily="18" charset="2"/>
            </a:endParaRPr>
          </a:p>
          <a:p>
            <a:pPr>
              <a:buFont typeface="Wingdings" panose="05000000000000000000" pitchFamily="2" charset="2"/>
              <a:buChar char="v"/>
            </a:pPr>
            <a:endParaRPr lang="en-IN" dirty="0"/>
          </a:p>
        </p:txBody>
      </p:sp>
      <p:pic>
        <p:nvPicPr>
          <p:cNvPr id="4" name="Picture 3">
            <a:extLst>
              <a:ext uri="{FF2B5EF4-FFF2-40B4-BE49-F238E27FC236}">
                <a16:creationId xmlns:a16="http://schemas.microsoft.com/office/drawing/2014/main" id="{38BDAE0A-87E7-4453-B962-05DF572703A2}"/>
              </a:ext>
            </a:extLst>
          </p:cNvPr>
          <p:cNvPicPr>
            <a:picLocks noChangeAspect="1"/>
          </p:cNvPicPr>
          <p:nvPr/>
        </p:nvPicPr>
        <p:blipFill>
          <a:blip r:embed="rId2"/>
          <a:stretch>
            <a:fillRect/>
          </a:stretch>
        </p:blipFill>
        <p:spPr>
          <a:xfrm>
            <a:off x="666879" y="3882686"/>
            <a:ext cx="11529813" cy="2099100"/>
          </a:xfrm>
          <a:prstGeom prst="rect">
            <a:avLst/>
          </a:prstGeom>
        </p:spPr>
      </p:pic>
    </p:spTree>
    <p:extLst>
      <p:ext uri="{BB962C8B-B14F-4D97-AF65-F5344CB8AC3E}">
        <p14:creationId xmlns:p14="http://schemas.microsoft.com/office/powerpoint/2010/main" val="345306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17D5C-B73E-4C40-A25F-3B9E941796AC}"/>
              </a:ext>
            </a:extLst>
          </p:cNvPr>
          <p:cNvSpPr>
            <a:spLocks noGrp="1"/>
          </p:cNvSpPr>
          <p:nvPr>
            <p:ph type="title"/>
          </p:nvPr>
        </p:nvSpPr>
        <p:spPr>
          <a:xfrm>
            <a:off x="838200" y="365126"/>
            <a:ext cx="10515600" cy="1074216"/>
          </a:xfrm>
        </p:spPr>
        <p:txBody>
          <a:bodyPr/>
          <a:lstStyle/>
          <a:p>
            <a:pPr algn="ctr"/>
            <a:r>
              <a:rPr lang="en-IN" dirty="0">
                <a:latin typeface="Arial" panose="020B0604020202020204" pitchFamily="34" charset="0"/>
                <a:cs typeface="Arial" panose="020B0604020202020204" pitchFamily="34" charset="0"/>
              </a:rPr>
              <a:t>Expectation Value</a:t>
            </a:r>
          </a:p>
        </p:txBody>
      </p:sp>
      <p:pic>
        <p:nvPicPr>
          <p:cNvPr id="5" name="Content Placeholder 4">
            <a:extLst>
              <a:ext uri="{FF2B5EF4-FFF2-40B4-BE49-F238E27FC236}">
                <a16:creationId xmlns:a16="http://schemas.microsoft.com/office/drawing/2014/main" id="{850F0C42-2992-4BA5-A1F5-41590DE6DE9B}"/>
              </a:ext>
            </a:extLst>
          </p:cNvPr>
          <p:cNvPicPr>
            <a:picLocks noGrp="1" noChangeAspect="1"/>
          </p:cNvPicPr>
          <p:nvPr>
            <p:ph idx="1"/>
          </p:nvPr>
        </p:nvPicPr>
        <p:blipFill>
          <a:blip r:embed="rId2"/>
          <a:stretch>
            <a:fillRect/>
          </a:stretch>
        </p:blipFill>
        <p:spPr>
          <a:xfrm>
            <a:off x="1809376" y="1732958"/>
            <a:ext cx="7638867" cy="1074216"/>
          </a:xfrm>
        </p:spPr>
      </p:pic>
      <p:pic>
        <p:nvPicPr>
          <p:cNvPr id="7" name="Picture 6">
            <a:extLst>
              <a:ext uri="{FF2B5EF4-FFF2-40B4-BE49-F238E27FC236}">
                <a16:creationId xmlns:a16="http://schemas.microsoft.com/office/drawing/2014/main" id="{605C3127-D2D2-4A90-8853-0FC4E4EE744F}"/>
              </a:ext>
            </a:extLst>
          </p:cNvPr>
          <p:cNvPicPr>
            <a:picLocks noChangeAspect="1"/>
          </p:cNvPicPr>
          <p:nvPr/>
        </p:nvPicPr>
        <p:blipFill>
          <a:blip r:embed="rId3"/>
          <a:stretch>
            <a:fillRect/>
          </a:stretch>
        </p:blipFill>
        <p:spPr>
          <a:xfrm>
            <a:off x="1553894" y="3319976"/>
            <a:ext cx="8371216" cy="1286879"/>
          </a:xfrm>
          <a:prstGeom prst="rect">
            <a:avLst/>
          </a:prstGeom>
        </p:spPr>
      </p:pic>
    </p:spTree>
    <p:extLst>
      <p:ext uri="{BB962C8B-B14F-4D97-AF65-F5344CB8AC3E}">
        <p14:creationId xmlns:p14="http://schemas.microsoft.com/office/powerpoint/2010/main" val="3542451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F20773-47CD-486E-B175-6CDF6DF08B46}"/>
              </a:ext>
            </a:extLst>
          </p:cNvPr>
          <p:cNvSpPr txBox="1"/>
          <p:nvPr/>
        </p:nvSpPr>
        <p:spPr>
          <a:xfrm>
            <a:off x="365760" y="422031"/>
            <a:ext cx="11826240" cy="830997"/>
          </a:xfrm>
          <a:prstGeom prst="rect">
            <a:avLst/>
          </a:prstGeom>
          <a:noFill/>
        </p:spPr>
        <p:txBody>
          <a:bodyPr wrap="square">
            <a:spAutoFit/>
          </a:bodyPr>
          <a:lstStyle/>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Find the expected value of position and momentum of a particle whose wave function is</a:t>
            </a:r>
          </a:p>
        </p:txBody>
      </p:sp>
      <p:pic>
        <p:nvPicPr>
          <p:cNvPr id="5" name="Picture 4">
            <a:extLst>
              <a:ext uri="{FF2B5EF4-FFF2-40B4-BE49-F238E27FC236}">
                <a16:creationId xmlns:a16="http://schemas.microsoft.com/office/drawing/2014/main" id="{C70EDDEE-B274-4204-907A-442B7470EC4A}"/>
              </a:ext>
            </a:extLst>
          </p:cNvPr>
          <p:cNvPicPr>
            <a:picLocks noChangeAspect="1"/>
          </p:cNvPicPr>
          <p:nvPr/>
        </p:nvPicPr>
        <p:blipFill>
          <a:blip r:embed="rId3"/>
          <a:stretch>
            <a:fillRect/>
          </a:stretch>
        </p:blipFill>
        <p:spPr>
          <a:xfrm>
            <a:off x="773723" y="1253028"/>
            <a:ext cx="11155680" cy="5604972"/>
          </a:xfrm>
          <a:prstGeom prst="rect">
            <a:avLst/>
          </a:prstGeom>
        </p:spPr>
      </p:pic>
    </p:spTree>
    <p:extLst>
      <p:ext uri="{BB962C8B-B14F-4D97-AF65-F5344CB8AC3E}">
        <p14:creationId xmlns:p14="http://schemas.microsoft.com/office/powerpoint/2010/main" val="882320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7BE0-1658-4922-B8E3-123C5598251D}"/>
              </a:ext>
            </a:extLst>
          </p:cNvPr>
          <p:cNvSpPr>
            <a:spLocks noGrp="1"/>
          </p:cNvSpPr>
          <p:nvPr>
            <p:ph type="title"/>
          </p:nvPr>
        </p:nvSpPr>
        <p:spPr>
          <a:xfrm>
            <a:off x="416170" y="365125"/>
            <a:ext cx="10937630" cy="1325563"/>
          </a:xfrm>
        </p:spPr>
        <p:txBody>
          <a:bodyPr/>
          <a:lstStyle/>
          <a:p>
            <a:pPr algn="ctr"/>
            <a:r>
              <a:rPr lang="en-IN" dirty="0">
                <a:latin typeface="Arial" panose="020B0604020202020204" pitchFamily="34" charset="0"/>
                <a:cs typeface="Arial" panose="020B0604020202020204" pitchFamily="34" charset="0"/>
              </a:rPr>
              <a:t>Particle in a box</a:t>
            </a:r>
          </a:p>
        </p:txBody>
      </p:sp>
      <p:pic>
        <p:nvPicPr>
          <p:cNvPr id="5" name="Content Placeholder 4">
            <a:extLst>
              <a:ext uri="{FF2B5EF4-FFF2-40B4-BE49-F238E27FC236}">
                <a16:creationId xmlns:a16="http://schemas.microsoft.com/office/drawing/2014/main" id="{E3C12307-6D26-4581-9BC6-15F2AFD61418}"/>
              </a:ext>
            </a:extLst>
          </p:cNvPr>
          <p:cNvPicPr>
            <a:picLocks noGrp="1" noChangeAspect="1"/>
          </p:cNvPicPr>
          <p:nvPr>
            <p:ph idx="1"/>
          </p:nvPr>
        </p:nvPicPr>
        <p:blipFill>
          <a:blip r:embed="rId2"/>
          <a:stretch>
            <a:fillRect/>
          </a:stretch>
        </p:blipFill>
        <p:spPr>
          <a:xfrm>
            <a:off x="416170" y="1969474"/>
            <a:ext cx="10057460" cy="1583724"/>
          </a:xfrm>
        </p:spPr>
      </p:pic>
      <p:pic>
        <p:nvPicPr>
          <p:cNvPr id="9" name="Picture 8">
            <a:extLst>
              <a:ext uri="{FF2B5EF4-FFF2-40B4-BE49-F238E27FC236}">
                <a16:creationId xmlns:a16="http://schemas.microsoft.com/office/drawing/2014/main" id="{EE710851-1394-4564-914B-60189516057C}"/>
              </a:ext>
            </a:extLst>
          </p:cNvPr>
          <p:cNvPicPr>
            <a:picLocks noChangeAspect="1"/>
          </p:cNvPicPr>
          <p:nvPr/>
        </p:nvPicPr>
        <p:blipFill>
          <a:blip r:embed="rId3"/>
          <a:stretch>
            <a:fillRect/>
          </a:stretch>
        </p:blipFill>
        <p:spPr>
          <a:xfrm>
            <a:off x="430484" y="4248443"/>
            <a:ext cx="11436225" cy="1208440"/>
          </a:xfrm>
          <a:prstGeom prst="rect">
            <a:avLst/>
          </a:prstGeom>
        </p:spPr>
      </p:pic>
    </p:spTree>
    <p:extLst>
      <p:ext uri="{BB962C8B-B14F-4D97-AF65-F5344CB8AC3E}">
        <p14:creationId xmlns:p14="http://schemas.microsoft.com/office/powerpoint/2010/main" val="3167524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1270A-F4AD-407B-A6A0-11CB972F466B}"/>
              </a:ext>
            </a:extLst>
          </p:cNvPr>
          <p:cNvSpPr>
            <a:spLocks noGrp="1"/>
          </p:cNvSpPr>
          <p:nvPr>
            <p:ph type="title"/>
          </p:nvPr>
        </p:nvSpPr>
        <p:spPr>
          <a:xfrm>
            <a:off x="838200" y="238516"/>
            <a:ext cx="10515600" cy="872832"/>
          </a:xfrm>
        </p:spPr>
        <p:txBody>
          <a:bodyPr/>
          <a:lstStyle/>
          <a:p>
            <a:pPr algn="ctr"/>
            <a:r>
              <a:rPr lang="en-US" dirty="0">
                <a:latin typeface="Arial" panose="020B0604020202020204" pitchFamily="34" charset="0"/>
                <a:cs typeface="Arial" panose="020B0604020202020204" pitchFamily="34" charset="0"/>
              </a:rPr>
              <a:t>Solution</a:t>
            </a:r>
            <a:endParaRPr lang="en-IN"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A773BC01-8E36-4CD7-B659-4AC34D56158A}"/>
              </a:ext>
            </a:extLst>
          </p:cNvPr>
          <p:cNvPicPr>
            <a:picLocks noGrp="1" noChangeAspect="1"/>
          </p:cNvPicPr>
          <p:nvPr>
            <p:ph idx="1"/>
          </p:nvPr>
        </p:nvPicPr>
        <p:blipFill>
          <a:blip r:embed="rId2"/>
          <a:stretch>
            <a:fillRect/>
          </a:stretch>
        </p:blipFill>
        <p:spPr>
          <a:xfrm>
            <a:off x="197217" y="1111348"/>
            <a:ext cx="11929133" cy="5381527"/>
          </a:xfrm>
        </p:spPr>
      </p:pic>
    </p:spTree>
    <p:extLst>
      <p:ext uri="{BB962C8B-B14F-4D97-AF65-F5344CB8AC3E}">
        <p14:creationId xmlns:p14="http://schemas.microsoft.com/office/powerpoint/2010/main" val="216736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635"/>
            <a:ext cx="4046854" cy="0"/>
          </a:xfrm>
          <a:custGeom>
            <a:avLst/>
            <a:gdLst/>
            <a:ahLst/>
            <a:cxnLst/>
            <a:rect l="l" t="t" r="r" b="b"/>
            <a:pathLst>
              <a:path w="4046854">
                <a:moveTo>
                  <a:pt x="0" y="0"/>
                </a:moveTo>
                <a:lnTo>
                  <a:pt x="4046415" y="0"/>
                </a:lnTo>
              </a:path>
            </a:pathLst>
          </a:custGeom>
          <a:ln w="3175">
            <a:solidFill>
              <a:srgbClr val="00EAF7"/>
            </a:solidFill>
          </a:ln>
        </p:spPr>
        <p:txBody>
          <a:bodyPr wrap="square" lIns="0" tIns="0" rIns="0" bIns="0" rtlCol="0"/>
          <a:lstStyle/>
          <a:p>
            <a:endParaRPr/>
          </a:p>
        </p:txBody>
      </p:sp>
      <p:sp>
        <p:nvSpPr>
          <p:cNvPr id="3" name="object 3"/>
          <p:cNvSpPr/>
          <p:nvPr/>
        </p:nvSpPr>
        <p:spPr>
          <a:xfrm>
            <a:off x="1524001" y="5080"/>
            <a:ext cx="4067175" cy="0"/>
          </a:xfrm>
          <a:custGeom>
            <a:avLst/>
            <a:gdLst/>
            <a:ahLst/>
            <a:cxnLst/>
            <a:rect l="l" t="t" r="r" b="b"/>
            <a:pathLst>
              <a:path w="4067175">
                <a:moveTo>
                  <a:pt x="0" y="0"/>
                </a:moveTo>
                <a:lnTo>
                  <a:pt x="4066930" y="0"/>
                </a:lnTo>
              </a:path>
            </a:pathLst>
          </a:custGeom>
          <a:ln w="10159">
            <a:solidFill>
              <a:srgbClr val="00EAF7"/>
            </a:solidFill>
          </a:ln>
        </p:spPr>
        <p:txBody>
          <a:bodyPr wrap="square" lIns="0" tIns="0" rIns="0" bIns="0" rtlCol="0"/>
          <a:lstStyle/>
          <a:p>
            <a:endParaRPr/>
          </a:p>
        </p:txBody>
      </p:sp>
      <p:sp>
        <p:nvSpPr>
          <p:cNvPr id="4" name="object 4"/>
          <p:cNvSpPr/>
          <p:nvPr/>
        </p:nvSpPr>
        <p:spPr>
          <a:xfrm>
            <a:off x="1524001" y="13970"/>
            <a:ext cx="4087495" cy="0"/>
          </a:xfrm>
          <a:custGeom>
            <a:avLst/>
            <a:gdLst/>
            <a:ahLst/>
            <a:cxnLst/>
            <a:rect l="l" t="t" r="r" b="b"/>
            <a:pathLst>
              <a:path w="4087495">
                <a:moveTo>
                  <a:pt x="0" y="0"/>
                </a:moveTo>
                <a:lnTo>
                  <a:pt x="4087446" y="0"/>
                </a:lnTo>
              </a:path>
            </a:pathLst>
          </a:custGeom>
          <a:ln w="10159">
            <a:solidFill>
              <a:srgbClr val="00E9F6"/>
            </a:solidFill>
          </a:ln>
        </p:spPr>
        <p:txBody>
          <a:bodyPr wrap="square" lIns="0" tIns="0" rIns="0" bIns="0" rtlCol="0"/>
          <a:lstStyle/>
          <a:p>
            <a:endParaRPr/>
          </a:p>
        </p:txBody>
      </p:sp>
      <p:sp>
        <p:nvSpPr>
          <p:cNvPr id="5" name="object 5"/>
          <p:cNvSpPr/>
          <p:nvPr/>
        </p:nvSpPr>
        <p:spPr>
          <a:xfrm>
            <a:off x="1524000" y="26669"/>
            <a:ext cx="35560" cy="0"/>
          </a:xfrm>
          <a:custGeom>
            <a:avLst/>
            <a:gdLst/>
            <a:ahLst/>
            <a:cxnLst/>
            <a:rect l="l" t="t" r="r" b="b"/>
            <a:pathLst>
              <a:path w="35560">
                <a:moveTo>
                  <a:pt x="0" y="0"/>
                </a:moveTo>
                <a:lnTo>
                  <a:pt x="35560" y="0"/>
                </a:lnTo>
              </a:path>
            </a:pathLst>
          </a:custGeom>
          <a:ln w="3175">
            <a:solidFill>
              <a:srgbClr val="00E8F6"/>
            </a:solidFill>
          </a:ln>
        </p:spPr>
        <p:txBody>
          <a:bodyPr wrap="square" lIns="0" tIns="0" rIns="0" bIns="0" rtlCol="0"/>
          <a:lstStyle/>
          <a:p>
            <a:endParaRPr/>
          </a:p>
        </p:txBody>
      </p:sp>
      <p:sp>
        <p:nvSpPr>
          <p:cNvPr id="6" name="object 6"/>
          <p:cNvSpPr/>
          <p:nvPr/>
        </p:nvSpPr>
        <p:spPr>
          <a:xfrm>
            <a:off x="1524001" y="21590"/>
            <a:ext cx="4093845" cy="0"/>
          </a:xfrm>
          <a:custGeom>
            <a:avLst/>
            <a:gdLst/>
            <a:ahLst/>
            <a:cxnLst/>
            <a:rect l="l" t="t" r="r" b="b"/>
            <a:pathLst>
              <a:path w="4093845">
                <a:moveTo>
                  <a:pt x="0" y="0"/>
                </a:moveTo>
                <a:lnTo>
                  <a:pt x="4093307" y="0"/>
                </a:lnTo>
              </a:path>
            </a:pathLst>
          </a:custGeom>
          <a:ln w="7620">
            <a:solidFill>
              <a:srgbClr val="00E8F6"/>
            </a:solidFill>
          </a:ln>
        </p:spPr>
        <p:txBody>
          <a:bodyPr wrap="square" lIns="0" tIns="0" rIns="0" bIns="0" rtlCol="0"/>
          <a:lstStyle/>
          <a:p>
            <a:endParaRPr/>
          </a:p>
        </p:txBody>
      </p:sp>
      <p:sp>
        <p:nvSpPr>
          <p:cNvPr id="7" name="object 7"/>
          <p:cNvSpPr/>
          <p:nvPr/>
        </p:nvSpPr>
        <p:spPr>
          <a:xfrm>
            <a:off x="1524000" y="32384"/>
            <a:ext cx="35560" cy="0"/>
          </a:xfrm>
          <a:custGeom>
            <a:avLst/>
            <a:gdLst/>
            <a:ahLst/>
            <a:cxnLst/>
            <a:rect l="l" t="t" r="r" b="b"/>
            <a:pathLst>
              <a:path w="35560">
                <a:moveTo>
                  <a:pt x="0" y="0"/>
                </a:moveTo>
                <a:lnTo>
                  <a:pt x="35560" y="0"/>
                </a:lnTo>
              </a:path>
            </a:pathLst>
          </a:custGeom>
          <a:ln w="8889">
            <a:solidFill>
              <a:srgbClr val="00E7F5"/>
            </a:solidFill>
          </a:ln>
        </p:spPr>
        <p:txBody>
          <a:bodyPr wrap="square" lIns="0" tIns="0" rIns="0" bIns="0" rtlCol="0"/>
          <a:lstStyle/>
          <a:p>
            <a:endParaRPr/>
          </a:p>
        </p:txBody>
      </p:sp>
      <p:sp>
        <p:nvSpPr>
          <p:cNvPr id="8" name="object 8"/>
          <p:cNvSpPr/>
          <p:nvPr/>
        </p:nvSpPr>
        <p:spPr>
          <a:xfrm>
            <a:off x="1524000" y="41909"/>
            <a:ext cx="35560" cy="0"/>
          </a:xfrm>
          <a:custGeom>
            <a:avLst/>
            <a:gdLst/>
            <a:ahLst/>
            <a:cxnLst/>
            <a:rect l="l" t="t" r="r" b="b"/>
            <a:pathLst>
              <a:path w="35560">
                <a:moveTo>
                  <a:pt x="0" y="0"/>
                </a:moveTo>
                <a:lnTo>
                  <a:pt x="35560" y="0"/>
                </a:lnTo>
              </a:path>
            </a:pathLst>
          </a:custGeom>
          <a:ln w="10160">
            <a:solidFill>
              <a:srgbClr val="00E6F4"/>
            </a:solidFill>
          </a:ln>
        </p:spPr>
        <p:txBody>
          <a:bodyPr wrap="square" lIns="0" tIns="0" rIns="0" bIns="0" rtlCol="0"/>
          <a:lstStyle/>
          <a:p>
            <a:endParaRPr/>
          </a:p>
        </p:txBody>
      </p:sp>
      <p:sp>
        <p:nvSpPr>
          <p:cNvPr id="9" name="object 9"/>
          <p:cNvSpPr/>
          <p:nvPr/>
        </p:nvSpPr>
        <p:spPr>
          <a:xfrm>
            <a:off x="1524000" y="50800"/>
            <a:ext cx="35560" cy="0"/>
          </a:xfrm>
          <a:custGeom>
            <a:avLst/>
            <a:gdLst/>
            <a:ahLst/>
            <a:cxnLst/>
            <a:rect l="l" t="t" r="r" b="b"/>
            <a:pathLst>
              <a:path w="35560">
                <a:moveTo>
                  <a:pt x="0" y="0"/>
                </a:moveTo>
                <a:lnTo>
                  <a:pt x="35560" y="0"/>
                </a:lnTo>
              </a:path>
            </a:pathLst>
          </a:custGeom>
          <a:ln w="10159">
            <a:solidFill>
              <a:srgbClr val="00E5F4"/>
            </a:solidFill>
          </a:ln>
        </p:spPr>
        <p:txBody>
          <a:bodyPr wrap="square" lIns="0" tIns="0" rIns="0" bIns="0" rtlCol="0"/>
          <a:lstStyle/>
          <a:p>
            <a:endParaRPr/>
          </a:p>
        </p:txBody>
      </p:sp>
      <p:sp>
        <p:nvSpPr>
          <p:cNvPr id="10" name="object 10"/>
          <p:cNvSpPr/>
          <p:nvPr/>
        </p:nvSpPr>
        <p:spPr>
          <a:xfrm>
            <a:off x="1524000" y="64135"/>
            <a:ext cx="35560" cy="0"/>
          </a:xfrm>
          <a:custGeom>
            <a:avLst/>
            <a:gdLst/>
            <a:ahLst/>
            <a:cxnLst/>
            <a:rect l="l" t="t" r="r" b="b"/>
            <a:pathLst>
              <a:path w="35560">
                <a:moveTo>
                  <a:pt x="0" y="0"/>
                </a:moveTo>
                <a:lnTo>
                  <a:pt x="35560" y="0"/>
                </a:lnTo>
              </a:path>
            </a:pathLst>
          </a:custGeom>
          <a:ln w="3175">
            <a:solidFill>
              <a:srgbClr val="00E4F3"/>
            </a:solidFill>
          </a:ln>
        </p:spPr>
        <p:txBody>
          <a:bodyPr wrap="square" lIns="0" tIns="0" rIns="0" bIns="0" rtlCol="0"/>
          <a:lstStyle/>
          <a:p>
            <a:endParaRPr/>
          </a:p>
        </p:txBody>
      </p:sp>
      <p:sp>
        <p:nvSpPr>
          <p:cNvPr id="11" name="object 11"/>
          <p:cNvSpPr/>
          <p:nvPr/>
        </p:nvSpPr>
        <p:spPr>
          <a:xfrm>
            <a:off x="1524000" y="59055"/>
            <a:ext cx="35560" cy="0"/>
          </a:xfrm>
          <a:custGeom>
            <a:avLst/>
            <a:gdLst/>
            <a:ahLst/>
            <a:cxnLst/>
            <a:rect l="l" t="t" r="r" b="b"/>
            <a:pathLst>
              <a:path w="35560">
                <a:moveTo>
                  <a:pt x="0" y="0"/>
                </a:moveTo>
                <a:lnTo>
                  <a:pt x="35560" y="0"/>
                </a:lnTo>
              </a:path>
            </a:pathLst>
          </a:custGeom>
          <a:ln w="8890">
            <a:solidFill>
              <a:srgbClr val="00E4F3"/>
            </a:solidFill>
          </a:ln>
        </p:spPr>
        <p:txBody>
          <a:bodyPr wrap="square" lIns="0" tIns="0" rIns="0" bIns="0" rtlCol="0"/>
          <a:lstStyle/>
          <a:p>
            <a:endParaRPr/>
          </a:p>
        </p:txBody>
      </p:sp>
      <p:sp>
        <p:nvSpPr>
          <p:cNvPr id="12" name="object 12"/>
          <p:cNvSpPr/>
          <p:nvPr/>
        </p:nvSpPr>
        <p:spPr>
          <a:xfrm>
            <a:off x="1524000" y="68580"/>
            <a:ext cx="35560" cy="0"/>
          </a:xfrm>
          <a:custGeom>
            <a:avLst/>
            <a:gdLst/>
            <a:ahLst/>
            <a:cxnLst/>
            <a:rect l="l" t="t" r="r" b="b"/>
            <a:pathLst>
              <a:path w="35560">
                <a:moveTo>
                  <a:pt x="0" y="0"/>
                </a:moveTo>
                <a:lnTo>
                  <a:pt x="35560" y="0"/>
                </a:lnTo>
              </a:path>
            </a:pathLst>
          </a:custGeom>
          <a:ln w="10159">
            <a:solidFill>
              <a:srgbClr val="00E3F2"/>
            </a:solidFill>
          </a:ln>
        </p:spPr>
        <p:txBody>
          <a:bodyPr wrap="square" lIns="0" tIns="0" rIns="0" bIns="0" rtlCol="0"/>
          <a:lstStyle/>
          <a:p>
            <a:endParaRPr/>
          </a:p>
        </p:txBody>
      </p:sp>
      <p:sp>
        <p:nvSpPr>
          <p:cNvPr id="13" name="object 13"/>
          <p:cNvSpPr/>
          <p:nvPr/>
        </p:nvSpPr>
        <p:spPr>
          <a:xfrm>
            <a:off x="1524000" y="78105"/>
            <a:ext cx="35560" cy="0"/>
          </a:xfrm>
          <a:custGeom>
            <a:avLst/>
            <a:gdLst/>
            <a:ahLst/>
            <a:cxnLst/>
            <a:rect l="l" t="t" r="r" b="b"/>
            <a:pathLst>
              <a:path w="35560">
                <a:moveTo>
                  <a:pt x="0" y="0"/>
                </a:moveTo>
                <a:lnTo>
                  <a:pt x="35560" y="0"/>
                </a:lnTo>
              </a:path>
            </a:pathLst>
          </a:custGeom>
          <a:ln w="8890">
            <a:solidFill>
              <a:srgbClr val="00E2F2"/>
            </a:solidFill>
          </a:ln>
        </p:spPr>
        <p:txBody>
          <a:bodyPr wrap="square" lIns="0" tIns="0" rIns="0" bIns="0" rtlCol="0"/>
          <a:lstStyle/>
          <a:p>
            <a:endParaRPr/>
          </a:p>
        </p:txBody>
      </p:sp>
      <p:sp>
        <p:nvSpPr>
          <p:cNvPr id="14" name="object 14"/>
          <p:cNvSpPr/>
          <p:nvPr/>
        </p:nvSpPr>
        <p:spPr>
          <a:xfrm>
            <a:off x="1524000" y="87630"/>
            <a:ext cx="35560" cy="0"/>
          </a:xfrm>
          <a:custGeom>
            <a:avLst/>
            <a:gdLst/>
            <a:ahLst/>
            <a:cxnLst/>
            <a:rect l="l" t="t" r="r" b="b"/>
            <a:pathLst>
              <a:path w="35560">
                <a:moveTo>
                  <a:pt x="0" y="0"/>
                </a:moveTo>
                <a:lnTo>
                  <a:pt x="35560" y="0"/>
                </a:lnTo>
              </a:path>
            </a:pathLst>
          </a:custGeom>
          <a:ln w="10159">
            <a:solidFill>
              <a:srgbClr val="00E1F1"/>
            </a:solidFill>
          </a:ln>
        </p:spPr>
        <p:txBody>
          <a:bodyPr wrap="square" lIns="0" tIns="0" rIns="0" bIns="0" rtlCol="0"/>
          <a:lstStyle/>
          <a:p>
            <a:endParaRPr/>
          </a:p>
        </p:txBody>
      </p:sp>
      <p:sp>
        <p:nvSpPr>
          <p:cNvPr id="15" name="object 15"/>
          <p:cNvSpPr/>
          <p:nvPr/>
        </p:nvSpPr>
        <p:spPr>
          <a:xfrm>
            <a:off x="1524000" y="96519"/>
            <a:ext cx="35560" cy="0"/>
          </a:xfrm>
          <a:custGeom>
            <a:avLst/>
            <a:gdLst/>
            <a:ahLst/>
            <a:cxnLst/>
            <a:rect l="l" t="t" r="r" b="b"/>
            <a:pathLst>
              <a:path w="35560">
                <a:moveTo>
                  <a:pt x="0" y="0"/>
                </a:moveTo>
                <a:lnTo>
                  <a:pt x="35560" y="0"/>
                </a:lnTo>
              </a:path>
            </a:pathLst>
          </a:custGeom>
          <a:ln w="10159">
            <a:solidFill>
              <a:srgbClr val="00E0F1"/>
            </a:solidFill>
          </a:ln>
        </p:spPr>
        <p:txBody>
          <a:bodyPr wrap="square" lIns="0" tIns="0" rIns="0" bIns="0" rtlCol="0"/>
          <a:lstStyle/>
          <a:p>
            <a:endParaRPr/>
          </a:p>
        </p:txBody>
      </p:sp>
      <p:sp>
        <p:nvSpPr>
          <p:cNvPr id="16" name="object 16"/>
          <p:cNvSpPr/>
          <p:nvPr/>
        </p:nvSpPr>
        <p:spPr>
          <a:xfrm>
            <a:off x="1524000" y="105410"/>
            <a:ext cx="35560" cy="0"/>
          </a:xfrm>
          <a:custGeom>
            <a:avLst/>
            <a:gdLst/>
            <a:ahLst/>
            <a:cxnLst/>
            <a:rect l="l" t="t" r="r" b="b"/>
            <a:pathLst>
              <a:path w="35560">
                <a:moveTo>
                  <a:pt x="0" y="0"/>
                </a:moveTo>
                <a:lnTo>
                  <a:pt x="35560" y="0"/>
                </a:lnTo>
              </a:path>
            </a:pathLst>
          </a:custGeom>
          <a:ln w="10160">
            <a:solidFill>
              <a:srgbClr val="00DFF0"/>
            </a:solidFill>
          </a:ln>
        </p:spPr>
        <p:txBody>
          <a:bodyPr wrap="square" lIns="0" tIns="0" rIns="0" bIns="0" rtlCol="0"/>
          <a:lstStyle/>
          <a:p>
            <a:endParaRPr/>
          </a:p>
        </p:txBody>
      </p:sp>
      <p:sp>
        <p:nvSpPr>
          <p:cNvPr id="17" name="object 17"/>
          <p:cNvSpPr/>
          <p:nvPr/>
        </p:nvSpPr>
        <p:spPr>
          <a:xfrm>
            <a:off x="1524000" y="114300"/>
            <a:ext cx="35560" cy="0"/>
          </a:xfrm>
          <a:custGeom>
            <a:avLst/>
            <a:gdLst/>
            <a:ahLst/>
            <a:cxnLst/>
            <a:rect l="l" t="t" r="r" b="b"/>
            <a:pathLst>
              <a:path w="35560">
                <a:moveTo>
                  <a:pt x="0" y="0"/>
                </a:moveTo>
                <a:lnTo>
                  <a:pt x="35560" y="0"/>
                </a:lnTo>
              </a:path>
            </a:pathLst>
          </a:custGeom>
          <a:ln w="10159">
            <a:solidFill>
              <a:srgbClr val="00DEEF"/>
            </a:solidFill>
          </a:ln>
        </p:spPr>
        <p:txBody>
          <a:bodyPr wrap="square" lIns="0" tIns="0" rIns="0" bIns="0" rtlCol="0"/>
          <a:lstStyle/>
          <a:p>
            <a:endParaRPr/>
          </a:p>
        </p:txBody>
      </p:sp>
      <p:sp>
        <p:nvSpPr>
          <p:cNvPr id="18" name="object 18"/>
          <p:cNvSpPr/>
          <p:nvPr/>
        </p:nvSpPr>
        <p:spPr>
          <a:xfrm>
            <a:off x="1524000" y="123825"/>
            <a:ext cx="35560" cy="0"/>
          </a:xfrm>
          <a:custGeom>
            <a:avLst/>
            <a:gdLst/>
            <a:ahLst/>
            <a:cxnLst/>
            <a:rect l="l" t="t" r="r" b="b"/>
            <a:pathLst>
              <a:path w="35560">
                <a:moveTo>
                  <a:pt x="0" y="0"/>
                </a:moveTo>
                <a:lnTo>
                  <a:pt x="35560" y="0"/>
                </a:lnTo>
              </a:path>
            </a:pathLst>
          </a:custGeom>
          <a:ln w="8890">
            <a:solidFill>
              <a:srgbClr val="00DDEF"/>
            </a:solidFill>
          </a:ln>
        </p:spPr>
        <p:txBody>
          <a:bodyPr wrap="square" lIns="0" tIns="0" rIns="0" bIns="0" rtlCol="0"/>
          <a:lstStyle/>
          <a:p>
            <a:endParaRPr/>
          </a:p>
        </p:txBody>
      </p:sp>
      <p:sp>
        <p:nvSpPr>
          <p:cNvPr id="19" name="object 19"/>
          <p:cNvSpPr/>
          <p:nvPr/>
        </p:nvSpPr>
        <p:spPr>
          <a:xfrm>
            <a:off x="1524000" y="133350"/>
            <a:ext cx="35560" cy="0"/>
          </a:xfrm>
          <a:custGeom>
            <a:avLst/>
            <a:gdLst/>
            <a:ahLst/>
            <a:cxnLst/>
            <a:rect l="l" t="t" r="r" b="b"/>
            <a:pathLst>
              <a:path w="35560">
                <a:moveTo>
                  <a:pt x="0" y="0"/>
                </a:moveTo>
                <a:lnTo>
                  <a:pt x="35560" y="0"/>
                </a:lnTo>
              </a:path>
            </a:pathLst>
          </a:custGeom>
          <a:ln w="10159">
            <a:solidFill>
              <a:srgbClr val="00DCEE"/>
            </a:solidFill>
          </a:ln>
        </p:spPr>
        <p:txBody>
          <a:bodyPr wrap="square" lIns="0" tIns="0" rIns="0" bIns="0" rtlCol="0"/>
          <a:lstStyle/>
          <a:p>
            <a:endParaRPr/>
          </a:p>
        </p:txBody>
      </p:sp>
      <p:sp>
        <p:nvSpPr>
          <p:cNvPr id="20" name="object 20"/>
          <p:cNvSpPr/>
          <p:nvPr/>
        </p:nvSpPr>
        <p:spPr>
          <a:xfrm>
            <a:off x="1524000" y="142239"/>
            <a:ext cx="35560" cy="0"/>
          </a:xfrm>
          <a:custGeom>
            <a:avLst/>
            <a:gdLst/>
            <a:ahLst/>
            <a:cxnLst/>
            <a:rect l="l" t="t" r="r" b="b"/>
            <a:pathLst>
              <a:path w="35560">
                <a:moveTo>
                  <a:pt x="0" y="0"/>
                </a:moveTo>
                <a:lnTo>
                  <a:pt x="35560" y="0"/>
                </a:lnTo>
              </a:path>
            </a:pathLst>
          </a:custGeom>
          <a:ln w="10160">
            <a:solidFill>
              <a:srgbClr val="00DBED"/>
            </a:solidFill>
          </a:ln>
        </p:spPr>
        <p:txBody>
          <a:bodyPr wrap="square" lIns="0" tIns="0" rIns="0" bIns="0" rtlCol="0"/>
          <a:lstStyle/>
          <a:p>
            <a:endParaRPr/>
          </a:p>
        </p:txBody>
      </p:sp>
      <p:sp>
        <p:nvSpPr>
          <p:cNvPr id="21" name="object 21"/>
          <p:cNvSpPr/>
          <p:nvPr/>
        </p:nvSpPr>
        <p:spPr>
          <a:xfrm>
            <a:off x="1524000" y="153670"/>
            <a:ext cx="35560" cy="0"/>
          </a:xfrm>
          <a:custGeom>
            <a:avLst/>
            <a:gdLst/>
            <a:ahLst/>
            <a:cxnLst/>
            <a:rect l="l" t="t" r="r" b="b"/>
            <a:pathLst>
              <a:path w="35560">
                <a:moveTo>
                  <a:pt x="0" y="0"/>
                </a:moveTo>
                <a:lnTo>
                  <a:pt x="35560" y="0"/>
                </a:lnTo>
              </a:path>
            </a:pathLst>
          </a:custGeom>
          <a:ln w="5080">
            <a:solidFill>
              <a:srgbClr val="00DAED"/>
            </a:solidFill>
          </a:ln>
        </p:spPr>
        <p:txBody>
          <a:bodyPr wrap="square" lIns="0" tIns="0" rIns="0" bIns="0" rtlCol="0"/>
          <a:lstStyle/>
          <a:p>
            <a:endParaRPr/>
          </a:p>
        </p:txBody>
      </p:sp>
      <p:sp>
        <p:nvSpPr>
          <p:cNvPr id="22" name="object 22"/>
          <p:cNvSpPr/>
          <p:nvPr/>
        </p:nvSpPr>
        <p:spPr>
          <a:xfrm>
            <a:off x="1524000" y="148589"/>
            <a:ext cx="35560" cy="0"/>
          </a:xfrm>
          <a:custGeom>
            <a:avLst/>
            <a:gdLst/>
            <a:ahLst/>
            <a:cxnLst/>
            <a:rect l="l" t="t" r="r" b="b"/>
            <a:pathLst>
              <a:path w="35560">
                <a:moveTo>
                  <a:pt x="0" y="0"/>
                </a:moveTo>
                <a:lnTo>
                  <a:pt x="35560" y="0"/>
                </a:lnTo>
              </a:path>
            </a:pathLst>
          </a:custGeom>
          <a:ln w="5080">
            <a:solidFill>
              <a:srgbClr val="00DAED"/>
            </a:solidFill>
          </a:ln>
        </p:spPr>
        <p:txBody>
          <a:bodyPr wrap="square" lIns="0" tIns="0" rIns="0" bIns="0" rtlCol="0"/>
          <a:lstStyle/>
          <a:p>
            <a:endParaRPr/>
          </a:p>
        </p:txBody>
      </p:sp>
      <p:sp>
        <p:nvSpPr>
          <p:cNvPr id="23" name="object 23"/>
          <p:cNvSpPr/>
          <p:nvPr/>
        </p:nvSpPr>
        <p:spPr>
          <a:xfrm>
            <a:off x="1524000" y="160020"/>
            <a:ext cx="35560" cy="0"/>
          </a:xfrm>
          <a:custGeom>
            <a:avLst/>
            <a:gdLst/>
            <a:ahLst/>
            <a:cxnLst/>
            <a:rect l="l" t="t" r="r" b="b"/>
            <a:pathLst>
              <a:path w="35560">
                <a:moveTo>
                  <a:pt x="0" y="0"/>
                </a:moveTo>
                <a:lnTo>
                  <a:pt x="35560" y="0"/>
                </a:lnTo>
              </a:path>
            </a:pathLst>
          </a:custGeom>
          <a:ln w="10159">
            <a:solidFill>
              <a:srgbClr val="00D9EC"/>
            </a:solidFill>
          </a:ln>
        </p:spPr>
        <p:txBody>
          <a:bodyPr wrap="square" lIns="0" tIns="0" rIns="0" bIns="0" rtlCol="0"/>
          <a:lstStyle/>
          <a:p>
            <a:endParaRPr/>
          </a:p>
        </p:txBody>
      </p:sp>
      <p:sp>
        <p:nvSpPr>
          <p:cNvPr id="24" name="object 24"/>
          <p:cNvSpPr/>
          <p:nvPr/>
        </p:nvSpPr>
        <p:spPr>
          <a:xfrm>
            <a:off x="1524000" y="169545"/>
            <a:ext cx="35560" cy="0"/>
          </a:xfrm>
          <a:custGeom>
            <a:avLst/>
            <a:gdLst/>
            <a:ahLst/>
            <a:cxnLst/>
            <a:rect l="l" t="t" r="r" b="b"/>
            <a:pathLst>
              <a:path w="35560">
                <a:moveTo>
                  <a:pt x="0" y="0"/>
                </a:moveTo>
                <a:lnTo>
                  <a:pt x="35560" y="0"/>
                </a:lnTo>
              </a:path>
            </a:pathLst>
          </a:custGeom>
          <a:ln w="8890">
            <a:solidFill>
              <a:srgbClr val="00D8EB"/>
            </a:solidFill>
          </a:ln>
        </p:spPr>
        <p:txBody>
          <a:bodyPr wrap="square" lIns="0" tIns="0" rIns="0" bIns="0" rtlCol="0"/>
          <a:lstStyle/>
          <a:p>
            <a:endParaRPr/>
          </a:p>
        </p:txBody>
      </p:sp>
      <p:sp>
        <p:nvSpPr>
          <p:cNvPr id="25" name="object 25"/>
          <p:cNvSpPr/>
          <p:nvPr/>
        </p:nvSpPr>
        <p:spPr>
          <a:xfrm>
            <a:off x="1524000" y="179070"/>
            <a:ext cx="35560" cy="0"/>
          </a:xfrm>
          <a:custGeom>
            <a:avLst/>
            <a:gdLst/>
            <a:ahLst/>
            <a:cxnLst/>
            <a:rect l="l" t="t" r="r" b="b"/>
            <a:pathLst>
              <a:path w="35560">
                <a:moveTo>
                  <a:pt x="0" y="0"/>
                </a:moveTo>
                <a:lnTo>
                  <a:pt x="35560" y="0"/>
                </a:lnTo>
              </a:path>
            </a:pathLst>
          </a:custGeom>
          <a:ln w="10159">
            <a:solidFill>
              <a:srgbClr val="00D7EB"/>
            </a:solidFill>
          </a:ln>
        </p:spPr>
        <p:txBody>
          <a:bodyPr wrap="square" lIns="0" tIns="0" rIns="0" bIns="0" rtlCol="0"/>
          <a:lstStyle/>
          <a:p>
            <a:endParaRPr/>
          </a:p>
        </p:txBody>
      </p:sp>
      <p:sp>
        <p:nvSpPr>
          <p:cNvPr id="26" name="object 26"/>
          <p:cNvSpPr/>
          <p:nvPr/>
        </p:nvSpPr>
        <p:spPr>
          <a:xfrm>
            <a:off x="1524000" y="187960"/>
            <a:ext cx="35560" cy="0"/>
          </a:xfrm>
          <a:custGeom>
            <a:avLst/>
            <a:gdLst/>
            <a:ahLst/>
            <a:cxnLst/>
            <a:rect l="l" t="t" r="r" b="b"/>
            <a:pathLst>
              <a:path w="35560">
                <a:moveTo>
                  <a:pt x="0" y="0"/>
                </a:moveTo>
                <a:lnTo>
                  <a:pt x="35560" y="0"/>
                </a:lnTo>
              </a:path>
            </a:pathLst>
          </a:custGeom>
          <a:ln w="10160">
            <a:solidFill>
              <a:srgbClr val="00D6EA"/>
            </a:solidFill>
          </a:ln>
        </p:spPr>
        <p:txBody>
          <a:bodyPr wrap="square" lIns="0" tIns="0" rIns="0" bIns="0" rtlCol="0"/>
          <a:lstStyle/>
          <a:p>
            <a:endParaRPr/>
          </a:p>
        </p:txBody>
      </p:sp>
      <p:sp>
        <p:nvSpPr>
          <p:cNvPr id="27" name="object 27"/>
          <p:cNvSpPr/>
          <p:nvPr/>
        </p:nvSpPr>
        <p:spPr>
          <a:xfrm>
            <a:off x="1524000" y="196850"/>
            <a:ext cx="35560" cy="0"/>
          </a:xfrm>
          <a:custGeom>
            <a:avLst/>
            <a:gdLst/>
            <a:ahLst/>
            <a:cxnLst/>
            <a:rect l="l" t="t" r="r" b="b"/>
            <a:pathLst>
              <a:path w="35560">
                <a:moveTo>
                  <a:pt x="0" y="0"/>
                </a:moveTo>
                <a:lnTo>
                  <a:pt x="35560" y="0"/>
                </a:lnTo>
              </a:path>
            </a:pathLst>
          </a:custGeom>
          <a:ln w="10159">
            <a:solidFill>
              <a:srgbClr val="00D5EA"/>
            </a:solidFill>
          </a:ln>
        </p:spPr>
        <p:txBody>
          <a:bodyPr wrap="square" lIns="0" tIns="0" rIns="0" bIns="0" rtlCol="0"/>
          <a:lstStyle/>
          <a:p>
            <a:endParaRPr/>
          </a:p>
        </p:txBody>
      </p:sp>
      <p:sp>
        <p:nvSpPr>
          <p:cNvPr id="28" name="object 28"/>
          <p:cNvSpPr/>
          <p:nvPr/>
        </p:nvSpPr>
        <p:spPr>
          <a:xfrm>
            <a:off x="1524000" y="205740"/>
            <a:ext cx="35560" cy="0"/>
          </a:xfrm>
          <a:custGeom>
            <a:avLst/>
            <a:gdLst/>
            <a:ahLst/>
            <a:cxnLst/>
            <a:rect l="l" t="t" r="r" b="b"/>
            <a:pathLst>
              <a:path w="35560">
                <a:moveTo>
                  <a:pt x="0" y="0"/>
                </a:moveTo>
                <a:lnTo>
                  <a:pt x="35560" y="0"/>
                </a:lnTo>
              </a:path>
            </a:pathLst>
          </a:custGeom>
          <a:ln w="10160">
            <a:solidFill>
              <a:srgbClr val="00D4E9"/>
            </a:solidFill>
          </a:ln>
        </p:spPr>
        <p:txBody>
          <a:bodyPr wrap="square" lIns="0" tIns="0" rIns="0" bIns="0" rtlCol="0"/>
          <a:lstStyle/>
          <a:p>
            <a:endParaRPr/>
          </a:p>
        </p:txBody>
      </p:sp>
      <p:sp>
        <p:nvSpPr>
          <p:cNvPr id="29" name="object 29"/>
          <p:cNvSpPr/>
          <p:nvPr/>
        </p:nvSpPr>
        <p:spPr>
          <a:xfrm>
            <a:off x="1524000" y="215265"/>
            <a:ext cx="35560" cy="0"/>
          </a:xfrm>
          <a:custGeom>
            <a:avLst/>
            <a:gdLst/>
            <a:ahLst/>
            <a:cxnLst/>
            <a:rect l="l" t="t" r="r" b="b"/>
            <a:pathLst>
              <a:path w="35560">
                <a:moveTo>
                  <a:pt x="0" y="0"/>
                </a:moveTo>
                <a:lnTo>
                  <a:pt x="35560" y="0"/>
                </a:lnTo>
              </a:path>
            </a:pathLst>
          </a:custGeom>
          <a:ln w="8889">
            <a:solidFill>
              <a:srgbClr val="00D3E8"/>
            </a:solidFill>
          </a:ln>
        </p:spPr>
        <p:txBody>
          <a:bodyPr wrap="square" lIns="0" tIns="0" rIns="0" bIns="0" rtlCol="0"/>
          <a:lstStyle/>
          <a:p>
            <a:endParaRPr/>
          </a:p>
        </p:txBody>
      </p:sp>
      <p:sp>
        <p:nvSpPr>
          <p:cNvPr id="30" name="object 30"/>
          <p:cNvSpPr/>
          <p:nvPr/>
        </p:nvSpPr>
        <p:spPr>
          <a:xfrm>
            <a:off x="1524000" y="224790"/>
            <a:ext cx="35560" cy="0"/>
          </a:xfrm>
          <a:custGeom>
            <a:avLst/>
            <a:gdLst/>
            <a:ahLst/>
            <a:cxnLst/>
            <a:rect l="l" t="t" r="r" b="b"/>
            <a:pathLst>
              <a:path w="35560">
                <a:moveTo>
                  <a:pt x="0" y="0"/>
                </a:moveTo>
                <a:lnTo>
                  <a:pt x="35560" y="0"/>
                </a:lnTo>
              </a:path>
            </a:pathLst>
          </a:custGeom>
          <a:ln w="10160">
            <a:solidFill>
              <a:srgbClr val="00D2E8"/>
            </a:solidFill>
          </a:ln>
        </p:spPr>
        <p:txBody>
          <a:bodyPr wrap="square" lIns="0" tIns="0" rIns="0" bIns="0" rtlCol="0"/>
          <a:lstStyle/>
          <a:p>
            <a:endParaRPr/>
          </a:p>
        </p:txBody>
      </p:sp>
      <p:sp>
        <p:nvSpPr>
          <p:cNvPr id="31" name="object 31"/>
          <p:cNvSpPr/>
          <p:nvPr/>
        </p:nvSpPr>
        <p:spPr>
          <a:xfrm>
            <a:off x="1524000" y="233679"/>
            <a:ext cx="35560" cy="0"/>
          </a:xfrm>
          <a:custGeom>
            <a:avLst/>
            <a:gdLst/>
            <a:ahLst/>
            <a:cxnLst/>
            <a:rect l="l" t="t" r="r" b="b"/>
            <a:pathLst>
              <a:path w="35560">
                <a:moveTo>
                  <a:pt x="0" y="0"/>
                </a:moveTo>
                <a:lnTo>
                  <a:pt x="35560" y="0"/>
                </a:lnTo>
              </a:path>
            </a:pathLst>
          </a:custGeom>
          <a:ln w="10159">
            <a:solidFill>
              <a:srgbClr val="00D1E7"/>
            </a:solidFill>
          </a:ln>
        </p:spPr>
        <p:txBody>
          <a:bodyPr wrap="square" lIns="0" tIns="0" rIns="0" bIns="0" rtlCol="0"/>
          <a:lstStyle/>
          <a:p>
            <a:endParaRPr/>
          </a:p>
        </p:txBody>
      </p:sp>
      <p:sp>
        <p:nvSpPr>
          <p:cNvPr id="32" name="object 32"/>
          <p:cNvSpPr/>
          <p:nvPr/>
        </p:nvSpPr>
        <p:spPr>
          <a:xfrm>
            <a:off x="1524000" y="242570"/>
            <a:ext cx="35560" cy="0"/>
          </a:xfrm>
          <a:custGeom>
            <a:avLst/>
            <a:gdLst/>
            <a:ahLst/>
            <a:cxnLst/>
            <a:rect l="l" t="t" r="r" b="b"/>
            <a:pathLst>
              <a:path w="35560">
                <a:moveTo>
                  <a:pt x="0" y="0"/>
                </a:moveTo>
                <a:lnTo>
                  <a:pt x="35560" y="0"/>
                </a:lnTo>
              </a:path>
            </a:pathLst>
          </a:custGeom>
          <a:ln w="10159">
            <a:solidFill>
              <a:srgbClr val="00D0E6"/>
            </a:solidFill>
          </a:ln>
        </p:spPr>
        <p:txBody>
          <a:bodyPr wrap="square" lIns="0" tIns="0" rIns="0" bIns="0" rtlCol="0"/>
          <a:lstStyle/>
          <a:p>
            <a:endParaRPr/>
          </a:p>
        </p:txBody>
      </p:sp>
      <p:sp>
        <p:nvSpPr>
          <p:cNvPr id="33" name="object 33"/>
          <p:cNvSpPr/>
          <p:nvPr/>
        </p:nvSpPr>
        <p:spPr>
          <a:xfrm>
            <a:off x="1524000" y="251459"/>
            <a:ext cx="35560" cy="0"/>
          </a:xfrm>
          <a:custGeom>
            <a:avLst/>
            <a:gdLst/>
            <a:ahLst/>
            <a:cxnLst/>
            <a:rect l="l" t="t" r="r" b="b"/>
            <a:pathLst>
              <a:path w="35560">
                <a:moveTo>
                  <a:pt x="0" y="0"/>
                </a:moveTo>
                <a:lnTo>
                  <a:pt x="35560" y="0"/>
                </a:lnTo>
              </a:path>
            </a:pathLst>
          </a:custGeom>
          <a:ln w="10160">
            <a:solidFill>
              <a:srgbClr val="00CFE6"/>
            </a:solidFill>
          </a:ln>
        </p:spPr>
        <p:txBody>
          <a:bodyPr wrap="square" lIns="0" tIns="0" rIns="0" bIns="0" rtlCol="0"/>
          <a:lstStyle/>
          <a:p>
            <a:endParaRPr/>
          </a:p>
        </p:txBody>
      </p:sp>
      <p:sp>
        <p:nvSpPr>
          <p:cNvPr id="34" name="object 34"/>
          <p:cNvSpPr/>
          <p:nvPr/>
        </p:nvSpPr>
        <p:spPr>
          <a:xfrm>
            <a:off x="1524000" y="260984"/>
            <a:ext cx="35560" cy="0"/>
          </a:xfrm>
          <a:custGeom>
            <a:avLst/>
            <a:gdLst/>
            <a:ahLst/>
            <a:cxnLst/>
            <a:rect l="l" t="t" r="r" b="b"/>
            <a:pathLst>
              <a:path w="35560">
                <a:moveTo>
                  <a:pt x="0" y="0"/>
                </a:moveTo>
                <a:lnTo>
                  <a:pt x="35560" y="0"/>
                </a:lnTo>
              </a:path>
            </a:pathLst>
          </a:custGeom>
          <a:ln w="8889">
            <a:solidFill>
              <a:srgbClr val="00CEE5"/>
            </a:solidFill>
          </a:ln>
        </p:spPr>
        <p:txBody>
          <a:bodyPr wrap="square" lIns="0" tIns="0" rIns="0" bIns="0" rtlCol="0"/>
          <a:lstStyle/>
          <a:p>
            <a:endParaRPr/>
          </a:p>
        </p:txBody>
      </p:sp>
      <p:sp>
        <p:nvSpPr>
          <p:cNvPr id="35" name="object 35"/>
          <p:cNvSpPr/>
          <p:nvPr/>
        </p:nvSpPr>
        <p:spPr>
          <a:xfrm>
            <a:off x="1524000" y="270509"/>
            <a:ext cx="35560" cy="0"/>
          </a:xfrm>
          <a:custGeom>
            <a:avLst/>
            <a:gdLst/>
            <a:ahLst/>
            <a:cxnLst/>
            <a:rect l="l" t="t" r="r" b="b"/>
            <a:pathLst>
              <a:path w="35560">
                <a:moveTo>
                  <a:pt x="0" y="0"/>
                </a:moveTo>
                <a:lnTo>
                  <a:pt x="35560" y="0"/>
                </a:lnTo>
              </a:path>
            </a:pathLst>
          </a:custGeom>
          <a:ln w="10160">
            <a:solidFill>
              <a:srgbClr val="00CDE4"/>
            </a:solidFill>
          </a:ln>
        </p:spPr>
        <p:txBody>
          <a:bodyPr wrap="square" lIns="0" tIns="0" rIns="0" bIns="0" rtlCol="0"/>
          <a:lstStyle/>
          <a:p>
            <a:endParaRPr/>
          </a:p>
        </p:txBody>
      </p:sp>
      <p:sp>
        <p:nvSpPr>
          <p:cNvPr id="36" name="object 36"/>
          <p:cNvSpPr/>
          <p:nvPr/>
        </p:nvSpPr>
        <p:spPr>
          <a:xfrm>
            <a:off x="1524000" y="279400"/>
            <a:ext cx="35560" cy="0"/>
          </a:xfrm>
          <a:custGeom>
            <a:avLst/>
            <a:gdLst/>
            <a:ahLst/>
            <a:cxnLst/>
            <a:rect l="l" t="t" r="r" b="b"/>
            <a:pathLst>
              <a:path w="35560">
                <a:moveTo>
                  <a:pt x="0" y="0"/>
                </a:moveTo>
                <a:lnTo>
                  <a:pt x="35560" y="0"/>
                </a:lnTo>
              </a:path>
            </a:pathLst>
          </a:custGeom>
          <a:ln w="10159">
            <a:solidFill>
              <a:srgbClr val="00CCE4"/>
            </a:solidFill>
          </a:ln>
        </p:spPr>
        <p:txBody>
          <a:bodyPr wrap="square" lIns="0" tIns="0" rIns="0" bIns="0" rtlCol="0"/>
          <a:lstStyle/>
          <a:p>
            <a:endParaRPr/>
          </a:p>
        </p:txBody>
      </p:sp>
      <p:sp>
        <p:nvSpPr>
          <p:cNvPr id="37" name="object 37"/>
          <p:cNvSpPr/>
          <p:nvPr/>
        </p:nvSpPr>
        <p:spPr>
          <a:xfrm>
            <a:off x="1524000" y="288290"/>
            <a:ext cx="35560" cy="0"/>
          </a:xfrm>
          <a:custGeom>
            <a:avLst/>
            <a:gdLst/>
            <a:ahLst/>
            <a:cxnLst/>
            <a:rect l="l" t="t" r="r" b="b"/>
            <a:pathLst>
              <a:path w="35560">
                <a:moveTo>
                  <a:pt x="0" y="0"/>
                </a:moveTo>
                <a:lnTo>
                  <a:pt x="35560" y="0"/>
                </a:lnTo>
              </a:path>
            </a:pathLst>
          </a:custGeom>
          <a:ln w="10160">
            <a:solidFill>
              <a:srgbClr val="00CCE3"/>
            </a:solidFill>
          </a:ln>
        </p:spPr>
        <p:txBody>
          <a:bodyPr wrap="square" lIns="0" tIns="0" rIns="0" bIns="0" rtlCol="0"/>
          <a:lstStyle/>
          <a:p>
            <a:endParaRPr/>
          </a:p>
        </p:txBody>
      </p:sp>
      <p:sp>
        <p:nvSpPr>
          <p:cNvPr id="38" name="object 38"/>
          <p:cNvSpPr/>
          <p:nvPr/>
        </p:nvSpPr>
        <p:spPr>
          <a:xfrm>
            <a:off x="1524000" y="297179"/>
            <a:ext cx="35560" cy="0"/>
          </a:xfrm>
          <a:custGeom>
            <a:avLst/>
            <a:gdLst/>
            <a:ahLst/>
            <a:cxnLst/>
            <a:rect l="l" t="t" r="r" b="b"/>
            <a:pathLst>
              <a:path w="35560">
                <a:moveTo>
                  <a:pt x="0" y="0"/>
                </a:moveTo>
                <a:lnTo>
                  <a:pt x="35560" y="0"/>
                </a:lnTo>
              </a:path>
            </a:pathLst>
          </a:custGeom>
          <a:ln w="10159">
            <a:solidFill>
              <a:srgbClr val="00CAE3"/>
            </a:solidFill>
          </a:ln>
        </p:spPr>
        <p:txBody>
          <a:bodyPr wrap="square" lIns="0" tIns="0" rIns="0" bIns="0" rtlCol="0"/>
          <a:lstStyle/>
          <a:p>
            <a:endParaRPr/>
          </a:p>
        </p:txBody>
      </p:sp>
      <p:sp>
        <p:nvSpPr>
          <p:cNvPr id="39" name="object 39"/>
          <p:cNvSpPr/>
          <p:nvPr/>
        </p:nvSpPr>
        <p:spPr>
          <a:xfrm>
            <a:off x="1524000" y="306704"/>
            <a:ext cx="35560" cy="0"/>
          </a:xfrm>
          <a:custGeom>
            <a:avLst/>
            <a:gdLst/>
            <a:ahLst/>
            <a:cxnLst/>
            <a:rect l="l" t="t" r="r" b="b"/>
            <a:pathLst>
              <a:path w="35560">
                <a:moveTo>
                  <a:pt x="0" y="0"/>
                </a:moveTo>
                <a:lnTo>
                  <a:pt x="35560" y="0"/>
                </a:lnTo>
              </a:path>
            </a:pathLst>
          </a:custGeom>
          <a:ln w="8890">
            <a:solidFill>
              <a:srgbClr val="00C9E2"/>
            </a:solidFill>
          </a:ln>
        </p:spPr>
        <p:txBody>
          <a:bodyPr wrap="square" lIns="0" tIns="0" rIns="0" bIns="0" rtlCol="0"/>
          <a:lstStyle/>
          <a:p>
            <a:endParaRPr/>
          </a:p>
        </p:txBody>
      </p:sp>
      <p:sp>
        <p:nvSpPr>
          <p:cNvPr id="40" name="object 40"/>
          <p:cNvSpPr/>
          <p:nvPr/>
        </p:nvSpPr>
        <p:spPr>
          <a:xfrm>
            <a:off x="1524000" y="316229"/>
            <a:ext cx="35560" cy="0"/>
          </a:xfrm>
          <a:custGeom>
            <a:avLst/>
            <a:gdLst/>
            <a:ahLst/>
            <a:cxnLst/>
            <a:rect l="l" t="t" r="r" b="b"/>
            <a:pathLst>
              <a:path w="35560">
                <a:moveTo>
                  <a:pt x="0" y="0"/>
                </a:moveTo>
                <a:lnTo>
                  <a:pt x="35560" y="0"/>
                </a:lnTo>
              </a:path>
            </a:pathLst>
          </a:custGeom>
          <a:ln w="10159">
            <a:solidFill>
              <a:srgbClr val="00C8E1"/>
            </a:solidFill>
          </a:ln>
        </p:spPr>
        <p:txBody>
          <a:bodyPr wrap="square" lIns="0" tIns="0" rIns="0" bIns="0" rtlCol="0"/>
          <a:lstStyle/>
          <a:p>
            <a:endParaRPr/>
          </a:p>
        </p:txBody>
      </p:sp>
      <p:sp>
        <p:nvSpPr>
          <p:cNvPr id="41" name="object 41"/>
          <p:cNvSpPr/>
          <p:nvPr/>
        </p:nvSpPr>
        <p:spPr>
          <a:xfrm>
            <a:off x="1524000" y="325120"/>
            <a:ext cx="35560" cy="0"/>
          </a:xfrm>
          <a:custGeom>
            <a:avLst/>
            <a:gdLst/>
            <a:ahLst/>
            <a:cxnLst/>
            <a:rect l="l" t="t" r="r" b="b"/>
            <a:pathLst>
              <a:path w="35560">
                <a:moveTo>
                  <a:pt x="0" y="0"/>
                </a:moveTo>
                <a:lnTo>
                  <a:pt x="35560" y="0"/>
                </a:lnTo>
              </a:path>
            </a:pathLst>
          </a:custGeom>
          <a:ln w="10159">
            <a:solidFill>
              <a:srgbClr val="00C7E1"/>
            </a:solidFill>
          </a:ln>
        </p:spPr>
        <p:txBody>
          <a:bodyPr wrap="square" lIns="0" tIns="0" rIns="0" bIns="0" rtlCol="0"/>
          <a:lstStyle/>
          <a:p>
            <a:endParaRPr/>
          </a:p>
        </p:txBody>
      </p:sp>
      <p:sp>
        <p:nvSpPr>
          <p:cNvPr id="42" name="object 42"/>
          <p:cNvSpPr/>
          <p:nvPr/>
        </p:nvSpPr>
        <p:spPr>
          <a:xfrm>
            <a:off x="1524000" y="337184"/>
            <a:ext cx="35560" cy="0"/>
          </a:xfrm>
          <a:custGeom>
            <a:avLst/>
            <a:gdLst/>
            <a:ahLst/>
            <a:cxnLst/>
            <a:rect l="l" t="t" r="r" b="b"/>
            <a:pathLst>
              <a:path w="35560">
                <a:moveTo>
                  <a:pt x="0" y="0"/>
                </a:moveTo>
                <a:lnTo>
                  <a:pt x="35560" y="0"/>
                </a:lnTo>
              </a:path>
            </a:pathLst>
          </a:custGeom>
          <a:ln w="3809">
            <a:solidFill>
              <a:srgbClr val="00C6E0"/>
            </a:solidFill>
          </a:ln>
        </p:spPr>
        <p:txBody>
          <a:bodyPr wrap="square" lIns="0" tIns="0" rIns="0" bIns="0" rtlCol="0"/>
          <a:lstStyle/>
          <a:p>
            <a:endParaRPr/>
          </a:p>
        </p:txBody>
      </p:sp>
      <p:sp>
        <p:nvSpPr>
          <p:cNvPr id="43" name="object 43"/>
          <p:cNvSpPr/>
          <p:nvPr/>
        </p:nvSpPr>
        <p:spPr>
          <a:xfrm>
            <a:off x="1524000" y="332104"/>
            <a:ext cx="35560" cy="0"/>
          </a:xfrm>
          <a:custGeom>
            <a:avLst/>
            <a:gdLst/>
            <a:ahLst/>
            <a:cxnLst/>
            <a:rect l="l" t="t" r="r" b="b"/>
            <a:pathLst>
              <a:path w="35560">
                <a:moveTo>
                  <a:pt x="0" y="0"/>
                </a:moveTo>
                <a:lnTo>
                  <a:pt x="35560" y="0"/>
                </a:lnTo>
              </a:path>
            </a:pathLst>
          </a:custGeom>
          <a:ln w="6350">
            <a:solidFill>
              <a:srgbClr val="00C6E0"/>
            </a:solidFill>
          </a:ln>
        </p:spPr>
        <p:txBody>
          <a:bodyPr wrap="square" lIns="0" tIns="0" rIns="0" bIns="0" rtlCol="0"/>
          <a:lstStyle/>
          <a:p>
            <a:endParaRPr/>
          </a:p>
        </p:txBody>
      </p:sp>
      <p:sp>
        <p:nvSpPr>
          <p:cNvPr id="44" name="object 44"/>
          <p:cNvSpPr/>
          <p:nvPr/>
        </p:nvSpPr>
        <p:spPr>
          <a:xfrm>
            <a:off x="1524001" y="339090"/>
            <a:ext cx="9128125" cy="8890"/>
          </a:xfrm>
          <a:custGeom>
            <a:avLst/>
            <a:gdLst/>
            <a:ahLst/>
            <a:cxnLst/>
            <a:rect l="l" t="t" r="r" b="b"/>
            <a:pathLst>
              <a:path w="9128125" h="8889">
                <a:moveTo>
                  <a:pt x="1905606" y="0"/>
                </a:moveTo>
                <a:lnTo>
                  <a:pt x="0" y="0"/>
                </a:lnTo>
                <a:lnTo>
                  <a:pt x="0" y="8889"/>
                </a:lnTo>
                <a:lnTo>
                  <a:pt x="1844790" y="8889"/>
                </a:lnTo>
                <a:lnTo>
                  <a:pt x="1905606" y="0"/>
                </a:lnTo>
                <a:close/>
              </a:path>
              <a:path w="9128125" h="8889">
                <a:moveTo>
                  <a:pt x="5260087" y="0"/>
                </a:moveTo>
                <a:lnTo>
                  <a:pt x="3269450" y="0"/>
                </a:lnTo>
                <a:lnTo>
                  <a:pt x="3370579" y="6350"/>
                </a:lnTo>
                <a:lnTo>
                  <a:pt x="3393006" y="8889"/>
                </a:lnTo>
                <a:lnTo>
                  <a:pt x="5300834" y="8889"/>
                </a:lnTo>
                <a:lnTo>
                  <a:pt x="5275580" y="3809"/>
                </a:lnTo>
                <a:lnTo>
                  <a:pt x="5260087" y="0"/>
                </a:lnTo>
                <a:close/>
              </a:path>
              <a:path w="9128125" h="8889">
                <a:moveTo>
                  <a:pt x="9127807" y="0"/>
                </a:moveTo>
                <a:lnTo>
                  <a:pt x="8380729" y="0"/>
                </a:lnTo>
                <a:lnTo>
                  <a:pt x="8349615" y="8889"/>
                </a:lnTo>
                <a:lnTo>
                  <a:pt x="9102725" y="8889"/>
                </a:lnTo>
                <a:lnTo>
                  <a:pt x="9127807" y="0"/>
                </a:lnTo>
                <a:close/>
              </a:path>
            </a:pathLst>
          </a:custGeom>
          <a:solidFill>
            <a:srgbClr val="00C5DF">
              <a:alpha val="45999"/>
            </a:srgbClr>
          </a:solidFill>
        </p:spPr>
        <p:txBody>
          <a:bodyPr wrap="square" lIns="0" tIns="0" rIns="0" bIns="0" rtlCol="0"/>
          <a:lstStyle/>
          <a:p>
            <a:endParaRPr/>
          </a:p>
        </p:txBody>
      </p:sp>
      <p:sp>
        <p:nvSpPr>
          <p:cNvPr id="45" name="object 45"/>
          <p:cNvSpPr/>
          <p:nvPr/>
        </p:nvSpPr>
        <p:spPr>
          <a:xfrm>
            <a:off x="1524000" y="352425"/>
            <a:ext cx="35560" cy="0"/>
          </a:xfrm>
          <a:custGeom>
            <a:avLst/>
            <a:gdLst/>
            <a:ahLst/>
            <a:cxnLst/>
            <a:rect l="l" t="t" r="r" b="b"/>
            <a:pathLst>
              <a:path w="35560">
                <a:moveTo>
                  <a:pt x="0" y="0"/>
                </a:moveTo>
                <a:lnTo>
                  <a:pt x="35560" y="0"/>
                </a:lnTo>
              </a:path>
            </a:pathLst>
          </a:custGeom>
          <a:ln w="8890">
            <a:solidFill>
              <a:srgbClr val="00C4DF"/>
            </a:solidFill>
          </a:ln>
        </p:spPr>
        <p:txBody>
          <a:bodyPr wrap="square" lIns="0" tIns="0" rIns="0" bIns="0" rtlCol="0"/>
          <a:lstStyle/>
          <a:p>
            <a:endParaRPr/>
          </a:p>
        </p:txBody>
      </p:sp>
      <p:sp>
        <p:nvSpPr>
          <p:cNvPr id="46" name="object 46"/>
          <p:cNvSpPr/>
          <p:nvPr/>
        </p:nvSpPr>
        <p:spPr>
          <a:xfrm>
            <a:off x="1524000" y="361950"/>
            <a:ext cx="35560" cy="0"/>
          </a:xfrm>
          <a:custGeom>
            <a:avLst/>
            <a:gdLst/>
            <a:ahLst/>
            <a:cxnLst/>
            <a:rect l="l" t="t" r="r" b="b"/>
            <a:pathLst>
              <a:path w="35560">
                <a:moveTo>
                  <a:pt x="0" y="0"/>
                </a:moveTo>
                <a:lnTo>
                  <a:pt x="35560" y="0"/>
                </a:lnTo>
              </a:path>
            </a:pathLst>
          </a:custGeom>
          <a:ln w="10159">
            <a:solidFill>
              <a:srgbClr val="00C3DE"/>
            </a:solidFill>
          </a:ln>
        </p:spPr>
        <p:txBody>
          <a:bodyPr wrap="square" lIns="0" tIns="0" rIns="0" bIns="0" rtlCol="0"/>
          <a:lstStyle/>
          <a:p>
            <a:endParaRPr/>
          </a:p>
        </p:txBody>
      </p:sp>
      <p:sp>
        <p:nvSpPr>
          <p:cNvPr id="47" name="object 47"/>
          <p:cNvSpPr/>
          <p:nvPr/>
        </p:nvSpPr>
        <p:spPr>
          <a:xfrm>
            <a:off x="1524000" y="370840"/>
            <a:ext cx="35560" cy="0"/>
          </a:xfrm>
          <a:custGeom>
            <a:avLst/>
            <a:gdLst/>
            <a:ahLst/>
            <a:cxnLst/>
            <a:rect l="l" t="t" r="r" b="b"/>
            <a:pathLst>
              <a:path w="35560">
                <a:moveTo>
                  <a:pt x="0" y="0"/>
                </a:moveTo>
                <a:lnTo>
                  <a:pt x="35560" y="0"/>
                </a:lnTo>
              </a:path>
            </a:pathLst>
          </a:custGeom>
          <a:ln w="10159">
            <a:solidFill>
              <a:srgbClr val="00C2DD"/>
            </a:solidFill>
          </a:ln>
        </p:spPr>
        <p:txBody>
          <a:bodyPr wrap="square" lIns="0" tIns="0" rIns="0" bIns="0" rtlCol="0"/>
          <a:lstStyle/>
          <a:p>
            <a:endParaRPr/>
          </a:p>
        </p:txBody>
      </p:sp>
      <p:sp>
        <p:nvSpPr>
          <p:cNvPr id="48" name="object 48"/>
          <p:cNvSpPr/>
          <p:nvPr/>
        </p:nvSpPr>
        <p:spPr>
          <a:xfrm>
            <a:off x="1524000" y="379729"/>
            <a:ext cx="35560" cy="0"/>
          </a:xfrm>
          <a:custGeom>
            <a:avLst/>
            <a:gdLst/>
            <a:ahLst/>
            <a:cxnLst/>
            <a:rect l="l" t="t" r="r" b="b"/>
            <a:pathLst>
              <a:path w="35560">
                <a:moveTo>
                  <a:pt x="0" y="0"/>
                </a:moveTo>
                <a:lnTo>
                  <a:pt x="35560" y="0"/>
                </a:lnTo>
              </a:path>
            </a:pathLst>
          </a:custGeom>
          <a:ln w="10159">
            <a:solidFill>
              <a:srgbClr val="00C1DD"/>
            </a:solidFill>
          </a:ln>
        </p:spPr>
        <p:txBody>
          <a:bodyPr wrap="square" lIns="0" tIns="0" rIns="0" bIns="0" rtlCol="0"/>
          <a:lstStyle/>
          <a:p>
            <a:endParaRPr/>
          </a:p>
        </p:txBody>
      </p:sp>
      <p:sp>
        <p:nvSpPr>
          <p:cNvPr id="49" name="object 49"/>
          <p:cNvSpPr/>
          <p:nvPr/>
        </p:nvSpPr>
        <p:spPr>
          <a:xfrm>
            <a:off x="1524000" y="392429"/>
            <a:ext cx="35560" cy="0"/>
          </a:xfrm>
          <a:custGeom>
            <a:avLst/>
            <a:gdLst/>
            <a:ahLst/>
            <a:cxnLst/>
            <a:rect l="l" t="t" r="r" b="b"/>
            <a:pathLst>
              <a:path w="35560">
                <a:moveTo>
                  <a:pt x="0" y="0"/>
                </a:moveTo>
                <a:lnTo>
                  <a:pt x="35560" y="0"/>
                </a:lnTo>
              </a:path>
            </a:pathLst>
          </a:custGeom>
          <a:ln w="3175">
            <a:solidFill>
              <a:srgbClr val="00C0DC"/>
            </a:solidFill>
          </a:ln>
        </p:spPr>
        <p:txBody>
          <a:bodyPr wrap="square" lIns="0" tIns="0" rIns="0" bIns="0" rtlCol="0"/>
          <a:lstStyle/>
          <a:p>
            <a:endParaRPr/>
          </a:p>
        </p:txBody>
      </p:sp>
      <p:sp>
        <p:nvSpPr>
          <p:cNvPr id="50" name="object 50"/>
          <p:cNvSpPr/>
          <p:nvPr/>
        </p:nvSpPr>
        <p:spPr>
          <a:xfrm>
            <a:off x="1524000" y="387984"/>
            <a:ext cx="35560" cy="0"/>
          </a:xfrm>
          <a:custGeom>
            <a:avLst/>
            <a:gdLst/>
            <a:ahLst/>
            <a:cxnLst/>
            <a:rect l="l" t="t" r="r" b="b"/>
            <a:pathLst>
              <a:path w="35560">
                <a:moveTo>
                  <a:pt x="0" y="0"/>
                </a:moveTo>
                <a:lnTo>
                  <a:pt x="35560" y="0"/>
                </a:lnTo>
              </a:path>
            </a:pathLst>
          </a:custGeom>
          <a:ln w="6350">
            <a:solidFill>
              <a:srgbClr val="00C0DC"/>
            </a:solidFill>
          </a:ln>
        </p:spPr>
        <p:txBody>
          <a:bodyPr wrap="square" lIns="0" tIns="0" rIns="0" bIns="0" rtlCol="0"/>
          <a:lstStyle/>
          <a:p>
            <a:endParaRPr/>
          </a:p>
        </p:txBody>
      </p:sp>
      <p:sp>
        <p:nvSpPr>
          <p:cNvPr id="51" name="object 51"/>
          <p:cNvSpPr/>
          <p:nvPr/>
        </p:nvSpPr>
        <p:spPr>
          <a:xfrm>
            <a:off x="1524000" y="398145"/>
            <a:ext cx="35560" cy="0"/>
          </a:xfrm>
          <a:custGeom>
            <a:avLst/>
            <a:gdLst/>
            <a:ahLst/>
            <a:cxnLst/>
            <a:rect l="l" t="t" r="r" b="b"/>
            <a:pathLst>
              <a:path w="35560">
                <a:moveTo>
                  <a:pt x="0" y="0"/>
                </a:moveTo>
                <a:lnTo>
                  <a:pt x="35560" y="0"/>
                </a:lnTo>
              </a:path>
            </a:pathLst>
          </a:custGeom>
          <a:ln w="8890">
            <a:solidFill>
              <a:srgbClr val="00BFDC"/>
            </a:solidFill>
          </a:ln>
        </p:spPr>
        <p:txBody>
          <a:bodyPr wrap="square" lIns="0" tIns="0" rIns="0" bIns="0" rtlCol="0"/>
          <a:lstStyle/>
          <a:p>
            <a:endParaRPr/>
          </a:p>
        </p:txBody>
      </p:sp>
      <p:sp>
        <p:nvSpPr>
          <p:cNvPr id="52" name="object 52"/>
          <p:cNvSpPr/>
          <p:nvPr/>
        </p:nvSpPr>
        <p:spPr>
          <a:xfrm>
            <a:off x="1524000" y="407669"/>
            <a:ext cx="35560" cy="0"/>
          </a:xfrm>
          <a:custGeom>
            <a:avLst/>
            <a:gdLst/>
            <a:ahLst/>
            <a:cxnLst/>
            <a:rect l="l" t="t" r="r" b="b"/>
            <a:pathLst>
              <a:path w="35560">
                <a:moveTo>
                  <a:pt x="0" y="0"/>
                </a:moveTo>
                <a:lnTo>
                  <a:pt x="35560" y="0"/>
                </a:lnTo>
              </a:path>
            </a:pathLst>
          </a:custGeom>
          <a:ln w="10159">
            <a:solidFill>
              <a:srgbClr val="00BEDB"/>
            </a:solidFill>
          </a:ln>
        </p:spPr>
        <p:txBody>
          <a:bodyPr wrap="square" lIns="0" tIns="0" rIns="0" bIns="0" rtlCol="0"/>
          <a:lstStyle/>
          <a:p>
            <a:endParaRPr/>
          </a:p>
        </p:txBody>
      </p:sp>
      <p:sp>
        <p:nvSpPr>
          <p:cNvPr id="53" name="object 53"/>
          <p:cNvSpPr/>
          <p:nvPr/>
        </p:nvSpPr>
        <p:spPr>
          <a:xfrm>
            <a:off x="1524000" y="416559"/>
            <a:ext cx="35560" cy="0"/>
          </a:xfrm>
          <a:custGeom>
            <a:avLst/>
            <a:gdLst/>
            <a:ahLst/>
            <a:cxnLst/>
            <a:rect l="l" t="t" r="r" b="b"/>
            <a:pathLst>
              <a:path w="35560">
                <a:moveTo>
                  <a:pt x="0" y="0"/>
                </a:moveTo>
                <a:lnTo>
                  <a:pt x="35560" y="0"/>
                </a:lnTo>
              </a:path>
            </a:pathLst>
          </a:custGeom>
          <a:ln w="10159">
            <a:solidFill>
              <a:srgbClr val="00BDDA"/>
            </a:solidFill>
          </a:ln>
        </p:spPr>
        <p:txBody>
          <a:bodyPr wrap="square" lIns="0" tIns="0" rIns="0" bIns="0" rtlCol="0"/>
          <a:lstStyle/>
          <a:p>
            <a:endParaRPr/>
          </a:p>
        </p:txBody>
      </p:sp>
      <p:sp>
        <p:nvSpPr>
          <p:cNvPr id="54" name="object 54"/>
          <p:cNvSpPr/>
          <p:nvPr/>
        </p:nvSpPr>
        <p:spPr>
          <a:xfrm>
            <a:off x="1524000" y="425450"/>
            <a:ext cx="35560" cy="0"/>
          </a:xfrm>
          <a:custGeom>
            <a:avLst/>
            <a:gdLst/>
            <a:ahLst/>
            <a:cxnLst/>
            <a:rect l="l" t="t" r="r" b="b"/>
            <a:pathLst>
              <a:path w="35560">
                <a:moveTo>
                  <a:pt x="0" y="0"/>
                </a:moveTo>
                <a:lnTo>
                  <a:pt x="35560" y="0"/>
                </a:lnTo>
              </a:path>
            </a:pathLst>
          </a:custGeom>
          <a:ln w="10159">
            <a:solidFill>
              <a:srgbClr val="00BCDA"/>
            </a:solidFill>
          </a:ln>
        </p:spPr>
        <p:txBody>
          <a:bodyPr wrap="square" lIns="0" tIns="0" rIns="0" bIns="0" rtlCol="0"/>
          <a:lstStyle/>
          <a:p>
            <a:endParaRPr/>
          </a:p>
        </p:txBody>
      </p:sp>
      <p:sp>
        <p:nvSpPr>
          <p:cNvPr id="55" name="object 55"/>
          <p:cNvSpPr/>
          <p:nvPr/>
        </p:nvSpPr>
        <p:spPr>
          <a:xfrm>
            <a:off x="1524000" y="434975"/>
            <a:ext cx="35560" cy="0"/>
          </a:xfrm>
          <a:custGeom>
            <a:avLst/>
            <a:gdLst/>
            <a:ahLst/>
            <a:cxnLst/>
            <a:rect l="l" t="t" r="r" b="b"/>
            <a:pathLst>
              <a:path w="35560">
                <a:moveTo>
                  <a:pt x="0" y="0"/>
                </a:moveTo>
                <a:lnTo>
                  <a:pt x="35560" y="0"/>
                </a:lnTo>
              </a:path>
            </a:pathLst>
          </a:custGeom>
          <a:ln w="8890">
            <a:solidFill>
              <a:srgbClr val="00BBD9"/>
            </a:solidFill>
          </a:ln>
        </p:spPr>
        <p:txBody>
          <a:bodyPr wrap="square" lIns="0" tIns="0" rIns="0" bIns="0" rtlCol="0"/>
          <a:lstStyle/>
          <a:p>
            <a:endParaRPr/>
          </a:p>
        </p:txBody>
      </p:sp>
      <p:sp>
        <p:nvSpPr>
          <p:cNvPr id="56" name="object 56"/>
          <p:cNvSpPr/>
          <p:nvPr/>
        </p:nvSpPr>
        <p:spPr>
          <a:xfrm>
            <a:off x="1524000" y="444500"/>
            <a:ext cx="35560" cy="0"/>
          </a:xfrm>
          <a:custGeom>
            <a:avLst/>
            <a:gdLst/>
            <a:ahLst/>
            <a:cxnLst/>
            <a:rect l="l" t="t" r="r" b="b"/>
            <a:pathLst>
              <a:path w="35560">
                <a:moveTo>
                  <a:pt x="0" y="0"/>
                </a:moveTo>
                <a:lnTo>
                  <a:pt x="35560" y="0"/>
                </a:lnTo>
              </a:path>
            </a:pathLst>
          </a:custGeom>
          <a:ln w="10159">
            <a:solidFill>
              <a:srgbClr val="00BAD8"/>
            </a:solidFill>
          </a:ln>
        </p:spPr>
        <p:txBody>
          <a:bodyPr wrap="square" lIns="0" tIns="0" rIns="0" bIns="0" rtlCol="0"/>
          <a:lstStyle/>
          <a:p>
            <a:endParaRPr/>
          </a:p>
        </p:txBody>
      </p:sp>
      <p:sp>
        <p:nvSpPr>
          <p:cNvPr id="57" name="object 57"/>
          <p:cNvSpPr/>
          <p:nvPr/>
        </p:nvSpPr>
        <p:spPr>
          <a:xfrm>
            <a:off x="1524000" y="453390"/>
            <a:ext cx="35560" cy="0"/>
          </a:xfrm>
          <a:custGeom>
            <a:avLst/>
            <a:gdLst/>
            <a:ahLst/>
            <a:cxnLst/>
            <a:rect l="l" t="t" r="r" b="b"/>
            <a:pathLst>
              <a:path w="35560">
                <a:moveTo>
                  <a:pt x="0" y="0"/>
                </a:moveTo>
                <a:lnTo>
                  <a:pt x="35560" y="0"/>
                </a:lnTo>
              </a:path>
            </a:pathLst>
          </a:custGeom>
          <a:ln w="10159">
            <a:solidFill>
              <a:srgbClr val="00B9D8"/>
            </a:solidFill>
          </a:ln>
        </p:spPr>
        <p:txBody>
          <a:bodyPr wrap="square" lIns="0" tIns="0" rIns="0" bIns="0" rtlCol="0"/>
          <a:lstStyle/>
          <a:p>
            <a:endParaRPr/>
          </a:p>
        </p:txBody>
      </p:sp>
      <p:sp>
        <p:nvSpPr>
          <p:cNvPr id="58" name="object 58"/>
          <p:cNvSpPr/>
          <p:nvPr/>
        </p:nvSpPr>
        <p:spPr>
          <a:xfrm>
            <a:off x="1524000" y="462280"/>
            <a:ext cx="35560" cy="0"/>
          </a:xfrm>
          <a:custGeom>
            <a:avLst/>
            <a:gdLst/>
            <a:ahLst/>
            <a:cxnLst/>
            <a:rect l="l" t="t" r="r" b="b"/>
            <a:pathLst>
              <a:path w="35560">
                <a:moveTo>
                  <a:pt x="0" y="0"/>
                </a:moveTo>
                <a:lnTo>
                  <a:pt x="35560" y="0"/>
                </a:lnTo>
              </a:path>
            </a:pathLst>
          </a:custGeom>
          <a:ln w="10159">
            <a:solidFill>
              <a:srgbClr val="00B8D7"/>
            </a:solidFill>
          </a:ln>
        </p:spPr>
        <p:txBody>
          <a:bodyPr wrap="square" lIns="0" tIns="0" rIns="0" bIns="0" rtlCol="0"/>
          <a:lstStyle/>
          <a:p>
            <a:endParaRPr/>
          </a:p>
        </p:txBody>
      </p:sp>
      <p:sp>
        <p:nvSpPr>
          <p:cNvPr id="59" name="object 59"/>
          <p:cNvSpPr/>
          <p:nvPr/>
        </p:nvSpPr>
        <p:spPr>
          <a:xfrm>
            <a:off x="1524000" y="474344"/>
            <a:ext cx="35560" cy="0"/>
          </a:xfrm>
          <a:custGeom>
            <a:avLst/>
            <a:gdLst/>
            <a:ahLst/>
            <a:cxnLst/>
            <a:rect l="l" t="t" r="r" b="b"/>
            <a:pathLst>
              <a:path w="35560">
                <a:moveTo>
                  <a:pt x="0" y="0"/>
                </a:moveTo>
                <a:lnTo>
                  <a:pt x="35560" y="0"/>
                </a:lnTo>
              </a:path>
            </a:pathLst>
          </a:custGeom>
          <a:ln w="3809">
            <a:solidFill>
              <a:srgbClr val="00B7D6"/>
            </a:solidFill>
          </a:ln>
        </p:spPr>
        <p:txBody>
          <a:bodyPr wrap="square" lIns="0" tIns="0" rIns="0" bIns="0" rtlCol="0"/>
          <a:lstStyle/>
          <a:p>
            <a:endParaRPr/>
          </a:p>
        </p:txBody>
      </p:sp>
      <p:sp>
        <p:nvSpPr>
          <p:cNvPr id="60" name="object 60"/>
          <p:cNvSpPr/>
          <p:nvPr/>
        </p:nvSpPr>
        <p:spPr>
          <a:xfrm>
            <a:off x="1524000" y="469265"/>
            <a:ext cx="35560" cy="0"/>
          </a:xfrm>
          <a:custGeom>
            <a:avLst/>
            <a:gdLst/>
            <a:ahLst/>
            <a:cxnLst/>
            <a:rect l="l" t="t" r="r" b="b"/>
            <a:pathLst>
              <a:path w="35560">
                <a:moveTo>
                  <a:pt x="0" y="0"/>
                </a:moveTo>
                <a:lnTo>
                  <a:pt x="35560" y="0"/>
                </a:lnTo>
              </a:path>
            </a:pathLst>
          </a:custGeom>
          <a:ln w="6350">
            <a:solidFill>
              <a:srgbClr val="00B7D6"/>
            </a:solidFill>
          </a:ln>
        </p:spPr>
        <p:txBody>
          <a:bodyPr wrap="square" lIns="0" tIns="0" rIns="0" bIns="0" rtlCol="0"/>
          <a:lstStyle/>
          <a:p>
            <a:endParaRPr/>
          </a:p>
        </p:txBody>
      </p:sp>
      <p:sp>
        <p:nvSpPr>
          <p:cNvPr id="61" name="object 61"/>
          <p:cNvSpPr/>
          <p:nvPr/>
        </p:nvSpPr>
        <p:spPr>
          <a:xfrm>
            <a:off x="1524000" y="480694"/>
            <a:ext cx="35560" cy="0"/>
          </a:xfrm>
          <a:custGeom>
            <a:avLst/>
            <a:gdLst/>
            <a:ahLst/>
            <a:cxnLst/>
            <a:rect l="l" t="t" r="r" b="b"/>
            <a:pathLst>
              <a:path w="35560">
                <a:moveTo>
                  <a:pt x="0" y="0"/>
                </a:moveTo>
                <a:lnTo>
                  <a:pt x="35560" y="0"/>
                </a:lnTo>
              </a:path>
            </a:pathLst>
          </a:custGeom>
          <a:ln w="8890">
            <a:solidFill>
              <a:srgbClr val="00B6D6"/>
            </a:solidFill>
          </a:ln>
        </p:spPr>
        <p:txBody>
          <a:bodyPr wrap="square" lIns="0" tIns="0" rIns="0" bIns="0" rtlCol="0"/>
          <a:lstStyle/>
          <a:p>
            <a:endParaRPr/>
          </a:p>
        </p:txBody>
      </p:sp>
      <p:sp>
        <p:nvSpPr>
          <p:cNvPr id="62" name="object 62"/>
          <p:cNvSpPr/>
          <p:nvPr/>
        </p:nvSpPr>
        <p:spPr>
          <a:xfrm>
            <a:off x="1524000" y="490219"/>
            <a:ext cx="35560" cy="0"/>
          </a:xfrm>
          <a:custGeom>
            <a:avLst/>
            <a:gdLst/>
            <a:ahLst/>
            <a:cxnLst/>
            <a:rect l="l" t="t" r="r" b="b"/>
            <a:pathLst>
              <a:path w="35560">
                <a:moveTo>
                  <a:pt x="0" y="0"/>
                </a:moveTo>
                <a:lnTo>
                  <a:pt x="35560" y="0"/>
                </a:lnTo>
              </a:path>
            </a:pathLst>
          </a:custGeom>
          <a:ln w="10159">
            <a:solidFill>
              <a:srgbClr val="00B5D5"/>
            </a:solidFill>
          </a:ln>
        </p:spPr>
        <p:txBody>
          <a:bodyPr wrap="square" lIns="0" tIns="0" rIns="0" bIns="0" rtlCol="0"/>
          <a:lstStyle/>
          <a:p>
            <a:endParaRPr/>
          </a:p>
        </p:txBody>
      </p:sp>
      <p:sp>
        <p:nvSpPr>
          <p:cNvPr id="63" name="object 63"/>
          <p:cNvSpPr/>
          <p:nvPr/>
        </p:nvSpPr>
        <p:spPr>
          <a:xfrm>
            <a:off x="1524000" y="499109"/>
            <a:ext cx="35560" cy="0"/>
          </a:xfrm>
          <a:custGeom>
            <a:avLst/>
            <a:gdLst/>
            <a:ahLst/>
            <a:cxnLst/>
            <a:rect l="l" t="t" r="r" b="b"/>
            <a:pathLst>
              <a:path w="35560">
                <a:moveTo>
                  <a:pt x="0" y="0"/>
                </a:moveTo>
                <a:lnTo>
                  <a:pt x="35560" y="0"/>
                </a:lnTo>
              </a:path>
            </a:pathLst>
          </a:custGeom>
          <a:ln w="10159">
            <a:solidFill>
              <a:srgbClr val="00B4D5"/>
            </a:solidFill>
          </a:ln>
        </p:spPr>
        <p:txBody>
          <a:bodyPr wrap="square" lIns="0" tIns="0" rIns="0" bIns="0" rtlCol="0"/>
          <a:lstStyle/>
          <a:p>
            <a:endParaRPr/>
          </a:p>
        </p:txBody>
      </p:sp>
      <p:sp>
        <p:nvSpPr>
          <p:cNvPr id="64" name="object 64"/>
          <p:cNvSpPr/>
          <p:nvPr/>
        </p:nvSpPr>
        <p:spPr>
          <a:xfrm>
            <a:off x="1524000" y="508000"/>
            <a:ext cx="35560" cy="0"/>
          </a:xfrm>
          <a:custGeom>
            <a:avLst/>
            <a:gdLst/>
            <a:ahLst/>
            <a:cxnLst/>
            <a:rect l="l" t="t" r="r" b="b"/>
            <a:pathLst>
              <a:path w="35560">
                <a:moveTo>
                  <a:pt x="0" y="0"/>
                </a:moveTo>
                <a:lnTo>
                  <a:pt x="35560" y="0"/>
                </a:lnTo>
              </a:path>
            </a:pathLst>
          </a:custGeom>
          <a:ln w="10159">
            <a:solidFill>
              <a:srgbClr val="00B3D4"/>
            </a:solidFill>
          </a:ln>
        </p:spPr>
        <p:txBody>
          <a:bodyPr wrap="square" lIns="0" tIns="0" rIns="0" bIns="0" rtlCol="0"/>
          <a:lstStyle/>
          <a:p>
            <a:endParaRPr/>
          </a:p>
        </p:txBody>
      </p:sp>
      <p:sp>
        <p:nvSpPr>
          <p:cNvPr id="65" name="object 65"/>
          <p:cNvSpPr/>
          <p:nvPr/>
        </p:nvSpPr>
        <p:spPr>
          <a:xfrm>
            <a:off x="1524000" y="517525"/>
            <a:ext cx="35560" cy="0"/>
          </a:xfrm>
          <a:custGeom>
            <a:avLst/>
            <a:gdLst/>
            <a:ahLst/>
            <a:cxnLst/>
            <a:rect l="l" t="t" r="r" b="b"/>
            <a:pathLst>
              <a:path w="35560">
                <a:moveTo>
                  <a:pt x="0" y="0"/>
                </a:moveTo>
                <a:lnTo>
                  <a:pt x="35560" y="0"/>
                </a:lnTo>
              </a:path>
            </a:pathLst>
          </a:custGeom>
          <a:ln w="8890">
            <a:solidFill>
              <a:srgbClr val="00B2D3"/>
            </a:solidFill>
          </a:ln>
        </p:spPr>
        <p:txBody>
          <a:bodyPr wrap="square" lIns="0" tIns="0" rIns="0" bIns="0" rtlCol="0"/>
          <a:lstStyle/>
          <a:p>
            <a:endParaRPr/>
          </a:p>
        </p:txBody>
      </p:sp>
      <p:sp>
        <p:nvSpPr>
          <p:cNvPr id="66" name="object 66"/>
          <p:cNvSpPr/>
          <p:nvPr/>
        </p:nvSpPr>
        <p:spPr>
          <a:xfrm>
            <a:off x="1524000" y="526415"/>
            <a:ext cx="35560" cy="0"/>
          </a:xfrm>
          <a:custGeom>
            <a:avLst/>
            <a:gdLst/>
            <a:ahLst/>
            <a:cxnLst/>
            <a:rect l="l" t="t" r="r" b="b"/>
            <a:pathLst>
              <a:path w="35560">
                <a:moveTo>
                  <a:pt x="0" y="0"/>
                </a:moveTo>
                <a:lnTo>
                  <a:pt x="35560" y="0"/>
                </a:lnTo>
              </a:path>
            </a:pathLst>
          </a:custGeom>
          <a:ln w="8890">
            <a:solidFill>
              <a:srgbClr val="00B1D3"/>
            </a:solidFill>
          </a:ln>
        </p:spPr>
        <p:txBody>
          <a:bodyPr wrap="square" lIns="0" tIns="0" rIns="0" bIns="0" rtlCol="0"/>
          <a:lstStyle/>
          <a:p>
            <a:endParaRPr/>
          </a:p>
        </p:txBody>
      </p:sp>
      <p:sp>
        <p:nvSpPr>
          <p:cNvPr id="67" name="object 67"/>
          <p:cNvSpPr/>
          <p:nvPr/>
        </p:nvSpPr>
        <p:spPr>
          <a:xfrm>
            <a:off x="1524000" y="535940"/>
            <a:ext cx="35560" cy="0"/>
          </a:xfrm>
          <a:custGeom>
            <a:avLst/>
            <a:gdLst/>
            <a:ahLst/>
            <a:cxnLst/>
            <a:rect l="l" t="t" r="r" b="b"/>
            <a:pathLst>
              <a:path w="35560">
                <a:moveTo>
                  <a:pt x="0" y="0"/>
                </a:moveTo>
                <a:lnTo>
                  <a:pt x="35560" y="0"/>
                </a:lnTo>
              </a:path>
            </a:pathLst>
          </a:custGeom>
          <a:ln w="10159">
            <a:solidFill>
              <a:srgbClr val="00B0D2"/>
            </a:solidFill>
          </a:ln>
        </p:spPr>
        <p:txBody>
          <a:bodyPr wrap="square" lIns="0" tIns="0" rIns="0" bIns="0" rtlCol="0"/>
          <a:lstStyle/>
          <a:p>
            <a:endParaRPr/>
          </a:p>
        </p:txBody>
      </p:sp>
      <p:sp>
        <p:nvSpPr>
          <p:cNvPr id="68" name="object 68"/>
          <p:cNvSpPr/>
          <p:nvPr/>
        </p:nvSpPr>
        <p:spPr>
          <a:xfrm>
            <a:off x="1524000" y="544830"/>
            <a:ext cx="35560" cy="0"/>
          </a:xfrm>
          <a:custGeom>
            <a:avLst/>
            <a:gdLst/>
            <a:ahLst/>
            <a:cxnLst/>
            <a:rect l="l" t="t" r="r" b="b"/>
            <a:pathLst>
              <a:path w="35560">
                <a:moveTo>
                  <a:pt x="0" y="0"/>
                </a:moveTo>
                <a:lnTo>
                  <a:pt x="35560" y="0"/>
                </a:lnTo>
              </a:path>
            </a:pathLst>
          </a:custGeom>
          <a:ln w="10159">
            <a:solidFill>
              <a:srgbClr val="00AFD1"/>
            </a:solidFill>
          </a:ln>
        </p:spPr>
        <p:txBody>
          <a:bodyPr wrap="square" lIns="0" tIns="0" rIns="0" bIns="0" rtlCol="0"/>
          <a:lstStyle/>
          <a:p>
            <a:endParaRPr/>
          </a:p>
        </p:txBody>
      </p:sp>
      <p:sp>
        <p:nvSpPr>
          <p:cNvPr id="69" name="object 69"/>
          <p:cNvSpPr/>
          <p:nvPr/>
        </p:nvSpPr>
        <p:spPr>
          <a:xfrm>
            <a:off x="1524000" y="553719"/>
            <a:ext cx="35560" cy="0"/>
          </a:xfrm>
          <a:custGeom>
            <a:avLst/>
            <a:gdLst/>
            <a:ahLst/>
            <a:cxnLst/>
            <a:rect l="l" t="t" r="r" b="b"/>
            <a:pathLst>
              <a:path w="35560">
                <a:moveTo>
                  <a:pt x="0" y="0"/>
                </a:moveTo>
                <a:lnTo>
                  <a:pt x="35560" y="0"/>
                </a:lnTo>
              </a:path>
            </a:pathLst>
          </a:custGeom>
          <a:ln w="10159">
            <a:solidFill>
              <a:srgbClr val="00AED1"/>
            </a:solidFill>
          </a:ln>
        </p:spPr>
        <p:txBody>
          <a:bodyPr wrap="square" lIns="0" tIns="0" rIns="0" bIns="0" rtlCol="0"/>
          <a:lstStyle/>
          <a:p>
            <a:endParaRPr/>
          </a:p>
        </p:txBody>
      </p:sp>
      <p:sp>
        <p:nvSpPr>
          <p:cNvPr id="70" name="object 70"/>
          <p:cNvSpPr/>
          <p:nvPr/>
        </p:nvSpPr>
        <p:spPr>
          <a:xfrm>
            <a:off x="1524000" y="563244"/>
            <a:ext cx="35560" cy="0"/>
          </a:xfrm>
          <a:custGeom>
            <a:avLst/>
            <a:gdLst/>
            <a:ahLst/>
            <a:cxnLst/>
            <a:rect l="l" t="t" r="r" b="b"/>
            <a:pathLst>
              <a:path w="35560">
                <a:moveTo>
                  <a:pt x="0" y="0"/>
                </a:moveTo>
                <a:lnTo>
                  <a:pt x="35560" y="0"/>
                </a:lnTo>
              </a:path>
            </a:pathLst>
          </a:custGeom>
          <a:ln w="8890">
            <a:solidFill>
              <a:srgbClr val="00ADD0"/>
            </a:solidFill>
          </a:ln>
        </p:spPr>
        <p:txBody>
          <a:bodyPr wrap="square" lIns="0" tIns="0" rIns="0" bIns="0" rtlCol="0"/>
          <a:lstStyle/>
          <a:p>
            <a:endParaRPr/>
          </a:p>
        </p:txBody>
      </p:sp>
      <p:sp>
        <p:nvSpPr>
          <p:cNvPr id="71" name="object 71"/>
          <p:cNvSpPr/>
          <p:nvPr/>
        </p:nvSpPr>
        <p:spPr>
          <a:xfrm>
            <a:off x="1524000" y="567690"/>
            <a:ext cx="8174990" cy="8890"/>
          </a:xfrm>
          <a:custGeom>
            <a:avLst/>
            <a:gdLst/>
            <a:ahLst/>
            <a:cxnLst/>
            <a:rect l="l" t="t" r="r" b="b"/>
            <a:pathLst>
              <a:path w="8174990" h="8890">
                <a:moveTo>
                  <a:pt x="912177" y="0"/>
                </a:moveTo>
                <a:lnTo>
                  <a:pt x="0" y="0"/>
                </a:lnTo>
                <a:lnTo>
                  <a:pt x="0" y="8889"/>
                </a:lnTo>
                <a:lnTo>
                  <a:pt x="886546" y="8889"/>
                </a:lnTo>
                <a:lnTo>
                  <a:pt x="892810" y="6350"/>
                </a:lnTo>
                <a:lnTo>
                  <a:pt x="912177" y="0"/>
                </a:lnTo>
                <a:close/>
              </a:path>
              <a:path w="8174990" h="8890">
                <a:moveTo>
                  <a:pt x="6789927" y="0"/>
                </a:moveTo>
                <a:lnTo>
                  <a:pt x="5332934" y="0"/>
                </a:lnTo>
                <a:lnTo>
                  <a:pt x="5411429" y="8889"/>
                </a:lnTo>
                <a:lnTo>
                  <a:pt x="8123444" y="8889"/>
                </a:lnTo>
                <a:lnTo>
                  <a:pt x="8130760" y="7620"/>
                </a:lnTo>
                <a:lnTo>
                  <a:pt x="6934200" y="7620"/>
                </a:lnTo>
                <a:lnTo>
                  <a:pt x="6789927" y="0"/>
                </a:lnTo>
                <a:close/>
              </a:path>
              <a:path w="8174990" h="8890">
                <a:moveTo>
                  <a:pt x="8174658" y="0"/>
                </a:moveTo>
                <a:lnTo>
                  <a:pt x="7085427" y="0"/>
                </a:lnTo>
                <a:lnTo>
                  <a:pt x="6934200" y="7620"/>
                </a:lnTo>
                <a:lnTo>
                  <a:pt x="8130760" y="7620"/>
                </a:lnTo>
                <a:lnTo>
                  <a:pt x="8174658" y="0"/>
                </a:lnTo>
                <a:close/>
              </a:path>
            </a:pathLst>
          </a:custGeom>
          <a:solidFill>
            <a:srgbClr val="00ACD0">
              <a:alpha val="45999"/>
            </a:srgbClr>
          </a:solidFill>
        </p:spPr>
        <p:txBody>
          <a:bodyPr wrap="square" lIns="0" tIns="0" rIns="0" bIns="0" rtlCol="0"/>
          <a:lstStyle/>
          <a:p>
            <a:endParaRPr/>
          </a:p>
        </p:txBody>
      </p:sp>
      <p:sp>
        <p:nvSpPr>
          <p:cNvPr id="72" name="object 72"/>
          <p:cNvSpPr/>
          <p:nvPr/>
        </p:nvSpPr>
        <p:spPr>
          <a:xfrm>
            <a:off x="1524000" y="581659"/>
            <a:ext cx="35560" cy="0"/>
          </a:xfrm>
          <a:custGeom>
            <a:avLst/>
            <a:gdLst/>
            <a:ahLst/>
            <a:cxnLst/>
            <a:rect l="l" t="t" r="r" b="b"/>
            <a:pathLst>
              <a:path w="35560">
                <a:moveTo>
                  <a:pt x="0" y="0"/>
                </a:moveTo>
                <a:lnTo>
                  <a:pt x="35560" y="0"/>
                </a:lnTo>
              </a:path>
            </a:pathLst>
          </a:custGeom>
          <a:ln w="10159">
            <a:solidFill>
              <a:srgbClr val="00ABCF"/>
            </a:solidFill>
          </a:ln>
        </p:spPr>
        <p:txBody>
          <a:bodyPr wrap="square" lIns="0" tIns="0" rIns="0" bIns="0" rtlCol="0"/>
          <a:lstStyle/>
          <a:p>
            <a:endParaRPr/>
          </a:p>
        </p:txBody>
      </p:sp>
      <p:sp>
        <p:nvSpPr>
          <p:cNvPr id="73" name="object 73"/>
          <p:cNvSpPr/>
          <p:nvPr/>
        </p:nvSpPr>
        <p:spPr>
          <a:xfrm>
            <a:off x="1524000" y="590550"/>
            <a:ext cx="35560" cy="0"/>
          </a:xfrm>
          <a:custGeom>
            <a:avLst/>
            <a:gdLst/>
            <a:ahLst/>
            <a:cxnLst/>
            <a:rect l="l" t="t" r="r" b="b"/>
            <a:pathLst>
              <a:path w="35560">
                <a:moveTo>
                  <a:pt x="0" y="0"/>
                </a:moveTo>
                <a:lnTo>
                  <a:pt x="35560" y="0"/>
                </a:lnTo>
              </a:path>
            </a:pathLst>
          </a:custGeom>
          <a:ln w="10159">
            <a:solidFill>
              <a:srgbClr val="00AACE"/>
            </a:solidFill>
          </a:ln>
        </p:spPr>
        <p:txBody>
          <a:bodyPr wrap="square" lIns="0" tIns="0" rIns="0" bIns="0" rtlCol="0"/>
          <a:lstStyle/>
          <a:p>
            <a:endParaRPr/>
          </a:p>
        </p:txBody>
      </p:sp>
      <p:sp>
        <p:nvSpPr>
          <p:cNvPr id="74" name="object 74"/>
          <p:cNvSpPr/>
          <p:nvPr/>
        </p:nvSpPr>
        <p:spPr>
          <a:xfrm>
            <a:off x="1524000" y="599440"/>
            <a:ext cx="35560" cy="0"/>
          </a:xfrm>
          <a:custGeom>
            <a:avLst/>
            <a:gdLst/>
            <a:ahLst/>
            <a:cxnLst/>
            <a:rect l="l" t="t" r="r" b="b"/>
            <a:pathLst>
              <a:path w="35560">
                <a:moveTo>
                  <a:pt x="0" y="0"/>
                </a:moveTo>
                <a:lnTo>
                  <a:pt x="35560" y="0"/>
                </a:lnTo>
              </a:path>
            </a:pathLst>
          </a:custGeom>
          <a:ln w="10159">
            <a:solidFill>
              <a:srgbClr val="00A9CE"/>
            </a:solidFill>
          </a:ln>
        </p:spPr>
        <p:txBody>
          <a:bodyPr wrap="square" lIns="0" tIns="0" rIns="0" bIns="0" rtlCol="0"/>
          <a:lstStyle/>
          <a:p>
            <a:endParaRPr/>
          </a:p>
        </p:txBody>
      </p:sp>
      <p:sp>
        <p:nvSpPr>
          <p:cNvPr id="75" name="object 75"/>
          <p:cNvSpPr/>
          <p:nvPr/>
        </p:nvSpPr>
        <p:spPr>
          <a:xfrm>
            <a:off x="1524000" y="608965"/>
            <a:ext cx="35560" cy="0"/>
          </a:xfrm>
          <a:custGeom>
            <a:avLst/>
            <a:gdLst/>
            <a:ahLst/>
            <a:cxnLst/>
            <a:rect l="l" t="t" r="r" b="b"/>
            <a:pathLst>
              <a:path w="35560">
                <a:moveTo>
                  <a:pt x="0" y="0"/>
                </a:moveTo>
                <a:lnTo>
                  <a:pt x="35560" y="0"/>
                </a:lnTo>
              </a:path>
            </a:pathLst>
          </a:custGeom>
          <a:ln w="8890">
            <a:solidFill>
              <a:srgbClr val="00A8CD"/>
            </a:solidFill>
          </a:ln>
        </p:spPr>
        <p:txBody>
          <a:bodyPr wrap="square" lIns="0" tIns="0" rIns="0" bIns="0" rtlCol="0"/>
          <a:lstStyle/>
          <a:p>
            <a:endParaRPr/>
          </a:p>
        </p:txBody>
      </p:sp>
      <p:sp>
        <p:nvSpPr>
          <p:cNvPr id="76" name="object 76"/>
          <p:cNvSpPr/>
          <p:nvPr/>
        </p:nvSpPr>
        <p:spPr>
          <a:xfrm>
            <a:off x="1524000" y="618490"/>
            <a:ext cx="35560" cy="0"/>
          </a:xfrm>
          <a:custGeom>
            <a:avLst/>
            <a:gdLst/>
            <a:ahLst/>
            <a:cxnLst/>
            <a:rect l="l" t="t" r="r" b="b"/>
            <a:pathLst>
              <a:path w="35560">
                <a:moveTo>
                  <a:pt x="0" y="0"/>
                </a:moveTo>
                <a:lnTo>
                  <a:pt x="35560" y="0"/>
                </a:lnTo>
              </a:path>
            </a:pathLst>
          </a:custGeom>
          <a:ln w="10159">
            <a:solidFill>
              <a:srgbClr val="00A7CC"/>
            </a:solidFill>
          </a:ln>
        </p:spPr>
        <p:txBody>
          <a:bodyPr wrap="square" lIns="0" tIns="0" rIns="0" bIns="0" rtlCol="0"/>
          <a:lstStyle/>
          <a:p>
            <a:endParaRPr/>
          </a:p>
        </p:txBody>
      </p:sp>
      <p:sp>
        <p:nvSpPr>
          <p:cNvPr id="77" name="object 77"/>
          <p:cNvSpPr/>
          <p:nvPr/>
        </p:nvSpPr>
        <p:spPr>
          <a:xfrm>
            <a:off x="1524000" y="627380"/>
            <a:ext cx="35560" cy="0"/>
          </a:xfrm>
          <a:custGeom>
            <a:avLst/>
            <a:gdLst/>
            <a:ahLst/>
            <a:cxnLst/>
            <a:rect l="l" t="t" r="r" b="b"/>
            <a:pathLst>
              <a:path w="35560">
                <a:moveTo>
                  <a:pt x="0" y="0"/>
                </a:moveTo>
                <a:lnTo>
                  <a:pt x="35560" y="0"/>
                </a:lnTo>
              </a:path>
            </a:pathLst>
          </a:custGeom>
          <a:ln w="10159">
            <a:solidFill>
              <a:srgbClr val="00A6CC"/>
            </a:solidFill>
          </a:ln>
        </p:spPr>
        <p:txBody>
          <a:bodyPr wrap="square" lIns="0" tIns="0" rIns="0" bIns="0" rtlCol="0"/>
          <a:lstStyle/>
          <a:p>
            <a:endParaRPr/>
          </a:p>
        </p:txBody>
      </p:sp>
      <p:sp>
        <p:nvSpPr>
          <p:cNvPr id="78" name="object 78"/>
          <p:cNvSpPr/>
          <p:nvPr/>
        </p:nvSpPr>
        <p:spPr>
          <a:xfrm>
            <a:off x="1524000" y="636269"/>
            <a:ext cx="35560" cy="0"/>
          </a:xfrm>
          <a:custGeom>
            <a:avLst/>
            <a:gdLst/>
            <a:ahLst/>
            <a:cxnLst/>
            <a:rect l="l" t="t" r="r" b="b"/>
            <a:pathLst>
              <a:path w="35560">
                <a:moveTo>
                  <a:pt x="0" y="0"/>
                </a:moveTo>
                <a:lnTo>
                  <a:pt x="35560" y="0"/>
                </a:lnTo>
              </a:path>
            </a:pathLst>
          </a:custGeom>
          <a:ln w="10159">
            <a:solidFill>
              <a:srgbClr val="00A5CC"/>
            </a:solidFill>
          </a:ln>
        </p:spPr>
        <p:txBody>
          <a:bodyPr wrap="square" lIns="0" tIns="0" rIns="0" bIns="0" rtlCol="0"/>
          <a:lstStyle/>
          <a:p>
            <a:endParaRPr/>
          </a:p>
        </p:txBody>
      </p:sp>
      <p:sp>
        <p:nvSpPr>
          <p:cNvPr id="79" name="object 79"/>
          <p:cNvSpPr/>
          <p:nvPr/>
        </p:nvSpPr>
        <p:spPr>
          <a:xfrm>
            <a:off x="1524000" y="645159"/>
            <a:ext cx="35560" cy="0"/>
          </a:xfrm>
          <a:custGeom>
            <a:avLst/>
            <a:gdLst/>
            <a:ahLst/>
            <a:cxnLst/>
            <a:rect l="l" t="t" r="r" b="b"/>
            <a:pathLst>
              <a:path w="35560">
                <a:moveTo>
                  <a:pt x="0" y="0"/>
                </a:moveTo>
                <a:lnTo>
                  <a:pt x="35560" y="0"/>
                </a:lnTo>
              </a:path>
            </a:pathLst>
          </a:custGeom>
          <a:ln w="10159">
            <a:solidFill>
              <a:srgbClr val="00A4CA"/>
            </a:solidFill>
          </a:ln>
        </p:spPr>
        <p:txBody>
          <a:bodyPr wrap="square" lIns="0" tIns="0" rIns="0" bIns="0" rtlCol="0"/>
          <a:lstStyle/>
          <a:p>
            <a:endParaRPr/>
          </a:p>
        </p:txBody>
      </p:sp>
      <p:sp>
        <p:nvSpPr>
          <p:cNvPr id="80" name="object 80"/>
          <p:cNvSpPr/>
          <p:nvPr/>
        </p:nvSpPr>
        <p:spPr>
          <a:xfrm>
            <a:off x="1524000" y="654684"/>
            <a:ext cx="35560" cy="0"/>
          </a:xfrm>
          <a:custGeom>
            <a:avLst/>
            <a:gdLst/>
            <a:ahLst/>
            <a:cxnLst/>
            <a:rect l="l" t="t" r="r" b="b"/>
            <a:pathLst>
              <a:path w="35560">
                <a:moveTo>
                  <a:pt x="0" y="0"/>
                </a:moveTo>
                <a:lnTo>
                  <a:pt x="35560" y="0"/>
                </a:lnTo>
              </a:path>
            </a:pathLst>
          </a:custGeom>
          <a:ln w="8890">
            <a:solidFill>
              <a:srgbClr val="00A3CA"/>
            </a:solidFill>
          </a:ln>
        </p:spPr>
        <p:txBody>
          <a:bodyPr wrap="square" lIns="0" tIns="0" rIns="0" bIns="0" rtlCol="0"/>
          <a:lstStyle/>
          <a:p>
            <a:endParaRPr/>
          </a:p>
        </p:txBody>
      </p:sp>
      <p:sp>
        <p:nvSpPr>
          <p:cNvPr id="81" name="object 81"/>
          <p:cNvSpPr/>
          <p:nvPr/>
        </p:nvSpPr>
        <p:spPr>
          <a:xfrm>
            <a:off x="1524000" y="664209"/>
            <a:ext cx="35560" cy="0"/>
          </a:xfrm>
          <a:custGeom>
            <a:avLst/>
            <a:gdLst/>
            <a:ahLst/>
            <a:cxnLst/>
            <a:rect l="l" t="t" r="r" b="b"/>
            <a:pathLst>
              <a:path w="35560">
                <a:moveTo>
                  <a:pt x="0" y="0"/>
                </a:moveTo>
                <a:lnTo>
                  <a:pt x="35560" y="0"/>
                </a:lnTo>
              </a:path>
            </a:pathLst>
          </a:custGeom>
          <a:ln w="10159">
            <a:solidFill>
              <a:srgbClr val="00A2C9"/>
            </a:solidFill>
          </a:ln>
        </p:spPr>
        <p:txBody>
          <a:bodyPr wrap="square" lIns="0" tIns="0" rIns="0" bIns="0" rtlCol="0"/>
          <a:lstStyle/>
          <a:p>
            <a:endParaRPr/>
          </a:p>
        </p:txBody>
      </p:sp>
      <p:sp>
        <p:nvSpPr>
          <p:cNvPr id="82" name="object 82"/>
          <p:cNvSpPr/>
          <p:nvPr/>
        </p:nvSpPr>
        <p:spPr>
          <a:xfrm>
            <a:off x="1524000" y="673100"/>
            <a:ext cx="35560" cy="0"/>
          </a:xfrm>
          <a:custGeom>
            <a:avLst/>
            <a:gdLst/>
            <a:ahLst/>
            <a:cxnLst/>
            <a:rect l="l" t="t" r="r" b="b"/>
            <a:pathLst>
              <a:path w="35560">
                <a:moveTo>
                  <a:pt x="0" y="0"/>
                </a:moveTo>
                <a:lnTo>
                  <a:pt x="35560" y="0"/>
                </a:lnTo>
              </a:path>
            </a:pathLst>
          </a:custGeom>
          <a:ln w="10159">
            <a:solidFill>
              <a:srgbClr val="00A1C9"/>
            </a:solidFill>
          </a:ln>
        </p:spPr>
        <p:txBody>
          <a:bodyPr wrap="square" lIns="0" tIns="0" rIns="0" bIns="0" rtlCol="0"/>
          <a:lstStyle/>
          <a:p>
            <a:endParaRPr/>
          </a:p>
        </p:txBody>
      </p:sp>
      <p:sp>
        <p:nvSpPr>
          <p:cNvPr id="83" name="object 83"/>
          <p:cNvSpPr/>
          <p:nvPr/>
        </p:nvSpPr>
        <p:spPr>
          <a:xfrm>
            <a:off x="1524000" y="686434"/>
            <a:ext cx="35560" cy="0"/>
          </a:xfrm>
          <a:custGeom>
            <a:avLst/>
            <a:gdLst/>
            <a:ahLst/>
            <a:cxnLst/>
            <a:rect l="l" t="t" r="r" b="b"/>
            <a:pathLst>
              <a:path w="35560">
                <a:moveTo>
                  <a:pt x="0" y="0"/>
                </a:moveTo>
                <a:lnTo>
                  <a:pt x="35560" y="0"/>
                </a:lnTo>
              </a:path>
            </a:pathLst>
          </a:custGeom>
          <a:ln w="3175">
            <a:solidFill>
              <a:srgbClr val="00A0C8"/>
            </a:solidFill>
          </a:ln>
        </p:spPr>
        <p:txBody>
          <a:bodyPr wrap="square" lIns="0" tIns="0" rIns="0" bIns="0" rtlCol="0"/>
          <a:lstStyle/>
          <a:p>
            <a:endParaRPr/>
          </a:p>
        </p:txBody>
      </p:sp>
      <p:sp>
        <p:nvSpPr>
          <p:cNvPr id="84" name="object 84"/>
          <p:cNvSpPr/>
          <p:nvPr/>
        </p:nvSpPr>
        <p:spPr>
          <a:xfrm>
            <a:off x="1524000" y="681355"/>
            <a:ext cx="35560" cy="0"/>
          </a:xfrm>
          <a:custGeom>
            <a:avLst/>
            <a:gdLst/>
            <a:ahLst/>
            <a:cxnLst/>
            <a:rect l="l" t="t" r="r" b="b"/>
            <a:pathLst>
              <a:path w="35560">
                <a:moveTo>
                  <a:pt x="0" y="0"/>
                </a:moveTo>
                <a:lnTo>
                  <a:pt x="35560" y="0"/>
                </a:lnTo>
              </a:path>
            </a:pathLst>
          </a:custGeom>
          <a:ln w="8890">
            <a:solidFill>
              <a:srgbClr val="00A0C8"/>
            </a:solidFill>
          </a:ln>
        </p:spPr>
        <p:txBody>
          <a:bodyPr wrap="square" lIns="0" tIns="0" rIns="0" bIns="0" rtlCol="0"/>
          <a:lstStyle/>
          <a:p>
            <a:endParaRPr/>
          </a:p>
        </p:txBody>
      </p:sp>
      <p:sp>
        <p:nvSpPr>
          <p:cNvPr id="85" name="object 85"/>
          <p:cNvSpPr/>
          <p:nvPr/>
        </p:nvSpPr>
        <p:spPr>
          <a:xfrm>
            <a:off x="1524000" y="691515"/>
            <a:ext cx="35560" cy="0"/>
          </a:xfrm>
          <a:custGeom>
            <a:avLst/>
            <a:gdLst/>
            <a:ahLst/>
            <a:cxnLst/>
            <a:rect l="l" t="t" r="r" b="b"/>
            <a:pathLst>
              <a:path w="35560">
                <a:moveTo>
                  <a:pt x="0" y="0"/>
                </a:moveTo>
                <a:lnTo>
                  <a:pt x="35560" y="0"/>
                </a:lnTo>
              </a:path>
            </a:pathLst>
          </a:custGeom>
          <a:ln w="8890">
            <a:solidFill>
              <a:srgbClr val="009FC7"/>
            </a:solidFill>
          </a:ln>
        </p:spPr>
        <p:txBody>
          <a:bodyPr wrap="square" lIns="0" tIns="0" rIns="0" bIns="0" rtlCol="0"/>
          <a:lstStyle/>
          <a:p>
            <a:endParaRPr/>
          </a:p>
        </p:txBody>
      </p:sp>
      <p:sp>
        <p:nvSpPr>
          <p:cNvPr id="86" name="object 86"/>
          <p:cNvSpPr/>
          <p:nvPr/>
        </p:nvSpPr>
        <p:spPr>
          <a:xfrm>
            <a:off x="1524000" y="700405"/>
            <a:ext cx="35560" cy="0"/>
          </a:xfrm>
          <a:custGeom>
            <a:avLst/>
            <a:gdLst/>
            <a:ahLst/>
            <a:cxnLst/>
            <a:rect l="l" t="t" r="r" b="b"/>
            <a:pathLst>
              <a:path w="35560">
                <a:moveTo>
                  <a:pt x="0" y="0"/>
                </a:moveTo>
                <a:lnTo>
                  <a:pt x="35560" y="0"/>
                </a:lnTo>
              </a:path>
            </a:pathLst>
          </a:custGeom>
          <a:ln w="8890">
            <a:solidFill>
              <a:srgbClr val="009EC7"/>
            </a:solidFill>
          </a:ln>
        </p:spPr>
        <p:txBody>
          <a:bodyPr wrap="square" lIns="0" tIns="0" rIns="0" bIns="0" rtlCol="0"/>
          <a:lstStyle/>
          <a:p>
            <a:endParaRPr/>
          </a:p>
        </p:txBody>
      </p:sp>
      <p:sp>
        <p:nvSpPr>
          <p:cNvPr id="87" name="object 87"/>
          <p:cNvSpPr/>
          <p:nvPr/>
        </p:nvSpPr>
        <p:spPr>
          <a:xfrm>
            <a:off x="1524000" y="709930"/>
            <a:ext cx="35560" cy="0"/>
          </a:xfrm>
          <a:custGeom>
            <a:avLst/>
            <a:gdLst/>
            <a:ahLst/>
            <a:cxnLst/>
            <a:rect l="l" t="t" r="r" b="b"/>
            <a:pathLst>
              <a:path w="35560">
                <a:moveTo>
                  <a:pt x="0" y="0"/>
                </a:moveTo>
                <a:lnTo>
                  <a:pt x="35560" y="0"/>
                </a:lnTo>
              </a:path>
            </a:pathLst>
          </a:custGeom>
          <a:ln w="10159">
            <a:solidFill>
              <a:srgbClr val="009DC6"/>
            </a:solidFill>
          </a:ln>
        </p:spPr>
        <p:txBody>
          <a:bodyPr wrap="square" lIns="0" tIns="0" rIns="0" bIns="0" rtlCol="0"/>
          <a:lstStyle/>
          <a:p>
            <a:endParaRPr/>
          </a:p>
        </p:txBody>
      </p:sp>
      <p:sp>
        <p:nvSpPr>
          <p:cNvPr id="88" name="object 88"/>
          <p:cNvSpPr/>
          <p:nvPr/>
        </p:nvSpPr>
        <p:spPr>
          <a:xfrm>
            <a:off x="1524000" y="718819"/>
            <a:ext cx="35560" cy="0"/>
          </a:xfrm>
          <a:custGeom>
            <a:avLst/>
            <a:gdLst/>
            <a:ahLst/>
            <a:cxnLst/>
            <a:rect l="l" t="t" r="r" b="b"/>
            <a:pathLst>
              <a:path w="35560">
                <a:moveTo>
                  <a:pt x="0" y="0"/>
                </a:moveTo>
                <a:lnTo>
                  <a:pt x="35560" y="0"/>
                </a:lnTo>
              </a:path>
            </a:pathLst>
          </a:custGeom>
          <a:ln w="10159">
            <a:solidFill>
              <a:srgbClr val="009CC5"/>
            </a:solidFill>
          </a:ln>
        </p:spPr>
        <p:txBody>
          <a:bodyPr wrap="square" lIns="0" tIns="0" rIns="0" bIns="0" rtlCol="0"/>
          <a:lstStyle/>
          <a:p>
            <a:endParaRPr/>
          </a:p>
        </p:txBody>
      </p:sp>
      <p:sp>
        <p:nvSpPr>
          <p:cNvPr id="89" name="object 89"/>
          <p:cNvSpPr/>
          <p:nvPr/>
        </p:nvSpPr>
        <p:spPr>
          <a:xfrm>
            <a:off x="1524000" y="727709"/>
            <a:ext cx="35560" cy="0"/>
          </a:xfrm>
          <a:custGeom>
            <a:avLst/>
            <a:gdLst/>
            <a:ahLst/>
            <a:cxnLst/>
            <a:rect l="l" t="t" r="r" b="b"/>
            <a:pathLst>
              <a:path w="35560">
                <a:moveTo>
                  <a:pt x="0" y="0"/>
                </a:moveTo>
                <a:lnTo>
                  <a:pt x="35560" y="0"/>
                </a:lnTo>
              </a:path>
            </a:pathLst>
          </a:custGeom>
          <a:ln w="10159">
            <a:solidFill>
              <a:srgbClr val="009BC5"/>
            </a:solidFill>
          </a:ln>
        </p:spPr>
        <p:txBody>
          <a:bodyPr wrap="square" lIns="0" tIns="0" rIns="0" bIns="0" rtlCol="0"/>
          <a:lstStyle/>
          <a:p>
            <a:endParaRPr/>
          </a:p>
        </p:txBody>
      </p:sp>
      <p:sp>
        <p:nvSpPr>
          <p:cNvPr id="90" name="object 90"/>
          <p:cNvSpPr/>
          <p:nvPr/>
        </p:nvSpPr>
        <p:spPr>
          <a:xfrm>
            <a:off x="1524000" y="737234"/>
            <a:ext cx="523240" cy="0"/>
          </a:xfrm>
          <a:custGeom>
            <a:avLst/>
            <a:gdLst/>
            <a:ahLst/>
            <a:cxnLst/>
            <a:rect l="l" t="t" r="r" b="b"/>
            <a:pathLst>
              <a:path w="523240">
                <a:moveTo>
                  <a:pt x="0" y="0"/>
                </a:moveTo>
                <a:lnTo>
                  <a:pt x="522745" y="0"/>
                </a:lnTo>
              </a:path>
            </a:pathLst>
          </a:custGeom>
          <a:ln w="8889">
            <a:solidFill>
              <a:srgbClr val="009AC4"/>
            </a:solidFill>
          </a:ln>
        </p:spPr>
        <p:txBody>
          <a:bodyPr wrap="square" lIns="0" tIns="0" rIns="0" bIns="0" rtlCol="0"/>
          <a:lstStyle/>
          <a:p>
            <a:endParaRPr/>
          </a:p>
        </p:txBody>
      </p:sp>
      <p:sp>
        <p:nvSpPr>
          <p:cNvPr id="91" name="object 91"/>
          <p:cNvSpPr/>
          <p:nvPr/>
        </p:nvSpPr>
        <p:spPr>
          <a:xfrm>
            <a:off x="1524001" y="746125"/>
            <a:ext cx="505459" cy="0"/>
          </a:xfrm>
          <a:custGeom>
            <a:avLst/>
            <a:gdLst/>
            <a:ahLst/>
            <a:cxnLst/>
            <a:rect l="l" t="t" r="r" b="b"/>
            <a:pathLst>
              <a:path w="505459">
                <a:moveTo>
                  <a:pt x="0" y="0"/>
                </a:moveTo>
                <a:lnTo>
                  <a:pt x="504871" y="0"/>
                </a:lnTo>
              </a:path>
            </a:pathLst>
          </a:custGeom>
          <a:ln w="8890">
            <a:solidFill>
              <a:srgbClr val="0099C3"/>
            </a:solidFill>
          </a:ln>
        </p:spPr>
        <p:txBody>
          <a:bodyPr wrap="square" lIns="0" tIns="0" rIns="0" bIns="0" rtlCol="0"/>
          <a:lstStyle/>
          <a:p>
            <a:endParaRPr/>
          </a:p>
        </p:txBody>
      </p:sp>
      <p:sp>
        <p:nvSpPr>
          <p:cNvPr id="92" name="object 92"/>
          <p:cNvSpPr/>
          <p:nvPr/>
        </p:nvSpPr>
        <p:spPr>
          <a:xfrm>
            <a:off x="1524001" y="755650"/>
            <a:ext cx="487045" cy="0"/>
          </a:xfrm>
          <a:custGeom>
            <a:avLst/>
            <a:gdLst/>
            <a:ahLst/>
            <a:cxnLst/>
            <a:rect l="l" t="t" r="r" b="b"/>
            <a:pathLst>
              <a:path w="487045">
                <a:moveTo>
                  <a:pt x="0" y="0"/>
                </a:moveTo>
                <a:lnTo>
                  <a:pt x="486998" y="0"/>
                </a:lnTo>
              </a:path>
            </a:pathLst>
          </a:custGeom>
          <a:ln w="10159">
            <a:solidFill>
              <a:srgbClr val="0099C3"/>
            </a:solidFill>
          </a:ln>
        </p:spPr>
        <p:txBody>
          <a:bodyPr wrap="square" lIns="0" tIns="0" rIns="0" bIns="0" rtlCol="0"/>
          <a:lstStyle/>
          <a:p>
            <a:endParaRPr/>
          </a:p>
        </p:txBody>
      </p:sp>
      <p:sp>
        <p:nvSpPr>
          <p:cNvPr id="93" name="object 93"/>
          <p:cNvSpPr/>
          <p:nvPr/>
        </p:nvSpPr>
        <p:spPr>
          <a:xfrm>
            <a:off x="1524001" y="764540"/>
            <a:ext cx="469265" cy="0"/>
          </a:xfrm>
          <a:custGeom>
            <a:avLst/>
            <a:gdLst/>
            <a:ahLst/>
            <a:cxnLst/>
            <a:rect l="l" t="t" r="r" b="b"/>
            <a:pathLst>
              <a:path w="469265">
                <a:moveTo>
                  <a:pt x="0" y="0"/>
                </a:moveTo>
                <a:lnTo>
                  <a:pt x="469124" y="0"/>
                </a:lnTo>
              </a:path>
            </a:pathLst>
          </a:custGeom>
          <a:ln w="10160">
            <a:solidFill>
              <a:srgbClr val="0097C2"/>
            </a:solidFill>
          </a:ln>
        </p:spPr>
        <p:txBody>
          <a:bodyPr wrap="square" lIns="0" tIns="0" rIns="0" bIns="0" rtlCol="0"/>
          <a:lstStyle/>
          <a:p>
            <a:endParaRPr/>
          </a:p>
        </p:txBody>
      </p:sp>
      <p:sp>
        <p:nvSpPr>
          <p:cNvPr id="94" name="object 94"/>
          <p:cNvSpPr/>
          <p:nvPr/>
        </p:nvSpPr>
        <p:spPr>
          <a:xfrm>
            <a:off x="1524000" y="773430"/>
            <a:ext cx="451484" cy="0"/>
          </a:xfrm>
          <a:custGeom>
            <a:avLst/>
            <a:gdLst/>
            <a:ahLst/>
            <a:cxnLst/>
            <a:rect l="l" t="t" r="r" b="b"/>
            <a:pathLst>
              <a:path w="451484">
                <a:moveTo>
                  <a:pt x="0" y="0"/>
                </a:moveTo>
                <a:lnTo>
                  <a:pt x="451251" y="0"/>
                </a:lnTo>
              </a:path>
            </a:pathLst>
          </a:custGeom>
          <a:ln w="10160">
            <a:solidFill>
              <a:srgbClr val="0096C2"/>
            </a:solidFill>
          </a:ln>
        </p:spPr>
        <p:txBody>
          <a:bodyPr wrap="square" lIns="0" tIns="0" rIns="0" bIns="0" rtlCol="0"/>
          <a:lstStyle/>
          <a:p>
            <a:endParaRPr/>
          </a:p>
        </p:txBody>
      </p:sp>
      <p:sp>
        <p:nvSpPr>
          <p:cNvPr id="95" name="object 95"/>
          <p:cNvSpPr/>
          <p:nvPr/>
        </p:nvSpPr>
        <p:spPr>
          <a:xfrm>
            <a:off x="1524001" y="782955"/>
            <a:ext cx="431165" cy="0"/>
          </a:xfrm>
          <a:custGeom>
            <a:avLst/>
            <a:gdLst/>
            <a:ahLst/>
            <a:cxnLst/>
            <a:rect l="l" t="t" r="r" b="b"/>
            <a:pathLst>
              <a:path w="431165">
                <a:moveTo>
                  <a:pt x="0" y="0"/>
                </a:moveTo>
                <a:lnTo>
                  <a:pt x="430824" y="0"/>
                </a:lnTo>
              </a:path>
            </a:pathLst>
          </a:custGeom>
          <a:ln w="8889">
            <a:solidFill>
              <a:srgbClr val="0095C1"/>
            </a:solidFill>
          </a:ln>
        </p:spPr>
        <p:txBody>
          <a:bodyPr wrap="square" lIns="0" tIns="0" rIns="0" bIns="0" rtlCol="0"/>
          <a:lstStyle/>
          <a:p>
            <a:endParaRPr/>
          </a:p>
        </p:txBody>
      </p:sp>
      <p:sp>
        <p:nvSpPr>
          <p:cNvPr id="96" name="object 96"/>
          <p:cNvSpPr/>
          <p:nvPr/>
        </p:nvSpPr>
        <p:spPr>
          <a:xfrm>
            <a:off x="1524000" y="792480"/>
            <a:ext cx="413384" cy="0"/>
          </a:xfrm>
          <a:custGeom>
            <a:avLst/>
            <a:gdLst/>
            <a:ahLst/>
            <a:cxnLst/>
            <a:rect l="l" t="t" r="r" b="b"/>
            <a:pathLst>
              <a:path w="413384">
                <a:moveTo>
                  <a:pt x="0" y="0"/>
                </a:moveTo>
                <a:lnTo>
                  <a:pt x="412950" y="0"/>
                </a:lnTo>
              </a:path>
            </a:pathLst>
          </a:custGeom>
          <a:ln w="10160">
            <a:solidFill>
              <a:srgbClr val="0094C0"/>
            </a:solidFill>
          </a:ln>
        </p:spPr>
        <p:txBody>
          <a:bodyPr wrap="square" lIns="0" tIns="0" rIns="0" bIns="0" rtlCol="0"/>
          <a:lstStyle/>
          <a:p>
            <a:endParaRPr/>
          </a:p>
        </p:txBody>
      </p:sp>
      <p:sp>
        <p:nvSpPr>
          <p:cNvPr id="97" name="object 97"/>
          <p:cNvSpPr/>
          <p:nvPr/>
        </p:nvSpPr>
        <p:spPr>
          <a:xfrm>
            <a:off x="1524001" y="801369"/>
            <a:ext cx="395605" cy="0"/>
          </a:xfrm>
          <a:custGeom>
            <a:avLst/>
            <a:gdLst/>
            <a:ahLst/>
            <a:cxnLst/>
            <a:rect l="l" t="t" r="r" b="b"/>
            <a:pathLst>
              <a:path w="395605">
                <a:moveTo>
                  <a:pt x="0" y="0"/>
                </a:moveTo>
                <a:lnTo>
                  <a:pt x="395076" y="0"/>
                </a:lnTo>
              </a:path>
            </a:pathLst>
          </a:custGeom>
          <a:ln w="10160">
            <a:solidFill>
              <a:srgbClr val="0093C0"/>
            </a:solidFill>
          </a:ln>
        </p:spPr>
        <p:txBody>
          <a:bodyPr wrap="square" lIns="0" tIns="0" rIns="0" bIns="0" rtlCol="0"/>
          <a:lstStyle/>
          <a:p>
            <a:endParaRPr/>
          </a:p>
        </p:txBody>
      </p:sp>
      <p:sp>
        <p:nvSpPr>
          <p:cNvPr id="98" name="object 98"/>
          <p:cNvSpPr/>
          <p:nvPr/>
        </p:nvSpPr>
        <p:spPr>
          <a:xfrm>
            <a:off x="1524000" y="810894"/>
            <a:ext cx="367030" cy="0"/>
          </a:xfrm>
          <a:custGeom>
            <a:avLst/>
            <a:gdLst/>
            <a:ahLst/>
            <a:cxnLst/>
            <a:rect l="l" t="t" r="r" b="b"/>
            <a:pathLst>
              <a:path w="367030">
                <a:moveTo>
                  <a:pt x="0" y="0"/>
                </a:moveTo>
                <a:lnTo>
                  <a:pt x="366811" y="0"/>
                </a:lnTo>
              </a:path>
            </a:pathLst>
          </a:custGeom>
          <a:ln w="8889">
            <a:solidFill>
              <a:srgbClr val="0092BF"/>
            </a:solidFill>
          </a:ln>
        </p:spPr>
        <p:txBody>
          <a:bodyPr wrap="square" lIns="0" tIns="0" rIns="0" bIns="0" rtlCol="0"/>
          <a:lstStyle/>
          <a:p>
            <a:endParaRPr/>
          </a:p>
        </p:txBody>
      </p:sp>
      <p:sp>
        <p:nvSpPr>
          <p:cNvPr id="99" name="object 99"/>
          <p:cNvSpPr/>
          <p:nvPr/>
        </p:nvSpPr>
        <p:spPr>
          <a:xfrm>
            <a:off x="1524001" y="805815"/>
            <a:ext cx="376555" cy="0"/>
          </a:xfrm>
          <a:custGeom>
            <a:avLst/>
            <a:gdLst/>
            <a:ahLst/>
            <a:cxnLst/>
            <a:rect l="l" t="t" r="r" b="b"/>
            <a:pathLst>
              <a:path w="376555">
                <a:moveTo>
                  <a:pt x="0" y="0"/>
                </a:moveTo>
                <a:lnTo>
                  <a:pt x="375926" y="0"/>
                </a:lnTo>
              </a:path>
            </a:pathLst>
          </a:custGeom>
          <a:ln w="3175">
            <a:solidFill>
              <a:srgbClr val="0092BF"/>
            </a:solidFill>
          </a:ln>
        </p:spPr>
        <p:txBody>
          <a:bodyPr wrap="square" lIns="0" tIns="0" rIns="0" bIns="0" rtlCol="0"/>
          <a:lstStyle/>
          <a:p>
            <a:endParaRPr/>
          </a:p>
        </p:txBody>
      </p:sp>
      <p:sp>
        <p:nvSpPr>
          <p:cNvPr id="100" name="object 100"/>
          <p:cNvSpPr/>
          <p:nvPr/>
        </p:nvSpPr>
        <p:spPr>
          <a:xfrm>
            <a:off x="1524001" y="819150"/>
            <a:ext cx="361315" cy="0"/>
          </a:xfrm>
          <a:custGeom>
            <a:avLst/>
            <a:gdLst/>
            <a:ahLst/>
            <a:cxnLst/>
            <a:rect l="l" t="t" r="r" b="b"/>
            <a:pathLst>
              <a:path w="361315">
                <a:moveTo>
                  <a:pt x="0" y="0"/>
                </a:moveTo>
                <a:lnTo>
                  <a:pt x="361212" y="0"/>
                </a:lnTo>
              </a:path>
            </a:pathLst>
          </a:custGeom>
          <a:ln w="10159">
            <a:solidFill>
              <a:srgbClr val="0091BE"/>
            </a:solidFill>
          </a:ln>
        </p:spPr>
        <p:txBody>
          <a:bodyPr wrap="square" lIns="0" tIns="0" rIns="0" bIns="0" rtlCol="0"/>
          <a:lstStyle/>
          <a:p>
            <a:endParaRPr/>
          </a:p>
        </p:txBody>
      </p:sp>
      <p:sp>
        <p:nvSpPr>
          <p:cNvPr id="101" name="object 101"/>
          <p:cNvSpPr/>
          <p:nvPr/>
        </p:nvSpPr>
        <p:spPr>
          <a:xfrm>
            <a:off x="1524001" y="828675"/>
            <a:ext cx="343535" cy="0"/>
          </a:xfrm>
          <a:custGeom>
            <a:avLst/>
            <a:gdLst/>
            <a:ahLst/>
            <a:cxnLst/>
            <a:rect l="l" t="t" r="r" b="b"/>
            <a:pathLst>
              <a:path w="343535">
                <a:moveTo>
                  <a:pt x="0" y="0"/>
                </a:moveTo>
                <a:lnTo>
                  <a:pt x="343296" y="0"/>
                </a:lnTo>
              </a:path>
            </a:pathLst>
          </a:custGeom>
          <a:ln w="8890">
            <a:solidFill>
              <a:srgbClr val="0090BE"/>
            </a:solidFill>
          </a:ln>
        </p:spPr>
        <p:txBody>
          <a:bodyPr wrap="square" lIns="0" tIns="0" rIns="0" bIns="0" rtlCol="0"/>
          <a:lstStyle/>
          <a:p>
            <a:endParaRPr/>
          </a:p>
        </p:txBody>
      </p:sp>
      <p:sp>
        <p:nvSpPr>
          <p:cNvPr id="102" name="object 102"/>
          <p:cNvSpPr/>
          <p:nvPr/>
        </p:nvSpPr>
        <p:spPr>
          <a:xfrm>
            <a:off x="1524000" y="838200"/>
            <a:ext cx="327660" cy="0"/>
          </a:xfrm>
          <a:custGeom>
            <a:avLst/>
            <a:gdLst/>
            <a:ahLst/>
            <a:cxnLst/>
            <a:rect l="l" t="t" r="r" b="b"/>
            <a:pathLst>
              <a:path w="327660">
                <a:moveTo>
                  <a:pt x="0" y="0"/>
                </a:moveTo>
                <a:lnTo>
                  <a:pt x="327619" y="0"/>
                </a:lnTo>
              </a:path>
            </a:pathLst>
          </a:custGeom>
          <a:ln w="10159">
            <a:solidFill>
              <a:srgbClr val="008FBD"/>
            </a:solidFill>
          </a:ln>
        </p:spPr>
        <p:txBody>
          <a:bodyPr wrap="square" lIns="0" tIns="0" rIns="0" bIns="0" rtlCol="0"/>
          <a:lstStyle/>
          <a:p>
            <a:endParaRPr/>
          </a:p>
        </p:txBody>
      </p:sp>
      <p:sp>
        <p:nvSpPr>
          <p:cNvPr id="103" name="object 103"/>
          <p:cNvSpPr/>
          <p:nvPr/>
        </p:nvSpPr>
        <p:spPr>
          <a:xfrm>
            <a:off x="1524000" y="847089"/>
            <a:ext cx="312420" cy="0"/>
          </a:xfrm>
          <a:custGeom>
            <a:avLst/>
            <a:gdLst/>
            <a:ahLst/>
            <a:cxnLst/>
            <a:rect l="l" t="t" r="r" b="b"/>
            <a:pathLst>
              <a:path w="312420">
                <a:moveTo>
                  <a:pt x="0" y="0"/>
                </a:moveTo>
                <a:lnTo>
                  <a:pt x="311942" y="0"/>
                </a:lnTo>
              </a:path>
            </a:pathLst>
          </a:custGeom>
          <a:ln w="10160">
            <a:solidFill>
              <a:srgbClr val="008EBC"/>
            </a:solidFill>
          </a:ln>
        </p:spPr>
        <p:txBody>
          <a:bodyPr wrap="square" lIns="0" tIns="0" rIns="0" bIns="0" rtlCol="0"/>
          <a:lstStyle/>
          <a:p>
            <a:endParaRPr/>
          </a:p>
        </p:txBody>
      </p:sp>
      <p:sp>
        <p:nvSpPr>
          <p:cNvPr id="104" name="object 104"/>
          <p:cNvSpPr/>
          <p:nvPr/>
        </p:nvSpPr>
        <p:spPr>
          <a:xfrm>
            <a:off x="1524001" y="855980"/>
            <a:ext cx="296545" cy="0"/>
          </a:xfrm>
          <a:custGeom>
            <a:avLst/>
            <a:gdLst/>
            <a:ahLst/>
            <a:cxnLst/>
            <a:rect l="l" t="t" r="r" b="b"/>
            <a:pathLst>
              <a:path w="296545">
                <a:moveTo>
                  <a:pt x="0" y="0"/>
                </a:moveTo>
                <a:lnTo>
                  <a:pt x="296265" y="0"/>
                </a:lnTo>
              </a:path>
            </a:pathLst>
          </a:custGeom>
          <a:ln w="10160">
            <a:solidFill>
              <a:srgbClr val="008DBC"/>
            </a:solidFill>
          </a:ln>
        </p:spPr>
        <p:txBody>
          <a:bodyPr wrap="square" lIns="0" tIns="0" rIns="0" bIns="0" rtlCol="0"/>
          <a:lstStyle/>
          <a:p>
            <a:endParaRPr/>
          </a:p>
        </p:txBody>
      </p:sp>
      <p:sp>
        <p:nvSpPr>
          <p:cNvPr id="105" name="object 105"/>
          <p:cNvSpPr/>
          <p:nvPr/>
        </p:nvSpPr>
        <p:spPr>
          <a:xfrm>
            <a:off x="1524000" y="864869"/>
            <a:ext cx="280670" cy="0"/>
          </a:xfrm>
          <a:custGeom>
            <a:avLst/>
            <a:gdLst/>
            <a:ahLst/>
            <a:cxnLst/>
            <a:rect l="l" t="t" r="r" b="b"/>
            <a:pathLst>
              <a:path w="280670">
                <a:moveTo>
                  <a:pt x="0" y="0"/>
                </a:moveTo>
                <a:lnTo>
                  <a:pt x="280588" y="0"/>
                </a:lnTo>
              </a:path>
            </a:pathLst>
          </a:custGeom>
          <a:ln w="10160">
            <a:solidFill>
              <a:srgbClr val="008CBB"/>
            </a:solidFill>
          </a:ln>
        </p:spPr>
        <p:txBody>
          <a:bodyPr wrap="square" lIns="0" tIns="0" rIns="0" bIns="0" rtlCol="0"/>
          <a:lstStyle/>
          <a:p>
            <a:endParaRPr/>
          </a:p>
        </p:txBody>
      </p:sp>
      <p:sp>
        <p:nvSpPr>
          <p:cNvPr id="106" name="object 106"/>
          <p:cNvSpPr/>
          <p:nvPr/>
        </p:nvSpPr>
        <p:spPr>
          <a:xfrm>
            <a:off x="1524000" y="874394"/>
            <a:ext cx="262890" cy="0"/>
          </a:xfrm>
          <a:custGeom>
            <a:avLst/>
            <a:gdLst/>
            <a:ahLst/>
            <a:cxnLst/>
            <a:rect l="l" t="t" r="r" b="b"/>
            <a:pathLst>
              <a:path w="262890">
                <a:moveTo>
                  <a:pt x="0" y="0"/>
                </a:moveTo>
                <a:lnTo>
                  <a:pt x="262671" y="0"/>
                </a:lnTo>
              </a:path>
            </a:pathLst>
          </a:custGeom>
          <a:ln w="8889">
            <a:solidFill>
              <a:srgbClr val="008BBB"/>
            </a:solidFill>
          </a:ln>
        </p:spPr>
        <p:txBody>
          <a:bodyPr wrap="square" lIns="0" tIns="0" rIns="0" bIns="0" rtlCol="0"/>
          <a:lstStyle/>
          <a:p>
            <a:endParaRPr/>
          </a:p>
        </p:txBody>
      </p:sp>
      <p:sp>
        <p:nvSpPr>
          <p:cNvPr id="107" name="object 107"/>
          <p:cNvSpPr/>
          <p:nvPr/>
        </p:nvSpPr>
        <p:spPr>
          <a:xfrm>
            <a:off x="1524000" y="878840"/>
            <a:ext cx="246994" cy="149399"/>
          </a:xfrm>
          <a:prstGeom prst="rect">
            <a:avLst/>
          </a:prstGeom>
          <a:blipFill>
            <a:blip r:embed="rId2" cstate="print"/>
            <a:stretch>
              <a:fillRect/>
            </a:stretch>
          </a:blipFill>
        </p:spPr>
        <p:txBody>
          <a:bodyPr wrap="square" lIns="0" tIns="0" rIns="0" bIns="0" rtlCol="0"/>
          <a:lstStyle/>
          <a:p>
            <a:endParaRPr/>
          </a:p>
        </p:txBody>
      </p:sp>
      <p:sp>
        <p:nvSpPr>
          <p:cNvPr id="108" name="object 108"/>
          <p:cNvSpPr/>
          <p:nvPr/>
        </p:nvSpPr>
        <p:spPr>
          <a:xfrm>
            <a:off x="5927320" y="2540"/>
            <a:ext cx="4740910" cy="0"/>
          </a:xfrm>
          <a:custGeom>
            <a:avLst/>
            <a:gdLst/>
            <a:ahLst/>
            <a:cxnLst/>
            <a:rect l="l" t="t" r="r" b="b"/>
            <a:pathLst>
              <a:path w="4740909">
                <a:moveTo>
                  <a:pt x="0" y="0"/>
                </a:moveTo>
                <a:lnTo>
                  <a:pt x="4740679" y="0"/>
                </a:lnTo>
              </a:path>
            </a:pathLst>
          </a:custGeom>
          <a:ln w="5079">
            <a:solidFill>
              <a:srgbClr val="009AE4"/>
            </a:solidFill>
          </a:ln>
        </p:spPr>
        <p:txBody>
          <a:bodyPr wrap="square" lIns="0" tIns="0" rIns="0" bIns="0" rtlCol="0"/>
          <a:lstStyle/>
          <a:p>
            <a:endParaRPr/>
          </a:p>
        </p:txBody>
      </p:sp>
      <p:sp>
        <p:nvSpPr>
          <p:cNvPr id="109" name="object 109"/>
          <p:cNvSpPr/>
          <p:nvPr/>
        </p:nvSpPr>
        <p:spPr>
          <a:xfrm>
            <a:off x="5938232" y="10795"/>
            <a:ext cx="4730115" cy="0"/>
          </a:xfrm>
          <a:custGeom>
            <a:avLst/>
            <a:gdLst/>
            <a:ahLst/>
            <a:cxnLst/>
            <a:rect l="l" t="t" r="r" b="b"/>
            <a:pathLst>
              <a:path w="4730115">
                <a:moveTo>
                  <a:pt x="0" y="0"/>
                </a:moveTo>
                <a:lnTo>
                  <a:pt x="4729768" y="0"/>
                </a:lnTo>
              </a:path>
            </a:pathLst>
          </a:custGeom>
          <a:ln w="13970">
            <a:solidFill>
              <a:srgbClr val="009AE4"/>
            </a:solidFill>
          </a:ln>
        </p:spPr>
        <p:txBody>
          <a:bodyPr wrap="square" lIns="0" tIns="0" rIns="0" bIns="0" rtlCol="0"/>
          <a:lstStyle/>
          <a:p>
            <a:endParaRPr/>
          </a:p>
        </p:txBody>
      </p:sp>
      <p:sp>
        <p:nvSpPr>
          <p:cNvPr id="110" name="object 110"/>
          <p:cNvSpPr/>
          <p:nvPr/>
        </p:nvSpPr>
        <p:spPr>
          <a:xfrm>
            <a:off x="5974599" y="18415"/>
            <a:ext cx="4693920" cy="0"/>
          </a:xfrm>
          <a:custGeom>
            <a:avLst/>
            <a:gdLst/>
            <a:ahLst/>
            <a:cxnLst/>
            <a:rect l="l" t="t" r="r" b="b"/>
            <a:pathLst>
              <a:path w="4693920">
                <a:moveTo>
                  <a:pt x="0" y="0"/>
                </a:moveTo>
                <a:lnTo>
                  <a:pt x="4693400" y="0"/>
                </a:lnTo>
              </a:path>
            </a:pathLst>
          </a:custGeom>
          <a:ln w="3810">
            <a:solidFill>
              <a:srgbClr val="009AE3"/>
            </a:solidFill>
          </a:ln>
        </p:spPr>
        <p:txBody>
          <a:bodyPr wrap="square" lIns="0" tIns="0" rIns="0" bIns="0" rtlCol="0"/>
          <a:lstStyle/>
          <a:p>
            <a:endParaRPr/>
          </a:p>
        </p:txBody>
      </p:sp>
      <p:sp>
        <p:nvSpPr>
          <p:cNvPr id="111" name="object 111"/>
          <p:cNvSpPr/>
          <p:nvPr/>
        </p:nvSpPr>
        <p:spPr>
          <a:xfrm>
            <a:off x="1527810" y="203200"/>
            <a:ext cx="9140190" cy="647700"/>
          </a:xfrm>
          <a:prstGeom prst="rect">
            <a:avLst/>
          </a:prstGeom>
          <a:blipFill>
            <a:blip r:embed="rId3" cstate="print"/>
            <a:stretch>
              <a:fillRect/>
            </a:stretch>
          </a:blipFill>
        </p:spPr>
        <p:txBody>
          <a:bodyPr wrap="square" lIns="0" tIns="0" rIns="0" bIns="0" rtlCol="0"/>
          <a:lstStyle/>
          <a:p>
            <a:endParaRPr/>
          </a:p>
        </p:txBody>
      </p:sp>
      <p:sp>
        <p:nvSpPr>
          <p:cNvPr id="112" name="object 112"/>
          <p:cNvSpPr/>
          <p:nvPr/>
        </p:nvSpPr>
        <p:spPr>
          <a:xfrm>
            <a:off x="1524000" y="247651"/>
            <a:ext cx="9144000" cy="561339"/>
          </a:xfrm>
          <a:prstGeom prst="rect">
            <a:avLst/>
          </a:prstGeom>
          <a:blipFill>
            <a:blip r:embed="rId4" cstate="print"/>
            <a:stretch>
              <a:fillRect/>
            </a:stretch>
          </a:blipFill>
        </p:spPr>
        <p:txBody>
          <a:bodyPr wrap="square" lIns="0" tIns="0" rIns="0" bIns="0" rtlCol="0"/>
          <a:lstStyle/>
          <a:p>
            <a:endParaRPr/>
          </a:p>
        </p:txBody>
      </p:sp>
      <p:sp>
        <p:nvSpPr>
          <p:cNvPr id="113" name="object 113"/>
          <p:cNvSpPr/>
          <p:nvPr/>
        </p:nvSpPr>
        <p:spPr>
          <a:xfrm>
            <a:off x="1559559" y="20320"/>
            <a:ext cx="9108440" cy="715010"/>
          </a:xfrm>
          <a:custGeom>
            <a:avLst/>
            <a:gdLst/>
            <a:ahLst/>
            <a:cxnLst/>
            <a:rect l="l" t="t" r="r" b="b"/>
            <a:pathLst>
              <a:path w="9108440" h="715010">
                <a:moveTo>
                  <a:pt x="0" y="0"/>
                </a:moveTo>
                <a:lnTo>
                  <a:pt x="9108440" y="0"/>
                </a:lnTo>
                <a:lnTo>
                  <a:pt x="9108440" y="715009"/>
                </a:lnTo>
                <a:lnTo>
                  <a:pt x="0" y="715009"/>
                </a:lnTo>
                <a:lnTo>
                  <a:pt x="0" y="0"/>
                </a:lnTo>
                <a:close/>
              </a:path>
            </a:pathLst>
          </a:custGeom>
          <a:solidFill>
            <a:srgbClr val="FFFFFF"/>
          </a:solidFill>
        </p:spPr>
        <p:txBody>
          <a:bodyPr wrap="square" lIns="0" tIns="0" rIns="0" bIns="0" rtlCol="0"/>
          <a:lstStyle/>
          <a:p>
            <a:endParaRPr/>
          </a:p>
        </p:txBody>
      </p:sp>
      <p:sp>
        <p:nvSpPr>
          <p:cNvPr id="114" name="object 114"/>
          <p:cNvSpPr txBox="1"/>
          <p:nvPr/>
        </p:nvSpPr>
        <p:spPr>
          <a:xfrm>
            <a:off x="1611631" y="182879"/>
            <a:ext cx="8557895" cy="345440"/>
          </a:xfrm>
          <a:prstGeom prst="rect">
            <a:avLst/>
          </a:prstGeom>
        </p:spPr>
        <p:txBody>
          <a:bodyPr vert="horz" wrap="square" lIns="0" tIns="12700" rIns="0" bIns="0" rtlCol="0">
            <a:spAutoFit/>
          </a:bodyPr>
          <a:lstStyle/>
          <a:p>
            <a:pPr marL="38100">
              <a:spcBef>
                <a:spcPts val="100"/>
              </a:spcBef>
            </a:pPr>
            <a:r>
              <a:rPr sz="2100" b="1" u="heavy" dirty="0">
                <a:solidFill>
                  <a:srgbClr val="FF0000"/>
                </a:solidFill>
                <a:uFill>
                  <a:solidFill>
                    <a:srgbClr val="FF0000"/>
                  </a:solidFill>
                </a:uFill>
                <a:latin typeface="Times New Roman"/>
                <a:cs typeface="Times New Roman"/>
              </a:rPr>
              <a:t>Ex-1:</a:t>
            </a:r>
            <a:r>
              <a:rPr sz="2100" b="1" dirty="0">
                <a:solidFill>
                  <a:srgbClr val="FF0000"/>
                </a:solidFill>
                <a:latin typeface="Times New Roman"/>
                <a:cs typeface="Times New Roman"/>
              </a:rPr>
              <a:t> </a:t>
            </a:r>
            <a:r>
              <a:rPr sz="2100" i="1" dirty="0">
                <a:latin typeface="Times New Roman"/>
                <a:cs typeface="Times New Roman"/>
              </a:rPr>
              <a:t>e</a:t>
            </a:r>
            <a:r>
              <a:rPr i="1" baseline="30092" dirty="0">
                <a:latin typeface="Times New Roman"/>
                <a:cs typeface="Times New Roman"/>
              </a:rPr>
              <a:t>- </a:t>
            </a:r>
            <a:r>
              <a:rPr sz="2100" i="1" dirty="0">
                <a:latin typeface="Times New Roman"/>
                <a:cs typeface="Times New Roman"/>
              </a:rPr>
              <a:t>in a 10nm wide Well </a:t>
            </a:r>
            <a:r>
              <a:rPr sz="2100" i="1" spc="-5" dirty="0">
                <a:latin typeface="Times New Roman"/>
                <a:cs typeface="Times New Roman"/>
              </a:rPr>
              <a:t>with </a:t>
            </a:r>
            <a:r>
              <a:rPr sz="2100" i="1" dirty="0">
                <a:latin typeface="Times New Roman"/>
                <a:cs typeface="Times New Roman"/>
              </a:rPr>
              <a:t>infinite </a:t>
            </a:r>
            <a:r>
              <a:rPr sz="2100" i="1" spc="-5" dirty="0">
                <a:latin typeface="Times New Roman"/>
                <a:cs typeface="Times New Roman"/>
              </a:rPr>
              <a:t>barriers. </a:t>
            </a:r>
            <a:r>
              <a:rPr sz="2100" i="1" dirty="0">
                <a:latin typeface="Times New Roman"/>
                <a:cs typeface="Times New Roman"/>
              </a:rPr>
              <a:t>Calculate </a:t>
            </a:r>
            <a:r>
              <a:rPr sz="2100" i="1" spc="40" dirty="0">
                <a:latin typeface="Times New Roman"/>
                <a:cs typeface="Times New Roman"/>
              </a:rPr>
              <a:t>E</a:t>
            </a:r>
            <a:r>
              <a:rPr i="1" spc="60" baseline="-23148" dirty="0">
                <a:latin typeface="Times New Roman"/>
                <a:cs typeface="Times New Roman"/>
              </a:rPr>
              <a:t>0 </a:t>
            </a:r>
            <a:r>
              <a:rPr sz="2100" i="1" dirty="0">
                <a:latin typeface="Times New Roman"/>
                <a:cs typeface="Times New Roman"/>
              </a:rPr>
              <a:t>for L = 10</a:t>
            </a:r>
            <a:r>
              <a:rPr sz="2100" i="1" spc="-220" dirty="0">
                <a:latin typeface="Times New Roman"/>
                <a:cs typeface="Times New Roman"/>
              </a:rPr>
              <a:t> </a:t>
            </a:r>
            <a:r>
              <a:rPr sz="2100" i="1" dirty="0">
                <a:latin typeface="Times New Roman"/>
                <a:cs typeface="Times New Roman"/>
              </a:rPr>
              <a:t>nm</a:t>
            </a:r>
            <a:endParaRPr sz="2100" dirty="0">
              <a:latin typeface="Times New Roman"/>
              <a:cs typeface="Times New Roman"/>
            </a:endParaRPr>
          </a:p>
        </p:txBody>
      </p:sp>
      <p:sp>
        <p:nvSpPr>
          <p:cNvPr id="115" name="object 115"/>
          <p:cNvSpPr/>
          <p:nvPr/>
        </p:nvSpPr>
        <p:spPr>
          <a:xfrm>
            <a:off x="5262879" y="1108710"/>
            <a:ext cx="621030" cy="0"/>
          </a:xfrm>
          <a:custGeom>
            <a:avLst/>
            <a:gdLst/>
            <a:ahLst/>
            <a:cxnLst/>
            <a:rect l="l" t="t" r="r" b="b"/>
            <a:pathLst>
              <a:path w="621029">
                <a:moveTo>
                  <a:pt x="0" y="0"/>
                </a:moveTo>
                <a:lnTo>
                  <a:pt x="621030" y="0"/>
                </a:lnTo>
              </a:path>
            </a:pathLst>
          </a:custGeom>
          <a:ln w="11430">
            <a:solidFill>
              <a:srgbClr val="000000"/>
            </a:solidFill>
          </a:ln>
        </p:spPr>
        <p:txBody>
          <a:bodyPr wrap="square" lIns="0" tIns="0" rIns="0" bIns="0" rtlCol="0"/>
          <a:lstStyle/>
          <a:p>
            <a:endParaRPr/>
          </a:p>
        </p:txBody>
      </p:sp>
      <p:sp>
        <p:nvSpPr>
          <p:cNvPr id="116" name="object 116"/>
          <p:cNvSpPr txBox="1"/>
          <p:nvPr/>
        </p:nvSpPr>
        <p:spPr>
          <a:xfrm>
            <a:off x="5749290" y="1096010"/>
            <a:ext cx="106680" cy="209032"/>
          </a:xfrm>
          <a:prstGeom prst="rect">
            <a:avLst/>
          </a:prstGeom>
        </p:spPr>
        <p:txBody>
          <a:bodyPr vert="horz" wrap="square" lIns="0" tIns="16510" rIns="0" bIns="0" rtlCol="0">
            <a:spAutoFit/>
          </a:bodyPr>
          <a:lstStyle/>
          <a:p>
            <a:pPr marL="12700">
              <a:spcBef>
                <a:spcPts val="130"/>
              </a:spcBef>
            </a:pPr>
            <a:r>
              <a:rPr sz="1250" spc="10" dirty="0">
                <a:latin typeface="Times New Roman"/>
                <a:cs typeface="Times New Roman"/>
              </a:rPr>
              <a:t>2</a:t>
            </a:r>
            <a:endParaRPr sz="1250">
              <a:latin typeface="Times New Roman"/>
              <a:cs typeface="Times New Roman"/>
            </a:endParaRPr>
          </a:p>
        </p:txBody>
      </p:sp>
      <p:sp>
        <p:nvSpPr>
          <p:cNvPr id="117" name="object 117"/>
          <p:cNvSpPr txBox="1"/>
          <p:nvPr/>
        </p:nvSpPr>
        <p:spPr>
          <a:xfrm>
            <a:off x="3168650" y="878839"/>
            <a:ext cx="106680" cy="209032"/>
          </a:xfrm>
          <a:prstGeom prst="rect">
            <a:avLst/>
          </a:prstGeom>
        </p:spPr>
        <p:txBody>
          <a:bodyPr vert="horz" wrap="square" lIns="0" tIns="16510" rIns="0" bIns="0" rtlCol="0">
            <a:spAutoFit/>
          </a:bodyPr>
          <a:lstStyle/>
          <a:p>
            <a:pPr marL="12700">
              <a:spcBef>
                <a:spcPts val="130"/>
              </a:spcBef>
            </a:pPr>
            <a:r>
              <a:rPr sz="1250" spc="10" dirty="0">
                <a:latin typeface="Times New Roman"/>
                <a:cs typeface="Times New Roman"/>
              </a:rPr>
              <a:t>2</a:t>
            </a:r>
            <a:endParaRPr sz="1250">
              <a:latin typeface="Times New Roman"/>
              <a:cs typeface="Times New Roman"/>
            </a:endParaRPr>
          </a:p>
        </p:txBody>
      </p:sp>
      <p:sp>
        <p:nvSpPr>
          <p:cNvPr id="118" name="object 118"/>
          <p:cNvSpPr txBox="1"/>
          <p:nvPr/>
        </p:nvSpPr>
        <p:spPr>
          <a:xfrm>
            <a:off x="5267959" y="1104899"/>
            <a:ext cx="524510" cy="359410"/>
          </a:xfrm>
          <a:prstGeom prst="rect">
            <a:avLst/>
          </a:prstGeom>
        </p:spPr>
        <p:txBody>
          <a:bodyPr vert="horz" wrap="square" lIns="0" tIns="11430" rIns="0" bIns="0" rtlCol="0">
            <a:spAutoFit/>
          </a:bodyPr>
          <a:lstStyle/>
          <a:p>
            <a:pPr marL="12700">
              <a:spcBef>
                <a:spcPts val="90"/>
              </a:spcBef>
            </a:pPr>
            <a:r>
              <a:rPr sz="2200" spc="25" dirty="0">
                <a:latin typeface="Times New Roman"/>
                <a:cs typeface="Times New Roman"/>
              </a:rPr>
              <a:t>2</a:t>
            </a:r>
            <a:r>
              <a:rPr sz="2200" i="1" spc="-15" dirty="0">
                <a:latin typeface="Times New Roman"/>
                <a:cs typeface="Times New Roman"/>
              </a:rPr>
              <a:t>m</a:t>
            </a:r>
            <a:r>
              <a:rPr sz="2200" i="1" spc="-10" dirty="0">
                <a:latin typeface="Times New Roman"/>
                <a:cs typeface="Times New Roman"/>
              </a:rPr>
              <a:t>L</a:t>
            </a:r>
            <a:endParaRPr sz="2200">
              <a:latin typeface="Times New Roman"/>
              <a:cs typeface="Times New Roman"/>
            </a:endParaRPr>
          </a:p>
        </p:txBody>
      </p:sp>
      <p:sp>
        <p:nvSpPr>
          <p:cNvPr id="119" name="object 119"/>
          <p:cNvSpPr txBox="1"/>
          <p:nvPr/>
        </p:nvSpPr>
        <p:spPr>
          <a:xfrm>
            <a:off x="2346960" y="1073149"/>
            <a:ext cx="2614930" cy="209032"/>
          </a:xfrm>
          <a:prstGeom prst="rect">
            <a:avLst/>
          </a:prstGeom>
        </p:spPr>
        <p:txBody>
          <a:bodyPr vert="horz" wrap="square" lIns="0" tIns="16510" rIns="0" bIns="0" rtlCol="0">
            <a:spAutoFit/>
          </a:bodyPr>
          <a:lstStyle/>
          <a:p>
            <a:pPr marL="12700">
              <a:spcBef>
                <a:spcPts val="130"/>
              </a:spcBef>
              <a:tabLst>
                <a:tab pos="584835" algn="l"/>
                <a:tab pos="1962785" algn="l"/>
                <a:tab pos="2520315" algn="l"/>
              </a:tabLst>
            </a:pPr>
            <a:r>
              <a:rPr sz="1250" i="1" spc="10" dirty="0">
                <a:latin typeface="Times New Roman"/>
                <a:cs typeface="Times New Roman"/>
              </a:rPr>
              <a:t>n	</a:t>
            </a:r>
            <a:r>
              <a:rPr sz="1250" spc="10" dirty="0">
                <a:latin typeface="Times New Roman"/>
                <a:cs typeface="Times New Roman"/>
              </a:rPr>
              <a:t>0	1	0</a:t>
            </a:r>
            <a:endParaRPr sz="1250">
              <a:latin typeface="Times New Roman"/>
              <a:cs typeface="Times New Roman"/>
            </a:endParaRPr>
          </a:p>
        </p:txBody>
      </p:sp>
      <p:sp>
        <p:nvSpPr>
          <p:cNvPr id="120" name="object 120"/>
          <p:cNvSpPr txBox="1"/>
          <p:nvPr/>
        </p:nvSpPr>
        <p:spPr>
          <a:xfrm>
            <a:off x="5246370" y="578191"/>
            <a:ext cx="613410" cy="371475"/>
          </a:xfrm>
          <a:prstGeom prst="rect">
            <a:avLst/>
          </a:prstGeom>
        </p:spPr>
        <p:txBody>
          <a:bodyPr vert="horz" wrap="square" lIns="0" tIns="14604" rIns="0" bIns="0" rtlCol="0">
            <a:spAutoFit/>
          </a:bodyPr>
          <a:lstStyle/>
          <a:p>
            <a:pPr marL="38100">
              <a:spcBef>
                <a:spcPts val="114"/>
              </a:spcBef>
            </a:pPr>
            <a:r>
              <a:rPr sz="3375" spc="-52" baseline="-24691" dirty="0">
                <a:latin typeface="Symbol"/>
                <a:cs typeface="Symbol"/>
              </a:rPr>
              <a:t></a:t>
            </a:r>
            <a:r>
              <a:rPr sz="3375" spc="-277" baseline="-24691" dirty="0">
                <a:latin typeface="Times New Roman"/>
                <a:cs typeface="Times New Roman"/>
              </a:rPr>
              <a:t> </a:t>
            </a:r>
            <a:r>
              <a:rPr sz="1250" spc="-290" dirty="0">
                <a:latin typeface="Times New Roman"/>
                <a:cs typeface="Times New Roman"/>
              </a:rPr>
              <a:t>2</a:t>
            </a:r>
            <a:r>
              <a:rPr sz="3300" spc="-434" baseline="-25252" dirty="0">
                <a:latin typeface="SimSun"/>
                <a:cs typeface="SimSun"/>
              </a:rPr>
              <a:t></a:t>
            </a:r>
            <a:r>
              <a:rPr sz="1250" spc="-290" dirty="0">
                <a:latin typeface="Times New Roman"/>
                <a:cs typeface="Times New Roman"/>
              </a:rPr>
              <a:t>2</a:t>
            </a:r>
            <a:endParaRPr sz="1250">
              <a:latin typeface="Times New Roman"/>
              <a:cs typeface="Times New Roman"/>
            </a:endParaRPr>
          </a:p>
        </p:txBody>
      </p:sp>
      <p:sp>
        <p:nvSpPr>
          <p:cNvPr id="121" name="object 121"/>
          <p:cNvSpPr txBox="1"/>
          <p:nvPr/>
        </p:nvSpPr>
        <p:spPr>
          <a:xfrm>
            <a:off x="2172970" y="887729"/>
            <a:ext cx="3033395" cy="359410"/>
          </a:xfrm>
          <a:prstGeom prst="rect">
            <a:avLst/>
          </a:prstGeom>
        </p:spPr>
        <p:txBody>
          <a:bodyPr vert="horz" wrap="square" lIns="0" tIns="11430" rIns="0" bIns="0" rtlCol="0">
            <a:spAutoFit/>
          </a:bodyPr>
          <a:lstStyle/>
          <a:p>
            <a:pPr marL="12700">
              <a:spcBef>
                <a:spcPts val="90"/>
              </a:spcBef>
              <a:tabLst>
                <a:tab pos="361315" algn="l"/>
                <a:tab pos="2296795" algn="l"/>
                <a:tab pos="2867025" algn="l"/>
              </a:tabLst>
            </a:pPr>
            <a:r>
              <a:rPr sz="2200" i="1" spc="-10" dirty="0">
                <a:latin typeface="Times New Roman"/>
                <a:cs typeface="Times New Roman"/>
              </a:rPr>
              <a:t>E	</a:t>
            </a:r>
            <a:r>
              <a:rPr sz="2200" spc="-5" dirty="0">
                <a:latin typeface="Symbol"/>
                <a:cs typeface="Symbol"/>
              </a:rPr>
              <a:t></a:t>
            </a:r>
            <a:r>
              <a:rPr sz="2200" spc="25" dirty="0">
                <a:latin typeface="Times New Roman"/>
                <a:cs typeface="Times New Roman"/>
              </a:rPr>
              <a:t> </a:t>
            </a:r>
            <a:r>
              <a:rPr sz="2200" i="1" spc="-10" dirty="0">
                <a:latin typeface="Times New Roman"/>
                <a:cs typeface="Times New Roman"/>
              </a:rPr>
              <a:t>E</a:t>
            </a:r>
            <a:r>
              <a:rPr sz="2200" i="1" spc="210" dirty="0">
                <a:latin typeface="Times New Roman"/>
                <a:cs typeface="Times New Roman"/>
              </a:rPr>
              <a:t> </a:t>
            </a:r>
            <a:r>
              <a:rPr sz="2200" i="1" spc="-5" dirty="0">
                <a:latin typeface="Times New Roman"/>
                <a:cs typeface="Times New Roman"/>
              </a:rPr>
              <a:t>n</a:t>
            </a:r>
            <a:r>
              <a:rPr sz="2200" i="1" dirty="0">
                <a:latin typeface="Times New Roman"/>
                <a:cs typeface="Times New Roman"/>
              </a:rPr>
              <a:t> </a:t>
            </a:r>
            <a:r>
              <a:rPr sz="2200" i="1" spc="-140" dirty="0">
                <a:latin typeface="Times New Roman"/>
                <a:cs typeface="Times New Roman"/>
              </a:rPr>
              <a:t> </a:t>
            </a:r>
            <a:r>
              <a:rPr sz="2200" spc="-5" dirty="0">
                <a:latin typeface="Times New Roman"/>
                <a:cs typeface="Times New Roman"/>
              </a:rPr>
              <a:t>,</a:t>
            </a:r>
            <a:r>
              <a:rPr sz="2200" spc="-110" dirty="0">
                <a:latin typeface="Times New Roman"/>
                <a:cs typeface="Times New Roman"/>
              </a:rPr>
              <a:t> </a:t>
            </a:r>
            <a:r>
              <a:rPr sz="2200" spc="-15" dirty="0">
                <a:latin typeface="Times New Roman"/>
                <a:cs typeface="Times New Roman"/>
              </a:rPr>
              <a:t>w</a:t>
            </a:r>
            <a:r>
              <a:rPr sz="2200" spc="-5" dirty="0">
                <a:latin typeface="Times New Roman"/>
                <a:cs typeface="Times New Roman"/>
              </a:rPr>
              <a:t>h</a:t>
            </a:r>
            <a:r>
              <a:rPr sz="2200" spc="-10" dirty="0">
                <a:latin typeface="Times New Roman"/>
                <a:cs typeface="Times New Roman"/>
              </a:rPr>
              <a:t>er</a:t>
            </a:r>
            <a:r>
              <a:rPr sz="2200" spc="-5" dirty="0">
                <a:latin typeface="Times New Roman"/>
                <a:cs typeface="Times New Roman"/>
              </a:rPr>
              <a:t>e</a:t>
            </a:r>
            <a:r>
              <a:rPr sz="2200" spc="-80" dirty="0">
                <a:latin typeface="Times New Roman"/>
                <a:cs typeface="Times New Roman"/>
              </a:rPr>
              <a:t> </a:t>
            </a:r>
            <a:r>
              <a:rPr sz="2200" i="1" spc="-10" dirty="0">
                <a:latin typeface="Times New Roman"/>
                <a:cs typeface="Times New Roman"/>
              </a:rPr>
              <a:t>E</a:t>
            </a:r>
            <a:r>
              <a:rPr sz="2200" i="1" dirty="0">
                <a:latin typeface="Times New Roman"/>
                <a:cs typeface="Times New Roman"/>
              </a:rPr>
              <a:t>	</a:t>
            </a:r>
            <a:r>
              <a:rPr sz="2200" spc="-5" dirty="0">
                <a:latin typeface="Symbol"/>
                <a:cs typeface="Symbol"/>
              </a:rPr>
              <a:t></a:t>
            </a:r>
            <a:r>
              <a:rPr sz="2200" spc="25" dirty="0">
                <a:latin typeface="Times New Roman"/>
                <a:cs typeface="Times New Roman"/>
              </a:rPr>
              <a:t> </a:t>
            </a:r>
            <a:r>
              <a:rPr sz="2200" i="1" spc="-10" dirty="0">
                <a:latin typeface="Times New Roman"/>
                <a:cs typeface="Times New Roman"/>
              </a:rPr>
              <a:t>E</a:t>
            </a:r>
            <a:r>
              <a:rPr sz="2200" i="1" dirty="0">
                <a:latin typeface="Times New Roman"/>
                <a:cs typeface="Times New Roman"/>
              </a:rPr>
              <a:t>	</a:t>
            </a:r>
            <a:r>
              <a:rPr sz="2200" spc="-5" dirty="0">
                <a:latin typeface="Symbol"/>
                <a:cs typeface="Symbol"/>
              </a:rPr>
              <a:t></a:t>
            </a:r>
            <a:endParaRPr sz="2200" dirty="0">
              <a:latin typeface="Symbol"/>
              <a:cs typeface="Symbol"/>
            </a:endParaRPr>
          </a:p>
        </p:txBody>
      </p:sp>
      <p:sp>
        <p:nvSpPr>
          <p:cNvPr id="122" name="object 122"/>
          <p:cNvSpPr/>
          <p:nvPr/>
        </p:nvSpPr>
        <p:spPr>
          <a:xfrm>
            <a:off x="7602220" y="882650"/>
            <a:ext cx="2419350" cy="0"/>
          </a:xfrm>
          <a:custGeom>
            <a:avLst/>
            <a:gdLst/>
            <a:ahLst/>
            <a:cxnLst/>
            <a:rect l="l" t="t" r="r" b="b"/>
            <a:pathLst>
              <a:path w="2419350">
                <a:moveTo>
                  <a:pt x="0" y="0"/>
                </a:moveTo>
                <a:lnTo>
                  <a:pt x="2419350" y="0"/>
                </a:lnTo>
              </a:path>
            </a:pathLst>
          </a:custGeom>
          <a:ln w="10160">
            <a:solidFill>
              <a:srgbClr val="000000"/>
            </a:solidFill>
          </a:ln>
        </p:spPr>
        <p:txBody>
          <a:bodyPr wrap="square" lIns="0" tIns="0" rIns="0" bIns="0" rtlCol="0"/>
          <a:lstStyle/>
          <a:p>
            <a:endParaRPr/>
          </a:p>
        </p:txBody>
      </p:sp>
      <p:sp>
        <p:nvSpPr>
          <p:cNvPr id="123" name="object 123"/>
          <p:cNvSpPr txBox="1"/>
          <p:nvPr/>
        </p:nvSpPr>
        <p:spPr>
          <a:xfrm>
            <a:off x="6844029" y="1404621"/>
            <a:ext cx="92710" cy="175689"/>
          </a:xfrm>
          <a:prstGeom prst="rect">
            <a:avLst/>
          </a:prstGeom>
        </p:spPr>
        <p:txBody>
          <a:bodyPr vert="horz" wrap="square" lIns="0" tIns="13970" rIns="0" bIns="0" rtlCol="0">
            <a:spAutoFit/>
          </a:bodyPr>
          <a:lstStyle/>
          <a:p>
            <a:pPr marL="12700">
              <a:spcBef>
                <a:spcPts val="110"/>
              </a:spcBef>
            </a:pPr>
            <a:r>
              <a:rPr sz="1050" dirty="0">
                <a:latin typeface="Times New Roman"/>
                <a:cs typeface="Times New Roman"/>
              </a:rPr>
              <a:t>0</a:t>
            </a:r>
            <a:endParaRPr sz="1050">
              <a:latin typeface="Times New Roman"/>
              <a:cs typeface="Times New Roman"/>
            </a:endParaRPr>
          </a:p>
        </p:txBody>
      </p:sp>
      <p:sp>
        <p:nvSpPr>
          <p:cNvPr id="124" name="object 124"/>
          <p:cNvSpPr txBox="1"/>
          <p:nvPr/>
        </p:nvSpPr>
        <p:spPr>
          <a:xfrm>
            <a:off x="7580629" y="877570"/>
            <a:ext cx="2444750" cy="302895"/>
          </a:xfrm>
          <a:prstGeom prst="rect">
            <a:avLst/>
          </a:prstGeom>
        </p:spPr>
        <p:txBody>
          <a:bodyPr vert="horz" wrap="square" lIns="0" tIns="15240" rIns="0" bIns="0" rtlCol="0">
            <a:spAutoFit/>
          </a:bodyPr>
          <a:lstStyle/>
          <a:p>
            <a:pPr marL="38100">
              <a:spcBef>
                <a:spcPts val="120"/>
              </a:spcBef>
            </a:pPr>
            <a:r>
              <a:rPr spc="5" dirty="0">
                <a:latin typeface="Times New Roman"/>
                <a:cs typeface="Times New Roman"/>
              </a:rPr>
              <a:t>2</a:t>
            </a:r>
            <a:r>
              <a:rPr spc="-290" dirty="0">
                <a:latin typeface="Times New Roman"/>
                <a:cs typeface="Times New Roman"/>
              </a:rPr>
              <a:t> </a:t>
            </a:r>
            <a:r>
              <a:rPr spc="5" dirty="0">
                <a:latin typeface="Symbol"/>
                <a:cs typeface="Symbol"/>
              </a:rPr>
              <a:t></a:t>
            </a:r>
            <a:r>
              <a:rPr spc="-270" dirty="0">
                <a:latin typeface="Times New Roman"/>
                <a:cs typeface="Times New Roman"/>
              </a:rPr>
              <a:t> </a:t>
            </a:r>
            <a:r>
              <a:rPr spc="25" dirty="0">
                <a:latin typeface="Times New Roman"/>
                <a:cs typeface="Times New Roman"/>
              </a:rPr>
              <a:t>9.1</a:t>
            </a:r>
            <a:r>
              <a:rPr spc="25" dirty="0">
                <a:latin typeface="Symbol"/>
                <a:cs typeface="Symbol"/>
              </a:rPr>
              <a:t></a:t>
            </a:r>
            <a:r>
              <a:rPr spc="25" dirty="0">
                <a:latin typeface="Times New Roman"/>
                <a:cs typeface="Times New Roman"/>
              </a:rPr>
              <a:t>10</a:t>
            </a:r>
            <a:r>
              <a:rPr sz="1575" spc="37" baseline="42328" dirty="0">
                <a:latin typeface="Symbol"/>
                <a:cs typeface="Symbol"/>
              </a:rPr>
              <a:t></a:t>
            </a:r>
            <a:r>
              <a:rPr sz="1575" spc="37" baseline="42328" dirty="0">
                <a:latin typeface="Times New Roman"/>
                <a:cs typeface="Times New Roman"/>
              </a:rPr>
              <a:t>31</a:t>
            </a:r>
            <a:r>
              <a:rPr sz="1575" spc="22" baseline="42328" dirty="0">
                <a:latin typeface="Times New Roman"/>
                <a:cs typeface="Times New Roman"/>
              </a:rPr>
              <a:t> </a:t>
            </a:r>
            <a:r>
              <a:rPr spc="5" dirty="0">
                <a:latin typeface="Symbol"/>
                <a:cs typeface="Symbol"/>
              </a:rPr>
              <a:t></a:t>
            </a:r>
            <a:r>
              <a:rPr spc="-240" dirty="0">
                <a:latin typeface="Times New Roman"/>
                <a:cs typeface="Times New Roman"/>
              </a:rPr>
              <a:t> </a:t>
            </a:r>
            <a:r>
              <a:rPr spc="-45" dirty="0">
                <a:latin typeface="Times New Roman"/>
                <a:cs typeface="Times New Roman"/>
              </a:rPr>
              <a:t>(10</a:t>
            </a:r>
            <a:r>
              <a:rPr spc="-285" dirty="0">
                <a:latin typeface="Times New Roman"/>
                <a:cs typeface="Times New Roman"/>
              </a:rPr>
              <a:t> </a:t>
            </a:r>
            <a:r>
              <a:rPr spc="35" dirty="0">
                <a:latin typeface="Symbol"/>
                <a:cs typeface="Symbol"/>
              </a:rPr>
              <a:t></a:t>
            </a:r>
            <a:r>
              <a:rPr spc="35" dirty="0">
                <a:latin typeface="Times New Roman"/>
                <a:cs typeface="Times New Roman"/>
              </a:rPr>
              <a:t>10</a:t>
            </a:r>
            <a:r>
              <a:rPr sz="1575" spc="52" baseline="42328" dirty="0">
                <a:latin typeface="Symbol"/>
                <a:cs typeface="Symbol"/>
              </a:rPr>
              <a:t></a:t>
            </a:r>
            <a:r>
              <a:rPr sz="1575" spc="52" baseline="42328" dirty="0">
                <a:latin typeface="Times New Roman"/>
                <a:cs typeface="Times New Roman"/>
              </a:rPr>
              <a:t>9</a:t>
            </a:r>
            <a:r>
              <a:rPr sz="1575" spc="-97" baseline="42328" dirty="0">
                <a:latin typeface="Times New Roman"/>
                <a:cs typeface="Times New Roman"/>
              </a:rPr>
              <a:t> </a:t>
            </a:r>
            <a:r>
              <a:rPr spc="45" dirty="0">
                <a:latin typeface="Times New Roman"/>
                <a:cs typeface="Times New Roman"/>
              </a:rPr>
              <a:t>)</a:t>
            </a:r>
            <a:r>
              <a:rPr sz="1575" spc="67" baseline="42328" dirty="0">
                <a:latin typeface="Times New Roman"/>
                <a:cs typeface="Times New Roman"/>
              </a:rPr>
              <a:t>2</a:t>
            </a:r>
            <a:endParaRPr sz="1575" baseline="42328">
              <a:latin typeface="Times New Roman"/>
              <a:cs typeface="Times New Roman"/>
            </a:endParaRPr>
          </a:p>
        </p:txBody>
      </p:sp>
      <p:sp>
        <p:nvSpPr>
          <p:cNvPr id="125" name="object 125"/>
          <p:cNvSpPr txBox="1"/>
          <p:nvPr/>
        </p:nvSpPr>
        <p:spPr>
          <a:xfrm>
            <a:off x="7886701" y="551181"/>
            <a:ext cx="1824989" cy="302895"/>
          </a:xfrm>
          <a:prstGeom prst="rect">
            <a:avLst/>
          </a:prstGeom>
        </p:spPr>
        <p:txBody>
          <a:bodyPr vert="horz" wrap="square" lIns="0" tIns="15240" rIns="0" bIns="0" rtlCol="0">
            <a:spAutoFit/>
          </a:bodyPr>
          <a:lstStyle/>
          <a:p>
            <a:pPr marL="38100">
              <a:spcBef>
                <a:spcPts val="120"/>
              </a:spcBef>
            </a:pPr>
            <a:r>
              <a:rPr spc="15" dirty="0">
                <a:latin typeface="Times New Roman"/>
                <a:cs typeface="Times New Roman"/>
              </a:rPr>
              <a:t>3.14</a:t>
            </a:r>
            <a:r>
              <a:rPr sz="1575" spc="22" baseline="42328" dirty="0">
                <a:latin typeface="Times New Roman"/>
                <a:cs typeface="Times New Roman"/>
              </a:rPr>
              <a:t>2 </a:t>
            </a:r>
            <a:r>
              <a:rPr spc="15" dirty="0">
                <a:latin typeface="Times New Roman"/>
                <a:cs typeface="Times New Roman"/>
              </a:rPr>
              <a:t>(1.05</a:t>
            </a:r>
            <a:r>
              <a:rPr spc="15" dirty="0">
                <a:latin typeface="Symbol"/>
                <a:cs typeface="Symbol"/>
              </a:rPr>
              <a:t></a:t>
            </a:r>
            <a:r>
              <a:rPr spc="15" dirty="0">
                <a:latin typeface="Times New Roman"/>
                <a:cs typeface="Times New Roman"/>
              </a:rPr>
              <a:t>10</a:t>
            </a:r>
            <a:r>
              <a:rPr sz="1575" spc="22" baseline="42328" dirty="0">
                <a:latin typeface="Symbol"/>
                <a:cs typeface="Symbol"/>
              </a:rPr>
              <a:t></a:t>
            </a:r>
            <a:r>
              <a:rPr sz="1575" spc="22" baseline="42328" dirty="0">
                <a:latin typeface="Times New Roman"/>
                <a:cs typeface="Times New Roman"/>
              </a:rPr>
              <a:t>34</a:t>
            </a:r>
            <a:r>
              <a:rPr sz="1575" spc="-254" baseline="42328" dirty="0">
                <a:latin typeface="Times New Roman"/>
                <a:cs typeface="Times New Roman"/>
              </a:rPr>
              <a:t> </a:t>
            </a:r>
            <a:r>
              <a:rPr spc="45" dirty="0">
                <a:latin typeface="Times New Roman"/>
                <a:cs typeface="Times New Roman"/>
              </a:rPr>
              <a:t>)</a:t>
            </a:r>
            <a:r>
              <a:rPr sz="1575" spc="67" baseline="42328" dirty="0">
                <a:latin typeface="Times New Roman"/>
                <a:cs typeface="Times New Roman"/>
              </a:rPr>
              <a:t>2</a:t>
            </a:r>
            <a:endParaRPr sz="1575" baseline="42328">
              <a:latin typeface="Times New Roman"/>
              <a:cs typeface="Times New Roman"/>
            </a:endParaRPr>
          </a:p>
        </p:txBody>
      </p:sp>
      <p:sp>
        <p:nvSpPr>
          <p:cNvPr id="126" name="object 126"/>
          <p:cNvSpPr txBox="1"/>
          <p:nvPr/>
        </p:nvSpPr>
        <p:spPr>
          <a:xfrm>
            <a:off x="6676390" y="1249681"/>
            <a:ext cx="3811904" cy="302895"/>
          </a:xfrm>
          <a:prstGeom prst="rect">
            <a:avLst/>
          </a:prstGeom>
        </p:spPr>
        <p:txBody>
          <a:bodyPr vert="horz" wrap="square" lIns="0" tIns="15240" rIns="0" bIns="0" rtlCol="0">
            <a:spAutoFit/>
          </a:bodyPr>
          <a:lstStyle/>
          <a:p>
            <a:pPr marL="38100">
              <a:spcBef>
                <a:spcPts val="120"/>
              </a:spcBef>
              <a:tabLst>
                <a:tab pos="323215" algn="l"/>
              </a:tabLst>
            </a:pPr>
            <a:r>
              <a:rPr i="1" spc="5" dirty="0">
                <a:latin typeface="Times New Roman"/>
                <a:cs typeface="Times New Roman"/>
              </a:rPr>
              <a:t>E	</a:t>
            </a:r>
            <a:r>
              <a:rPr spc="5" dirty="0">
                <a:latin typeface="Symbol"/>
                <a:cs typeface="Symbol"/>
              </a:rPr>
              <a:t></a:t>
            </a:r>
            <a:r>
              <a:rPr spc="-65" dirty="0">
                <a:latin typeface="Times New Roman"/>
                <a:cs typeface="Times New Roman"/>
              </a:rPr>
              <a:t> </a:t>
            </a:r>
            <a:r>
              <a:rPr spc="5" dirty="0">
                <a:latin typeface="Times New Roman"/>
                <a:cs typeface="Times New Roman"/>
              </a:rPr>
              <a:t>6</a:t>
            </a:r>
            <a:r>
              <a:rPr spc="-280" dirty="0">
                <a:latin typeface="Times New Roman"/>
                <a:cs typeface="Times New Roman"/>
              </a:rPr>
              <a:t> </a:t>
            </a:r>
            <a:r>
              <a:rPr spc="35" dirty="0">
                <a:latin typeface="Symbol"/>
                <a:cs typeface="Symbol"/>
              </a:rPr>
              <a:t></a:t>
            </a:r>
            <a:r>
              <a:rPr spc="35" dirty="0">
                <a:latin typeface="Times New Roman"/>
                <a:cs typeface="Times New Roman"/>
              </a:rPr>
              <a:t>10</a:t>
            </a:r>
            <a:r>
              <a:rPr sz="1575" spc="52" baseline="42328" dirty="0">
                <a:latin typeface="Symbol"/>
                <a:cs typeface="Symbol"/>
              </a:rPr>
              <a:t></a:t>
            </a:r>
            <a:r>
              <a:rPr sz="1575" spc="52" baseline="42328" dirty="0">
                <a:latin typeface="Times New Roman"/>
                <a:cs typeface="Times New Roman"/>
              </a:rPr>
              <a:t>22</a:t>
            </a:r>
            <a:r>
              <a:rPr sz="1575" spc="412" baseline="42328" dirty="0">
                <a:latin typeface="Times New Roman"/>
                <a:cs typeface="Times New Roman"/>
              </a:rPr>
              <a:t> </a:t>
            </a:r>
            <a:r>
              <a:rPr spc="5" dirty="0">
                <a:latin typeface="Times New Roman"/>
                <a:cs typeface="Times New Roman"/>
              </a:rPr>
              <a:t>J </a:t>
            </a:r>
            <a:r>
              <a:rPr spc="5" dirty="0">
                <a:latin typeface="Symbol"/>
                <a:cs typeface="Symbol"/>
              </a:rPr>
              <a:t></a:t>
            </a:r>
            <a:r>
              <a:rPr spc="-65" dirty="0">
                <a:latin typeface="Times New Roman"/>
                <a:cs typeface="Times New Roman"/>
              </a:rPr>
              <a:t> </a:t>
            </a:r>
            <a:r>
              <a:rPr spc="5" dirty="0">
                <a:latin typeface="Times New Roman"/>
                <a:cs typeface="Times New Roman"/>
              </a:rPr>
              <a:t>0.00375</a:t>
            </a:r>
            <a:r>
              <a:rPr spc="-170" dirty="0">
                <a:latin typeface="Times New Roman"/>
                <a:cs typeface="Times New Roman"/>
              </a:rPr>
              <a:t> </a:t>
            </a:r>
            <a:r>
              <a:rPr spc="5" dirty="0">
                <a:latin typeface="Times New Roman"/>
                <a:cs typeface="Times New Roman"/>
              </a:rPr>
              <a:t>eV</a:t>
            </a:r>
            <a:r>
              <a:rPr spc="-10" dirty="0">
                <a:latin typeface="Times New Roman"/>
                <a:cs typeface="Times New Roman"/>
              </a:rPr>
              <a:t> </a:t>
            </a:r>
            <a:r>
              <a:rPr spc="5" dirty="0">
                <a:latin typeface="Symbol"/>
                <a:cs typeface="Symbol"/>
              </a:rPr>
              <a:t></a:t>
            </a:r>
            <a:r>
              <a:rPr spc="-95" dirty="0">
                <a:latin typeface="Times New Roman"/>
                <a:cs typeface="Times New Roman"/>
              </a:rPr>
              <a:t> </a:t>
            </a:r>
            <a:r>
              <a:rPr spc="-45" dirty="0">
                <a:latin typeface="Times New Roman"/>
                <a:cs typeface="Times New Roman"/>
              </a:rPr>
              <a:t>3</a:t>
            </a:r>
            <a:r>
              <a:rPr i="1" spc="-45" dirty="0">
                <a:latin typeface="Times New Roman"/>
                <a:cs typeface="Times New Roman"/>
              </a:rPr>
              <a:t>.</a:t>
            </a:r>
            <a:r>
              <a:rPr spc="-45" dirty="0">
                <a:latin typeface="Times New Roman"/>
                <a:cs typeface="Times New Roman"/>
              </a:rPr>
              <a:t>75</a:t>
            </a:r>
            <a:r>
              <a:rPr spc="-145" dirty="0">
                <a:latin typeface="Times New Roman"/>
                <a:cs typeface="Times New Roman"/>
              </a:rPr>
              <a:t> </a:t>
            </a:r>
            <a:r>
              <a:rPr spc="10" dirty="0">
                <a:latin typeface="Times New Roman"/>
                <a:cs typeface="Times New Roman"/>
              </a:rPr>
              <a:t>meV</a:t>
            </a:r>
            <a:endParaRPr>
              <a:latin typeface="Times New Roman"/>
              <a:cs typeface="Times New Roman"/>
            </a:endParaRPr>
          </a:p>
        </p:txBody>
      </p:sp>
      <p:sp>
        <p:nvSpPr>
          <p:cNvPr id="127" name="object 127"/>
          <p:cNvSpPr txBox="1"/>
          <p:nvPr/>
        </p:nvSpPr>
        <p:spPr>
          <a:xfrm>
            <a:off x="7095490" y="697231"/>
            <a:ext cx="488950" cy="302895"/>
          </a:xfrm>
          <a:prstGeom prst="rect">
            <a:avLst/>
          </a:prstGeom>
        </p:spPr>
        <p:txBody>
          <a:bodyPr vert="horz" wrap="square" lIns="0" tIns="15240" rIns="0" bIns="0" rtlCol="0">
            <a:spAutoFit/>
          </a:bodyPr>
          <a:lstStyle/>
          <a:p>
            <a:pPr marL="38100">
              <a:spcBef>
                <a:spcPts val="120"/>
              </a:spcBef>
            </a:pPr>
            <a:r>
              <a:rPr i="1" spc="5" dirty="0">
                <a:latin typeface="Times New Roman"/>
                <a:cs typeface="Times New Roman"/>
              </a:rPr>
              <a:t>E</a:t>
            </a:r>
            <a:r>
              <a:rPr sz="1575" spc="7" baseline="-23809" dirty="0">
                <a:latin typeface="Times New Roman"/>
                <a:cs typeface="Times New Roman"/>
              </a:rPr>
              <a:t>0</a:t>
            </a:r>
            <a:r>
              <a:rPr sz="1575" spc="22" baseline="-23809" dirty="0">
                <a:latin typeface="Times New Roman"/>
                <a:cs typeface="Times New Roman"/>
              </a:rPr>
              <a:t> </a:t>
            </a:r>
            <a:r>
              <a:rPr spc="5" dirty="0">
                <a:latin typeface="Symbol"/>
                <a:cs typeface="Symbol"/>
              </a:rPr>
              <a:t></a:t>
            </a:r>
            <a:endParaRPr>
              <a:latin typeface="Symbol"/>
              <a:cs typeface="Symbol"/>
            </a:endParaRPr>
          </a:p>
        </p:txBody>
      </p:sp>
      <p:sp>
        <p:nvSpPr>
          <p:cNvPr id="128" name="object 128"/>
          <p:cNvSpPr/>
          <p:nvPr/>
        </p:nvSpPr>
        <p:spPr>
          <a:xfrm>
            <a:off x="7583110" y="2611060"/>
            <a:ext cx="2791578" cy="2961758"/>
          </a:xfrm>
          <a:prstGeom prst="rect">
            <a:avLst/>
          </a:prstGeom>
          <a:blipFill>
            <a:blip r:embed="rId5" cstate="print"/>
            <a:stretch>
              <a:fillRect/>
            </a:stretch>
          </a:blipFill>
        </p:spPr>
        <p:txBody>
          <a:bodyPr wrap="square" lIns="0" tIns="0" rIns="0" bIns="0" rtlCol="0"/>
          <a:lstStyle/>
          <a:p>
            <a:endParaRPr/>
          </a:p>
        </p:txBody>
      </p:sp>
      <p:sp>
        <p:nvSpPr>
          <p:cNvPr id="129" name="object 129"/>
          <p:cNvSpPr txBox="1"/>
          <p:nvPr/>
        </p:nvSpPr>
        <p:spPr>
          <a:xfrm>
            <a:off x="10017759" y="6522719"/>
            <a:ext cx="293370" cy="197490"/>
          </a:xfrm>
          <a:prstGeom prst="rect">
            <a:avLst/>
          </a:prstGeom>
        </p:spPr>
        <p:txBody>
          <a:bodyPr vert="horz" wrap="square" lIns="0" tIns="12700" rIns="0" bIns="0" rtlCol="0">
            <a:spAutoFit/>
          </a:bodyPr>
          <a:lstStyle/>
          <a:p>
            <a:pPr marL="38100">
              <a:spcBef>
                <a:spcPts val="100"/>
              </a:spcBef>
            </a:pPr>
            <a:r>
              <a:rPr sz="1200" spc="-185" dirty="0">
                <a:solidFill>
                  <a:srgbClr val="035B74"/>
                </a:solidFill>
                <a:latin typeface="Calibri"/>
                <a:cs typeface="Calibri"/>
              </a:rPr>
              <a:t>3</a:t>
            </a:r>
            <a:r>
              <a:rPr spc="-277" baseline="-23148" dirty="0">
                <a:solidFill>
                  <a:srgbClr val="888888"/>
                </a:solidFill>
                <a:latin typeface="Calibri"/>
                <a:cs typeface="Calibri"/>
              </a:rPr>
              <a:t>3</a:t>
            </a:r>
            <a:r>
              <a:rPr sz="1200" spc="-185" dirty="0">
                <a:solidFill>
                  <a:srgbClr val="035B74"/>
                </a:solidFill>
                <a:latin typeface="Calibri"/>
                <a:cs typeface="Calibri"/>
              </a:rPr>
              <a:t>0</a:t>
            </a:r>
            <a:r>
              <a:rPr spc="-277" baseline="-23148" dirty="0">
                <a:solidFill>
                  <a:srgbClr val="888888"/>
                </a:solidFill>
                <a:latin typeface="Calibri"/>
                <a:cs typeface="Calibri"/>
              </a:rPr>
              <a:t>0</a:t>
            </a:r>
            <a:endParaRPr baseline="-23148">
              <a:latin typeface="Calibri"/>
              <a:cs typeface="Calibri"/>
            </a:endParaRPr>
          </a:p>
        </p:txBody>
      </p:sp>
      <p:sp>
        <p:nvSpPr>
          <p:cNvPr id="130" name="object 130"/>
          <p:cNvSpPr txBox="1"/>
          <p:nvPr/>
        </p:nvSpPr>
        <p:spPr>
          <a:xfrm>
            <a:off x="3336290" y="6478271"/>
            <a:ext cx="594995" cy="356235"/>
          </a:xfrm>
          <a:prstGeom prst="rect">
            <a:avLst/>
          </a:prstGeom>
        </p:spPr>
        <p:txBody>
          <a:bodyPr vert="horz" wrap="square" lIns="0" tIns="15240" rIns="0" bIns="0" rtlCol="0">
            <a:spAutoFit/>
          </a:bodyPr>
          <a:lstStyle/>
          <a:p>
            <a:pPr marL="12700">
              <a:spcBef>
                <a:spcPts val="120"/>
              </a:spcBef>
            </a:pPr>
            <a:r>
              <a:rPr sz="2150" spc="240" dirty="0">
                <a:latin typeface="Book Antiqua"/>
                <a:cs typeface="Book Antiqua"/>
              </a:rPr>
              <a:t>0</a:t>
            </a:r>
            <a:r>
              <a:rPr sz="2150" i="1" spc="-15" dirty="0">
                <a:latin typeface="Book Antiqua"/>
                <a:cs typeface="Book Antiqua"/>
              </a:rPr>
              <a:t>.</a:t>
            </a:r>
            <a:r>
              <a:rPr sz="2150" spc="235" dirty="0">
                <a:latin typeface="Book Antiqua"/>
                <a:cs typeface="Book Antiqua"/>
              </a:rPr>
              <a:t>03</a:t>
            </a:r>
            <a:endParaRPr sz="2150">
              <a:latin typeface="Book Antiqua"/>
              <a:cs typeface="Book Antiqua"/>
            </a:endParaRPr>
          </a:p>
        </p:txBody>
      </p:sp>
      <p:sp>
        <p:nvSpPr>
          <p:cNvPr id="131" name="object 131"/>
          <p:cNvSpPr txBox="1"/>
          <p:nvPr/>
        </p:nvSpPr>
        <p:spPr>
          <a:xfrm>
            <a:off x="2679701" y="6261101"/>
            <a:ext cx="4300855" cy="356235"/>
          </a:xfrm>
          <a:prstGeom prst="rect">
            <a:avLst/>
          </a:prstGeom>
        </p:spPr>
        <p:txBody>
          <a:bodyPr vert="horz" wrap="square" lIns="0" tIns="15240" rIns="0" bIns="0" rtlCol="0">
            <a:spAutoFit/>
          </a:bodyPr>
          <a:lstStyle/>
          <a:p>
            <a:pPr marL="38100">
              <a:spcBef>
                <a:spcPts val="120"/>
              </a:spcBef>
            </a:pPr>
            <a:r>
              <a:rPr sz="2150" i="1" spc="235" dirty="0">
                <a:latin typeface="Book Antiqua"/>
                <a:cs typeface="Book Antiqua"/>
              </a:rPr>
              <a:t>λ</a:t>
            </a:r>
            <a:r>
              <a:rPr sz="2150" i="1" spc="415" dirty="0">
                <a:latin typeface="Book Antiqua"/>
                <a:cs typeface="Book Antiqua"/>
              </a:rPr>
              <a:t> </a:t>
            </a:r>
            <a:r>
              <a:rPr sz="2150" spc="570" dirty="0">
                <a:latin typeface="Symbol"/>
                <a:cs typeface="Symbol"/>
              </a:rPr>
              <a:t></a:t>
            </a:r>
            <a:r>
              <a:rPr sz="2150" spc="-50" dirty="0">
                <a:latin typeface="Times New Roman"/>
                <a:cs typeface="Times New Roman"/>
              </a:rPr>
              <a:t> </a:t>
            </a:r>
            <a:r>
              <a:rPr sz="3225" u="heavy" spc="352" baseline="36175" dirty="0">
                <a:uFill>
                  <a:solidFill>
                    <a:srgbClr val="000000"/>
                  </a:solidFill>
                </a:uFill>
                <a:latin typeface="Book Antiqua"/>
                <a:cs typeface="Book Antiqua"/>
              </a:rPr>
              <a:t>1240</a:t>
            </a:r>
            <a:r>
              <a:rPr sz="3225" spc="569" baseline="36175" dirty="0">
                <a:latin typeface="Book Antiqua"/>
                <a:cs typeface="Book Antiqua"/>
              </a:rPr>
              <a:t> </a:t>
            </a:r>
            <a:r>
              <a:rPr sz="2150" spc="570" dirty="0">
                <a:latin typeface="Symbol"/>
                <a:cs typeface="Symbol"/>
              </a:rPr>
              <a:t></a:t>
            </a:r>
            <a:r>
              <a:rPr sz="2150" spc="-190" dirty="0">
                <a:latin typeface="Times New Roman"/>
                <a:cs typeface="Times New Roman"/>
              </a:rPr>
              <a:t> </a:t>
            </a:r>
            <a:r>
              <a:rPr sz="2150" spc="235" dirty="0">
                <a:latin typeface="Book Antiqua"/>
                <a:cs typeface="Book Antiqua"/>
              </a:rPr>
              <a:t>41333</a:t>
            </a:r>
            <a:r>
              <a:rPr sz="2150" spc="-40" dirty="0">
                <a:latin typeface="Book Antiqua"/>
                <a:cs typeface="Book Antiqua"/>
              </a:rPr>
              <a:t> </a:t>
            </a:r>
            <a:r>
              <a:rPr sz="2150" spc="355" dirty="0">
                <a:latin typeface="Book Antiqua"/>
                <a:cs typeface="Book Antiqua"/>
              </a:rPr>
              <a:t>nm</a:t>
            </a:r>
            <a:r>
              <a:rPr sz="2150" spc="160" dirty="0">
                <a:latin typeface="Book Antiqua"/>
                <a:cs typeface="Book Antiqua"/>
              </a:rPr>
              <a:t> </a:t>
            </a:r>
            <a:r>
              <a:rPr sz="2150" spc="570" dirty="0">
                <a:latin typeface="Symbol"/>
                <a:cs typeface="Symbol"/>
              </a:rPr>
              <a:t></a:t>
            </a:r>
            <a:r>
              <a:rPr sz="2150" spc="-185" dirty="0">
                <a:latin typeface="Times New Roman"/>
                <a:cs typeface="Times New Roman"/>
              </a:rPr>
              <a:t> </a:t>
            </a:r>
            <a:r>
              <a:rPr sz="2150" spc="330" dirty="0">
                <a:latin typeface="Book Antiqua"/>
                <a:cs typeface="Book Antiqua"/>
              </a:rPr>
              <a:t>41μm</a:t>
            </a:r>
            <a:endParaRPr sz="2150">
              <a:latin typeface="Book Antiqua"/>
              <a:cs typeface="Book Antiqua"/>
            </a:endParaRPr>
          </a:p>
        </p:txBody>
      </p:sp>
      <p:sp>
        <p:nvSpPr>
          <p:cNvPr id="132" name="object 132"/>
          <p:cNvSpPr txBox="1"/>
          <p:nvPr/>
        </p:nvSpPr>
        <p:spPr>
          <a:xfrm>
            <a:off x="1576069" y="1631951"/>
            <a:ext cx="7785100" cy="4452501"/>
          </a:xfrm>
          <a:prstGeom prst="rect">
            <a:avLst/>
          </a:prstGeom>
        </p:spPr>
        <p:txBody>
          <a:bodyPr vert="horz" wrap="square" lIns="0" tIns="15240" rIns="0" bIns="0" rtlCol="0">
            <a:spAutoFit/>
          </a:bodyPr>
          <a:lstStyle/>
          <a:p>
            <a:pPr marR="55880" algn="r">
              <a:spcBef>
                <a:spcPts val="120"/>
              </a:spcBef>
            </a:pPr>
            <a:r>
              <a:rPr spc="5" dirty="0">
                <a:latin typeface="Times New Roman"/>
                <a:cs typeface="Times New Roman"/>
              </a:rPr>
              <a:t>1</a:t>
            </a:r>
            <a:r>
              <a:rPr spc="-265" dirty="0">
                <a:latin typeface="Times New Roman"/>
                <a:cs typeface="Times New Roman"/>
              </a:rPr>
              <a:t> </a:t>
            </a:r>
            <a:r>
              <a:rPr spc="5" dirty="0">
                <a:latin typeface="Times New Roman"/>
                <a:cs typeface="Times New Roman"/>
              </a:rPr>
              <a:t>meV</a:t>
            </a:r>
            <a:r>
              <a:rPr spc="-110" dirty="0">
                <a:latin typeface="Times New Roman"/>
                <a:cs typeface="Times New Roman"/>
              </a:rPr>
              <a:t> </a:t>
            </a:r>
            <a:r>
              <a:rPr spc="5" dirty="0">
                <a:latin typeface="Symbol"/>
                <a:cs typeface="Symbol"/>
              </a:rPr>
              <a:t></a:t>
            </a:r>
            <a:r>
              <a:rPr spc="-300" dirty="0">
                <a:latin typeface="Times New Roman"/>
                <a:cs typeface="Times New Roman"/>
              </a:rPr>
              <a:t> </a:t>
            </a:r>
            <a:r>
              <a:rPr spc="20" dirty="0">
                <a:latin typeface="Times New Roman"/>
                <a:cs typeface="Times New Roman"/>
              </a:rPr>
              <a:t>10</a:t>
            </a:r>
            <a:r>
              <a:rPr sz="1575" spc="30" baseline="42328" dirty="0">
                <a:latin typeface="Times New Roman"/>
                <a:cs typeface="Times New Roman"/>
              </a:rPr>
              <a:t>-3</a:t>
            </a:r>
            <a:r>
              <a:rPr sz="1575" spc="284" baseline="42328" dirty="0">
                <a:latin typeface="Times New Roman"/>
                <a:cs typeface="Times New Roman"/>
              </a:rPr>
              <a:t> </a:t>
            </a:r>
            <a:r>
              <a:rPr spc="10" dirty="0">
                <a:latin typeface="Times New Roman"/>
                <a:cs typeface="Times New Roman"/>
              </a:rPr>
              <a:t>eV</a:t>
            </a:r>
            <a:endParaRPr>
              <a:latin typeface="Times New Roman"/>
              <a:cs typeface="Times New Roman"/>
            </a:endParaRPr>
          </a:p>
          <a:p>
            <a:pPr>
              <a:spcBef>
                <a:spcPts val="55"/>
              </a:spcBef>
            </a:pPr>
            <a:endParaRPr sz="2700">
              <a:latin typeface="Times New Roman"/>
              <a:cs typeface="Times New Roman"/>
            </a:endParaRPr>
          </a:p>
          <a:p>
            <a:pPr marL="38100" marR="2125980"/>
            <a:r>
              <a:rPr sz="2200" b="1" u="heavy" spc="-5" dirty="0">
                <a:solidFill>
                  <a:srgbClr val="FF0000"/>
                </a:solidFill>
                <a:uFill>
                  <a:solidFill>
                    <a:srgbClr val="FF0000"/>
                  </a:solidFill>
                </a:uFill>
                <a:latin typeface="Times New Roman"/>
                <a:cs typeface="Times New Roman"/>
              </a:rPr>
              <a:t>Ex-2: </a:t>
            </a:r>
            <a:r>
              <a:rPr sz="2200" i="1" spc="-5" dirty="0">
                <a:latin typeface="Times New Roman"/>
                <a:cs typeface="Times New Roman"/>
              </a:rPr>
              <a:t>Assume </a:t>
            </a:r>
            <a:r>
              <a:rPr sz="2200" i="1" dirty="0">
                <a:latin typeface="Times New Roman"/>
                <a:cs typeface="Times New Roman"/>
              </a:rPr>
              <a:t>that a photon </a:t>
            </a:r>
            <a:r>
              <a:rPr sz="2200" i="1" spc="-5" dirty="0">
                <a:latin typeface="Times New Roman"/>
                <a:cs typeface="Times New Roman"/>
              </a:rPr>
              <a:t>is absorbed, </a:t>
            </a:r>
            <a:r>
              <a:rPr sz="2200" i="1" dirty="0">
                <a:latin typeface="Times New Roman"/>
                <a:cs typeface="Times New Roman"/>
              </a:rPr>
              <a:t>and the  </a:t>
            </a:r>
            <a:r>
              <a:rPr sz="2200" i="1" spc="-5" dirty="0">
                <a:latin typeface="Times New Roman"/>
                <a:cs typeface="Times New Roman"/>
              </a:rPr>
              <a:t>electron is transferred from </a:t>
            </a:r>
            <a:r>
              <a:rPr sz="2200" i="1" dirty="0">
                <a:latin typeface="Times New Roman"/>
                <a:cs typeface="Times New Roman"/>
              </a:rPr>
              <a:t>the </a:t>
            </a:r>
            <a:r>
              <a:rPr sz="2200" i="1" spc="-5" dirty="0">
                <a:latin typeface="Times New Roman"/>
                <a:cs typeface="Times New Roman"/>
              </a:rPr>
              <a:t>ground state (n</a:t>
            </a:r>
            <a:r>
              <a:rPr sz="2200" i="1" spc="20" dirty="0">
                <a:latin typeface="Times New Roman"/>
                <a:cs typeface="Times New Roman"/>
              </a:rPr>
              <a:t> </a:t>
            </a:r>
            <a:r>
              <a:rPr sz="2200" i="1" dirty="0">
                <a:latin typeface="Times New Roman"/>
                <a:cs typeface="Times New Roman"/>
              </a:rPr>
              <a:t>=</a:t>
            </a:r>
            <a:endParaRPr sz="2200">
              <a:latin typeface="Times New Roman"/>
              <a:cs typeface="Times New Roman"/>
            </a:endParaRPr>
          </a:p>
          <a:p>
            <a:pPr marL="38100" marR="2125980"/>
            <a:r>
              <a:rPr sz="2200" i="1" dirty="0">
                <a:latin typeface="Times New Roman"/>
                <a:cs typeface="Times New Roman"/>
              </a:rPr>
              <a:t>1) </a:t>
            </a:r>
            <a:r>
              <a:rPr sz="2200" i="1" spc="-5" dirty="0">
                <a:latin typeface="Times New Roman"/>
                <a:cs typeface="Times New Roman"/>
              </a:rPr>
              <a:t>to the second </a:t>
            </a:r>
            <a:r>
              <a:rPr sz="2200" i="1" u="heavy" spc="-10" dirty="0">
                <a:uFill>
                  <a:solidFill>
                    <a:srgbClr val="000000"/>
                  </a:solidFill>
                </a:uFill>
                <a:latin typeface="Times New Roman"/>
                <a:cs typeface="Times New Roman"/>
              </a:rPr>
              <a:t>excited</a:t>
            </a:r>
            <a:r>
              <a:rPr sz="2200" i="1" spc="-10" dirty="0">
                <a:latin typeface="Times New Roman"/>
                <a:cs typeface="Times New Roman"/>
              </a:rPr>
              <a:t> </a:t>
            </a:r>
            <a:r>
              <a:rPr sz="2200" i="1" spc="-5" dirty="0">
                <a:latin typeface="Times New Roman"/>
                <a:cs typeface="Times New Roman"/>
              </a:rPr>
              <a:t>state (n </a:t>
            </a:r>
            <a:r>
              <a:rPr sz="2200" i="1" dirty="0">
                <a:latin typeface="Times New Roman"/>
                <a:cs typeface="Times New Roman"/>
              </a:rPr>
              <a:t>= 3). What was  </a:t>
            </a:r>
            <a:r>
              <a:rPr sz="2200" i="1" spc="-5" dirty="0">
                <a:latin typeface="Times New Roman"/>
                <a:cs typeface="Times New Roman"/>
              </a:rPr>
              <a:t>the wavelengths </a:t>
            </a:r>
            <a:r>
              <a:rPr sz="2200" i="1" dirty="0">
                <a:latin typeface="Times New Roman"/>
                <a:cs typeface="Times New Roman"/>
              </a:rPr>
              <a:t>of the</a:t>
            </a:r>
            <a:r>
              <a:rPr sz="2200" i="1" spc="-25" dirty="0">
                <a:latin typeface="Times New Roman"/>
                <a:cs typeface="Times New Roman"/>
              </a:rPr>
              <a:t> </a:t>
            </a:r>
            <a:r>
              <a:rPr sz="2200" i="1" dirty="0">
                <a:latin typeface="Times New Roman"/>
                <a:cs typeface="Times New Roman"/>
              </a:rPr>
              <a:t>photon?</a:t>
            </a:r>
            <a:endParaRPr sz="2200">
              <a:latin typeface="Times New Roman"/>
              <a:cs typeface="Times New Roman"/>
            </a:endParaRPr>
          </a:p>
          <a:p>
            <a:pPr marL="629920">
              <a:spcBef>
                <a:spcPts val="2140"/>
              </a:spcBef>
              <a:tabLst>
                <a:tab pos="1729105" algn="l"/>
                <a:tab pos="3239135" algn="l"/>
                <a:tab pos="4831715" algn="l"/>
              </a:tabLst>
            </a:pPr>
            <a:r>
              <a:rPr sz="2800" i="1" spc="15" dirty="0">
                <a:latin typeface="Book Antiqua"/>
                <a:cs typeface="Book Antiqua"/>
              </a:rPr>
              <a:t>E</a:t>
            </a:r>
            <a:r>
              <a:rPr sz="2925" i="1" spc="22" baseline="-21367" dirty="0">
                <a:latin typeface="Book Antiqua"/>
                <a:cs typeface="Book Antiqua"/>
              </a:rPr>
              <a:t>ground	</a:t>
            </a:r>
            <a:r>
              <a:rPr sz="2800" dirty="0">
                <a:latin typeface="Symbol"/>
                <a:cs typeface="Symbol"/>
              </a:rPr>
              <a:t></a:t>
            </a:r>
            <a:r>
              <a:rPr sz="2800" dirty="0">
                <a:latin typeface="Times New Roman"/>
                <a:cs typeface="Times New Roman"/>
              </a:rPr>
              <a:t> </a:t>
            </a:r>
            <a:r>
              <a:rPr sz="2800" i="1" spc="-30" dirty="0">
                <a:latin typeface="Book Antiqua"/>
                <a:cs typeface="Book Antiqua"/>
              </a:rPr>
              <a:t>E</a:t>
            </a:r>
            <a:r>
              <a:rPr sz="2925" spc="-44" baseline="-19943" dirty="0">
                <a:latin typeface="Book Antiqua"/>
                <a:cs typeface="Book Antiqua"/>
              </a:rPr>
              <a:t>1 </a:t>
            </a:r>
            <a:r>
              <a:rPr sz="2925" spc="44" baseline="-19943" dirty="0">
                <a:latin typeface="Book Antiqua"/>
                <a:cs typeface="Book Antiqua"/>
              </a:rPr>
              <a:t> </a:t>
            </a:r>
            <a:r>
              <a:rPr sz="2800" dirty="0">
                <a:latin typeface="Symbol"/>
                <a:cs typeface="Symbol"/>
              </a:rPr>
              <a:t></a:t>
            </a:r>
            <a:r>
              <a:rPr sz="2800" spc="55" dirty="0">
                <a:latin typeface="Times New Roman"/>
                <a:cs typeface="Times New Roman"/>
              </a:rPr>
              <a:t> </a:t>
            </a:r>
            <a:r>
              <a:rPr sz="2800" i="1" spc="-5" dirty="0">
                <a:latin typeface="Book Antiqua"/>
                <a:cs typeface="Book Antiqua"/>
              </a:rPr>
              <a:t>E</a:t>
            </a:r>
            <a:r>
              <a:rPr sz="2925" spc="-7" baseline="-19943" dirty="0">
                <a:latin typeface="Book Antiqua"/>
                <a:cs typeface="Book Antiqua"/>
              </a:rPr>
              <a:t>0	</a:t>
            </a:r>
            <a:r>
              <a:rPr sz="2800" dirty="0">
                <a:latin typeface="Symbol"/>
                <a:cs typeface="Symbol"/>
              </a:rPr>
              <a:t></a:t>
            </a:r>
            <a:r>
              <a:rPr sz="2800" spc="-20" dirty="0">
                <a:latin typeface="Times New Roman"/>
                <a:cs typeface="Times New Roman"/>
              </a:rPr>
              <a:t> </a:t>
            </a:r>
            <a:r>
              <a:rPr sz="2800" dirty="0">
                <a:latin typeface="Book Antiqua"/>
                <a:cs typeface="Book Antiqua"/>
              </a:rPr>
              <a:t>0.00375	eV</a:t>
            </a:r>
            <a:endParaRPr sz="2800">
              <a:latin typeface="Book Antiqua"/>
              <a:cs typeface="Book Antiqua"/>
            </a:endParaRPr>
          </a:p>
          <a:p>
            <a:pPr marR="1733550" algn="ctr">
              <a:spcBef>
                <a:spcPts val="2350"/>
              </a:spcBef>
            </a:pPr>
            <a:r>
              <a:rPr sz="2300" spc="10" dirty="0">
                <a:latin typeface="Book Antiqua"/>
                <a:cs typeface="Book Antiqua"/>
              </a:rPr>
              <a:t>Third excited </a:t>
            </a:r>
            <a:r>
              <a:rPr sz="2300" spc="5" dirty="0">
                <a:latin typeface="Book Antiqua"/>
                <a:cs typeface="Book Antiqua"/>
              </a:rPr>
              <a:t>state</a:t>
            </a:r>
            <a:r>
              <a:rPr sz="2300" spc="-430" dirty="0">
                <a:latin typeface="Book Antiqua"/>
                <a:cs typeface="Book Antiqua"/>
              </a:rPr>
              <a:t> </a:t>
            </a:r>
            <a:r>
              <a:rPr sz="2300" spc="5" dirty="0">
                <a:latin typeface="Book Antiqua"/>
                <a:cs typeface="Book Antiqua"/>
              </a:rPr>
              <a:t>is </a:t>
            </a:r>
            <a:r>
              <a:rPr sz="2300" i="1" spc="20" dirty="0">
                <a:latin typeface="Book Antiqua"/>
                <a:cs typeface="Book Antiqua"/>
              </a:rPr>
              <a:t>E</a:t>
            </a:r>
            <a:r>
              <a:rPr sz="2400" spc="30" baseline="-20833" dirty="0">
                <a:latin typeface="Book Antiqua"/>
                <a:cs typeface="Book Antiqua"/>
              </a:rPr>
              <a:t>3</a:t>
            </a:r>
            <a:endParaRPr sz="2400" baseline="-20833">
              <a:latin typeface="Book Antiqua"/>
              <a:cs typeface="Book Antiqua"/>
            </a:endParaRPr>
          </a:p>
          <a:p>
            <a:pPr marR="1729739" algn="ctr">
              <a:spcBef>
                <a:spcPts val="1280"/>
              </a:spcBef>
            </a:pPr>
            <a:r>
              <a:rPr sz="2300" i="1" spc="20" dirty="0">
                <a:latin typeface="Book Antiqua"/>
                <a:cs typeface="Book Antiqua"/>
              </a:rPr>
              <a:t>E</a:t>
            </a:r>
            <a:r>
              <a:rPr sz="2400" spc="30" baseline="-20833" dirty="0">
                <a:latin typeface="Book Antiqua"/>
                <a:cs typeface="Book Antiqua"/>
              </a:rPr>
              <a:t>3</a:t>
            </a:r>
            <a:r>
              <a:rPr sz="2400" spc="652" baseline="-20833" dirty="0">
                <a:latin typeface="Book Antiqua"/>
                <a:cs typeface="Book Antiqua"/>
              </a:rPr>
              <a:t> </a:t>
            </a:r>
            <a:r>
              <a:rPr sz="2300" spc="15" dirty="0">
                <a:latin typeface="Symbol"/>
                <a:cs typeface="Symbol"/>
              </a:rPr>
              <a:t></a:t>
            </a:r>
            <a:r>
              <a:rPr sz="2300" spc="40" dirty="0">
                <a:latin typeface="Times New Roman"/>
                <a:cs typeface="Times New Roman"/>
              </a:rPr>
              <a:t> </a:t>
            </a:r>
            <a:r>
              <a:rPr sz="2300" i="1" spc="5" dirty="0">
                <a:latin typeface="Book Antiqua"/>
                <a:cs typeface="Book Antiqua"/>
              </a:rPr>
              <a:t>E</a:t>
            </a:r>
            <a:r>
              <a:rPr sz="2400" spc="7" baseline="-20833" dirty="0">
                <a:latin typeface="Book Antiqua"/>
                <a:cs typeface="Book Antiqua"/>
              </a:rPr>
              <a:t>0</a:t>
            </a:r>
            <a:r>
              <a:rPr sz="2400" spc="225" baseline="-20833" dirty="0">
                <a:latin typeface="Book Antiqua"/>
                <a:cs typeface="Book Antiqua"/>
              </a:rPr>
              <a:t> </a:t>
            </a:r>
            <a:r>
              <a:rPr sz="2300" spc="15" dirty="0">
                <a:latin typeface="Symbol"/>
                <a:cs typeface="Symbol"/>
              </a:rPr>
              <a:t></a:t>
            </a:r>
            <a:r>
              <a:rPr sz="2300" spc="-240" dirty="0">
                <a:latin typeface="Times New Roman"/>
                <a:cs typeface="Times New Roman"/>
              </a:rPr>
              <a:t> </a:t>
            </a:r>
            <a:r>
              <a:rPr sz="2300" spc="80" dirty="0">
                <a:latin typeface="Book Antiqua"/>
                <a:cs typeface="Book Antiqua"/>
              </a:rPr>
              <a:t>3</a:t>
            </a:r>
            <a:r>
              <a:rPr sz="2400" spc="120" baseline="36458" dirty="0">
                <a:latin typeface="Book Antiqua"/>
                <a:cs typeface="Book Antiqua"/>
              </a:rPr>
              <a:t>2</a:t>
            </a:r>
            <a:r>
              <a:rPr sz="2400" spc="705" baseline="36458" dirty="0">
                <a:latin typeface="Book Antiqua"/>
                <a:cs typeface="Book Antiqua"/>
              </a:rPr>
              <a:t> </a:t>
            </a:r>
            <a:r>
              <a:rPr sz="2300" spc="15" dirty="0">
                <a:latin typeface="Symbol"/>
                <a:cs typeface="Symbol"/>
              </a:rPr>
              <a:t></a:t>
            </a:r>
            <a:r>
              <a:rPr sz="2300" spc="-30" dirty="0">
                <a:latin typeface="Times New Roman"/>
                <a:cs typeface="Times New Roman"/>
              </a:rPr>
              <a:t> </a:t>
            </a:r>
            <a:r>
              <a:rPr sz="2300" spc="15" dirty="0">
                <a:latin typeface="Book Antiqua"/>
                <a:cs typeface="Book Antiqua"/>
              </a:rPr>
              <a:t>9</a:t>
            </a:r>
            <a:r>
              <a:rPr sz="2300" spc="-315" dirty="0">
                <a:latin typeface="Book Antiqua"/>
                <a:cs typeface="Book Antiqua"/>
              </a:rPr>
              <a:t> </a:t>
            </a:r>
            <a:r>
              <a:rPr sz="2300" spc="15" dirty="0">
                <a:latin typeface="Symbol"/>
                <a:cs typeface="Symbol"/>
              </a:rPr>
              <a:t></a:t>
            </a:r>
            <a:r>
              <a:rPr sz="2300" spc="-280" dirty="0">
                <a:latin typeface="Times New Roman"/>
                <a:cs typeface="Times New Roman"/>
              </a:rPr>
              <a:t> </a:t>
            </a:r>
            <a:r>
              <a:rPr sz="2300" spc="10" dirty="0">
                <a:latin typeface="Book Antiqua"/>
                <a:cs typeface="Book Antiqua"/>
              </a:rPr>
              <a:t>0.00375</a:t>
            </a:r>
            <a:r>
              <a:rPr sz="2300" spc="-170" dirty="0">
                <a:latin typeface="Book Antiqua"/>
                <a:cs typeface="Book Antiqua"/>
              </a:rPr>
              <a:t> </a:t>
            </a:r>
            <a:r>
              <a:rPr sz="2300" spc="15" dirty="0">
                <a:latin typeface="Book Antiqua"/>
                <a:cs typeface="Book Antiqua"/>
              </a:rPr>
              <a:t>eV</a:t>
            </a:r>
            <a:r>
              <a:rPr sz="2300" spc="50" dirty="0">
                <a:latin typeface="Book Antiqua"/>
                <a:cs typeface="Book Antiqua"/>
              </a:rPr>
              <a:t> </a:t>
            </a:r>
            <a:r>
              <a:rPr sz="2300" spc="15" dirty="0">
                <a:latin typeface="Symbol"/>
                <a:cs typeface="Symbol"/>
              </a:rPr>
              <a:t></a:t>
            </a:r>
            <a:r>
              <a:rPr sz="2300" spc="-30" dirty="0">
                <a:latin typeface="Times New Roman"/>
                <a:cs typeface="Times New Roman"/>
              </a:rPr>
              <a:t> </a:t>
            </a:r>
            <a:r>
              <a:rPr sz="2300" spc="10" dirty="0">
                <a:latin typeface="Book Antiqua"/>
                <a:cs typeface="Book Antiqua"/>
              </a:rPr>
              <a:t>0.0338</a:t>
            </a:r>
            <a:r>
              <a:rPr sz="2300" spc="-135" dirty="0">
                <a:latin typeface="Book Antiqua"/>
                <a:cs typeface="Book Antiqua"/>
              </a:rPr>
              <a:t> </a:t>
            </a:r>
            <a:r>
              <a:rPr sz="2300" spc="15" dirty="0">
                <a:latin typeface="Book Antiqua"/>
                <a:cs typeface="Book Antiqua"/>
              </a:rPr>
              <a:t>eV</a:t>
            </a:r>
            <a:endParaRPr sz="2300">
              <a:latin typeface="Book Antiqua"/>
              <a:cs typeface="Book Antiqua"/>
            </a:endParaRPr>
          </a:p>
          <a:p>
            <a:pPr marR="1264920" algn="ctr">
              <a:spcBef>
                <a:spcPts val="1140"/>
              </a:spcBef>
            </a:pPr>
            <a:r>
              <a:rPr sz="2150" spc="320" dirty="0">
                <a:latin typeface="Book Antiqua"/>
                <a:cs typeface="Book Antiqua"/>
              </a:rPr>
              <a:t>(</a:t>
            </a:r>
            <a:r>
              <a:rPr sz="2150" i="1" spc="320" dirty="0">
                <a:latin typeface="Book Antiqua"/>
                <a:cs typeface="Book Antiqua"/>
              </a:rPr>
              <a:t>h</a:t>
            </a:r>
            <a:r>
              <a:rPr sz="2300" spc="320" dirty="0">
                <a:latin typeface="Symbol"/>
                <a:cs typeface="Symbol"/>
              </a:rPr>
              <a:t></a:t>
            </a:r>
            <a:r>
              <a:rPr sz="2150" spc="320" dirty="0">
                <a:latin typeface="Book Antiqua"/>
                <a:cs typeface="Book Antiqua"/>
              </a:rPr>
              <a:t>)</a:t>
            </a:r>
            <a:r>
              <a:rPr sz="2150" spc="70" dirty="0">
                <a:latin typeface="Book Antiqua"/>
                <a:cs typeface="Book Antiqua"/>
              </a:rPr>
              <a:t> </a:t>
            </a:r>
            <a:r>
              <a:rPr sz="2150" spc="570" dirty="0">
                <a:latin typeface="Symbol"/>
                <a:cs typeface="Symbol"/>
              </a:rPr>
              <a:t></a:t>
            </a:r>
            <a:r>
              <a:rPr sz="2150" spc="-155" dirty="0">
                <a:latin typeface="Times New Roman"/>
                <a:cs typeface="Times New Roman"/>
              </a:rPr>
              <a:t> </a:t>
            </a:r>
            <a:r>
              <a:rPr sz="2150" i="1" spc="240" dirty="0">
                <a:latin typeface="Book Antiqua"/>
                <a:cs typeface="Book Antiqua"/>
              </a:rPr>
              <a:t>E</a:t>
            </a:r>
            <a:r>
              <a:rPr sz="2250" spc="359" baseline="-20370" dirty="0">
                <a:latin typeface="Book Antiqua"/>
                <a:cs typeface="Book Antiqua"/>
              </a:rPr>
              <a:t>3</a:t>
            </a:r>
            <a:r>
              <a:rPr sz="2250" spc="569" baseline="-20370" dirty="0">
                <a:latin typeface="Book Antiqua"/>
                <a:cs typeface="Book Antiqua"/>
              </a:rPr>
              <a:t> </a:t>
            </a:r>
            <a:r>
              <a:rPr sz="2150" spc="385" dirty="0">
                <a:latin typeface="Symbol"/>
                <a:cs typeface="Symbol"/>
              </a:rPr>
              <a:t></a:t>
            </a:r>
            <a:r>
              <a:rPr sz="2150" i="1" spc="385" dirty="0">
                <a:latin typeface="Book Antiqua"/>
                <a:cs typeface="Book Antiqua"/>
              </a:rPr>
              <a:t>E</a:t>
            </a:r>
            <a:r>
              <a:rPr sz="2250" spc="577" baseline="-20370" dirty="0">
                <a:latin typeface="Book Antiqua"/>
                <a:cs typeface="Book Antiqua"/>
              </a:rPr>
              <a:t>1</a:t>
            </a:r>
            <a:r>
              <a:rPr sz="2250" spc="735" baseline="-20370" dirty="0">
                <a:latin typeface="Book Antiqua"/>
                <a:cs typeface="Book Antiqua"/>
              </a:rPr>
              <a:t> </a:t>
            </a:r>
            <a:r>
              <a:rPr sz="2150" spc="570" dirty="0">
                <a:latin typeface="Symbol"/>
                <a:cs typeface="Symbol"/>
              </a:rPr>
              <a:t></a:t>
            </a:r>
            <a:r>
              <a:rPr sz="2150" spc="-225" dirty="0">
                <a:latin typeface="Times New Roman"/>
                <a:cs typeface="Times New Roman"/>
              </a:rPr>
              <a:t> </a:t>
            </a:r>
            <a:r>
              <a:rPr sz="2150" spc="215" dirty="0">
                <a:latin typeface="Book Antiqua"/>
                <a:cs typeface="Book Antiqua"/>
              </a:rPr>
              <a:t>0.0338</a:t>
            </a:r>
            <a:r>
              <a:rPr sz="2150" spc="-65" dirty="0">
                <a:latin typeface="Book Antiqua"/>
                <a:cs typeface="Book Antiqua"/>
              </a:rPr>
              <a:t> </a:t>
            </a:r>
            <a:r>
              <a:rPr sz="2150" spc="260" dirty="0">
                <a:latin typeface="Symbol"/>
                <a:cs typeface="Symbol"/>
              </a:rPr>
              <a:t></a:t>
            </a:r>
            <a:r>
              <a:rPr sz="2150" spc="260" dirty="0">
                <a:latin typeface="Book Antiqua"/>
                <a:cs typeface="Book Antiqua"/>
              </a:rPr>
              <a:t>0</a:t>
            </a:r>
            <a:r>
              <a:rPr sz="2150" i="1" spc="260" dirty="0">
                <a:latin typeface="Book Antiqua"/>
                <a:cs typeface="Book Antiqua"/>
              </a:rPr>
              <a:t>.</a:t>
            </a:r>
            <a:r>
              <a:rPr sz="2150" spc="260" dirty="0">
                <a:latin typeface="Book Antiqua"/>
                <a:cs typeface="Book Antiqua"/>
              </a:rPr>
              <a:t>00375</a:t>
            </a:r>
            <a:r>
              <a:rPr sz="2150" spc="95" dirty="0">
                <a:latin typeface="Book Antiqua"/>
                <a:cs typeface="Book Antiqua"/>
              </a:rPr>
              <a:t> </a:t>
            </a:r>
            <a:r>
              <a:rPr sz="2150" spc="570" dirty="0">
                <a:latin typeface="Symbol"/>
                <a:cs typeface="Symbol"/>
              </a:rPr>
              <a:t></a:t>
            </a:r>
            <a:r>
              <a:rPr sz="2150" spc="-225" dirty="0">
                <a:latin typeface="Times New Roman"/>
                <a:cs typeface="Times New Roman"/>
              </a:rPr>
              <a:t> </a:t>
            </a:r>
            <a:r>
              <a:rPr sz="2150" spc="185" dirty="0">
                <a:latin typeface="Book Antiqua"/>
                <a:cs typeface="Book Antiqua"/>
              </a:rPr>
              <a:t>0</a:t>
            </a:r>
            <a:r>
              <a:rPr sz="2150" i="1" spc="185" dirty="0">
                <a:latin typeface="Book Antiqua"/>
                <a:cs typeface="Book Antiqua"/>
              </a:rPr>
              <a:t>.</a:t>
            </a:r>
            <a:r>
              <a:rPr sz="2150" spc="185" dirty="0">
                <a:latin typeface="Book Antiqua"/>
                <a:cs typeface="Book Antiqua"/>
              </a:rPr>
              <a:t>030</a:t>
            </a:r>
            <a:r>
              <a:rPr sz="2150" spc="-45" dirty="0">
                <a:latin typeface="Book Antiqua"/>
                <a:cs typeface="Book Antiqua"/>
              </a:rPr>
              <a:t> </a:t>
            </a:r>
            <a:r>
              <a:rPr sz="2150" spc="285" dirty="0">
                <a:latin typeface="Book Antiqua"/>
                <a:cs typeface="Book Antiqua"/>
              </a:rPr>
              <a:t>eV</a:t>
            </a:r>
            <a:endParaRPr sz="2150">
              <a:latin typeface="Book Antiqua"/>
              <a:cs typeface="Book Antiqu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4F2FF7-2868-413F-A62A-6449011D34F8}"/>
              </a:ext>
            </a:extLst>
          </p:cNvPr>
          <p:cNvSpPr txBox="1"/>
          <p:nvPr/>
        </p:nvSpPr>
        <p:spPr>
          <a:xfrm>
            <a:off x="576775" y="365760"/>
            <a:ext cx="10775853" cy="3170099"/>
          </a:xfrm>
          <a:prstGeom prst="rect">
            <a:avLst/>
          </a:prstGeom>
          <a:noFill/>
        </p:spPr>
        <p:txBody>
          <a:bodyPr wrap="square">
            <a:spAutoFit/>
          </a:bodyPr>
          <a:lstStyle/>
          <a:p>
            <a:pPr algn="ctr"/>
            <a:r>
              <a:rPr lang="en-US" sz="4000" b="1" i="0" u="none" strike="noStrike" baseline="0" dirty="0">
                <a:solidFill>
                  <a:srgbClr val="000000"/>
                </a:solidFill>
                <a:latin typeface="Arial" panose="020B0604020202020204" pitchFamily="34" charset="0"/>
                <a:cs typeface="Arial" panose="020B0604020202020204" pitchFamily="34" charset="0"/>
              </a:rPr>
              <a:t>Tunnel Effect</a:t>
            </a:r>
          </a:p>
          <a:p>
            <a:pPr algn="ctr"/>
            <a:endParaRPr lang="en-US" sz="4000" b="1" i="0" u="none" strike="noStrike" baseline="0" dirty="0">
              <a:solidFill>
                <a:srgbClr val="000000"/>
              </a:solidFill>
              <a:latin typeface="Arial" panose="020B0604020202020204" pitchFamily="34" charset="0"/>
              <a:cs typeface="Arial" panose="020B0604020202020204" pitchFamily="34" charset="0"/>
            </a:endParaRPr>
          </a:p>
          <a:p>
            <a:r>
              <a:rPr lang="en-US" sz="2400" b="0" i="0" u="none" strike="noStrike" baseline="0" dirty="0">
                <a:solidFill>
                  <a:srgbClr val="000000"/>
                </a:solidFill>
                <a:latin typeface="Arial" panose="020B0604020202020204" pitchFamily="34" charset="0"/>
                <a:cs typeface="Arial" panose="020B0604020202020204" pitchFamily="34" charset="0"/>
              </a:rPr>
              <a:t>An electron has a kinetic energy of 12.0 eV. The electron is incident upon a rectangular barrier of height 20.0 eV and thickness 1.00 nm. By what factor would the electron’s probability of tunneling through the barrier increase assuming that the electron absorbs all the energy of a photon with wavelength 546 nm (green light)?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2114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6843D5-D229-4A17-BE20-D467D0FC85F3}"/>
              </a:ext>
            </a:extLst>
          </p:cNvPr>
          <p:cNvPicPr>
            <a:picLocks noChangeAspect="1"/>
          </p:cNvPicPr>
          <p:nvPr/>
        </p:nvPicPr>
        <p:blipFill>
          <a:blip r:embed="rId2"/>
          <a:stretch>
            <a:fillRect/>
          </a:stretch>
        </p:blipFill>
        <p:spPr>
          <a:xfrm>
            <a:off x="1073255" y="900336"/>
            <a:ext cx="10659200" cy="5882357"/>
          </a:xfrm>
          <a:prstGeom prst="rect">
            <a:avLst/>
          </a:prstGeom>
        </p:spPr>
      </p:pic>
      <p:sp>
        <p:nvSpPr>
          <p:cNvPr id="4" name="TextBox 3">
            <a:extLst>
              <a:ext uri="{FF2B5EF4-FFF2-40B4-BE49-F238E27FC236}">
                <a16:creationId xmlns:a16="http://schemas.microsoft.com/office/drawing/2014/main" id="{11D27C18-D6AB-44DF-B226-A5AD8D2715C1}"/>
              </a:ext>
            </a:extLst>
          </p:cNvPr>
          <p:cNvSpPr txBox="1"/>
          <p:nvPr/>
        </p:nvSpPr>
        <p:spPr>
          <a:xfrm flipH="1">
            <a:off x="4223826" y="56271"/>
            <a:ext cx="2613074" cy="707886"/>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Solution</a:t>
            </a:r>
            <a:endParaRPr lang="en-IN"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7893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8785D-7B49-4737-9830-9AE3BD4EC37D}"/>
              </a:ext>
            </a:extLst>
          </p:cNvPr>
          <p:cNvSpPr>
            <a:spLocks noGrp="1"/>
          </p:cNvSpPr>
          <p:nvPr>
            <p:ph type="ctrTitle"/>
          </p:nvPr>
        </p:nvSpPr>
        <p:spPr>
          <a:xfrm>
            <a:off x="1524000" y="604916"/>
            <a:ext cx="9144000" cy="844062"/>
          </a:xfrm>
        </p:spPr>
        <p:txBody>
          <a:bodyPr>
            <a:normAutofit fontScale="90000"/>
          </a:bodyPr>
          <a:lstStyle/>
          <a:p>
            <a:r>
              <a:rPr lang="en-IN" sz="4000" dirty="0">
                <a:latin typeface="Arial" panose="020B0604020202020204" pitchFamily="34" charset="0"/>
                <a:cs typeface="Arial" panose="020B0604020202020204" pitchFamily="34" charset="0"/>
              </a:rPr>
              <a:t>Physical significances of a wave function</a:t>
            </a:r>
          </a:p>
        </p:txBody>
      </p:sp>
      <p:sp>
        <p:nvSpPr>
          <p:cNvPr id="3" name="Subtitle 2">
            <a:extLst>
              <a:ext uri="{FF2B5EF4-FFF2-40B4-BE49-F238E27FC236}">
                <a16:creationId xmlns:a16="http://schemas.microsoft.com/office/drawing/2014/main" id="{BF87288D-F8C2-421B-A5B6-A269A0439CD1}"/>
              </a:ext>
            </a:extLst>
          </p:cNvPr>
          <p:cNvSpPr>
            <a:spLocks noGrp="1"/>
          </p:cNvSpPr>
          <p:nvPr>
            <p:ph type="subTitle" idx="1"/>
          </p:nvPr>
        </p:nvSpPr>
        <p:spPr>
          <a:xfrm>
            <a:off x="876887" y="1617779"/>
            <a:ext cx="10292862" cy="4638824"/>
          </a:xfrm>
        </p:spPr>
        <p:txBody>
          <a:bodyPr vert="horz" lIns="91440" tIns="45720" rIns="91440" bIns="45720" rtlCol="0" anchor="t">
            <a:normAutofit/>
          </a:bodyPr>
          <a:lstStyle/>
          <a:p>
            <a:pPr algn="l"/>
            <a:endParaRPr lang="en-IN" sz="3200" dirty="0">
              <a:latin typeface="Arial" panose="020B0604020202020204" pitchFamily="34" charset="0"/>
              <a:cs typeface="Arial" panose="020B0604020202020204" pitchFamily="34" charset="0"/>
            </a:endParaRPr>
          </a:p>
          <a:p>
            <a:pPr marL="457200" indent="-457200" algn="l">
              <a:buFont typeface="Wingdings" panose="05000000000000000000" pitchFamily="2" charset="2"/>
              <a:buChar char="ü"/>
            </a:pPr>
            <a:r>
              <a:rPr lang="en-US" sz="3200" dirty="0">
                <a:latin typeface="Arial" panose="020B0604020202020204" pitchFamily="34" charset="0"/>
                <a:cs typeface="Arial" panose="020B0604020202020204" pitchFamily="34" charset="0"/>
              </a:rPr>
              <a:t>Ψ must be continuous and single-valued everywhere. </a:t>
            </a:r>
          </a:p>
          <a:p>
            <a:pPr marL="457200" indent="-457200" algn="l">
              <a:buFont typeface="Wingdings" panose="05000000000000000000" pitchFamily="2" charset="2"/>
              <a:buChar char="ü"/>
            </a:pPr>
            <a:r>
              <a:rPr lang="en-US" sz="3200" dirty="0">
                <a:latin typeface="Arial" panose="020B0604020202020204" pitchFamily="34" charset="0"/>
                <a:cs typeface="Arial" panose="020B0604020202020204" pitchFamily="34" charset="0"/>
              </a:rPr>
              <a:t>∂Ψ / ∂x, ∂Ψ / ∂y, ∂Ψ / ∂z must be continuous and single-valued everywhere.</a:t>
            </a:r>
          </a:p>
          <a:p>
            <a:pPr marL="457200" indent="-457200" algn="l">
              <a:buFont typeface="Wingdings" panose="05000000000000000000" pitchFamily="2" charset="2"/>
              <a:buChar char="ü"/>
            </a:pPr>
            <a:r>
              <a:rPr lang="en-US" sz="3200" dirty="0">
                <a:latin typeface="Arial"/>
                <a:cs typeface="Arial"/>
              </a:rPr>
              <a:t>Ψ must be normalizable. </a:t>
            </a:r>
            <a:endParaRPr lang="en-US" sz="3200" dirty="0">
              <a:latin typeface="Arial" panose="020B0604020202020204" pitchFamily="34" charset="0"/>
              <a:cs typeface="Arial" panose="020B0604020202020204" pitchFamily="34" charset="0"/>
            </a:endParaRPr>
          </a:p>
          <a:p>
            <a:pPr marL="457200" indent="-457200" algn="l">
              <a:buFont typeface="Wingdings" panose="05000000000000000000" pitchFamily="2" charset="2"/>
              <a:buChar char="ü"/>
            </a:pPr>
            <a:r>
              <a:rPr lang="en-US" sz="3200" dirty="0">
                <a:latin typeface="Arial" panose="020B0604020202020204" pitchFamily="34" charset="0"/>
                <a:cs typeface="Arial" panose="020B0604020202020204" pitchFamily="34" charset="0"/>
              </a:rPr>
              <a:t>| Ψ| </a:t>
            </a:r>
            <a:r>
              <a:rPr lang="en-US" sz="3200" baseline="30000" dirty="0">
                <a:latin typeface="Arial" panose="020B0604020202020204" pitchFamily="34" charset="0"/>
                <a:cs typeface="Arial" panose="020B0604020202020204" pitchFamily="34" charset="0"/>
              </a:rPr>
              <a:t>2</a:t>
            </a:r>
            <a:r>
              <a:rPr lang="en-US" sz="3200" dirty="0">
                <a:latin typeface="Arial" panose="020B0604020202020204" pitchFamily="34" charset="0"/>
                <a:cs typeface="Arial" panose="020B0604020202020204" pitchFamily="34" charset="0"/>
              </a:rPr>
              <a:t> must go ‘0’ fast enough as x, y, or z → ±∞ so that </a:t>
            </a:r>
          </a:p>
          <a:p>
            <a:pPr algn="l"/>
            <a:r>
              <a:rPr lang="en-US" sz="3200" dirty="0">
                <a:latin typeface="Arial"/>
                <a:cs typeface="Arial"/>
              </a:rPr>
              <a:t>   ∫ |Ψ| </a:t>
            </a:r>
            <a:r>
              <a:rPr lang="en-US" sz="3200" baseline="30000" dirty="0">
                <a:latin typeface="Arial"/>
                <a:cs typeface="Arial"/>
              </a:rPr>
              <a:t>2</a:t>
            </a:r>
            <a:r>
              <a:rPr lang="en-US" sz="3200" dirty="0">
                <a:latin typeface="Arial"/>
                <a:cs typeface="Arial"/>
              </a:rPr>
              <a:t> dV remains finite.</a:t>
            </a:r>
          </a:p>
        </p:txBody>
      </p:sp>
    </p:spTree>
    <p:extLst>
      <p:ext uri="{BB962C8B-B14F-4D97-AF65-F5344CB8AC3E}">
        <p14:creationId xmlns:p14="http://schemas.microsoft.com/office/powerpoint/2010/main" val="3596227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7E40A4-B8C9-441F-9E45-9806325BA093}"/>
              </a:ext>
            </a:extLst>
          </p:cNvPr>
          <p:cNvSpPr txBox="1"/>
          <p:nvPr/>
        </p:nvSpPr>
        <p:spPr>
          <a:xfrm>
            <a:off x="349481" y="1013782"/>
            <a:ext cx="4869629" cy="52100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3200" dirty="0">
                <a:latin typeface="Arial" panose="020B0604020202020204" pitchFamily="34" charset="0"/>
                <a:cs typeface="Arial" panose="020B0604020202020204" pitchFamily="34" charset="0"/>
              </a:rPr>
              <a:t>Is it well behaved wavefunction? </a:t>
            </a:r>
          </a:p>
          <a:p>
            <a:pPr indent="-228600">
              <a:lnSpc>
                <a:spcPct val="90000"/>
              </a:lnSpc>
              <a:spcAft>
                <a:spcPts val="600"/>
              </a:spcAft>
              <a:buFont typeface="Arial" panose="020B0604020202020204" pitchFamily="34" charset="0"/>
              <a:buChar char="•"/>
            </a:pPr>
            <a:r>
              <a:rPr lang="en-US" sz="3200" dirty="0">
                <a:latin typeface="Arial" panose="020B0604020202020204" pitchFamily="34" charset="0"/>
                <a:cs typeface="Arial" panose="020B0604020202020204" pitchFamily="34" charset="0"/>
              </a:rPr>
              <a:t>No</a:t>
            </a:r>
          </a:p>
          <a:p>
            <a:pPr indent="-228600">
              <a:lnSpc>
                <a:spcPct val="90000"/>
              </a:lnSpc>
              <a:spcAft>
                <a:spcPts val="600"/>
              </a:spcAft>
              <a:buFont typeface="Arial" panose="020B0604020202020204" pitchFamily="34" charset="0"/>
              <a:buChar char="•"/>
            </a:pPr>
            <a:r>
              <a:rPr lang="en-US" sz="3200" dirty="0">
                <a:latin typeface="Arial" panose="020B0604020202020204" pitchFamily="34" charset="0"/>
                <a:cs typeface="Arial" panose="020B0604020202020204" pitchFamily="34" charset="0"/>
              </a:rPr>
              <a:t>Discontinuous function</a:t>
            </a:r>
          </a:p>
          <a:p>
            <a:pPr indent="-228600">
              <a:lnSpc>
                <a:spcPct val="90000"/>
              </a:lnSpc>
              <a:spcAft>
                <a:spcPts val="600"/>
              </a:spcAft>
              <a:buFont typeface="Arial" panose="020B0604020202020204" pitchFamily="34" charset="0"/>
              <a:buChar char="•"/>
            </a:pPr>
            <a:r>
              <a:rPr lang="en-US" sz="3200" dirty="0">
                <a:latin typeface="Arial" panose="020B0604020202020204" pitchFamily="34" charset="0"/>
                <a:cs typeface="Arial" panose="020B0604020202020204" pitchFamily="34" charset="0"/>
              </a:rPr>
              <a:t>Double valued function</a:t>
            </a:r>
          </a:p>
        </p:txBody>
      </p:sp>
      <p:pic>
        <p:nvPicPr>
          <p:cNvPr id="3" name="Picture 2">
            <a:extLst>
              <a:ext uri="{FF2B5EF4-FFF2-40B4-BE49-F238E27FC236}">
                <a16:creationId xmlns:a16="http://schemas.microsoft.com/office/drawing/2014/main" id="{A3B91DE7-FFE0-474F-9556-E8B714CAAA11}"/>
              </a:ext>
            </a:extLst>
          </p:cNvPr>
          <p:cNvPicPr>
            <a:picLocks noChangeAspect="1"/>
          </p:cNvPicPr>
          <p:nvPr/>
        </p:nvPicPr>
        <p:blipFill>
          <a:blip r:embed="rId2"/>
          <a:stretch>
            <a:fillRect/>
          </a:stretch>
        </p:blipFill>
        <p:spPr>
          <a:xfrm>
            <a:off x="6699669" y="807593"/>
            <a:ext cx="3961386" cy="5634015"/>
          </a:xfrm>
          <a:prstGeom prst="rect">
            <a:avLst/>
          </a:prstGeom>
          <a:effectLst/>
        </p:spPr>
      </p:pic>
    </p:spTree>
    <p:extLst>
      <p:ext uri="{BB962C8B-B14F-4D97-AF65-F5344CB8AC3E}">
        <p14:creationId xmlns:p14="http://schemas.microsoft.com/office/powerpoint/2010/main" val="143417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9F89CA-7F48-4512-9365-AE1FF6376D5E}"/>
              </a:ext>
            </a:extLst>
          </p:cNvPr>
          <p:cNvPicPr>
            <a:picLocks noChangeAspect="1"/>
          </p:cNvPicPr>
          <p:nvPr/>
        </p:nvPicPr>
        <p:blipFill>
          <a:blip r:embed="rId2"/>
          <a:stretch>
            <a:fillRect/>
          </a:stretch>
        </p:blipFill>
        <p:spPr>
          <a:xfrm>
            <a:off x="928467" y="2367171"/>
            <a:ext cx="3179299" cy="780631"/>
          </a:xfrm>
          <a:prstGeom prst="rect">
            <a:avLst/>
          </a:prstGeom>
        </p:spPr>
      </p:pic>
      <p:sp>
        <p:nvSpPr>
          <p:cNvPr id="11" name="TextBox 10">
            <a:extLst>
              <a:ext uri="{FF2B5EF4-FFF2-40B4-BE49-F238E27FC236}">
                <a16:creationId xmlns:a16="http://schemas.microsoft.com/office/drawing/2014/main" id="{546A0C1A-FF24-4CBE-9BEC-9FA1A3FA1A40}"/>
              </a:ext>
            </a:extLst>
          </p:cNvPr>
          <p:cNvSpPr txBox="1"/>
          <p:nvPr/>
        </p:nvSpPr>
        <p:spPr>
          <a:xfrm>
            <a:off x="573314" y="758707"/>
            <a:ext cx="10765245" cy="1384995"/>
          </a:xfrm>
          <a:prstGeom prst="rect">
            <a:avLst/>
          </a:prstGeom>
          <a:noFill/>
        </p:spPr>
        <p:txBody>
          <a:bodyPr wrap="square">
            <a:spAutoFit/>
          </a:bodyPr>
          <a:lstStyle/>
          <a:p>
            <a:pPr marL="457200" indent="-457200" algn="l">
              <a:buFont typeface="Wingdings" panose="05000000000000000000" pitchFamily="2" charset="2"/>
              <a:buChar char="v"/>
            </a:pPr>
            <a:r>
              <a:rPr lang="en-US" sz="2800" b="0" i="0" u="none" strike="noStrike" baseline="0" dirty="0">
                <a:latin typeface="Times New Roman" panose="02020603050405020304" pitchFamily="18" charset="0"/>
              </a:rPr>
              <a:t>Which of the following wave function is acceptable as the solution of the Schrodinger equation for all values of  ‘</a:t>
            </a:r>
            <a:r>
              <a:rPr lang="en-US" sz="2800" b="0" i="1" u="none" strike="noStrike" baseline="0" dirty="0">
                <a:latin typeface="Times New Roman" panose="02020603050405020304" pitchFamily="18" charset="0"/>
              </a:rPr>
              <a:t>x’</a:t>
            </a:r>
            <a:r>
              <a:rPr lang="en-US" sz="2800" b="0" i="0" u="none" strike="noStrike" baseline="0" dirty="0">
                <a:latin typeface="Times New Roman" panose="02020603050405020304" pitchFamily="18" charset="0"/>
              </a:rPr>
              <a:t>? Limit – infinity to + infinity</a:t>
            </a:r>
            <a:endParaRPr lang="en-IN" sz="2800" dirty="0"/>
          </a:p>
        </p:txBody>
      </p:sp>
      <p:sp>
        <p:nvSpPr>
          <p:cNvPr id="13" name="TextBox 12">
            <a:extLst>
              <a:ext uri="{FF2B5EF4-FFF2-40B4-BE49-F238E27FC236}">
                <a16:creationId xmlns:a16="http://schemas.microsoft.com/office/drawing/2014/main" id="{FECF2609-CF17-41F2-AD45-B6F1CEE2D7E0}"/>
              </a:ext>
            </a:extLst>
          </p:cNvPr>
          <p:cNvSpPr txBox="1"/>
          <p:nvPr/>
        </p:nvSpPr>
        <p:spPr>
          <a:xfrm>
            <a:off x="1081446" y="3147802"/>
            <a:ext cx="2998177" cy="523220"/>
          </a:xfrm>
          <a:prstGeom prst="rect">
            <a:avLst/>
          </a:prstGeom>
          <a:noFill/>
        </p:spPr>
        <p:txBody>
          <a:bodyPr wrap="square">
            <a:spAutoFit/>
          </a:bodyPr>
          <a:lstStyle/>
          <a:p>
            <a:pPr algn="l"/>
            <a:r>
              <a:rPr lang="en-IN" sz="2800" b="0" i="0" u="none" strike="noStrike" baseline="0" dirty="0">
                <a:latin typeface="Times New Roman" panose="02020603050405020304" pitchFamily="18" charset="0"/>
              </a:rPr>
              <a:t>not finite at x = </a:t>
            </a:r>
            <a:r>
              <a:rPr lang="el-GR" sz="2800" b="0" i="0" u="none" strike="noStrike" baseline="0" dirty="0">
                <a:latin typeface="Times New Roman" panose="02020603050405020304" pitchFamily="18" charset="0"/>
              </a:rPr>
              <a:t>π</a:t>
            </a:r>
            <a:r>
              <a:rPr lang="en-IN" sz="2800" b="0" i="0" u="none" strike="noStrike" baseline="0" dirty="0">
                <a:latin typeface="Times New Roman" panose="02020603050405020304" pitchFamily="18" charset="0"/>
              </a:rPr>
              <a:t>/2</a:t>
            </a:r>
            <a:endParaRPr lang="en-IN" sz="2800" dirty="0"/>
          </a:p>
        </p:txBody>
      </p:sp>
      <p:pic>
        <p:nvPicPr>
          <p:cNvPr id="9" name="Picture 8">
            <a:extLst>
              <a:ext uri="{FF2B5EF4-FFF2-40B4-BE49-F238E27FC236}">
                <a16:creationId xmlns:a16="http://schemas.microsoft.com/office/drawing/2014/main" id="{13D18D37-F23F-43E0-A40A-87484E3C38E0}"/>
              </a:ext>
            </a:extLst>
          </p:cNvPr>
          <p:cNvPicPr>
            <a:picLocks noChangeAspect="1"/>
          </p:cNvPicPr>
          <p:nvPr/>
        </p:nvPicPr>
        <p:blipFill>
          <a:blip r:embed="rId3"/>
          <a:stretch>
            <a:fillRect/>
          </a:stretch>
        </p:blipFill>
        <p:spPr>
          <a:xfrm>
            <a:off x="1081446" y="3748206"/>
            <a:ext cx="3756025" cy="1173757"/>
          </a:xfrm>
          <a:prstGeom prst="rect">
            <a:avLst/>
          </a:prstGeom>
        </p:spPr>
      </p:pic>
      <p:pic>
        <p:nvPicPr>
          <p:cNvPr id="16" name="Picture 15">
            <a:extLst>
              <a:ext uri="{FF2B5EF4-FFF2-40B4-BE49-F238E27FC236}">
                <a16:creationId xmlns:a16="http://schemas.microsoft.com/office/drawing/2014/main" id="{80405620-C869-472A-9BF0-A0F1491D1FB5}"/>
              </a:ext>
            </a:extLst>
          </p:cNvPr>
          <p:cNvPicPr>
            <a:picLocks noChangeAspect="1"/>
          </p:cNvPicPr>
          <p:nvPr/>
        </p:nvPicPr>
        <p:blipFill>
          <a:blip r:embed="rId4"/>
          <a:stretch>
            <a:fillRect/>
          </a:stretch>
        </p:blipFill>
        <p:spPr>
          <a:xfrm>
            <a:off x="909947" y="5195251"/>
            <a:ext cx="7640945" cy="1338436"/>
          </a:xfrm>
          <a:prstGeom prst="rect">
            <a:avLst/>
          </a:prstGeom>
        </p:spPr>
      </p:pic>
    </p:spTree>
    <p:extLst>
      <p:ext uri="{BB962C8B-B14F-4D97-AF65-F5344CB8AC3E}">
        <p14:creationId xmlns:p14="http://schemas.microsoft.com/office/powerpoint/2010/main" val="1494597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F06DF7-61CA-4704-AAC5-ED75584A1536}"/>
              </a:ext>
            </a:extLst>
          </p:cNvPr>
          <p:cNvPicPr>
            <a:picLocks noChangeAspect="1"/>
          </p:cNvPicPr>
          <p:nvPr/>
        </p:nvPicPr>
        <p:blipFill>
          <a:blip r:embed="rId2"/>
          <a:stretch>
            <a:fillRect/>
          </a:stretch>
        </p:blipFill>
        <p:spPr>
          <a:xfrm>
            <a:off x="492206" y="1183216"/>
            <a:ext cx="5586190" cy="1686590"/>
          </a:xfrm>
          <a:prstGeom prst="rect">
            <a:avLst/>
          </a:prstGeom>
        </p:spPr>
      </p:pic>
      <p:pic>
        <p:nvPicPr>
          <p:cNvPr id="5" name="Picture 4">
            <a:extLst>
              <a:ext uri="{FF2B5EF4-FFF2-40B4-BE49-F238E27FC236}">
                <a16:creationId xmlns:a16="http://schemas.microsoft.com/office/drawing/2014/main" id="{2C43A2A0-1D90-4CC8-A6C8-7A0B2FB35EBE}"/>
              </a:ext>
            </a:extLst>
          </p:cNvPr>
          <p:cNvPicPr>
            <a:picLocks noChangeAspect="1"/>
          </p:cNvPicPr>
          <p:nvPr/>
        </p:nvPicPr>
        <p:blipFill>
          <a:blip r:embed="rId3"/>
          <a:stretch>
            <a:fillRect/>
          </a:stretch>
        </p:blipFill>
        <p:spPr>
          <a:xfrm>
            <a:off x="6873250" y="2144940"/>
            <a:ext cx="2270734" cy="1411931"/>
          </a:xfrm>
          <a:prstGeom prst="rect">
            <a:avLst/>
          </a:prstGeom>
        </p:spPr>
      </p:pic>
      <p:pic>
        <p:nvPicPr>
          <p:cNvPr id="7" name="Picture 6">
            <a:extLst>
              <a:ext uri="{FF2B5EF4-FFF2-40B4-BE49-F238E27FC236}">
                <a16:creationId xmlns:a16="http://schemas.microsoft.com/office/drawing/2014/main" id="{69472C9C-83E4-432F-B227-CE0CDF58DD92}"/>
              </a:ext>
            </a:extLst>
          </p:cNvPr>
          <p:cNvPicPr>
            <a:picLocks noChangeAspect="1"/>
          </p:cNvPicPr>
          <p:nvPr/>
        </p:nvPicPr>
        <p:blipFill>
          <a:blip r:embed="rId4"/>
          <a:stretch>
            <a:fillRect/>
          </a:stretch>
        </p:blipFill>
        <p:spPr>
          <a:xfrm>
            <a:off x="689157" y="2828079"/>
            <a:ext cx="5339405" cy="1454510"/>
          </a:xfrm>
          <a:prstGeom prst="rect">
            <a:avLst/>
          </a:prstGeom>
        </p:spPr>
      </p:pic>
      <p:pic>
        <p:nvPicPr>
          <p:cNvPr id="13" name="Picture 12">
            <a:extLst>
              <a:ext uri="{FF2B5EF4-FFF2-40B4-BE49-F238E27FC236}">
                <a16:creationId xmlns:a16="http://schemas.microsoft.com/office/drawing/2014/main" id="{840D408A-DB05-4E76-8DBE-74B55CEEE3FE}"/>
              </a:ext>
            </a:extLst>
          </p:cNvPr>
          <p:cNvPicPr>
            <a:picLocks noChangeAspect="1"/>
          </p:cNvPicPr>
          <p:nvPr/>
        </p:nvPicPr>
        <p:blipFill>
          <a:blip r:embed="rId5"/>
          <a:stretch>
            <a:fillRect/>
          </a:stretch>
        </p:blipFill>
        <p:spPr>
          <a:xfrm>
            <a:off x="798075" y="4342940"/>
            <a:ext cx="2688691" cy="1075477"/>
          </a:xfrm>
          <a:prstGeom prst="rect">
            <a:avLst/>
          </a:prstGeom>
        </p:spPr>
      </p:pic>
      <p:pic>
        <p:nvPicPr>
          <p:cNvPr id="16" name="Picture 15">
            <a:extLst>
              <a:ext uri="{FF2B5EF4-FFF2-40B4-BE49-F238E27FC236}">
                <a16:creationId xmlns:a16="http://schemas.microsoft.com/office/drawing/2014/main" id="{E5F521B5-122E-4843-A091-6B0387B7206F}"/>
              </a:ext>
            </a:extLst>
          </p:cNvPr>
          <p:cNvPicPr>
            <a:picLocks noChangeAspect="1"/>
          </p:cNvPicPr>
          <p:nvPr/>
        </p:nvPicPr>
        <p:blipFill>
          <a:blip r:embed="rId6"/>
          <a:stretch>
            <a:fillRect/>
          </a:stretch>
        </p:blipFill>
        <p:spPr>
          <a:xfrm>
            <a:off x="1417435" y="5351549"/>
            <a:ext cx="1620729" cy="1012956"/>
          </a:xfrm>
          <a:prstGeom prst="rect">
            <a:avLst/>
          </a:prstGeom>
        </p:spPr>
      </p:pic>
      <p:sp>
        <p:nvSpPr>
          <p:cNvPr id="17" name="TextBox 16">
            <a:extLst>
              <a:ext uri="{FF2B5EF4-FFF2-40B4-BE49-F238E27FC236}">
                <a16:creationId xmlns:a16="http://schemas.microsoft.com/office/drawing/2014/main" id="{2D71EEE4-E0DC-4A04-99B3-5DE36D384C9C}"/>
              </a:ext>
            </a:extLst>
          </p:cNvPr>
          <p:cNvSpPr txBox="1"/>
          <p:nvPr/>
        </p:nvSpPr>
        <p:spPr>
          <a:xfrm>
            <a:off x="4527751" y="489397"/>
            <a:ext cx="3760841" cy="769441"/>
          </a:xfrm>
          <a:prstGeom prst="rect">
            <a:avLst/>
          </a:prstGeom>
          <a:noFill/>
        </p:spPr>
        <p:txBody>
          <a:bodyPr wrap="square" rtlCol="0">
            <a:spAutoFit/>
          </a:bodyPr>
          <a:lstStyle/>
          <a:p>
            <a:r>
              <a:rPr lang="en-IN" sz="4400" dirty="0"/>
              <a:t>Normalization</a:t>
            </a:r>
          </a:p>
        </p:txBody>
      </p:sp>
    </p:spTree>
    <p:extLst>
      <p:ext uri="{BB962C8B-B14F-4D97-AF65-F5344CB8AC3E}">
        <p14:creationId xmlns:p14="http://schemas.microsoft.com/office/powerpoint/2010/main" val="215001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8B4A4-802F-4844-B183-12073667B1AF}"/>
              </a:ext>
            </a:extLst>
          </p:cNvPr>
          <p:cNvSpPr>
            <a:spLocks noGrp="1"/>
          </p:cNvSpPr>
          <p:nvPr>
            <p:ph type="ctrTitle"/>
          </p:nvPr>
        </p:nvSpPr>
        <p:spPr>
          <a:xfrm>
            <a:off x="1524000" y="325953"/>
            <a:ext cx="8578645" cy="883418"/>
          </a:xfrm>
        </p:spPr>
        <p:txBody>
          <a:bodyPr>
            <a:normAutofit fontScale="90000"/>
          </a:bodyPr>
          <a:lstStyle/>
          <a:p>
            <a:r>
              <a:rPr lang="en-IN" dirty="0"/>
              <a:t>Probability density</a:t>
            </a:r>
          </a:p>
        </p:txBody>
      </p:sp>
      <p:sp>
        <p:nvSpPr>
          <p:cNvPr id="3" name="Subtitle 2">
            <a:extLst>
              <a:ext uri="{FF2B5EF4-FFF2-40B4-BE49-F238E27FC236}">
                <a16:creationId xmlns:a16="http://schemas.microsoft.com/office/drawing/2014/main" id="{CBAAD8C0-1A51-4536-A701-DE401F285353}"/>
              </a:ext>
            </a:extLst>
          </p:cNvPr>
          <p:cNvSpPr>
            <a:spLocks noGrp="1"/>
          </p:cNvSpPr>
          <p:nvPr>
            <p:ph type="subTitle" idx="1"/>
          </p:nvPr>
        </p:nvSpPr>
        <p:spPr>
          <a:xfrm>
            <a:off x="708069" y="1491174"/>
            <a:ext cx="11165063" cy="4178105"/>
          </a:xfrm>
        </p:spPr>
        <p:txBody>
          <a:bodyPr>
            <a:noAutofit/>
          </a:bodyPr>
          <a:lstStyle/>
          <a:p>
            <a:pPr marL="457200" indent="-457200" algn="l">
              <a:buFont typeface="Wingdings" panose="05000000000000000000" pitchFamily="2" charset="2"/>
              <a:buChar char="v"/>
            </a:pPr>
            <a:r>
              <a:rPr lang="en-US" sz="2800" dirty="0"/>
              <a:t>A particle in an infinite square well has a wave function that is given by</a:t>
            </a:r>
          </a:p>
          <a:p>
            <a:pPr algn="l"/>
            <a:endParaRPr lang="en-US" sz="2800" dirty="0"/>
          </a:p>
          <a:p>
            <a:pPr algn="l"/>
            <a:endParaRPr lang="en-US" sz="2800" dirty="0"/>
          </a:p>
          <a:p>
            <a:pPr algn="l"/>
            <a:endParaRPr lang="en-US" sz="2800" dirty="0"/>
          </a:p>
          <a:p>
            <a:pPr algn="l"/>
            <a:endParaRPr lang="en-US" sz="2800" dirty="0"/>
          </a:p>
          <a:p>
            <a:pPr algn="l"/>
            <a:r>
              <a:rPr lang="en-US" sz="2800" dirty="0"/>
              <a:t>       for 0 ≤ x ≤ L and is zero otherwise. </a:t>
            </a:r>
          </a:p>
          <a:p>
            <a:pPr marL="457200" indent="-457200" algn="l">
              <a:buFont typeface="Wingdings" panose="05000000000000000000" pitchFamily="2" charset="2"/>
              <a:buChar char="v"/>
            </a:pPr>
            <a:r>
              <a:rPr lang="en-US" sz="2800" dirty="0"/>
              <a:t>Determine the probability of finding the particle between x = 0 and x = L/3.</a:t>
            </a:r>
            <a:endParaRPr lang="en-IN" sz="2800" dirty="0"/>
          </a:p>
        </p:txBody>
      </p:sp>
      <p:pic>
        <p:nvPicPr>
          <p:cNvPr id="5" name="Picture 4">
            <a:extLst>
              <a:ext uri="{FF2B5EF4-FFF2-40B4-BE49-F238E27FC236}">
                <a16:creationId xmlns:a16="http://schemas.microsoft.com/office/drawing/2014/main" id="{BF596ACF-BD5F-4AA3-94E6-88F3CA041897}"/>
              </a:ext>
            </a:extLst>
          </p:cNvPr>
          <p:cNvPicPr>
            <a:picLocks noChangeAspect="1"/>
          </p:cNvPicPr>
          <p:nvPr/>
        </p:nvPicPr>
        <p:blipFill>
          <a:blip r:embed="rId2"/>
          <a:stretch>
            <a:fillRect/>
          </a:stretch>
        </p:blipFill>
        <p:spPr>
          <a:xfrm>
            <a:off x="4432370" y="2293037"/>
            <a:ext cx="3544008" cy="1335423"/>
          </a:xfrm>
          <a:prstGeom prst="rect">
            <a:avLst/>
          </a:prstGeom>
        </p:spPr>
      </p:pic>
    </p:spTree>
    <p:extLst>
      <p:ext uri="{BB962C8B-B14F-4D97-AF65-F5344CB8AC3E}">
        <p14:creationId xmlns:p14="http://schemas.microsoft.com/office/powerpoint/2010/main" val="3019829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5F2895-6E6F-404C-BB60-97398985209D}"/>
              </a:ext>
            </a:extLst>
          </p:cNvPr>
          <p:cNvPicPr>
            <a:picLocks noChangeAspect="1"/>
          </p:cNvPicPr>
          <p:nvPr/>
        </p:nvPicPr>
        <p:blipFill>
          <a:blip r:embed="rId2"/>
          <a:stretch>
            <a:fillRect/>
          </a:stretch>
        </p:blipFill>
        <p:spPr>
          <a:xfrm>
            <a:off x="211015" y="1012874"/>
            <a:ext cx="11746523" cy="4515729"/>
          </a:xfrm>
          <a:prstGeom prst="rect">
            <a:avLst/>
          </a:prstGeom>
        </p:spPr>
      </p:pic>
      <p:sp>
        <p:nvSpPr>
          <p:cNvPr id="2" name="TextBox 1">
            <a:extLst>
              <a:ext uri="{FF2B5EF4-FFF2-40B4-BE49-F238E27FC236}">
                <a16:creationId xmlns:a16="http://schemas.microsoft.com/office/drawing/2014/main" id="{C56AB4DD-29C5-4205-BAFB-FD4DD88B4C14}"/>
              </a:ext>
            </a:extLst>
          </p:cNvPr>
          <p:cNvSpPr txBox="1"/>
          <p:nvPr/>
        </p:nvSpPr>
        <p:spPr>
          <a:xfrm>
            <a:off x="633046" y="196951"/>
            <a:ext cx="2877711" cy="923330"/>
          </a:xfrm>
          <a:prstGeom prst="rect">
            <a:avLst/>
          </a:prstGeom>
          <a:noFill/>
        </p:spPr>
        <p:txBody>
          <a:bodyPr wrap="none" rtlCol="0">
            <a:spAutoFit/>
          </a:bodyPr>
          <a:lstStyle/>
          <a:p>
            <a:r>
              <a:rPr lang="en-US" sz="5400" dirty="0">
                <a:latin typeface="Arial" panose="020B0604020202020204" pitchFamily="34" charset="0"/>
                <a:cs typeface="Arial" panose="020B0604020202020204" pitchFamily="34" charset="0"/>
              </a:rPr>
              <a:t>Solution:</a:t>
            </a:r>
            <a:endParaRPr lang="en-IN"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8127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A73C-46B7-4387-B2E5-82880AE9059F}"/>
              </a:ext>
            </a:extLst>
          </p:cNvPr>
          <p:cNvSpPr>
            <a:spLocks noGrp="1"/>
          </p:cNvSpPr>
          <p:nvPr>
            <p:ph type="title"/>
          </p:nvPr>
        </p:nvSpPr>
        <p:spPr>
          <a:xfrm>
            <a:off x="1125419" y="-14702"/>
            <a:ext cx="9145172" cy="1069780"/>
          </a:xfrm>
        </p:spPr>
        <p:txBody>
          <a:bodyPr/>
          <a:lstStyle/>
          <a:p>
            <a:pPr algn="ctr"/>
            <a:r>
              <a:rPr lang="en-IN" dirty="0">
                <a:latin typeface="Arial" panose="020B0604020202020204" pitchFamily="34" charset="0"/>
                <a:cs typeface="Arial" panose="020B0604020202020204" pitchFamily="34" charset="0"/>
              </a:rPr>
              <a:t>Operators</a:t>
            </a:r>
          </a:p>
        </p:txBody>
      </p:sp>
      <p:pic>
        <p:nvPicPr>
          <p:cNvPr id="5" name="Content Placeholder 4">
            <a:extLst>
              <a:ext uri="{FF2B5EF4-FFF2-40B4-BE49-F238E27FC236}">
                <a16:creationId xmlns:a16="http://schemas.microsoft.com/office/drawing/2014/main" id="{5FD89D10-0931-4326-A565-5D8483C16105}"/>
              </a:ext>
            </a:extLst>
          </p:cNvPr>
          <p:cNvPicPr>
            <a:picLocks noGrp="1" noChangeAspect="1"/>
          </p:cNvPicPr>
          <p:nvPr>
            <p:ph idx="1"/>
          </p:nvPr>
        </p:nvPicPr>
        <p:blipFill>
          <a:blip r:embed="rId2"/>
          <a:stretch>
            <a:fillRect/>
          </a:stretch>
        </p:blipFill>
        <p:spPr>
          <a:xfrm>
            <a:off x="1397789" y="1918258"/>
            <a:ext cx="8674679" cy="4841262"/>
          </a:xfrm>
          <a:solidFill>
            <a:schemeClr val="bg1"/>
          </a:solidFill>
          <a:ln>
            <a:noFill/>
          </a:ln>
          <a:effectLst>
            <a:outerShdw blurRad="107950" dist="12700" dir="5400000" algn="ctr">
              <a:srgbClr val="000000"/>
            </a:outerShdw>
          </a:effectLst>
        </p:spPr>
      </p:pic>
      <p:pic>
        <p:nvPicPr>
          <p:cNvPr id="4" name="Picture 3">
            <a:extLst>
              <a:ext uri="{FF2B5EF4-FFF2-40B4-BE49-F238E27FC236}">
                <a16:creationId xmlns:a16="http://schemas.microsoft.com/office/drawing/2014/main" id="{64485475-2E4E-4BE8-A839-B1C53BCC309D}"/>
              </a:ext>
            </a:extLst>
          </p:cNvPr>
          <p:cNvPicPr>
            <a:picLocks noChangeAspect="1"/>
          </p:cNvPicPr>
          <p:nvPr/>
        </p:nvPicPr>
        <p:blipFill>
          <a:blip r:embed="rId3"/>
          <a:stretch>
            <a:fillRect/>
          </a:stretch>
        </p:blipFill>
        <p:spPr>
          <a:xfrm>
            <a:off x="4171950" y="918142"/>
            <a:ext cx="3848100" cy="885825"/>
          </a:xfrm>
          <a:prstGeom prst="rect">
            <a:avLst/>
          </a:prstGeom>
        </p:spPr>
      </p:pic>
    </p:spTree>
    <p:extLst>
      <p:ext uri="{BB962C8B-B14F-4D97-AF65-F5344CB8AC3E}">
        <p14:creationId xmlns:p14="http://schemas.microsoft.com/office/powerpoint/2010/main" val="1240107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635"/>
            <a:ext cx="4046854" cy="0"/>
          </a:xfrm>
          <a:custGeom>
            <a:avLst/>
            <a:gdLst/>
            <a:ahLst/>
            <a:cxnLst/>
            <a:rect l="l" t="t" r="r" b="b"/>
            <a:pathLst>
              <a:path w="4046854">
                <a:moveTo>
                  <a:pt x="0" y="0"/>
                </a:moveTo>
                <a:lnTo>
                  <a:pt x="4046415" y="0"/>
                </a:lnTo>
              </a:path>
            </a:pathLst>
          </a:custGeom>
          <a:ln w="3175">
            <a:solidFill>
              <a:srgbClr val="00EAF7"/>
            </a:solidFill>
          </a:ln>
        </p:spPr>
        <p:txBody>
          <a:bodyPr wrap="square" lIns="0" tIns="0" rIns="0" bIns="0" rtlCol="0"/>
          <a:lstStyle/>
          <a:p>
            <a:endParaRPr/>
          </a:p>
        </p:txBody>
      </p:sp>
      <p:sp>
        <p:nvSpPr>
          <p:cNvPr id="3" name="object 3"/>
          <p:cNvSpPr/>
          <p:nvPr/>
        </p:nvSpPr>
        <p:spPr>
          <a:xfrm>
            <a:off x="1524001" y="5080"/>
            <a:ext cx="4067175" cy="0"/>
          </a:xfrm>
          <a:custGeom>
            <a:avLst/>
            <a:gdLst/>
            <a:ahLst/>
            <a:cxnLst/>
            <a:rect l="l" t="t" r="r" b="b"/>
            <a:pathLst>
              <a:path w="4067175">
                <a:moveTo>
                  <a:pt x="0" y="0"/>
                </a:moveTo>
                <a:lnTo>
                  <a:pt x="4066930" y="0"/>
                </a:lnTo>
              </a:path>
            </a:pathLst>
          </a:custGeom>
          <a:ln w="10159">
            <a:solidFill>
              <a:srgbClr val="00EAF7"/>
            </a:solidFill>
          </a:ln>
        </p:spPr>
        <p:txBody>
          <a:bodyPr wrap="square" lIns="0" tIns="0" rIns="0" bIns="0" rtlCol="0"/>
          <a:lstStyle/>
          <a:p>
            <a:endParaRPr/>
          </a:p>
        </p:txBody>
      </p:sp>
      <p:sp>
        <p:nvSpPr>
          <p:cNvPr id="4" name="object 4"/>
          <p:cNvSpPr/>
          <p:nvPr/>
        </p:nvSpPr>
        <p:spPr>
          <a:xfrm>
            <a:off x="1524001" y="13970"/>
            <a:ext cx="4087495" cy="0"/>
          </a:xfrm>
          <a:custGeom>
            <a:avLst/>
            <a:gdLst/>
            <a:ahLst/>
            <a:cxnLst/>
            <a:rect l="l" t="t" r="r" b="b"/>
            <a:pathLst>
              <a:path w="4087495">
                <a:moveTo>
                  <a:pt x="0" y="0"/>
                </a:moveTo>
                <a:lnTo>
                  <a:pt x="4087446" y="0"/>
                </a:lnTo>
              </a:path>
            </a:pathLst>
          </a:custGeom>
          <a:ln w="10159">
            <a:solidFill>
              <a:srgbClr val="00E9F6"/>
            </a:solidFill>
          </a:ln>
        </p:spPr>
        <p:txBody>
          <a:bodyPr wrap="square" lIns="0" tIns="0" rIns="0" bIns="0" rtlCol="0"/>
          <a:lstStyle/>
          <a:p>
            <a:endParaRPr/>
          </a:p>
        </p:txBody>
      </p:sp>
      <p:sp>
        <p:nvSpPr>
          <p:cNvPr id="5" name="object 5"/>
          <p:cNvSpPr/>
          <p:nvPr/>
        </p:nvSpPr>
        <p:spPr>
          <a:xfrm>
            <a:off x="1524000" y="26669"/>
            <a:ext cx="4105910" cy="0"/>
          </a:xfrm>
          <a:custGeom>
            <a:avLst/>
            <a:gdLst/>
            <a:ahLst/>
            <a:cxnLst/>
            <a:rect l="l" t="t" r="r" b="b"/>
            <a:pathLst>
              <a:path w="4105910">
                <a:moveTo>
                  <a:pt x="0" y="0"/>
                </a:moveTo>
                <a:lnTo>
                  <a:pt x="4105613" y="0"/>
                </a:lnTo>
              </a:path>
            </a:pathLst>
          </a:custGeom>
          <a:ln w="3175">
            <a:solidFill>
              <a:srgbClr val="00E8F6"/>
            </a:solidFill>
          </a:ln>
        </p:spPr>
        <p:txBody>
          <a:bodyPr wrap="square" lIns="0" tIns="0" rIns="0" bIns="0" rtlCol="0"/>
          <a:lstStyle/>
          <a:p>
            <a:endParaRPr/>
          </a:p>
        </p:txBody>
      </p:sp>
      <p:sp>
        <p:nvSpPr>
          <p:cNvPr id="6" name="object 6"/>
          <p:cNvSpPr/>
          <p:nvPr/>
        </p:nvSpPr>
        <p:spPr>
          <a:xfrm>
            <a:off x="1524001" y="21590"/>
            <a:ext cx="4093845" cy="0"/>
          </a:xfrm>
          <a:custGeom>
            <a:avLst/>
            <a:gdLst/>
            <a:ahLst/>
            <a:cxnLst/>
            <a:rect l="l" t="t" r="r" b="b"/>
            <a:pathLst>
              <a:path w="4093845">
                <a:moveTo>
                  <a:pt x="0" y="0"/>
                </a:moveTo>
                <a:lnTo>
                  <a:pt x="4093307" y="0"/>
                </a:lnTo>
              </a:path>
            </a:pathLst>
          </a:custGeom>
          <a:ln w="7620">
            <a:solidFill>
              <a:srgbClr val="00E8F6"/>
            </a:solidFill>
          </a:ln>
        </p:spPr>
        <p:txBody>
          <a:bodyPr wrap="square" lIns="0" tIns="0" rIns="0" bIns="0" rtlCol="0"/>
          <a:lstStyle/>
          <a:p>
            <a:endParaRPr/>
          </a:p>
        </p:txBody>
      </p:sp>
      <p:sp>
        <p:nvSpPr>
          <p:cNvPr id="7" name="object 7"/>
          <p:cNvSpPr/>
          <p:nvPr/>
        </p:nvSpPr>
        <p:spPr>
          <a:xfrm>
            <a:off x="1524000" y="32384"/>
            <a:ext cx="4133850" cy="0"/>
          </a:xfrm>
          <a:custGeom>
            <a:avLst/>
            <a:gdLst/>
            <a:ahLst/>
            <a:cxnLst/>
            <a:rect l="l" t="t" r="r" b="b"/>
            <a:pathLst>
              <a:path w="4133850">
                <a:moveTo>
                  <a:pt x="0" y="0"/>
                </a:moveTo>
                <a:lnTo>
                  <a:pt x="4133722" y="0"/>
                </a:lnTo>
              </a:path>
            </a:pathLst>
          </a:custGeom>
          <a:ln w="8889">
            <a:solidFill>
              <a:srgbClr val="00E7F5"/>
            </a:solidFill>
          </a:ln>
        </p:spPr>
        <p:txBody>
          <a:bodyPr wrap="square" lIns="0" tIns="0" rIns="0" bIns="0" rtlCol="0"/>
          <a:lstStyle/>
          <a:p>
            <a:endParaRPr/>
          </a:p>
        </p:txBody>
      </p:sp>
      <p:sp>
        <p:nvSpPr>
          <p:cNvPr id="8" name="object 8"/>
          <p:cNvSpPr/>
          <p:nvPr/>
        </p:nvSpPr>
        <p:spPr>
          <a:xfrm>
            <a:off x="1524001" y="41909"/>
            <a:ext cx="4162425" cy="0"/>
          </a:xfrm>
          <a:custGeom>
            <a:avLst/>
            <a:gdLst/>
            <a:ahLst/>
            <a:cxnLst/>
            <a:rect l="l" t="t" r="r" b="b"/>
            <a:pathLst>
              <a:path w="4162425">
                <a:moveTo>
                  <a:pt x="0" y="0"/>
                </a:moveTo>
                <a:lnTo>
                  <a:pt x="4161832" y="0"/>
                </a:lnTo>
              </a:path>
            </a:pathLst>
          </a:custGeom>
          <a:ln w="10160">
            <a:solidFill>
              <a:srgbClr val="00E6F4"/>
            </a:solidFill>
          </a:ln>
        </p:spPr>
        <p:txBody>
          <a:bodyPr wrap="square" lIns="0" tIns="0" rIns="0" bIns="0" rtlCol="0"/>
          <a:lstStyle/>
          <a:p>
            <a:endParaRPr/>
          </a:p>
        </p:txBody>
      </p:sp>
      <p:sp>
        <p:nvSpPr>
          <p:cNvPr id="9" name="object 9"/>
          <p:cNvSpPr/>
          <p:nvPr/>
        </p:nvSpPr>
        <p:spPr>
          <a:xfrm>
            <a:off x="1524000" y="50800"/>
            <a:ext cx="4186554" cy="0"/>
          </a:xfrm>
          <a:custGeom>
            <a:avLst/>
            <a:gdLst/>
            <a:ahLst/>
            <a:cxnLst/>
            <a:rect l="l" t="t" r="r" b="b"/>
            <a:pathLst>
              <a:path w="4186554">
                <a:moveTo>
                  <a:pt x="0" y="0"/>
                </a:moveTo>
                <a:lnTo>
                  <a:pt x="4186428" y="0"/>
                </a:lnTo>
              </a:path>
            </a:pathLst>
          </a:custGeom>
          <a:ln w="10159">
            <a:solidFill>
              <a:srgbClr val="00E5F4"/>
            </a:solidFill>
          </a:ln>
        </p:spPr>
        <p:txBody>
          <a:bodyPr wrap="square" lIns="0" tIns="0" rIns="0" bIns="0" rtlCol="0"/>
          <a:lstStyle/>
          <a:p>
            <a:endParaRPr/>
          </a:p>
        </p:txBody>
      </p:sp>
      <p:sp>
        <p:nvSpPr>
          <p:cNvPr id="10" name="object 10"/>
          <p:cNvSpPr/>
          <p:nvPr/>
        </p:nvSpPr>
        <p:spPr>
          <a:xfrm>
            <a:off x="1524000" y="64135"/>
            <a:ext cx="4210050" cy="0"/>
          </a:xfrm>
          <a:custGeom>
            <a:avLst/>
            <a:gdLst/>
            <a:ahLst/>
            <a:cxnLst/>
            <a:rect l="l" t="t" r="r" b="b"/>
            <a:pathLst>
              <a:path w="4210050">
                <a:moveTo>
                  <a:pt x="0" y="0"/>
                </a:moveTo>
                <a:lnTo>
                  <a:pt x="4209599" y="0"/>
                </a:lnTo>
              </a:path>
            </a:pathLst>
          </a:custGeom>
          <a:ln w="3175">
            <a:solidFill>
              <a:srgbClr val="00E4F3"/>
            </a:solidFill>
          </a:ln>
        </p:spPr>
        <p:txBody>
          <a:bodyPr wrap="square" lIns="0" tIns="0" rIns="0" bIns="0" rtlCol="0"/>
          <a:lstStyle/>
          <a:p>
            <a:endParaRPr/>
          </a:p>
        </p:txBody>
      </p:sp>
      <p:sp>
        <p:nvSpPr>
          <p:cNvPr id="11" name="object 11"/>
          <p:cNvSpPr/>
          <p:nvPr/>
        </p:nvSpPr>
        <p:spPr>
          <a:xfrm>
            <a:off x="1524001" y="59055"/>
            <a:ext cx="4195445" cy="0"/>
          </a:xfrm>
          <a:custGeom>
            <a:avLst/>
            <a:gdLst/>
            <a:ahLst/>
            <a:cxnLst/>
            <a:rect l="l" t="t" r="r" b="b"/>
            <a:pathLst>
              <a:path w="4195445">
                <a:moveTo>
                  <a:pt x="0" y="0"/>
                </a:moveTo>
                <a:lnTo>
                  <a:pt x="4195212" y="0"/>
                </a:lnTo>
              </a:path>
            </a:pathLst>
          </a:custGeom>
          <a:ln w="8890">
            <a:solidFill>
              <a:srgbClr val="00E4F3"/>
            </a:solidFill>
          </a:ln>
        </p:spPr>
        <p:txBody>
          <a:bodyPr wrap="square" lIns="0" tIns="0" rIns="0" bIns="0" rtlCol="0"/>
          <a:lstStyle/>
          <a:p>
            <a:endParaRPr/>
          </a:p>
        </p:txBody>
      </p:sp>
      <p:sp>
        <p:nvSpPr>
          <p:cNvPr id="12" name="object 12"/>
          <p:cNvSpPr/>
          <p:nvPr/>
        </p:nvSpPr>
        <p:spPr>
          <a:xfrm>
            <a:off x="1524001" y="68580"/>
            <a:ext cx="4241165" cy="0"/>
          </a:xfrm>
          <a:custGeom>
            <a:avLst/>
            <a:gdLst/>
            <a:ahLst/>
            <a:cxnLst/>
            <a:rect l="l" t="t" r="r" b="b"/>
            <a:pathLst>
              <a:path w="4241165">
                <a:moveTo>
                  <a:pt x="0" y="0"/>
                </a:moveTo>
                <a:lnTo>
                  <a:pt x="4240934" y="0"/>
                </a:lnTo>
              </a:path>
            </a:pathLst>
          </a:custGeom>
          <a:ln w="10159">
            <a:solidFill>
              <a:srgbClr val="00E3F2"/>
            </a:solidFill>
          </a:ln>
        </p:spPr>
        <p:txBody>
          <a:bodyPr wrap="square" lIns="0" tIns="0" rIns="0" bIns="0" rtlCol="0"/>
          <a:lstStyle/>
          <a:p>
            <a:endParaRPr/>
          </a:p>
        </p:txBody>
      </p:sp>
      <p:sp>
        <p:nvSpPr>
          <p:cNvPr id="13" name="object 13"/>
          <p:cNvSpPr/>
          <p:nvPr/>
        </p:nvSpPr>
        <p:spPr>
          <a:xfrm>
            <a:off x="1524001" y="78105"/>
            <a:ext cx="4270375" cy="0"/>
          </a:xfrm>
          <a:custGeom>
            <a:avLst/>
            <a:gdLst/>
            <a:ahLst/>
            <a:cxnLst/>
            <a:rect l="l" t="t" r="r" b="b"/>
            <a:pathLst>
              <a:path w="4270375">
                <a:moveTo>
                  <a:pt x="0" y="0"/>
                </a:moveTo>
                <a:lnTo>
                  <a:pt x="4270181" y="0"/>
                </a:lnTo>
              </a:path>
            </a:pathLst>
          </a:custGeom>
          <a:ln w="8890">
            <a:solidFill>
              <a:srgbClr val="00E2F2"/>
            </a:solidFill>
          </a:ln>
        </p:spPr>
        <p:txBody>
          <a:bodyPr wrap="square" lIns="0" tIns="0" rIns="0" bIns="0" rtlCol="0"/>
          <a:lstStyle/>
          <a:p>
            <a:endParaRPr/>
          </a:p>
        </p:txBody>
      </p:sp>
      <p:sp>
        <p:nvSpPr>
          <p:cNvPr id="14" name="object 14"/>
          <p:cNvSpPr/>
          <p:nvPr/>
        </p:nvSpPr>
        <p:spPr>
          <a:xfrm>
            <a:off x="1524000" y="87630"/>
            <a:ext cx="4304030" cy="0"/>
          </a:xfrm>
          <a:custGeom>
            <a:avLst/>
            <a:gdLst/>
            <a:ahLst/>
            <a:cxnLst/>
            <a:rect l="l" t="t" r="r" b="b"/>
            <a:pathLst>
              <a:path w="4304030">
                <a:moveTo>
                  <a:pt x="0" y="0"/>
                </a:moveTo>
                <a:lnTo>
                  <a:pt x="4303606" y="0"/>
                </a:lnTo>
              </a:path>
            </a:pathLst>
          </a:custGeom>
          <a:ln w="10159">
            <a:solidFill>
              <a:srgbClr val="00E1F1"/>
            </a:solidFill>
          </a:ln>
        </p:spPr>
        <p:txBody>
          <a:bodyPr wrap="square" lIns="0" tIns="0" rIns="0" bIns="0" rtlCol="0"/>
          <a:lstStyle/>
          <a:p>
            <a:endParaRPr/>
          </a:p>
        </p:txBody>
      </p:sp>
      <p:sp>
        <p:nvSpPr>
          <p:cNvPr id="15" name="object 15"/>
          <p:cNvSpPr/>
          <p:nvPr/>
        </p:nvSpPr>
        <p:spPr>
          <a:xfrm>
            <a:off x="10633642" y="82550"/>
            <a:ext cx="34925" cy="10160"/>
          </a:xfrm>
          <a:custGeom>
            <a:avLst/>
            <a:gdLst/>
            <a:ahLst/>
            <a:cxnLst/>
            <a:rect l="l" t="t" r="r" b="b"/>
            <a:pathLst>
              <a:path w="34925" h="10159">
                <a:moveTo>
                  <a:pt x="34358" y="0"/>
                </a:moveTo>
                <a:lnTo>
                  <a:pt x="27486" y="0"/>
                </a:lnTo>
                <a:lnTo>
                  <a:pt x="0" y="10159"/>
                </a:lnTo>
                <a:lnTo>
                  <a:pt x="34358" y="10159"/>
                </a:lnTo>
                <a:lnTo>
                  <a:pt x="34358" y="0"/>
                </a:lnTo>
                <a:close/>
              </a:path>
            </a:pathLst>
          </a:custGeom>
          <a:solidFill>
            <a:srgbClr val="00E1F1">
              <a:alpha val="45999"/>
            </a:srgbClr>
          </a:solidFill>
        </p:spPr>
        <p:txBody>
          <a:bodyPr wrap="square" lIns="0" tIns="0" rIns="0" bIns="0" rtlCol="0"/>
          <a:lstStyle/>
          <a:p>
            <a:endParaRPr/>
          </a:p>
        </p:txBody>
      </p:sp>
      <p:sp>
        <p:nvSpPr>
          <p:cNvPr id="16" name="object 16"/>
          <p:cNvSpPr/>
          <p:nvPr/>
        </p:nvSpPr>
        <p:spPr>
          <a:xfrm>
            <a:off x="1524000" y="96519"/>
            <a:ext cx="4333240" cy="0"/>
          </a:xfrm>
          <a:custGeom>
            <a:avLst/>
            <a:gdLst/>
            <a:ahLst/>
            <a:cxnLst/>
            <a:rect l="l" t="t" r="r" b="b"/>
            <a:pathLst>
              <a:path w="4333240">
                <a:moveTo>
                  <a:pt x="0" y="0"/>
                </a:moveTo>
                <a:lnTo>
                  <a:pt x="4332853" y="0"/>
                </a:lnTo>
              </a:path>
            </a:pathLst>
          </a:custGeom>
          <a:ln w="10159">
            <a:solidFill>
              <a:srgbClr val="00E0F1"/>
            </a:solidFill>
          </a:ln>
        </p:spPr>
        <p:txBody>
          <a:bodyPr wrap="square" lIns="0" tIns="0" rIns="0" bIns="0" rtlCol="0"/>
          <a:lstStyle/>
          <a:p>
            <a:endParaRPr/>
          </a:p>
        </p:txBody>
      </p:sp>
      <p:sp>
        <p:nvSpPr>
          <p:cNvPr id="17" name="object 17"/>
          <p:cNvSpPr/>
          <p:nvPr/>
        </p:nvSpPr>
        <p:spPr>
          <a:xfrm>
            <a:off x="10609592" y="91439"/>
            <a:ext cx="58419" cy="10160"/>
          </a:xfrm>
          <a:custGeom>
            <a:avLst/>
            <a:gdLst/>
            <a:ahLst/>
            <a:cxnLst/>
            <a:rect l="l" t="t" r="r" b="b"/>
            <a:pathLst>
              <a:path w="58420" h="10159">
                <a:moveTo>
                  <a:pt x="58408" y="0"/>
                </a:moveTo>
                <a:lnTo>
                  <a:pt x="27486" y="0"/>
                </a:lnTo>
                <a:lnTo>
                  <a:pt x="0" y="10159"/>
                </a:lnTo>
                <a:lnTo>
                  <a:pt x="58408" y="10159"/>
                </a:lnTo>
                <a:lnTo>
                  <a:pt x="58408" y="0"/>
                </a:lnTo>
                <a:close/>
              </a:path>
            </a:pathLst>
          </a:custGeom>
          <a:solidFill>
            <a:srgbClr val="00E0F1">
              <a:alpha val="45999"/>
            </a:srgbClr>
          </a:solidFill>
        </p:spPr>
        <p:txBody>
          <a:bodyPr wrap="square" lIns="0" tIns="0" rIns="0" bIns="0" rtlCol="0"/>
          <a:lstStyle/>
          <a:p>
            <a:endParaRPr/>
          </a:p>
        </p:txBody>
      </p:sp>
      <p:sp>
        <p:nvSpPr>
          <p:cNvPr id="18" name="object 18"/>
          <p:cNvSpPr/>
          <p:nvPr/>
        </p:nvSpPr>
        <p:spPr>
          <a:xfrm>
            <a:off x="1524000" y="105410"/>
            <a:ext cx="4362450" cy="0"/>
          </a:xfrm>
          <a:custGeom>
            <a:avLst/>
            <a:gdLst/>
            <a:ahLst/>
            <a:cxnLst/>
            <a:rect l="l" t="t" r="r" b="b"/>
            <a:pathLst>
              <a:path w="4362450">
                <a:moveTo>
                  <a:pt x="0" y="0"/>
                </a:moveTo>
                <a:lnTo>
                  <a:pt x="4362100" y="0"/>
                </a:lnTo>
              </a:path>
            </a:pathLst>
          </a:custGeom>
          <a:ln w="10160">
            <a:solidFill>
              <a:srgbClr val="00DFF0"/>
            </a:solidFill>
          </a:ln>
        </p:spPr>
        <p:txBody>
          <a:bodyPr wrap="square" lIns="0" tIns="0" rIns="0" bIns="0" rtlCol="0"/>
          <a:lstStyle/>
          <a:p>
            <a:endParaRPr/>
          </a:p>
        </p:txBody>
      </p:sp>
      <p:sp>
        <p:nvSpPr>
          <p:cNvPr id="19" name="object 19"/>
          <p:cNvSpPr/>
          <p:nvPr/>
        </p:nvSpPr>
        <p:spPr>
          <a:xfrm>
            <a:off x="10585540" y="100330"/>
            <a:ext cx="82550" cy="10160"/>
          </a:xfrm>
          <a:custGeom>
            <a:avLst/>
            <a:gdLst/>
            <a:ahLst/>
            <a:cxnLst/>
            <a:rect l="l" t="t" r="r" b="b"/>
            <a:pathLst>
              <a:path w="82550" h="10160">
                <a:moveTo>
                  <a:pt x="82459" y="0"/>
                </a:moveTo>
                <a:lnTo>
                  <a:pt x="27486" y="0"/>
                </a:lnTo>
                <a:lnTo>
                  <a:pt x="0" y="10160"/>
                </a:lnTo>
                <a:lnTo>
                  <a:pt x="82459" y="10160"/>
                </a:lnTo>
                <a:lnTo>
                  <a:pt x="82459" y="0"/>
                </a:lnTo>
                <a:close/>
              </a:path>
            </a:pathLst>
          </a:custGeom>
          <a:solidFill>
            <a:srgbClr val="00DFF0">
              <a:alpha val="45999"/>
            </a:srgbClr>
          </a:solidFill>
        </p:spPr>
        <p:txBody>
          <a:bodyPr wrap="square" lIns="0" tIns="0" rIns="0" bIns="0" rtlCol="0"/>
          <a:lstStyle/>
          <a:p>
            <a:endParaRPr/>
          </a:p>
        </p:txBody>
      </p:sp>
      <p:sp>
        <p:nvSpPr>
          <p:cNvPr id="20" name="object 20"/>
          <p:cNvSpPr/>
          <p:nvPr/>
        </p:nvSpPr>
        <p:spPr>
          <a:xfrm>
            <a:off x="1524000" y="114300"/>
            <a:ext cx="4391660" cy="0"/>
          </a:xfrm>
          <a:custGeom>
            <a:avLst/>
            <a:gdLst/>
            <a:ahLst/>
            <a:cxnLst/>
            <a:rect l="l" t="t" r="r" b="b"/>
            <a:pathLst>
              <a:path w="4391660">
                <a:moveTo>
                  <a:pt x="0" y="0"/>
                </a:moveTo>
                <a:lnTo>
                  <a:pt x="4391347" y="0"/>
                </a:lnTo>
              </a:path>
            </a:pathLst>
          </a:custGeom>
          <a:ln w="10159">
            <a:solidFill>
              <a:srgbClr val="00DEEF"/>
            </a:solidFill>
          </a:ln>
        </p:spPr>
        <p:txBody>
          <a:bodyPr wrap="square" lIns="0" tIns="0" rIns="0" bIns="0" rtlCol="0"/>
          <a:lstStyle/>
          <a:p>
            <a:endParaRPr/>
          </a:p>
        </p:txBody>
      </p:sp>
      <p:sp>
        <p:nvSpPr>
          <p:cNvPr id="21" name="object 21"/>
          <p:cNvSpPr/>
          <p:nvPr/>
        </p:nvSpPr>
        <p:spPr>
          <a:xfrm>
            <a:off x="10561490" y="114300"/>
            <a:ext cx="106680" cy="0"/>
          </a:xfrm>
          <a:custGeom>
            <a:avLst/>
            <a:gdLst/>
            <a:ahLst/>
            <a:cxnLst/>
            <a:rect l="l" t="t" r="r" b="b"/>
            <a:pathLst>
              <a:path w="106679">
                <a:moveTo>
                  <a:pt x="0" y="0"/>
                </a:moveTo>
                <a:lnTo>
                  <a:pt x="106509" y="0"/>
                </a:lnTo>
              </a:path>
            </a:pathLst>
          </a:custGeom>
          <a:ln w="10159">
            <a:solidFill>
              <a:srgbClr val="00DEEF"/>
            </a:solidFill>
          </a:ln>
        </p:spPr>
        <p:txBody>
          <a:bodyPr wrap="square" lIns="0" tIns="0" rIns="0" bIns="0" rtlCol="0"/>
          <a:lstStyle/>
          <a:p>
            <a:endParaRPr/>
          </a:p>
        </p:txBody>
      </p:sp>
      <p:sp>
        <p:nvSpPr>
          <p:cNvPr id="22" name="object 22"/>
          <p:cNvSpPr/>
          <p:nvPr/>
        </p:nvSpPr>
        <p:spPr>
          <a:xfrm>
            <a:off x="1524000" y="123825"/>
            <a:ext cx="4420870" cy="0"/>
          </a:xfrm>
          <a:custGeom>
            <a:avLst/>
            <a:gdLst/>
            <a:ahLst/>
            <a:cxnLst/>
            <a:rect l="l" t="t" r="r" b="b"/>
            <a:pathLst>
              <a:path w="4420870">
                <a:moveTo>
                  <a:pt x="0" y="0"/>
                </a:moveTo>
                <a:lnTo>
                  <a:pt x="4420593" y="0"/>
                </a:lnTo>
              </a:path>
            </a:pathLst>
          </a:custGeom>
          <a:ln w="8890">
            <a:solidFill>
              <a:srgbClr val="00DDEF"/>
            </a:solidFill>
          </a:ln>
        </p:spPr>
        <p:txBody>
          <a:bodyPr wrap="square" lIns="0" tIns="0" rIns="0" bIns="0" rtlCol="0"/>
          <a:lstStyle/>
          <a:p>
            <a:endParaRPr/>
          </a:p>
        </p:txBody>
      </p:sp>
      <p:sp>
        <p:nvSpPr>
          <p:cNvPr id="23" name="object 23"/>
          <p:cNvSpPr/>
          <p:nvPr/>
        </p:nvSpPr>
        <p:spPr>
          <a:xfrm>
            <a:off x="10537439" y="123825"/>
            <a:ext cx="130810" cy="0"/>
          </a:xfrm>
          <a:custGeom>
            <a:avLst/>
            <a:gdLst/>
            <a:ahLst/>
            <a:cxnLst/>
            <a:rect l="l" t="t" r="r" b="b"/>
            <a:pathLst>
              <a:path w="130809">
                <a:moveTo>
                  <a:pt x="0" y="0"/>
                </a:moveTo>
                <a:lnTo>
                  <a:pt x="130560" y="0"/>
                </a:lnTo>
              </a:path>
            </a:pathLst>
          </a:custGeom>
          <a:ln w="8890">
            <a:solidFill>
              <a:srgbClr val="00DDEF"/>
            </a:solidFill>
          </a:ln>
        </p:spPr>
        <p:txBody>
          <a:bodyPr wrap="square" lIns="0" tIns="0" rIns="0" bIns="0" rtlCol="0"/>
          <a:lstStyle/>
          <a:p>
            <a:endParaRPr/>
          </a:p>
        </p:txBody>
      </p:sp>
      <p:sp>
        <p:nvSpPr>
          <p:cNvPr id="24" name="object 24"/>
          <p:cNvSpPr/>
          <p:nvPr/>
        </p:nvSpPr>
        <p:spPr>
          <a:xfrm>
            <a:off x="1524001" y="133350"/>
            <a:ext cx="4454525" cy="0"/>
          </a:xfrm>
          <a:custGeom>
            <a:avLst/>
            <a:gdLst/>
            <a:ahLst/>
            <a:cxnLst/>
            <a:rect l="l" t="t" r="r" b="b"/>
            <a:pathLst>
              <a:path w="4454525">
                <a:moveTo>
                  <a:pt x="0" y="0"/>
                </a:moveTo>
                <a:lnTo>
                  <a:pt x="4454018" y="0"/>
                </a:lnTo>
              </a:path>
            </a:pathLst>
          </a:custGeom>
          <a:ln w="10159">
            <a:solidFill>
              <a:srgbClr val="00DCEE"/>
            </a:solidFill>
          </a:ln>
        </p:spPr>
        <p:txBody>
          <a:bodyPr wrap="square" lIns="0" tIns="0" rIns="0" bIns="0" rtlCol="0"/>
          <a:lstStyle/>
          <a:p>
            <a:endParaRPr/>
          </a:p>
        </p:txBody>
      </p:sp>
      <p:sp>
        <p:nvSpPr>
          <p:cNvPr id="25" name="object 25"/>
          <p:cNvSpPr/>
          <p:nvPr/>
        </p:nvSpPr>
        <p:spPr>
          <a:xfrm>
            <a:off x="10509954" y="133350"/>
            <a:ext cx="158115" cy="0"/>
          </a:xfrm>
          <a:custGeom>
            <a:avLst/>
            <a:gdLst/>
            <a:ahLst/>
            <a:cxnLst/>
            <a:rect l="l" t="t" r="r" b="b"/>
            <a:pathLst>
              <a:path w="158115">
                <a:moveTo>
                  <a:pt x="0" y="0"/>
                </a:moveTo>
                <a:lnTo>
                  <a:pt x="158046" y="0"/>
                </a:lnTo>
              </a:path>
            </a:pathLst>
          </a:custGeom>
          <a:ln w="10159">
            <a:solidFill>
              <a:srgbClr val="00DCEE"/>
            </a:solidFill>
          </a:ln>
        </p:spPr>
        <p:txBody>
          <a:bodyPr wrap="square" lIns="0" tIns="0" rIns="0" bIns="0" rtlCol="0"/>
          <a:lstStyle/>
          <a:p>
            <a:endParaRPr/>
          </a:p>
        </p:txBody>
      </p:sp>
      <p:sp>
        <p:nvSpPr>
          <p:cNvPr id="26" name="object 26"/>
          <p:cNvSpPr/>
          <p:nvPr/>
        </p:nvSpPr>
        <p:spPr>
          <a:xfrm>
            <a:off x="1524001" y="142239"/>
            <a:ext cx="4483735" cy="0"/>
          </a:xfrm>
          <a:custGeom>
            <a:avLst/>
            <a:gdLst/>
            <a:ahLst/>
            <a:cxnLst/>
            <a:rect l="l" t="t" r="r" b="b"/>
            <a:pathLst>
              <a:path w="4483735">
                <a:moveTo>
                  <a:pt x="0" y="0"/>
                </a:moveTo>
                <a:lnTo>
                  <a:pt x="4483265" y="0"/>
                </a:lnTo>
              </a:path>
            </a:pathLst>
          </a:custGeom>
          <a:ln w="10160">
            <a:solidFill>
              <a:srgbClr val="00DBED"/>
            </a:solidFill>
          </a:ln>
        </p:spPr>
        <p:txBody>
          <a:bodyPr wrap="square" lIns="0" tIns="0" rIns="0" bIns="0" rtlCol="0"/>
          <a:lstStyle/>
          <a:p>
            <a:endParaRPr/>
          </a:p>
        </p:txBody>
      </p:sp>
      <p:sp>
        <p:nvSpPr>
          <p:cNvPr id="27" name="object 27"/>
          <p:cNvSpPr/>
          <p:nvPr/>
        </p:nvSpPr>
        <p:spPr>
          <a:xfrm>
            <a:off x="10485903" y="142239"/>
            <a:ext cx="182245" cy="0"/>
          </a:xfrm>
          <a:custGeom>
            <a:avLst/>
            <a:gdLst/>
            <a:ahLst/>
            <a:cxnLst/>
            <a:rect l="l" t="t" r="r" b="b"/>
            <a:pathLst>
              <a:path w="182245">
                <a:moveTo>
                  <a:pt x="0" y="0"/>
                </a:moveTo>
                <a:lnTo>
                  <a:pt x="182097" y="0"/>
                </a:lnTo>
              </a:path>
            </a:pathLst>
          </a:custGeom>
          <a:ln w="10160">
            <a:solidFill>
              <a:srgbClr val="00DBED"/>
            </a:solidFill>
          </a:ln>
        </p:spPr>
        <p:txBody>
          <a:bodyPr wrap="square" lIns="0" tIns="0" rIns="0" bIns="0" rtlCol="0"/>
          <a:lstStyle/>
          <a:p>
            <a:endParaRPr/>
          </a:p>
        </p:txBody>
      </p:sp>
      <p:sp>
        <p:nvSpPr>
          <p:cNvPr id="28" name="object 28"/>
          <p:cNvSpPr/>
          <p:nvPr/>
        </p:nvSpPr>
        <p:spPr>
          <a:xfrm>
            <a:off x="1524001" y="153670"/>
            <a:ext cx="4506595" cy="0"/>
          </a:xfrm>
          <a:custGeom>
            <a:avLst/>
            <a:gdLst/>
            <a:ahLst/>
            <a:cxnLst/>
            <a:rect l="l" t="t" r="r" b="b"/>
            <a:pathLst>
              <a:path w="4506595">
                <a:moveTo>
                  <a:pt x="0" y="0"/>
                </a:moveTo>
                <a:lnTo>
                  <a:pt x="4506128" y="0"/>
                </a:lnTo>
              </a:path>
            </a:pathLst>
          </a:custGeom>
          <a:ln w="5079">
            <a:solidFill>
              <a:srgbClr val="00DAED"/>
            </a:solidFill>
          </a:ln>
        </p:spPr>
        <p:txBody>
          <a:bodyPr wrap="square" lIns="0" tIns="0" rIns="0" bIns="0" rtlCol="0"/>
          <a:lstStyle/>
          <a:p>
            <a:endParaRPr/>
          </a:p>
        </p:txBody>
      </p:sp>
      <p:sp>
        <p:nvSpPr>
          <p:cNvPr id="29" name="object 29"/>
          <p:cNvSpPr/>
          <p:nvPr/>
        </p:nvSpPr>
        <p:spPr>
          <a:xfrm>
            <a:off x="1524001" y="148589"/>
            <a:ext cx="4487545" cy="0"/>
          </a:xfrm>
          <a:custGeom>
            <a:avLst/>
            <a:gdLst/>
            <a:ahLst/>
            <a:cxnLst/>
            <a:rect l="l" t="t" r="r" b="b"/>
            <a:pathLst>
              <a:path w="4487545">
                <a:moveTo>
                  <a:pt x="0" y="0"/>
                </a:moveTo>
                <a:lnTo>
                  <a:pt x="4487443" y="0"/>
                </a:lnTo>
              </a:path>
            </a:pathLst>
          </a:custGeom>
          <a:ln w="5079">
            <a:solidFill>
              <a:srgbClr val="00DAED"/>
            </a:solidFill>
          </a:ln>
        </p:spPr>
        <p:txBody>
          <a:bodyPr wrap="square" lIns="0" tIns="0" rIns="0" bIns="0" rtlCol="0"/>
          <a:lstStyle/>
          <a:p>
            <a:endParaRPr/>
          </a:p>
        </p:txBody>
      </p:sp>
      <p:sp>
        <p:nvSpPr>
          <p:cNvPr id="30" name="object 30"/>
          <p:cNvSpPr/>
          <p:nvPr/>
        </p:nvSpPr>
        <p:spPr>
          <a:xfrm>
            <a:off x="10461853" y="151129"/>
            <a:ext cx="206375" cy="0"/>
          </a:xfrm>
          <a:custGeom>
            <a:avLst/>
            <a:gdLst/>
            <a:ahLst/>
            <a:cxnLst/>
            <a:rect l="l" t="t" r="r" b="b"/>
            <a:pathLst>
              <a:path w="206375">
                <a:moveTo>
                  <a:pt x="0" y="0"/>
                </a:moveTo>
                <a:lnTo>
                  <a:pt x="206148" y="0"/>
                </a:lnTo>
              </a:path>
            </a:pathLst>
          </a:custGeom>
          <a:ln w="10159">
            <a:solidFill>
              <a:srgbClr val="00DAED"/>
            </a:solidFill>
          </a:ln>
        </p:spPr>
        <p:txBody>
          <a:bodyPr wrap="square" lIns="0" tIns="0" rIns="0" bIns="0" rtlCol="0"/>
          <a:lstStyle/>
          <a:p>
            <a:endParaRPr/>
          </a:p>
        </p:txBody>
      </p:sp>
      <p:sp>
        <p:nvSpPr>
          <p:cNvPr id="31" name="object 31"/>
          <p:cNvSpPr/>
          <p:nvPr/>
        </p:nvSpPr>
        <p:spPr>
          <a:xfrm>
            <a:off x="1524000" y="160020"/>
            <a:ext cx="4552950" cy="0"/>
          </a:xfrm>
          <a:custGeom>
            <a:avLst/>
            <a:gdLst/>
            <a:ahLst/>
            <a:cxnLst/>
            <a:rect l="l" t="t" r="r" b="b"/>
            <a:pathLst>
              <a:path w="4552950">
                <a:moveTo>
                  <a:pt x="0" y="0"/>
                </a:moveTo>
                <a:lnTo>
                  <a:pt x="4552605" y="0"/>
                </a:lnTo>
              </a:path>
            </a:pathLst>
          </a:custGeom>
          <a:ln w="10159">
            <a:solidFill>
              <a:srgbClr val="00D9EC"/>
            </a:solidFill>
          </a:ln>
        </p:spPr>
        <p:txBody>
          <a:bodyPr wrap="square" lIns="0" tIns="0" rIns="0" bIns="0" rtlCol="0"/>
          <a:lstStyle/>
          <a:p>
            <a:endParaRPr/>
          </a:p>
        </p:txBody>
      </p:sp>
      <p:sp>
        <p:nvSpPr>
          <p:cNvPr id="32" name="object 32"/>
          <p:cNvSpPr/>
          <p:nvPr/>
        </p:nvSpPr>
        <p:spPr>
          <a:xfrm>
            <a:off x="10437800" y="160020"/>
            <a:ext cx="230504" cy="0"/>
          </a:xfrm>
          <a:custGeom>
            <a:avLst/>
            <a:gdLst/>
            <a:ahLst/>
            <a:cxnLst/>
            <a:rect l="l" t="t" r="r" b="b"/>
            <a:pathLst>
              <a:path w="230504">
                <a:moveTo>
                  <a:pt x="0" y="0"/>
                </a:moveTo>
                <a:lnTo>
                  <a:pt x="230198" y="0"/>
                </a:lnTo>
              </a:path>
            </a:pathLst>
          </a:custGeom>
          <a:ln w="10159">
            <a:solidFill>
              <a:srgbClr val="00D9EC"/>
            </a:solidFill>
          </a:ln>
        </p:spPr>
        <p:txBody>
          <a:bodyPr wrap="square" lIns="0" tIns="0" rIns="0" bIns="0" rtlCol="0"/>
          <a:lstStyle/>
          <a:p>
            <a:endParaRPr/>
          </a:p>
        </p:txBody>
      </p:sp>
      <p:sp>
        <p:nvSpPr>
          <p:cNvPr id="33" name="object 33"/>
          <p:cNvSpPr/>
          <p:nvPr/>
        </p:nvSpPr>
        <p:spPr>
          <a:xfrm>
            <a:off x="1524001" y="169545"/>
            <a:ext cx="4589145" cy="0"/>
          </a:xfrm>
          <a:custGeom>
            <a:avLst/>
            <a:gdLst/>
            <a:ahLst/>
            <a:cxnLst/>
            <a:rect l="l" t="t" r="r" b="b"/>
            <a:pathLst>
              <a:path w="4589145">
                <a:moveTo>
                  <a:pt x="0" y="0"/>
                </a:moveTo>
                <a:lnTo>
                  <a:pt x="4588753" y="0"/>
                </a:lnTo>
              </a:path>
            </a:pathLst>
          </a:custGeom>
          <a:ln w="8890">
            <a:solidFill>
              <a:srgbClr val="00D8EB"/>
            </a:solidFill>
          </a:ln>
        </p:spPr>
        <p:txBody>
          <a:bodyPr wrap="square" lIns="0" tIns="0" rIns="0" bIns="0" rtlCol="0"/>
          <a:lstStyle/>
          <a:p>
            <a:endParaRPr/>
          </a:p>
        </p:txBody>
      </p:sp>
      <p:sp>
        <p:nvSpPr>
          <p:cNvPr id="34" name="object 34"/>
          <p:cNvSpPr/>
          <p:nvPr/>
        </p:nvSpPr>
        <p:spPr>
          <a:xfrm>
            <a:off x="10413751" y="169545"/>
            <a:ext cx="254635" cy="0"/>
          </a:xfrm>
          <a:custGeom>
            <a:avLst/>
            <a:gdLst/>
            <a:ahLst/>
            <a:cxnLst/>
            <a:rect l="l" t="t" r="r" b="b"/>
            <a:pathLst>
              <a:path w="254634">
                <a:moveTo>
                  <a:pt x="0" y="0"/>
                </a:moveTo>
                <a:lnTo>
                  <a:pt x="254249" y="0"/>
                </a:lnTo>
              </a:path>
            </a:pathLst>
          </a:custGeom>
          <a:ln w="8890">
            <a:solidFill>
              <a:srgbClr val="00D8EB"/>
            </a:solidFill>
          </a:ln>
        </p:spPr>
        <p:txBody>
          <a:bodyPr wrap="square" lIns="0" tIns="0" rIns="0" bIns="0" rtlCol="0"/>
          <a:lstStyle/>
          <a:p>
            <a:endParaRPr/>
          </a:p>
        </p:txBody>
      </p:sp>
      <p:sp>
        <p:nvSpPr>
          <p:cNvPr id="35" name="object 35"/>
          <p:cNvSpPr/>
          <p:nvPr/>
        </p:nvSpPr>
        <p:spPr>
          <a:xfrm>
            <a:off x="1524000" y="179070"/>
            <a:ext cx="4630420" cy="0"/>
          </a:xfrm>
          <a:custGeom>
            <a:avLst/>
            <a:gdLst/>
            <a:ahLst/>
            <a:cxnLst/>
            <a:rect l="l" t="t" r="r" b="b"/>
            <a:pathLst>
              <a:path w="4630420">
                <a:moveTo>
                  <a:pt x="0" y="0"/>
                </a:moveTo>
                <a:lnTo>
                  <a:pt x="4630066" y="0"/>
                </a:lnTo>
              </a:path>
            </a:pathLst>
          </a:custGeom>
          <a:ln w="10159">
            <a:solidFill>
              <a:srgbClr val="00D7EB"/>
            </a:solidFill>
          </a:ln>
        </p:spPr>
        <p:txBody>
          <a:bodyPr wrap="square" lIns="0" tIns="0" rIns="0" bIns="0" rtlCol="0"/>
          <a:lstStyle/>
          <a:p>
            <a:endParaRPr/>
          </a:p>
        </p:txBody>
      </p:sp>
      <p:sp>
        <p:nvSpPr>
          <p:cNvPr id="36" name="object 36"/>
          <p:cNvSpPr/>
          <p:nvPr/>
        </p:nvSpPr>
        <p:spPr>
          <a:xfrm>
            <a:off x="10386264" y="179070"/>
            <a:ext cx="281940" cy="0"/>
          </a:xfrm>
          <a:custGeom>
            <a:avLst/>
            <a:gdLst/>
            <a:ahLst/>
            <a:cxnLst/>
            <a:rect l="l" t="t" r="r" b="b"/>
            <a:pathLst>
              <a:path w="281940">
                <a:moveTo>
                  <a:pt x="0" y="0"/>
                </a:moveTo>
                <a:lnTo>
                  <a:pt x="281735" y="0"/>
                </a:lnTo>
              </a:path>
            </a:pathLst>
          </a:custGeom>
          <a:ln w="10159">
            <a:solidFill>
              <a:srgbClr val="00D7EB"/>
            </a:solidFill>
          </a:ln>
        </p:spPr>
        <p:txBody>
          <a:bodyPr wrap="square" lIns="0" tIns="0" rIns="0" bIns="0" rtlCol="0"/>
          <a:lstStyle/>
          <a:p>
            <a:endParaRPr/>
          </a:p>
        </p:txBody>
      </p:sp>
      <p:sp>
        <p:nvSpPr>
          <p:cNvPr id="37" name="object 37"/>
          <p:cNvSpPr/>
          <p:nvPr/>
        </p:nvSpPr>
        <p:spPr>
          <a:xfrm>
            <a:off x="1524001" y="187960"/>
            <a:ext cx="4666615" cy="0"/>
          </a:xfrm>
          <a:custGeom>
            <a:avLst/>
            <a:gdLst/>
            <a:ahLst/>
            <a:cxnLst/>
            <a:rect l="l" t="t" r="r" b="b"/>
            <a:pathLst>
              <a:path w="4666615">
                <a:moveTo>
                  <a:pt x="0" y="0"/>
                </a:moveTo>
                <a:lnTo>
                  <a:pt x="4666215" y="0"/>
                </a:lnTo>
              </a:path>
            </a:pathLst>
          </a:custGeom>
          <a:ln w="10160">
            <a:solidFill>
              <a:srgbClr val="00D6EA"/>
            </a:solidFill>
          </a:ln>
        </p:spPr>
        <p:txBody>
          <a:bodyPr wrap="square" lIns="0" tIns="0" rIns="0" bIns="0" rtlCol="0"/>
          <a:lstStyle/>
          <a:p>
            <a:endParaRPr/>
          </a:p>
        </p:txBody>
      </p:sp>
      <p:sp>
        <p:nvSpPr>
          <p:cNvPr id="38" name="object 38"/>
          <p:cNvSpPr/>
          <p:nvPr/>
        </p:nvSpPr>
        <p:spPr>
          <a:xfrm>
            <a:off x="10362213" y="187960"/>
            <a:ext cx="306070" cy="0"/>
          </a:xfrm>
          <a:custGeom>
            <a:avLst/>
            <a:gdLst/>
            <a:ahLst/>
            <a:cxnLst/>
            <a:rect l="l" t="t" r="r" b="b"/>
            <a:pathLst>
              <a:path w="306070">
                <a:moveTo>
                  <a:pt x="0" y="0"/>
                </a:moveTo>
                <a:lnTo>
                  <a:pt x="305786" y="0"/>
                </a:lnTo>
              </a:path>
            </a:pathLst>
          </a:custGeom>
          <a:ln w="10160">
            <a:solidFill>
              <a:srgbClr val="00D6EA"/>
            </a:solidFill>
          </a:ln>
        </p:spPr>
        <p:txBody>
          <a:bodyPr wrap="square" lIns="0" tIns="0" rIns="0" bIns="0" rtlCol="0"/>
          <a:lstStyle/>
          <a:p>
            <a:endParaRPr/>
          </a:p>
        </p:txBody>
      </p:sp>
      <p:sp>
        <p:nvSpPr>
          <p:cNvPr id="39" name="object 39"/>
          <p:cNvSpPr/>
          <p:nvPr/>
        </p:nvSpPr>
        <p:spPr>
          <a:xfrm>
            <a:off x="1524000" y="196850"/>
            <a:ext cx="4702810" cy="0"/>
          </a:xfrm>
          <a:custGeom>
            <a:avLst/>
            <a:gdLst/>
            <a:ahLst/>
            <a:cxnLst/>
            <a:rect l="l" t="t" r="r" b="b"/>
            <a:pathLst>
              <a:path w="4702810">
                <a:moveTo>
                  <a:pt x="0" y="0"/>
                </a:moveTo>
                <a:lnTo>
                  <a:pt x="4702364" y="0"/>
                </a:lnTo>
              </a:path>
            </a:pathLst>
          </a:custGeom>
          <a:ln w="10159">
            <a:solidFill>
              <a:srgbClr val="00D5EA"/>
            </a:solidFill>
          </a:ln>
        </p:spPr>
        <p:txBody>
          <a:bodyPr wrap="square" lIns="0" tIns="0" rIns="0" bIns="0" rtlCol="0"/>
          <a:lstStyle/>
          <a:p>
            <a:endParaRPr/>
          </a:p>
        </p:txBody>
      </p:sp>
      <p:sp>
        <p:nvSpPr>
          <p:cNvPr id="40" name="object 40"/>
          <p:cNvSpPr/>
          <p:nvPr/>
        </p:nvSpPr>
        <p:spPr>
          <a:xfrm>
            <a:off x="10338162" y="196850"/>
            <a:ext cx="330200" cy="0"/>
          </a:xfrm>
          <a:custGeom>
            <a:avLst/>
            <a:gdLst/>
            <a:ahLst/>
            <a:cxnLst/>
            <a:rect l="l" t="t" r="r" b="b"/>
            <a:pathLst>
              <a:path w="330200">
                <a:moveTo>
                  <a:pt x="0" y="0"/>
                </a:moveTo>
                <a:lnTo>
                  <a:pt x="329837" y="0"/>
                </a:lnTo>
              </a:path>
            </a:pathLst>
          </a:custGeom>
          <a:ln w="10159">
            <a:solidFill>
              <a:srgbClr val="00D5EA"/>
            </a:solidFill>
          </a:ln>
        </p:spPr>
        <p:txBody>
          <a:bodyPr wrap="square" lIns="0" tIns="0" rIns="0" bIns="0" rtlCol="0"/>
          <a:lstStyle/>
          <a:p>
            <a:endParaRPr/>
          </a:p>
        </p:txBody>
      </p:sp>
      <p:sp>
        <p:nvSpPr>
          <p:cNvPr id="41" name="object 41"/>
          <p:cNvSpPr/>
          <p:nvPr/>
        </p:nvSpPr>
        <p:spPr>
          <a:xfrm>
            <a:off x="1524001" y="205740"/>
            <a:ext cx="4739005" cy="0"/>
          </a:xfrm>
          <a:custGeom>
            <a:avLst/>
            <a:gdLst/>
            <a:ahLst/>
            <a:cxnLst/>
            <a:rect l="l" t="t" r="r" b="b"/>
            <a:pathLst>
              <a:path w="4739005">
                <a:moveTo>
                  <a:pt x="0" y="0"/>
                </a:moveTo>
                <a:lnTo>
                  <a:pt x="4738512" y="0"/>
                </a:lnTo>
              </a:path>
            </a:pathLst>
          </a:custGeom>
          <a:ln w="10160">
            <a:solidFill>
              <a:srgbClr val="00D4E9"/>
            </a:solidFill>
          </a:ln>
        </p:spPr>
        <p:txBody>
          <a:bodyPr wrap="square" lIns="0" tIns="0" rIns="0" bIns="0" rtlCol="0"/>
          <a:lstStyle/>
          <a:p>
            <a:endParaRPr/>
          </a:p>
        </p:txBody>
      </p:sp>
      <p:sp>
        <p:nvSpPr>
          <p:cNvPr id="42" name="object 42"/>
          <p:cNvSpPr/>
          <p:nvPr/>
        </p:nvSpPr>
        <p:spPr>
          <a:xfrm>
            <a:off x="10314112" y="205740"/>
            <a:ext cx="354330" cy="0"/>
          </a:xfrm>
          <a:custGeom>
            <a:avLst/>
            <a:gdLst/>
            <a:ahLst/>
            <a:cxnLst/>
            <a:rect l="l" t="t" r="r" b="b"/>
            <a:pathLst>
              <a:path w="354329">
                <a:moveTo>
                  <a:pt x="0" y="0"/>
                </a:moveTo>
                <a:lnTo>
                  <a:pt x="353887" y="0"/>
                </a:lnTo>
              </a:path>
            </a:pathLst>
          </a:custGeom>
          <a:ln w="10160">
            <a:solidFill>
              <a:srgbClr val="00D4E9"/>
            </a:solidFill>
          </a:ln>
        </p:spPr>
        <p:txBody>
          <a:bodyPr wrap="square" lIns="0" tIns="0" rIns="0" bIns="0" rtlCol="0"/>
          <a:lstStyle/>
          <a:p>
            <a:endParaRPr/>
          </a:p>
        </p:txBody>
      </p:sp>
      <p:sp>
        <p:nvSpPr>
          <p:cNvPr id="43" name="object 43"/>
          <p:cNvSpPr/>
          <p:nvPr/>
        </p:nvSpPr>
        <p:spPr>
          <a:xfrm>
            <a:off x="1524000" y="215265"/>
            <a:ext cx="4775200" cy="0"/>
          </a:xfrm>
          <a:custGeom>
            <a:avLst/>
            <a:gdLst/>
            <a:ahLst/>
            <a:cxnLst/>
            <a:rect l="l" t="t" r="r" b="b"/>
            <a:pathLst>
              <a:path w="4775200">
                <a:moveTo>
                  <a:pt x="0" y="0"/>
                </a:moveTo>
                <a:lnTo>
                  <a:pt x="4774661" y="0"/>
                </a:lnTo>
              </a:path>
            </a:pathLst>
          </a:custGeom>
          <a:ln w="8889">
            <a:solidFill>
              <a:srgbClr val="00D3E8"/>
            </a:solidFill>
          </a:ln>
        </p:spPr>
        <p:txBody>
          <a:bodyPr wrap="square" lIns="0" tIns="0" rIns="0" bIns="0" rtlCol="0"/>
          <a:lstStyle/>
          <a:p>
            <a:endParaRPr/>
          </a:p>
        </p:txBody>
      </p:sp>
      <p:sp>
        <p:nvSpPr>
          <p:cNvPr id="44" name="object 44"/>
          <p:cNvSpPr/>
          <p:nvPr/>
        </p:nvSpPr>
        <p:spPr>
          <a:xfrm>
            <a:off x="10290061" y="215265"/>
            <a:ext cx="378460" cy="0"/>
          </a:xfrm>
          <a:custGeom>
            <a:avLst/>
            <a:gdLst/>
            <a:ahLst/>
            <a:cxnLst/>
            <a:rect l="l" t="t" r="r" b="b"/>
            <a:pathLst>
              <a:path w="378459">
                <a:moveTo>
                  <a:pt x="0" y="0"/>
                </a:moveTo>
                <a:lnTo>
                  <a:pt x="377938" y="0"/>
                </a:lnTo>
              </a:path>
            </a:pathLst>
          </a:custGeom>
          <a:ln w="8889">
            <a:solidFill>
              <a:srgbClr val="00D3E8"/>
            </a:solidFill>
          </a:ln>
        </p:spPr>
        <p:txBody>
          <a:bodyPr wrap="square" lIns="0" tIns="0" rIns="0" bIns="0" rtlCol="0"/>
          <a:lstStyle/>
          <a:p>
            <a:endParaRPr/>
          </a:p>
        </p:txBody>
      </p:sp>
      <p:sp>
        <p:nvSpPr>
          <p:cNvPr id="45" name="object 45"/>
          <p:cNvSpPr/>
          <p:nvPr/>
        </p:nvSpPr>
        <p:spPr>
          <a:xfrm>
            <a:off x="1524001" y="224790"/>
            <a:ext cx="4816475" cy="0"/>
          </a:xfrm>
          <a:custGeom>
            <a:avLst/>
            <a:gdLst/>
            <a:ahLst/>
            <a:cxnLst/>
            <a:rect l="l" t="t" r="r" b="b"/>
            <a:pathLst>
              <a:path w="4816475">
                <a:moveTo>
                  <a:pt x="0" y="0"/>
                </a:moveTo>
                <a:lnTo>
                  <a:pt x="4815974" y="0"/>
                </a:lnTo>
              </a:path>
            </a:pathLst>
          </a:custGeom>
          <a:ln w="10160">
            <a:solidFill>
              <a:srgbClr val="00D2E8"/>
            </a:solidFill>
          </a:ln>
        </p:spPr>
        <p:txBody>
          <a:bodyPr wrap="square" lIns="0" tIns="0" rIns="0" bIns="0" rtlCol="0"/>
          <a:lstStyle/>
          <a:p>
            <a:endParaRPr/>
          </a:p>
        </p:txBody>
      </p:sp>
      <p:sp>
        <p:nvSpPr>
          <p:cNvPr id="46" name="object 46"/>
          <p:cNvSpPr/>
          <p:nvPr/>
        </p:nvSpPr>
        <p:spPr>
          <a:xfrm>
            <a:off x="10271284" y="226059"/>
            <a:ext cx="396875" cy="0"/>
          </a:xfrm>
          <a:custGeom>
            <a:avLst/>
            <a:gdLst/>
            <a:ahLst/>
            <a:cxnLst/>
            <a:rect l="l" t="t" r="r" b="b"/>
            <a:pathLst>
              <a:path w="396875">
                <a:moveTo>
                  <a:pt x="0" y="0"/>
                </a:moveTo>
                <a:lnTo>
                  <a:pt x="396716" y="0"/>
                </a:lnTo>
              </a:path>
            </a:pathLst>
          </a:custGeom>
          <a:ln w="7620">
            <a:solidFill>
              <a:srgbClr val="00D2E8"/>
            </a:solidFill>
          </a:ln>
        </p:spPr>
        <p:txBody>
          <a:bodyPr wrap="square" lIns="0" tIns="0" rIns="0" bIns="0" rtlCol="0"/>
          <a:lstStyle/>
          <a:p>
            <a:endParaRPr/>
          </a:p>
        </p:txBody>
      </p:sp>
      <p:sp>
        <p:nvSpPr>
          <p:cNvPr id="47" name="object 47"/>
          <p:cNvSpPr/>
          <p:nvPr/>
        </p:nvSpPr>
        <p:spPr>
          <a:xfrm>
            <a:off x="10286626" y="220979"/>
            <a:ext cx="381635" cy="0"/>
          </a:xfrm>
          <a:custGeom>
            <a:avLst/>
            <a:gdLst/>
            <a:ahLst/>
            <a:cxnLst/>
            <a:rect l="l" t="t" r="r" b="b"/>
            <a:pathLst>
              <a:path w="381634">
                <a:moveTo>
                  <a:pt x="0" y="0"/>
                </a:moveTo>
                <a:lnTo>
                  <a:pt x="381374" y="0"/>
                </a:lnTo>
              </a:path>
            </a:pathLst>
          </a:custGeom>
          <a:ln w="3175">
            <a:solidFill>
              <a:srgbClr val="00D2E8"/>
            </a:solidFill>
          </a:ln>
        </p:spPr>
        <p:txBody>
          <a:bodyPr wrap="square" lIns="0" tIns="0" rIns="0" bIns="0" rtlCol="0"/>
          <a:lstStyle/>
          <a:p>
            <a:endParaRPr/>
          </a:p>
        </p:txBody>
      </p:sp>
      <p:sp>
        <p:nvSpPr>
          <p:cNvPr id="48" name="object 48"/>
          <p:cNvSpPr/>
          <p:nvPr/>
        </p:nvSpPr>
        <p:spPr>
          <a:xfrm>
            <a:off x="1524000" y="233679"/>
            <a:ext cx="4852670" cy="0"/>
          </a:xfrm>
          <a:custGeom>
            <a:avLst/>
            <a:gdLst/>
            <a:ahLst/>
            <a:cxnLst/>
            <a:rect l="l" t="t" r="r" b="b"/>
            <a:pathLst>
              <a:path w="4852670">
                <a:moveTo>
                  <a:pt x="0" y="0"/>
                </a:moveTo>
                <a:lnTo>
                  <a:pt x="4852123" y="0"/>
                </a:lnTo>
              </a:path>
            </a:pathLst>
          </a:custGeom>
          <a:ln w="10159">
            <a:solidFill>
              <a:srgbClr val="00D1E7"/>
            </a:solidFill>
          </a:ln>
        </p:spPr>
        <p:txBody>
          <a:bodyPr wrap="square" lIns="0" tIns="0" rIns="0" bIns="0" rtlCol="0"/>
          <a:lstStyle/>
          <a:p>
            <a:endParaRPr/>
          </a:p>
        </p:txBody>
      </p:sp>
      <p:sp>
        <p:nvSpPr>
          <p:cNvPr id="49" name="object 49"/>
          <p:cNvSpPr/>
          <p:nvPr/>
        </p:nvSpPr>
        <p:spPr>
          <a:xfrm>
            <a:off x="10231596" y="233679"/>
            <a:ext cx="436880" cy="0"/>
          </a:xfrm>
          <a:custGeom>
            <a:avLst/>
            <a:gdLst/>
            <a:ahLst/>
            <a:cxnLst/>
            <a:rect l="l" t="t" r="r" b="b"/>
            <a:pathLst>
              <a:path w="436879">
                <a:moveTo>
                  <a:pt x="0" y="0"/>
                </a:moveTo>
                <a:lnTo>
                  <a:pt x="436403" y="0"/>
                </a:lnTo>
              </a:path>
            </a:pathLst>
          </a:custGeom>
          <a:ln w="10159">
            <a:solidFill>
              <a:srgbClr val="00D1E7"/>
            </a:solidFill>
          </a:ln>
        </p:spPr>
        <p:txBody>
          <a:bodyPr wrap="square" lIns="0" tIns="0" rIns="0" bIns="0" rtlCol="0"/>
          <a:lstStyle/>
          <a:p>
            <a:endParaRPr/>
          </a:p>
        </p:txBody>
      </p:sp>
      <p:sp>
        <p:nvSpPr>
          <p:cNvPr id="50" name="object 50"/>
          <p:cNvSpPr/>
          <p:nvPr/>
        </p:nvSpPr>
        <p:spPr>
          <a:xfrm>
            <a:off x="1524001" y="242570"/>
            <a:ext cx="4888865" cy="0"/>
          </a:xfrm>
          <a:custGeom>
            <a:avLst/>
            <a:gdLst/>
            <a:ahLst/>
            <a:cxnLst/>
            <a:rect l="l" t="t" r="r" b="b"/>
            <a:pathLst>
              <a:path w="4888865">
                <a:moveTo>
                  <a:pt x="0" y="0"/>
                </a:moveTo>
                <a:lnTo>
                  <a:pt x="4888272" y="0"/>
                </a:lnTo>
              </a:path>
            </a:pathLst>
          </a:custGeom>
          <a:ln w="10159">
            <a:solidFill>
              <a:srgbClr val="00D0E6"/>
            </a:solidFill>
          </a:ln>
        </p:spPr>
        <p:txBody>
          <a:bodyPr wrap="square" lIns="0" tIns="0" rIns="0" bIns="0" rtlCol="0"/>
          <a:lstStyle/>
          <a:p>
            <a:endParaRPr/>
          </a:p>
        </p:txBody>
      </p:sp>
      <p:sp>
        <p:nvSpPr>
          <p:cNvPr id="51" name="object 51"/>
          <p:cNvSpPr/>
          <p:nvPr/>
        </p:nvSpPr>
        <p:spPr>
          <a:xfrm>
            <a:off x="10203815" y="242570"/>
            <a:ext cx="464184" cy="0"/>
          </a:xfrm>
          <a:custGeom>
            <a:avLst/>
            <a:gdLst/>
            <a:ahLst/>
            <a:cxnLst/>
            <a:rect l="l" t="t" r="r" b="b"/>
            <a:pathLst>
              <a:path w="464184">
                <a:moveTo>
                  <a:pt x="0" y="0"/>
                </a:moveTo>
                <a:lnTo>
                  <a:pt x="464184" y="0"/>
                </a:lnTo>
              </a:path>
            </a:pathLst>
          </a:custGeom>
          <a:ln w="10159">
            <a:solidFill>
              <a:srgbClr val="00D0E6"/>
            </a:solidFill>
          </a:ln>
        </p:spPr>
        <p:txBody>
          <a:bodyPr wrap="square" lIns="0" tIns="0" rIns="0" bIns="0" rtlCol="0"/>
          <a:lstStyle/>
          <a:p>
            <a:endParaRPr/>
          </a:p>
        </p:txBody>
      </p:sp>
      <p:sp>
        <p:nvSpPr>
          <p:cNvPr id="52" name="object 52"/>
          <p:cNvSpPr/>
          <p:nvPr/>
        </p:nvSpPr>
        <p:spPr>
          <a:xfrm>
            <a:off x="1524001" y="251459"/>
            <a:ext cx="4924425" cy="0"/>
          </a:xfrm>
          <a:custGeom>
            <a:avLst/>
            <a:gdLst/>
            <a:ahLst/>
            <a:cxnLst/>
            <a:rect l="l" t="t" r="r" b="b"/>
            <a:pathLst>
              <a:path w="4924425">
                <a:moveTo>
                  <a:pt x="0" y="0"/>
                </a:moveTo>
                <a:lnTo>
                  <a:pt x="4924420" y="0"/>
                </a:lnTo>
              </a:path>
            </a:pathLst>
          </a:custGeom>
          <a:ln w="10160">
            <a:solidFill>
              <a:srgbClr val="00CFE6"/>
            </a:solidFill>
          </a:ln>
        </p:spPr>
        <p:txBody>
          <a:bodyPr wrap="square" lIns="0" tIns="0" rIns="0" bIns="0" rtlCol="0"/>
          <a:lstStyle/>
          <a:p>
            <a:endParaRPr/>
          </a:p>
        </p:txBody>
      </p:sp>
      <p:sp>
        <p:nvSpPr>
          <p:cNvPr id="53" name="object 53"/>
          <p:cNvSpPr/>
          <p:nvPr/>
        </p:nvSpPr>
        <p:spPr>
          <a:xfrm>
            <a:off x="10176034" y="251459"/>
            <a:ext cx="492125" cy="0"/>
          </a:xfrm>
          <a:custGeom>
            <a:avLst/>
            <a:gdLst/>
            <a:ahLst/>
            <a:cxnLst/>
            <a:rect l="l" t="t" r="r" b="b"/>
            <a:pathLst>
              <a:path w="492125">
                <a:moveTo>
                  <a:pt x="0" y="0"/>
                </a:moveTo>
                <a:lnTo>
                  <a:pt x="491966" y="0"/>
                </a:lnTo>
              </a:path>
            </a:pathLst>
          </a:custGeom>
          <a:ln w="10160">
            <a:solidFill>
              <a:srgbClr val="00CFE6"/>
            </a:solidFill>
          </a:ln>
        </p:spPr>
        <p:txBody>
          <a:bodyPr wrap="square" lIns="0" tIns="0" rIns="0" bIns="0" rtlCol="0"/>
          <a:lstStyle/>
          <a:p>
            <a:endParaRPr/>
          </a:p>
        </p:txBody>
      </p:sp>
      <p:sp>
        <p:nvSpPr>
          <p:cNvPr id="54" name="object 54"/>
          <p:cNvSpPr/>
          <p:nvPr/>
        </p:nvSpPr>
        <p:spPr>
          <a:xfrm>
            <a:off x="1524000" y="260984"/>
            <a:ext cx="4960620" cy="0"/>
          </a:xfrm>
          <a:custGeom>
            <a:avLst/>
            <a:gdLst/>
            <a:ahLst/>
            <a:cxnLst/>
            <a:rect l="l" t="t" r="r" b="b"/>
            <a:pathLst>
              <a:path w="4960620">
                <a:moveTo>
                  <a:pt x="0" y="0"/>
                </a:moveTo>
                <a:lnTo>
                  <a:pt x="4960569" y="0"/>
                </a:lnTo>
              </a:path>
            </a:pathLst>
          </a:custGeom>
          <a:ln w="8889">
            <a:solidFill>
              <a:srgbClr val="00CEE5"/>
            </a:solidFill>
          </a:ln>
        </p:spPr>
        <p:txBody>
          <a:bodyPr wrap="square" lIns="0" tIns="0" rIns="0" bIns="0" rtlCol="0"/>
          <a:lstStyle/>
          <a:p>
            <a:endParaRPr/>
          </a:p>
        </p:txBody>
      </p:sp>
      <p:sp>
        <p:nvSpPr>
          <p:cNvPr id="55" name="object 55"/>
          <p:cNvSpPr/>
          <p:nvPr/>
        </p:nvSpPr>
        <p:spPr>
          <a:xfrm>
            <a:off x="10148253" y="260984"/>
            <a:ext cx="520065" cy="0"/>
          </a:xfrm>
          <a:custGeom>
            <a:avLst/>
            <a:gdLst/>
            <a:ahLst/>
            <a:cxnLst/>
            <a:rect l="l" t="t" r="r" b="b"/>
            <a:pathLst>
              <a:path w="520065">
                <a:moveTo>
                  <a:pt x="0" y="0"/>
                </a:moveTo>
                <a:lnTo>
                  <a:pt x="519747" y="0"/>
                </a:lnTo>
              </a:path>
            </a:pathLst>
          </a:custGeom>
          <a:ln w="8889">
            <a:solidFill>
              <a:srgbClr val="00CEE5"/>
            </a:solidFill>
          </a:ln>
        </p:spPr>
        <p:txBody>
          <a:bodyPr wrap="square" lIns="0" tIns="0" rIns="0" bIns="0" rtlCol="0"/>
          <a:lstStyle/>
          <a:p>
            <a:endParaRPr/>
          </a:p>
        </p:txBody>
      </p:sp>
      <p:sp>
        <p:nvSpPr>
          <p:cNvPr id="56" name="object 56"/>
          <p:cNvSpPr/>
          <p:nvPr/>
        </p:nvSpPr>
        <p:spPr>
          <a:xfrm>
            <a:off x="1524001" y="270509"/>
            <a:ext cx="5001895" cy="0"/>
          </a:xfrm>
          <a:custGeom>
            <a:avLst/>
            <a:gdLst/>
            <a:ahLst/>
            <a:cxnLst/>
            <a:rect l="l" t="t" r="r" b="b"/>
            <a:pathLst>
              <a:path w="5001895">
                <a:moveTo>
                  <a:pt x="0" y="0"/>
                </a:moveTo>
                <a:lnTo>
                  <a:pt x="5001882" y="0"/>
                </a:lnTo>
              </a:path>
            </a:pathLst>
          </a:custGeom>
          <a:ln w="10160">
            <a:solidFill>
              <a:srgbClr val="00CDE4"/>
            </a:solidFill>
          </a:ln>
        </p:spPr>
        <p:txBody>
          <a:bodyPr wrap="square" lIns="0" tIns="0" rIns="0" bIns="0" rtlCol="0"/>
          <a:lstStyle/>
          <a:p>
            <a:endParaRPr/>
          </a:p>
        </p:txBody>
      </p:sp>
      <p:sp>
        <p:nvSpPr>
          <p:cNvPr id="57" name="object 57"/>
          <p:cNvSpPr/>
          <p:nvPr/>
        </p:nvSpPr>
        <p:spPr>
          <a:xfrm>
            <a:off x="10116503" y="270509"/>
            <a:ext cx="551815" cy="0"/>
          </a:xfrm>
          <a:custGeom>
            <a:avLst/>
            <a:gdLst/>
            <a:ahLst/>
            <a:cxnLst/>
            <a:rect l="l" t="t" r="r" b="b"/>
            <a:pathLst>
              <a:path w="551815">
                <a:moveTo>
                  <a:pt x="0" y="0"/>
                </a:moveTo>
                <a:lnTo>
                  <a:pt x="551497" y="0"/>
                </a:lnTo>
              </a:path>
            </a:pathLst>
          </a:custGeom>
          <a:ln w="10160">
            <a:solidFill>
              <a:srgbClr val="00CDE4"/>
            </a:solidFill>
          </a:ln>
        </p:spPr>
        <p:txBody>
          <a:bodyPr wrap="square" lIns="0" tIns="0" rIns="0" bIns="0" rtlCol="0"/>
          <a:lstStyle/>
          <a:p>
            <a:endParaRPr/>
          </a:p>
        </p:txBody>
      </p:sp>
      <p:sp>
        <p:nvSpPr>
          <p:cNvPr id="58" name="object 58"/>
          <p:cNvSpPr/>
          <p:nvPr/>
        </p:nvSpPr>
        <p:spPr>
          <a:xfrm>
            <a:off x="1524000" y="279400"/>
            <a:ext cx="5038090" cy="0"/>
          </a:xfrm>
          <a:custGeom>
            <a:avLst/>
            <a:gdLst/>
            <a:ahLst/>
            <a:cxnLst/>
            <a:rect l="l" t="t" r="r" b="b"/>
            <a:pathLst>
              <a:path w="5038090">
                <a:moveTo>
                  <a:pt x="0" y="0"/>
                </a:moveTo>
                <a:lnTo>
                  <a:pt x="5038031" y="0"/>
                </a:lnTo>
              </a:path>
            </a:pathLst>
          </a:custGeom>
          <a:ln w="10159">
            <a:solidFill>
              <a:srgbClr val="00CCE4"/>
            </a:solidFill>
          </a:ln>
        </p:spPr>
        <p:txBody>
          <a:bodyPr wrap="square" lIns="0" tIns="0" rIns="0" bIns="0" rtlCol="0"/>
          <a:lstStyle/>
          <a:p>
            <a:endParaRPr/>
          </a:p>
        </p:txBody>
      </p:sp>
      <p:sp>
        <p:nvSpPr>
          <p:cNvPr id="59" name="object 59"/>
          <p:cNvSpPr/>
          <p:nvPr/>
        </p:nvSpPr>
        <p:spPr>
          <a:xfrm>
            <a:off x="10088722" y="279400"/>
            <a:ext cx="579755" cy="0"/>
          </a:xfrm>
          <a:custGeom>
            <a:avLst/>
            <a:gdLst/>
            <a:ahLst/>
            <a:cxnLst/>
            <a:rect l="l" t="t" r="r" b="b"/>
            <a:pathLst>
              <a:path w="579754">
                <a:moveTo>
                  <a:pt x="0" y="0"/>
                </a:moveTo>
                <a:lnTo>
                  <a:pt x="579278" y="0"/>
                </a:lnTo>
              </a:path>
            </a:pathLst>
          </a:custGeom>
          <a:ln w="10159">
            <a:solidFill>
              <a:srgbClr val="00CCE4"/>
            </a:solidFill>
          </a:ln>
        </p:spPr>
        <p:txBody>
          <a:bodyPr wrap="square" lIns="0" tIns="0" rIns="0" bIns="0" rtlCol="0"/>
          <a:lstStyle/>
          <a:p>
            <a:endParaRPr/>
          </a:p>
        </p:txBody>
      </p:sp>
      <p:sp>
        <p:nvSpPr>
          <p:cNvPr id="60" name="object 60"/>
          <p:cNvSpPr/>
          <p:nvPr/>
        </p:nvSpPr>
        <p:spPr>
          <a:xfrm>
            <a:off x="1524001" y="288290"/>
            <a:ext cx="5074285" cy="0"/>
          </a:xfrm>
          <a:custGeom>
            <a:avLst/>
            <a:gdLst/>
            <a:ahLst/>
            <a:cxnLst/>
            <a:rect l="l" t="t" r="r" b="b"/>
            <a:pathLst>
              <a:path w="5074285">
                <a:moveTo>
                  <a:pt x="0" y="0"/>
                </a:moveTo>
                <a:lnTo>
                  <a:pt x="5074179" y="0"/>
                </a:lnTo>
              </a:path>
            </a:pathLst>
          </a:custGeom>
          <a:ln w="10160">
            <a:solidFill>
              <a:srgbClr val="00CCE3"/>
            </a:solidFill>
          </a:ln>
        </p:spPr>
        <p:txBody>
          <a:bodyPr wrap="square" lIns="0" tIns="0" rIns="0" bIns="0" rtlCol="0"/>
          <a:lstStyle/>
          <a:p>
            <a:endParaRPr/>
          </a:p>
        </p:txBody>
      </p:sp>
      <p:sp>
        <p:nvSpPr>
          <p:cNvPr id="61" name="object 61"/>
          <p:cNvSpPr/>
          <p:nvPr/>
        </p:nvSpPr>
        <p:spPr>
          <a:xfrm>
            <a:off x="10060940" y="288290"/>
            <a:ext cx="607060" cy="0"/>
          </a:xfrm>
          <a:custGeom>
            <a:avLst/>
            <a:gdLst/>
            <a:ahLst/>
            <a:cxnLst/>
            <a:rect l="l" t="t" r="r" b="b"/>
            <a:pathLst>
              <a:path w="607059">
                <a:moveTo>
                  <a:pt x="0" y="0"/>
                </a:moveTo>
                <a:lnTo>
                  <a:pt x="607060" y="0"/>
                </a:lnTo>
              </a:path>
            </a:pathLst>
          </a:custGeom>
          <a:ln w="10160">
            <a:solidFill>
              <a:srgbClr val="00CCE3"/>
            </a:solidFill>
          </a:ln>
        </p:spPr>
        <p:txBody>
          <a:bodyPr wrap="square" lIns="0" tIns="0" rIns="0" bIns="0" rtlCol="0"/>
          <a:lstStyle/>
          <a:p>
            <a:endParaRPr/>
          </a:p>
        </p:txBody>
      </p:sp>
      <p:sp>
        <p:nvSpPr>
          <p:cNvPr id="62" name="object 62"/>
          <p:cNvSpPr/>
          <p:nvPr/>
        </p:nvSpPr>
        <p:spPr>
          <a:xfrm>
            <a:off x="1524000" y="297179"/>
            <a:ext cx="5110480" cy="0"/>
          </a:xfrm>
          <a:custGeom>
            <a:avLst/>
            <a:gdLst/>
            <a:ahLst/>
            <a:cxnLst/>
            <a:rect l="l" t="t" r="r" b="b"/>
            <a:pathLst>
              <a:path w="5110480">
                <a:moveTo>
                  <a:pt x="0" y="0"/>
                </a:moveTo>
                <a:lnTo>
                  <a:pt x="5110328" y="0"/>
                </a:lnTo>
              </a:path>
            </a:pathLst>
          </a:custGeom>
          <a:ln w="10159">
            <a:solidFill>
              <a:srgbClr val="00CAE3"/>
            </a:solidFill>
          </a:ln>
        </p:spPr>
        <p:txBody>
          <a:bodyPr wrap="square" lIns="0" tIns="0" rIns="0" bIns="0" rtlCol="0"/>
          <a:lstStyle/>
          <a:p>
            <a:endParaRPr/>
          </a:p>
        </p:txBody>
      </p:sp>
      <p:sp>
        <p:nvSpPr>
          <p:cNvPr id="63" name="object 63"/>
          <p:cNvSpPr/>
          <p:nvPr/>
        </p:nvSpPr>
        <p:spPr>
          <a:xfrm>
            <a:off x="10033158" y="297179"/>
            <a:ext cx="635000" cy="0"/>
          </a:xfrm>
          <a:custGeom>
            <a:avLst/>
            <a:gdLst/>
            <a:ahLst/>
            <a:cxnLst/>
            <a:rect l="l" t="t" r="r" b="b"/>
            <a:pathLst>
              <a:path w="635000">
                <a:moveTo>
                  <a:pt x="0" y="0"/>
                </a:moveTo>
                <a:lnTo>
                  <a:pt x="634841" y="0"/>
                </a:lnTo>
              </a:path>
            </a:pathLst>
          </a:custGeom>
          <a:ln w="10159">
            <a:solidFill>
              <a:srgbClr val="00CAE3"/>
            </a:solidFill>
          </a:ln>
        </p:spPr>
        <p:txBody>
          <a:bodyPr wrap="square" lIns="0" tIns="0" rIns="0" bIns="0" rtlCol="0"/>
          <a:lstStyle/>
          <a:p>
            <a:endParaRPr/>
          </a:p>
        </p:txBody>
      </p:sp>
      <p:sp>
        <p:nvSpPr>
          <p:cNvPr id="64" name="object 64"/>
          <p:cNvSpPr/>
          <p:nvPr/>
        </p:nvSpPr>
        <p:spPr>
          <a:xfrm>
            <a:off x="1524001" y="306704"/>
            <a:ext cx="5146675" cy="0"/>
          </a:xfrm>
          <a:custGeom>
            <a:avLst/>
            <a:gdLst/>
            <a:ahLst/>
            <a:cxnLst/>
            <a:rect l="l" t="t" r="r" b="b"/>
            <a:pathLst>
              <a:path w="5146675">
                <a:moveTo>
                  <a:pt x="0" y="0"/>
                </a:moveTo>
                <a:lnTo>
                  <a:pt x="5146477" y="0"/>
                </a:lnTo>
              </a:path>
            </a:pathLst>
          </a:custGeom>
          <a:ln w="8890">
            <a:solidFill>
              <a:srgbClr val="00C9E2"/>
            </a:solidFill>
          </a:ln>
        </p:spPr>
        <p:txBody>
          <a:bodyPr wrap="square" lIns="0" tIns="0" rIns="0" bIns="0" rtlCol="0"/>
          <a:lstStyle/>
          <a:p>
            <a:endParaRPr/>
          </a:p>
        </p:txBody>
      </p:sp>
      <p:sp>
        <p:nvSpPr>
          <p:cNvPr id="65" name="object 65"/>
          <p:cNvSpPr/>
          <p:nvPr/>
        </p:nvSpPr>
        <p:spPr>
          <a:xfrm>
            <a:off x="10015856" y="307340"/>
            <a:ext cx="652145" cy="0"/>
          </a:xfrm>
          <a:custGeom>
            <a:avLst/>
            <a:gdLst/>
            <a:ahLst/>
            <a:cxnLst/>
            <a:rect l="l" t="t" r="r" b="b"/>
            <a:pathLst>
              <a:path w="652145">
                <a:moveTo>
                  <a:pt x="0" y="0"/>
                </a:moveTo>
                <a:lnTo>
                  <a:pt x="652145" y="0"/>
                </a:lnTo>
              </a:path>
            </a:pathLst>
          </a:custGeom>
          <a:ln w="7620">
            <a:solidFill>
              <a:srgbClr val="00C9E2"/>
            </a:solidFill>
          </a:ln>
        </p:spPr>
        <p:txBody>
          <a:bodyPr wrap="square" lIns="0" tIns="0" rIns="0" bIns="0" rtlCol="0"/>
          <a:lstStyle/>
          <a:p>
            <a:endParaRPr/>
          </a:p>
        </p:txBody>
      </p:sp>
      <p:sp>
        <p:nvSpPr>
          <p:cNvPr id="66" name="object 66"/>
          <p:cNvSpPr/>
          <p:nvPr/>
        </p:nvSpPr>
        <p:spPr>
          <a:xfrm>
            <a:off x="10031175" y="302895"/>
            <a:ext cx="636905" cy="0"/>
          </a:xfrm>
          <a:custGeom>
            <a:avLst/>
            <a:gdLst/>
            <a:ahLst/>
            <a:cxnLst/>
            <a:rect l="l" t="t" r="r" b="b"/>
            <a:pathLst>
              <a:path w="636904">
                <a:moveTo>
                  <a:pt x="0" y="0"/>
                </a:moveTo>
                <a:lnTo>
                  <a:pt x="636825" y="0"/>
                </a:lnTo>
              </a:path>
            </a:pathLst>
          </a:custGeom>
          <a:ln w="3175">
            <a:solidFill>
              <a:srgbClr val="00C9E2"/>
            </a:solidFill>
          </a:ln>
        </p:spPr>
        <p:txBody>
          <a:bodyPr wrap="square" lIns="0" tIns="0" rIns="0" bIns="0" rtlCol="0"/>
          <a:lstStyle/>
          <a:p>
            <a:endParaRPr/>
          </a:p>
        </p:txBody>
      </p:sp>
      <p:sp>
        <p:nvSpPr>
          <p:cNvPr id="67" name="object 67"/>
          <p:cNvSpPr/>
          <p:nvPr/>
        </p:nvSpPr>
        <p:spPr>
          <a:xfrm>
            <a:off x="1524000" y="316229"/>
            <a:ext cx="2352040" cy="0"/>
          </a:xfrm>
          <a:custGeom>
            <a:avLst/>
            <a:gdLst/>
            <a:ahLst/>
            <a:cxnLst/>
            <a:rect l="l" t="t" r="r" b="b"/>
            <a:pathLst>
              <a:path w="2352040">
                <a:moveTo>
                  <a:pt x="0" y="0"/>
                </a:moveTo>
                <a:lnTo>
                  <a:pt x="2352040" y="0"/>
                </a:lnTo>
              </a:path>
            </a:pathLst>
          </a:custGeom>
          <a:ln w="10159">
            <a:solidFill>
              <a:srgbClr val="00C8E1"/>
            </a:solidFill>
          </a:ln>
        </p:spPr>
        <p:txBody>
          <a:bodyPr wrap="square" lIns="0" tIns="0" rIns="0" bIns="0" rtlCol="0"/>
          <a:lstStyle/>
          <a:p>
            <a:endParaRPr/>
          </a:p>
        </p:txBody>
      </p:sp>
      <p:sp>
        <p:nvSpPr>
          <p:cNvPr id="68" name="object 68"/>
          <p:cNvSpPr/>
          <p:nvPr/>
        </p:nvSpPr>
        <p:spPr>
          <a:xfrm>
            <a:off x="4348479" y="316229"/>
            <a:ext cx="2363470" cy="0"/>
          </a:xfrm>
          <a:custGeom>
            <a:avLst/>
            <a:gdLst/>
            <a:ahLst/>
            <a:cxnLst/>
            <a:rect l="l" t="t" r="r" b="b"/>
            <a:pathLst>
              <a:path w="2363470">
                <a:moveTo>
                  <a:pt x="0" y="0"/>
                </a:moveTo>
                <a:lnTo>
                  <a:pt x="2363310" y="0"/>
                </a:lnTo>
              </a:path>
            </a:pathLst>
          </a:custGeom>
          <a:ln w="10159">
            <a:solidFill>
              <a:srgbClr val="00C8E1"/>
            </a:solidFill>
          </a:ln>
        </p:spPr>
        <p:txBody>
          <a:bodyPr wrap="square" lIns="0" tIns="0" rIns="0" bIns="0" rtlCol="0"/>
          <a:lstStyle/>
          <a:p>
            <a:endParaRPr/>
          </a:p>
        </p:txBody>
      </p:sp>
      <p:sp>
        <p:nvSpPr>
          <p:cNvPr id="69" name="object 69"/>
          <p:cNvSpPr/>
          <p:nvPr/>
        </p:nvSpPr>
        <p:spPr>
          <a:xfrm>
            <a:off x="9966959" y="316229"/>
            <a:ext cx="701040" cy="0"/>
          </a:xfrm>
          <a:custGeom>
            <a:avLst/>
            <a:gdLst/>
            <a:ahLst/>
            <a:cxnLst/>
            <a:rect l="l" t="t" r="r" b="b"/>
            <a:pathLst>
              <a:path w="701040">
                <a:moveTo>
                  <a:pt x="0" y="0"/>
                </a:moveTo>
                <a:lnTo>
                  <a:pt x="701039" y="0"/>
                </a:lnTo>
              </a:path>
            </a:pathLst>
          </a:custGeom>
          <a:ln w="10159">
            <a:solidFill>
              <a:srgbClr val="00C8E1"/>
            </a:solidFill>
          </a:ln>
        </p:spPr>
        <p:txBody>
          <a:bodyPr wrap="square" lIns="0" tIns="0" rIns="0" bIns="0" rtlCol="0"/>
          <a:lstStyle/>
          <a:p>
            <a:endParaRPr/>
          </a:p>
        </p:txBody>
      </p:sp>
      <p:sp>
        <p:nvSpPr>
          <p:cNvPr id="70" name="object 70"/>
          <p:cNvSpPr/>
          <p:nvPr/>
        </p:nvSpPr>
        <p:spPr>
          <a:xfrm>
            <a:off x="1524001" y="325120"/>
            <a:ext cx="2197735" cy="0"/>
          </a:xfrm>
          <a:custGeom>
            <a:avLst/>
            <a:gdLst/>
            <a:ahLst/>
            <a:cxnLst/>
            <a:rect l="l" t="t" r="r" b="b"/>
            <a:pathLst>
              <a:path w="2197735">
                <a:moveTo>
                  <a:pt x="0" y="0"/>
                </a:moveTo>
                <a:lnTo>
                  <a:pt x="2197166" y="0"/>
                </a:lnTo>
              </a:path>
            </a:pathLst>
          </a:custGeom>
          <a:ln w="10159">
            <a:solidFill>
              <a:srgbClr val="00C7E1"/>
            </a:solidFill>
          </a:ln>
        </p:spPr>
        <p:txBody>
          <a:bodyPr wrap="square" lIns="0" tIns="0" rIns="0" bIns="0" rtlCol="0"/>
          <a:lstStyle/>
          <a:p>
            <a:endParaRPr/>
          </a:p>
        </p:txBody>
      </p:sp>
      <p:sp>
        <p:nvSpPr>
          <p:cNvPr id="71" name="object 71"/>
          <p:cNvSpPr/>
          <p:nvPr/>
        </p:nvSpPr>
        <p:spPr>
          <a:xfrm>
            <a:off x="4490061" y="325120"/>
            <a:ext cx="2258060" cy="0"/>
          </a:xfrm>
          <a:custGeom>
            <a:avLst/>
            <a:gdLst/>
            <a:ahLst/>
            <a:cxnLst/>
            <a:rect l="l" t="t" r="r" b="b"/>
            <a:pathLst>
              <a:path w="2258060">
                <a:moveTo>
                  <a:pt x="0" y="0"/>
                </a:moveTo>
                <a:lnTo>
                  <a:pt x="2257877" y="0"/>
                </a:lnTo>
              </a:path>
            </a:pathLst>
          </a:custGeom>
          <a:ln w="10159">
            <a:solidFill>
              <a:srgbClr val="00C7E1"/>
            </a:solidFill>
          </a:ln>
        </p:spPr>
        <p:txBody>
          <a:bodyPr wrap="square" lIns="0" tIns="0" rIns="0" bIns="0" rtlCol="0"/>
          <a:lstStyle/>
          <a:p>
            <a:endParaRPr/>
          </a:p>
        </p:txBody>
      </p:sp>
      <p:sp>
        <p:nvSpPr>
          <p:cNvPr id="72" name="object 72"/>
          <p:cNvSpPr/>
          <p:nvPr/>
        </p:nvSpPr>
        <p:spPr>
          <a:xfrm>
            <a:off x="9935845" y="325120"/>
            <a:ext cx="732155" cy="0"/>
          </a:xfrm>
          <a:custGeom>
            <a:avLst/>
            <a:gdLst/>
            <a:ahLst/>
            <a:cxnLst/>
            <a:rect l="l" t="t" r="r" b="b"/>
            <a:pathLst>
              <a:path w="732154">
                <a:moveTo>
                  <a:pt x="0" y="0"/>
                </a:moveTo>
                <a:lnTo>
                  <a:pt x="732154" y="0"/>
                </a:lnTo>
              </a:path>
            </a:pathLst>
          </a:custGeom>
          <a:ln w="10159">
            <a:solidFill>
              <a:srgbClr val="00C7E1"/>
            </a:solidFill>
          </a:ln>
        </p:spPr>
        <p:txBody>
          <a:bodyPr wrap="square" lIns="0" tIns="0" rIns="0" bIns="0" rtlCol="0"/>
          <a:lstStyle/>
          <a:p>
            <a:endParaRPr/>
          </a:p>
        </p:txBody>
      </p:sp>
      <p:sp>
        <p:nvSpPr>
          <p:cNvPr id="73" name="object 73"/>
          <p:cNvSpPr/>
          <p:nvPr/>
        </p:nvSpPr>
        <p:spPr>
          <a:xfrm>
            <a:off x="1524000" y="337184"/>
            <a:ext cx="1918970" cy="0"/>
          </a:xfrm>
          <a:custGeom>
            <a:avLst/>
            <a:gdLst/>
            <a:ahLst/>
            <a:cxnLst/>
            <a:rect l="l" t="t" r="r" b="b"/>
            <a:pathLst>
              <a:path w="1918970">
                <a:moveTo>
                  <a:pt x="0" y="0"/>
                </a:moveTo>
                <a:lnTo>
                  <a:pt x="1918638" y="0"/>
                </a:lnTo>
              </a:path>
            </a:pathLst>
          </a:custGeom>
          <a:ln w="3809">
            <a:solidFill>
              <a:srgbClr val="00C6E0"/>
            </a:solidFill>
          </a:ln>
        </p:spPr>
        <p:txBody>
          <a:bodyPr wrap="square" lIns="0" tIns="0" rIns="0" bIns="0" rtlCol="0"/>
          <a:lstStyle/>
          <a:p>
            <a:endParaRPr/>
          </a:p>
        </p:txBody>
      </p:sp>
      <p:sp>
        <p:nvSpPr>
          <p:cNvPr id="74" name="object 74"/>
          <p:cNvSpPr/>
          <p:nvPr/>
        </p:nvSpPr>
        <p:spPr>
          <a:xfrm>
            <a:off x="1524000" y="332104"/>
            <a:ext cx="1987550" cy="0"/>
          </a:xfrm>
          <a:custGeom>
            <a:avLst/>
            <a:gdLst/>
            <a:ahLst/>
            <a:cxnLst/>
            <a:rect l="l" t="t" r="r" b="b"/>
            <a:pathLst>
              <a:path w="1987550">
                <a:moveTo>
                  <a:pt x="0" y="0"/>
                </a:moveTo>
                <a:lnTo>
                  <a:pt x="1986981" y="0"/>
                </a:lnTo>
              </a:path>
            </a:pathLst>
          </a:custGeom>
          <a:ln w="6350">
            <a:solidFill>
              <a:srgbClr val="00C6E0"/>
            </a:solidFill>
          </a:ln>
        </p:spPr>
        <p:txBody>
          <a:bodyPr wrap="square" lIns="0" tIns="0" rIns="0" bIns="0" rtlCol="0"/>
          <a:lstStyle/>
          <a:p>
            <a:endParaRPr/>
          </a:p>
        </p:txBody>
      </p:sp>
      <p:sp>
        <p:nvSpPr>
          <p:cNvPr id="75" name="object 75"/>
          <p:cNvSpPr/>
          <p:nvPr/>
        </p:nvSpPr>
        <p:spPr>
          <a:xfrm>
            <a:off x="4631642" y="334009"/>
            <a:ext cx="2152650" cy="0"/>
          </a:xfrm>
          <a:custGeom>
            <a:avLst/>
            <a:gdLst/>
            <a:ahLst/>
            <a:cxnLst/>
            <a:rect l="l" t="t" r="r" b="b"/>
            <a:pathLst>
              <a:path w="2152650">
                <a:moveTo>
                  <a:pt x="0" y="0"/>
                </a:moveTo>
                <a:lnTo>
                  <a:pt x="2152444" y="0"/>
                </a:lnTo>
              </a:path>
            </a:pathLst>
          </a:custGeom>
          <a:ln w="10160">
            <a:solidFill>
              <a:srgbClr val="00C6E0"/>
            </a:solidFill>
          </a:ln>
        </p:spPr>
        <p:txBody>
          <a:bodyPr wrap="square" lIns="0" tIns="0" rIns="0" bIns="0" rtlCol="0"/>
          <a:lstStyle/>
          <a:p>
            <a:endParaRPr/>
          </a:p>
        </p:txBody>
      </p:sp>
      <p:sp>
        <p:nvSpPr>
          <p:cNvPr id="76" name="object 76"/>
          <p:cNvSpPr/>
          <p:nvPr/>
        </p:nvSpPr>
        <p:spPr>
          <a:xfrm>
            <a:off x="9915842" y="335915"/>
            <a:ext cx="745490" cy="0"/>
          </a:xfrm>
          <a:custGeom>
            <a:avLst/>
            <a:gdLst/>
            <a:ahLst/>
            <a:cxnLst/>
            <a:rect l="l" t="t" r="r" b="b"/>
            <a:pathLst>
              <a:path w="745490">
                <a:moveTo>
                  <a:pt x="0" y="0"/>
                </a:moveTo>
                <a:lnTo>
                  <a:pt x="744923" y="0"/>
                </a:lnTo>
              </a:path>
            </a:pathLst>
          </a:custGeom>
          <a:ln w="6350">
            <a:solidFill>
              <a:srgbClr val="00C6E0"/>
            </a:solidFill>
          </a:ln>
        </p:spPr>
        <p:txBody>
          <a:bodyPr wrap="square" lIns="0" tIns="0" rIns="0" bIns="0" rtlCol="0"/>
          <a:lstStyle/>
          <a:p>
            <a:endParaRPr/>
          </a:p>
        </p:txBody>
      </p:sp>
      <p:sp>
        <p:nvSpPr>
          <p:cNvPr id="77" name="object 77"/>
          <p:cNvSpPr/>
          <p:nvPr/>
        </p:nvSpPr>
        <p:spPr>
          <a:xfrm>
            <a:off x="9933623" y="330834"/>
            <a:ext cx="734695" cy="0"/>
          </a:xfrm>
          <a:custGeom>
            <a:avLst/>
            <a:gdLst/>
            <a:ahLst/>
            <a:cxnLst/>
            <a:rect l="l" t="t" r="r" b="b"/>
            <a:pathLst>
              <a:path w="734695">
                <a:moveTo>
                  <a:pt x="0" y="0"/>
                </a:moveTo>
                <a:lnTo>
                  <a:pt x="734377" y="0"/>
                </a:lnTo>
              </a:path>
            </a:pathLst>
          </a:custGeom>
          <a:ln w="3809">
            <a:solidFill>
              <a:srgbClr val="00C6E0"/>
            </a:solidFill>
          </a:ln>
        </p:spPr>
        <p:txBody>
          <a:bodyPr wrap="square" lIns="0" tIns="0" rIns="0" bIns="0" rtlCol="0"/>
          <a:lstStyle/>
          <a:p>
            <a:endParaRPr/>
          </a:p>
        </p:txBody>
      </p:sp>
      <p:sp>
        <p:nvSpPr>
          <p:cNvPr id="78" name="object 78"/>
          <p:cNvSpPr/>
          <p:nvPr/>
        </p:nvSpPr>
        <p:spPr>
          <a:xfrm>
            <a:off x="1524001" y="339090"/>
            <a:ext cx="9128125" cy="8890"/>
          </a:xfrm>
          <a:custGeom>
            <a:avLst/>
            <a:gdLst/>
            <a:ahLst/>
            <a:cxnLst/>
            <a:rect l="l" t="t" r="r" b="b"/>
            <a:pathLst>
              <a:path w="9128125" h="8889">
                <a:moveTo>
                  <a:pt x="1905606" y="0"/>
                </a:moveTo>
                <a:lnTo>
                  <a:pt x="0" y="0"/>
                </a:lnTo>
                <a:lnTo>
                  <a:pt x="0" y="8889"/>
                </a:lnTo>
                <a:lnTo>
                  <a:pt x="1844790" y="8889"/>
                </a:lnTo>
                <a:lnTo>
                  <a:pt x="1905606" y="0"/>
                </a:lnTo>
                <a:close/>
              </a:path>
              <a:path w="9128125" h="8889">
                <a:moveTo>
                  <a:pt x="5260087" y="0"/>
                </a:moveTo>
                <a:lnTo>
                  <a:pt x="3269450" y="0"/>
                </a:lnTo>
                <a:lnTo>
                  <a:pt x="3370579" y="6350"/>
                </a:lnTo>
                <a:lnTo>
                  <a:pt x="3393006" y="8889"/>
                </a:lnTo>
                <a:lnTo>
                  <a:pt x="5300834" y="8889"/>
                </a:lnTo>
                <a:lnTo>
                  <a:pt x="5275580" y="3809"/>
                </a:lnTo>
                <a:lnTo>
                  <a:pt x="5260087" y="0"/>
                </a:lnTo>
                <a:close/>
              </a:path>
              <a:path w="9128125" h="8889">
                <a:moveTo>
                  <a:pt x="9127807" y="0"/>
                </a:moveTo>
                <a:lnTo>
                  <a:pt x="8380729" y="0"/>
                </a:lnTo>
                <a:lnTo>
                  <a:pt x="8349615" y="8889"/>
                </a:lnTo>
                <a:lnTo>
                  <a:pt x="9102725" y="8889"/>
                </a:lnTo>
                <a:lnTo>
                  <a:pt x="9127807" y="0"/>
                </a:lnTo>
                <a:close/>
              </a:path>
            </a:pathLst>
          </a:custGeom>
          <a:solidFill>
            <a:srgbClr val="00C5DF">
              <a:alpha val="45999"/>
            </a:srgbClr>
          </a:solidFill>
        </p:spPr>
        <p:txBody>
          <a:bodyPr wrap="square" lIns="0" tIns="0" rIns="0" bIns="0" rtlCol="0"/>
          <a:lstStyle/>
          <a:p>
            <a:endParaRPr/>
          </a:p>
        </p:txBody>
      </p:sp>
      <p:sp>
        <p:nvSpPr>
          <p:cNvPr id="79" name="object 79"/>
          <p:cNvSpPr/>
          <p:nvPr/>
        </p:nvSpPr>
        <p:spPr>
          <a:xfrm>
            <a:off x="1524000" y="352425"/>
            <a:ext cx="1845310" cy="0"/>
          </a:xfrm>
          <a:custGeom>
            <a:avLst/>
            <a:gdLst/>
            <a:ahLst/>
            <a:cxnLst/>
            <a:rect l="l" t="t" r="r" b="b"/>
            <a:pathLst>
              <a:path w="1845310">
                <a:moveTo>
                  <a:pt x="0" y="0"/>
                </a:moveTo>
                <a:lnTo>
                  <a:pt x="1844790" y="0"/>
                </a:lnTo>
              </a:path>
            </a:pathLst>
          </a:custGeom>
          <a:ln w="8890">
            <a:solidFill>
              <a:srgbClr val="00C4DF"/>
            </a:solidFill>
          </a:ln>
        </p:spPr>
        <p:txBody>
          <a:bodyPr wrap="square" lIns="0" tIns="0" rIns="0" bIns="0" rtlCol="0"/>
          <a:lstStyle/>
          <a:p>
            <a:endParaRPr/>
          </a:p>
        </p:txBody>
      </p:sp>
      <p:sp>
        <p:nvSpPr>
          <p:cNvPr id="80" name="object 80"/>
          <p:cNvSpPr/>
          <p:nvPr/>
        </p:nvSpPr>
        <p:spPr>
          <a:xfrm>
            <a:off x="4917007" y="352425"/>
            <a:ext cx="1952625" cy="0"/>
          </a:xfrm>
          <a:custGeom>
            <a:avLst/>
            <a:gdLst/>
            <a:ahLst/>
            <a:cxnLst/>
            <a:rect l="l" t="t" r="r" b="b"/>
            <a:pathLst>
              <a:path w="1952625">
                <a:moveTo>
                  <a:pt x="0" y="0"/>
                </a:moveTo>
                <a:lnTo>
                  <a:pt x="1952023" y="0"/>
                </a:lnTo>
              </a:path>
            </a:pathLst>
          </a:custGeom>
          <a:ln w="8890">
            <a:solidFill>
              <a:srgbClr val="00C4DF"/>
            </a:solidFill>
          </a:ln>
        </p:spPr>
        <p:txBody>
          <a:bodyPr wrap="square" lIns="0" tIns="0" rIns="0" bIns="0" rtlCol="0"/>
          <a:lstStyle/>
          <a:p>
            <a:endParaRPr/>
          </a:p>
        </p:txBody>
      </p:sp>
      <p:sp>
        <p:nvSpPr>
          <p:cNvPr id="81" name="object 81"/>
          <p:cNvSpPr/>
          <p:nvPr/>
        </p:nvSpPr>
        <p:spPr>
          <a:xfrm>
            <a:off x="9842501" y="352425"/>
            <a:ext cx="784225" cy="0"/>
          </a:xfrm>
          <a:custGeom>
            <a:avLst/>
            <a:gdLst/>
            <a:ahLst/>
            <a:cxnLst/>
            <a:rect l="l" t="t" r="r" b="b"/>
            <a:pathLst>
              <a:path w="784225">
                <a:moveTo>
                  <a:pt x="0" y="0"/>
                </a:moveTo>
                <a:lnTo>
                  <a:pt x="784225" y="0"/>
                </a:lnTo>
              </a:path>
            </a:pathLst>
          </a:custGeom>
          <a:ln w="8890">
            <a:solidFill>
              <a:srgbClr val="00C4DF"/>
            </a:solidFill>
          </a:ln>
        </p:spPr>
        <p:txBody>
          <a:bodyPr wrap="square" lIns="0" tIns="0" rIns="0" bIns="0" rtlCol="0"/>
          <a:lstStyle/>
          <a:p>
            <a:endParaRPr/>
          </a:p>
        </p:txBody>
      </p:sp>
      <p:sp>
        <p:nvSpPr>
          <p:cNvPr id="82" name="object 82"/>
          <p:cNvSpPr/>
          <p:nvPr/>
        </p:nvSpPr>
        <p:spPr>
          <a:xfrm>
            <a:off x="1524000" y="361950"/>
            <a:ext cx="1784350" cy="0"/>
          </a:xfrm>
          <a:custGeom>
            <a:avLst/>
            <a:gdLst/>
            <a:ahLst/>
            <a:cxnLst/>
            <a:rect l="l" t="t" r="r" b="b"/>
            <a:pathLst>
              <a:path w="1784350">
                <a:moveTo>
                  <a:pt x="0" y="0"/>
                </a:moveTo>
                <a:lnTo>
                  <a:pt x="1783974" y="0"/>
                </a:lnTo>
              </a:path>
            </a:pathLst>
          </a:custGeom>
          <a:ln w="10159">
            <a:solidFill>
              <a:srgbClr val="00C3DE"/>
            </a:solidFill>
          </a:ln>
        </p:spPr>
        <p:txBody>
          <a:bodyPr wrap="square" lIns="0" tIns="0" rIns="0" bIns="0" rtlCol="0"/>
          <a:lstStyle/>
          <a:p>
            <a:endParaRPr/>
          </a:p>
        </p:txBody>
      </p:sp>
      <p:sp>
        <p:nvSpPr>
          <p:cNvPr id="83" name="object 83"/>
          <p:cNvSpPr/>
          <p:nvPr/>
        </p:nvSpPr>
        <p:spPr>
          <a:xfrm>
            <a:off x="4995501" y="361950"/>
            <a:ext cx="1924050" cy="0"/>
          </a:xfrm>
          <a:custGeom>
            <a:avLst/>
            <a:gdLst/>
            <a:ahLst/>
            <a:cxnLst/>
            <a:rect l="l" t="t" r="r" b="b"/>
            <a:pathLst>
              <a:path w="1924050">
                <a:moveTo>
                  <a:pt x="0" y="0"/>
                </a:moveTo>
                <a:lnTo>
                  <a:pt x="1924039" y="0"/>
                </a:lnTo>
              </a:path>
            </a:pathLst>
          </a:custGeom>
          <a:ln w="10159">
            <a:solidFill>
              <a:srgbClr val="00C3DE"/>
            </a:solidFill>
          </a:ln>
        </p:spPr>
        <p:txBody>
          <a:bodyPr wrap="square" lIns="0" tIns="0" rIns="0" bIns="0" rtlCol="0"/>
          <a:lstStyle/>
          <a:p>
            <a:endParaRPr/>
          </a:p>
        </p:txBody>
      </p:sp>
      <p:sp>
        <p:nvSpPr>
          <p:cNvPr id="84" name="object 84"/>
          <p:cNvSpPr/>
          <p:nvPr/>
        </p:nvSpPr>
        <p:spPr>
          <a:xfrm>
            <a:off x="9809162" y="366395"/>
            <a:ext cx="765810" cy="0"/>
          </a:xfrm>
          <a:custGeom>
            <a:avLst/>
            <a:gdLst/>
            <a:ahLst/>
            <a:cxnLst/>
            <a:rect l="l" t="t" r="r" b="b"/>
            <a:pathLst>
              <a:path w="765809">
                <a:moveTo>
                  <a:pt x="0" y="0"/>
                </a:moveTo>
                <a:lnTo>
                  <a:pt x="765238" y="0"/>
                </a:lnTo>
              </a:path>
            </a:pathLst>
          </a:custGeom>
          <a:ln w="3175">
            <a:solidFill>
              <a:srgbClr val="00C3DE"/>
            </a:solidFill>
          </a:ln>
        </p:spPr>
        <p:txBody>
          <a:bodyPr wrap="square" lIns="0" tIns="0" rIns="0" bIns="0" rtlCol="0"/>
          <a:lstStyle/>
          <a:p>
            <a:endParaRPr/>
          </a:p>
        </p:txBody>
      </p:sp>
      <p:sp>
        <p:nvSpPr>
          <p:cNvPr id="85" name="object 85"/>
          <p:cNvSpPr/>
          <p:nvPr/>
        </p:nvSpPr>
        <p:spPr>
          <a:xfrm>
            <a:off x="9826943" y="361315"/>
            <a:ext cx="762635" cy="0"/>
          </a:xfrm>
          <a:custGeom>
            <a:avLst/>
            <a:gdLst/>
            <a:ahLst/>
            <a:cxnLst/>
            <a:rect l="l" t="t" r="r" b="b"/>
            <a:pathLst>
              <a:path w="762634">
                <a:moveTo>
                  <a:pt x="0" y="0"/>
                </a:moveTo>
                <a:lnTo>
                  <a:pt x="762158" y="0"/>
                </a:lnTo>
              </a:path>
            </a:pathLst>
          </a:custGeom>
          <a:ln w="8889">
            <a:solidFill>
              <a:srgbClr val="00C3DE"/>
            </a:solidFill>
          </a:ln>
        </p:spPr>
        <p:txBody>
          <a:bodyPr wrap="square" lIns="0" tIns="0" rIns="0" bIns="0" rtlCol="0"/>
          <a:lstStyle/>
          <a:p>
            <a:endParaRPr/>
          </a:p>
        </p:txBody>
      </p:sp>
      <p:sp>
        <p:nvSpPr>
          <p:cNvPr id="86" name="object 86"/>
          <p:cNvSpPr/>
          <p:nvPr/>
        </p:nvSpPr>
        <p:spPr>
          <a:xfrm>
            <a:off x="1524001" y="370840"/>
            <a:ext cx="1723389" cy="0"/>
          </a:xfrm>
          <a:custGeom>
            <a:avLst/>
            <a:gdLst/>
            <a:ahLst/>
            <a:cxnLst/>
            <a:rect l="l" t="t" r="r" b="b"/>
            <a:pathLst>
              <a:path w="1723389">
                <a:moveTo>
                  <a:pt x="0" y="0"/>
                </a:moveTo>
                <a:lnTo>
                  <a:pt x="1723159" y="0"/>
                </a:lnTo>
              </a:path>
            </a:pathLst>
          </a:custGeom>
          <a:ln w="10160">
            <a:solidFill>
              <a:srgbClr val="00C2DD"/>
            </a:solidFill>
          </a:ln>
        </p:spPr>
        <p:txBody>
          <a:bodyPr wrap="square" lIns="0" tIns="0" rIns="0" bIns="0" rtlCol="0"/>
          <a:lstStyle/>
          <a:p>
            <a:endParaRPr/>
          </a:p>
        </p:txBody>
      </p:sp>
      <p:sp>
        <p:nvSpPr>
          <p:cNvPr id="87" name="object 87"/>
          <p:cNvSpPr/>
          <p:nvPr/>
        </p:nvSpPr>
        <p:spPr>
          <a:xfrm>
            <a:off x="5073995" y="370840"/>
            <a:ext cx="1889760" cy="0"/>
          </a:xfrm>
          <a:custGeom>
            <a:avLst/>
            <a:gdLst/>
            <a:ahLst/>
            <a:cxnLst/>
            <a:rect l="l" t="t" r="r" b="b"/>
            <a:pathLst>
              <a:path w="1889760">
                <a:moveTo>
                  <a:pt x="0" y="0"/>
                </a:moveTo>
                <a:lnTo>
                  <a:pt x="1889741" y="0"/>
                </a:lnTo>
              </a:path>
            </a:pathLst>
          </a:custGeom>
          <a:ln w="10160">
            <a:solidFill>
              <a:srgbClr val="00C2DD"/>
            </a:solidFill>
          </a:ln>
        </p:spPr>
        <p:txBody>
          <a:bodyPr wrap="square" lIns="0" tIns="0" rIns="0" bIns="0" rtlCol="0"/>
          <a:lstStyle/>
          <a:p>
            <a:endParaRPr/>
          </a:p>
        </p:txBody>
      </p:sp>
      <p:sp>
        <p:nvSpPr>
          <p:cNvPr id="88" name="object 88"/>
          <p:cNvSpPr/>
          <p:nvPr/>
        </p:nvSpPr>
        <p:spPr>
          <a:xfrm>
            <a:off x="9775826" y="370840"/>
            <a:ext cx="800735" cy="0"/>
          </a:xfrm>
          <a:custGeom>
            <a:avLst/>
            <a:gdLst/>
            <a:ahLst/>
            <a:cxnLst/>
            <a:rect l="l" t="t" r="r" b="b"/>
            <a:pathLst>
              <a:path w="800734">
                <a:moveTo>
                  <a:pt x="0" y="0"/>
                </a:moveTo>
                <a:lnTo>
                  <a:pt x="800735" y="0"/>
                </a:lnTo>
              </a:path>
            </a:pathLst>
          </a:custGeom>
          <a:ln w="10160">
            <a:solidFill>
              <a:srgbClr val="00C2DD"/>
            </a:solidFill>
          </a:ln>
        </p:spPr>
        <p:txBody>
          <a:bodyPr wrap="square" lIns="0" tIns="0" rIns="0" bIns="0" rtlCol="0"/>
          <a:lstStyle/>
          <a:p>
            <a:endParaRPr/>
          </a:p>
        </p:txBody>
      </p:sp>
      <p:sp>
        <p:nvSpPr>
          <p:cNvPr id="89" name="object 89"/>
          <p:cNvSpPr/>
          <p:nvPr/>
        </p:nvSpPr>
        <p:spPr>
          <a:xfrm>
            <a:off x="1524000" y="379729"/>
            <a:ext cx="1662430" cy="0"/>
          </a:xfrm>
          <a:custGeom>
            <a:avLst/>
            <a:gdLst/>
            <a:ahLst/>
            <a:cxnLst/>
            <a:rect l="l" t="t" r="r" b="b"/>
            <a:pathLst>
              <a:path w="1662430">
                <a:moveTo>
                  <a:pt x="0" y="0"/>
                </a:moveTo>
                <a:lnTo>
                  <a:pt x="1662343" y="0"/>
                </a:lnTo>
              </a:path>
            </a:pathLst>
          </a:custGeom>
          <a:ln w="10160">
            <a:solidFill>
              <a:srgbClr val="00C1DD"/>
            </a:solidFill>
          </a:ln>
        </p:spPr>
        <p:txBody>
          <a:bodyPr wrap="square" lIns="0" tIns="0" rIns="0" bIns="0" rtlCol="0"/>
          <a:lstStyle/>
          <a:p>
            <a:endParaRPr/>
          </a:p>
        </p:txBody>
      </p:sp>
      <p:sp>
        <p:nvSpPr>
          <p:cNvPr id="90" name="object 90"/>
          <p:cNvSpPr/>
          <p:nvPr/>
        </p:nvSpPr>
        <p:spPr>
          <a:xfrm>
            <a:off x="5152489" y="379729"/>
            <a:ext cx="1855470" cy="0"/>
          </a:xfrm>
          <a:custGeom>
            <a:avLst/>
            <a:gdLst/>
            <a:ahLst/>
            <a:cxnLst/>
            <a:rect l="l" t="t" r="r" b="b"/>
            <a:pathLst>
              <a:path w="1855470">
                <a:moveTo>
                  <a:pt x="0" y="0"/>
                </a:moveTo>
                <a:lnTo>
                  <a:pt x="1855443" y="0"/>
                </a:lnTo>
              </a:path>
            </a:pathLst>
          </a:custGeom>
          <a:ln w="10160">
            <a:solidFill>
              <a:srgbClr val="00C1DD"/>
            </a:solidFill>
          </a:ln>
        </p:spPr>
        <p:txBody>
          <a:bodyPr wrap="square" lIns="0" tIns="0" rIns="0" bIns="0" rtlCol="0"/>
          <a:lstStyle/>
          <a:p>
            <a:endParaRPr/>
          </a:p>
        </p:txBody>
      </p:sp>
      <p:sp>
        <p:nvSpPr>
          <p:cNvPr id="91" name="object 91"/>
          <p:cNvSpPr/>
          <p:nvPr/>
        </p:nvSpPr>
        <p:spPr>
          <a:xfrm>
            <a:off x="9744710" y="379729"/>
            <a:ext cx="802005" cy="0"/>
          </a:xfrm>
          <a:custGeom>
            <a:avLst/>
            <a:gdLst/>
            <a:ahLst/>
            <a:cxnLst/>
            <a:rect l="l" t="t" r="r" b="b"/>
            <a:pathLst>
              <a:path w="802004">
                <a:moveTo>
                  <a:pt x="0" y="0"/>
                </a:moveTo>
                <a:lnTo>
                  <a:pt x="801624" y="0"/>
                </a:lnTo>
              </a:path>
            </a:pathLst>
          </a:custGeom>
          <a:ln w="10160">
            <a:solidFill>
              <a:srgbClr val="00C1DD"/>
            </a:solidFill>
          </a:ln>
        </p:spPr>
        <p:txBody>
          <a:bodyPr wrap="square" lIns="0" tIns="0" rIns="0" bIns="0" rtlCol="0"/>
          <a:lstStyle/>
          <a:p>
            <a:endParaRPr/>
          </a:p>
        </p:txBody>
      </p:sp>
      <p:sp>
        <p:nvSpPr>
          <p:cNvPr id="92" name="object 92"/>
          <p:cNvSpPr/>
          <p:nvPr/>
        </p:nvSpPr>
        <p:spPr>
          <a:xfrm>
            <a:off x="1524000" y="392429"/>
            <a:ext cx="1544320" cy="0"/>
          </a:xfrm>
          <a:custGeom>
            <a:avLst/>
            <a:gdLst/>
            <a:ahLst/>
            <a:cxnLst/>
            <a:rect l="l" t="t" r="r" b="b"/>
            <a:pathLst>
              <a:path w="1544320">
                <a:moveTo>
                  <a:pt x="0" y="0"/>
                </a:moveTo>
                <a:lnTo>
                  <a:pt x="1543982" y="0"/>
                </a:lnTo>
              </a:path>
            </a:pathLst>
          </a:custGeom>
          <a:ln w="3175">
            <a:solidFill>
              <a:srgbClr val="00C0DC"/>
            </a:solidFill>
          </a:ln>
        </p:spPr>
        <p:txBody>
          <a:bodyPr wrap="square" lIns="0" tIns="0" rIns="0" bIns="0" rtlCol="0"/>
          <a:lstStyle/>
          <a:p>
            <a:endParaRPr/>
          </a:p>
        </p:txBody>
      </p:sp>
      <p:sp>
        <p:nvSpPr>
          <p:cNvPr id="93" name="object 93"/>
          <p:cNvSpPr/>
          <p:nvPr/>
        </p:nvSpPr>
        <p:spPr>
          <a:xfrm>
            <a:off x="1524001" y="387984"/>
            <a:ext cx="1571625" cy="0"/>
          </a:xfrm>
          <a:custGeom>
            <a:avLst/>
            <a:gdLst/>
            <a:ahLst/>
            <a:cxnLst/>
            <a:rect l="l" t="t" r="r" b="b"/>
            <a:pathLst>
              <a:path w="1571625">
                <a:moveTo>
                  <a:pt x="0" y="0"/>
                </a:moveTo>
                <a:lnTo>
                  <a:pt x="1571119" y="0"/>
                </a:lnTo>
              </a:path>
            </a:pathLst>
          </a:custGeom>
          <a:ln w="6350">
            <a:solidFill>
              <a:srgbClr val="00C0DC"/>
            </a:solidFill>
          </a:ln>
        </p:spPr>
        <p:txBody>
          <a:bodyPr wrap="square" lIns="0" tIns="0" rIns="0" bIns="0" rtlCol="0"/>
          <a:lstStyle/>
          <a:p>
            <a:endParaRPr/>
          </a:p>
        </p:txBody>
      </p:sp>
      <p:sp>
        <p:nvSpPr>
          <p:cNvPr id="94" name="object 94"/>
          <p:cNvSpPr/>
          <p:nvPr/>
        </p:nvSpPr>
        <p:spPr>
          <a:xfrm>
            <a:off x="5242198" y="389254"/>
            <a:ext cx="1810385" cy="0"/>
          </a:xfrm>
          <a:custGeom>
            <a:avLst/>
            <a:gdLst/>
            <a:ahLst/>
            <a:cxnLst/>
            <a:rect l="l" t="t" r="r" b="b"/>
            <a:pathLst>
              <a:path w="1810385">
                <a:moveTo>
                  <a:pt x="0" y="0"/>
                </a:moveTo>
                <a:lnTo>
                  <a:pt x="1809931" y="0"/>
                </a:lnTo>
              </a:path>
            </a:pathLst>
          </a:custGeom>
          <a:ln w="8889">
            <a:solidFill>
              <a:srgbClr val="00C0DC"/>
            </a:solidFill>
          </a:ln>
        </p:spPr>
        <p:txBody>
          <a:bodyPr wrap="square" lIns="0" tIns="0" rIns="0" bIns="0" rtlCol="0"/>
          <a:lstStyle/>
          <a:p>
            <a:endParaRPr/>
          </a:p>
        </p:txBody>
      </p:sp>
      <p:sp>
        <p:nvSpPr>
          <p:cNvPr id="95" name="object 95"/>
          <p:cNvSpPr/>
          <p:nvPr/>
        </p:nvSpPr>
        <p:spPr>
          <a:xfrm>
            <a:off x="9706966" y="389254"/>
            <a:ext cx="805180" cy="0"/>
          </a:xfrm>
          <a:custGeom>
            <a:avLst/>
            <a:gdLst/>
            <a:ahLst/>
            <a:cxnLst/>
            <a:rect l="l" t="t" r="r" b="b"/>
            <a:pathLst>
              <a:path w="805179">
                <a:moveTo>
                  <a:pt x="0" y="0"/>
                </a:moveTo>
                <a:lnTo>
                  <a:pt x="804823" y="0"/>
                </a:lnTo>
              </a:path>
            </a:pathLst>
          </a:custGeom>
          <a:ln w="8889">
            <a:solidFill>
              <a:srgbClr val="00C0DC"/>
            </a:solidFill>
          </a:ln>
        </p:spPr>
        <p:txBody>
          <a:bodyPr wrap="square" lIns="0" tIns="0" rIns="0" bIns="0" rtlCol="0"/>
          <a:lstStyle/>
          <a:p>
            <a:endParaRPr/>
          </a:p>
        </p:txBody>
      </p:sp>
      <p:sp>
        <p:nvSpPr>
          <p:cNvPr id="96" name="object 96"/>
          <p:cNvSpPr/>
          <p:nvPr/>
        </p:nvSpPr>
        <p:spPr>
          <a:xfrm>
            <a:off x="1524001" y="398145"/>
            <a:ext cx="1538605" cy="0"/>
          </a:xfrm>
          <a:custGeom>
            <a:avLst/>
            <a:gdLst/>
            <a:ahLst/>
            <a:cxnLst/>
            <a:rect l="l" t="t" r="r" b="b"/>
            <a:pathLst>
              <a:path w="1538605">
                <a:moveTo>
                  <a:pt x="0" y="0"/>
                </a:moveTo>
                <a:lnTo>
                  <a:pt x="1538565" y="0"/>
                </a:lnTo>
              </a:path>
            </a:pathLst>
          </a:custGeom>
          <a:ln w="8889">
            <a:solidFill>
              <a:srgbClr val="00BFDC"/>
            </a:solidFill>
          </a:ln>
        </p:spPr>
        <p:txBody>
          <a:bodyPr wrap="square" lIns="0" tIns="0" rIns="0" bIns="0" rtlCol="0"/>
          <a:lstStyle/>
          <a:p>
            <a:endParaRPr/>
          </a:p>
        </p:txBody>
      </p:sp>
      <p:sp>
        <p:nvSpPr>
          <p:cNvPr id="97" name="object 97"/>
          <p:cNvSpPr/>
          <p:nvPr/>
        </p:nvSpPr>
        <p:spPr>
          <a:xfrm>
            <a:off x="5320692" y="398145"/>
            <a:ext cx="1776095" cy="0"/>
          </a:xfrm>
          <a:custGeom>
            <a:avLst/>
            <a:gdLst/>
            <a:ahLst/>
            <a:cxnLst/>
            <a:rect l="l" t="t" r="r" b="b"/>
            <a:pathLst>
              <a:path w="1776095">
                <a:moveTo>
                  <a:pt x="0" y="0"/>
                </a:moveTo>
                <a:lnTo>
                  <a:pt x="1775633" y="0"/>
                </a:lnTo>
              </a:path>
            </a:pathLst>
          </a:custGeom>
          <a:ln w="8889">
            <a:solidFill>
              <a:srgbClr val="00BFDC"/>
            </a:solidFill>
          </a:ln>
        </p:spPr>
        <p:txBody>
          <a:bodyPr wrap="square" lIns="0" tIns="0" rIns="0" bIns="0" rtlCol="0"/>
          <a:lstStyle/>
          <a:p>
            <a:endParaRPr/>
          </a:p>
        </p:txBody>
      </p:sp>
      <p:sp>
        <p:nvSpPr>
          <p:cNvPr id="98" name="object 98"/>
          <p:cNvSpPr/>
          <p:nvPr/>
        </p:nvSpPr>
        <p:spPr>
          <a:xfrm>
            <a:off x="9669222" y="398145"/>
            <a:ext cx="812800" cy="0"/>
          </a:xfrm>
          <a:custGeom>
            <a:avLst/>
            <a:gdLst/>
            <a:ahLst/>
            <a:cxnLst/>
            <a:rect l="l" t="t" r="r" b="b"/>
            <a:pathLst>
              <a:path w="812800">
                <a:moveTo>
                  <a:pt x="0" y="0"/>
                </a:moveTo>
                <a:lnTo>
                  <a:pt x="812341" y="0"/>
                </a:lnTo>
              </a:path>
            </a:pathLst>
          </a:custGeom>
          <a:ln w="8889">
            <a:solidFill>
              <a:srgbClr val="00BFDC"/>
            </a:solidFill>
          </a:ln>
        </p:spPr>
        <p:txBody>
          <a:bodyPr wrap="square" lIns="0" tIns="0" rIns="0" bIns="0" rtlCol="0"/>
          <a:lstStyle/>
          <a:p>
            <a:endParaRPr/>
          </a:p>
        </p:txBody>
      </p:sp>
      <p:sp>
        <p:nvSpPr>
          <p:cNvPr id="99" name="object 99"/>
          <p:cNvSpPr/>
          <p:nvPr/>
        </p:nvSpPr>
        <p:spPr>
          <a:xfrm>
            <a:off x="1524000" y="407669"/>
            <a:ext cx="1501140" cy="0"/>
          </a:xfrm>
          <a:custGeom>
            <a:avLst/>
            <a:gdLst/>
            <a:ahLst/>
            <a:cxnLst/>
            <a:rect l="l" t="t" r="r" b="b"/>
            <a:pathLst>
              <a:path w="1501140">
                <a:moveTo>
                  <a:pt x="0" y="0"/>
                </a:moveTo>
                <a:lnTo>
                  <a:pt x="1500643" y="0"/>
                </a:lnTo>
              </a:path>
            </a:pathLst>
          </a:custGeom>
          <a:ln w="10160">
            <a:solidFill>
              <a:srgbClr val="00BEDB"/>
            </a:solidFill>
          </a:ln>
        </p:spPr>
        <p:txBody>
          <a:bodyPr wrap="square" lIns="0" tIns="0" rIns="0" bIns="0" rtlCol="0"/>
          <a:lstStyle/>
          <a:p>
            <a:endParaRPr/>
          </a:p>
        </p:txBody>
      </p:sp>
      <p:sp>
        <p:nvSpPr>
          <p:cNvPr id="100" name="object 100"/>
          <p:cNvSpPr/>
          <p:nvPr/>
        </p:nvSpPr>
        <p:spPr>
          <a:xfrm>
            <a:off x="5399186" y="407669"/>
            <a:ext cx="1748155" cy="0"/>
          </a:xfrm>
          <a:custGeom>
            <a:avLst/>
            <a:gdLst/>
            <a:ahLst/>
            <a:cxnLst/>
            <a:rect l="l" t="t" r="r" b="b"/>
            <a:pathLst>
              <a:path w="1748154">
                <a:moveTo>
                  <a:pt x="0" y="0"/>
                </a:moveTo>
                <a:lnTo>
                  <a:pt x="1747648" y="0"/>
                </a:lnTo>
              </a:path>
            </a:pathLst>
          </a:custGeom>
          <a:ln w="10160">
            <a:solidFill>
              <a:srgbClr val="00BEDB"/>
            </a:solidFill>
          </a:ln>
        </p:spPr>
        <p:txBody>
          <a:bodyPr wrap="square" lIns="0" tIns="0" rIns="0" bIns="0" rtlCol="0"/>
          <a:lstStyle/>
          <a:p>
            <a:endParaRPr/>
          </a:p>
        </p:txBody>
      </p:sp>
      <p:sp>
        <p:nvSpPr>
          <p:cNvPr id="101" name="object 101"/>
          <p:cNvSpPr/>
          <p:nvPr/>
        </p:nvSpPr>
        <p:spPr>
          <a:xfrm>
            <a:off x="9626087" y="407669"/>
            <a:ext cx="825500" cy="0"/>
          </a:xfrm>
          <a:custGeom>
            <a:avLst/>
            <a:gdLst/>
            <a:ahLst/>
            <a:cxnLst/>
            <a:rect l="l" t="t" r="r" b="b"/>
            <a:pathLst>
              <a:path w="825500">
                <a:moveTo>
                  <a:pt x="0" y="0"/>
                </a:moveTo>
                <a:lnTo>
                  <a:pt x="825250" y="0"/>
                </a:lnTo>
              </a:path>
            </a:pathLst>
          </a:custGeom>
          <a:ln w="10160">
            <a:solidFill>
              <a:srgbClr val="00BEDB"/>
            </a:solidFill>
          </a:ln>
        </p:spPr>
        <p:txBody>
          <a:bodyPr wrap="square" lIns="0" tIns="0" rIns="0" bIns="0" rtlCol="0"/>
          <a:lstStyle/>
          <a:p>
            <a:endParaRPr/>
          </a:p>
        </p:txBody>
      </p:sp>
      <p:sp>
        <p:nvSpPr>
          <p:cNvPr id="102" name="object 102"/>
          <p:cNvSpPr/>
          <p:nvPr/>
        </p:nvSpPr>
        <p:spPr>
          <a:xfrm>
            <a:off x="1524000" y="416559"/>
            <a:ext cx="1463040" cy="0"/>
          </a:xfrm>
          <a:custGeom>
            <a:avLst/>
            <a:gdLst/>
            <a:ahLst/>
            <a:cxnLst/>
            <a:rect l="l" t="t" r="r" b="b"/>
            <a:pathLst>
              <a:path w="1463040">
                <a:moveTo>
                  <a:pt x="0" y="0"/>
                </a:moveTo>
                <a:lnTo>
                  <a:pt x="1462722" y="0"/>
                </a:lnTo>
              </a:path>
            </a:pathLst>
          </a:custGeom>
          <a:ln w="10160">
            <a:solidFill>
              <a:srgbClr val="00BDDA"/>
            </a:solidFill>
          </a:ln>
        </p:spPr>
        <p:txBody>
          <a:bodyPr wrap="square" lIns="0" tIns="0" rIns="0" bIns="0" rtlCol="0"/>
          <a:lstStyle/>
          <a:p>
            <a:endParaRPr/>
          </a:p>
        </p:txBody>
      </p:sp>
      <p:sp>
        <p:nvSpPr>
          <p:cNvPr id="103" name="object 103"/>
          <p:cNvSpPr/>
          <p:nvPr/>
        </p:nvSpPr>
        <p:spPr>
          <a:xfrm>
            <a:off x="5477679" y="416559"/>
            <a:ext cx="1713864" cy="0"/>
          </a:xfrm>
          <a:custGeom>
            <a:avLst/>
            <a:gdLst/>
            <a:ahLst/>
            <a:cxnLst/>
            <a:rect l="l" t="t" r="r" b="b"/>
            <a:pathLst>
              <a:path w="1713864">
                <a:moveTo>
                  <a:pt x="0" y="0"/>
                </a:moveTo>
                <a:lnTo>
                  <a:pt x="1713350" y="0"/>
                </a:lnTo>
              </a:path>
            </a:pathLst>
          </a:custGeom>
          <a:ln w="10160">
            <a:solidFill>
              <a:srgbClr val="00BDDA"/>
            </a:solidFill>
          </a:ln>
        </p:spPr>
        <p:txBody>
          <a:bodyPr wrap="square" lIns="0" tIns="0" rIns="0" bIns="0" rtlCol="0"/>
          <a:lstStyle/>
          <a:p>
            <a:endParaRPr/>
          </a:p>
        </p:txBody>
      </p:sp>
      <p:sp>
        <p:nvSpPr>
          <p:cNvPr id="104" name="object 104"/>
          <p:cNvSpPr/>
          <p:nvPr/>
        </p:nvSpPr>
        <p:spPr>
          <a:xfrm>
            <a:off x="9599129" y="419100"/>
            <a:ext cx="794385" cy="0"/>
          </a:xfrm>
          <a:custGeom>
            <a:avLst/>
            <a:gdLst/>
            <a:ahLst/>
            <a:cxnLst/>
            <a:rect l="l" t="t" r="r" b="b"/>
            <a:pathLst>
              <a:path w="794384">
                <a:moveTo>
                  <a:pt x="0" y="0"/>
                </a:moveTo>
                <a:lnTo>
                  <a:pt x="794386" y="0"/>
                </a:lnTo>
              </a:path>
            </a:pathLst>
          </a:custGeom>
          <a:ln w="5080">
            <a:solidFill>
              <a:srgbClr val="00BDDA"/>
            </a:solidFill>
          </a:ln>
        </p:spPr>
        <p:txBody>
          <a:bodyPr wrap="square" lIns="0" tIns="0" rIns="0" bIns="0" rtlCol="0"/>
          <a:lstStyle/>
          <a:p>
            <a:endParaRPr/>
          </a:p>
        </p:txBody>
      </p:sp>
      <p:sp>
        <p:nvSpPr>
          <p:cNvPr id="105" name="object 105"/>
          <p:cNvSpPr/>
          <p:nvPr/>
        </p:nvSpPr>
        <p:spPr>
          <a:xfrm>
            <a:off x="9620696" y="414019"/>
            <a:ext cx="791845" cy="0"/>
          </a:xfrm>
          <a:custGeom>
            <a:avLst/>
            <a:gdLst/>
            <a:ahLst/>
            <a:cxnLst/>
            <a:rect l="l" t="t" r="r" b="b"/>
            <a:pathLst>
              <a:path w="791845">
                <a:moveTo>
                  <a:pt x="0" y="0"/>
                </a:moveTo>
                <a:lnTo>
                  <a:pt x="791780" y="0"/>
                </a:lnTo>
              </a:path>
            </a:pathLst>
          </a:custGeom>
          <a:ln w="5079">
            <a:solidFill>
              <a:srgbClr val="00BDDA"/>
            </a:solidFill>
          </a:ln>
        </p:spPr>
        <p:txBody>
          <a:bodyPr wrap="square" lIns="0" tIns="0" rIns="0" bIns="0" rtlCol="0"/>
          <a:lstStyle/>
          <a:p>
            <a:endParaRPr/>
          </a:p>
        </p:txBody>
      </p:sp>
      <p:sp>
        <p:nvSpPr>
          <p:cNvPr id="106" name="object 106"/>
          <p:cNvSpPr/>
          <p:nvPr/>
        </p:nvSpPr>
        <p:spPr>
          <a:xfrm>
            <a:off x="1524000" y="425450"/>
            <a:ext cx="1424940" cy="0"/>
          </a:xfrm>
          <a:custGeom>
            <a:avLst/>
            <a:gdLst/>
            <a:ahLst/>
            <a:cxnLst/>
            <a:rect l="l" t="t" r="r" b="b"/>
            <a:pathLst>
              <a:path w="1424940">
                <a:moveTo>
                  <a:pt x="0" y="0"/>
                </a:moveTo>
                <a:lnTo>
                  <a:pt x="1424801" y="0"/>
                </a:lnTo>
              </a:path>
            </a:pathLst>
          </a:custGeom>
          <a:ln w="10159">
            <a:solidFill>
              <a:srgbClr val="00BCDA"/>
            </a:solidFill>
          </a:ln>
        </p:spPr>
        <p:txBody>
          <a:bodyPr wrap="square" lIns="0" tIns="0" rIns="0" bIns="0" rtlCol="0"/>
          <a:lstStyle/>
          <a:p>
            <a:endParaRPr/>
          </a:p>
        </p:txBody>
      </p:sp>
      <p:sp>
        <p:nvSpPr>
          <p:cNvPr id="107" name="object 107"/>
          <p:cNvSpPr/>
          <p:nvPr/>
        </p:nvSpPr>
        <p:spPr>
          <a:xfrm>
            <a:off x="5556175" y="425450"/>
            <a:ext cx="1679575" cy="0"/>
          </a:xfrm>
          <a:custGeom>
            <a:avLst/>
            <a:gdLst/>
            <a:ahLst/>
            <a:cxnLst/>
            <a:rect l="l" t="t" r="r" b="b"/>
            <a:pathLst>
              <a:path w="1679575">
                <a:moveTo>
                  <a:pt x="0" y="0"/>
                </a:moveTo>
                <a:lnTo>
                  <a:pt x="1679052" y="0"/>
                </a:lnTo>
              </a:path>
            </a:pathLst>
          </a:custGeom>
          <a:ln w="10159">
            <a:solidFill>
              <a:srgbClr val="00BCDA"/>
            </a:solidFill>
          </a:ln>
        </p:spPr>
        <p:txBody>
          <a:bodyPr wrap="square" lIns="0" tIns="0" rIns="0" bIns="0" rtlCol="0"/>
          <a:lstStyle/>
          <a:p>
            <a:endParaRPr/>
          </a:p>
        </p:txBody>
      </p:sp>
      <p:sp>
        <p:nvSpPr>
          <p:cNvPr id="108" name="object 108"/>
          <p:cNvSpPr/>
          <p:nvPr/>
        </p:nvSpPr>
        <p:spPr>
          <a:xfrm>
            <a:off x="9550600" y="425450"/>
            <a:ext cx="838200" cy="0"/>
          </a:xfrm>
          <a:custGeom>
            <a:avLst/>
            <a:gdLst/>
            <a:ahLst/>
            <a:cxnLst/>
            <a:rect l="l" t="t" r="r" b="b"/>
            <a:pathLst>
              <a:path w="838200">
                <a:moveTo>
                  <a:pt x="0" y="0"/>
                </a:moveTo>
                <a:lnTo>
                  <a:pt x="837750" y="0"/>
                </a:lnTo>
              </a:path>
            </a:pathLst>
          </a:custGeom>
          <a:ln w="10159">
            <a:solidFill>
              <a:srgbClr val="00BCDA"/>
            </a:solidFill>
          </a:ln>
        </p:spPr>
        <p:txBody>
          <a:bodyPr wrap="square" lIns="0" tIns="0" rIns="0" bIns="0" rtlCol="0"/>
          <a:lstStyle/>
          <a:p>
            <a:endParaRPr/>
          </a:p>
        </p:txBody>
      </p:sp>
      <p:sp>
        <p:nvSpPr>
          <p:cNvPr id="109" name="object 109"/>
          <p:cNvSpPr/>
          <p:nvPr/>
        </p:nvSpPr>
        <p:spPr>
          <a:xfrm>
            <a:off x="1524000" y="434975"/>
            <a:ext cx="1381760" cy="0"/>
          </a:xfrm>
          <a:custGeom>
            <a:avLst/>
            <a:gdLst/>
            <a:ahLst/>
            <a:cxnLst/>
            <a:rect l="l" t="t" r="r" b="b"/>
            <a:pathLst>
              <a:path w="1381760">
                <a:moveTo>
                  <a:pt x="0" y="0"/>
                </a:moveTo>
                <a:lnTo>
                  <a:pt x="1381462" y="0"/>
                </a:lnTo>
              </a:path>
            </a:pathLst>
          </a:custGeom>
          <a:ln w="8890">
            <a:solidFill>
              <a:srgbClr val="00BBD9"/>
            </a:solidFill>
          </a:ln>
        </p:spPr>
        <p:txBody>
          <a:bodyPr wrap="square" lIns="0" tIns="0" rIns="0" bIns="0" rtlCol="0"/>
          <a:lstStyle/>
          <a:p>
            <a:endParaRPr/>
          </a:p>
        </p:txBody>
      </p:sp>
      <p:sp>
        <p:nvSpPr>
          <p:cNvPr id="110" name="object 110"/>
          <p:cNvSpPr/>
          <p:nvPr/>
        </p:nvSpPr>
        <p:spPr>
          <a:xfrm>
            <a:off x="5690735" y="435609"/>
            <a:ext cx="1573530" cy="0"/>
          </a:xfrm>
          <a:custGeom>
            <a:avLst/>
            <a:gdLst/>
            <a:ahLst/>
            <a:cxnLst/>
            <a:rect l="l" t="t" r="r" b="b"/>
            <a:pathLst>
              <a:path w="1573529">
                <a:moveTo>
                  <a:pt x="0" y="0"/>
                </a:moveTo>
                <a:lnTo>
                  <a:pt x="1573277" y="0"/>
                </a:lnTo>
              </a:path>
            </a:pathLst>
          </a:custGeom>
          <a:ln w="7619">
            <a:solidFill>
              <a:srgbClr val="00BBD9"/>
            </a:solidFill>
          </a:ln>
        </p:spPr>
        <p:txBody>
          <a:bodyPr wrap="square" lIns="0" tIns="0" rIns="0" bIns="0" rtlCol="0"/>
          <a:lstStyle/>
          <a:p>
            <a:endParaRPr/>
          </a:p>
        </p:txBody>
      </p:sp>
      <p:sp>
        <p:nvSpPr>
          <p:cNvPr id="111" name="object 111"/>
          <p:cNvSpPr/>
          <p:nvPr/>
        </p:nvSpPr>
        <p:spPr>
          <a:xfrm>
            <a:off x="5651488" y="431165"/>
            <a:ext cx="1587500" cy="0"/>
          </a:xfrm>
          <a:custGeom>
            <a:avLst/>
            <a:gdLst/>
            <a:ahLst/>
            <a:cxnLst/>
            <a:rect l="l" t="t" r="r" b="b"/>
            <a:pathLst>
              <a:path w="1587500">
                <a:moveTo>
                  <a:pt x="0" y="0"/>
                </a:moveTo>
                <a:lnTo>
                  <a:pt x="1586894" y="0"/>
                </a:lnTo>
              </a:path>
            </a:pathLst>
          </a:custGeom>
          <a:ln w="3175">
            <a:solidFill>
              <a:srgbClr val="00BBD9"/>
            </a:solidFill>
          </a:ln>
        </p:spPr>
        <p:txBody>
          <a:bodyPr wrap="square" lIns="0" tIns="0" rIns="0" bIns="0" rtlCol="0"/>
          <a:lstStyle/>
          <a:p>
            <a:endParaRPr/>
          </a:p>
        </p:txBody>
      </p:sp>
      <p:sp>
        <p:nvSpPr>
          <p:cNvPr id="112" name="object 112"/>
          <p:cNvSpPr/>
          <p:nvPr/>
        </p:nvSpPr>
        <p:spPr>
          <a:xfrm>
            <a:off x="9512857" y="434975"/>
            <a:ext cx="834390" cy="0"/>
          </a:xfrm>
          <a:custGeom>
            <a:avLst/>
            <a:gdLst/>
            <a:ahLst/>
            <a:cxnLst/>
            <a:rect l="l" t="t" r="r" b="b"/>
            <a:pathLst>
              <a:path w="834390">
                <a:moveTo>
                  <a:pt x="0" y="0"/>
                </a:moveTo>
                <a:lnTo>
                  <a:pt x="834191" y="0"/>
                </a:lnTo>
              </a:path>
            </a:pathLst>
          </a:custGeom>
          <a:ln w="8890">
            <a:solidFill>
              <a:srgbClr val="00BBD9"/>
            </a:solidFill>
          </a:ln>
        </p:spPr>
        <p:txBody>
          <a:bodyPr wrap="square" lIns="0" tIns="0" rIns="0" bIns="0" rtlCol="0"/>
          <a:lstStyle/>
          <a:p>
            <a:endParaRPr/>
          </a:p>
        </p:txBody>
      </p:sp>
      <p:sp>
        <p:nvSpPr>
          <p:cNvPr id="113" name="object 113"/>
          <p:cNvSpPr/>
          <p:nvPr/>
        </p:nvSpPr>
        <p:spPr>
          <a:xfrm>
            <a:off x="1524000" y="444500"/>
            <a:ext cx="1343660" cy="0"/>
          </a:xfrm>
          <a:custGeom>
            <a:avLst/>
            <a:gdLst/>
            <a:ahLst/>
            <a:cxnLst/>
            <a:rect l="l" t="t" r="r" b="b"/>
            <a:pathLst>
              <a:path w="1343660">
                <a:moveTo>
                  <a:pt x="0" y="0"/>
                </a:moveTo>
                <a:lnTo>
                  <a:pt x="1343540" y="0"/>
                </a:lnTo>
              </a:path>
            </a:pathLst>
          </a:custGeom>
          <a:ln w="10159">
            <a:solidFill>
              <a:srgbClr val="00BAD8"/>
            </a:solidFill>
          </a:ln>
        </p:spPr>
        <p:txBody>
          <a:bodyPr wrap="square" lIns="0" tIns="0" rIns="0" bIns="0" rtlCol="0"/>
          <a:lstStyle/>
          <a:p>
            <a:endParaRPr/>
          </a:p>
        </p:txBody>
      </p:sp>
      <p:sp>
        <p:nvSpPr>
          <p:cNvPr id="114" name="object 114"/>
          <p:cNvSpPr/>
          <p:nvPr/>
        </p:nvSpPr>
        <p:spPr>
          <a:xfrm>
            <a:off x="5724376" y="444500"/>
            <a:ext cx="1622425" cy="0"/>
          </a:xfrm>
          <a:custGeom>
            <a:avLst/>
            <a:gdLst/>
            <a:ahLst/>
            <a:cxnLst/>
            <a:rect l="l" t="t" r="r" b="b"/>
            <a:pathLst>
              <a:path w="1622425">
                <a:moveTo>
                  <a:pt x="0" y="0"/>
                </a:moveTo>
                <a:lnTo>
                  <a:pt x="1622036" y="0"/>
                </a:lnTo>
              </a:path>
            </a:pathLst>
          </a:custGeom>
          <a:ln w="10159">
            <a:solidFill>
              <a:srgbClr val="00BAD8"/>
            </a:solidFill>
          </a:ln>
        </p:spPr>
        <p:txBody>
          <a:bodyPr wrap="square" lIns="0" tIns="0" rIns="0" bIns="0" rtlCol="0"/>
          <a:lstStyle/>
          <a:p>
            <a:endParaRPr/>
          </a:p>
        </p:txBody>
      </p:sp>
      <p:sp>
        <p:nvSpPr>
          <p:cNvPr id="115" name="object 115"/>
          <p:cNvSpPr/>
          <p:nvPr/>
        </p:nvSpPr>
        <p:spPr>
          <a:xfrm>
            <a:off x="9469722" y="444500"/>
            <a:ext cx="841375" cy="0"/>
          </a:xfrm>
          <a:custGeom>
            <a:avLst/>
            <a:gdLst/>
            <a:ahLst/>
            <a:cxnLst/>
            <a:rect l="l" t="t" r="r" b="b"/>
            <a:pathLst>
              <a:path w="841375">
                <a:moveTo>
                  <a:pt x="0" y="0"/>
                </a:moveTo>
                <a:lnTo>
                  <a:pt x="841187" y="0"/>
                </a:lnTo>
              </a:path>
            </a:pathLst>
          </a:custGeom>
          <a:ln w="10159">
            <a:solidFill>
              <a:srgbClr val="00BAD8"/>
            </a:solidFill>
          </a:ln>
        </p:spPr>
        <p:txBody>
          <a:bodyPr wrap="square" lIns="0" tIns="0" rIns="0" bIns="0" rtlCol="0"/>
          <a:lstStyle/>
          <a:p>
            <a:endParaRPr/>
          </a:p>
        </p:txBody>
      </p:sp>
      <p:sp>
        <p:nvSpPr>
          <p:cNvPr id="116" name="object 116"/>
          <p:cNvSpPr/>
          <p:nvPr/>
        </p:nvSpPr>
        <p:spPr>
          <a:xfrm>
            <a:off x="1524001" y="453390"/>
            <a:ext cx="1306195" cy="0"/>
          </a:xfrm>
          <a:custGeom>
            <a:avLst/>
            <a:gdLst/>
            <a:ahLst/>
            <a:cxnLst/>
            <a:rect l="l" t="t" r="r" b="b"/>
            <a:pathLst>
              <a:path w="1306195">
                <a:moveTo>
                  <a:pt x="0" y="0"/>
                </a:moveTo>
                <a:lnTo>
                  <a:pt x="1305619" y="0"/>
                </a:lnTo>
              </a:path>
            </a:pathLst>
          </a:custGeom>
          <a:ln w="10160">
            <a:solidFill>
              <a:srgbClr val="00B9D8"/>
            </a:solidFill>
          </a:ln>
        </p:spPr>
        <p:txBody>
          <a:bodyPr wrap="square" lIns="0" tIns="0" rIns="0" bIns="0" rtlCol="0"/>
          <a:lstStyle/>
          <a:p>
            <a:endParaRPr/>
          </a:p>
        </p:txBody>
      </p:sp>
      <p:sp>
        <p:nvSpPr>
          <p:cNvPr id="117" name="object 117"/>
          <p:cNvSpPr/>
          <p:nvPr/>
        </p:nvSpPr>
        <p:spPr>
          <a:xfrm>
            <a:off x="5802869" y="453390"/>
            <a:ext cx="1596390" cy="0"/>
          </a:xfrm>
          <a:custGeom>
            <a:avLst/>
            <a:gdLst/>
            <a:ahLst/>
            <a:cxnLst/>
            <a:rect l="l" t="t" r="r" b="b"/>
            <a:pathLst>
              <a:path w="1596389">
                <a:moveTo>
                  <a:pt x="0" y="0"/>
                </a:moveTo>
                <a:lnTo>
                  <a:pt x="1595977" y="0"/>
                </a:lnTo>
              </a:path>
            </a:pathLst>
          </a:custGeom>
          <a:ln w="10160">
            <a:solidFill>
              <a:srgbClr val="00B9D8"/>
            </a:solidFill>
          </a:ln>
        </p:spPr>
        <p:txBody>
          <a:bodyPr wrap="square" lIns="0" tIns="0" rIns="0" bIns="0" rtlCol="0"/>
          <a:lstStyle/>
          <a:p>
            <a:endParaRPr/>
          </a:p>
        </p:txBody>
      </p:sp>
      <p:sp>
        <p:nvSpPr>
          <p:cNvPr id="118" name="object 118"/>
          <p:cNvSpPr/>
          <p:nvPr/>
        </p:nvSpPr>
        <p:spPr>
          <a:xfrm>
            <a:off x="9434079" y="457834"/>
            <a:ext cx="802005" cy="0"/>
          </a:xfrm>
          <a:custGeom>
            <a:avLst/>
            <a:gdLst/>
            <a:ahLst/>
            <a:cxnLst/>
            <a:rect l="l" t="t" r="r" b="b"/>
            <a:pathLst>
              <a:path w="802004">
                <a:moveTo>
                  <a:pt x="0" y="0"/>
                </a:moveTo>
                <a:lnTo>
                  <a:pt x="801969" y="0"/>
                </a:lnTo>
              </a:path>
            </a:pathLst>
          </a:custGeom>
          <a:ln w="3175">
            <a:solidFill>
              <a:srgbClr val="00B9D8"/>
            </a:solidFill>
          </a:ln>
        </p:spPr>
        <p:txBody>
          <a:bodyPr wrap="square" lIns="0" tIns="0" rIns="0" bIns="0" rtlCol="0"/>
          <a:lstStyle/>
          <a:p>
            <a:endParaRPr/>
          </a:p>
        </p:txBody>
      </p:sp>
      <p:sp>
        <p:nvSpPr>
          <p:cNvPr id="119" name="object 119"/>
          <p:cNvSpPr/>
          <p:nvPr/>
        </p:nvSpPr>
        <p:spPr>
          <a:xfrm>
            <a:off x="9456242" y="452755"/>
            <a:ext cx="800735" cy="0"/>
          </a:xfrm>
          <a:custGeom>
            <a:avLst/>
            <a:gdLst/>
            <a:ahLst/>
            <a:cxnLst/>
            <a:rect l="l" t="t" r="r" b="b"/>
            <a:pathLst>
              <a:path w="800734">
                <a:moveTo>
                  <a:pt x="0" y="0"/>
                </a:moveTo>
                <a:lnTo>
                  <a:pt x="800457" y="0"/>
                </a:lnTo>
              </a:path>
            </a:pathLst>
          </a:custGeom>
          <a:ln w="8890">
            <a:solidFill>
              <a:srgbClr val="00B9D8"/>
            </a:solidFill>
          </a:ln>
        </p:spPr>
        <p:txBody>
          <a:bodyPr wrap="square" lIns="0" tIns="0" rIns="0" bIns="0" rtlCol="0"/>
          <a:lstStyle/>
          <a:p>
            <a:endParaRPr/>
          </a:p>
        </p:txBody>
      </p:sp>
      <p:sp>
        <p:nvSpPr>
          <p:cNvPr id="120" name="object 120"/>
          <p:cNvSpPr/>
          <p:nvPr/>
        </p:nvSpPr>
        <p:spPr>
          <a:xfrm>
            <a:off x="1524001" y="462280"/>
            <a:ext cx="1268095" cy="0"/>
          </a:xfrm>
          <a:custGeom>
            <a:avLst/>
            <a:gdLst/>
            <a:ahLst/>
            <a:cxnLst/>
            <a:rect l="l" t="t" r="r" b="b"/>
            <a:pathLst>
              <a:path w="1268095">
                <a:moveTo>
                  <a:pt x="0" y="0"/>
                </a:moveTo>
                <a:lnTo>
                  <a:pt x="1267698" y="0"/>
                </a:lnTo>
              </a:path>
            </a:pathLst>
          </a:custGeom>
          <a:ln w="10160">
            <a:solidFill>
              <a:srgbClr val="00B8D7"/>
            </a:solidFill>
          </a:ln>
        </p:spPr>
        <p:txBody>
          <a:bodyPr wrap="square" lIns="0" tIns="0" rIns="0" bIns="0" rtlCol="0"/>
          <a:lstStyle/>
          <a:p>
            <a:endParaRPr/>
          </a:p>
        </p:txBody>
      </p:sp>
      <p:sp>
        <p:nvSpPr>
          <p:cNvPr id="121" name="object 121"/>
          <p:cNvSpPr/>
          <p:nvPr/>
        </p:nvSpPr>
        <p:spPr>
          <a:xfrm>
            <a:off x="5881365" y="462280"/>
            <a:ext cx="1570355" cy="0"/>
          </a:xfrm>
          <a:custGeom>
            <a:avLst/>
            <a:gdLst/>
            <a:ahLst/>
            <a:cxnLst/>
            <a:rect l="l" t="t" r="r" b="b"/>
            <a:pathLst>
              <a:path w="1570354">
                <a:moveTo>
                  <a:pt x="0" y="0"/>
                </a:moveTo>
                <a:lnTo>
                  <a:pt x="1569919" y="0"/>
                </a:lnTo>
              </a:path>
            </a:pathLst>
          </a:custGeom>
          <a:ln w="10160">
            <a:solidFill>
              <a:srgbClr val="00B8D7"/>
            </a:solidFill>
          </a:ln>
        </p:spPr>
        <p:txBody>
          <a:bodyPr wrap="square" lIns="0" tIns="0" rIns="0" bIns="0" rtlCol="0"/>
          <a:lstStyle/>
          <a:p>
            <a:endParaRPr/>
          </a:p>
        </p:txBody>
      </p:sp>
      <p:sp>
        <p:nvSpPr>
          <p:cNvPr id="122" name="object 122"/>
          <p:cNvSpPr/>
          <p:nvPr/>
        </p:nvSpPr>
        <p:spPr>
          <a:xfrm>
            <a:off x="9384704" y="462280"/>
            <a:ext cx="854075" cy="0"/>
          </a:xfrm>
          <a:custGeom>
            <a:avLst/>
            <a:gdLst/>
            <a:ahLst/>
            <a:cxnLst/>
            <a:rect l="l" t="t" r="r" b="b"/>
            <a:pathLst>
              <a:path w="854075">
                <a:moveTo>
                  <a:pt x="0" y="0"/>
                </a:moveTo>
                <a:lnTo>
                  <a:pt x="853925" y="0"/>
                </a:lnTo>
              </a:path>
            </a:pathLst>
          </a:custGeom>
          <a:ln w="10160">
            <a:solidFill>
              <a:srgbClr val="00B8D7"/>
            </a:solidFill>
          </a:ln>
        </p:spPr>
        <p:txBody>
          <a:bodyPr wrap="square" lIns="0" tIns="0" rIns="0" bIns="0" rtlCol="0"/>
          <a:lstStyle/>
          <a:p>
            <a:endParaRPr/>
          </a:p>
        </p:txBody>
      </p:sp>
      <p:sp>
        <p:nvSpPr>
          <p:cNvPr id="123" name="object 123"/>
          <p:cNvSpPr/>
          <p:nvPr/>
        </p:nvSpPr>
        <p:spPr>
          <a:xfrm>
            <a:off x="1524001" y="474344"/>
            <a:ext cx="1196975" cy="0"/>
          </a:xfrm>
          <a:custGeom>
            <a:avLst/>
            <a:gdLst/>
            <a:ahLst/>
            <a:cxnLst/>
            <a:rect l="l" t="t" r="r" b="b"/>
            <a:pathLst>
              <a:path w="1196975">
                <a:moveTo>
                  <a:pt x="0" y="0"/>
                </a:moveTo>
                <a:lnTo>
                  <a:pt x="1196879" y="0"/>
                </a:lnTo>
              </a:path>
            </a:pathLst>
          </a:custGeom>
          <a:ln w="3810">
            <a:solidFill>
              <a:srgbClr val="00B7D6"/>
            </a:solidFill>
          </a:ln>
        </p:spPr>
        <p:txBody>
          <a:bodyPr wrap="square" lIns="0" tIns="0" rIns="0" bIns="0" rtlCol="0"/>
          <a:lstStyle/>
          <a:p>
            <a:endParaRPr/>
          </a:p>
        </p:txBody>
      </p:sp>
      <p:sp>
        <p:nvSpPr>
          <p:cNvPr id="124" name="object 124"/>
          <p:cNvSpPr/>
          <p:nvPr/>
        </p:nvSpPr>
        <p:spPr>
          <a:xfrm>
            <a:off x="1524000" y="469265"/>
            <a:ext cx="1216660" cy="0"/>
          </a:xfrm>
          <a:custGeom>
            <a:avLst/>
            <a:gdLst/>
            <a:ahLst/>
            <a:cxnLst/>
            <a:rect l="l" t="t" r="r" b="b"/>
            <a:pathLst>
              <a:path w="1216660">
                <a:moveTo>
                  <a:pt x="0" y="0"/>
                </a:moveTo>
                <a:lnTo>
                  <a:pt x="1216233" y="0"/>
                </a:lnTo>
              </a:path>
            </a:pathLst>
          </a:custGeom>
          <a:ln w="6350">
            <a:solidFill>
              <a:srgbClr val="00B7D6"/>
            </a:solidFill>
          </a:ln>
        </p:spPr>
        <p:txBody>
          <a:bodyPr wrap="square" lIns="0" tIns="0" rIns="0" bIns="0" rtlCol="0"/>
          <a:lstStyle/>
          <a:p>
            <a:endParaRPr/>
          </a:p>
        </p:txBody>
      </p:sp>
      <p:sp>
        <p:nvSpPr>
          <p:cNvPr id="125" name="object 125"/>
          <p:cNvSpPr/>
          <p:nvPr/>
        </p:nvSpPr>
        <p:spPr>
          <a:xfrm>
            <a:off x="5959858" y="471169"/>
            <a:ext cx="1544320" cy="0"/>
          </a:xfrm>
          <a:custGeom>
            <a:avLst/>
            <a:gdLst/>
            <a:ahLst/>
            <a:cxnLst/>
            <a:rect l="l" t="t" r="r" b="b"/>
            <a:pathLst>
              <a:path w="1544320">
                <a:moveTo>
                  <a:pt x="0" y="0"/>
                </a:moveTo>
                <a:lnTo>
                  <a:pt x="1543861" y="0"/>
                </a:lnTo>
              </a:path>
            </a:pathLst>
          </a:custGeom>
          <a:ln w="10160">
            <a:solidFill>
              <a:srgbClr val="00B7D6"/>
            </a:solidFill>
          </a:ln>
        </p:spPr>
        <p:txBody>
          <a:bodyPr wrap="square" lIns="0" tIns="0" rIns="0" bIns="0" rtlCol="0"/>
          <a:lstStyle/>
          <a:p>
            <a:endParaRPr/>
          </a:p>
        </p:txBody>
      </p:sp>
      <p:sp>
        <p:nvSpPr>
          <p:cNvPr id="126" name="object 126"/>
          <p:cNvSpPr/>
          <p:nvPr/>
        </p:nvSpPr>
        <p:spPr>
          <a:xfrm>
            <a:off x="9341912" y="475615"/>
            <a:ext cx="821690" cy="0"/>
          </a:xfrm>
          <a:custGeom>
            <a:avLst/>
            <a:gdLst/>
            <a:ahLst/>
            <a:cxnLst/>
            <a:rect l="l" t="t" r="r" b="b"/>
            <a:pathLst>
              <a:path w="821690">
                <a:moveTo>
                  <a:pt x="0" y="0"/>
                </a:moveTo>
                <a:lnTo>
                  <a:pt x="821456" y="0"/>
                </a:lnTo>
              </a:path>
            </a:pathLst>
          </a:custGeom>
          <a:ln w="3175">
            <a:solidFill>
              <a:srgbClr val="00B7D6"/>
            </a:solidFill>
          </a:ln>
        </p:spPr>
        <p:txBody>
          <a:bodyPr wrap="square" lIns="0" tIns="0" rIns="0" bIns="0" rtlCol="0"/>
          <a:lstStyle/>
          <a:p>
            <a:endParaRPr/>
          </a:p>
        </p:txBody>
      </p:sp>
      <p:sp>
        <p:nvSpPr>
          <p:cNvPr id="127" name="object 127"/>
          <p:cNvSpPr/>
          <p:nvPr/>
        </p:nvSpPr>
        <p:spPr>
          <a:xfrm>
            <a:off x="9368246" y="470534"/>
            <a:ext cx="816610" cy="0"/>
          </a:xfrm>
          <a:custGeom>
            <a:avLst/>
            <a:gdLst/>
            <a:ahLst/>
            <a:cxnLst/>
            <a:rect l="l" t="t" r="r" b="b"/>
            <a:pathLst>
              <a:path w="816609">
                <a:moveTo>
                  <a:pt x="0" y="0"/>
                </a:moveTo>
                <a:lnTo>
                  <a:pt x="816174" y="0"/>
                </a:lnTo>
              </a:path>
            </a:pathLst>
          </a:custGeom>
          <a:ln w="8889">
            <a:solidFill>
              <a:srgbClr val="00B7D6"/>
            </a:solidFill>
          </a:ln>
        </p:spPr>
        <p:txBody>
          <a:bodyPr wrap="square" lIns="0" tIns="0" rIns="0" bIns="0" rtlCol="0"/>
          <a:lstStyle/>
          <a:p>
            <a:endParaRPr/>
          </a:p>
        </p:txBody>
      </p:sp>
      <p:sp>
        <p:nvSpPr>
          <p:cNvPr id="128" name="object 128"/>
          <p:cNvSpPr/>
          <p:nvPr/>
        </p:nvSpPr>
        <p:spPr>
          <a:xfrm>
            <a:off x="1524000" y="480694"/>
            <a:ext cx="1191260" cy="0"/>
          </a:xfrm>
          <a:custGeom>
            <a:avLst/>
            <a:gdLst/>
            <a:ahLst/>
            <a:cxnLst/>
            <a:rect l="l" t="t" r="r" b="b"/>
            <a:pathLst>
              <a:path w="1191260">
                <a:moveTo>
                  <a:pt x="0" y="0"/>
                </a:moveTo>
                <a:lnTo>
                  <a:pt x="1191069" y="0"/>
                </a:lnTo>
              </a:path>
            </a:pathLst>
          </a:custGeom>
          <a:ln w="8889">
            <a:solidFill>
              <a:srgbClr val="00B6D6"/>
            </a:solidFill>
          </a:ln>
        </p:spPr>
        <p:txBody>
          <a:bodyPr wrap="square" lIns="0" tIns="0" rIns="0" bIns="0" rtlCol="0"/>
          <a:lstStyle/>
          <a:p>
            <a:endParaRPr/>
          </a:p>
        </p:txBody>
      </p:sp>
      <p:sp>
        <p:nvSpPr>
          <p:cNvPr id="129" name="object 129"/>
          <p:cNvSpPr/>
          <p:nvPr/>
        </p:nvSpPr>
        <p:spPr>
          <a:xfrm>
            <a:off x="6049567" y="480694"/>
            <a:ext cx="1506855" cy="0"/>
          </a:xfrm>
          <a:custGeom>
            <a:avLst/>
            <a:gdLst/>
            <a:ahLst/>
            <a:cxnLst/>
            <a:rect l="l" t="t" r="r" b="b"/>
            <a:pathLst>
              <a:path w="1506854">
                <a:moveTo>
                  <a:pt x="0" y="0"/>
                </a:moveTo>
                <a:lnTo>
                  <a:pt x="1506589" y="0"/>
                </a:lnTo>
              </a:path>
            </a:pathLst>
          </a:custGeom>
          <a:ln w="8889">
            <a:solidFill>
              <a:srgbClr val="00B6D6"/>
            </a:solidFill>
          </a:ln>
        </p:spPr>
        <p:txBody>
          <a:bodyPr wrap="square" lIns="0" tIns="0" rIns="0" bIns="0" rtlCol="0"/>
          <a:lstStyle/>
          <a:p>
            <a:endParaRPr/>
          </a:p>
        </p:txBody>
      </p:sp>
      <p:sp>
        <p:nvSpPr>
          <p:cNvPr id="130" name="object 130"/>
          <p:cNvSpPr/>
          <p:nvPr/>
        </p:nvSpPr>
        <p:spPr>
          <a:xfrm>
            <a:off x="9292538" y="480694"/>
            <a:ext cx="868044" cy="0"/>
          </a:xfrm>
          <a:custGeom>
            <a:avLst/>
            <a:gdLst/>
            <a:ahLst/>
            <a:cxnLst/>
            <a:rect l="l" t="t" r="r" b="b"/>
            <a:pathLst>
              <a:path w="868045">
                <a:moveTo>
                  <a:pt x="0" y="0"/>
                </a:moveTo>
                <a:lnTo>
                  <a:pt x="867850" y="0"/>
                </a:lnTo>
              </a:path>
            </a:pathLst>
          </a:custGeom>
          <a:ln w="8889">
            <a:solidFill>
              <a:srgbClr val="00B6D6"/>
            </a:solidFill>
          </a:ln>
        </p:spPr>
        <p:txBody>
          <a:bodyPr wrap="square" lIns="0" tIns="0" rIns="0" bIns="0" rtlCol="0"/>
          <a:lstStyle/>
          <a:p>
            <a:endParaRPr/>
          </a:p>
        </p:txBody>
      </p:sp>
      <p:sp>
        <p:nvSpPr>
          <p:cNvPr id="131" name="object 131"/>
          <p:cNvSpPr/>
          <p:nvPr/>
        </p:nvSpPr>
        <p:spPr>
          <a:xfrm>
            <a:off x="1524001" y="490219"/>
            <a:ext cx="1163955" cy="0"/>
          </a:xfrm>
          <a:custGeom>
            <a:avLst/>
            <a:gdLst/>
            <a:ahLst/>
            <a:cxnLst/>
            <a:rect l="l" t="t" r="r" b="b"/>
            <a:pathLst>
              <a:path w="1163955">
                <a:moveTo>
                  <a:pt x="0" y="0"/>
                </a:moveTo>
                <a:lnTo>
                  <a:pt x="1163955" y="0"/>
                </a:lnTo>
              </a:path>
            </a:pathLst>
          </a:custGeom>
          <a:ln w="10160">
            <a:solidFill>
              <a:srgbClr val="00B5D5"/>
            </a:solidFill>
          </a:ln>
        </p:spPr>
        <p:txBody>
          <a:bodyPr wrap="square" lIns="0" tIns="0" rIns="0" bIns="0" rtlCol="0"/>
          <a:lstStyle/>
          <a:p>
            <a:endParaRPr/>
          </a:p>
        </p:txBody>
      </p:sp>
      <p:sp>
        <p:nvSpPr>
          <p:cNvPr id="132" name="object 132"/>
          <p:cNvSpPr/>
          <p:nvPr/>
        </p:nvSpPr>
        <p:spPr>
          <a:xfrm>
            <a:off x="6128060" y="490219"/>
            <a:ext cx="1488440" cy="0"/>
          </a:xfrm>
          <a:custGeom>
            <a:avLst/>
            <a:gdLst/>
            <a:ahLst/>
            <a:cxnLst/>
            <a:rect l="l" t="t" r="r" b="b"/>
            <a:pathLst>
              <a:path w="1488439">
                <a:moveTo>
                  <a:pt x="0" y="0"/>
                </a:moveTo>
                <a:lnTo>
                  <a:pt x="1488022" y="0"/>
                </a:lnTo>
              </a:path>
            </a:pathLst>
          </a:custGeom>
          <a:ln w="10160">
            <a:solidFill>
              <a:srgbClr val="00B5D5"/>
            </a:solidFill>
          </a:ln>
        </p:spPr>
        <p:txBody>
          <a:bodyPr wrap="square" lIns="0" tIns="0" rIns="0" bIns="0" rtlCol="0"/>
          <a:lstStyle/>
          <a:p>
            <a:endParaRPr/>
          </a:p>
        </p:txBody>
      </p:sp>
      <p:sp>
        <p:nvSpPr>
          <p:cNvPr id="133" name="object 133"/>
          <p:cNvSpPr/>
          <p:nvPr/>
        </p:nvSpPr>
        <p:spPr>
          <a:xfrm>
            <a:off x="9239871" y="490219"/>
            <a:ext cx="878840" cy="0"/>
          </a:xfrm>
          <a:custGeom>
            <a:avLst/>
            <a:gdLst/>
            <a:ahLst/>
            <a:cxnLst/>
            <a:rect l="l" t="t" r="r" b="b"/>
            <a:pathLst>
              <a:path w="878840">
                <a:moveTo>
                  <a:pt x="0" y="0"/>
                </a:moveTo>
                <a:lnTo>
                  <a:pt x="878788" y="0"/>
                </a:lnTo>
              </a:path>
            </a:pathLst>
          </a:custGeom>
          <a:ln w="10160">
            <a:solidFill>
              <a:srgbClr val="00B5D5"/>
            </a:solidFill>
          </a:ln>
        </p:spPr>
        <p:txBody>
          <a:bodyPr wrap="square" lIns="0" tIns="0" rIns="0" bIns="0" rtlCol="0"/>
          <a:lstStyle/>
          <a:p>
            <a:endParaRPr/>
          </a:p>
        </p:txBody>
      </p:sp>
      <p:sp>
        <p:nvSpPr>
          <p:cNvPr id="134" name="object 134"/>
          <p:cNvSpPr/>
          <p:nvPr/>
        </p:nvSpPr>
        <p:spPr>
          <a:xfrm>
            <a:off x="1524001" y="499109"/>
            <a:ext cx="1137285" cy="0"/>
          </a:xfrm>
          <a:custGeom>
            <a:avLst/>
            <a:gdLst/>
            <a:ahLst/>
            <a:cxnLst/>
            <a:rect l="l" t="t" r="r" b="b"/>
            <a:pathLst>
              <a:path w="1137285">
                <a:moveTo>
                  <a:pt x="0" y="0"/>
                </a:moveTo>
                <a:lnTo>
                  <a:pt x="1136840" y="0"/>
                </a:lnTo>
              </a:path>
            </a:pathLst>
          </a:custGeom>
          <a:ln w="10160">
            <a:solidFill>
              <a:srgbClr val="00B4D5"/>
            </a:solidFill>
          </a:ln>
        </p:spPr>
        <p:txBody>
          <a:bodyPr wrap="square" lIns="0" tIns="0" rIns="0" bIns="0" rtlCol="0"/>
          <a:lstStyle/>
          <a:p>
            <a:endParaRPr/>
          </a:p>
        </p:txBody>
      </p:sp>
      <p:sp>
        <p:nvSpPr>
          <p:cNvPr id="135" name="object 135"/>
          <p:cNvSpPr/>
          <p:nvPr/>
        </p:nvSpPr>
        <p:spPr>
          <a:xfrm>
            <a:off x="6206555" y="499109"/>
            <a:ext cx="1462405" cy="0"/>
          </a:xfrm>
          <a:custGeom>
            <a:avLst/>
            <a:gdLst/>
            <a:ahLst/>
            <a:cxnLst/>
            <a:rect l="l" t="t" r="r" b="b"/>
            <a:pathLst>
              <a:path w="1462404">
                <a:moveTo>
                  <a:pt x="0" y="0"/>
                </a:moveTo>
                <a:lnTo>
                  <a:pt x="1461963" y="0"/>
                </a:lnTo>
              </a:path>
            </a:pathLst>
          </a:custGeom>
          <a:ln w="10160">
            <a:solidFill>
              <a:srgbClr val="00B4D5"/>
            </a:solidFill>
          </a:ln>
        </p:spPr>
        <p:txBody>
          <a:bodyPr wrap="square" lIns="0" tIns="0" rIns="0" bIns="0" rtlCol="0"/>
          <a:lstStyle/>
          <a:p>
            <a:endParaRPr/>
          </a:p>
        </p:txBody>
      </p:sp>
      <p:sp>
        <p:nvSpPr>
          <p:cNvPr id="136" name="object 136"/>
          <p:cNvSpPr/>
          <p:nvPr/>
        </p:nvSpPr>
        <p:spPr>
          <a:xfrm>
            <a:off x="9193790" y="499109"/>
            <a:ext cx="883285" cy="0"/>
          </a:xfrm>
          <a:custGeom>
            <a:avLst/>
            <a:gdLst/>
            <a:ahLst/>
            <a:cxnLst/>
            <a:rect l="l" t="t" r="r" b="b"/>
            <a:pathLst>
              <a:path w="883284">
                <a:moveTo>
                  <a:pt x="0" y="0"/>
                </a:moveTo>
                <a:lnTo>
                  <a:pt x="883142" y="0"/>
                </a:lnTo>
              </a:path>
            </a:pathLst>
          </a:custGeom>
          <a:ln w="10160">
            <a:solidFill>
              <a:srgbClr val="00B4D5"/>
            </a:solidFill>
          </a:ln>
        </p:spPr>
        <p:txBody>
          <a:bodyPr wrap="square" lIns="0" tIns="0" rIns="0" bIns="0" rtlCol="0"/>
          <a:lstStyle/>
          <a:p>
            <a:endParaRPr/>
          </a:p>
        </p:txBody>
      </p:sp>
      <p:sp>
        <p:nvSpPr>
          <p:cNvPr id="137" name="object 137"/>
          <p:cNvSpPr/>
          <p:nvPr/>
        </p:nvSpPr>
        <p:spPr>
          <a:xfrm>
            <a:off x="1524000" y="508000"/>
            <a:ext cx="1109980" cy="0"/>
          </a:xfrm>
          <a:custGeom>
            <a:avLst/>
            <a:gdLst/>
            <a:ahLst/>
            <a:cxnLst/>
            <a:rect l="l" t="t" r="r" b="b"/>
            <a:pathLst>
              <a:path w="1109980">
                <a:moveTo>
                  <a:pt x="0" y="0"/>
                </a:moveTo>
                <a:lnTo>
                  <a:pt x="1109725" y="0"/>
                </a:lnTo>
              </a:path>
            </a:pathLst>
          </a:custGeom>
          <a:ln w="10159">
            <a:solidFill>
              <a:srgbClr val="00B3D4"/>
            </a:solidFill>
          </a:ln>
        </p:spPr>
        <p:txBody>
          <a:bodyPr wrap="square" lIns="0" tIns="0" rIns="0" bIns="0" rtlCol="0"/>
          <a:lstStyle/>
          <a:p>
            <a:endParaRPr/>
          </a:p>
        </p:txBody>
      </p:sp>
      <p:sp>
        <p:nvSpPr>
          <p:cNvPr id="138" name="object 138"/>
          <p:cNvSpPr/>
          <p:nvPr/>
        </p:nvSpPr>
        <p:spPr>
          <a:xfrm>
            <a:off x="6346723" y="509905"/>
            <a:ext cx="1363345" cy="0"/>
          </a:xfrm>
          <a:custGeom>
            <a:avLst/>
            <a:gdLst/>
            <a:ahLst/>
            <a:cxnLst/>
            <a:rect l="l" t="t" r="r" b="b"/>
            <a:pathLst>
              <a:path w="1363345">
                <a:moveTo>
                  <a:pt x="0" y="0"/>
                </a:moveTo>
                <a:lnTo>
                  <a:pt x="1363317" y="0"/>
                </a:lnTo>
              </a:path>
            </a:pathLst>
          </a:custGeom>
          <a:ln w="6350">
            <a:solidFill>
              <a:srgbClr val="00B3D4"/>
            </a:solidFill>
          </a:ln>
        </p:spPr>
        <p:txBody>
          <a:bodyPr wrap="square" lIns="0" tIns="0" rIns="0" bIns="0" rtlCol="0"/>
          <a:lstStyle/>
          <a:p>
            <a:endParaRPr/>
          </a:p>
        </p:txBody>
      </p:sp>
      <p:sp>
        <p:nvSpPr>
          <p:cNvPr id="139" name="object 139"/>
          <p:cNvSpPr/>
          <p:nvPr/>
        </p:nvSpPr>
        <p:spPr>
          <a:xfrm>
            <a:off x="6301869" y="504825"/>
            <a:ext cx="1370965" cy="0"/>
          </a:xfrm>
          <a:custGeom>
            <a:avLst/>
            <a:gdLst/>
            <a:ahLst/>
            <a:cxnLst/>
            <a:rect l="l" t="t" r="r" b="b"/>
            <a:pathLst>
              <a:path w="1370964">
                <a:moveTo>
                  <a:pt x="0" y="0"/>
                </a:moveTo>
                <a:lnTo>
                  <a:pt x="1370394" y="0"/>
                </a:lnTo>
              </a:path>
            </a:pathLst>
          </a:custGeom>
          <a:ln w="3810">
            <a:solidFill>
              <a:srgbClr val="00B3D4"/>
            </a:solidFill>
          </a:ln>
        </p:spPr>
        <p:txBody>
          <a:bodyPr wrap="square" lIns="0" tIns="0" rIns="0" bIns="0" rtlCol="0"/>
          <a:lstStyle/>
          <a:p>
            <a:endParaRPr/>
          </a:p>
        </p:txBody>
      </p:sp>
      <p:sp>
        <p:nvSpPr>
          <p:cNvPr id="140" name="object 140"/>
          <p:cNvSpPr/>
          <p:nvPr/>
        </p:nvSpPr>
        <p:spPr>
          <a:xfrm>
            <a:off x="9147705" y="508000"/>
            <a:ext cx="887730" cy="0"/>
          </a:xfrm>
          <a:custGeom>
            <a:avLst/>
            <a:gdLst/>
            <a:ahLst/>
            <a:cxnLst/>
            <a:rect l="l" t="t" r="r" b="b"/>
            <a:pathLst>
              <a:path w="887729">
                <a:moveTo>
                  <a:pt x="0" y="0"/>
                </a:moveTo>
                <a:lnTo>
                  <a:pt x="887496" y="0"/>
                </a:lnTo>
              </a:path>
            </a:pathLst>
          </a:custGeom>
          <a:ln w="10159">
            <a:solidFill>
              <a:srgbClr val="00B3D4"/>
            </a:solidFill>
          </a:ln>
        </p:spPr>
        <p:txBody>
          <a:bodyPr wrap="square" lIns="0" tIns="0" rIns="0" bIns="0" rtlCol="0"/>
          <a:lstStyle/>
          <a:p>
            <a:endParaRPr/>
          </a:p>
        </p:txBody>
      </p:sp>
      <p:sp>
        <p:nvSpPr>
          <p:cNvPr id="141" name="object 141"/>
          <p:cNvSpPr/>
          <p:nvPr/>
        </p:nvSpPr>
        <p:spPr>
          <a:xfrm>
            <a:off x="1524001" y="517525"/>
            <a:ext cx="1078865" cy="0"/>
          </a:xfrm>
          <a:custGeom>
            <a:avLst/>
            <a:gdLst/>
            <a:ahLst/>
            <a:cxnLst/>
            <a:rect l="l" t="t" r="r" b="b"/>
            <a:pathLst>
              <a:path w="1078865">
                <a:moveTo>
                  <a:pt x="0" y="0"/>
                </a:moveTo>
                <a:lnTo>
                  <a:pt x="1078738" y="0"/>
                </a:lnTo>
              </a:path>
            </a:pathLst>
          </a:custGeom>
          <a:ln w="8890">
            <a:solidFill>
              <a:srgbClr val="00B2D3"/>
            </a:solidFill>
          </a:ln>
        </p:spPr>
        <p:txBody>
          <a:bodyPr wrap="square" lIns="0" tIns="0" rIns="0" bIns="0" rtlCol="0"/>
          <a:lstStyle/>
          <a:p>
            <a:endParaRPr/>
          </a:p>
        </p:txBody>
      </p:sp>
      <p:sp>
        <p:nvSpPr>
          <p:cNvPr id="142" name="object 142"/>
          <p:cNvSpPr/>
          <p:nvPr/>
        </p:nvSpPr>
        <p:spPr>
          <a:xfrm>
            <a:off x="6374756" y="517525"/>
            <a:ext cx="1436370" cy="0"/>
          </a:xfrm>
          <a:custGeom>
            <a:avLst/>
            <a:gdLst/>
            <a:ahLst/>
            <a:cxnLst/>
            <a:rect l="l" t="t" r="r" b="b"/>
            <a:pathLst>
              <a:path w="1436370">
                <a:moveTo>
                  <a:pt x="0" y="0"/>
                </a:moveTo>
                <a:lnTo>
                  <a:pt x="1436134" y="0"/>
                </a:lnTo>
              </a:path>
            </a:pathLst>
          </a:custGeom>
          <a:ln w="8890">
            <a:solidFill>
              <a:srgbClr val="00B2D3"/>
            </a:solidFill>
          </a:ln>
        </p:spPr>
        <p:txBody>
          <a:bodyPr wrap="square" lIns="0" tIns="0" rIns="0" bIns="0" rtlCol="0"/>
          <a:lstStyle/>
          <a:p>
            <a:endParaRPr/>
          </a:p>
        </p:txBody>
      </p:sp>
      <p:sp>
        <p:nvSpPr>
          <p:cNvPr id="143" name="object 143"/>
          <p:cNvSpPr/>
          <p:nvPr/>
        </p:nvSpPr>
        <p:spPr>
          <a:xfrm>
            <a:off x="9104180" y="520700"/>
            <a:ext cx="847725" cy="0"/>
          </a:xfrm>
          <a:custGeom>
            <a:avLst/>
            <a:gdLst/>
            <a:ahLst/>
            <a:cxnLst/>
            <a:rect l="l" t="t" r="r" b="b"/>
            <a:pathLst>
              <a:path w="847725">
                <a:moveTo>
                  <a:pt x="0" y="0"/>
                </a:moveTo>
                <a:lnTo>
                  <a:pt x="847566" y="0"/>
                </a:lnTo>
              </a:path>
            </a:pathLst>
          </a:custGeom>
          <a:ln w="3175">
            <a:solidFill>
              <a:srgbClr val="00B2D3"/>
            </a:solidFill>
          </a:ln>
        </p:spPr>
        <p:txBody>
          <a:bodyPr wrap="square" lIns="0" tIns="0" rIns="0" bIns="0" rtlCol="0"/>
          <a:lstStyle/>
          <a:p>
            <a:endParaRPr/>
          </a:p>
        </p:txBody>
      </p:sp>
      <p:sp>
        <p:nvSpPr>
          <p:cNvPr id="144" name="object 144"/>
          <p:cNvSpPr/>
          <p:nvPr/>
        </p:nvSpPr>
        <p:spPr>
          <a:xfrm>
            <a:off x="9131249" y="516255"/>
            <a:ext cx="841375" cy="0"/>
          </a:xfrm>
          <a:custGeom>
            <a:avLst/>
            <a:gdLst/>
            <a:ahLst/>
            <a:cxnLst/>
            <a:rect l="l" t="t" r="r" b="b"/>
            <a:pathLst>
              <a:path w="841375">
                <a:moveTo>
                  <a:pt x="0" y="0"/>
                </a:moveTo>
                <a:lnTo>
                  <a:pt x="841362" y="0"/>
                </a:lnTo>
              </a:path>
            </a:pathLst>
          </a:custGeom>
          <a:ln w="6350">
            <a:solidFill>
              <a:srgbClr val="00B2D3"/>
            </a:solidFill>
          </a:ln>
        </p:spPr>
        <p:txBody>
          <a:bodyPr wrap="square" lIns="0" tIns="0" rIns="0" bIns="0" rtlCol="0"/>
          <a:lstStyle/>
          <a:p>
            <a:endParaRPr/>
          </a:p>
        </p:txBody>
      </p:sp>
      <p:sp>
        <p:nvSpPr>
          <p:cNvPr id="145" name="object 145"/>
          <p:cNvSpPr/>
          <p:nvPr/>
        </p:nvSpPr>
        <p:spPr>
          <a:xfrm>
            <a:off x="1524001" y="526415"/>
            <a:ext cx="1052195" cy="0"/>
          </a:xfrm>
          <a:custGeom>
            <a:avLst/>
            <a:gdLst/>
            <a:ahLst/>
            <a:cxnLst/>
            <a:rect l="l" t="t" r="r" b="b"/>
            <a:pathLst>
              <a:path w="1052195">
                <a:moveTo>
                  <a:pt x="0" y="0"/>
                </a:moveTo>
                <a:lnTo>
                  <a:pt x="1051623" y="0"/>
                </a:lnTo>
              </a:path>
            </a:pathLst>
          </a:custGeom>
          <a:ln w="8889">
            <a:solidFill>
              <a:srgbClr val="00B1D3"/>
            </a:solidFill>
          </a:ln>
        </p:spPr>
        <p:txBody>
          <a:bodyPr wrap="square" lIns="0" tIns="0" rIns="0" bIns="0" rtlCol="0"/>
          <a:lstStyle/>
          <a:p>
            <a:endParaRPr/>
          </a:p>
        </p:txBody>
      </p:sp>
      <p:sp>
        <p:nvSpPr>
          <p:cNvPr id="146" name="object 146"/>
          <p:cNvSpPr/>
          <p:nvPr/>
        </p:nvSpPr>
        <p:spPr>
          <a:xfrm>
            <a:off x="6453250" y="526415"/>
            <a:ext cx="1432560" cy="0"/>
          </a:xfrm>
          <a:custGeom>
            <a:avLst/>
            <a:gdLst/>
            <a:ahLst/>
            <a:cxnLst/>
            <a:rect l="l" t="t" r="r" b="b"/>
            <a:pathLst>
              <a:path w="1432560">
                <a:moveTo>
                  <a:pt x="0" y="0"/>
                </a:moveTo>
                <a:lnTo>
                  <a:pt x="1431951" y="0"/>
                </a:lnTo>
              </a:path>
            </a:pathLst>
          </a:custGeom>
          <a:ln w="8889">
            <a:solidFill>
              <a:srgbClr val="00B1D3"/>
            </a:solidFill>
          </a:ln>
        </p:spPr>
        <p:txBody>
          <a:bodyPr wrap="square" lIns="0" tIns="0" rIns="0" bIns="0" rtlCol="0"/>
          <a:lstStyle/>
          <a:p>
            <a:endParaRPr/>
          </a:p>
        </p:txBody>
      </p:sp>
      <p:sp>
        <p:nvSpPr>
          <p:cNvPr id="147" name="object 147"/>
          <p:cNvSpPr/>
          <p:nvPr/>
        </p:nvSpPr>
        <p:spPr>
          <a:xfrm>
            <a:off x="9019294" y="526415"/>
            <a:ext cx="927100" cy="0"/>
          </a:xfrm>
          <a:custGeom>
            <a:avLst/>
            <a:gdLst/>
            <a:ahLst/>
            <a:cxnLst/>
            <a:rect l="l" t="t" r="r" b="b"/>
            <a:pathLst>
              <a:path w="927100">
                <a:moveTo>
                  <a:pt x="0" y="0"/>
                </a:moveTo>
                <a:lnTo>
                  <a:pt x="926490" y="0"/>
                </a:lnTo>
              </a:path>
            </a:pathLst>
          </a:custGeom>
          <a:ln w="8889">
            <a:solidFill>
              <a:srgbClr val="00B1D3"/>
            </a:solidFill>
          </a:ln>
        </p:spPr>
        <p:txBody>
          <a:bodyPr wrap="square" lIns="0" tIns="0" rIns="0" bIns="0" rtlCol="0"/>
          <a:lstStyle/>
          <a:p>
            <a:endParaRPr/>
          </a:p>
        </p:txBody>
      </p:sp>
      <p:sp>
        <p:nvSpPr>
          <p:cNvPr id="148" name="object 148"/>
          <p:cNvSpPr/>
          <p:nvPr/>
        </p:nvSpPr>
        <p:spPr>
          <a:xfrm>
            <a:off x="1524000" y="535940"/>
            <a:ext cx="1024890" cy="0"/>
          </a:xfrm>
          <a:custGeom>
            <a:avLst/>
            <a:gdLst/>
            <a:ahLst/>
            <a:cxnLst/>
            <a:rect l="l" t="t" r="r" b="b"/>
            <a:pathLst>
              <a:path w="1024890">
                <a:moveTo>
                  <a:pt x="0" y="0"/>
                </a:moveTo>
                <a:lnTo>
                  <a:pt x="1024508" y="0"/>
                </a:lnTo>
              </a:path>
            </a:pathLst>
          </a:custGeom>
          <a:ln w="10160">
            <a:solidFill>
              <a:srgbClr val="00B0D2"/>
            </a:solidFill>
          </a:ln>
        </p:spPr>
        <p:txBody>
          <a:bodyPr wrap="square" lIns="0" tIns="0" rIns="0" bIns="0" rtlCol="0"/>
          <a:lstStyle/>
          <a:p>
            <a:endParaRPr/>
          </a:p>
        </p:txBody>
      </p:sp>
      <p:sp>
        <p:nvSpPr>
          <p:cNvPr id="149" name="object 149"/>
          <p:cNvSpPr/>
          <p:nvPr/>
        </p:nvSpPr>
        <p:spPr>
          <a:xfrm>
            <a:off x="6531744" y="535940"/>
            <a:ext cx="1438910" cy="0"/>
          </a:xfrm>
          <a:custGeom>
            <a:avLst/>
            <a:gdLst/>
            <a:ahLst/>
            <a:cxnLst/>
            <a:rect l="l" t="t" r="r" b="b"/>
            <a:pathLst>
              <a:path w="1438910">
                <a:moveTo>
                  <a:pt x="0" y="0"/>
                </a:moveTo>
                <a:lnTo>
                  <a:pt x="1438384" y="0"/>
                </a:lnTo>
              </a:path>
            </a:pathLst>
          </a:custGeom>
          <a:ln w="10160">
            <a:solidFill>
              <a:srgbClr val="00B0D2"/>
            </a:solidFill>
          </a:ln>
        </p:spPr>
        <p:txBody>
          <a:bodyPr wrap="square" lIns="0" tIns="0" rIns="0" bIns="0" rtlCol="0"/>
          <a:lstStyle/>
          <a:p>
            <a:endParaRPr/>
          </a:p>
        </p:txBody>
      </p:sp>
      <p:sp>
        <p:nvSpPr>
          <p:cNvPr id="150" name="object 150"/>
          <p:cNvSpPr/>
          <p:nvPr/>
        </p:nvSpPr>
        <p:spPr>
          <a:xfrm>
            <a:off x="8950325" y="539115"/>
            <a:ext cx="913130" cy="0"/>
          </a:xfrm>
          <a:custGeom>
            <a:avLst/>
            <a:gdLst/>
            <a:ahLst/>
            <a:cxnLst/>
            <a:rect l="l" t="t" r="r" b="b"/>
            <a:pathLst>
              <a:path w="913129">
                <a:moveTo>
                  <a:pt x="0" y="0"/>
                </a:moveTo>
                <a:lnTo>
                  <a:pt x="912950" y="0"/>
                </a:lnTo>
              </a:path>
            </a:pathLst>
          </a:custGeom>
          <a:ln w="3810">
            <a:solidFill>
              <a:srgbClr val="00B0D2"/>
            </a:solidFill>
          </a:ln>
        </p:spPr>
        <p:txBody>
          <a:bodyPr wrap="square" lIns="0" tIns="0" rIns="0" bIns="0" rtlCol="0"/>
          <a:lstStyle/>
          <a:p>
            <a:endParaRPr/>
          </a:p>
        </p:txBody>
      </p:sp>
      <p:sp>
        <p:nvSpPr>
          <p:cNvPr id="151" name="object 151"/>
          <p:cNvSpPr/>
          <p:nvPr/>
        </p:nvSpPr>
        <p:spPr>
          <a:xfrm>
            <a:off x="8992768" y="534034"/>
            <a:ext cx="896619" cy="0"/>
          </a:xfrm>
          <a:custGeom>
            <a:avLst/>
            <a:gdLst/>
            <a:ahLst/>
            <a:cxnLst/>
            <a:rect l="l" t="t" r="r" b="b"/>
            <a:pathLst>
              <a:path w="896620">
                <a:moveTo>
                  <a:pt x="0" y="0"/>
                </a:moveTo>
                <a:lnTo>
                  <a:pt x="896385" y="0"/>
                </a:lnTo>
              </a:path>
            </a:pathLst>
          </a:custGeom>
          <a:ln w="6350">
            <a:solidFill>
              <a:srgbClr val="00B0D2"/>
            </a:solidFill>
          </a:ln>
        </p:spPr>
        <p:txBody>
          <a:bodyPr wrap="square" lIns="0" tIns="0" rIns="0" bIns="0" rtlCol="0"/>
          <a:lstStyle/>
          <a:p>
            <a:endParaRPr/>
          </a:p>
        </p:txBody>
      </p:sp>
      <p:sp>
        <p:nvSpPr>
          <p:cNvPr id="152" name="object 152"/>
          <p:cNvSpPr/>
          <p:nvPr/>
        </p:nvSpPr>
        <p:spPr>
          <a:xfrm>
            <a:off x="1524001" y="544830"/>
            <a:ext cx="997585" cy="0"/>
          </a:xfrm>
          <a:custGeom>
            <a:avLst/>
            <a:gdLst/>
            <a:ahLst/>
            <a:cxnLst/>
            <a:rect l="l" t="t" r="r" b="b"/>
            <a:pathLst>
              <a:path w="997585">
                <a:moveTo>
                  <a:pt x="0" y="0"/>
                </a:moveTo>
                <a:lnTo>
                  <a:pt x="997394" y="0"/>
                </a:lnTo>
              </a:path>
            </a:pathLst>
          </a:custGeom>
          <a:ln w="10160">
            <a:solidFill>
              <a:srgbClr val="00AFD1"/>
            </a:solidFill>
          </a:ln>
        </p:spPr>
        <p:txBody>
          <a:bodyPr wrap="square" lIns="0" tIns="0" rIns="0" bIns="0" rtlCol="0"/>
          <a:lstStyle/>
          <a:p>
            <a:endParaRPr/>
          </a:p>
        </p:txBody>
      </p:sp>
      <p:sp>
        <p:nvSpPr>
          <p:cNvPr id="153" name="object 153"/>
          <p:cNvSpPr/>
          <p:nvPr/>
        </p:nvSpPr>
        <p:spPr>
          <a:xfrm>
            <a:off x="6610239" y="544830"/>
            <a:ext cx="1434465" cy="0"/>
          </a:xfrm>
          <a:custGeom>
            <a:avLst/>
            <a:gdLst/>
            <a:ahLst/>
            <a:cxnLst/>
            <a:rect l="l" t="t" r="r" b="b"/>
            <a:pathLst>
              <a:path w="1434465">
                <a:moveTo>
                  <a:pt x="0" y="0"/>
                </a:moveTo>
                <a:lnTo>
                  <a:pt x="1434201" y="0"/>
                </a:lnTo>
              </a:path>
            </a:pathLst>
          </a:custGeom>
          <a:ln w="10160">
            <a:solidFill>
              <a:srgbClr val="00AFD1"/>
            </a:solidFill>
          </a:ln>
        </p:spPr>
        <p:txBody>
          <a:bodyPr wrap="square" lIns="0" tIns="0" rIns="0" bIns="0" rtlCol="0"/>
          <a:lstStyle/>
          <a:p>
            <a:endParaRPr/>
          </a:p>
        </p:txBody>
      </p:sp>
      <p:sp>
        <p:nvSpPr>
          <p:cNvPr id="154" name="object 154"/>
          <p:cNvSpPr/>
          <p:nvPr/>
        </p:nvSpPr>
        <p:spPr>
          <a:xfrm>
            <a:off x="8860134" y="544830"/>
            <a:ext cx="999490" cy="0"/>
          </a:xfrm>
          <a:custGeom>
            <a:avLst/>
            <a:gdLst/>
            <a:ahLst/>
            <a:cxnLst/>
            <a:rect l="l" t="t" r="r" b="b"/>
            <a:pathLst>
              <a:path w="999490">
                <a:moveTo>
                  <a:pt x="0" y="0"/>
                </a:moveTo>
                <a:lnTo>
                  <a:pt x="999482" y="0"/>
                </a:lnTo>
              </a:path>
            </a:pathLst>
          </a:custGeom>
          <a:ln w="10160">
            <a:solidFill>
              <a:srgbClr val="00AFD1"/>
            </a:solidFill>
          </a:ln>
        </p:spPr>
        <p:txBody>
          <a:bodyPr wrap="square" lIns="0" tIns="0" rIns="0" bIns="0" rtlCol="0"/>
          <a:lstStyle/>
          <a:p>
            <a:endParaRPr/>
          </a:p>
        </p:txBody>
      </p:sp>
      <p:sp>
        <p:nvSpPr>
          <p:cNvPr id="155" name="object 155"/>
          <p:cNvSpPr/>
          <p:nvPr/>
        </p:nvSpPr>
        <p:spPr>
          <a:xfrm>
            <a:off x="1524000" y="553719"/>
            <a:ext cx="970280" cy="0"/>
          </a:xfrm>
          <a:custGeom>
            <a:avLst/>
            <a:gdLst/>
            <a:ahLst/>
            <a:cxnLst/>
            <a:rect l="l" t="t" r="r" b="b"/>
            <a:pathLst>
              <a:path w="970280">
                <a:moveTo>
                  <a:pt x="0" y="0"/>
                </a:moveTo>
                <a:lnTo>
                  <a:pt x="970279" y="0"/>
                </a:lnTo>
              </a:path>
            </a:pathLst>
          </a:custGeom>
          <a:ln w="10160">
            <a:solidFill>
              <a:srgbClr val="00AED1"/>
            </a:solidFill>
          </a:ln>
        </p:spPr>
        <p:txBody>
          <a:bodyPr wrap="square" lIns="0" tIns="0" rIns="0" bIns="0" rtlCol="0"/>
          <a:lstStyle/>
          <a:p>
            <a:endParaRPr/>
          </a:p>
        </p:txBody>
      </p:sp>
      <p:sp>
        <p:nvSpPr>
          <p:cNvPr id="156" name="object 156"/>
          <p:cNvSpPr/>
          <p:nvPr/>
        </p:nvSpPr>
        <p:spPr>
          <a:xfrm>
            <a:off x="6767228" y="557530"/>
            <a:ext cx="1354455" cy="0"/>
          </a:xfrm>
          <a:custGeom>
            <a:avLst/>
            <a:gdLst/>
            <a:ahLst/>
            <a:cxnLst/>
            <a:rect l="l" t="t" r="r" b="b"/>
            <a:pathLst>
              <a:path w="1354454">
                <a:moveTo>
                  <a:pt x="0" y="0"/>
                </a:moveTo>
                <a:lnTo>
                  <a:pt x="1354338" y="0"/>
                </a:lnTo>
              </a:path>
            </a:pathLst>
          </a:custGeom>
          <a:ln w="3175">
            <a:solidFill>
              <a:srgbClr val="00AED1"/>
            </a:solidFill>
          </a:ln>
        </p:spPr>
        <p:txBody>
          <a:bodyPr wrap="square" lIns="0" tIns="0" rIns="0" bIns="0" rtlCol="0"/>
          <a:lstStyle/>
          <a:p>
            <a:endParaRPr/>
          </a:p>
        </p:txBody>
      </p:sp>
      <p:sp>
        <p:nvSpPr>
          <p:cNvPr id="157" name="object 157"/>
          <p:cNvSpPr/>
          <p:nvPr/>
        </p:nvSpPr>
        <p:spPr>
          <a:xfrm>
            <a:off x="6722373" y="552450"/>
            <a:ext cx="1343660" cy="0"/>
          </a:xfrm>
          <a:custGeom>
            <a:avLst/>
            <a:gdLst/>
            <a:ahLst/>
            <a:cxnLst/>
            <a:rect l="l" t="t" r="r" b="b"/>
            <a:pathLst>
              <a:path w="1343659">
                <a:moveTo>
                  <a:pt x="0" y="0"/>
                </a:moveTo>
                <a:lnTo>
                  <a:pt x="1343298" y="0"/>
                </a:lnTo>
              </a:path>
            </a:pathLst>
          </a:custGeom>
          <a:ln w="7619">
            <a:solidFill>
              <a:srgbClr val="00AED1"/>
            </a:solidFill>
          </a:ln>
        </p:spPr>
        <p:txBody>
          <a:bodyPr wrap="square" lIns="0" tIns="0" rIns="0" bIns="0" rtlCol="0"/>
          <a:lstStyle/>
          <a:p>
            <a:endParaRPr/>
          </a:p>
        </p:txBody>
      </p:sp>
      <p:sp>
        <p:nvSpPr>
          <p:cNvPr id="158" name="object 158"/>
          <p:cNvSpPr/>
          <p:nvPr/>
        </p:nvSpPr>
        <p:spPr>
          <a:xfrm>
            <a:off x="8785860" y="553719"/>
            <a:ext cx="1022985" cy="0"/>
          </a:xfrm>
          <a:custGeom>
            <a:avLst/>
            <a:gdLst/>
            <a:ahLst/>
            <a:cxnLst/>
            <a:rect l="l" t="t" r="r" b="b"/>
            <a:pathLst>
              <a:path w="1022984">
                <a:moveTo>
                  <a:pt x="0" y="0"/>
                </a:moveTo>
                <a:lnTo>
                  <a:pt x="1022543" y="0"/>
                </a:lnTo>
              </a:path>
            </a:pathLst>
          </a:custGeom>
          <a:ln w="10160">
            <a:solidFill>
              <a:srgbClr val="00AED1"/>
            </a:solidFill>
          </a:ln>
        </p:spPr>
        <p:txBody>
          <a:bodyPr wrap="square" lIns="0" tIns="0" rIns="0" bIns="0" rtlCol="0"/>
          <a:lstStyle/>
          <a:p>
            <a:endParaRPr/>
          </a:p>
        </p:txBody>
      </p:sp>
      <p:sp>
        <p:nvSpPr>
          <p:cNvPr id="159" name="object 159"/>
          <p:cNvSpPr/>
          <p:nvPr/>
        </p:nvSpPr>
        <p:spPr>
          <a:xfrm>
            <a:off x="1524000" y="563244"/>
            <a:ext cx="939800" cy="0"/>
          </a:xfrm>
          <a:custGeom>
            <a:avLst/>
            <a:gdLst/>
            <a:ahLst/>
            <a:cxnLst/>
            <a:rect l="l" t="t" r="r" b="b"/>
            <a:pathLst>
              <a:path w="939800">
                <a:moveTo>
                  <a:pt x="0" y="0"/>
                </a:moveTo>
                <a:lnTo>
                  <a:pt x="939291" y="0"/>
                </a:lnTo>
              </a:path>
            </a:pathLst>
          </a:custGeom>
          <a:ln w="8889">
            <a:solidFill>
              <a:srgbClr val="00ADD0"/>
            </a:solidFill>
          </a:ln>
        </p:spPr>
        <p:txBody>
          <a:bodyPr wrap="square" lIns="0" tIns="0" rIns="0" bIns="0" rtlCol="0"/>
          <a:lstStyle/>
          <a:p>
            <a:endParaRPr/>
          </a:p>
        </p:txBody>
      </p:sp>
      <p:sp>
        <p:nvSpPr>
          <p:cNvPr id="160" name="object 160"/>
          <p:cNvSpPr/>
          <p:nvPr/>
        </p:nvSpPr>
        <p:spPr>
          <a:xfrm>
            <a:off x="6778441" y="563244"/>
            <a:ext cx="1536065" cy="0"/>
          </a:xfrm>
          <a:custGeom>
            <a:avLst/>
            <a:gdLst/>
            <a:ahLst/>
            <a:cxnLst/>
            <a:rect l="l" t="t" r="r" b="b"/>
            <a:pathLst>
              <a:path w="1536065">
                <a:moveTo>
                  <a:pt x="0" y="0"/>
                </a:moveTo>
                <a:lnTo>
                  <a:pt x="1535487" y="0"/>
                </a:lnTo>
              </a:path>
            </a:pathLst>
          </a:custGeom>
          <a:ln w="8889">
            <a:solidFill>
              <a:srgbClr val="00ADD0"/>
            </a:solidFill>
          </a:ln>
        </p:spPr>
        <p:txBody>
          <a:bodyPr wrap="square" lIns="0" tIns="0" rIns="0" bIns="0" rtlCol="0"/>
          <a:lstStyle/>
          <a:p>
            <a:endParaRPr/>
          </a:p>
        </p:txBody>
      </p:sp>
      <p:sp>
        <p:nvSpPr>
          <p:cNvPr id="161" name="object 161"/>
          <p:cNvSpPr/>
          <p:nvPr/>
        </p:nvSpPr>
        <p:spPr>
          <a:xfrm>
            <a:off x="8609427" y="563244"/>
            <a:ext cx="1140460" cy="0"/>
          </a:xfrm>
          <a:custGeom>
            <a:avLst/>
            <a:gdLst/>
            <a:ahLst/>
            <a:cxnLst/>
            <a:rect l="l" t="t" r="r" b="b"/>
            <a:pathLst>
              <a:path w="1140459">
                <a:moveTo>
                  <a:pt x="0" y="0"/>
                </a:moveTo>
                <a:lnTo>
                  <a:pt x="1140445" y="0"/>
                </a:lnTo>
              </a:path>
            </a:pathLst>
          </a:custGeom>
          <a:ln w="8889">
            <a:solidFill>
              <a:srgbClr val="00ADD0"/>
            </a:solidFill>
          </a:ln>
        </p:spPr>
        <p:txBody>
          <a:bodyPr wrap="square" lIns="0" tIns="0" rIns="0" bIns="0" rtlCol="0"/>
          <a:lstStyle/>
          <a:p>
            <a:endParaRPr/>
          </a:p>
        </p:txBody>
      </p:sp>
      <p:sp>
        <p:nvSpPr>
          <p:cNvPr id="162" name="object 162"/>
          <p:cNvSpPr/>
          <p:nvPr/>
        </p:nvSpPr>
        <p:spPr>
          <a:xfrm>
            <a:off x="1524000" y="567690"/>
            <a:ext cx="8174990" cy="8890"/>
          </a:xfrm>
          <a:custGeom>
            <a:avLst/>
            <a:gdLst/>
            <a:ahLst/>
            <a:cxnLst/>
            <a:rect l="l" t="t" r="r" b="b"/>
            <a:pathLst>
              <a:path w="8174990" h="8890">
                <a:moveTo>
                  <a:pt x="912177" y="0"/>
                </a:moveTo>
                <a:lnTo>
                  <a:pt x="0" y="0"/>
                </a:lnTo>
                <a:lnTo>
                  <a:pt x="0" y="8889"/>
                </a:lnTo>
                <a:lnTo>
                  <a:pt x="886546" y="8889"/>
                </a:lnTo>
                <a:lnTo>
                  <a:pt x="892810" y="6350"/>
                </a:lnTo>
                <a:lnTo>
                  <a:pt x="912177" y="0"/>
                </a:lnTo>
                <a:close/>
              </a:path>
              <a:path w="8174990" h="8890">
                <a:moveTo>
                  <a:pt x="6789927" y="0"/>
                </a:moveTo>
                <a:lnTo>
                  <a:pt x="5332934" y="0"/>
                </a:lnTo>
                <a:lnTo>
                  <a:pt x="5411429" y="8889"/>
                </a:lnTo>
                <a:lnTo>
                  <a:pt x="8123444" y="8889"/>
                </a:lnTo>
                <a:lnTo>
                  <a:pt x="8130760" y="7620"/>
                </a:lnTo>
                <a:lnTo>
                  <a:pt x="6934200" y="7620"/>
                </a:lnTo>
                <a:lnTo>
                  <a:pt x="6789927" y="0"/>
                </a:lnTo>
                <a:close/>
              </a:path>
              <a:path w="8174990" h="8890">
                <a:moveTo>
                  <a:pt x="8174658" y="0"/>
                </a:moveTo>
                <a:lnTo>
                  <a:pt x="7085427" y="0"/>
                </a:lnTo>
                <a:lnTo>
                  <a:pt x="6934200" y="7620"/>
                </a:lnTo>
                <a:lnTo>
                  <a:pt x="8130760" y="7620"/>
                </a:lnTo>
                <a:lnTo>
                  <a:pt x="8174658" y="0"/>
                </a:lnTo>
                <a:close/>
              </a:path>
            </a:pathLst>
          </a:custGeom>
          <a:solidFill>
            <a:srgbClr val="00ACD0">
              <a:alpha val="45999"/>
            </a:srgbClr>
          </a:solidFill>
        </p:spPr>
        <p:txBody>
          <a:bodyPr wrap="square" lIns="0" tIns="0" rIns="0" bIns="0" rtlCol="0"/>
          <a:lstStyle/>
          <a:p>
            <a:endParaRPr/>
          </a:p>
        </p:txBody>
      </p:sp>
      <p:sp>
        <p:nvSpPr>
          <p:cNvPr id="163" name="object 163"/>
          <p:cNvSpPr/>
          <p:nvPr/>
        </p:nvSpPr>
        <p:spPr>
          <a:xfrm>
            <a:off x="1524000" y="581659"/>
            <a:ext cx="887094" cy="0"/>
          </a:xfrm>
          <a:custGeom>
            <a:avLst/>
            <a:gdLst/>
            <a:ahLst/>
            <a:cxnLst/>
            <a:rect l="l" t="t" r="r" b="b"/>
            <a:pathLst>
              <a:path w="887094">
                <a:moveTo>
                  <a:pt x="0" y="0"/>
                </a:moveTo>
                <a:lnTo>
                  <a:pt x="886546" y="0"/>
                </a:lnTo>
              </a:path>
            </a:pathLst>
          </a:custGeom>
          <a:ln w="10160">
            <a:solidFill>
              <a:srgbClr val="00ABCF"/>
            </a:solidFill>
          </a:ln>
        </p:spPr>
        <p:txBody>
          <a:bodyPr wrap="square" lIns="0" tIns="0" rIns="0" bIns="0" rtlCol="0"/>
          <a:lstStyle/>
          <a:p>
            <a:endParaRPr/>
          </a:p>
        </p:txBody>
      </p:sp>
      <p:sp>
        <p:nvSpPr>
          <p:cNvPr id="164" name="object 164"/>
          <p:cNvSpPr/>
          <p:nvPr/>
        </p:nvSpPr>
        <p:spPr>
          <a:xfrm>
            <a:off x="6935429" y="581659"/>
            <a:ext cx="2712085" cy="0"/>
          </a:xfrm>
          <a:custGeom>
            <a:avLst/>
            <a:gdLst/>
            <a:ahLst/>
            <a:cxnLst/>
            <a:rect l="l" t="t" r="r" b="b"/>
            <a:pathLst>
              <a:path w="2712084">
                <a:moveTo>
                  <a:pt x="0" y="0"/>
                </a:moveTo>
                <a:lnTo>
                  <a:pt x="2712015" y="0"/>
                </a:lnTo>
              </a:path>
            </a:pathLst>
          </a:custGeom>
          <a:ln w="10160">
            <a:solidFill>
              <a:srgbClr val="00ABCF"/>
            </a:solidFill>
          </a:ln>
        </p:spPr>
        <p:txBody>
          <a:bodyPr wrap="square" lIns="0" tIns="0" rIns="0" bIns="0" rtlCol="0"/>
          <a:lstStyle/>
          <a:p>
            <a:endParaRPr/>
          </a:p>
        </p:txBody>
      </p:sp>
      <p:sp>
        <p:nvSpPr>
          <p:cNvPr id="165" name="object 165"/>
          <p:cNvSpPr/>
          <p:nvPr/>
        </p:nvSpPr>
        <p:spPr>
          <a:xfrm>
            <a:off x="1524001" y="590550"/>
            <a:ext cx="864869" cy="0"/>
          </a:xfrm>
          <a:custGeom>
            <a:avLst/>
            <a:gdLst/>
            <a:ahLst/>
            <a:cxnLst/>
            <a:rect l="l" t="t" r="r" b="b"/>
            <a:pathLst>
              <a:path w="864869">
                <a:moveTo>
                  <a:pt x="0" y="0"/>
                </a:moveTo>
                <a:lnTo>
                  <a:pt x="864624" y="0"/>
                </a:lnTo>
              </a:path>
            </a:pathLst>
          </a:custGeom>
          <a:ln w="10159">
            <a:solidFill>
              <a:srgbClr val="00AACE"/>
            </a:solidFill>
          </a:ln>
        </p:spPr>
        <p:txBody>
          <a:bodyPr wrap="square" lIns="0" tIns="0" rIns="0" bIns="0" rtlCol="0"/>
          <a:lstStyle/>
          <a:p>
            <a:endParaRPr/>
          </a:p>
        </p:txBody>
      </p:sp>
      <p:sp>
        <p:nvSpPr>
          <p:cNvPr id="166" name="object 166"/>
          <p:cNvSpPr/>
          <p:nvPr/>
        </p:nvSpPr>
        <p:spPr>
          <a:xfrm>
            <a:off x="7013924" y="590550"/>
            <a:ext cx="2582545" cy="0"/>
          </a:xfrm>
          <a:custGeom>
            <a:avLst/>
            <a:gdLst/>
            <a:ahLst/>
            <a:cxnLst/>
            <a:rect l="l" t="t" r="r" b="b"/>
            <a:pathLst>
              <a:path w="2582545">
                <a:moveTo>
                  <a:pt x="0" y="0"/>
                </a:moveTo>
                <a:lnTo>
                  <a:pt x="2582307" y="0"/>
                </a:lnTo>
              </a:path>
            </a:pathLst>
          </a:custGeom>
          <a:ln w="10159">
            <a:solidFill>
              <a:srgbClr val="00AACE"/>
            </a:solidFill>
          </a:ln>
        </p:spPr>
        <p:txBody>
          <a:bodyPr wrap="square" lIns="0" tIns="0" rIns="0" bIns="0" rtlCol="0"/>
          <a:lstStyle/>
          <a:p>
            <a:endParaRPr/>
          </a:p>
        </p:txBody>
      </p:sp>
      <p:sp>
        <p:nvSpPr>
          <p:cNvPr id="167" name="object 167"/>
          <p:cNvSpPr/>
          <p:nvPr/>
        </p:nvSpPr>
        <p:spPr>
          <a:xfrm>
            <a:off x="1524000" y="599440"/>
            <a:ext cx="843280" cy="0"/>
          </a:xfrm>
          <a:custGeom>
            <a:avLst/>
            <a:gdLst/>
            <a:ahLst/>
            <a:cxnLst/>
            <a:rect l="l" t="t" r="r" b="b"/>
            <a:pathLst>
              <a:path w="843280">
                <a:moveTo>
                  <a:pt x="0" y="0"/>
                </a:moveTo>
                <a:lnTo>
                  <a:pt x="842702" y="0"/>
                </a:lnTo>
              </a:path>
            </a:pathLst>
          </a:custGeom>
          <a:ln w="10160">
            <a:solidFill>
              <a:srgbClr val="00A9CE"/>
            </a:solidFill>
          </a:ln>
        </p:spPr>
        <p:txBody>
          <a:bodyPr wrap="square" lIns="0" tIns="0" rIns="0" bIns="0" rtlCol="0"/>
          <a:lstStyle/>
          <a:p>
            <a:endParaRPr/>
          </a:p>
        </p:txBody>
      </p:sp>
      <p:sp>
        <p:nvSpPr>
          <p:cNvPr id="168" name="object 168"/>
          <p:cNvSpPr/>
          <p:nvPr/>
        </p:nvSpPr>
        <p:spPr>
          <a:xfrm>
            <a:off x="7142877" y="600075"/>
            <a:ext cx="2360930" cy="0"/>
          </a:xfrm>
          <a:custGeom>
            <a:avLst/>
            <a:gdLst/>
            <a:ahLst/>
            <a:cxnLst/>
            <a:rect l="l" t="t" r="r" b="b"/>
            <a:pathLst>
              <a:path w="2360929">
                <a:moveTo>
                  <a:pt x="0" y="0"/>
                </a:moveTo>
                <a:lnTo>
                  <a:pt x="2360314" y="0"/>
                </a:lnTo>
              </a:path>
            </a:pathLst>
          </a:custGeom>
          <a:ln w="8889">
            <a:solidFill>
              <a:srgbClr val="00A9CE"/>
            </a:solidFill>
          </a:ln>
        </p:spPr>
        <p:txBody>
          <a:bodyPr wrap="square" lIns="0" tIns="0" rIns="0" bIns="0" rtlCol="0"/>
          <a:lstStyle/>
          <a:p>
            <a:endParaRPr/>
          </a:p>
        </p:txBody>
      </p:sp>
      <p:sp>
        <p:nvSpPr>
          <p:cNvPr id="169" name="object 169"/>
          <p:cNvSpPr/>
          <p:nvPr/>
        </p:nvSpPr>
        <p:spPr>
          <a:xfrm>
            <a:off x="7098024" y="594994"/>
            <a:ext cx="2443480" cy="0"/>
          </a:xfrm>
          <a:custGeom>
            <a:avLst/>
            <a:gdLst/>
            <a:ahLst/>
            <a:cxnLst/>
            <a:rect l="l" t="t" r="r" b="b"/>
            <a:pathLst>
              <a:path w="2443479">
                <a:moveTo>
                  <a:pt x="0" y="0"/>
                </a:moveTo>
                <a:lnTo>
                  <a:pt x="2443334" y="0"/>
                </a:lnTo>
              </a:path>
            </a:pathLst>
          </a:custGeom>
          <a:ln w="3175">
            <a:solidFill>
              <a:srgbClr val="00A9CE"/>
            </a:solidFill>
          </a:ln>
        </p:spPr>
        <p:txBody>
          <a:bodyPr wrap="square" lIns="0" tIns="0" rIns="0" bIns="0" rtlCol="0"/>
          <a:lstStyle/>
          <a:p>
            <a:endParaRPr/>
          </a:p>
        </p:txBody>
      </p:sp>
      <p:sp>
        <p:nvSpPr>
          <p:cNvPr id="170" name="object 170"/>
          <p:cNvSpPr/>
          <p:nvPr/>
        </p:nvSpPr>
        <p:spPr>
          <a:xfrm>
            <a:off x="1524000" y="608965"/>
            <a:ext cx="817880" cy="0"/>
          </a:xfrm>
          <a:custGeom>
            <a:avLst/>
            <a:gdLst/>
            <a:ahLst/>
            <a:cxnLst/>
            <a:rect l="l" t="t" r="r" b="b"/>
            <a:pathLst>
              <a:path w="817880">
                <a:moveTo>
                  <a:pt x="0" y="0"/>
                </a:moveTo>
                <a:lnTo>
                  <a:pt x="817649" y="0"/>
                </a:lnTo>
              </a:path>
            </a:pathLst>
          </a:custGeom>
          <a:ln w="8889">
            <a:solidFill>
              <a:srgbClr val="00A8CD"/>
            </a:solidFill>
          </a:ln>
        </p:spPr>
        <p:txBody>
          <a:bodyPr wrap="square" lIns="0" tIns="0" rIns="0" bIns="0" rtlCol="0"/>
          <a:lstStyle/>
          <a:p>
            <a:endParaRPr/>
          </a:p>
        </p:txBody>
      </p:sp>
      <p:sp>
        <p:nvSpPr>
          <p:cNvPr id="171" name="object 171"/>
          <p:cNvSpPr/>
          <p:nvPr/>
        </p:nvSpPr>
        <p:spPr>
          <a:xfrm>
            <a:off x="7182126" y="608965"/>
            <a:ext cx="2286635" cy="0"/>
          </a:xfrm>
          <a:custGeom>
            <a:avLst/>
            <a:gdLst/>
            <a:ahLst/>
            <a:cxnLst/>
            <a:rect l="l" t="t" r="r" b="b"/>
            <a:pathLst>
              <a:path w="2286634">
                <a:moveTo>
                  <a:pt x="0" y="0"/>
                </a:moveTo>
                <a:lnTo>
                  <a:pt x="2286560" y="0"/>
                </a:lnTo>
              </a:path>
            </a:pathLst>
          </a:custGeom>
          <a:ln w="8889">
            <a:solidFill>
              <a:srgbClr val="00A8CD"/>
            </a:solidFill>
          </a:ln>
        </p:spPr>
        <p:txBody>
          <a:bodyPr wrap="square" lIns="0" tIns="0" rIns="0" bIns="0" rtlCol="0"/>
          <a:lstStyle/>
          <a:p>
            <a:endParaRPr/>
          </a:p>
        </p:txBody>
      </p:sp>
      <p:sp>
        <p:nvSpPr>
          <p:cNvPr id="172" name="object 172"/>
          <p:cNvSpPr/>
          <p:nvPr/>
        </p:nvSpPr>
        <p:spPr>
          <a:xfrm>
            <a:off x="1524000" y="618490"/>
            <a:ext cx="796290" cy="0"/>
          </a:xfrm>
          <a:custGeom>
            <a:avLst/>
            <a:gdLst/>
            <a:ahLst/>
            <a:cxnLst/>
            <a:rect l="l" t="t" r="r" b="b"/>
            <a:pathLst>
              <a:path w="796290">
                <a:moveTo>
                  <a:pt x="0" y="0"/>
                </a:moveTo>
                <a:lnTo>
                  <a:pt x="795727" y="0"/>
                </a:lnTo>
              </a:path>
            </a:pathLst>
          </a:custGeom>
          <a:ln w="10160">
            <a:solidFill>
              <a:srgbClr val="00A7CC"/>
            </a:solidFill>
          </a:ln>
        </p:spPr>
        <p:txBody>
          <a:bodyPr wrap="square" lIns="0" tIns="0" rIns="0" bIns="0" rtlCol="0"/>
          <a:lstStyle/>
          <a:p>
            <a:endParaRPr/>
          </a:p>
        </p:txBody>
      </p:sp>
      <p:sp>
        <p:nvSpPr>
          <p:cNvPr id="173" name="object 173"/>
          <p:cNvSpPr/>
          <p:nvPr/>
        </p:nvSpPr>
        <p:spPr>
          <a:xfrm>
            <a:off x="7342271" y="622300"/>
            <a:ext cx="1988820" cy="0"/>
          </a:xfrm>
          <a:custGeom>
            <a:avLst/>
            <a:gdLst/>
            <a:ahLst/>
            <a:cxnLst/>
            <a:rect l="l" t="t" r="r" b="b"/>
            <a:pathLst>
              <a:path w="1988820">
                <a:moveTo>
                  <a:pt x="0" y="0"/>
                </a:moveTo>
                <a:lnTo>
                  <a:pt x="1988385" y="0"/>
                </a:lnTo>
              </a:path>
            </a:pathLst>
          </a:custGeom>
          <a:ln w="3175">
            <a:solidFill>
              <a:srgbClr val="00A7CC"/>
            </a:solidFill>
          </a:ln>
        </p:spPr>
        <p:txBody>
          <a:bodyPr wrap="square" lIns="0" tIns="0" rIns="0" bIns="0" rtlCol="0"/>
          <a:lstStyle/>
          <a:p>
            <a:endParaRPr/>
          </a:p>
        </p:txBody>
      </p:sp>
      <p:sp>
        <p:nvSpPr>
          <p:cNvPr id="174" name="object 174"/>
          <p:cNvSpPr/>
          <p:nvPr/>
        </p:nvSpPr>
        <p:spPr>
          <a:xfrm>
            <a:off x="7294259" y="617219"/>
            <a:ext cx="2076450" cy="0"/>
          </a:xfrm>
          <a:custGeom>
            <a:avLst/>
            <a:gdLst/>
            <a:ahLst/>
            <a:cxnLst/>
            <a:rect l="l" t="t" r="r" b="b"/>
            <a:pathLst>
              <a:path w="2076450">
                <a:moveTo>
                  <a:pt x="0" y="0"/>
                </a:moveTo>
                <a:lnTo>
                  <a:pt x="2075833" y="0"/>
                </a:lnTo>
              </a:path>
            </a:pathLst>
          </a:custGeom>
          <a:ln w="7620">
            <a:solidFill>
              <a:srgbClr val="00A7CC"/>
            </a:solidFill>
          </a:ln>
        </p:spPr>
        <p:txBody>
          <a:bodyPr wrap="square" lIns="0" tIns="0" rIns="0" bIns="0" rtlCol="0"/>
          <a:lstStyle/>
          <a:p>
            <a:endParaRPr/>
          </a:p>
        </p:txBody>
      </p:sp>
      <p:sp>
        <p:nvSpPr>
          <p:cNvPr id="175" name="object 175"/>
          <p:cNvSpPr/>
          <p:nvPr/>
        </p:nvSpPr>
        <p:spPr>
          <a:xfrm>
            <a:off x="1524001" y="627380"/>
            <a:ext cx="774065" cy="0"/>
          </a:xfrm>
          <a:custGeom>
            <a:avLst/>
            <a:gdLst/>
            <a:ahLst/>
            <a:cxnLst/>
            <a:rect l="l" t="t" r="r" b="b"/>
            <a:pathLst>
              <a:path w="774065">
                <a:moveTo>
                  <a:pt x="0" y="0"/>
                </a:moveTo>
                <a:lnTo>
                  <a:pt x="773805" y="0"/>
                </a:lnTo>
              </a:path>
            </a:pathLst>
          </a:custGeom>
          <a:ln w="10160">
            <a:solidFill>
              <a:srgbClr val="00A6CC"/>
            </a:solidFill>
          </a:ln>
        </p:spPr>
        <p:txBody>
          <a:bodyPr wrap="square" lIns="0" tIns="0" rIns="0" bIns="0" rtlCol="0"/>
          <a:lstStyle/>
          <a:p>
            <a:endParaRPr/>
          </a:p>
        </p:txBody>
      </p:sp>
      <p:sp>
        <p:nvSpPr>
          <p:cNvPr id="176" name="object 176"/>
          <p:cNvSpPr/>
          <p:nvPr/>
        </p:nvSpPr>
        <p:spPr>
          <a:xfrm>
            <a:off x="7342271" y="627380"/>
            <a:ext cx="1988820" cy="0"/>
          </a:xfrm>
          <a:custGeom>
            <a:avLst/>
            <a:gdLst/>
            <a:ahLst/>
            <a:cxnLst/>
            <a:rect l="l" t="t" r="r" b="b"/>
            <a:pathLst>
              <a:path w="1988820">
                <a:moveTo>
                  <a:pt x="0" y="0"/>
                </a:moveTo>
                <a:lnTo>
                  <a:pt x="1988385" y="0"/>
                </a:lnTo>
              </a:path>
            </a:pathLst>
          </a:custGeom>
          <a:ln w="10160">
            <a:solidFill>
              <a:srgbClr val="00A6CC"/>
            </a:solidFill>
          </a:ln>
        </p:spPr>
        <p:txBody>
          <a:bodyPr wrap="square" lIns="0" tIns="0" rIns="0" bIns="0" rtlCol="0"/>
          <a:lstStyle/>
          <a:p>
            <a:endParaRPr/>
          </a:p>
        </p:txBody>
      </p:sp>
      <p:sp>
        <p:nvSpPr>
          <p:cNvPr id="177" name="object 177"/>
          <p:cNvSpPr/>
          <p:nvPr/>
        </p:nvSpPr>
        <p:spPr>
          <a:xfrm>
            <a:off x="1524001" y="636269"/>
            <a:ext cx="752475" cy="0"/>
          </a:xfrm>
          <a:custGeom>
            <a:avLst/>
            <a:gdLst/>
            <a:ahLst/>
            <a:cxnLst/>
            <a:rect l="l" t="t" r="r" b="b"/>
            <a:pathLst>
              <a:path w="752475">
                <a:moveTo>
                  <a:pt x="0" y="0"/>
                </a:moveTo>
                <a:lnTo>
                  <a:pt x="751883" y="0"/>
                </a:lnTo>
              </a:path>
            </a:pathLst>
          </a:custGeom>
          <a:ln w="10160">
            <a:solidFill>
              <a:srgbClr val="00A5CC"/>
            </a:solidFill>
          </a:ln>
        </p:spPr>
        <p:txBody>
          <a:bodyPr wrap="square" lIns="0" tIns="0" rIns="0" bIns="0" rtlCol="0"/>
          <a:lstStyle/>
          <a:p>
            <a:endParaRPr/>
          </a:p>
        </p:txBody>
      </p:sp>
      <p:sp>
        <p:nvSpPr>
          <p:cNvPr id="178" name="object 178"/>
          <p:cNvSpPr/>
          <p:nvPr/>
        </p:nvSpPr>
        <p:spPr>
          <a:xfrm>
            <a:off x="7442869" y="636269"/>
            <a:ext cx="1819275" cy="0"/>
          </a:xfrm>
          <a:custGeom>
            <a:avLst/>
            <a:gdLst/>
            <a:ahLst/>
            <a:cxnLst/>
            <a:rect l="l" t="t" r="r" b="b"/>
            <a:pathLst>
              <a:path w="1819275">
                <a:moveTo>
                  <a:pt x="0" y="0"/>
                </a:moveTo>
                <a:lnTo>
                  <a:pt x="1818773" y="0"/>
                </a:lnTo>
              </a:path>
            </a:pathLst>
          </a:custGeom>
          <a:ln w="10160">
            <a:solidFill>
              <a:srgbClr val="00A5CC"/>
            </a:solidFill>
          </a:ln>
        </p:spPr>
        <p:txBody>
          <a:bodyPr wrap="square" lIns="0" tIns="0" rIns="0" bIns="0" rtlCol="0"/>
          <a:lstStyle/>
          <a:p>
            <a:endParaRPr/>
          </a:p>
        </p:txBody>
      </p:sp>
      <p:sp>
        <p:nvSpPr>
          <p:cNvPr id="179" name="object 179"/>
          <p:cNvSpPr/>
          <p:nvPr/>
        </p:nvSpPr>
        <p:spPr>
          <a:xfrm>
            <a:off x="1524000" y="645159"/>
            <a:ext cx="730250" cy="0"/>
          </a:xfrm>
          <a:custGeom>
            <a:avLst/>
            <a:gdLst/>
            <a:ahLst/>
            <a:cxnLst/>
            <a:rect l="l" t="t" r="r" b="b"/>
            <a:pathLst>
              <a:path w="730250">
                <a:moveTo>
                  <a:pt x="0" y="0"/>
                </a:moveTo>
                <a:lnTo>
                  <a:pt x="729961" y="0"/>
                </a:lnTo>
              </a:path>
            </a:pathLst>
          </a:custGeom>
          <a:ln w="10160">
            <a:solidFill>
              <a:srgbClr val="00A4CA"/>
            </a:solidFill>
          </a:ln>
        </p:spPr>
        <p:txBody>
          <a:bodyPr wrap="square" lIns="0" tIns="0" rIns="0" bIns="0" rtlCol="0"/>
          <a:lstStyle/>
          <a:p>
            <a:endParaRPr/>
          </a:p>
        </p:txBody>
      </p:sp>
      <p:sp>
        <p:nvSpPr>
          <p:cNvPr id="180" name="object 180"/>
          <p:cNvSpPr/>
          <p:nvPr/>
        </p:nvSpPr>
        <p:spPr>
          <a:xfrm>
            <a:off x="7622506" y="647065"/>
            <a:ext cx="1503680" cy="0"/>
          </a:xfrm>
          <a:custGeom>
            <a:avLst/>
            <a:gdLst/>
            <a:ahLst/>
            <a:cxnLst/>
            <a:rect l="l" t="t" r="r" b="b"/>
            <a:pathLst>
              <a:path w="1503679">
                <a:moveTo>
                  <a:pt x="0" y="0"/>
                </a:moveTo>
                <a:lnTo>
                  <a:pt x="1503501" y="0"/>
                </a:lnTo>
              </a:path>
            </a:pathLst>
          </a:custGeom>
          <a:ln w="6350">
            <a:solidFill>
              <a:srgbClr val="00A4CA"/>
            </a:solidFill>
          </a:ln>
        </p:spPr>
        <p:txBody>
          <a:bodyPr wrap="square" lIns="0" tIns="0" rIns="0" bIns="0" rtlCol="0"/>
          <a:lstStyle/>
          <a:p>
            <a:endParaRPr/>
          </a:p>
        </p:txBody>
      </p:sp>
      <p:sp>
        <p:nvSpPr>
          <p:cNvPr id="181" name="object 181"/>
          <p:cNvSpPr/>
          <p:nvPr/>
        </p:nvSpPr>
        <p:spPr>
          <a:xfrm>
            <a:off x="7565022" y="641984"/>
            <a:ext cx="1612900" cy="0"/>
          </a:xfrm>
          <a:custGeom>
            <a:avLst/>
            <a:gdLst/>
            <a:ahLst/>
            <a:cxnLst/>
            <a:rect l="l" t="t" r="r" b="b"/>
            <a:pathLst>
              <a:path w="1612900">
                <a:moveTo>
                  <a:pt x="0" y="0"/>
                </a:moveTo>
                <a:lnTo>
                  <a:pt x="1612816" y="0"/>
                </a:lnTo>
              </a:path>
            </a:pathLst>
          </a:custGeom>
          <a:ln w="3810">
            <a:solidFill>
              <a:srgbClr val="00A4CA"/>
            </a:solidFill>
          </a:ln>
        </p:spPr>
        <p:txBody>
          <a:bodyPr wrap="square" lIns="0" tIns="0" rIns="0" bIns="0" rtlCol="0"/>
          <a:lstStyle/>
          <a:p>
            <a:endParaRPr/>
          </a:p>
        </p:txBody>
      </p:sp>
      <p:sp>
        <p:nvSpPr>
          <p:cNvPr id="182" name="object 182"/>
          <p:cNvSpPr/>
          <p:nvPr/>
        </p:nvSpPr>
        <p:spPr>
          <a:xfrm>
            <a:off x="1524001" y="654684"/>
            <a:ext cx="705485" cy="0"/>
          </a:xfrm>
          <a:custGeom>
            <a:avLst/>
            <a:gdLst/>
            <a:ahLst/>
            <a:cxnLst/>
            <a:rect l="l" t="t" r="r" b="b"/>
            <a:pathLst>
              <a:path w="705485">
                <a:moveTo>
                  <a:pt x="0" y="0"/>
                </a:moveTo>
                <a:lnTo>
                  <a:pt x="704907" y="0"/>
                </a:lnTo>
              </a:path>
            </a:pathLst>
          </a:custGeom>
          <a:ln w="8889">
            <a:solidFill>
              <a:srgbClr val="00A3CA"/>
            </a:solidFill>
          </a:ln>
        </p:spPr>
        <p:txBody>
          <a:bodyPr wrap="square" lIns="0" tIns="0" rIns="0" bIns="0" rtlCol="0"/>
          <a:lstStyle/>
          <a:p>
            <a:endParaRPr/>
          </a:p>
        </p:txBody>
      </p:sp>
      <p:sp>
        <p:nvSpPr>
          <p:cNvPr id="183" name="object 183"/>
          <p:cNvSpPr/>
          <p:nvPr/>
        </p:nvSpPr>
        <p:spPr>
          <a:xfrm>
            <a:off x="7658435" y="654684"/>
            <a:ext cx="1430655" cy="0"/>
          </a:xfrm>
          <a:custGeom>
            <a:avLst/>
            <a:gdLst/>
            <a:ahLst/>
            <a:cxnLst/>
            <a:rect l="l" t="t" r="r" b="b"/>
            <a:pathLst>
              <a:path w="1430654">
                <a:moveTo>
                  <a:pt x="0" y="0"/>
                </a:moveTo>
                <a:lnTo>
                  <a:pt x="1430532" y="0"/>
                </a:lnTo>
              </a:path>
            </a:pathLst>
          </a:custGeom>
          <a:ln w="8889">
            <a:solidFill>
              <a:srgbClr val="00A3CA"/>
            </a:solidFill>
          </a:ln>
        </p:spPr>
        <p:txBody>
          <a:bodyPr wrap="square" lIns="0" tIns="0" rIns="0" bIns="0" rtlCol="0"/>
          <a:lstStyle/>
          <a:p>
            <a:endParaRPr/>
          </a:p>
        </p:txBody>
      </p:sp>
      <p:sp>
        <p:nvSpPr>
          <p:cNvPr id="184" name="object 184"/>
          <p:cNvSpPr/>
          <p:nvPr/>
        </p:nvSpPr>
        <p:spPr>
          <a:xfrm>
            <a:off x="1524000" y="664209"/>
            <a:ext cx="683260" cy="0"/>
          </a:xfrm>
          <a:custGeom>
            <a:avLst/>
            <a:gdLst/>
            <a:ahLst/>
            <a:cxnLst/>
            <a:rect l="l" t="t" r="r" b="b"/>
            <a:pathLst>
              <a:path w="683260">
                <a:moveTo>
                  <a:pt x="0" y="0"/>
                </a:moveTo>
                <a:lnTo>
                  <a:pt x="682985" y="0"/>
                </a:lnTo>
              </a:path>
            </a:pathLst>
          </a:custGeom>
          <a:ln w="10160">
            <a:solidFill>
              <a:srgbClr val="00A2C9"/>
            </a:solidFill>
          </a:ln>
        </p:spPr>
        <p:txBody>
          <a:bodyPr wrap="square" lIns="0" tIns="0" rIns="0" bIns="0" rtlCol="0"/>
          <a:lstStyle/>
          <a:p>
            <a:endParaRPr/>
          </a:p>
        </p:txBody>
      </p:sp>
      <p:sp>
        <p:nvSpPr>
          <p:cNvPr id="185" name="object 185"/>
          <p:cNvSpPr/>
          <p:nvPr/>
        </p:nvSpPr>
        <p:spPr>
          <a:xfrm>
            <a:off x="7759031" y="664209"/>
            <a:ext cx="1226820" cy="0"/>
          </a:xfrm>
          <a:custGeom>
            <a:avLst/>
            <a:gdLst/>
            <a:ahLst/>
            <a:cxnLst/>
            <a:rect l="l" t="t" r="r" b="b"/>
            <a:pathLst>
              <a:path w="1226820">
                <a:moveTo>
                  <a:pt x="0" y="0"/>
                </a:moveTo>
                <a:lnTo>
                  <a:pt x="1226218" y="0"/>
                </a:lnTo>
              </a:path>
            </a:pathLst>
          </a:custGeom>
          <a:ln w="10160">
            <a:solidFill>
              <a:srgbClr val="00A2C9"/>
            </a:solidFill>
          </a:ln>
        </p:spPr>
        <p:txBody>
          <a:bodyPr wrap="square" lIns="0" tIns="0" rIns="0" bIns="0" rtlCol="0"/>
          <a:lstStyle/>
          <a:p>
            <a:endParaRPr/>
          </a:p>
        </p:txBody>
      </p:sp>
      <p:sp>
        <p:nvSpPr>
          <p:cNvPr id="186" name="object 186"/>
          <p:cNvSpPr/>
          <p:nvPr/>
        </p:nvSpPr>
        <p:spPr>
          <a:xfrm>
            <a:off x="1524000" y="673100"/>
            <a:ext cx="661670" cy="0"/>
          </a:xfrm>
          <a:custGeom>
            <a:avLst/>
            <a:gdLst/>
            <a:ahLst/>
            <a:cxnLst/>
            <a:rect l="l" t="t" r="r" b="b"/>
            <a:pathLst>
              <a:path w="661670">
                <a:moveTo>
                  <a:pt x="0" y="0"/>
                </a:moveTo>
                <a:lnTo>
                  <a:pt x="661063" y="0"/>
                </a:lnTo>
              </a:path>
            </a:pathLst>
          </a:custGeom>
          <a:ln w="10159">
            <a:solidFill>
              <a:srgbClr val="00A1C9"/>
            </a:solidFill>
          </a:ln>
        </p:spPr>
        <p:txBody>
          <a:bodyPr wrap="square" lIns="0" tIns="0" rIns="0" bIns="0" rtlCol="0"/>
          <a:lstStyle/>
          <a:p>
            <a:endParaRPr/>
          </a:p>
        </p:txBody>
      </p:sp>
      <p:sp>
        <p:nvSpPr>
          <p:cNvPr id="187" name="object 187"/>
          <p:cNvSpPr/>
          <p:nvPr/>
        </p:nvSpPr>
        <p:spPr>
          <a:xfrm>
            <a:off x="7976790" y="673734"/>
            <a:ext cx="838200" cy="0"/>
          </a:xfrm>
          <a:custGeom>
            <a:avLst/>
            <a:gdLst/>
            <a:ahLst/>
            <a:cxnLst/>
            <a:rect l="l" t="t" r="r" b="b"/>
            <a:pathLst>
              <a:path w="838200">
                <a:moveTo>
                  <a:pt x="0" y="0"/>
                </a:moveTo>
                <a:lnTo>
                  <a:pt x="838067" y="0"/>
                </a:lnTo>
              </a:path>
            </a:pathLst>
          </a:custGeom>
          <a:ln w="8889">
            <a:solidFill>
              <a:srgbClr val="00A1C9"/>
            </a:solidFill>
          </a:ln>
        </p:spPr>
        <p:txBody>
          <a:bodyPr wrap="square" lIns="0" tIns="0" rIns="0" bIns="0" rtlCol="0"/>
          <a:lstStyle/>
          <a:p>
            <a:endParaRPr/>
          </a:p>
        </p:txBody>
      </p:sp>
      <p:sp>
        <p:nvSpPr>
          <p:cNvPr id="188" name="object 188"/>
          <p:cNvSpPr/>
          <p:nvPr/>
        </p:nvSpPr>
        <p:spPr>
          <a:xfrm>
            <a:off x="7866814" y="668655"/>
            <a:ext cx="1007744" cy="0"/>
          </a:xfrm>
          <a:custGeom>
            <a:avLst/>
            <a:gdLst/>
            <a:ahLst/>
            <a:cxnLst/>
            <a:rect l="l" t="t" r="r" b="b"/>
            <a:pathLst>
              <a:path w="1007745">
                <a:moveTo>
                  <a:pt x="0" y="0"/>
                </a:moveTo>
                <a:lnTo>
                  <a:pt x="1007310" y="0"/>
                </a:lnTo>
              </a:path>
            </a:pathLst>
          </a:custGeom>
          <a:ln w="3175">
            <a:solidFill>
              <a:srgbClr val="00A1C9"/>
            </a:solidFill>
          </a:ln>
        </p:spPr>
        <p:txBody>
          <a:bodyPr wrap="square" lIns="0" tIns="0" rIns="0" bIns="0" rtlCol="0"/>
          <a:lstStyle/>
          <a:p>
            <a:endParaRPr/>
          </a:p>
        </p:txBody>
      </p:sp>
      <p:sp>
        <p:nvSpPr>
          <p:cNvPr id="189" name="object 189"/>
          <p:cNvSpPr/>
          <p:nvPr/>
        </p:nvSpPr>
        <p:spPr>
          <a:xfrm>
            <a:off x="1524000" y="686434"/>
            <a:ext cx="615950" cy="0"/>
          </a:xfrm>
          <a:custGeom>
            <a:avLst/>
            <a:gdLst/>
            <a:ahLst/>
            <a:cxnLst/>
            <a:rect l="l" t="t" r="r" b="b"/>
            <a:pathLst>
              <a:path w="615950">
                <a:moveTo>
                  <a:pt x="0" y="0"/>
                </a:moveTo>
                <a:lnTo>
                  <a:pt x="615943" y="0"/>
                </a:lnTo>
              </a:path>
            </a:pathLst>
          </a:custGeom>
          <a:ln w="3175">
            <a:solidFill>
              <a:srgbClr val="00A0C8"/>
            </a:solidFill>
          </a:ln>
        </p:spPr>
        <p:txBody>
          <a:bodyPr wrap="square" lIns="0" tIns="0" rIns="0" bIns="0" rtlCol="0"/>
          <a:lstStyle/>
          <a:p>
            <a:endParaRPr/>
          </a:p>
        </p:txBody>
      </p:sp>
      <p:sp>
        <p:nvSpPr>
          <p:cNvPr id="190" name="object 190"/>
          <p:cNvSpPr/>
          <p:nvPr/>
        </p:nvSpPr>
        <p:spPr>
          <a:xfrm>
            <a:off x="1524000" y="681355"/>
            <a:ext cx="628650" cy="0"/>
          </a:xfrm>
          <a:custGeom>
            <a:avLst/>
            <a:gdLst/>
            <a:ahLst/>
            <a:cxnLst/>
            <a:rect l="l" t="t" r="r" b="b"/>
            <a:pathLst>
              <a:path w="628650">
                <a:moveTo>
                  <a:pt x="0" y="0"/>
                </a:moveTo>
                <a:lnTo>
                  <a:pt x="628180" y="0"/>
                </a:lnTo>
              </a:path>
            </a:pathLst>
          </a:custGeom>
          <a:ln w="8890">
            <a:solidFill>
              <a:srgbClr val="00A0C8"/>
            </a:solidFill>
          </a:ln>
        </p:spPr>
        <p:txBody>
          <a:bodyPr wrap="square" lIns="0" tIns="0" rIns="0" bIns="0" rtlCol="0"/>
          <a:lstStyle/>
          <a:p>
            <a:endParaRPr/>
          </a:p>
        </p:txBody>
      </p:sp>
      <p:sp>
        <p:nvSpPr>
          <p:cNvPr id="191" name="object 191"/>
          <p:cNvSpPr/>
          <p:nvPr/>
        </p:nvSpPr>
        <p:spPr>
          <a:xfrm>
            <a:off x="8182371" y="682625"/>
            <a:ext cx="417830" cy="0"/>
          </a:xfrm>
          <a:custGeom>
            <a:avLst/>
            <a:gdLst/>
            <a:ahLst/>
            <a:cxnLst/>
            <a:rect l="l" t="t" r="r" b="b"/>
            <a:pathLst>
              <a:path w="417829">
                <a:moveTo>
                  <a:pt x="0" y="0"/>
                </a:moveTo>
                <a:lnTo>
                  <a:pt x="417644" y="0"/>
                </a:lnTo>
              </a:path>
            </a:pathLst>
          </a:custGeom>
          <a:ln w="8889">
            <a:solidFill>
              <a:srgbClr val="00A0C8"/>
            </a:solidFill>
          </a:ln>
        </p:spPr>
        <p:txBody>
          <a:bodyPr wrap="square" lIns="0" tIns="0" rIns="0" bIns="0" rtlCol="0"/>
          <a:lstStyle/>
          <a:p>
            <a:endParaRPr/>
          </a:p>
        </p:txBody>
      </p:sp>
      <p:sp>
        <p:nvSpPr>
          <p:cNvPr id="192" name="object 192"/>
          <p:cNvSpPr/>
          <p:nvPr/>
        </p:nvSpPr>
        <p:spPr>
          <a:xfrm>
            <a:off x="8064896" y="677544"/>
            <a:ext cx="706120" cy="0"/>
          </a:xfrm>
          <a:custGeom>
            <a:avLst/>
            <a:gdLst/>
            <a:ahLst/>
            <a:cxnLst/>
            <a:rect l="l" t="t" r="r" b="b"/>
            <a:pathLst>
              <a:path w="706120">
                <a:moveTo>
                  <a:pt x="0" y="0"/>
                </a:moveTo>
                <a:lnTo>
                  <a:pt x="705511" y="0"/>
                </a:lnTo>
              </a:path>
            </a:pathLst>
          </a:custGeom>
          <a:ln w="3175">
            <a:solidFill>
              <a:srgbClr val="00A0C8"/>
            </a:solidFill>
          </a:ln>
        </p:spPr>
        <p:txBody>
          <a:bodyPr wrap="square" lIns="0" tIns="0" rIns="0" bIns="0" rtlCol="0"/>
          <a:lstStyle/>
          <a:p>
            <a:endParaRPr/>
          </a:p>
        </p:txBody>
      </p:sp>
      <p:sp>
        <p:nvSpPr>
          <p:cNvPr id="193" name="object 193"/>
          <p:cNvSpPr/>
          <p:nvPr/>
        </p:nvSpPr>
        <p:spPr>
          <a:xfrm>
            <a:off x="1524000" y="691515"/>
            <a:ext cx="614680" cy="0"/>
          </a:xfrm>
          <a:custGeom>
            <a:avLst/>
            <a:gdLst/>
            <a:ahLst/>
            <a:cxnLst/>
            <a:rect l="l" t="t" r="r" b="b"/>
            <a:pathLst>
              <a:path w="614680">
                <a:moveTo>
                  <a:pt x="0" y="0"/>
                </a:moveTo>
                <a:lnTo>
                  <a:pt x="614666" y="0"/>
                </a:lnTo>
              </a:path>
            </a:pathLst>
          </a:custGeom>
          <a:ln w="8889">
            <a:solidFill>
              <a:srgbClr val="009FC7"/>
            </a:solidFill>
          </a:ln>
        </p:spPr>
        <p:txBody>
          <a:bodyPr wrap="square" lIns="0" tIns="0" rIns="0" bIns="0" rtlCol="0"/>
          <a:lstStyle/>
          <a:p>
            <a:endParaRPr/>
          </a:p>
        </p:txBody>
      </p:sp>
      <p:sp>
        <p:nvSpPr>
          <p:cNvPr id="194" name="object 194"/>
          <p:cNvSpPr/>
          <p:nvPr/>
        </p:nvSpPr>
        <p:spPr>
          <a:xfrm>
            <a:off x="8285162" y="688340"/>
            <a:ext cx="152400" cy="0"/>
          </a:xfrm>
          <a:custGeom>
            <a:avLst/>
            <a:gdLst/>
            <a:ahLst/>
            <a:cxnLst/>
            <a:rect l="l" t="t" r="r" b="b"/>
            <a:pathLst>
              <a:path w="152400">
                <a:moveTo>
                  <a:pt x="0" y="0"/>
                </a:moveTo>
                <a:lnTo>
                  <a:pt x="151870" y="0"/>
                </a:lnTo>
              </a:path>
            </a:pathLst>
          </a:custGeom>
          <a:ln w="3175">
            <a:solidFill>
              <a:srgbClr val="009FC7"/>
            </a:solidFill>
          </a:ln>
        </p:spPr>
        <p:txBody>
          <a:bodyPr wrap="square" lIns="0" tIns="0" rIns="0" bIns="0" rtlCol="0"/>
          <a:lstStyle/>
          <a:p>
            <a:endParaRPr/>
          </a:p>
        </p:txBody>
      </p:sp>
      <p:sp>
        <p:nvSpPr>
          <p:cNvPr id="195" name="object 195"/>
          <p:cNvSpPr/>
          <p:nvPr/>
        </p:nvSpPr>
        <p:spPr>
          <a:xfrm>
            <a:off x="1524000" y="700405"/>
            <a:ext cx="596900" cy="0"/>
          </a:xfrm>
          <a:custGeom>
            <a:avLst/>
            <a:gdLst/>
            <a:ahLst/>
            <a:cxnLst/>
            <a:rect l="l" t="t" r="r" b="b"/>
            <a:pathLst>
              <a:path w="596900">
                <a:moveTo>
                  <a:pt x="0" y="0"/>
                </a:moveTo>
                <a:lnTo>
                  <a:pt x="596793" y="0"/>
                </a:lnTo>
              </a:path>
            </a:pathLst>
          </a:custGeom>
          <a:ln w="8889">
            <a:solidFill>
              <a:srgbClr val="009EC7"/>
            </a:solidFill>
          </a:ln>
        </p:spPr>
        <p:txBody>
          <a:bodyPr wrap="square" lIns="0" tIns="0" rIns="0" bIns="0" rtlCol="0"/>
          <a:lstStyle/>
          <a:p>
            <a:endParaRPr/>
          </a:p>
        </p:txBody>
      </p:sp>
      <p:sp>
        <p:nvSpPr>
          <p:cNvPr id="196" name="object 196"/>
          <p:cNvSpPr/>
          <p:nvPr/>
        </p:nvSpPr>
        <p:spPr>
          <a:xfrm>
            <a:off x="1524000" y="709930"/>
            <a:ext cx="579120" cy="0"/>
          </a:xfrm>
          <a:custGeom>
            <a:avLst/>
            <a:gdLst/>
            <a:ahLst/>
            <a:cxnLst/>
            <a:rect l="l" t="t" r="r" b="b"/>
            <a:pathLst>
              <a:path w="579120">
                <a:moveTo>
                  <a:pt x="0" y="0"/>
                </a:moveTo>
                <a:lnTo>
                  <a:pt x="578919" y="0"/>
                </a:lnTo>
              </a:path>
            </a:pathLst>
          </a:custGeom>
          <a:ln w="10160">
            <a:solidFill>
              <a:srgbClr val="009DC6"/>
            </a:solidFill>
          </a:ln>
        </p:spPr>
        <p:txBody>
          <a:bodyPr wrap="square" lIns="0" tIns="0" rIns="0" bIns="0" rtlCol="0"/>
          <a:lstStyle/>
          <a:p>
            <a:endParaRPr/>
          </a:p>
        </p:txBody>
      </p:sp>
      <p:sp>
        <p:nvSpPr>
          <p:cNvPr id="197" name="object 197"/>
          <p:cNvSpPr/>
          <p:nvPr/>
        </p:nvSpPr>
        <p:spPr>
          <a:xfrm>
            <a:off x="1524000" y="718819"/>
            <a:ext cx="561340" cy="0"/>
          </a:xfrm>
          <a:custGeom>
            <a:avLst/>
            <a:gdLst/>
            <a:ahLst/>
            <a:cxnLst/>
            <a:rect l="l" t="t" r="r" b="b"/>
            <a:pathLst>
              <a:path w="561340">
                <a:moveTo>
                  <a:pt x="0" y="0"/>
                </a:moveTo>
                <a:lnTo>
                  <a:pt x="561045" y="0"/>
                </a:lnTo>
              </a:path>
            </a:pathLst>
          </a:custGeom>
          <a:ln w="10160">
            <a:solidFill>
              <a:srgbClr val="009CC5"/>
            </a:solidFill>
          </a:ln>
        </p:spPr>
        <p:txBody>
          <a:bodyPr wrap="square" lIns="0" tIns="0" rIns="0" bIns="0" rtlCol="0"/>
          <a:lstStyle/>
          <a:p>
            <a:endParaRPr/>
          </a:p>
        </p:txBody>
      </p:sp>
      <p:sp>
        <p:nvSpPr>
          <p:cNvPr id="198" name="object 198"/>
          <p:cNvSpPr/>
          <p:nvPr/>
        </p:nvSpPr>
        <p:spPr>
          <a:xfrm>
            <a:off x="1524000" y="727709"/>
            <a:ext cx="543560" cy="0"/>
          </a:xfrm>
          <a:custGeom>
            <a:avLst/>
            <a:gdLst/>
            <a:ahLst/>
            <a:cxnLst/>
            <a:rect l="l" t="t" r="r" b="b"/>
            <a:pathLst>
              <a:path w="543560">
                <a:moveTo>
                  <a:pt x="0" y="0"/>
                </a:moveTo>
                <a:lnTo>
                  <a:pt x="543172" y="0"/>
                </a:lnTo>
              </a:path>
            </a:pathLst>
          </a:custGeom>
          <a:ln w="10160">
            <a:solidFill>
              <a:srgbClr val="009BC5"/>
            </a:solidFill>
          </a:ln>
        </p:spPr>
        <p:txBody>
          <a:bodyPr wrap="square" lIns="0" tIns="0" rIns="0" bIns="0" rtlCol="0"/>
          <a:lstStyle/>
          <a:p>
            <a:endParaRPr/>
          </a:p>
        </p:txBody>
      </p:sp>
      <p:sp>
        <p:nvSpPr>
          <p:cNvPr id="199" name="object 199"/>
          <p:cNvSpPr/>
          <p:nvPr/>
        </p:nvSpPr>
        <p:spPr>
          <a:xfrm>
            <a:off x="1524000" y="737234"/>
            <a:ext cx="523240" cy="0"/>
          </a:xfrm>
          <a:custGeom>
            <a:avLst/>
            <a:gdLst/>
            <a:ahLst/>
            <a:cxnLst/>
            <a:rect l="l" t="t" r="r" b="b"/>
            <a:pathLst>
              <a:path w="523240">
                <a:moveTo>
                  <a:pt x="0" y="0"/>
                </a:moveTo>
                <a:lnTo>
                  <a:pt x="522745" y="0"/>
                </a:lnTo>
              </a:path>
            </a:pathLst>
          </a:custGeom>
          <a:ln w="8889">
            <a:solidFill>
              <a:srgbClr val="009AC4"/>
            </a:solidFill>
          </a:ln>
        </p:spPr>
        <p:txBody>
          <a:bodyPr wrap="square" lIns="0" tIns="0" rIns="0" bIns="0" rtlCol="0"/>
          <a:lstStyle/>
          <a:p>
            <a:endParaRPr/>
          </a:p>
        </p:txBody>
      </p:sp>
      <p:sp>
        <p:nvSpPr>
          <p:cNvPr id="200" name="object 200"/>
          <p:cNvSpPr/>
          <p:nvPr/>
        </p:nvSpPr>
        <p:spPr>
          <a:xfrm>
            <a:off x="1524001" y="746125"/>
            <a:ext cx="505459" cy="0"/>
          </a:xfrm>
          <a:custGeom>
            <a:avLst/>
            <a:gdLst/>
            <a:ahLst/>
            <a:cxnLst/>
            <a:rect l="l" t="t" r="r" b="b"/>
            <a:pathLst>
              <a:path w="505459">
                <a:moveTo>
                  <a:pt x="0" y="0"/>
                </a:moveTo>
                <a:lnTo>
                  <a:pt x="504871" y="0"/>
                </a:lnTo>
              </a:path>
            </a:pathLst>
          </a:custGeom>
          <a:ln w="8890">
            <a:solidFill>
              <a:srgbClr val="0099C3"/>
            </a:solidFill>
          </a:ln>
        </p:spPr>
        <p:txBody>
          <a:bodyPr wrap="square" lIns="0" tIns="0" rIns="0" bIns="0" rtlCol="0"/>
          <a:lstStyle/>
          <a:p>
            <a:endParaRPr/>
          </a:p>
        </p:txBody>
      </p:sp>
      <p:sp>
        <p:nvSpPr>
          <p:cNvPr id="201" name="object 201"/>
          <p:cNvSpPr/>
          <p:nvPr/>
        </p:nvSpPr>
        <p:spPr>
          <a:xfrm>
            <a:off x="1524001" y="755650"/>
            <a:ext cx="487045" cy="0"/>
          </a:xfrm>
          <a:custGeom>
            <a:avLst/>
            <a:gdLst/>
            <a:ahLst/>
            <a:cxnLst/>
            <a:rect l="l" t="t" r="r" b="b"/>
            <a:pathLst>
              <a:path w="487045">
                <a:moveTo>
                  <a:pt x="0" y="0"/>
                </a:moveTo>
                <a:lnTo>
                  <a:pt x="486998" y="0"/>
                </a:lnTo>
              </a:path>
            </a:pathLst>
          </a:custGeom>
          <a:ln w="10159">
            <a:solidFill>
              <a:srgbClr val="0099C3"/>
            </a:solidFill>
          </a:ln>
        </p:spPr>
        <p:txBody>
          <a:bodyPr wrap="square" lIns="0" tIns="0" rIns="0" bIns="0" rtlCol="0"/>
          <a:lstStyle/>
          <a:p>
            <a:endParaRPr/>
          </a:p>
        </p:txBody>
      </p:sp>
      <p:sp>
        <p:nvSpPr>
          <p:cNvPr id="202" name="object 202"/>
          <p:cNvSpPr/>
          <p:nvPr/>
        </p:nvSpPr>
        <p:spPr>
          <a:xfrm>
            <a:off x="1524001" y="764540"/>
            <a:ext cx="469265" cy="0"/>
          </a:xfrm>
          <a:custGeom>
            <a:avLst/>
            <a:gdLst/>
            <a:ahLst/>
            <a:cxnLst/>
            <a:rect l="l" t="t" r="r" b="b"/>
            <a:pathLst>
              <a:path w="469265">
                <a:moveTo>
                  <a:pt x="0" y="0"/>
                </a:moveTo>
                <a:lnTo>
                  <a:pt x="469124" y="0"/>
                </a:lnTo>
              </a:path>
            </a:pathLst>
          </a:custGeom>
          <a:ln w="10160">
            <a:solidFill>
              <a:srgbClr val="0097C2"/>
            </a:solidFill>
          </a:ln>
        </p:spPr>
        <p:txBody>
          <a:bodyPr wrap="square" lIns="0" tIns="0" rIns="0" bIns="0" rtlCol="0"/>
          <a:lstStyle/>
          <a:p>
            <a:endParaRPr/>
          </a:p>
        </p:txBody>
      </p:sp>
      <p:sp>
        <p:nvSpPr>
          <p:cNvPr id="203" name="object 203"/>
          <p:cNvSpPr/>
          <p:nvPr/>
        </p:nvSpPr>
        <p:spPr>
          <a:xfrm>
            <a:off x="1524000" y="773430"/>
            <a:ext cx="451484" cy="0"/>
          </a:xfrm>
          <a:custGeom>
            <a:avLst/>
            <a:gdLst/>
            <a:ahLst/>
            <a:cxnLst/>
            <a:rect l="l" t="t" r="r" b="b"/>
            <a:pathLst>
              <a:path w="451484">
                <a:moveTo>
                  <a:pt x="0" y="0"/>
                </a:moveTo>
                <a:lnTo>
                  <a:pt x="451251" y="0"/>
                </a:lnTo>
              </a:path>
            </a:pathLst>
          </a:custGeom>
          <a:ln w="10160">
            <a:solidFill>
              <a:srgbClr val="0096C2"/>
            </a:solidFill>
          </a:ln>
        </p:spPr>
        <p:txBody>
          <a:bodyPr wrap="square" lIns="0" tIns="0" rIns="0" bIns="0" rtlCol="0"/>
          <a:lstStyle/>
          <a:p>
            <a:endParaRPr/>
          </a:p>
        </p:txBody>
      </p:sp>
      <p:sp>
        <p:nvSpPr>
          <p:cNvPr id="204" name="object 204"/>
          <p:cNvSpPr/>
          <p:nvPr/>
        </p:nvSpPr>
        <p:spPr>
          <a:xfrm>
            <a:off x="1524001" y="782955"/>
            <a:ext cx="431165" cy="0"/>
          </a:xfrm>
          <a:custGeom>
            <a:avLst/>
            <a:gdLst/>
            <a:ahLst/>
            <a:cxnLst/>
            <a:rect l="l" t="t" r="r" b="b"/>
            <a:pathLst>
              <a:path w="431165">
                <a:moveTo>
                  <a:pt x="0" y="0"/>
                </a:moveTo>
                <a:lnTo>
                  <a:pt x="430824" y="0"/>
                </a:lnTo>
              </a:path>
            </a:pathLst>
          </a:custGeom>
          <a:ln w="8889">
            <a:solidFill>
              <a:srgbClr val="0095C1"/>
            </a:solidFill>
          </a:ln>
        </p:spPr>
        <p:txBody>
          <a:bodyPr wrap="square" lIns="0" tIns="0" rIns="0" bIns="0" rtlCol="0"/>
          <a:lstStyle/>
          <a:p>
            <a:endParaRPr/>
          </a:p>
        </p:txBody>
      </p:sp>
      <p:sp>
        <p:nvSpPr>
          <p:cNvPr id="205" name="object 205"/>
          <p:cNvSpPr/>
          <p:nvPr/>
        </p:nvSpPr>
        <p:spPr>
          <a:xfrm>
            <a:off x="1524000" y="792480"/>
            <a:ext cx="413384" cy="0"/>
          </a:xfrm>
          <a:custGeom>
            <a:avLst/>
            <a:gdLst/>
            <a:ahLst/>
            <a:cxnLst/>
            <a:rect l="l" t="t" r="r" b="b"/>
            <a:pathLst>
              <a:path w="413384">
                <a:moveTo>
                  <a:pt x="0" y="0"/>
                </a:moveTo>
                <a:lnTo>
                  <a:pt x="412950" y="0"/>
                </a:lnTo>
              </a:path>
            </a:pathLst>
          </a:custGeom>
          <a:ln w="10160">
            <a:solidFill>
              <a:srgbClr val="0094C0"/>
            </a:solidFill>
          </a:ln>
        </p:spPr>
        <p:txBody>
          <a:bodyPr wrap="square" lIns="0" tIns="0" rIns="0" bIns="0" rtlCol="0"/>
          <a:lstStyle/>
          <a:p>
            <a:endParaRPr/>
          </a:p>
        </p:txBody>
      </p:sp>
      <p:sp>
        <p:nvSpPr>
          <p:cNvPr id="206" name="object 206"/>
          <p:cNvSpPr/>
          <p:nvPr/>
        </p:nvSpPr>
        <p:spPr>
          <a:xfrm>
            <a:off x="1524001" y="801369"/>
            <a:ext cx="395605" cy="0"/>
          </a:xfrm>
          <a:custGeom>
            <a:avLst/>
            <a:gdLst/>
            <a:ahLst/>
            <a:cxnLst/>
            <a:rect l="l" t="t" r="r" b="b"/>
            <a:pathLst>
              <a:path w="395605">
                <a:moveTo>
                  <a:pt x="0" y="0"/>
                </a:moveTo>
                <a:lnTo>
                  <a:pt x="395076" y="0"/>
                </a:lnTo>
              </a:path>
            </a:pathLst>
          </a:custGeom>
          <a:ln w="10160">
            <a:solidFill>
              <a:srgbClr val="0093C0"/>
            </a:solidFill>
          </a:ln>
        </p:spPr>
        <p:txBody>
          <a:bodyPr wrap="square" lIns="0" tIns="0" rIns="0" bIns="0" rtlCol="0"/>
          <a:lstStyle/>
          <a:p>
            <a:endParaRPr/>
          </a:p>
        </p:txBody>
      </p:sp>
      <p:sp>
        <p:nvSpPr>
          <p:cNvPr id="207" name="object 207"/>
          <p:cNvSpPr/>
          <p:nvPr/>
        </p:nvSpPr>
        <p:spPr>
          <a:xfrm>
            <a:off x="1524000" y="810894"/>
            <a:ext cx="367030" cy="0"/>
          </a:xfrm>
          <a:custGeom>
            <a:avLst/>
            <a:gdLst/>
            <a:ahLst/>
            <a:cxnLst/>
            <a:rect l="l" t="t" r="r" b="b"/>
            <a:pathLst>
              <a:path w="367030">
                <a:moveTo>
                  <a:pt x="0" y="0"/>
                </a:moveTo>
                <a:lnTo>
                  <a:pt x="366811" y="0"/>
                </a:lnTo>
              </a:path>
            </a:pathLst>
          </a:custGeom>
          <a:ln w="8889">
            <a:solidFill>
              <a:srgbClr val="0092BF"/>
            </a:solidFill>
          </a:ln>
        </p:spPr>
        <p:txBody>
          <a:bodyPr wrap="square" lIns="0" tIns="0" rIns="0" bIns="0" rtlCol="0"/>
          <a:lstStyle/>
          <a:p>
            <a:endParaRPr/>
          </a:p>
        </p:txBody>
      </p:sp>
      <p:sp>
        <p:nvSpPr>
          <p:cNvPr id="208" name="object 208"/>
          <p:cNvSpPr/>
          <p:nvPr/>
        </p:nvSpPr>
        <p:spPr>
          <a:xfrm>
            <a:off x="1524001" y="805815"/>
            <a:ext cx="376555" cy="0"/>
          </a:xfrm>
          <a:custGeom>
            <a:avLst/>
            <a:gdLst/>
            <a:ahLst/>
            <a:cxnLst/>
            <a:rect l="l" t="t" r="r" b="b"/>
            <a:pathLst>
              <a:path w="376555">
                <a:moveTo>
                  <a:pt x="0" y="0"/>
                </a:moveTo>
                <a:lnTo>
                  <a:pt x="375926" y="0"/>
                </a:lnTo>
              </a:path>
            </a:pathLst>
          </a:custGeom>
          <a:ln w="3175">
            <a:solidFill>
              <a:srgbClr val="0092BF"/>
            </a:solidFill>
          </a:ln>
        </p:spPr>
        <p:txBody>
          <a:bodyPr wrap="square" lIns="0" tIns="0" rIns="0" bIns="0" rtlCol="0"/>
          <a:lstStyle/>
          <a:p>
            <a:endParaRPr/>
          </a:p>
        </p:txBody>
      </p:sp>
      <p:sp>
        <p:nvSpPr>
          <p:cNvPr id="209" name="object 209"/>
          <p:cNvSpPr/>
          <p:nvPr/>
        </p:nvSpPr>
        <p:spPr>
          <a:xfrm>
            <a:off x="1524001" y="819150"/>
            <a:ext cx="361315" cy="0"/>
          </a:xfrm>
          <a:custGeom>
            <a:avLst/>
            <a:gdLst/>
            <a:ahLst/>
            <a:cxnLst/>
            <a:rect l="l" t="t" r="r" b="b"/>
            <a:pathLst>
              <a:path w="361315">
                <a:moveTo>
                  <a:pt x="0" y="0"/>
                </a:moveTo>
                <a:lnTo>
                  <a:pt x="361212" y="0"/>
                </a:lnTo>
              </a:path>
            </a:pathLst>
          </a:custGeom>
          <a:ln w="10159">
            <a:solidFill>
              <a:srgbClr val="0091BE"/>
            </a:solidFill>
          </a:ln>
        </p:spPr>
        <p:txBody>
          <a:bodyPr wrap="square" lIns="0" tIns="0" rIns="0" bIns="0" rtlCol="0"/>
          <a:lstStyle/>
          <a:p>
            <a:endParaRPr/>
          </a:p>
        </p:txBody>
      </p:sp>
      <p:sp>
        <p:nvSpPr>
          <p:cNvPr id="210" name="object 210"/>
          <p:cNvSpPr/>
          <p:nvPr/>
        </p:nvSpPr>
        <p:spPr>
          <a:xfrm>
            <a:off x="1524001" y="828675"/>
            <a:ext cx="343535" cy="0"/>
          </a:xfrm>
          <a:custGeom>
            <a:avLst/>
            <a:gdLst/>
            <a:ahLst/>
            <a:cxnLst/>
            <a:rect l="l" t="t" r="r" b="b"/>
            <a:pathLst>
              <a:path w="343535">
                <a:moveTo>
                  <a:pt x="0" y="0"/>
                </a:moveTo>
                <a:lnTo>
                  <a:pt x="343296" y="0"/>
                </a:lnTo>
              </a:path>
            </a:pathLst>
          </a:custGeom>
          <a:ln w="8890">
            <a:solidFill>
              <a:srgbClr val="0090BE"/>
            </a:solidFill>
          </a:ln>
        </p:spPr>
        <p:txBody>
          <a:bodyPr wrap="square" lIns="0" tIns="0" rIns="0" bIns="0" rtlCol="0"/>
          <a:lstStyle/>
          <a:p>
            <a:endParaRPr/>
          </a:p>
        </p:txBody>
      </p:sp>
      <p:sp>
        <p:nvSpPr>
          <p:cNvPr id="211" name="object 211"/>
          <p:cNvSpPr/>
          <p:nvPr/>
        </p:nvSpPr>
        <p:spPr>
          <a:xfrm>
            <a:off x="1524000" y="838200"/>
            <a:ext cx="327660" cy="0"/>
          </a:xfrm>
          <a:custGeom>
            <a:avLst/>
            <a:gdLst/>
            <a:ahLst/>
            <a:cxnLst/>
            <a:rect l="l" t="t" r="r" b="b"/>
            <a:pathLst>
              <a:path w="327660">
                <a:moveTo>
                  <a:pt x="0" y="0"/>
                </a:moveTo>
                <a:lnTo>
                  <a:pt x="327619" y="0"/>
                </a:lnTo>
              </a:path>
            </a:pathLst>
          </a:custGeom>
          <a:ln w="10159">
            <a:solidFill>
              <a:srgbClr val="008FBD"/>
            </a:solidFill>
          </a:ln>
        </p:spPr>
        <p:txBody>
          <a:bodyPr wrap="square" lIns="0" tIns="0" rIns="0" bIns="0" rtlCol="0"/>
          <a:lstStyle/>
          <a:p>
            <a:endParaRPr/>
          </a:p>
        </p:txBody>
      </p:sp>
      <p:sp>
        <p:nvSpPr>
          <p:cNvPr id="212" name="object 212"/>
          <p:cNvSpPr/>
          <p:nvPr/>
        </p:nvSpPr>
        <p:spPr>
          <a:xfrm>
            <a:off x="1524000" y="847089"/>
            <a:ext cx="312420" cy="0"/>
          </a:xfrm>
          <a:custGeom>
            <a:avLst/>
            <a:gdLst/>
            <a:ahLst/>
            <a:cxnLst/>
            <a:rect l="l" t="t" r="r" b="b"/>
            <a:pathLst>
              <a:path w="312420">
                <a:moveTo>
                  <a:pt x="0" y="0"/>
                </a:moveTo>
                <a:lnTo>
                  <a:pt x="311942" y="0"/>
                </a:lnTo>
              </a:path>
            </a:pathLst>
          </a:custGeom>
          <a:ln w="10160">
            <a:solidFill>
              <a:srgbClr val="008EBC"/>
            </a:solidFill>
          </a:ln>
        </p:spPr>
        <p:txBody>
          <a:bodyPr wrap="square" lIns="0" tIns="0" rIns="0" bIns="0" rtlCol="0"/>
          <a:lstStyle/>
          <a:p>
            <a:endParaRPr/>
          </a:p>
        </p:txBody>
      </p:sp>
      <p:sp>
        <p:nvSpPr>
          <p:cNvPr id="213" name="object 213"/>
          <p:cNvSpPr/>
          <p:nvPr/>
        </p:nvSpPr>
        <p:spPr>
          <a:xfrm>
            <a:off x="1524001" y="855980"/>
            <a:ext cx="296545" cy="0"/>
          </a:xfrm>
          <a:custGeom>
            <a:avLst/>
            <a:gdLst/>
            <a:ahLst/>
            <a:cxnLst/>
            <a:rect l="l" t="t" r="r" b="b"/>
            <a:pathLst>
              <a:path w="296545">
                <a:moveTo>
                  <a:pt x="0" y="0"/>
                </a:moveTo>
                <a:lnTo>
                  <a:pt x="296265" y="0"/>
                </a:lnTo>
              </a:path>
            </a:pathLst>
          </a:custGeom>
          <a:ln w="10160">
            <a:solidFill>
              <a:srgbClr val="008DBC"/>
            </a:solidFill>
          </a:ln>
        </p:spPr>
        <p:txBody>
          <a:bodyPr wrap="square" lIns="0" tIns="0" rIns="0" bIns="0" rtlCol="0"/>
          <a:lstStyle/>
          <a:p>
            <a:endParaRPr/>
          </a:p>
        </p:txBody>
      </p:sp>
      <p:sp>
        <p:nvSpPr>
          <p:cNvPr id="214" name="object 214"/>
          <p:cNvSpPr/>
          <p:nvPr/>
        </p:nvSpPr>
        <p:spPr>
          <a:xfrm>
            <a:off x="1524000" y="864869"/>
            <a:ext cx="280670" cy="0"/>
          </a:xfrm>
          <a:custGeom>
            <a:avLst/>
            <a:gdLst/>
            <a:ahLst/>
            <a:cxnLst/>
            <a:rect l="l" t="t" r="r" b="b"/>
            <a:pathLst>
              <a:path w="280670">
                <a:moveTo>
                  <a:pt x="0" y="0"/>
                </a:moveTo>
                <a:lnTo>
                  <a:pt x="280588" y="0"/>
                </a:lnTo>
              </a:path>
            </a:pathLst>
          </a:custGeom>
          <a:ln w="10160">
            <a:solidFill>
              <a:srgbClr val="008CBB"/>
            </a:solidFill>
          </a:ln>
        </p:spPr>
        <p:txBody>
          <a:bodyPr wrap="square" lIns="0" tIns="0" rIns="0" bIns="0" rtlCol="0"/>
          <a:lstStyle/>
          <a:p>
            <a:endParaRPr/>
          </a:p>
        </p:txBody>
      </p:sp>
      <p:sp>
        <p:nvSpPr>
          <p:cNvPr id="215" name="object 215"/>
          <p:cNvSpPr/>
          <p:nvPr/>
        </p:nvSpPr>
        <p:spPr>
          <a:xfrm>
            <a:off x="1524000" y="874394"/>
            <a:ext cx="262890" cy="0"/>
          </a:xfrm>
          <a:custGeom>
            <a:avLst/>
            <a:gdLst/>
            <a:ahLst/>
            <a:cxnLst/>
            <a:rect l="l" t="t" r="r" b="b"/>
            <a:pathLst>
              <a:path w="262890">
                <a:moveTo>
                  <a:pt x="0" y="0"/>
                </a:moveTo>
                <a:lnTo>
                  <a:pt x="262671" y="0"/>
                </a:lnTo>
              </a:path>
            </a:pathLst>
          </a:custGeom>
          <a:ln w="8889">
            <a:solidFill>
              <a:srgbClr val="008BBB"/>
            </a:solidFill>
          </a:ln>
        </p:spPr>
        <p:txBody>
          <a:bodyPr wrap="square" lIns="0" tIns="0" rIns="0" bIns="0" rtlCol="0"/>
          <a:lstStyle/>
          <a:p>
            <a:endParaRPr/>
          </a:p>
        </p:txBody>
      </p:sp>
      <p:sp>
        <p:nvSpPr>
          <p:cNvPr id="216" name="object 216"/>
          <p:cNvSpPr/>
          <p:nvPr/>
        </p:nvSpPr>
        <p:spPr>
          <a:xfrm>
            <a:off x="1524000" y="878840"/>
            <a:ext cx="246994" cy="149399"/>
          </a:xfrm>
          <a:prstGeom prst="rect">
            <a:avLst/>
          </a:prstGeom>
          <a:blipFill>
            <a:blip r:embed="rId2" cstate="print"/>
            <a:stretch>
              <a:fillRect/>
            </a:stretch>
          </a:blipFill>
        </p:spPr>
        <p:txBody>
          <a:bodyPr wrap="square" lIns="0" tIns="0" rIns="0" bIns="0" rtlCol="0"/>
          <a:lstStyle/>
          <a:p>
            <a:endParaRPr/>
          </a:p>
        </p:txBody>
      </p:sp>
      <p:sp>
        <p:nvSpPr>
          <p:cNvPr id="217" name="object 217"/>
          <p:cNvSpPr/>
          <p:nvPr/>
        </p:nvSpPr>
        <p:spPr>
          <a:xfrm>
            <a:off x="5927320" y="2540"/>
            <a:ext cx="4740910" cy="0"/>
          </a:xfrm>
          <a:custGeom>
            <a:avLst/>
            <a:gdLst/>
            <a:ahLst/>
            <a:cxnLst/>
            <a:rect l="l" t="t" r="r" b="b"/>
            <a:pathLst>
              <a:path w="4740909">
                <a:moveTo>
                  <a:pt x="0" y="0"/>
                </a:moveTo>
                <a:lnTo>
                  <a:pt x="4740679" y="0"/>
                </a:lnTo>
              </a:path>
            </a:pathLst>
          </a:custGeom>
          <a:ln w="5079">
            <a:solidFill>
              <a:srgbClr val="009AE4"/>
            </a:solidFill>
          </a:ln>
        </p:spPr>
        <p:txBody>
          <a:bodyPr wrap="square" lIns="0" tIns="0" rIns="0" bIns="0" rtlCol="0"/>
          <a:lstStyle/>
          <a:p>
            <a:endParaRPr/>
          </a:p>
        </p:txBody>
      </p:sp>
      <p:sp>
        <p:nvSpPr>
          <p:cNvPr id="218" name="object 218"/>
          <p:cNvSpPr/>
          <p:nvPr/>
        </p:nvSpPr>
        <p:spPr>
          <a:xfrm>
            <a:off x="5938232" y="10795"/>
            <a:ext cx="4730115" cy="0"/>
          </a:xfrm>
          <a:custGeom>
            <a:avLst/>
            <a:gdLst/>
            <a:ahLst/>
            <a:cxnLst/>
            <a:rect l="l" t="t" r="r" b="b"/>
            <a:pathLst>
              <a:path w="4730115">
                <a:moveTo>
                  <a:pt x="0" y="0"/>
                </a:moveTo>
                <a:lnTo>
                  <a:pt x="4729768" y="0"/>
                </a:lnTo>
              </a:path>
            </a:pathLst>
          </a:custGeom>
          <a:ln w="13970">
            <a:solidFill>
              <a:srgbClr val="009AE4"/>
            </a:solidFill>
          </a:ln>
        </p:spPr>
        <p:txBody>
          <a:bodyPr wrap="square" lIns="0" tIns="0" rIns="0" bIns="0" rtlCol="0"/>
          <a:lstStyle/>
          <a:p>
            <a:endParaRPr/>
          </a:p>
        </p:txBody>
      </p:sp>
      <p:sp>
        <p:nvSpPr>
          <p:cNvPr id="219" name="object 219"/>
          <p:cNvSpPr/>
          <p:nvPr/>
        </p:nvSpPr>
        <p:spPr>
          <a:xfrm>
            <a:off x="5974599" y="23495"/>
            <a:ext cx="4693920" cy="0"/>
          </a:xfrm>
          <a:custGeom>
            <a:avLst/>
            <a:gdLst/>
            <a:ahLst/>
            <a:cxnLst/>
            <a:rect l="l" t="t" r="r" b="b"/>
            <a:pathLst>
              <a:path w="4693920">
                <a:moveTo>
                  <a:pt x="0" y="0"/>
                </a:moveTo>
                <a:lnTo>
                  <a:pt x="4693400" y="0"/>
                </a:lnTo>
              </a:path>
            </a:pathLst>
          </a:custGeom>
          <a:ln w="13970">
            <a:solidFill>
              <a:srgbClr val="009AE3"/>
            </a:solidFill>
          </a:ln>
        </p:spPr>
        <p:txBody>
          <a:bodyPr wrap="square" lIns="0" tIns="0" rIns="0" bIns="0" rtlCol="0"/>
          <a:lstStyle/>
          <a:p>
            <a:endParaRPr/>
          </a:p>
        </p:txBody>
      </p:sp>
      <p:sp>
        <p:nvSpPr>
          <p:cNvPr id="220" name="object 220"/>
          <p:cNvSpPr/>
          <p:nvPr/>
        </p:nvSpPr>
        <p:spPr>
          <a:xfrm>
            <a:off x="6014605" y="37465"/>
            <a:ext cx="4653915" cy="0"/>
          </a:xfrm>
          <a:custGeom>
            <a:avLst/>
            <a:gdLst/>
            <a:ahLst/>
            <a:cxnLst/>
            <a:rect l="l" t="t" r="r" b="b"/>
            <a:pathLst>
              <a:path w="4653915">
                <a:moveTo>
                  <a:pt x="0" y="0"/>
                </a:moveTo>
                <a:lnTo>
                  <a:pt x="4653395" y="0"/>
                </a:lnTo>
              </a:path>
            </a:pathLst>
          </a:custGeom>
          <a:ln w="13970">
            <a:solidFill>
              <a:srgbClr val="009BE2"/>
            </a:solidFill>
          </a:ln>
        </p:spPr>
        <p:txBody>
          <a:bodyPr wrap="square" lIns="0" tIns="0" rIns="0" bIns="0" rtlCol="0"/>
          <a:lstStyle/>
          <a:p>
            <a:endParaRPr/>
          </a:p>
        </p:txBody>
      </p:sp>
      <p:sp>
        <p:nvSpPr>
          <p:cNvPr id="221" name="object 221"/>
          <p:cNvSpPr/>
          <p:nvPr/>
        </p:nvSpPr>
        <p:spPr>
          <a:xfrm>
            <a:off x="6050973" y="50165"/>
            <a:ext cx="4617085" cy="0"/>
          </a:xfrm>
          <a:custGeom>
            <a:avLst/>
            <a:gdLst/>
            <a:ahLst/>
            <a:cxnLst/>
            <a:rect l="l" t="t" r="r" b="b"/>
            <a:pathLst>
              <a:path w="4617084">
                <a:moveTo>
                  <a:pt x="0" y="0"/>
                </a:moveTo>
                <a:lnTo>
                  <a:pt x="4617027" y="0"/>
                </a:lnTo>
              </a:path>
            </a:pathLst>
          </a:custGeom>
          <a:ln w="13970">
            <a:solidFill>
              <a:srgbClr val="009BE1"/>
            </a:solidFill>
          </a:ln>
        </p:spPr>
        <p:txBody>
          <a:bodyPr wrap="square" lIns="0" tIns="0" rIns="0" bIns="0" rtlCol="0"/>
          <a:lstStyle/>
          <a:p>
            <a:endParaRPr/>
          </a:p>
        </p:txBody>
      </p:sp>
      <p:sp>
        <p:nvSpPr>
          <p:cNvPr id="222" name="object 222"/>
          <p:cNvSpPr/>
          <p:nvPr/>
        </p:nvSpPr>
        <p:spPr>
          <a:xfrm>
            <a:off x="6090593" y="62864"/>
            <a:ext cx="4577715" cy="0"/>
          </a:xfrm>
          <a:custGeom>
            <a:avLst/>
            <a:gdLst/>
            <a:ahLst/>
            <a:cxnLst/>
            <a:rect l="l" t="t" r="r" b="b"/>
            <a:pathLst>
              <a:path w="4577715">
                <a:moveTo>
                  <a:pt x="0" y="0"/>
                </a:moveTo>
                <a:lnTo>
                  <a:pt x="4577407" y="0"/>
                </a:lnTo>
              </a:path>
            </a:pathLst>
          </a:custGeom>
          <a:ln w="13970">
            <a:solidFill>
              <a:srgbClr val="009BE0"/>
            </a:solidFill>
          </a:ln>
        </p:spPr>
        <p:txBody>
          <a:bodyPr wrap="square" lIns="0" tIns="0" rIns="0" bIns="0" rtlCol="0"/>
          <a:lstStyle/>
          <a:p>
            <a:endParaRPr/>
          </a:p>
        </p:txBody>
      </p:sp>
      <p:sp>
        <p:nvSpPr>
          <p:cNvPr id="223" name="object 223"/>
          <p:cNvSpPr/>
          <p:nvPr/>
        </p:nvSpPr>
        <p:spPr>
          <a:xfrm>
            <a:off x="6132380" y="75564"/>
            <a:ext cx="4535805" cy="0"/>
          </a:xfrm>
          <a:custGeom>
            <a:avLst/>
            <a:gdLst/>
            <a:ahLst/>
            <a:cxnLst/>
            <a:rect l="l" t="t" r="r" b="b"/>
            <a:pathLst>
              <a:path w="4535805">
                <a:moveTo>
                  <a:pt x="0" y="0"/>
                </a:moveTo>
                <a:lnTo>
                  <a:pt x="4535620" y="0"/>
                </a:lnTo>
              </a:path>
            </a:pathLst>
          </a:custGeom>
          <a:ln w="13970">
            <a:solidFill>
              <a:srgbClr val="009CDF"/>
            </a:solidFill>
          </a:ln>
        </p:spPr>
        <p:txBody>
          <a:bodyPr wrap="square" lIns="0" tIns="0" rIns="0" bIns="0" rtlCol="0"/>
          <a:lstStyle/>
          <a:p>
            <a:endParaRPr/>
          </a:p>
        </p:txBody>
      </p:sp>
      <p:sp>
        <p:nvSpPr>
          <p:cNvPr id="224" name="object 224"/>
          <p:cNvSpPr/>
          <p:nvPr/>
        </p:nvSpPr>
        <p:spPr>
          <a:xfrm>
            <a:off x="6174167" y="88264"/>
            <a:ext cx="4493895" cy="0"/>
          </a:xfrm>
          <a:custGeom>
            <a:avLst/>
            <a:gdLst/>
            <a:ahLst/>
            <a:cxnLst/>
            <a:rect l="l" t="t" r="r" b="b"/>
            <a:pathLst>
              <a:path w="4493895">
                <a:moveTo>
                  <a:pt x="0" y="0"/>
                </a:moveTo>
                <a:lnTo>
                  <a:pt x="4493833" y="0"/>
                </a:lnTo>
              </a:path>
            </a:pathLst>
          </a:custGeom>
          <a:ln w="13970">
            <a:solidFill>
              <a:srgbClr val="009CDE"/>
            </a:solidFill>
          </a:ln>
        </p:spPr>
        <p:txBody>
          <a:bodyPr wrap="square" lIns="0" tIns="0" rIns="0" bIns="0" rtlCol="0"/>
          <a:lstStyle/>
          <a:p>
            <a:endParaRPr/>
          </a:p>
        </p:txBody>
      </p:sp>
      <p:sp>
        <p:nvSpPr>
          <p:cNvPr id="225" name="object 225"/>
          <p:cNvSpPr/>
          <p:nvPr/>
        </p:nvSpPr>
        <p:spPr>
          <a:xfrm>
            <a:off x="6220133" y="102235"/>
            <a:ext cx="4448175" cy="0"/>
          </a:xfrm>
          <a:custGeom>
            <a:avLst/>
            <a:gdLst/>
            <a:ahLst/>
            <a:cxnLst/>
            <a:rect l="l" t="t" r="r" b="b"/>
            <a:pathLst>
              <a:path w="4448175">
                <a:moveTo>
                  <a:pt x="0" y="0"/>
                </a:moveTo>
                <a:lnTo>
                  <a:pt x="4447867" y="0"/>
                </a:lnTo>
              </a:path>
            </a:pathLst>
          </a:custGeom>
          <a:ln w="13970">
            <a:solidFill>
              <a:srgbClr val="009DDD"/>
            </a:solidFill>
          </a:ln>
        </p:spPr>
        <p:txBody>
          <a:bodyPr wrap="square" lIns="0" tIns="0" rIns="0" bIns="0" rtlCol="0"/>
          <a:lstStyle/>
          <a:p>
            <a:endParaRPr/>
          </a:p>
        </p:txBody>
      </p:sp>
      <p:sp>
        <p:nvSpPr>
          <p:cNvPr id="226" name="object 226"/>
          <p:cNvSpPr/>
          <p:nvPr/>
        </p:nvSpPr>
        <p:spPr>
          <a:xfrm>
            <a:off x="6261920" y="114935"/>
            <a:ext cx="4406265" cy="0"/>
          </a:xfrm>
          <a:custGeom>
            <a:avLst/>
            <a:gdLst/>
            <a:ahLst/>
            <a:cxnLst/>
            <a:rect l="l" t="t" r="r" b="b"/>
            <a:pathLst>
              <a:path w="4406265">
                <a:moveTo>
                  <a:pt x="0" y="0"/>
                </a:moveTo>
                <a:lnTo>
                  <a:pt x="4406080" y="0"/>
                </a:lnTo>
              </a:path>
            </a:pathLst>
          </a:custGeom>
          <a:ln w="13970">
            <a:solidFill>
              <a:srgbClr val="009DDC"/>
            </a:solidFill>
          </a:ln>
        </p:spPr>
        <p:txBody>
          <a:bodyPr wrap="square" lIns="0" tIns="0" rIns="0" bIns="0" rtlCol="0"/>
          <a:lstStyle/>
          <a:p>
            <a:endParaRPr/>
          </a:p>
        </p:txBody>
      </p:sp>
      <p:sp>
        <p:nvSpPr>
          <p:cNvPr id="227" name="object 227"/>
          <p:cNvSpPr/>
          <p:nvPr/>
        </p:nvSpPr>
        <p:spPr>
          <a:xfrm>
            <a:off x="6303707" y="127635"/>
            <a:ext cx="4364355" cy="0"/>
          </a:xfrm>
          <a:custGeom>
            <a:avLst/>
            <a:gdLst/>
            <a:ahLst/>
            <a:cxnLst/>
            <a:rect l="l" t="t" r="r" b="b"/>
            <a:pathLst>
              <a:path w="4364355">
                <a:moveTo>
                  <a:pt x="0" y="0"/>
                </a:moveTo>
                <a:lnTo>
                  <a:pt x="4364293" y="0"/>
                </a:lnTo>
              </a:path>
            </a:pathLst>
          </a:custGeom>
          <a:ln w="13970">
            <a:solidFill>
              <a:srgbClr val="009DDB"/>
            </a:solidFill>
          </a:ln>
        </p:spPr>
        <p:txBody>
          <a:bodyPr wrap="square" lIns="0" tIns="0" rIns="0" bIns="0" rtlCol="0"/>
          <a:lstStyle/>
          <a:p>
            <a:endParaRPr/>
          </a:p>
        </p:txBody>
      </p:sp>
      <p:sp>
        <p:nvSpPr>
          <p:cNvPr id="228" name="object 228"/>
          <p:cNvSpPr/>
          <p:nvPr/>
        </p:nvSpPr>
        <p:spPr>
          <a:xfrm>
            <a:off x="6347542" y="140335"/>
            <a:ext cx="4320540" cy="0"/>
          </a:xfrm>
          <a:custGeom>
            <a:avLst/>
            <a:gdLst/>
            <a:ahLst/>
            <a:cxnLst/>
            <a:rect l="l" t="t" r="r" b="b"/>
            <a:pathLst>
              <a:path w="4320540">
                <a:moveTo>
                  <a:pt x="0" y="0"/>
                </a:moveTo>
                <a:lnTo>
                  <a:pt x="4320458" y="0"/>
                </a:lnTo>
              </a:path>
            </a:pathLst>
          </a:custGeom>
          <a:ln w="13970">
            <a:solidFill>
              <a:srgbClr val="009EDA"/>
            </a:solidFill>
          </a:ln>
        </p:spPr>
        <p:txBody>
          <a:bodyPr wrap="square" lIns="0" tIns="0" rIns="0" bIns="0" rtlCol="0"/>
          <a:lstStyle/>
          <a:p>
            <a:endParaRPr/>
          </a:p>
        </p:txBody>
      </p:sp>
      <p:sp>
        <p:nvSpPr>
          <p:cNvPr id="229" name="object 229"/>
          <p:cNvSpPr/>
          <p:nvPr/>
        </p:nvSpPr>
        <p:spPr>
          <a:xfrm>
            <a:off x="6393425" y="153035"/>
            <a:ext cx="4274820" cy="0"/>
          </a:xfrm>
          <a:custGeom>
            <a:avLst/>
            <a:gdLst/>
            <a:ahLst/>
            <a:cxnLst/>
            <a:rect l="l" t="t" r="r" b="b"/>
            <a:pathLst>
              <a:path w="4274820">
                <a:moveTo>
                  <a:pt x="0" y="0"/>
                </a:moveTo>
                <a:lnTo>
                  <a:pt x="4274574" y="0"/>
                </a:lnTo>
              </a:path>
            </a:pathLst>
          </a:custGeom>
          <a:ln w="13970">
            <a:solidFill>
              <a:srgbClr val="009ED9"/>
            </a:solidFill>
          </a:ln>
        </p:spPr>
        <p:txBody>
          <a:bodyPr wrap="square" lIns="0" tIns="0" rIns="0" bIns="0" rtlCol="0"/>
          <a:lstStyle/>
          <a:p>
            <a:endParaRPr/>
          </a:p>
        </p:txBody>
      </p:sp>
      <p:sp>
        <p:nvSpPr>
          <p:cNvPr id="230" name="object 230"/>
          <p:cNvSpPr/>
          <p:nvPr/>
        </p:nvSpPr>
        <p:spPr>
          <a:xfrm>
            <a:off x="6443899" y="167004"/>
            <a:ext cx="4224655" cy="0"/>
          </a:xfrm>
          <a:custGeom>
            <a:avLst/>
            <a:gdLst/>
            <a:ahLst/>
            <a:cxnLst/>
            <a:rect l="l" t="t" r="r" b="b"/>
            <a:pathLst>
              <a:path w="4224655">
                <a:moveTo>
                  <a:pt x="0" y="0"/>
                </a:moveTo>
                <a:lnTo>
                  <a:pt x="4224101" y="0"/>
                </a:lnTo>
              </a:path>
            </a:pathLst>
          </a:custGeom>
          <a:ln w="13970">
            <a:solidFill>
              <a:srgbClr val="009ED8"/>
            </a:solidFill>
          </a:ln>
        </p:spPr>
        <p:txBody>
          <a:bodyPr wrap="square" lIns="0" tIns="0" rIns="0" bIns="0" rtlCol="0"/>
          <a:lstStyle/>
          <a:p>
            <a:endParaRPr/>
          </a:p>
        </p:txBody>
      </p:sp>
      <p:sp>
        <p:nvSpPr>
          <p:cNvPr id="231" name="object 231"/>
          <p:cNvSpPr/>
          <p:nvPr/>
        </p:nvSpPr>
        <p:spPr>
          <a:xfrm>
            <a:off x="6489781" y="179704"/>
            <a:ext cx="4178300" cy="0"/>
          </a:xfrm>
          <a:custGeom>
            <a:avLst/>
            <a:gdLst/>
            <a:ahLst/>
            <a:cxnLst/>
            <a:rect l="l" t="t" r="r" b="b"/>
            <a:pathLst>
              <a:path w="4178300">
                <a:moveTo>
                  <a:pt x="0" y="0"/>
                </a:moveTo>
                <a:lnTo>
                  <a:pt x="4178218" y="0"/>
                </a:lnTo>
              </a:path>
            </a:pathLst>
          </a:custGeom>
          <a:ln w="13970">
            <a:solidFill>
              <a:srgbClr val="009FD7"/>
            </a:solidFill>
          </a:ln>
        </p:spPr>
        <p:txBody>
          <a:bodyPr wrap="square" lIns="0" tIns="0" rIns="0" bIns="0" rtlCol="0"/>
          <a:lstStyle/>
          <a:p>
            <a:endParaRPr/>
          </a:p>
        </p:txBody>
      </p:sp>
      <p:sp>
        <p:nvSpPr>
          <p:cNvPr id="232" name="object 232"/>
          <p:cNvSpPr/>
          <p:nvPr/>
        </p:nvSpPr>
        <p:spPr>
          <a:xfrm>
            <a:off x="6535666" y="192404"/>
            <a:ext cx="4132579" cy="0"/>
          </a:xfrm>
          <a:custGeom>
            <a:avLst/>
            <a:gdLst/>
            <a:ahLst/>
            <a:cxnLst/>
            <a:rect l="l" t="t" r="r" b="b"/>
            <a:pathLst>
              <a:path w="4132579">
                <a:moveTo>
                  <a:pt x="0" y="0"/>
                </a:moveTo>
                <a:lnTo>
                  <a:pt x="4132334" y="0"/>
                </a:lnTo>
              </a:path>
            </a:pathLst>
          </a:custGeom>
          <a:ln w="13970">
            <a:solidFill>
              <a:srgbClr val="009FD6"/>
            </a:solidFill>
          </a:ln>
        </p:spPr>
        <p:txBody>
          <a:bodyPr wrap="square" lIns="0" tIns="0" rIns="0" bIns="0" rtlCol="0"/>
          <a:lstStyle/>
          <a:p>
            <a:endParaRPr/>
          </a:p>
        </p:txBody>
      </p:sp>
      <p:sp>
        <p:nvSpPr>
          <p:cNvPr id="233" name="object 233"/>
          <p:cNvSpPr/>
          <p:nvPr/>
        </p:nvSpPr>
        <p:spPr>
          <a:xfrm>
            <a:off x="6581549" y="205104"/>
            <a:ext cx="4060190" cy="0"/>
          </a:xfrm>
          <a:custGeom>
            <a:avLst/>
            <a:gdLst/>
            <a:ahLst/>
            <a:cxnLst/>
            <a:rect l="l" t="t" r="r" b="b"/>
            <a:pathLst>
              <a:path w="4060190">
                <a:moveTo>
                  <a:pt x="0" y="0"/>
                </a:moveTo>
                <a:lnTo>
                  <a:pt x="4059666" y="0"/>
                </a:lnTo>
              </a:path>
            </a:pathLst>
          </a:custGeom>
          <a:ln w="13970">
            <a:solidFill>
              <a:srgbClr val="00A0D5"/>
            </a:solidFill>
          </a:ln>
        </p:spPr>
        <p:txBody>
          <a:bodyPr wrap="square" lIns="0" tIns="0" rIns="0" bIns="0" rtlCol="0"/>
          <a:lstStyle/>
          <a:p>
            <a:endParaRPr/>
          </a:p>
        </p:txBody>
      </p:sp>
      <p:sp>
        <p:nvSpPr>
          <p:cNvPr id="234" name="object 234"/>
          <p:cNvSpPr/>
          <p:nvPr/>
        </p:nvSpPr>
        <p:spPr>
          <a:xfrm>
            <a:off x="6627434" y="217804"/>
            <a:ext cx="3969385" cy="0"/>
          </a:xfrm>
          <a:custGeom>
            <a:avLst/>
            <a:gdLst/>
            <a:ahLst/>
            <a:cxnLst/>
            <a:rect l="l" t="t" r="r" b="b"/>
            <a:pathLst>
              <a:path w="3969384">
                <a:moveTo>
                  <a:pt x="0" y="0"/>
                </a:moveTo>
                <a:lnTo>
                  <a:pt x="3969141" y="0"/>
                </a:lnTo>
              </a:path>
            </a:pathLst>
          </a:custGeom>
          <a:ln w="13970">
            <a:solidFill>
              <a:srgbClr val="00A0D4"/>
            </a:solidFill>
          </a:ln>
        </p:spPr>
        <p:txBody>
          <a:bodyPr wrap="square" lIns="0" tIns="0" rIns="0" bIns="0" rtlCol="0"/>
          <a:lstStyle/>
          <a:p>
            <a:endParaRPr/>
          </a:p>
        </p:txBody>
      </p:sp>
      <p:sp>
        <p:nvSpPr>
          <p:cNvPr id="235" name="object 235"/>
          <p:cNvSpPr/>
          <p:nvPr/>
        </p:nvSpPr>
        <p:spPr>
          <a:xfrm>
            <a:off x="6677905" y="231775"/>
            <a:ext cx="3869690" cy="0"/>
          </a:xfrm>
          <a:custGeom>
            <a:avLst/>
            <a:gdLst/>
            <a:ahLst/>
            <a:cxnLst/>
            <a:rect l="l" t="t" r="r" b="b"/>
            <a:pathLst>
              <a:path w="3869690">
                <a:moveTo>
                  <a:pt x="0" y="0"/>
                </a:moveTo>
                <a:lnTo>
                  <a:pt x="3869564" y="0"/>
                </a:lnTo>
              </a:path>
            </a:pathLst>
          </a:custGeom>
          <a:ln w="13969">
            <a:solidFill>
              <a:srgbClr val="00A0D3"/>
            </a:solidFill>
          </a:ln>
        </p:spPr>
        <p:txBody>
          <a:bodyPr wrap="square" lIns="0" tIns="0" rIns="0" bIns="0" rtlCol="0"/>
          <a:lstStyle/>
          <a:p>
            <a:endParaRPr/>
          </a:p>
        </p:txBody>
      </p:sp>
      <p:sp>
        <p:nvSpPr>
          <p:cNvPr id="236" name="object 236"/>
          <p:cNvSpPr/>
          <p:nvPr/>
        </p:nvSpPr>
        <p:spPr>
          <a:xfrm>
            <a:off x="6723789" y="244475"/>
            <a:ext cx="3779520" cy="0"/>
          </a:xfrm>
          <a:custGeom>
            <a:avLst/>
            <a:gdLst/>
            <a:ahLst/>
            <a:cxnLst/>
            <a:rect l="l" t="t" r="r" b="b"/>
            <a:pathLst>
              <a:path w="3779520">
                <a:moveTo>
                  <a:pt x="0" y="0"/>
                </a:moveTo>
                <a:lnTo>
                  <a:pt x="3779040" y="0"/>
                </a:lnTo>
              </a:path>
            </a:pathLst>
          </a:custGeom>
          <a:ln w="13969">
            <a:solidFill>
              <a:srgbClr val="00A1D2"/>
            </a:solidFill>
          </a:ln>
        </p:spPr>
        <p:txBody>
          <a:bodyPr wrap="square" lIns="0" tIns="0" rIns="0" bIns="0" rtlCol="0"/>
          <a:lstStyle/>
          <a:p>
            <a:endParaRPr/>
          </a:p>
        </p:txBody>
      </p:sp>
      <p:sp>
        <p:nvSpPr>
          <p:cNvPr id="237" name="object 237"/>
          <p:cNvSpPr/>
          <p:nvPr/>
        </p:nvSpPr>
        <p:spPr>
          <a:xfrm>
            <a:off x="6769674" y="257175"/>
            <a:ext cx="3688715" cy="0"/>
          </a:xfrm>
          <a:custGeom>
            <a:avLst/>
            <a:gdLst/>
            <a:ahLst/>
            <a:cxnLst/>
            <a:rect l="l" t="t" r="r" b="b"/>
            <a:pathLst>
              <a:path w="3688715">
                <a:moveTo>
                  <a:pt x="0" y="0"/>
                </a:moveTo>
                <a:lnTo>
                  <a:pt x="3688516" y="0"/>
                </a:lnTo>
              </a:path>
            </a:pathLst>
          </a:custGeom>
          <a:ln w="13969">
            <a:solidFill>
              <a:srgbClr val="00A1D1"/>
            </a:solidFill>
          </a:ln>
        </p:spPr>
        <p:txBody>
          <a:bodyPr wrap="square" lIns="0" tIns="0" rIns="0" bIns="0" rtlCol="0"/>
          <a:lstStyle/>
          <a:p>
            <a:endParaRPr/>
          </a:p>
        </p:txBody>
      </p:sp>
      <p:sp>
        <p:nvSpPr>
          <p:cNvPr id="238" name="object 238"/>
          <p:cNvSpPr/>
          <p:nvPr/>
        </p:nvSpPr>
        <p:spPr>
          <a:xfrm>
            <a:off x="6815558" y="269875"/>
            <a:ext cx="3598545" cy="0"/>
          </a:xfrm>
          <a:custGeom>
            <a:avLst/>
            <a:gdLst/>
            <a:ahLst/>
            <a:cxnLst/>
            <a:rect l="l" t="t" r="r" b="b"/>
            <a:pathLst>
              <a:path w="3598545">
                <a:moveTo>
                  <a:pt x="0" y="0"/>
                </a:moveTo>
                <a:lnTo>
                  <a:pt x="3597991" y="0"/>
                </a:lnTo>
              </a:path>
            </a:pathLst>
          </a:custGeom>
          <a:ln w="13969">
            <a:solidFill>
              <a:srgbClr val="00A1D0"/>
            </a:solidFill>
          </a:ln>
        </p:spPr>
        <p:txBody>
          <a:bodyPr wrap="square" lIns="0" tIns="0" rIns="0" bIns="0" rtlCol="0"/>
          <a:lstStyle/>
          <a:p>
            <a:endParaRPr/>
          </a:p>
        </p:txBody>
      </p:sp>
      <p:sp>
        <p:nvSpPr>
          <p:cNvPr id="239" name="object 239"/>
          <p:cNvSpPr/>
          <p:nvPr/>
        </p:nvSpPr>
        <p:spPr>
          <a:xfrm>
            <a:off x="6861441" y="282575"/>
            <a:ext cx="3507740" cy="0"/>
          </a:xfrm>
          <a:custGeom>
            <a:avLst/>
            <a:gdLst/>
            <a:ahLst/>
            <a:cxnLst/>
            <a:rect l="l" t="t" r="r" b="b"/>
            <a:pathLst>
              <a:path w="3507740">
                <a:moveTo>
                  <a:pt x="0" y="0"/>
                </a:moveTo>
                <a:lnTo>
                  <a:pt x="3507467" y="0"/>
                </a:lnTo>
              </a:path>
            </a:pathLst>
          </a:custGeom>
          <a:ln w="13969">
            <a:solidFill>
              <a:srgbClr val="00A2CF"/>
            </a:solidFill>
          </a:ln>
        </p:spPr>
        <p:txBody>
          <a:bodyPr wrap="square" lIns="0" tIns="0" rIns="0" bIns="0" rtlCol="0"/>
          <a:lstStyle/>
          <a:p>
            <a:endParaRPr/>
          </a:p>
        </p:txBody>
      </p:sp>
      <p:sp>
        <p:nvSpPr>
          <p:cNvPr id="240" name="object 240"/>
          <p:cNvSpPr/>
          <p:nvPr/>
        </p:nvSpPr>
        <p:spPr>
          <a:xfrm>
            <a:off x="6911914" y="296545"/>
            <a:ext cx="3408045" cy="0"/>
          </a:xfrm>
          <a:custGeom>
            <a:avLst/>
            <a:gdLst/>
            <a:ahLst/>
            <a:cxnLst/>
            <a:rect l="l" t="t" r="r" b="b"/>
            <a:pathLst>
              <a:path w="3408045">
                <a:moveTo>
                  <a:pt x="0" y="0"/>
                </a:moveTo>
                <a:lnTo>
                  <a:pt x="3407890" y="0"/>
                </a:lnTo>
              </a:path>
            </a:pathLst>
          </a:custGeom>
          <a:ln w="13970">
            <a:solidFill>
              <a:srgbClr val="00A2CE"/>
            </a:solidFill>
          </a:ln>
        </p:spPr>
        <p:txBody>
          <a:bodyPr wrap="square" lIns="0" tIns="0" rIns="0" bIns="0" rtlCol="0"/>
          <a:lstStyle/>
          <a:p>
            <a:endParaRPr/>
          </a:p>
        </p:txBody>
      </p:sp>
      <p:sp>
        <p:nvSpPr>
          <p:cNvPr id="241" name="object 241"/>
          <p:cNvSpPr/>
          <p:nvPr/>
        </p:nvSpPr>
        <p:spPr>
          <a:xfrm>
            <a:off x="6957798" y="309245"/>
            <a:ext cx="3317875" cy="0"/>
          </a:xfrm>
          <a:custGeom>
            <a:avLst/>
            <a:gdLst/>
            <a:ahLst/>
            <a:cxnLst/>
            <a:rect l="l" t="t" r="r" b="b"/>
            <a:pathLst>
              <a:path w="3317875">
                <a:moveTo>
                  <a:pt x="0" y="0"/>
                </a:moveTo>
                <a:lnTo>
                  <a:pt x="3317366" y="0"/>
                </a:lnTo>
              </a:path>
            </a:pathLst>
          </a:custGeom>
          <a:ln w="13970">
            <a:solidFill>
              <a:srgbClr val="00A3CD"/>
            </a:solidFill>
          </a:ln>
        </p:spPr>
        <p:txBody>
          <a:bodyPr wrap="square" lIns="0" tIns="0" rIns="0" bIns="0" rtlCol="0"/>
          <a:lstStyle/>
          <a:p>
            <a:endParaRPr/>
          </a:p>
        </p:txBody>
      </p:sp>
      <p:sp>
        <p:nvSpPr>
          <p:cNvPr id="242" name="object 242"/>
          <p:cNvSpPr/>
          <p:nvPr/>
        </p:nvSpPr>
        <p:spPr>
          <a:xfrm>
            <a:off x="7003681" y="321945"/>
            <a:ext cx="3227070" cy="0"/>
          </a:xfrm>
          <a:custGeom>
            <a:avLst/>
            <a:gdLst/>
            <a:ahLst/>
            <a:cxnLst/>
            <a:rect l="l" t="t" r="r" b="b"/>
            <a:pathLst>
              <a:path w="3227070">
                <a:moveTo>
                  <a:pt x="0" y="0"/>
                </a:moveTo>
                <a:lnTo>
                  <a:pt x="3226841" y="0"/>
                </a:lnTo>
              </a:path>
            </a:pathLst>
          </a:custGeom>
          <a:ln w="13970">
            <a:solidFill>
              <a:srgbClr val="00A3CC"/>
            </a:solidFill>
          </a:ln>
        </p:spPr>
        <p:txBody>
          <a:bodyPr wrap="square" lIns="0" tIns="0" rIns="0" bIns="0" rtlCol="0"/>
          <a:lstStyle/>
          <a:p>
            <a:endParaRPr/>
          </a:p>
        </p:txBody>
      </p:sp>
      <p:sp>
        <p:nvSpPr>
          <p:cNvPr id="243" name="object 243"/>
          <p:cNvSpPr/>
          <p:nvPr/>
        </p:nvSpPr>
        <p:spPr>
          <a:xfrm>
            <a:off x="7052837" y="334645"/>
            <a:ext cx="3133090" cy="0"/>
          </a:xfrm>
          <a:custGeom>
            <a:avLst/>
            <a:gdLst/>
            <a:ahLst/>
            <a:cxnLst/>
            <a:rect l="l" t="t" r="r" b="b"/>
            <a:pathLst>
              <a:path w="3133090">
                <a:moveTo>
                  <a:pt x="0" y="0"/>
                </a:moveTo>
                <a:lnTo>
                  <a:pt x="3133044" y="0"/>
                </a:lnTo>
              </a:path>
            </a:pathLst>
          </a:custGeom>
          <a:ln w="13970">
            <a:solidFill>
              <a:srgbClr val="00A3CC"/>
            </a:solidFill>
          </a:ln>
        </p:spPr>
        <p:txBody>
          <a:bodyPr wrap="square" lIns="0" tIns="0" rIns="0" bIns="0" rtlCol="0"/>
          <a:lstStyle/>
          <a:p>
            <a:endParaRPr/>
          </a:p>
        </p:txBody>
      </p:sp>
      <p:sp>
        <p:nvSpPr>
          <p:cNvPr id="244" name="object 244"/>
          <p:cNvSpPr/>
          <p:nvPr/>
        </p:nvSpPr>
        <p:spPr>
          <a:xfrm>
            <a:off x="7109630" y="347345"/>
            <a:ext cx="3032125" cy="0"/>
          </a:xfrm>
          <a:custGeom>
            <a:avLst/>
            <a:gdLst/>
            <a:ahLst/>
            <a:cxnLst/>
            <a:rect l="l" t="t" r="r" b="b"/>
            <a:pathLst>
              <a:path w="3032125">
                <a:moveTo>
                  <a:pt x="0" y="0"/>
                </a:moveTo>
                <a:lnTo>
                  <a:pt x="3031612" y="0"/>
                </a:lnTo>
              </a:path>
            </a:pathLst>
          </a:custGeom>
          <a:ln w="13970">
            <a:solidFill>
              <a:srgbClr val="00A4CA"/>
            </a:solidFill>
          </a:ln>
        </p:spPr>
        <p:txBody>
          <a:bodyPr wrap="square" lIns="0" tIns="0" rIns="0" bIns="0" rtlCol="0"/>
          <a:lstStyle/>
          <a:p>
            <a:endParaRPr/>
          </a:p>
        </p:txBody>
      </p:sp>
      <p:sp>
        <p:nvSpPr>
          <p:cNvPr id="245" name="object 245"/>
          <p:cNvSpPr/>
          <p:nvPr/>
        </p:nvSpPr>
        <p:spPr>
          <a:xfrm>
            <a:off x="7172102" y="361315"/>
            <a:ext cx="2920365" cy="0"/>
          </a:xfrm>
          <a:custGeom>
            <a:avLst/>
            <a:gdLst/>
            <a:ahLst/>
            <a:cxnLst/>
            <a:rect l="l" t="t" r="r" b="b"/>
            <a:pathLst>
              <a:path w="2920365">
                <a:moveTo>
                  <a:pt x="0" y="0"/>
                </a:moveTo>
                <a:lnTo>
                  <a:pt x="2920036" y="0"/>
                </a:lnTo>
              </a:path>
            </a:pathLst>
          </a:custGeom>
          <a:ln w="13970">
            <a:solidFill>
              <a:srgbClr val="00A4C9"/>
            </a:solidFill>
          </a:ln>
        </p:spPr>
        <p:txBody>
          <a:bodyPr wrap="square" lIns="0" tIns="0" rIns="0" bIns="0" rtlCol="0"/>
          <a:lstStyle/>
          <a:p>
            <a:endParaRPr/>
          </a:p>
        </p:txBody>
      </p:sp>
      <p:sp>
        <p:nvSpPr>
          <p:cNvPr id="246" name="object 246"/>
          <p:cNvSpPr/>
          <p:nvPr/>
        </p:nvSpPr>
        <p:spPr>
          <a:xfrm>
            <a:off x="7228894" y="374015"/>
            <a:ext cx="2818765" cy="0"/>
          </a:xfrm>
          <a:custGeom>
            <a:avLst/>
            <a:gdLst/>
            <a:ahLst/>
            <a:cxnLst/>
            <a:rect l="l" t="t" r="r" b="b"/>
            <a:pathLst>
              <a:path w="2818765">
                <a:moveTo>
                  <a:pt x="0" y="0"/>
                </a:moveTo>
                <a:lnTo>
                  <a:pt x="2818603" y="0"/>
                </a:lnTo>
              </a:path>
            </a:pathLst>
          </a:custGeom>
          <a:ln w="13970">
            <a:solidFill>
              <a:srgbClr val="00A4C8"/>
            </a:solidFill>
          </a:ln>
        </p:spPr>
        <p:txBody>
          <a:bodyPr wrap="square" lIns="0" tIns="0" rIns="0" bIns="0" rtlCol="0"/>
          <a:lstStyle/>
          <a:p>
            <a:endParaRPr/>
          </a:p>
        </p:txBody>
      </p:sp>
      <p:sp>
        <p:nvSpPr>
          <p:cNvPr id="247" name="object 247"/>
          <p:cNvSpPr/>
          <p:nvPr/>
        </p:nvSpPr>
        <p:spPr>
          <a:xfrm>
            <a:off x="7285686" y="386715"/>
            <a:ext cx="2717165" cy="0"/>
          </a:xfrm>
          <a:custGeom>
            <a:avLst/>
            <a:gdLst/>
            <a:ahLst/>
            <a:cxnLst/>
            <a:rect l="l" t="t" r="r" b="b"/>
            <a:pathLst>
              <a:path w="2717165">
                <a:moveTo>
                  <a:pt x="0" y="0"/>
                </a:moveTo>
                <a:lnTo>
                  <a:pt x="2717170" y="0"/>
                </a:lnTo>
              </a:path>
            </a:pathLst>
          </a:custGeom>
          <a:ln w="13970">
            <a:solidFill>
              <a:srgbClr val="00A5C7"/>
            </a:solidFill>
          </a:ln>
        </p:spPr>
        <p:txBody>
          <a:bodyPr wrap="square" lIns="0" tIns="0" rIns="0" bIns="0" rtlCol="0"/>
          <a:lstStyle/>
          <a:p>
            <a:endParaRPr/>
          </a:p>
        </p:txBody>
      </p:sp>
      <p:sp>
        <p:nvSpPr>
          <p:cNvPr id="248" name="object 248"/>
          <p:cNvSpPr/>
          <p:nvPr/>
        </p:nvSpPr>
        <p:spPr>
          <a:xfrm>
            <a:off x="7342478" y="399415"/>
            <a:ext cx="2616200" cy="0"/>
          </a:xfrm>
          <a:custGeom>
            <a:avLst/>
            <a:gdLst/>
            <a:ahLst/>
            <a:cxnLst/>
            <a:rect l="l" t="t" r="r" b="b"/>
            <a:pathLst>
              <a:path w="2616200">
                <a:moveTo>
                  <a:pt x="0" y="0"/>
                </a:moveTo>
                <a:lnTo>
                  <a:pt x="2615737" y="0"/>
                </a:lnTo>
              </a:path>
            </a:pathLst>
          </a:custGeom>
          <a:ln w="13970">
            <a:solidFill>
              <a:srgbClr val="00A5C6"/>
            </a:solidFill>
          </a:ln>
        </p:spPr>
        <p:txBody>
          <a:bodyPr wrap="square" lIns="0" tIns="0" rIns="0" bIns="0" rtlCol="0"/>
          <a:lstStyle/>
          <a:p>
            <a:endParaRPr/>
          </a:p>
        </p:txBody>
      </p:sp>
      <p:sp>
        <p:nvSpPr>
          <p:cNvPr id="249" name="object 249"/>
          <p:cNvSpPr/>
          <p:nvPr/>
        </p:nvSpPr>
        <p:spPr>
          <a:xfrm>
            <a:off x="7399270" y="412750"/>
            <a:ext cx="2514600" cy="0"/>
          </a:xfrm>
          <a:custGeom>
            <a:avLst/>
            <a:gdLst/>
            <a:ahLst/>
            <a:cxnLst/>
            <a:rect l="l" t="t" r="r" b="b"/>
            <a:pathLst>
              <a:path w="2514600">
                <a:moveTo>
                  <a:pt x="0" y="0"/>
                </a:moveTo>
                <a:lnTo>
                  <a:pt x="2514305" y="0"/>
                </a:lnTo>
              </a:path>
            </a:pathLst>
          </a:custGeom>
          <a:ln w="15240">
            <a:solidFill>
              <a:srgbClr val="00A6C5"/>
            </a:solidFill>
          </a:ln>
        </p:spPr>
        <p:txBody>
          <a:bodyPr wrap="square" lIns="0" tIns="0" rIns="0" bIns="0" rtlCol="0"/>
          <a:lstStyle/>
          <a:p>
            <a:endParaRPr/>
          </a:p>
        </p:txBody>
      </p:sp>
      <p:sp>
        <p:nvSpPr>
          <p:cNvPr id="250" name="object 250"/>
          <p:cNvSpPr/>
          <p:nvPr/>
        </p:nvSpPr>
        <p:spPr>
          <a:xfrm>
            <a:off x="7461741" y="426084"/>
            <a:ext cx="2402840" cy="0"/>
          </a:xfrm>
          <a:custGeom>
            <a:avLst/>
            <a:gdLst/>
            <a:ahLst/>
            <a:cxnLst/>
            <a:rect l="l" t="t" r="r" b="b"/>
            <a:pathLst>
              <a:path w="2402840">
                <a:moveTo>
                  <a:pt x="0" y="0"/>
                </a:moveTo>
                <a:lnTo>
                  <a:pt x="2402729" y="0"/>
                </a:lnTo>
              </a:path>
            </a:pathLst>
          </a:custGeom>
          <a:ln w="13970">
            <a:solidFill>
              <a:srgbClr val="00A6C4"/>
            </a:solidFill>
          </a:ln>
        </p:spPr>
        <p:txBody>
          <a:bodyPr wrap="square" lIns="0" tIns="0" rIns="0" bIns="0" rtlCol="0"/>
          <a:lstStyle/>
          <a:p>
            <a:endParaRPr/>
          </a:p>
        </p:txBody>
      </p:sp>
      <p:sp>
        <p:nvSpPr>
          <p:cNvPr id="251" name="object 251"/>
          <p:cNvSpPr/>
          <p:nvPr/>
        </p:nvSpPr>
        <p:spPr>
          <a:xfrm>
            <a:off x="7518535" y="438784"/>
            <a:ext cx="2301875" cy="0"/>
          </a:xfrm>
          <a:custGeom>
            <a:avLst/>
            <a:gdLst/>
            <a:ahLst/>
            <a:cxnLst/>
            <a:rect l="l" t="t" r="r" b="b"/>
            <a:pathLst>
              <a:path w="2301875">
                <a:moveTo>
                  <a:pt x="0" y="0"/>
                </a:moveTo>
                <a:lnTo>
                  <a:pt x="2301296" y="0"/>
                </a:lnTo>
              </a:path>
            </a:pathLst>
          </a:custGeom>
          <a:ln w="13970">
            <a:solidFill>
              <a:srgbClr val="00A6C3"/>
            </a:solidFill>
          </a:ln>
        </p:spPr>
        <p:txBody>
          <a:bodyPr wrap="square" lIns="0" tIns="0" rIns="0" bIns="0" rtlCol="0"/>
          <a:lstStyle/>
          <a:p>
            <a:endParaRPr/>
          </a:p>
        </p:txBody>
      </p:sp>
      <p:sp>
        <p:nvSpPr>
          <p:cNvPr id="252" name="object 252"/>
          <p:cNvSpPr/>
          <p:nvPr/>
        </p:nvSpPr>
        <p:spPr>
          <a:xfrm>
            <a:off x="7575327" y="451484"/>
            <a:ext cx="2200275" cy="0"/>
          </a:xfrm>
          <a:custGeom>
            <a:avLst/>
            <a:gdLst/>
            <a:ahLst/>
            <a:cxnLst/>
            <a:rect l="l" t="t" r="r" b="b"/>
            <a:pathLst>
              <a:path w="2200275">
                <a:moveTo>
                  <a:pt x="0" y="0"/>
                </a:moveTo>
                <a:lnTo>
                  <a:pt x="2199863" y="0"/>
                </a:lnTo>
              </a:path>
            </a:pathLst>
          </a:custGeom>
          <a:ln w="13970">
            <a:solidFill>
              <a:srgbClr val="00A7C2"/>
            </a:solidFill>
          </a:ln>
        </p:spPr>
        <p:txBody>
          <a:bodyPr wrap="square" lIns="0" tIns="0" rIns="0" bIns="0" rtlCol="0"/>
          <a:lstStyle/>
          <a:p>
            <a:endParaRPr/>
          </a:p>
        </p:txBody>
      </p:sp>
      <p:sp>
        <p:nvSpPr>
          <p:cNvPr id="253" name="object 253"/>
          <p:cNvSpPr/>
          <p:nvPr/>
        </p:nvSpPr>
        <p:spPr>
          <a:xfrm>
            <a:off x="7632119" y="464184"/>
            <a:ext cx="2085975" cy="0"/>
          </a:xfrm>
          <a:custGeom>
            <a:avLst/>
            <a:gdLst/>
            <a:ahLst/>
            <a:cxnLst/>
            <a:rect l="l" t="t" r="r" b="b"/>
            <a:pathLst>
              <a:path w="2085975">
                <a:moveTo>
                  <a:pt x="0" y="0"/>
                </a:moveTo>
                <a:lnTo>
                  <a:pt x="2085677" y="0"/>
                </a:lnTo>
              </a:path>
            </a:pathLst>
          </a:custGeom>
          <a:ln w="13970">
            <a:solidFill>
              <a:srgbClr val="00A7C1"/>
            </a:solidFill>
          </a:ln>
        </p:spPr>
        <p:txBody>
          <a:bodyPr wrap="square" lIns="0" tIns="0" rIns="0" bIns="0" rtlCol="0"/>
          <a:lstStyle/>
          <a:p>
            <a:endParaRPr/>
          </a:p>
        </p:txBody>
      </p:sp>
      <p:sp>
        <p:nvSpPr>
          <p:cNvPr id="254" name="object 254"/>
          <p:cNvSpPr/>
          <p:nvPr/>
        </p:nvSpPr>
        <p:spPr>
          <a:xfrm>
            <a:off x="7688911" y="477519"/>
            <a:ext cx="1971675" cy="0"/>
          </a:xfrm>
          <a:custGeom>
            <a:avLst/>
            <a:gdLst/>
            <a:ahLst/>
            <a:cxnLst/>
            <a:rect l="l" t="t" r="r" b="b"/>
            <a:pathLst>
              <a:path w="1971675">
                <a:moveTo>
                  <a:pt x="0" y="0"/>
                </a:moveTo>
                <a:lnTo>
                  <a:pt x="1971490" y="0"/>
                </a:lnTo>
              </a:path>
            </a:pathLst>
          </a:custGeom>
          <a:ln w="15239">
            <a:solidFill>
              <a:srgbClr val="00A7C0"/>
            </a:solidFill>
          </a:ln>
        </p:spPr>
        <p:txBody>
          <a:bodyPr wrap="square" lIns="0" tIns="0" rIns="0" bIns="0" rtlCol="0"/>
          <a:lstStyle/>
          <a:p>
            <a:endParaRPr/>
          </a:p>
        </p:txBody>
      </p:sp>
      <p:sp>
        <p:nvSpPr>
          <p:cNvPr id="255" name="object 255"/>
          <p:cNvSpPr/>
          <p:nvPr/>
        </p:nvSpPr>
        <p:spPr>
          <a:xfrm>
            <a:off x="7751383" y="490855"/>
            <a:ext cx="1845945" cy="0"/>
          </a:xfrm>
          <a:custGeom>
            <a:avLst/>
            <a:gdLst/>
            <a:ahLst/>
            <a:cxnLst/>
            <a:rect l="l" t="t" r="r" b="b"/>
            <a:pathLst>
              <a:path w="1845945">
                <a:moveTo>
                  <a:pt x="0" y="0"/>
                </a:moveTo>
                <a:lnTo>
                  <a:pt x="1845885" y="0"/>
                </a:lnTo>
              </a:path>
            </a:pathLst>
          </a:custGeom>
          <a:ln w="13969">
            <a:solidFill>
              <a:srgbClr val="00A8BF"/>
            </a:solidFill>
          </a:ln>
        </p:spPr>
        <p:txBody>
          <a:bodyPr wrap="square" lIns="0" tIns="0" rIns="0" bIns="0" rtlCol="0"/>
          <a:lstStyle/>
          <a:p>
            <a:endParaRPr/>
          </a:p>
        </p:txBody>
      </p:sp>
      <p:sp>
        <p:nvSpPr>
          <p:cNvPr id="256" name="object 256"/>
          <p:cNvSpPr/>
          <p:nvPr/>
        </p:nvSpPr>
        <p:spPr>
          <a:xfrm>
            <a:off x="7808174" y="503555"/>
            <a:ext cx="1732280" cy="0"/>
          </a:xfrm>
          <a:custGeom>
            <a:avLst/>
            <a:gdLst/>
            <a:ahLst/>
            <a:cxnLst/>
            <a:rect l="l" t="t" r="r" b="b"/>
            <a:pathLst>
              <a:path w="1732279">
                <a:moveTo>
                  <a:pt x="0" y="0"/>
                </a:moveTo>
                <a:lnTo>
                  <a:pt x="1731699" y="0"/>
                </a:lnTo>
              </a:path>
            </a:pathLst>
          </a:custGeom>
          <a:ln w="13969">
            <a:solidFill>
              <a:srgbClr val="00A8BE"/>
            </a:solidFill>
          </a:ln>
        </p:spPr>
        <p:txBody>
          <a:bodyPr wrap="square" lIns="0" tIns="0" rIns="0" bIns="0" rtlCol="0"/>
          <a:lstStyle/>
          <a:p>
            <a:endParaRPr/>
          </a:p>
        </p:txBody>
      </p:sp>
      <p:sp>
        <p:nvSpPr>
          <p:cNvPr id="257" name="object 257"/>
          <p:cNvSpPr/>
          <p:nvPr/>
        </p:nvSpPr>
        <p:spPr>
          <a:xfrm>
            <a:off x="7873249" y="516255"/>
            <a:ext cx="1609725" cy="0"/>
          </a:xfrm>
          <a:custGeom>
            <a:avLst/>
            <a:gdLst/>
            <a:ahLst/>
            <a:cxnLst/>
            <a:rect l="l" t="t" r="r" b="b"/>
            <a:pathLst>
              <a:path w="1609725">
                <a:moveTo>
                  <a:pt x="0" y="0"/>
                </a:moveTo>
                <a:lnTo>
                  <a:pt x="1609231" y="0"/>
                </a:lnTo>
              </a:path>
            </a:pathLst>
          </a:custGeom>
          <a:ln w="13969">
            <a:solidFill>
              <a:srgbClr val="00A9BD"/>
            </a:solidFill>
          </a:ln>
        </p:spPr>
        <p:txBody>
          <a:bodyPr wrap="square" lIns="0" tIns="0" rIns="0" bIns="0" rtlCol="0"/>
          <a:lstStyle/>
          <a:p>
            <a:endParaRPr/>
          </a:p>
        </p:txBody>
      </p:sp>
      <p:sp>
        <p:nvSpPr>
          <p:cNvPr id="258" name="object 258"/>
          <p:cNvSpPr/>
          <p:nvPr/>
        </p:nvSpPr>
        <p:spPr>
          <a:xfrm>
            <a:off x="7950745" y="528955"/>
            <a:ext cx="1458595" cy="0"/>
          </a:xfrm>
          <a:custGeom>
            <a:avLst/>
            <a:gdLst/>
            <a:ahLst/>
            <a:cxnLst/>
            <a:rect l="l" t="t" r="r" b="b"/>
            <a:pathLst>
              <a:path w="1458595">
                <a:moveTo>
                  <a:pt x="0" y="0"/>
                </a:moveTo>
                <a:lnTo>
                  <a:pt x="1458530" y="0"/>
                </a:lnTo>
              </a:path>
            </a:pathLst>
          </a:custGeom>
          <a:ln w="13969">
            <a:solidFill>
              <a:srgbClr val="00A9BC"/>
            </a:solidFill>
          </a:ln>
        </p:spPr>
        <p:txBody>
          <a:bodyPr wrap="square" lIns="0" tIns="0" rIns="0" bIns="0" rtlCol="0"/>
          <a:lstStyle/>
          <a:p>
            <a:endParaRPr/>
          </a:p>
        </p:txBody>
      </p:sp>
      <p:sp>
        <p:nvSpPr>
          <p:cNvPr id="259" name="object 259"/>
          <p:cNvSpPr/>
          <p:nvPr/>
        </p:nvSpPr>
        <p:spPr>
          <a:xfrm>
            <a:off x="8035991" y="542925"/>
            <a:ext cx="1290955" cy="0"/>
          </a:xfrm>
          <a:custGeom>
            <a:avLst/>
            <a:gdLst/>
            <a:ahLst/>
            <a:cxnLst/>
            <a:rect l="l" t="t" r="r" b="b"/>
            <a:pathLst>
              <a:path w="1290954">
                <a:moveTo>
                  <a:pt x="0" y="0"/>
                </a:moveTo>
                <a:lnTo>
                  <a:pt x="1290828" y="0"/>
                </a:lnTo>
              </a:path>
            </a:pathLst>
          </a:custGeom>
          <a:ln w="13970">
            <a:solidFill>
              <a:srgbClr val="00A9BB"/>
            </a:solidFill>
          </a:ln>
        </p:spPr>
        <p:txBody>
          <a:bodyPr wrap="square" lIns="0" tIns="0" rIns="0" bIns="0" rtlCol="0"/>
          <a:lstStyle/>
          <a:p>
            <a:endParaRPr/>
          </a:p>
        </p:txBody>
      </p:sp>
      <p:sp>
        <p:nvSpPr>
          <p:cNvPr id="260" name="object 260"/>
          <p:cNvSpPr/>
          <p:nvPr/>
        </p:nvSpPr>
        <p:spPr>
          <a:xfrm>
            <a:off x="8113486" y="555625"/>
            <a:ext cx="1138555" cy="0"/>
          </a:xfrm>
          <a:custGeom>
            <a:avLst/>
            <a:gdLst/>
            <a:ahLst/>
            <a:cxnLst/>
            <a:rect l="l" t="t" r="r" b="b"/>
            <a:pathLst>
              <a:path w="1138554">
                <a:moveTo>
                  <a:pt x="0" y="0"/>
                </a:moveTo>
                <a:lnTo>
                  <a:pt x="1138371" y="0"/>
                </a:lnTo>
              </a:path>
            </a:pathLst>
          </a:custGeom>
          <a:ln w="13970">
            <a:solidFill>
              <a:srgbClr val="00AABA"/>
            </a:solidFill>
          </a:ln>
        </p:spPr>
        <p:txBody>
          <a:bodyPr wrap="square" lIns="0" tIns="0" rIns="0" bIns="0" rtlCol="0"/>
          <a:lstStyle/>
          <a:p>
            <a:endParaRPr/>
          </a:p>
        </p:txBody>
      </p:sp>
      <p:sp>
        <p:nvSpPr>
          <p:cNvPr id="261" name="object 261"/>
          <p:cNvSpPr/>
          <p:nvPr/>
        </p:nvSpPr>
        <p:spPr>
          <a:xfrm>
            <a:off x="8190982" y="568325"/>
            <a:ext cx="986155" cy="0"/>
          </a:xfrm>
          <a:custGeom>
            <a:avLst/>
            <a:gdLst/>
            <a:ahLst/>
            <a:cxnLst/>
            <a:rect l="l" t="t" r="r" b="b"/>
            <a:pathLst>
              <a:path w="986154">
                <a:moveTo>
                  <a:pt x="0" y="0"/>
                </a:moveTo>
                <a:lnTo>
                  <a:pt x="985914" y="0"/>
                </a:lnTo>
              </a:path>
            </a:pathLst>
          </a:custGeom>
          <a:ln w="13970">
            <a:solidFill>
              <a:srgbClr val="00AAB9"/>
            </a:solidFill>
          </a:ln>
        </p:spPr>
        <p:txBody>
          <a:bodyPr wrap="square" lIns="0" tIns="0" rIns="0" bIns="0" rtlCol="0"/>
          <a:lstStyle/>
          <a:p>
            <a:endParaRPr/>
          </a:p>
        </p:txBody>
      </p:sp>
      <p:sp>
        <p:nvSpPr>
          <p:cNvPr id="262" name="object 262"/>
          <p:cNvSpPr/>
          <p:nvPr/>
        </p:nvSpPr>
        <p:spPr>
          <a:xfrm>
            <a:off x="8304531" y="581025"/>
            <a:ext cx="752475" cy="0"/>
          </a:xfrm>
          <a:custGeom>
            <a:avLst/>
            <a:gdLst/>
            <a:ahLst/>
            <a:cxnLst/>
            <a:rect l="l" t="t" r="r" b="b"/>
            <a:pathLst>
              <a:path w="752475">
                <a:moveTo>
                  <a:pt x="0" y="0"/>
                </a:moveTo>
                <a:lnTo>
                  <a:pt x="752398" y="0"/>
                </a:lnTo>
              </a:path>
            </a:pathLst>
          </a:custGeom>
          <a:ln w="13970">
            <a:solidFill>
              <a:srgbClr val="00AAB8"/>
            </a:solidFill>
          </a:ln>
        </p:spPr>
        <p:txBody>
          <a:bodyPr wrap="square" lIns="0" tIns="0" rIns="0" bIns="0" rtlCol="0"/>
          <a:lstStyle/>
          <a:p>
            <a:endParaRPr/>
          </a:p>
        </p:txBody>
      </p:sp>
      <p:sp>
        <p:nvSpPr>
          <p:cNvPr id="263" name="object 263"/>
          <p:cNvSpPr/>
          <p:nvPr/>
        </p:nvSpPr>
        <p:spPr>
          <a:xfrm>
            <a:off x="8627744" y="598169"/>
            <a:ext cx="114300" cy="0"/>
          </a:xfrm>
          <a:custGeom>
            <a:avLst/>
            <a:gdLst/>
            <a:ahLst/>
            <a:cxnLst/>
            <a:rect l="l" t="t" r="r" b="b"/>
            <a:pathLst>
              <a:path w="114300">
                <a:moveTo>
                  <a:pt x="0" y="0"/>
                </a:moveTo>
                <a:lnTo>
                  <a:pt x="113982" y="0"/>
                </a:lnTo>
              </a:path>
            </a:pathLst>
          </a:custGeom>
          <a:ln w="3175">
            <a:solidFill>
              <a:srgbClr val="00ABB7"/>
            </a:solidFill>
          </a:ln>
        </p:spPr>
        <p:txBody>
          <a:bodyPr wrap="square" lIns="0" tIns="0" rIns="0" bIns="0" rtlCol="0"/>
          <a:lstStyle/>
          <a:p>
            <a:endParaRPr/>
          </a:p>
        </p:txBody>
      </p:sp>
      <p:sp>
        <p:nvSpPr>
          <p:cNvPr id="264" name="object 264"/>
          <p:cNvSpPr/>
          <p:nvPr/>
        </p:nvSpPr>
        <p:spPr>
          <a:xfrm>
            <a:off x="8538421" y="595630"/>
            <a:ext cx="280670" cy="0"/>
          </a:xfrm>
          <a:custGeom>
            <a:avLst/>
            <a:gdLst/>
            <a:ahLst/>
            <a:cxnLst/>
            <a:rect l="l" t="t" r="r" b="b"/>
            <a:pathLst>
              <a:path w="280670">
                <a:moveTo>
                  <a:pt x="0" y="0"/>
                </a:moveTo>
                <a:lnTo>
                  <a:pt x="280140" y="0"/>
                </a:lnTo>
              </a:path>
            </a:pathLst>
          </a:custGeom>
          <a:ln w="3175">
            <a:solidFill>
              <a:srgbClr val="00ABB7"/>
            </a:solidFill>
          </a:ln>
        </p:spPr>
        <p:txBody>
          <a:bodyPr wrap="square" lIns="0" tIns="0" rIns="0" bIns="0" rtlCol="0"/>
          <a:lstStyle/>
          <a:p>
            <a:endParaRPr/>
          </a:p>
        </p:txBody>
      </p:sp>
      <p:sp>
        <p:nvSpPr>
          <p:cNvPr id="265" name="object 265"/>
          <p:cNvSpPr/>
          <p:nvPr/>
        </p:nvSpPr>
        <p:spPr>
          <a:xfrm>
            <a:off x="8483388" y="590550"/>
            <a:ext cx="411480" cy="0"/>
          </a:xfrm>
          <a:custGeom>
            <a:avLst/>
            <a:gdLst/>
            <a:ahLst/>
            <a:cxnLst/>
            <a:rect l="l" t="t" r="r" b="b"/>
            <a:pathLst>
              <a:path w="411479">
                <a:moveTo>
                  <a:pt x="0" y="0"/>
                </a:moveTo>
                <a:lnTo>
                  <a:pt x="411082" y="0"/>
                </a:lnTo>
              </a:path>
            </a:pathLst>
          </a:custGeom>
          <a:ln w="7619">
            <a:solidFill>
              <a:srgbClr val="00ABB7"/>
            </a:solidFill>
          </a:ln>
        </p:spPr>
        <p:txBody>
          <a:bodyPr wrap="square" lIns="0" tIns="0" rIns="0" bIns="0" rtlCol="0"/>
          <a:lstStyle/>
          <a:p>
            <a:endParaRPr/>
          </a:p>
        </p:txBody>
      </p:sp>
      <p:sp>
        <p:nvSpPr>
          <p:cNvPr id="266" name="object 266"/>
          <p:cNvSpPr/>
          <p:nvPr/>
        </p:nvSpPr>
        <p:spPr>
          <a:xfrm>
            <a:off x="1527810" y="203200"/>
            <a:ext cx="9140190" cy="647700"/>
          </a:xfrm>
          <a:prstGeom prst="rect">
            <a:avLst/>
          </a:prstGeom>
          <a:blipFill>
            <a:blip r:embed="rId3" cstate="print"/>
            <a:stretch>
              <a:fillRect/>
            </a:stretch>
          </a:blipFill>
        </p:spPr>
        <p:txBody>
          <a:bodyPr wrap="square" lIns="0" tIns="0" rIns="0" bIns="0" rtlCol="0"/>
          <a:lstStyle/>
          <a:p>
            <a:endParaRPr/>
          </a:p>
        </p:txBody>
      </p:sp>
      <p:sp>
        <p:nvSpPr>
          <p:cNvPr id="267" name="object 267"/>
          <p:cNvSpPr/>
          <p:nvPr/>
        </p:nvSpPr>
        <p:spPr>
          <a:xfrm>
            <a:off x="1524000" y="247651"/>
            <a:ext cx="9144000" cy="561339"/>
          </a:xfrm>
          <a:prstGeom prst="rect">
            <a:avLst/>
          </a:prstGeom>
          <a:blipFill>
            <a:blip r:embed="rId4" cstate="print"/>
            <a:stretch>
              <a:fillRect/>
            </a:stretch>
          </a:blipFill>
        </p:spPr>
        <p:txBody>
          <a:bodyPr wrap="square" lIns="0" tIns="0" rIns="0" bIns="0" rtlCol="0"/>
          <a:lstStyle/>
          <a:p>
            <a:endParaRPr/>
          </a:p>
        </p:txBody>
      </p:sp>
      <p:sp>
        <p:nvSpPr>
          <p:cNvPr id="268" name="object 268"/>
          <p:cNvSpPr txBox="1"/>
          <p:nvPr/>
        </p:nvSpPr>
        <p:spPr>
          <a:xfrm>
            <a:off x="2058670" y="740410"/>
            <a:ext cx="7740015" cy="2017219"/>
          </a:xfrm>
          <a:prstGeom prst="rect">
            <a:avLst/>
          </a:prstGeom>
        </p:spPr>
        <p:txBody>
          <a:bodyPr vert="horz" wrap="square" lIns="0" tIns="234950" rIns="0" bIns="0" rtlCol="0">
            <a:spAutoFit/>
          </a:bodyPr>
          <a:lstStyle/>
          <a:p>
            <a:pPr marL="12700">
              <a:spcBef>
                <a:spcPts val="1850"/>
              </a:spcBef>
            </a:pPr>
            <a:r>
              <a:rPr sz="2800" b="1" spc="-10" dirty="0">
                <a:latin typeface="Book Antiqua"/>
                <a:cs typeface="Book Antiqua"/>
              </a:rPr>
              <a:t>Physical </a:t>
            </a:r>
            <a:r>
              <a:rPr sz="2800" b="1" spc="-5" dirty="0">
                <a:latin typeface="Book Antiqua"/>
                <a:cs typeface="Book Antiqua"/>
              </a:rPr>
              <a:t>Quantity </a:t>
            </a:r>
            <a:r>
              <a:rPr sz="2800">
                <a:latin typeface="Symbol"/>
                <a:cs typeface="Symbol"/>
              </a:rPr>
              <a:t></a:t>
            </a:r>
            <a:r>
              <a:rPr sz="2800" spc="20">
                <a:latin typeface="Times New Roman"/>
                <a:cs typeface="Times New Roman"/>
              </a:rPr>
              <a:t> </a:t>
            </a:r>
            <a:r>
              <a:rPr sz="2800" b="1" spc="-5">
                <a:latin typeface="Book Antiqua"/>
                <a:cs typeface="Book Antiqua"/>
              </a:rPr>
              <a:t>Operators</a:t>
            </a:r>
            <a:endParaRPr lang="en-US" sz="2800" b="1" spc="-5" dirty="0">
              <a:latin typeface="Book Antiqua"/>
              <a:cs typeface="Book Antiqua"/>
            </a:endParaRPr>
          </a:p>
          <a:p>
            <a:pPr marL="12700">
              <a:spcBef>
                <a:spcPts val="1850"/>
              </a:spcBef>
            </a:pPr>
            <a:endParaRPr lang="en-US" sz="2800" b="1" spc="-5" dirty="0">
              <a:latin typeface="Book Antiqua"/>
              <a:cs typeface="Book Antiqua"/>
            </a:endParaRPr>
          </a:p>
          <a:p>
            <a:pPr marL="12700">
              <a:spcBef>
                <a:spcPts val="1850"/>
              </a:spcBef>
            </a:pPr>
            <a:r>
              <a:rPr lang="en-US" sz="2800" b="1" spc="-5" dirty="0">
                <a:latin typeface="Book Antiqua"/>
                <a:cs typeface="Book Antiqua"/>
              </a:rPr>
              <a:t>	</a:t>
            </a:r>
            <a:r>
              <a:rPr sz="2800" b="1" spc="-10">
                <a:latin typeface="Book Antiqua"/>
                <a:cs typeface="Book Antiqua"/>
              </a:rPr>
              <a:t>symbol </a:t>
            </a:r>
            <a:r>
              <a:rPr sz="2800" dirty="0">
                <a:latin typeface="Symbol"/>
                <a:cs typeface="Symbol"/>
              </a:rPr>
              <a:t></a:t>
            </a:r>
            <a:r>
              <a:rPr sz="2800" dirty="0">
                <a:latin typeface="Times New Roman"/>
                <a:cs typeface="Times New Roman"/>
              </a:rPr>
              <a:t> </a:t>
            </a:r>
            <a:r>
              <a:rPr sz="2800" b="1" spc="-5" dirty="0">
                <a:latin typeface="Book Antiqua"/>
                <a:cs typeface="Book Antiqua"/>
              </a:rPr>
              <a:t>actual</a:t>
            </a:r>
            <a:r>
              <a:rPr sz="2800" b="1" spc="-495" dirty="0">
                <a:latin typeface="Book Antiqua"/>
                <a:cs typeface="Book Antiqua"/>
              </a:rPr>
              <a:t> </a:t>
            </a:r>
            <a:r>
              <a:rPr sz="2800" b="1" spc="-5" dirty="0">
                <a:latin typeface="Book Antiqua"/>
                <a:cs typeface="Book Antiqua"/>
              </a:rPr>
              <a:t>operation</a:t>
            </a:r>
            <a:endParaRPr sz="2800">
              <a:latin typeface="Book Antiqua"/>
              <a:cs typeface="Book Antiqua"/>
            </a:endParaRPr>
          </a:p>
        </p:txBody>
      </p:sp>
      <p:sp>
        <p:nvSpPr>
          <p:cNvPr id="269" name="object 269"/>
          <p:cNvSpPr txBox="1"/>
          <p:nvPr/>
        </p:nvSpPr>
        <p:spPr>
          <a:xfrm>
            <a:off x="2744470" y="2877820"/>
            <a:ext cx="1623695" cy="391160"/>
          </a:xfrm>
          <a:prstGeom prst="rect">
            <a:avLst/>
          </a:prstGeom>
        </p:spPr>
        <p:txBody>
          <a:bodyPr vert="horz" wrap="square" lIns="0" tIns="12700" rIns="0" bIns="0" rtlCol="0">
            <a:spAutoFit/>
          </a:bodyPr>
          <a:lstStyle/>
          <a:p>
            <a:pPr marL="12700">
              <a:spcBef>
                <a:spcPts val="100"/>
              </a:spcBef>
            </a:pPr>
            <a:r>
              <a:rPr sz="2400" spc="-5" dirty="0">
                <a:latin typeface="Book Antiqua"/>
                <a:cs typeface="Book Antiqua"/>
              </a:rPr>
              <a:t>Mome</a:t>
            </a:r>
            <a:r>
              <a:rPr sz="2400" spc="-10" dirty="0">
                <a:latin typeface="Book Antiqua"/>
                <a:cs typeface="Book Antiqua"/>
              </a:rPr>
              <a:t>n</a:t>
            </a:r>
            <a:r>
              <a:rPr sz="2400" spc="-5" dirty="0">
                <a:latin typeface="Book Antiqua"/>
                <a:cs typeface="Book Antiqua"/>
              </a:rPr>
              <a:t>t</a:t>
            </a:r>
            <a:r>
              <a:rPr sz="2400" spc="5" dirty="0">
                <a:latin typeface="Book Antiqua"/>
                <a:cs typeface="Book Antiqua"/>
              </a:rPr>
              <a:t>u</a:t>
            </a:r>
            <a:r>
              <a:rPr sz="2400" dirty="0">
                <a:latin typeface="Book Antiqua"/>
                <a:cs typeface="Book Antiqua"/>
              </a:rPr>
              <a:t>m</a:t>
            </a:r>
            <a:endParaRPr sz="2400">
              <a:latin typeface="Book Antiqua"/>
              <a:cs typeface="Book Antiqua"/>
            </a:endParaRPr>
          </a:p>
        </p:txBody>
      </p:sp>
      <p:sp>
        <p:nvSpPr>
          <p:cNvPr id="270" name="object 270"/>
          <p:cNvSpPr txBox="1"/>
          <p:nvPr/>
        </p:nvSpPr>
        <p:spPr>
          <a:xfrm>
            <a:off x="2668270" y="4083050"/>
            <a:ext cx="1762125" cy="391160"/>
          </a:xfrm>
          <a:prstGeom prst="rect">
            <a:avLst/>
          </a:prstGeom>
        </p:spPr>
        <p:txBody>
          <a:bodyPr vert="horz" wrap="square" lIns="0" tIns="12700" rIns="0" bIns="0" rtlCol="0">
            <a:spAutoFit/>
          </a:bodyPr>
          <a:lstStyle/>
          <a:p>
            <a:pPr marL="12700">
              <a:spcBef>
                <a:spcPts val="100"/>
              </a:spcBef>
            </a:pPr>
            <a:r>
              <a:rPr sz="2400" spc="-5" dirty="0">
                <a:latin typeface="Book Antiqua"/>
                <a:cs typeface="Book Antiqua"/>
              </a:rPr>
              <a:t>Total</a:t>
            </a:r>
            <a:r>
              <a:rPr sz="2400" spc="-75" dirty="0">
                <a:latin typeface="Book Antiqua"/>
                <a:cs typeface="Book Antiqua"/>
              </a:rPr>
              <a:t> </a:t>
            </a:r>
            <a:r>
              <a:rPr sz="2400" spc="-5" dirty="0">
                <a:latin typeface="Book Antiqua"/>
                <a:cs typeface="Book Antiqua"/>
              </a:rPr>
              <a:t>Energy</a:t>
            </a:r>
            <a:endParaRPr sz="2400">
              <a:latin typeface="Book Antiqua"/>
              <a:cs typeface="Book Antiqua"/>
            </a:endParaRPr>
          </a:p>
        </p:txBody>
      </p:sp>
      <p:sp>
        <p:nvSpPr>
          <p:cNvPr id="271" name="object 271"/>
          <p:cNvSpPr txBox="1"/>
          <p:nvPr/>
        </p:nvSpPr>
        <p:spPr>
          <a:xfrm>
            <a:off x="2820669" y="5101590"/>
            <a:ext cx="1541780" cy="391160"/>
          </a:xfrm>
          <a:prstGeom prst="rect">
            <a:avLst/>
          </a:prstGeom>
        </p:spPr>
        <p:txBody>
          <a:bodyPr vert="horz" wrap="square" lIns="0" tIns="12700" rIns="0" bIns="0" rtlCol="0">
            <a:spAutoFit/>
          </a:bodyPr>
          <a:lstStyle/>
          <a:p>
            <a:pPr marL="12700">
              <a:spcBef>
                <a:spcPts val="100"/>
              </a:spcBef>
            </a:pPr>
            <a:r>
              <a:rPr sz="2400" spc="-5" dirty="0">
                <a:latin typeface="Book Antiqua"/>
                <a:cs typeface="Book Antiqua"/>
              </a:rPr>
              <a:t>Coor</a:t>
            </a:r>
            <a:r>
              <a:rPr sz="2400" spc="-10" dirty="0">
                <a:latin typeface="Book Antiqua"/>
                <a:cs typeface="Book Antiqua"/>
              </a:rPr>
              <a:t>d</a:t>
            </a:r>
            <a:r>
              <a:rPr sz="2400" dirty="0">
                <a:latin typeface="Book Antiqua"/>
                <a:cs typeface="Book Antiqua"/>
              </a:rPr>
              <a:t>i</a:t>
            </a:r>
            <a:r>
              <a:rPr sz="2400" spc="-10" dirty="0">
                <a:latin typeface="Book Antiqua"/>
                <a:cs typeface="Book Antiqua"/>
              </a:rPr>
              <a:t>n</a:t>
            </a:r>
            <a:r>
              <a:rPr sz="2400" dirty="0">
                <a:latin typeface="Book Antiqua"/>
                <a:cs typeface="Book Antiqua"/>
              </a:rPr>
              <a:t>a</a:t>
            </a:r>
            <a:r>
              <a:rPr sz="2400" spc="-5" dirty="0">
                <a:latin typeface="Book Antiqua"/>
                <a:cs typeface="Book Antiqua"/>
              </a:rPr>
              <a:t>t</a:t>
            </a:r>
            <a:r>
              <a:rPr sz="2400" dirty="0">
                <a:latin typeface="Book Antiqua"/>
                <a:cs typeface="Book Antiqua"/>
              </a:rPr>
              <a:t>e</a:t>
            </a:r>
            <a:endParaRPr sz="2400">
              <a:latin typeface="Book Antiqua"/>
              <a:cs typeface="Book Antiqua"/>
            </a:endParaRPr>
          </a:p>
        </p:txBody>
      </p:sp>
      <p:sp>
        <p:nvSpPr>
          <p:cNvPr id="272" name="object 272"/>
          <p:cNvSpPr txBox="1"/>
          <p:nvPr/>
        </p:nvSpPr>
        <p:spPr>
          <a:xfrm>
            <a:off x="2134869" y="5888990"/>
            <a:ext cx="2269490" cy="391160"/>
          </a:xfrm>
          <a:prstGeom prst="rect">
            <a:avLst/>
          </a:prstGeom>
        </p:spPr>
        <p:txBody>
          <a:bodyPr vert="horz" wrap="square" lIns="0" tIns="12700" rIns="0" bIns="0" rtlCol="0">
            <a:spAutoFit/>
          </a:bodyPr>
          <a:lstStyle/>
          <a:p>
            <a:pPr marL="12700">
              <a:spcBef>
                <a:spcPts val="100"/>
              </a:spcBef>
            </a:pPr>
            <a:r>
              <a:rPr sz="2400" spc="-5" dirty="0">
                <a:latin typeface="Book Antiqua"/>
                <a:cs typeface="Book Antiqua"/>
              </a:rPr>
              <a:t>Potential</a:t>
            </a:r>
            <a:r>
              <a:rPr sz="2400" spc="-75" dirty="0">
                <a:latin typeface="Book Antiqua"/>
                <a:cs typeface="Book Antiqua"/>
              </a:rPr>
              <a:t> </a:t>
            </a:r>
            <a:r>
              <a:rPr sz="2400" spc="-5" dirty="0">
                <a:latin typeface="Book Antiqua"/>
                <a:cs typeface="Book Antiqua"/>
              </a:rPr>
              <a:t>Energy</a:t>
            </a:r>
            <a:endParaRPr sz="2400">
              <a:latin typeface="Book Antiqua"/>
              <a:cs typeface="Book Antiqua"/>
            </a:endParaRPr>
          </a:p>
        </p:txBody>
      </p:sp>
      <p:sp>
        <p:nvSpPr>
          <p:cNvPr id="273" name="object 273"/>
          <p:cNvSpPr txBox="1">
            <a:spLocks noGrp="1"/>
          </p:cNvSpPr>
          <p:nvPr>
            <p:ph type="title"/>
          </p:nvPr>
        </p:nvSpPr>
        <p:spPr>
          <a:xfrm>
            <a:off x="2919731" y="214629"/>
            <a:ext cx="6804659" cy="635000"/>
          </a:xfrm>
          <a:prstGeom prst="rect">
            <a:avLst/>
          </a:prstGeom>
        </p:spPr>
        <p:txBody>
          <a:bodyPr vert="horz" wrap="square" lIns="0" tIns="12700" rIns="0" bIns="0" rtlCol="0" anchor="ctr">
            <a:spAutoFit/>
          </a:bodyPr>
          <a:lstStyle/>
          <a:p>
            <a:pPr marL="12700">
              <a:lnSpc>
                <a:spcPct val="100000"/>
              </a:lnSpc>
              <a:spcBef>
                <a:spcPts val="100"/>
              </a:spcBef>
            </a:pPr>
            <a:r>
              <a:rPr sz="4000" spc="-5">
                <a:solidFill>
                  <a:srgbClr val="000000"/>
                </a:solidFill>
              </a:rPr>
              <a:t>Quantum </a:t>
            </a:r>
            <a:r>
              <a:rPr sz="4000" spc="-10">
                <a:solidFill>
                  <a:srgbClr val="000000"/>
                </a:solidFill>
              </a:rPr>
              <a:t>Mechanical</a:t>
            </a:r>
            <a:r>
              <a:rPr sz="4000" spc="-55">
                <a:solidFill>
                  <a:srgbClr val="000000"/>
                </a:solidFill>
              </a:rPr>
              <a:t> </a:t>
            </a:r>
            <a:r>
              <a:rPr sz="4000" spc="-10">
                <a:solidFill>
                  <a:srgbClr val="000000"/>
                </a:solidFill>
              </a:rPr>
              <a:t>Operators</a:t>
            </a:r>
            <a:endParaRPr sz="4000"/>
          </a:p>
        </p:txBody>
      </p:sp>
      <p:sp>
        <p:nvSpPr>
          <p:cNvPr id="283" name="object 283"/>
          <p:cNvSpPr txBox="1">
            <a:spLocks noGrp="1"/>
          </p:cNvSpPr>
          <p:nvPr>
            <p:ph type="sldNum" sz="quarter" idx="12"/>
          </p:nvPr>
        </p:nvSpPr>
        <p:spPr>
          <a:xfrm>
            <a:off x="10134600" y="6460878"/>
            <a:ext cx="2743200" cy="156068"/>
          </a:xfrm>
          <a:prstGeom prst="rect">
            <a:avLst/>
          </a:prstGeom>
        </p:spPr>
        <p:txBody>
          <a:bodyPr vert="horz" wrap="square" lIns="0" tIns="0" rIns="0" bIns="0" rtlCol="0" anchor="ctr">
            <a:spAutoFit/>
          </a:bodyPr>
          <a:lstStyle/>
          <a:p>
            <a:pPr marL="25400">
              <a:lnSpc>
                <a:spcPts val="1240"/>
              </a:lnSpc>
            </a:pPr>
            <a:fld id="{81D60167-4931-47E6-BA6A-407CBD079E47}" type="slidenum">
              <a:rPr smtClean="0"/>
              <a:pPr marL="25400">
                <a:lnSpc>
                  <a:spcPts val="1240"/>
                </a:lnSpc>
              </a:pPr>
              <a:t>9</a:t>
            </a:fld>
            <a:endParaRPr dirty="0"/>
          </a:p>
        </p:txBody>
      </p:sp>
      <p:sp>
        <p:nvSpPr>
          <p:cNvPr id="274" name="object 274"/>
          <p:cNvSpPr/>
          <p:nvPr/>
        </p:nvSpPr>
        <p:spPr>
          <a:xfrm>
            <a:off x="8648700" y="3121660"/>
            <a:ext cx="521970" cy="0"/>
          </a:xfrm>
          <a:custGeom>
            <a:avLst/>
            <a:gdLst/>
            <a:ahLst/>
            <a:cxnLst/>
            <a:rect l="l" t="t" r="r" b="b"/>
            <a:pathLst>
              <a:path w="521970">
                <a:moveTo>
                  <a:pt x="0" y="0"/>
                </a:moveTo>
                <a:lnTo>
                  <a:pt x="521970" y="0"/>
                </a:lnTo>
              </a:path>
            </a:pathLst>
          </a:custGeom>
          <a:ln w="19050">
            <a:solidFill>
              <a:srgbClr val="000000"/>
            </a:solidFill>
          </a:ln>
        </p:spPr>
        <p:txBody>
          <a:bodyPr wrap="square" lIns="0" tIns="0" rIns="0" bIns="0" rtlCol="0"/>
          <a:lstStyle/>
          <a:p>
            <a:endParaRPr/>
          </a:p>
        </p:txBody>
      </p:sp>
      <p:sp>
        <p:nvSpPr>
          <p:cNvPr id="275" name="object 275"/>
          <p:cNvSpPr txBox="1"/>
          <p:nvPr/>
        </p:nvSpPr>
        <p:spPr>
          <a:xfrm>
            <a:off x="7279641" y="3070859"/>
            <a:ext cx="155575" cy="345440"/>
          </a:xfrm>
          <a:prstGeom prst="rect">
            <a:avLst/>
          </a:prstGeom>
        </p:spPr>
        <p:txBody>
          <a:bodyPr vert="horz" wrap="square" lIns="0" tIns="12700" rIns="0" bIns="0" rtlCol="0">
            <a:spAutoFit/>
          </a:bodyPr>
          <a:lstStyle/>
          <a:p>
            <a:pPr marL="12700">
              <a:spcBef>
                <a:spcPts val="100"/>
              </a:spcBef>
            </a:pPr>
            <a:r>
              <a:rPr sz="2100" i="1" spc="85" dirty="0">
                <a:latin typeface="Times New Roman"/>
                <a:cs typeface="Times New Roman"/>
              </a:rPr>
              <a:t>x</a:t>
            </a:r>
            <a:endParaRPr sz="2100">
              <a:latin typeface="Times New Roman"/>
              <a:cs typeface="Times New Roman"/>
            </a:endParaRPr>
          </a:p>
        </p:txBody>
      </p:sp>
      <p:sp>
        <p:nvSpPr>
          <p:cNvPr id="276" name="object 276"/>
          <p:cNvSpPr txBox="1"/>
          <p:nvPr/>
        </p:nvSpPr>
        <p:spPr>
          <a:xfrm>
            <a:off x="6049010" y="3070859"/>
            <a:ext cx="155575" cy="345440"/>
          </a:xfrm>
          <a:prstGeom prst="rect">
            <a:avLst/>
          </a:prstGeom>
        </p:spPr>
        <p:txBody>
          <a:bodyPr vert="horz" wrap="square" lIns="0" tIns="12700" rIns="0" bIns="0" rtlCol="0">
            <a:spAutoFit/>
          </a:bodyPr>
          <a:lstStyle/>
          <a:p>
            <a:pPr marL="12700">
              <a:spcBef>
                <a:spcPts val="100"/>
              </a:spcBef>
            </a:pPr>
            <a:r>
              <a:rPr sz="2100" i="1" spc="85" dirty="0">
                <a:latin typeface="Times New Roman"/>
                <a:cs typeface="Times New Roman"/>
              </a:rPr>
              <a:t>x</a:t>
            </a:r>
            <a:endParaRPr sz="2100">
              <a:latin typeface="Times New Roman"/>
              <a:cs typeface="Times New Roman"/>
            </a:endParaRPr>
          </a:p>
        </p:txBody>
      </p:sp>
      <p:sp>
        <p:nvSpPr>
          <p:cNvPr id="277" name="object 277"/>
          <p:cNvSpPr txBox="1"/>
          <p:nvPr/>
        </p:nvSpPr>
        <p:spPr>
          <a:xfrm>
            <a:off x="5158741" y="4710429"/>
            <a:ext cx="4554855" cy="1582420"/>
          </a:xfrm>
          <a:prstGeom prst="rect">
            <a:avLst/>
          </a:prstGeom>
        </p:spPr>
        <p:txBody>
          <a:bodyPr vert="horz" wrap="square" lIns="0" tIns="242570" rIns="0" bIns="0" rtlCol="0">
            <a:spAutoFit/>
          </a:bodyPr>
          <a:lstStyle/>
          <a:p>
            <a:pPr marL="62865" algn="ctr">
              <a:spcBef>
                <a:spcPts val="1910"/>
              </a:spcBef>
            </a:pPr>
            <a:r>
              <a:rPr sz="3600" i="1" spc="150" dirty="0">
                <a:latin typeface="Times New Roman"/>
                <a:cs typeface="Times New Roman"/>
              </a:rPr>
              <a:t>x</a:t>
            </a:r>
            <a:r>
              <a:rPr sz="3600" i="1" spc="-15" dirty="0">
                <a:latin typeface="Times New Roman"/>
                <a:cs typeface="Times New Roman"/>
              </a:rPr>
              <a:t> </a:t>
            </a:r>
            <a:r>
              <a:rPr sz="3600" spc="710" dirty="0">
                <a:latin typeface="Symbol"/>
                <a:cs typeface="Symbol"/>
              </a:rPr>
              <a:t></a:t>
            </a:r>
            <a:r>
              <a:rPr sz="3600" spc="-240" dirty="0">
                <a:latin typeface="Times New Roman"/>
                <a:cs typeface="Times New Roman"/>
              </a:rPr>
              <a:t> </a:t>
            </a:r>
            <a:r>
              <a:rPr sz="3600" i="1" spc="-570" dirty="0">
                <a:latin typeface="Times New Roman"/>
                <a:cs typeface="Times New Roman"/>
              </a:rPr>
              <a:t>x</a:t>
            </a:r>
            <a:r>
              <a:rPr sz="5400" spc="-855" baseline="2314" dirty="0">
                <a:latin typeface="Times New Roman"/>
                <a:cs typeface="Times New Roman"/>
              </a:rPr>
              <a:t>ˆ</a:t>
            </a:r>
            <a:r>
              <a:rPr sz="5400" spc="-780" baseline="2314" dirty="0">
                <a:latin typeface="Times New Roman"/>
                <a:cs typeface="Times New Roman"/>
              </a:rPr>
              <a:t> </a:t>
            </a:r>
            <a:r>
              <a:rPr sz="3600" spc="750" dirty="0">
                <a:latin typeface="Symbol"/>
                <a:cs typeface="Symbol"/>
              </a:rPr>
              <a:t></a:t>
            </a:r>
            <a:r>
              <a:rPr sz="3600" spc="-170" dirty="0">
                <a:latin typeface="Times New Roman"/>
                <a:cs typeface="Times New Roman"/>
              </a:rPr>
              <a:t> </a:t>
            </a:r>
            <a:r>
              <a:rPr sz="3600" i="1" spc="150" dirty="0">
                <a:latin typeface="Times New Roman"/>
                <a:cs typeface="Times New Roman"/>
              </a:rPr>
              <a:t>x</a:t>
            </a:r>
            <a:endParaRPr sz="3600">
              <a:latin typeface="Times New Roman"/>
              <a:cs typeface="Times New Roman"/>
            </a:endParaRPr>
          </a:p>
          <a:p>
            <a:pPr algn="ctr">
              <a:spcBef>
                <a:spcPts val="1810"/>
              </a:spcBef>
            </a:pPr>
            <a:r>
              <a:rPr sz="3600" i="1" spc="250" dirty="0">
                <a:latin typeface="Times New Roman"/>
                <a:cs typeface="Times New Roman"/>
              </a:rPr>
              <a:t>U</a:t>
            </a:r>
            <a:r>
              <a:rPr sz="3600" i="1" spc="-390" dirty="0">
                <a:latin typeface="Times New Roman"/>
                <a:cs typeface="Times New Roman"/>
              </a:rPr>
              <a:t> </a:t>
            </a:r>
            <a:r>
              <a:rPr sz="3600" spc="254" dirty="0">
                <a:latin typeface="Times New Roman"/>
                <a:cs typeface="Times New Roman"/>
              </a:rPr>
              <a:t>(</a:t>
            </a:r>
            <a:r>
              <a:rPr sz="3600" i="1" spc="254" dirty="0">
                <a:latin typeface="Times New Roman"/>
                <a:cs typeface="Times New Roman"/>
              </a:rPr>
              <a:t>x</a:t>
            </a:r>
            <a:r>
              <a:rPr sz="3600" spc="254" dirty="0">
                <a:latin typeface="Times New Roman"/>
                <a:cs typeface="Times New Roman"/>
              </a:rPr>
              <a:t>)</a:t>
            </a:r>
            <a:r>
              <a:rPr sz="3600" spc="-80" dirty="0">
                <a:latin typeface="Times New Roman"/>
                <a:cs typeface="Times New Roman"/>
              </a:rPr>
              <a:t> </a:t>
            </a:r>
            <a:r>
              <a:rPr sz="3600" spc="-55" dirty="0">
                <a:latin typeface="Symbol"/>
                <a:cs typeface="Symbol"/>
              </a:rPr>
              <a:t></a:t>
            </a:r>
            <a:r>
              <a:rPr sz="3600" i="1" spc="-55" dirty="0">
                <a:latin typeface="Times New Roman"/>
                <a:cs typeface="Times New Roman"/>
              </a:rPr>
              <a:t>U</a:t>
            </a:r>
            <a:r>
              <a:rPr sz="5400" spc="-82" baseline="14660" dirty="0">
                <a:latin typeface="Times New Roman"/>
                <a:cs typeface="Times New Roman"/>
              </a:rPr>
              <a:t>ˆ</a:t>
            </a:r>
            <a:r>
              <a:rPr sz="5400" spc="-517" baseline="14660" dirty="0">
                <a:latin typeface="Times New Roman"/>
                <a:cs typeface="Times New Roman"/>
              </a:rPr>
              <a:t> </a:t>
            </a:r>
            <a:r>
              <a:rPr sz="3600" spc="254" dirty="0">
                <a:latin typeface="Times New Roman"/>
                <a:cs typeface="Times New Roman"/>
              </a:rPr>
              <a:t>(</a:t>
            </a:r>
            <a:r>
              <a:rPr sz="3600" i="1" spc="254" dirty="0">
                <a:latin typeface="Times New Roman"/>
                <a:cs typeface="Times New Roman"/>
              </a:rPr>
              <a:t>x</a:t>
            </a:r>
            <a:r>
              <a:rPr sz="3600" spc="254" dirty="0">
                <a:latin typeface="Times New Roman"/>
                <a:cs typeface="Times New Roman"/>
              </a:rPr>
              <a:t>)</a:t>
            </a:r>
            <a:r>
              <a:rPr sz="3600" spc="-10" dirty="0">
                <a:latin typeface="Times New Roman"/>
                <a:cs typeface="Times New Roman"/>
              </a:rPr>
              <a:t> </a:t>
            </a:r>
            <a:r>
              <a:rPr sz="3600" spc="585" dirty="0">
                <a:latin typeface="Symbol"/>
                <a:cs typeface="Symbol"/>
              </a:rPr>
              <a:t></a:t>
            </a:r>
            <a:r>
              <a:rPr sz="3600" i="1" spc="585" dirty="0">
                <a:latin typeface="Times New Roman"/>
                <a:cs typeface="Times New Roman"/>
              </a:rPr>
              <a:t>U</a:t>
            </a:r>
            <a:r>
              <a:rPr sz="3600" i="1" spc="-375" dirty="0">
                <a:latin typeface="Times New Roman"/>
                <a:cs typeface="Times New Roman"/>
              </a:rPr>
              <a:t> </a:t>
            </a:r>
            <a:r>
              <a:rPr sz="3600" spc="254" dirty="0">
                <a:latin typeface="Times New Roman"/>
                <a:cs typeface="Times New Roman"/>
              </a:rPr>
              <a:t>(</a:t>
            </a:r>
            <a:r>
              <a:rPr sz="3600" i="1" spc="254" dirty="0">
                <a:latin typeface="Times New Roman"/>
                <a:cs typeface="Times New Roman"/>
              </a:rPr>
              <a:t>x</a:t>
            </a:r>
            <a:r>
              <a:rPr sz="3600" spc="254" dirty="0">
                <a:latin typeface="Times New Roman"/>
                <a:cs typeface="Times New Roman"/>
              </a:rPr>
              <a:t>)</a:t>
            </a:r>
            <a:endParaRPr sz="3600">
              <a:latin typeface="Times New Roman"/>
              <a:cs typeface="Times New Roman"/>
            </a:endParaRPr>
          </a:p>
        </p:txBody>
      </p:sp>
      <p:sp>
        <p:nvSpPr>
          <p:cNvPr id="278" name="object 278"/>
          <p:cNvSpPr txBox="1"/>
          <p:nvPr/>
        </p:nvSpPr>
        <p:spPr>
          <a:xfrm>
            <a:off x="8544559" y="4354829"/>
            <a:ext cx="407670" cy="574040"/>
          </a:xfrm>
          <a:prstGeom prst="rect">
            <a:avLst/>
          </a:prstGeom>
        </p:spPr>
        <p:txBody>
          <a:bodyPr vert="horz" wrap="square" lIns="0" tIns="12700" rIns="0" bIns="0" rtlCol="0">
            <a:spAutoFit/>
          </a:bodyPr>
          <a:lstStyle/>
          <a:p>
            <a:pPr marL="12700">
              <a:spcBef>
                <a:spcPts val="100"/>
              </a:spcBef>
            </a:pPr>
            <a:r>
              <a:rPr sz="3600" spc="130" dirty="0">
                <a:latin typeface="Symbol"/>
                <a:cs typeface="Symbol"/>
              </a:rPr>
              <a:t></a:t>
            </a:r>
            <a:r>
              <a:rPr sz="3600" i="1" spc="95" dirty="0">
                <a:latin typeface="Times New Roman"/>
                <a:cs typeface="Times New Roman"/>
              </a:rPr>
              <a:t>t</a:t>
            </a:r>
            <a:endParaRPr sz="3600">
              <a:latin typeface="Times New Roman"/>
              <a:cs typeface="Times New Roman"/>
            </a:endParaRPr>
          </a:p>
        </p:txBody>
      </p:sp>
      <p:sp>
        <p:nvSpPr>
          <p:cNvPr id="279" name="object 279"/>
          <p:cNvSpPr txBox="1"/>
          <p:nvPr/>
        </p:nvSpPr>
        <p:spPr>
          <a:xfrm>
            <a:off x="8308341" y="3124200"/>
            <a:ext cx="845185" cy="574040"/>
          </a:xfrm>
          <a:prstGeom prst="rect">
            <a:avLst/>
          </a:prstGeom>
        </p:spPr>
        <p:txBody>
          <a:bodyPr vert="horz" wrap="square" lIns="0" tIns="12700" rIns="0" bIns="0" rtlCol="0">
            <a:spAutoFit/>
          </a:bodyPr>
          <a:lstStyle/>
          <a:p>
            <a:pPr marL="12700">
              <a:spcBef>
                <a:spcPts val="100"/>
              </a:spcBef>
              <a:tabLst>
                <a:tab pos="366395" algn="l"/>
              </a:tabLst>
            </a:pPr>
            <a:r>
              <a:rPr sz="3600" i="1" spc="95" dirty="0">
                <a:latin typeface="Times New Roman"/>
                <a:cs typeface="Times New Roman"/>
              </a:rPr>
              <a:t>i	</a:t>
            </a:r>
            <a:r>
              <a:rPr sz="3600" spc="130" dirty="0">
                <a:latin typeface="Symbol"/>
                <a:cs typeface="Symbol"/>
              </a:rPr>
              <a:t></a:t>
            </a:r>
            <a:r>
              <a:rPr sz="3600" i="1" spc="150" dirty="0">
                <a:latin typeface="Times New Roman"/>
                <a:cs typeface="Times New Roman"/>
              </a:rPr>
              <a:t>x</a:t>
            </a:r>
            <a:endParaRPr sz="3600">
              <a:latin typeface="Times New Roman"/>
              <a:cs typeface="Times New Roman"/>
            </a:endParaRPr>
          </a:p>
        </p:txBody>
      </p:sp>
      <p:sp>
        <p:nvSpPr>
          <p:cNvPr id="280" name="object 280"/>
          <p:cNvSpPr txBox="1"/>
          <p:nvPr/>
        </p:nvSpPr>
        <p:spPr>
          <a:xfrm>
            <a:off x="5779771" y="2766059"/>
            <a:ext cx="1462405" cy="574040"/>
          </a:xfrm>
          <a:prstGeom prst="rect">
            <a:avLst/>
          </a:prstGeom>
        </p:spPr>
        <p:txBody>
          <a:bodyPr vert="horz" wrap="square" lIns="0" tIns="12700" rIns="0" bIns="0" rtlCol="0">
            <a:spAutoFit/>
          </a:bodyPr>
          <a:lstStyle/>
          <a:p>
            <a:pPr marL="12700">
              <a:spcBef>
                <a:spcPts val="100"/>
              </a:spcBef>
              <a:tabLst>
                <a:tab pos="577215" algn="l"/>
              </a:tabLst>
            </a:pPr>
            <a:r>
              <a:rPr sz="3600" i="1" spc="170" dirty="0">
                <a:latin typeface="Times New Roman"/>
                <a:cs typeface="Times New Roman"/>
              </a:rPr>
              <a:t>p	</a:t>
            </a:r>
            <a:r>
              <a:rPr sz="3600" spc="710" dirty="0">
                <a:latin typeface="Symbol"/>
                <a:cs typeface="Symbol"/>
              </a:rPr>
              <a:t></a:t>
            </a:r>
            <a:r>
              <a:rPr sz="3600" spc="-25" dirty="0">
                <a:latin typeface="Times New Roman"/>
                <a:cs typeface="Times New Roman"/>
              </a:rPr>
              <a:t> </a:t>
            </a:r>
            <a:r>
              <a:rPr sz="3600" i="1" spc="-685" dirty="0">
                <a:latin typeface="Times New Roman"/>
                <a:cs typeface="Times New Roman"/>
              </a:rPr>
              <a:t>p</a:t>
            </a:r>
            <a:r>
              <a:rPr sz="5400" spc="-1027" baseline="2314" dirty="0">
                <a:latin typeface="Times New Roman"/>
                <a:cs typeface="Times New Roman"/>
              </a:rPr>
              <a:t>ˆ</a:t>
            </a:r>
            <a:endParaRPr sz="5400" baseline="2314">
              <a:latin typeface="Times New Roman"/>
              <a:cs typeface="Times New Roman"/>
            </a:endParaRPr>
          </a:p>
        </p:txBody>
      </p:sp>
      <p:sp>
        <p:nvSpPr>
          <p:cNvPr id="281" name="object 281"/>
          <p:cNvSpPr txBox="1"/>
          <p:nvPr/>
        </p:nvSpPr>
        <p:spPr>
          <a:xfrm>
            <a:off x="5887721" y="3997959"/>
            <a:ext cx="3053715" cy="574040"/>
          </a:xfrm>
          <a:prstGeom prst="rect">
            <a:avLst/>
          </a:prstGeom>
        </p:spPr>
        <p:txBody>
          <a:bodyPr vert="horz" wrap="square" lIns="0" tIns="12700" rIns="0" bIns="0" rtlCol="0">
            <a:spAutoFit/>
          </a:bodyPr>
          <a:lstStyle/>
          <a:p>
            <a:pPr marL="38100">
              <a:spcBef>
                <a:spcPts val="100"/>
              </a:spcBef>
            </a:pPr>
            <a:r>
              <a:rPr sz="3600" i="1" spc="210" dirty="0">
                <a:latin typeface="Times New Roman"/>
                <a:cs typeface="Times New Roman"/>
              </a:rPr>
              <a:t>E</a:t>
            </a:r>
            <a:r>
              <a:rPr sz="3600" i="1" spc="110" dirty="0">
                <a:latin typeface="Times New Roman"/>
                <a:cs typeface="Times New Roman"/>
              </a:rPr>
              <a:t> </a:t>
            </a:r>
            <a:r>
              <a:rPr sz="3600" spc="710" dirty="0">
                <a:latin typeface="Symbol"/>
                <a:cs typeface="Symbol"/>
              </a:rPr>
              <a:t></a:t>
            </a:r>
            <a:r>
              <a:rPr sz="3600" spc="-305" dirty="0">
                <a:latin typeface="Times New Roman"/>
                <a:cs typeface="Times New Roman"/>
              </a:rPr>
              <a:t> </a:t>
            </a:r>
            <a:r>
              <a:rPr sz="3600" i="1" spc="-600" dirty="0">
                <a:latin typeface="Times New Roman"/>
                <a:cs typeface="Times New Roman"/>
              </a:rPr>
              <a:t>E</a:t>
            </a:r>
            <a:r>
              <a:rPr sz="5400" spc="-900" baseline="14660" dirty="0">
                <a:latin typeface="Times New Roman"/>
                <a:cs typeface="Times New Roman"/>
              </a:rPr>
              <a:t>ˆ</a:t>
            </a:r>
            <a:r>
              <a:rPr sz="5400" spc="-780" baseline="14660" dirty="0">
                <a:latin typeface="Times New Roman"/>
                <a:cs typeface="Times New Roman"/>
              </a:rPr>
              <a:t> </a:t>
            </a:r>
            <a:r>
              <a:rPr sz="3600" spc="750" dirty="0">
                <a:latin typeface="Symbol"/>
                <a:cs typeface="Symbol"/>
              </a:rPr>
              <a:t></a:t>
            </a:r>
            <a:r>
              <a:rPr sz="3600" spc="-484" dirty="0">
                <a:latin typeface="Times New Roman"/>
                <a:cs typeface="Times New Roman"/>
              </a:rPr>
              <a:t> </a:t>
            </a:r>
            <a:r>
              <a:rPr sz="3600" i="1" spc="35" dirty="0">
                <a:latin typeface="Times New Roman"/>
                <a:cs typeface="Times New Roman"/>
              </a:rPr>
              <a:t>i</a:t>
            </a:r>
            <a:r>
              <a:rPr sz="3600" i="1" spc="35" dirty="0">
                <a:latin typeface="Trebuchet MS"/>
                <a:cs typeface="Trebuchet MS"/>
              </a:rPr>
              <a:t>h</a:t>
            </a:r>
            <a:r>
              <a:rPr sz="3600" i="1" spc="-420" dirty="0">
                <a:latin typeface="Trebuchet MS"/>
                <a:cs typeface="Trebuchet MS"/>
              </a:rPr>
              <a:t> </a:t>
            </a:r>
            <a:r>
              <a:rPr sz="5400" u="heavy" spc="179" baseline="34722" dirty="0">
                <a:uFill>
                  <a:solidFill>
                    <a:srgbClr val="000000"/>
                  </a:solidFill>
                </a:uFill>
                <a:latin typeface="Symbol"/>
                <a:cs typeface="Symbol"/>
              </a:rPr>
              <a:t></a:t>
            </a:r>
            <a:endParaRPr sz="5400" baseline="34722">
              <a:latin typeface="Symbol"/>
              <a:cs typeface="Symbol"/>
            </a:endParaRPr>
          </a:p>
        </p:txBody>
      </p:sp>
      <p:sp>
        <p:nvSpPr>
          <p:cNvPr id="282" name="object 282"/>
          <p:cNvSpPr txBox="1"/>
          <p:nvPr/>
        </p:nvSpPr>
        <p:spPr>
          <a:xfrm>
            <a:off x="7556501" y="2479040"/>
            <a:ext cx="1533525" cy="574040"/>
          </a:xfrm>
          <a:prstGeom prst="rect">
            <a:avLst/>
          </a:prstGeom>
        </p:spPr>
        <p:txBody>
          <a:bodyPr vert="horz" wrap="square" lIns="0" tIns="12700" rIns="0" bIns="0" rtlCol="0">
            <a:spAutoFit/>
          </a:bodyPr>
          <a:lstStyle/>
          <a:p>
            <a:pPr marL="38100">
              <a:spcBef>
                <a:spcPts val="100"/>
              </a:spcBef>
              <a:tabLst>
                <a:tab pos="1223645" algn="l"/>
              </a:tabLst>
            </a:pPr>
            <a:r>
              <a:rPr sz="5400" spc="1125" baseline="-34722" dirty="0">
                <a:latin typeface="Symbol"/>
                <a:cs typeface="Symbol"/>
              </a:rPr>
              <a:t></a:t>
            </a:r>
            <a:r>
              <a:rPr sz="5400" spc="-127" baseline="-34722" dirty="0">
                <a:latin typeface="Times New Roman"/>
                <a:cs typeface="Times New Roman"/>
              </a:rPr>
              <a:t> </a:t>
            </a:r>
            <a:r>
              <a:rPr sz="3600" i="1" u="heavy" spc="-35" dirty="0">
                <a:uFill>
                  <a:solidFill>
                    <a:srgbClr val="000000"/>
                  </a:solidFill>
                </a:uFill>
                <a:latin typeface="Trebuchet MS"/>
                <a:cs typeface="Trebuchet MS"/>
              </a:rPr>
              <a:t>h</a:t>
            </a:r>
            <a:r>
              <a:rPr sz="3600" i="1" spc="-35" dirty="0">
                <a:latin typeface="Trebuchet MS"/>
                <a:cs typeface="Trebuchet MS"/>
              </a:rPr>
              <a:t>	</a:t>
            </a:r>
            <a:r>
              <a:rPr sz="3600" spc="355" dirty="0">
                <a:latin typeface="Symbol"/>
                <a:cs typeface="Symbol"/>
              </a:rPr>
              <a:t></a:t>
            </a:r>
            <a:endParaRPr sz="3600">
              <a:latin typeface="Symbol"/>
              <a:cs typeface="Symbo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F5376321D990243BCF387BF0DFDD19D" ma:contentTypeVersion="9" ma:contentTypeDescription="Create a new document." ma:contentTypeScope="" ma:versionID="0aedef549c164c34712370ab5805c01b">
  <xsd:schema xmlns:xsd="http://www.w3.org/2001/XMLSchema" xmlns:xs="http://www.w3.org/2001/XMLSchema" xmlns:p="http://schemas.microsoft.com/office/2006/metadata/properties" xmlns:ns2="e1c6362d-a4cf-4332-97ee-bae0976acd4c" xmlns:ns3="73e7f7fa-ec36-4c47-a2e2-92953579c3c2" targetNamespace="http://schemas.microsoft.com/office/2006/metadata/properties" ma:root="true" ma:fieldsID="298552c5650e39ae737aa9419065ea44" ns2:_="" ns3:_="">
    <xsd:import namespace="e1c6362d-a4cf-4332-97ee-bae0976acd4c"/>
    <xsd:import namespace="73e7f7fa-ec36-4c47-a2e2-92953579c3c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c6362d-a4cf-4332-97ee-bae0976acd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e7f7fa-ec36-4c47-a2e2-92953579c3c2"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21D22F-192B-4D5D-9F75-1E1C126CCD82}">
  <ds:schemaRefs>
    <ds:schemaRef ds:uri="http://schemas.microsoft.com/sharepoint/v3/contenttype/forms"/>
  </ds:schemaRefs>
</ds:datastoreItem>
</file>

<file path=customXml/itemProps2.xml><?xml version="1.0" encoding="utf-8"?>
<ds:datastoreItem xmlns:ds="http://schemas.openxmlformats.org/officeDocument/2006/customXml" ds:itemID="{4F1E32E5-0EF5-40A7-B35C-45507826CB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c6362d-a4cf-4332-97ee-bae0976acd4c"/>
    <ds:schemaRef ds:uri="73e7f7fa-ec36-4c47-a2e2-92953579c3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3A202C-59AD-4AD1-ADA8-7313673672A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506</TotalTime>
  <Words>556</Words>
  <Application>Microsoft Office PowerPoint</Application>
  <PresentationFormat>Widescreen</PresentationFormat>
  <Paragraphs>81</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Quantum Mechanics </vt:lpstr>
      <vt:lpstr>Physical significances of a wave function</vt:lpstr>
      <vt:lpstr>PowerPoint Presentation</vt:lpstr>
      <vt:lpstr>PowerPoint Presentation</vt:lpstr>
      <vt:lpstr>PowerPoint Presentation</vt:lpstr>
      <vt:lpstr>Probability density</vt:lpstr>
      <vt:lpstr>PowerPoint Presentation</vt:lpstr>
      <vt:lpstr>Operators</vt:lpstr>
      <vt:lpstr>Quantum Mechanical Operators</vt:lpstr>
      <vt:lpstr>Eigen Value and Eigen Functions</vt:lpstr>
      <vt:lpstr>Expectation Value</vt:lpstr>
      <vt:lpstr>PowerPoint Presentation</vt:lpstr>
      <vt:lpstr>Particle in a box</vt:lpstr>
      <vt:lpstr>Solution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Mechanics </dc:title>
  <dc:creator>Admin</dc:creator>
  <cp:lastModifiedBy>Prema P (Science)</cp:lastModifiedBy>
  <cp:revision>39</cp:revision>
  <dcterms:created xsi:type="dcterms:W3CDTF">2021-01-23T22:50:54Z</dcterms:created>
  <dcterms:modified xsi:type="dcterms:W3CDTF">2022-02-14T17:28:31Z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0x010100EF5376321D990243BCF387BF0DFDD19D</vt:lpwstr>
  </property>
</Properties>
</file>