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1253-2E7A-46BC-8EF0-E9E7BAB14E3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3545-784A-4B97-892A-3632367095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823913"/>
            <a:ext cx="84486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2214563"/>
            <a:ext cx="64674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347663"/>
            <a:ext cx="7362825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7" ma:contentTypeDescription="Create a new document." ma:contentTypeScope="" ma:versionID="f0d2e63eddd374e1a71e16407de12ab8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0895fb058445de2bfb57f0ca5bec7149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167260-1DCA-48CC-B17E-AC41CFA87B0A}"/>
</file>

<file path=customXml/itemProps2.xml><?xml version="1.0" encoding="utf-8"?>
<ds:datastoreItem xmlns:ds="http://schemas.openxmlformats.org/officeDocument/2006/customXml" ds:itemID="{DBA258AA-0540-4B60-81AD-E5CB5E31CBB3}"/>
</file>

<file path=customXml/itemProps3.xml><?xml version="1.0" encoding="utf-8"?>
<ds:datastoreItem xmlns:ds="http://schemas.openxmlformats.org/officeDocument/2006/customXml" ds:itemID="{60B081CE-1BB3-4FCB-8E24-7FC0476F1C4A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Asire One</dc:creator>
  <cp:lastModifiedBy>Asire One</cp:lastModifiedBy>
  <cp:revision>1</cp:revision>
  <dcterms:created xsi:type="dcterms:W3CDTF">2021-11-17T10:33:41Z</dcterms:created>
  <dcterms:modified xsi:type="dcterms:W3CDTF">2021-11-17T10:37:56Z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