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F2ECC-24CF-5C4D-96AC-B0FE47C4894E}" v="54" dt="2021-11-23T04:09:03.854"/>
    <p1510:client id="{1B7099DD-FE65-432D-8EE3-99394684B7CA}" v="3" dt="2021-11-23T04:00:38.641"/>
    <p1510:client id="{28A91718-7994-4861-9059-9089B6D3F433}" v="1" dt="2021-11-23T04:06:28.088"/>
    <p1510:client id="{2BD8EED5-2CE4-4570-A6D2-4B17F722DE67}" v="4" dt="2021-11-23T04:10:43.151"/>
    <p1510:client id="{45FE1208-E514-4890-9295-1B248164BCB2}" v="1" dt="2021-11-23T04:00:10.925"/>
    <p1510:client id="{607CD5B0-C4D6-CB96-C6FD-8FFDE5AD9C16}" v="3" dt="2021-11-23T03:54:52.551"/>
    <p1510:client id="{6233CA94-C95C-41F9-9C95-96F4B63428A9}" v="2" dt="2021-11-23T03:40:18.750"/>
    <p1510:client id="{668CF64A-F6ED-4A47-9501-0704C5EAB83C}" v="3" dt="2021-11-24T02:32:18.374"/>
    <p1510:client id="{EB30B4F3-D252-408A-B16E-ADC2BA5C8681}" v="2" dt="2021-11-23T04:06:57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ADHWAITH - [CYSA.1000210]" userId="S::cysa.1000210@cb.students.amrita.edu::73d6cc31-b631-46cc-940e-4fd1cbcd3563" providerId="AD" clId="Web-{45FE1208-E514-4890-9295-1B248164BCB2}"/>
    <pc:docChg chg="modSld">
      <pc:chgData name="S ADHWAITH - [CYSA.1000210]" userId="S::cysa.1000210@cb.students.amrita.edu::73d6cc31-b631-46cc-940e-4fd1cbcd3563" providerId="AD" clId="Web-{45FE1208-E514-4890-9295-1B248164BCB2}" dt="2021-11-23T04:00:10.925" v="0" actId="1076"/>
      <pc:docMkLst>
        <pc:docMk/>
      </pc:docMkLst>
      <pc:sldChg chg="modSp">
        <pc:chgData name="S ADHWAITH - [CYSA.1000210]" userId="S::cysa.1000210@cb.students.amrita.edu::73d6cc31-b631-46cc-940e-4fd1cbcd3563" providerId="AD" clId="Web-{45FE1208-E514-4890-9295-1B248164BCB2}" dt="2021-11-23T04:00:10.925" v="0" actId="1076"/>
        <pc:sldMkLst>
          <pc:docMk/>
          <pc:sldMk cId="0" sldId="262"/>
        </pc:sldMkLst>
        <pc:picChg chg="mod">
          <ac:chgData name="S ADHWAITH - [CYSA.1000210]" userId="S::cysa.1000210@cb.students.amrita.edu::73d6cc31-b631-46cc-940e-4fd1cbcd3563" providerId="AD" clId="Web-{45FE1208-E514-4890-9295-1B248164BCB2}" dt="2021-11-23T04:00:10.925" v="0" actId="1076"/>
          <ac:picMkLst>
            <pc:docMk/>
            <pc:sldMk cId="0" sldId="262"/>
            <ac:picMk id="5124" creationId="{00000000-0000-0000-0000-000000000000}"/>
          </ac:picMkLst>
        </pc:picChg>
      </pc:sldChg>
    </pc:docChg>
  </pc:docChgLst>
  <pc:docChgLst>
    <pc:chgData name="ARJUN C SANTHOSH - [CYSA.1025987]" userId="S::cysa.1025987@cb.students.amrita.edu::41aa7d61-578f-4952-9e3d-c5b5d06f510e" providerId="AD" clId="Web-{607CD5B0-C4D6-CB96-C6FD-8FFDE5AD9C16}"/>
    <pc:docChg chg="modSld">
      <pc:chgData name="ARJUN C SANTHOSH - [CYSA.1025987]" userId="S::cysa.1025987@cb.students.amrita.edu::41aa7d61-578f-4952-9e3d-c5b5d06f510e" providerId="AD" clId="Web-{607CD5B0-C4D6-CB96-C6FD-8FFDE5AD9C16}" dt="2021-11-23T03:54:52.551" v="2" actId="1076"/>
      <pc:docMkLst>
        <pc:docMk/>
      </pc:docMkLst>
      <pc:sldChg chg="modSp">
        <pc:chgData name="ARJUN C SANTHOSH - [CYSA.1025987]" userId="S::cysa.1025987@cb.students.amrita.edu::41aa7d61-578f-4952-9e3d-c5b5d06f510e" providerId="AD" clId="Web-{607CD5B0-C4D6-CB96-C6FD-8FFDE5AD9C16}" dt="2021-11-23T03:54:52.551" v="2" actId="1076"/>
        <pc:sldMkLst>
          <pc:docMk/>
          <pc:sldMk cId="0" sldId="258"/>
        </pc:sldMkLst>
        <pc:picChg chg="mod">
          <ac:chgData name="ARJUN C SANTHOSH - [CYSA.1025987]" userId="S::cysa.1025987@cb.students.amrita.edu::41aa7d61-578f-4952-9e3d-c5b5d06f510e" providerId="AD" clId="Web-{607CD5B0-C4D6-CB96-C6FD-8FFDE5AD9C16}" dt="2021-11-23T03:54:52.551" v="2" actId="1076"/>
          <ac:picMkLst>
            <pc:docMk/>
            <pc:sldMk cId="0" sldId="258"/>
            <ac:picMk id="2052" creationId="{00000000-0000-0000-0000-000000000000}"/>
          </ac:picMkLst>
        </pc:picChg>
      </pc:sldChg>
      <pc:sldChg chg="modSp">
        <pc:chgData name="ARJUN C SANTHOSH - [CYSA.1025987]" userId="S::cysa.1025987@cb.students.amrita.edu::41aa7d61-578f-4952-9e3d-c5b5d06f510e" providerId="AD" clId="Web-{607CD5B0-C4D6-CB96-C6FD-8FFDE5AD9C16}" dt="2021-11-23T03:54:42.442" v="0" actId="1076"/>
        <pc:sldMkLst>
          <pc:docMk/>
          <pc:sldMk cId="0" sldId="259"/>
        </pc:sldMkLst>
        <pc:picChg chg="mod">
          <ac:chgData name="ARJUN C SANTHOSH - [CYSA.1025987]" userId="S::cysa.1025987@cb.students.amrita.edu::41aa7d61-578f-4952-9e3d-c5b5d06f510e" providerId="AD" clId="Web-{607CD5B0-C4D6-CB96-C6FD-8FFDE5AD9C16}" dt="2021-11-23T03:54:42.442" v="0" actId="1076"/>
          <ac:picMkLst>
            <pc:docMk/>
            <pc:sldMk cId="0" sldId="259"/>
            <ac:picMk id="2052" creationId="{00000000-0000-0000-0000-000000000000}"/>
          </ac:picMkLst>
        </pc:picChg>
      </pc:sldChg>
    </pc:docChg>
  </pc:docChgLst>
  <pc:docChgLst>
    <pc:chgData name="K S SANTHOSSH - [CYSA.1030125]" userId="S::cysa.1030125@cb.students.amrita.edu::c454d3a4-01c9-45e8-ad62-6872b1c4c3e3" providerId="AD" clId="Web-{2BD8EED5-2CE4-4570-A6D2-4B17F722DE67}"/>
    <pc:docChg chg="modSld">
      <pc:chgData name="K S SANTHOSSH - [CYSA.1030125]" userId="S::cysa.1030125@cb.students.amrita.edu::c454d3a4-01c9-45e8-ad62-6872b1c4c3e3" providerId="AD" clId="Web-{2BD8EED5-2CE4-4570-A6D2-4B17F722DE67}" dt="2021-11-23T04:10:43.151" v="3" actId="1076"/>
      <pc:docMkLst>
        <pc:docMk/>
      </pc:docMkLst>
      <pc:sldChg chg="delSp">
        <pc:chgData name="K S SANTHOSSH - [CYSA.1030125]" userId="S::cysa.1030125@cb.students.amrita.edu::c454d3a4-01c9-45e8-ad62-6872b1c4c3e3" providerId="AD" clId="Web-{2BD8EED5-2CE4-4570-A6D2-4B17F722DE67}" dt="2021-11-23T03:40:25.132" v="1"/>
        <pc:sldMkLst>
          <pc:docMk/>
          <pc:sldMk cId="0" sldId="256"/>
        </pc:sldMkLst>
        <pc:inkChg chg="del">
          <ac:chgData name="K S SANTHOSSH - [CYSA.1030125]" userId="S::cysa.1030125@cb.students.amrita.edu::c454d3a4-01c9-45e8-ad62-6872b1c4c3e3" providerId="AD" clId="Web-{2BD8EED5-2CE4-4570-A6D2-4B17F722DE67}" dt="2021-11-23T03:40:25.132" v="1"/>
          <ac:inkMkLst>
            <pc:docMk/>
            <pc:sldMk cId="0" sldId="256"/>
            <ac:inkMk id="2" creationId="{431D359C-F073-4EF9-B1BB-4CA1FCAB1818}"/>
          </ac:inkMkLst>
        </pc:inkChg>
        <pc:inkChg chg="del">
          <ac:chgData name="K S SANTHOSSH - [CYSA.1030125]" userId="S::cysa.1030125@cb.students.amrita.edu::c454d3a4-01c9-45e8-ad62-6872b1c4c3e3" providerId="AD" clId="Web-{2BD8EED5-2CE4-4570-A6D2-4B17F722DE67}" dt="2021-11-23T03:40:22.913" v="0"/>
          <ac:inkMkLst>
            <pc:docMk/>
            <pc:sldMk cId="0" sldId="256"/>
            <ac:inkMk id="3" creationId="{4C877494-CCE7-425B-9F73-79CC2CFF2F29}"/>
          </ac:inkMkLst>
        </pc:inkChg>
      </pc:sldChg>
      <pc:sldChg chg="modSp">
        <pc:chgData name="K S SANTHOSSH - [CYSA.1030125]" userId="S::cysa.1030125@cb.students.amrita.edu::c454d3a4-01c9-45e8-ad62-6872b1c4c3e3" providerId="AD" clId="Web-{2BD8EED5-2CE4-4570-A6D2-4B17F722DE67}" dt="2021-11-23T04:10:43.151" v="3" actId="1076"/>
        <pc:sldMkLst>
          <pc:docMk/>
          <pc:sldMk cId="0" sldId="262"/>
        </pc:sldMkLst>
        <pc:picChg chg="mod">
          <ac:chgData name="K S SANTHOSSH - [CYSA.1030125]" userId="S::cysa.1030125@cb.students.amrita.edu::c454d3a4-01c9-45e8-ad62-6872b1c4c3e3" providerId="AD" clId="Web-{2BD8EED5-2CE4-4570-A6D2-4B17F722DE67}" dt="2021-11-23T04:10:43.151" v="3" actId="1076"/>
          <ac:picMkLst>
            <pc:docMk/>
            <pc:sldMk cId="0" sldId="262"/>
            <ac:picMk id="3" creationId="{00000000-0000-0000-0000-000000000000}"/>
          </ac:picMkLst>
        </pc:picChg>
      </pc:sldChg>
    </pc:docChg>
  </pc:docChgLst>
  <pc:docChgLst>
    <pc:chgData name="KARAKA SRI SAI NITIN - [CYSA.1022962]" userId="S::cysa.1022962@cb.students.amrita.edu::8ae6cd57-099a-4014-a4e0-da9b8562d2bf" providerId="AD" clId="Web-{668CF64A-F6ED-4A47-9501-0704C5EAB83C}"/>
    <pc:docChg chg="modSld">
      <pc:chgData name="KARAKA SRI SAI NITIN - [CYSA.1022962]" userId="S::cysa.1022962@cb.students.amrita.edu::8ae6cd57-099a-4014-a4e0-da9b8562d2bf" providerId="AD" clId="Web-{668CF64A-F6ED-4A47-9501-0704C5EAB83C}" dt="2021-11-24T02:32:18.374" v="2"/>
      <pc:docMkLst>
        <pc:docMk/>
      </pc:docMkLst>
      <pc:sldChg chg="addSp delSp">
        <pc:chgData name="KARAKA SRI SAI NITIN - [CYSA.1022962]" userId="S::cysa.1022962@cb.students.amrita.edu::8ae6cd57-099a-4014-a4e0-da9b8562d2bf" providerId="AD" clId="Web-{668CF64A-F6ED-4A47-9501-0704C5EAB83C}" dt="2021-11-24T02:32:18.374" v="2"/>
        <pc:sldMkLst>
          <pc:docMk/>
          <pc:sldMk cId="0" sldId="256"/>
        </pc:sldMkLst>
        <pc:spChg chg="add">
          <ac:chgData name="KARAKA SRI SAI NITIN - [CYSA.1022962]" userId="S::cysa.1022962@cb.students.amrita.edu::8ae6cd57-099a-4014-a4e0-da9b8562d2bf" providerId="AD" clId="Web-{668CF64A-F6ED-4A47-9501-0704C5EAB83C}" dt="2021-11-24T02:30:47.842" v="0"/>
          <ac:spMkLst>
            <pc:docMk/>
            <pc:sldMk cId="0" sldId="256"/>
            <ac:spMk id="2" creationId="{260EA74E-80EE-450A-9B03-403747A1F001}"/>
          </ac:spMkLst>
        </pc:spChg>
        <pc:spChg chg="add del">
          <ac:chgData name="KARAKA SRI SAI NITIN - [CYSA.1022962]" userId="S::cysa.1022962@cb.students.amrita.edu::8ae6cd57-099a-4014-a4e0-da9b8562d2bf" providerId="AD" clId="Web-{668CF64A-F6ED-4A47-9501-0704C5EAB83C}" dt="2021-11-24T02:32:18.374" v="2"/>
          <ac:spMkLst>
            <pc:docMk/>
            <pc:sldMk cId="0" sldId="256"/>
            <ac:spMk id="3" creationId="{1D6F7219-C3BD-4597-952E-3B6AE47B0659}"/>
          </ac:spMkLst>
        </pc:spChg>
      </pc:sldChg>
    </pc:docChg>
  </pc:docChgLst>
  <pc:docChgLst>
    <pc:chgData name="Sanjai Prashad.D - [CYSA.1020235]" userId="S::cysa.1020235@cb.students.amrita.edu::5b30f9eb-aaec-4d3a-bbe5-4f57908f4b65" providerId="AD" clId="Web-{EB30B4F3-D252-408A-B16E-ADC2BA5C8681}"/>
    <pc:docChg chg="modSld">
      <pc:chgData name="Sanjai Prashad.D - [CYSA.1020235]" userId="S::cysa.1020235@cb.students.amrita.edu::5b30f9eb-aaec-4d3a-bbe5-4f57908f4b65" providerId="AD" clId="Web-{EB30B4F3-D252-408A-B16E-ADC2BA5C8681}" dt="2021-11-23T04:06:57.448" v="1"/>
      <pc:docMkLst>
        <pc:docMk/>
      </pc:docMkLst>
      <pc:sldChg chg="addSp delSp">
        <pc:chgData name="Sanjai Prashad.D - [CYSA.1020235]" userId="S::cysa.1020235@cb.students.amrita.edu::5b30f9eb-aaec-4d3a-bbe5-4f57908f4b65" providerId="AD" clId="Web-{EB30B4F3-D252-408A-B16E-ADC2BA5C8681}" dt="2021-11-23T04:06:57.448" v="1"/>
        <pc:sldMkLst>
          <pc:docMk/>
          <pc:sldMk cId="0" sldId="262"/>
        </pc:sldMkLst>
        <pc:inkChg chg="add del">
          <ac:chgData name="Sanjai Prashad.D - [CYSA.1020235]" userId="S::cysa.1020235@cb.students.amrita.edu::5b30f9eb-aaec-4d3a-bbe5-4f57908f4b65" providerId="AD" clId="Web-{EB30B4F3-D252-408A-B16E-ADC2BA5C8681}" dt="2021-11-23T04:06:57.448" v="1"/>
          <ac:inkMkLst>
            <pc:docMk/>
            <pc:sldMk cId="0" sldId="262"/>
            <ac:inkMk id="15" creationId="{1479583D-70DE-4614-9FF4-463B87B36879}"/>
          </ac:inkMkLst>
        </pc:inkChg>
      </pc:sldChg>
    </pc:docChg>
  </pc:docChgLst>
  <pc:docChgLst>
    <pc:chgData name="Nithya Pranav .S - [CYSA.1007427]" userId="S::cysa.1007427@cb.students.amrita.edu::8dda32a8-40ac-403d-ba42-8f9966c87a73" providerId="AD" clId="Web-{28A91718-7994-4861-9059-9089B6D3F433}"/>
    <pc:docChg chg="modSld">
      <pc:chgData name="Nithya Pranav .S - [CYSA.1007427]" userId="S::cysa.1007427@cb.students.amrita.edu::8dda32a8-40ac-403d-ba42-8f9966c87a73" providerId="AD" clId="Web-{28A91718-7994-4861-9059-9089B6D3F433}" dt="2021-11-23T04:06:28.088" v="0" actId="14100"/>
      <pc:docMkLst>
        <pc:docMk/>
      </pc:docMkLst>
      <pc:sldChg chg="modSp">
        <pc:chgData name="Nithya Pranav .S - [CYSA.1007427]" userId="S::cysa.1007427@cb.students.amrita.edu::8dda32a8-40ac-403d-ba42-8f9966c87a73" providerId="AD" clId="Web-{28A91718-7994-4861-9059-9089B6D3F433}" dt="2021-11-23T04:06:28.088" v="0" actId="14100"/>
        <pc:sldMkLst>
          <pc:docMk/>
          <pc:sldMk cId="0" sldId="262"/>
        </pc:sldMkLst>
        <pc:inkChg chg="mod">
          <ac:chgData name="Nithya Pranav .S - [CYSA.1007427]" userId="S::cysa.1007427@cb.students.amrita.edu::8dda32a8-40ac-403d-ba42-8f9966c87a73" providerId="AD" clId="Web-{28A91718-7994-4861-9059-9089B6D3F433}" dt="2021-11-23T04:06:28.088" v="0" actId="14100"/>
          <ac:inkMkLst>
            <pc:docMk/>
            <pc:sldMk cId="0" sldId="262"/>
            <ac:inkMk id="5" creationId="{17ECCDEA-9BAA-3946-A7C9-18A3B641D785}"/>
          </ac:inkMkLst>
        </pc:inkChg>
      </pc:sldChg>
    </pc:docChg>
  </pc:docChgLst>
  <pc:docChgLst>
    <pc:chgData name="Iniyan R [CYSA.1010904]" userId="f9adeee4-3e46-432e-9a52-48f2b309f17d" providerId="ADAL" clId="{0AFF2ECC-24CF-5C4D-96AC-B0FE47C4894E}"/>
    <pc:docChg chg="undo redo custSel addSld delSld modSld">
      <pc:chgData name="Iniyan R [CYSA.1010904]" userId="f9adeee4-3e46-432e-9a52-48f2b309f17d" providerId="ADAL" clId="{0AFF2ECC-24CF-5C4D-96AC-B0FE47C4894E}" dt="2021-11-23T04:09:03.854" v="55"/>
      <pc:docMkLst>
        <pc:docMk/>
      </pc:docMkLst>
      <pc:sldChg chg="modSp">
        <pc:chgData name="Iniyan R [CYSA.1010904]" userId="f9adeee4-3e46-432e-9a52-48f2b309f17d" providerId="ADAL" clId="{0AFF2ECC-24CF-5C4D-96AC-B0FE47C4894E}" dt="2021-11-23T04:01:18.502" v="10" actId="14100"/>
        <pc:sldMkLst>
          <pc:docMk/>
          <pc:sldMk cId="0" sldId="260"/>
        </pc:sldMkLst>
        <pc:picChg chg="mod">
          <ac:chgData name="Iniyan R [CYSA.1010904]" userId="f9adeee4-3e46-432e-9a52-48f2b309f17d" providerId="ADAL" clId="{0AFF2ECC-24CF-5C4D-96AC-B0FE47C4894E}" dt="2021-11-23T04:01:18.502" v="10" actId="14100"/>
          <ac:picMkLst>
            <pc:docMk/>
            <pc:sldMk cId="0" sldId="260"/>
            <ac:picMk id="3074" creationId="{00000000-0000-0000-0000-000000000000}"/>
          </ac:picMkLst>
        </pc:picChg>
      </pc:sldChg>
      <pc:sldChg chg="modSp">
        <pc:chgData name="Iniyan R [CYSA.1010904]" userId="f9adeee4-3e46-432e-9a52-48f2b309f17d" providerId="ADAL" clId="{0AFF2ECC-24CF-5C4D-96AC-B0FE47C4894E}" dt="2021-11-23T03:59:39.718" v="1" actId="14100"/>
        <pc:sldMkLst>
          <pc:docMk/>
          <pc:sldMk cId="0" sldId="261"/>
        </pc:sldMkLst>
        <pc:picChg chg="mod">
          <ac:chgData name="Iniyan R [CYSA.1010904]" userId="f9adeee4-3e46-432e-9a52-48f2b309f17d" providerId="ADAL" clId="{0AFF2ECC-24CF-5C4D-96AC-B0FE47C4894E}" dt="2021-11-23T03:59:39.718" v="1" actId="14100"/>
          <ac:picMkLst>
            <pc:docMk/>
            <pc:sldMk cId="0" sldId="261"/>
            <ac:picMk id="4098" creationId="{00000000-0000-0000-0000-000000000000}"/>
          </ac:picMkLst>
        </pc:picChg>
      </pc:sldChg>
      <pc:sldChg chg="addSp delSp modSp">
        <pc:chgData name="Iniyan R [CYSA.1010904]" userId="f9adeee4-3e46-432e-9a52-48f2b309f17d" providerId="ADAL" clId="{0AFF2ECC-24CF-5C4D-96AC-B0FE47C4894E}" dt="2021-11-23T04:09:03.854" v="55"/>
        <pc:sldMkLst>
          <pc:docMk/>
          <pc:sldMk cId="0" sldId="262"/>
        </pc:sldMkLst>
        <pc:picChg chg="mod">
          <ac:chgData name="Iniyan R [CYSA.1010904]" userId="f9adeee4-3e46-432e-9a52-48f2b309f17d" providerId="ADAL" clId="{0AFF2ECC-24CF-5C4D-96AC-B0FE47C4894E}" dt="2021-11-23T04:09:00.231" v="52" actId="1076"/>
          <ac:picMkLst>
            <pc:docMk/>
            <pc:sldMk cId="0" sldId="262"/>
            <ac:picMk id="5123" creationId="{00000000-0000-0000-0000-000000000000}"/>
          </ac:picMkLst>
        </pc:picChg>
        <pc:picChg chg="mod">
          <ac:chgData name="Iniyan R [CYSA.1010904]" userId="f9adeee4-3e46-432e-9a52-48f2b309f17d" providerId="ADAL" clId="{0AFF2ECC-24CF-5C4D-96AC-B0FE47C4894E}" dt="2021-11-23T04:08:59.048" v="50" actId="1076"/>
          <ac:picMkLst>
            <pc:docMk/>
            <pc:sldMk cId="0" sldId="262"/>
            <ac:picMk id="5124" creationId="{00000000-0000-0000-0000-000000000000}"/>
          </ac:picMkLst>
        </pc:picChg>
        <pc:picChg chg="mod">
          <ac:chgData name="Iniyan R [CYSA.1010904]" userId="f9adeee4-3e46-432e-9a52-48f2b309f17d" providerId="ADAL" clId="{0AFF2ECC-24CF-5C4D-96AC-B0FE47C4894E}" dt="2021-11-23T04:09:01.625" v="53" actId="1076"/>
          <ac:picMkLst>
            <pc:docMk/>
            <pc:sldMk cId="0" sldId="262"/>
            <ac:picMk id="5125" creationId="{00000000-0000-0000-0000-000000000000}"/>
          </ac:picMkLst>
        </pc:picChg>
        <pc:inkChg chg="add del">
          <ac:chgData name="Iniyan R [CYSA.1010904]" userId="f9adeee4-3e46-432e-9a52-48f2b309f17d" providerId="ADAL" clId="{0AFF2ECC-24CF-5C4D-96AC-B0FE47C4894E}" dt="2021-11-23T04:09:03.854" v="55"/>
          <ac:inkMkLst>
            <pc:docMk/>
            <pc:sldMk cId="0" sldId="262"/>
            <ac:inkMk id="2" creationId="{7745C59F-B8B0-404E-A6D2-B2CB5566ACFA}"/>
          </ac:inkMkLst>
        </pc:inkChg>
        <pc:inkChg chg="add del">
          <ac:chgData name="Iniyan R [CYSA.1010904]" userId="f9adeee4-3e46-432e-9a52-48f2b309f17d" providerId="ADAL" clId="{0AFF2ECC-24CF-5C4D-96AC-B0FE47C4894E}" dt="2021-11-23T04:06:39.845" v="42"/>
          <ac:inkMkLst>
            <pc:docMk/>
            <pc:sldMk cId="0" sldId="262"/>
            <ac:inkMk id="4" creationId="{4E0AF952-BA67-B44B-89AD-1EFA413FBBDD}"/>
          </ac:inkMkLst>
        </pc:inkChg>
        <pc:inkChg chg="add del">
          <ac:chgData name="Iniyan R [CYSA.1010904]" userId="f9adeee4-3e46-432e-9a52-48f2b309f17d" providerId="ADAL" clId="{0AFF2ECC-24CF-5C4D-96AC-B0FE47C4894E}" dt="2021-11-23T04:06:39.649" v="41"/>
          <ac:inkMkLst>
            <pc:docMk/>
            <pc:sldMk cId="0" sldId="262"/>
            <ac:inkMk id="5" creationId="{17ECCDEA-9BAA-3946-A7C9-18A3B641D785}"/>
          </ac:inkMkLst>
        </pc:inkChg>
        <pc:inkChg chg="add del">
          <ac:chgData name="Iniyan R [CYSA.1010904]" userId="f9adeee4-3e46-432e-9a52-48f2b309f17d" providerId="ADAL" clId="{0AFF2ECC-24CF-5C4D-96AC-B0FE47C4894E}" dt="2021-11-23T04:06:39.454" v="40"/>
          <ac:inkMkLst>
            <pc:docMk/>
            <pc:sldMk cId="0" sldId="262"/>
            <ac:inkMk id="6" creationId="{78548293-8E31-4443-8337-E054DB797EC1}"/>
          </ac:inkMkLst>
        </pc:inkChg>
        <pc:inkChg chg="add del">
          <ac:chgData name="Iniyan R [CYSA.1010904]" userId="f9adeee4-3e46-432e-9a52-48f2b309f17d" providerId="ADAL" clId="{0AFF2ECC-24CF-5C4D-96AC-B0FE47C4894E}" dt="2021-11-23T04:06:38.961" v="39"/>
          <ac:inkMkLst>
            <pc:docMk/>
            <pc:sldMk cId="0" sldId="262"/>
            <ac:inkMk id="7" creationId="{A966C1BC-3CC3-8E4C-8E97-E6CFCC201CC8}"/>
          </ac:inkMkLst>
        </pc:inkChg>
        <pc:inkChg chg="add del">
          <ac:chgData name="Iniyan R [CYSA.1010904]" userId="f9adeee4-3e46-432e-9a52-48f2b309f17d" providerId="ADAL" clId="{0AFF2ECC-24CF-5C4D-96AC-B0FE47C4894E}" dt="2021-11-23T04:06:38.749" v="38"/>
          <ac:inkMkLst>
            <pc:docMk/>
            <pc:sldMk cId="0" sldId="262"/>
            <ac:inkMk id="8" creationId="{CE6AF186-AE13-5845-8174-54805C2BD1DA}"/>
          </ac:inkMkLst>
        </pc:inkChg>
        <pc:inkChg chg="add del">
          <ac:chgData name="Iniyan R [CYSA.1010904]" userId="f9adeee4-3e46-432e-9a52-48f2b309f17d" providerId="ADAL" clId="{0AFF2ECC-24CF-5C4D-96AC-B0FE47C4894E}" dt="2021-11-23T04:06:38.557" v="37"/>
          <ac:inkMkLst>
            <pc:docMk/>
            <pc:sldMk cId="0" sldId="262"/>
            <ac:inkMk id="9" creationId="{D28CA695-B1C0-8748-82E0-625B8ABB4912}"/>
          </ac:inkMkLst>
        </pc:inkChg>
        <pc:inkChg chg="add del reco">
          <ac:chgData name="Iniyan R [CYSA.1010904]" userId="f9adeee4-3e46-432e-9a52-48f2b309f17d" providerId="ADAL" clId="{0AFF2ECC-24CF-5C4D-96AC-B0FE47C4894E}" dt="2021-11-23T04:06:38.557" v="37"/>
          <ac:inkMkLst>
            <pc:docMk/>
            <pc:sldMk cId="0" sldId="262"/>
            <ac:inkMk id="10" creationId="{7F7F3B5B-306D-BC46-A609-8D7809927FB7}"/>
          </ac:inkMkLst>
        </pc:inkChg>
        <pc:inkChg chg="add del">
          <ac:chgData name="Iniyan R [CYSA.1010904]" userId="f9adeee4-3e46-432e-9a52-48f2b309f17d" providerId="ADAL" clId="{0AFF2ECC-24CF-5C4D-96AC-B0FE47C4894E}" dt="2021-11-23T04:06:38.386" v="36"/>
          <ac:inkMkLst>
            <pc:docMk/>
            <pc:sldMk cId="0" sldId="262"/>
            <ac:inkMk id="11" creationId="{84F6CF95-E1FF-D641-B43E-ED5F4D4697A6}"/>
          </ac:inkMkLst>
        </pc:inkChg>
        <pc:inkChg chg="add del">
          <ac:chgData name="Iniyan R [CYSA.1010904]" userId="f9adeee4-3e46-432e-9a52-48f2b309f17d" providerId="ADAL" clId="{0AFF2ECC-24CF-5C4D-96AC-B0FE47C4894E}" dt="2021-11-23T04:06:38.021" v="35"/>
          <ac:inkMkLst>
            <pc:docMk/>
            <pc:sldMk cId="0" sldId="262"/>
            <ac:inkMk id="12" creationId="{79A61018-0B1C-934C-B9EF-16B3CCB36F2E}"/>
          </ac:inkMkLst>
        </pc:inkChg>
        <pc:inkChg chg="add del reco">
          <ac:chgData name="Iniyan R [CYSA.1010904]" userId="f9adeee4-3e46-432e-9a52-48f2b309f17d" providerId="ADAL" clId="{0AFF2ECC-24CF-5C4D-96AC-B0FE47C4894E}" dt="2021-11-23T04:06:38.021" v="35"/>
          <ac:inkMkLst>
            <pc:docMk/>
            <pc:sldMk cId="0" sldId="262"/>
            <ac:inkMk id="13" creationId="{9AB4D919-213B-6544-B051-16CB3805D8A3}"/>
          </ac:inkMkLst>
        </pc:inkChg>
        <pc:inkChg chg="add del">
          <ac:chgData name="Iniyan R [CYSA.1010904]" userId="f9adeee4-3e46-432e-9a52-48f2b309f17d" providerId="ADAL" clId="{0AFF2ECC-24CF-5C4D-96AC-B0FE47C4894E}" dt="2021-11-23T04:06:37.611" v="34"/>
          <ac:inkMkLst>
            <pc:docMk/>
            <pc:sldMk cId="0" sldId="262"/>
            <ac:inkMk id="14" creationId="{7ECF1CEC-403E-A24A-A0E9-386E9C158A00}"/>
          </ac:inkMkLst>
        </pc:inkChg>
      </pc:sldChg>
      <pc:sldChg chg="addSp delSp new del">
        <pc:chgData name="Iniyan R [CYSA.1010904]" userId="f9adeee4-3e46-432e-9a52-48f2b309f17d" providerId="ADAL" clId="{0AFF2ECC-24CF-5C4D-96AC-B0FE47C4894E}" dt="2021-11-23T04:04:36.412" v="21" actId="680"/>
        <pc:sldMkLst>
          <pc:docMk/>
          <pc:sldMk cId="963569404" sldId="263"/>
        </pc:sldMkLst>
        <pc:inkChg chg="add del">
          <ac:chgData name="Iniyan R [CYSA.1010904]" userId="f9adeee4-3e46-432e-9a52-48f2b309f17d" providerId="ADAL" clId="{0AFF2ECC-24CF-5C4D-96AC-B0FE47C4894E}" dt="2021-11-23T04:04:35.015" v="20"/>
          <ac:inkMkLst>
            <pc:docMk/>
            <pc:sldMk cId="963569404" sldId="263"/>
            <ac:inkMk id="2" creationId="{141C4EB6-387F-974D-BEE2-80E6CDA7AD59}"/>
          </ac:inkMkLst>
        </pc:inkChg>
      </pc:sldChg>
    </pc:docChg>
  </pc:docChgLst>
  <pc:docChgLst>
    <pc:chgData name="NIMMAKAYALA VIHALROY - [CYSA.1021444]" userId="S::cysa.1021444@cb.students.amrita.edu::49c8cfc9-2292-41e6-b5c2-d10dc3355f2a" providerId="AD" clId="Web-{1B7099DD-FE65-432D-8EE3-99394684B7CA}"/>
    <pc:docChg chg="modSld">
      <pc:chgData name="NIMMAKAYALA VIHALROY - [CYSA.1021444]" userId="S::cysa.1021444@cb.students.amrita.edu::49c8cfc9-2292-41e6-b5c2-d10dc3355f2a" providerId="AD" clId="Web-{1B7099DD-FE65-432D-8EE3-99394684B7CA}" dt="2021-11-23T04:00:38.625" v="2" actId="1076"/>
      <pc:docMkLst>
        <pc:docMk/>
      </pc:docMkLst>
      <pc:sldChg chg="modSp">
        <pc:chgData name="NIMMAKAYALA VIHALROY - [CYSA.1021444]" userId="S::cysa.1021444@cb.students.amrita.edu::49c8cfc9-2292-41e6-b5c2-d10dc3355f2a" providerId="AD" clId="Web-{1B7099DD-FE65-432D-8EE3-99394684B7CA}" dt="2021-11-23T04:00:38.625" v="2" actId="1076"/>
        <pc:sldMkLst>
          <pc:docMk/>
          <pc:sldMk cId="0" sldId="262"/>
        </pc:sldMkLst>
        <pc:picChg chg="mod">
          <ac:chgData name="NIMMAKAYALA VIHALROY - [CYSA.1021444]" userId="S::cysa.1021444@cb.students.amrita.edu::49c8cfc9-2292-41e6-b5c2-d10dc3355f2a" providerId="AD" clId="Web-{1B7099DD-FE65-432D-8EE3-99394684B7CA}" dt="2021-11-23T04:00:00.966" v="0" actId="1076"/>
          <ac:picMkLst>
            <pc:docMk/>
            <pc:sldMk cId="0" sldId="262"/>
            <ac:picMk id="5122" creationId="{00000000-0000-0000-0000-000000000000}"/>
          </ac:picMkLst>
        </pc:picChg>
        <pc:picChg chg="mod">
          <ac:chgData name="NIMMAKAYALA VIHALROY - [CYSA.1021444]" userId="S::cysa.1021444@cb.students.amrita.edu::49c8cfc9-2292-41e6-b5c2-d10dc3355f2a" providerId="AD" clId="Web-{1B7099DD-FE65-432D-8EE3-99394684B7CA}" dt="2021-11-23T04:00:38.625" v="2" actId="1076"/>
          <ac:picMkLst>
            <pc:docMk/>
            <pc:sldMk cId="0" sldId="262"/>
            <ac:picMk id="5124" creationId="{00000000-0000-0000-0000-000000000000}"/>
          </ac:picMkLst>
        </pc:picChg>
        <pc:picChg chg="mod">
          <ac:chgData name="NIMMAKAYALA VIHALROY - [CYSA.1021444]" userId="S::cysa.1021444@cb.students.amrita.edu::49c8cfc9-2292-41e6-b5c2-d10dc3355f2a" providerId="AD" clId="Web-{1B7099DD-FE65-432D-8EE3-99394684B7CA}" dt="2021-11-23T04:00:35.531" v="1" actId="1076"/>
          <ac:picMkLst>
            <pc:docMk/>
            <pc:sldMk cId="0" sldId="262"/>
            <ac:picMk id="5125" creationId="{00000000-0000-0000-0000-000000000000}"/>
          </ac:picMkLst>
        </pc:picChg>
      </pc:sldChg>
    </pc:docChg>
  </pc:docChgLst>
  <pc:docChgLst>
    <pc:chgData name="NIMMAKAYALA VIHALROY - [CYSA.1021444]" userId="S::cysa.1021444@cb.students.amrita.edu::49c8cfc9-2292-41e6-b5c2-d10dc3355f2a" providerId="AD" clId="Web-{6233CA94-C95C-41F9-9C95-96F4B63428A9}"/>
    <pc:docChg chg="modSld">
      <pc:chgData name="NIMMAKAYALA VIHALROY - [CYSA.1021444]" userId="S::cysa.1021444@cb.students.amrita.edu::49c8cfc9-2292-41e6-b5c2-d10dc3355f2a" providerId="AD" clId="Web-{6233CA94-C95C-41F9-9C95-96F4B63428A9}" dt="2021-11-23T03:40:18.750" v="1"/>
      <pc:docMkLst>
        <pc:docMk/>
      </pc:docMkLst>
      <pc:sldChg chg="addSp">
        <pc:chgData name="NIMMAKAYALA VIHALROY - [CYSA.1021444]" userId="S::cysa.1021444@cb.students.amrita.edu::49c8cfc9-2292-41e6-b5c2-d10dc3355f2a" providerId="AD" clId="Web-{6233CA94-C95C-41F9-9C95-96F4B63428A9}" dt="2021-11-23T03:40:18.750" v="1"/>
        <pc:sldMkLst>
          <pc:docMk/>
          <pc:sldMk cId="0" sldId="256"/>
        </pc:sldMkLst>
        <pc:inkChg chg="add">
          <ac:chgData name="NIMMAKAYALA VIHALROY - [CYSA.1021444]" userId="S::cysa.1021444@cb.students.amrita.edu::49c8cfc9-2292-41e6-b5c2-d10dc3355f2a" providerId="AD" clId="Web-{6233CA94-C95C-41F9-9C95-96F4B63428A9}" dt="2021-11-23T03:40:03.640" v="0"/>
          <ac:inkMkLst>
            <pc:docMk/>
            <pc:sldMk cId="0" sldId="256"/>
            <ac:inkMk id="2" creationId="{431D359C-F073-4EF9-B1BB-4CA1FCAB1818}"/>
          </ac:inkMkLst>
        </pc:inkChg>
        <pc:inkChg chg="add">
          <ac:chgData name="NIMMAKAYALA VIHALROY - [CYSA.1021444]" userId="S::cysa.1021444@cb.students.amrita.edu::49c8cfc9-2292-41e6-b5c2-d10dc3355f2a" providerId="AD" clId="Web-{6233CA94-C95C-41F9-9C95-96F4B63428A9}" dt="2021-11-23T03:40:18.750" v="1"/>
          <ac:inkMkLst>
            <pc:docMk/>
            <pc:sldMk cId="0" sldId="256"/>
            <ac:inkMk id="3" creationId="{4C877494-CCE7-425B-9F73-79CC2CFF2F2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9967-B973-46C5-B7D3-C29B16E98D0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7F269-1938-486C-BEDA-1B9BDB3D5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5257800" cy="643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066800"/>
            <a:ext cx="9144000" cy="20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066800"/>
            <a:ext cx="9144000" cy="20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523" y="2625436"/>
            <a:ext cx="87234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066800"/>
            <a:ext cx="9144000" cy="20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5977" y="2357005"/>
            <a:ext cx="87234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648200"/>
            <a:ext cx="89318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443370"/>
            <a:ext cx="9144000" cy="311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78" y="240631"/>
            <a:ext cx="91440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11" y="951470"/>
            <a:ext cx="7700408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1587" y="1050036"/>
            <a:ext cx="2717482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648" y="3257895"/>
            <a:ext cx="7051534" cy="160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97599" y="2658314"/>
            <a:ext cx="236963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7" ma:contentTypeDescription="Create a new document." ma:contentTypeScope="" ma:versionID="f0d2e63eddd374e1a71e16407de12ab8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0895fb058445de2bfb57f0ca5bec7149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8C2BA1-1E51-4079-9B4D-DCB4D76323EF}">
  <ds:schemaRefs>
    <ds:schemaRef ds:uri="73e7f7fa-ec36-4c47-a2e2-92953579c3c2"/>
    <ds:schemaRef ds:uri="e1c6362d-a4cf-4332-97ee-bae0976acd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79C67A-7D68-4A97-8FE2-07A74F1F06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4F8127-50F4-4D08-8859-3B892E74E346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Asire One</dc:creator>
  <cp:lastModifiedBy>Nitin Gurusamy</cp:lastModifiedBy>
  <cp:revision>4</cp:revision>
  <dcterms:created xsi:type="dcterms:W3CDTF">2021-11-23T02:50:26Z</dcterms:created>
  <dcterms:modified xsi:type="dcterms:W3CDTF">2022-02-18T01:24:02Z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