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88" r:id="rId14"/>
    <p:sldId id="271" r:id="rId15"/>
    <p:sldId id="273" r:id="rId16"/>
    <p:sldId id="277" r:id="rId17"/>
    <p:sldId id="278" r:id="rId18"/>
    <p:sldId id="279" r:id="rId19"/>
    <p:sldId id="280" r:id="rId20"/>
    <p:sldId id="282" r:id="rId21"/>
    <p:sldId id="283" r:id="rId22"/>
    <p:sldId id="281" r:id="rId23"/>
    <p:sldId id="284" r:id="rId24"/>
    <p:sldId id="289" r:id="rId25"/>
    <p:sldId id="285" r:id="rId26"/>
    <p:sldId id="286" r:id="rId27"/>
    <p:sldId id="296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9" r:id="rId37"/>
    <p:sldId id="308" r:id="rId38"/>
    <p:sldId id="310" r:id="rId39"/>
    <p:sldId id="311" r:id="rId40"/>
    <p:sldId id="312" r:id="rId41"/>
    <p:sldId id="313" r:id="rId42"/>
    <p:sldId id="314" r:id="rId43"/>
    <p:sldId id="316" r:id="rId44"/>
    <p:sldId id="315" r:id="rId45"/>
    <p:sldId id="317" r:id="rId46"/>
    <p:sldId id="318" r:id="rId47"/>
    <p:sldId id="319" r:id="rId48"/>
    <p:sldId id="320" r:id="rId49"/>
    <p:sldId id="321" r:id="rId50"/>
    <p:sldId id="32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76" autoAdjust="0"/>
    <p:restoredTop sz="94660"/>
  </p:normalViewPr>
  <p:slideViewPr>
    <p:cSldViewPr>
      <p:cViewPr varScale="1">
        <p:scale>
          <a:sx n="45" d="100"/>
          <a:sy n="45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81453-4DD8-4488-B7AE-7347830D259C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BC9C-1299-4704-ACA4-83EA848A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Bookman Old Style" pitchFamily="18" charset="0"/>
                <a:cs typeface="Arabic Typesetting" pitchFamily="66" charset="-78"/>
              </a:rPr>
              <a:t>Inner Products</a:t>
            </a:r>
            <a:endParaRPr lang="en-US" sz="6000" dirty="0">
              <a:solidFill>
                <a:srgbClr val="FFFF00"/>
              </a:solidFill>
              <a:latin typeface="Bookman Old Style" pitchFamily="18" charset="0"/>
              <a:cs typeface="Arabic Typesetting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66800"/>
            <a:ext cx="3962400" cy="497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706995"/>
            <a:ext cx="4267200" cy="531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9223"/>
            <a:ext cx="9144000" cy="482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19788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90296"/>
            <a:ext cx="9144000" cy="409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2024"/>
            <a:ext cx="9144000" cy="352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77733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5452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42204"/>
            <a:ext cx="9144000" cy="389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1962" y="533400"/>
            <a:ext cx="92859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922137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1987"/>
            <a:ext cx="9144000" cy="35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6247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3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1081"/>
            <a:ext cx="9067799" cy="6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755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081"/>
            <a:ext cx="9067799" cy="6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80755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10000"/>
            <a:ext cx="8153400" cy="25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75114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413"/>
            <a:ext cx="9144000" cy="38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71600"/>
            <a:ext cx="9144000" cy="170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919517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64" y="533400"/>
            <a:ext cx="8841436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36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27946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9252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7239000" cy="7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89252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600"/>
            <a:ext cx="7239000" cy="7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334000"/>
            <a:ext cx="88493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6478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65114"/>
            <a:ext cx="8686800" cy="560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199" y="1581817"/>
            <a:ext cx="9220200" cy="359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75114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1"/>
            <a:ext cx="8763000" cy="24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75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90559"/>
            <a:ext cx="9144001" cy="339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3175182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3175182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914400"/>
            <a:ext cx="5791201" cy="9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3175182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914400"/>
            <a:ext cx="5791201" cy="9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352800"/>
            <a:ext cx="9144000" cy="317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"/>
            <a:ext cx="9144000" cy="248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"/>
            <a:ext cx="9144000" cy="248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9144000" cy="420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730295"/>
            <a:ext cx="9144001" cy="528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36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0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1770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0222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1770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048000"/>
            <a:ext cx="82471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6477000" cy="10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1770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048000"/>
            <a:ext cx="82471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14800"/>
            <a:ext cx="9144000" cy="188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6477000" cy="10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498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609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199" y="2895600"/>
            <a:ext cx="92286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</Words>
  <Application>Microsoft Office PowerPoint</Application>
  <PresentationFormat>On-screen Show (4:3)</PresentationFormat>
  <Paragraphs>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Inner Products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Products</dc:title>
  <dc:creator>Asire One</dc:creator>
  <cp:lastModifiedBy>Asire One</cp:lastModifiedBy>
  <cp:revision>57</cp:revision>
  <dcterms:created xsi:type="dcterms:W3CDTF">2022-01-29T06:29:47Z</dcterms:created>
  <dcterms:modified xsi:type="dcterms:W3CDTF">2022-02-04T16:09:29Z</dcterms:modified>
</cp:coreProperties>
</file>