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86" r:id="rId11"/>
    <p:sldId id="287" r:id="rId12"/>
    <p:sldId id="288" r:id="rId13"/>
    <p:sldId id="264" r:id="rId14"/>
    <p:sldId id="265" r:id="rId15"/>
    <p:sldId id="266" r:id="rId16"/>
    <p:sldId id="262" r:id="rId17"/>
    <p:sldId id="289" r:id="rId18"/>
    <p:sldId id="290" r:id="rId19"/>
    <p:sldId id="291" r:id="rId20"/>
    <p:sldId id="292" r:id="rId21"/>
    <p:sldId id="267" r:id="rId22"/>
    <p:sldId id="268" r:id="rId23"/>
    <p:sldId id="269" r:id="rId24"/>
    <p:sldId id="271" r:id="rId25"/>
    <p:sldId id="275" r:id="rId26"/>
    <p:sldId id="270" r:id="rId27"/>
    <p:sldId id="274" r:id="rId28"/>
    <p:sldId id="272" r:id="rId29"/>
    <p:sldId id="273" r:id="rId30"/>
    <p:sldId id="280" r:id="rId31"/>
    <p:sldId id="281" r:id="rId32"/>
    <p:sldId id="282" r:id="rId33"/>
    <p:sldId id="283" r:id="rId34"/>
    <p:sldId id="284" r:id="rId35"/>
    <p:sldId id="285" r:id="rId36"/>
    <p:sldId id="276" r:id="rId37"/>
    <p:sldId id="277" r:id="rId38"/>
    <p:sldId id="278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1E77C-29A1-4386-AF83-656AEDDC0CBC}" v="3" dt="2022-02-17T06:46:4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yan R - [CYSA.1010904]" userId="S::cysa.1010904@cb.students.amrita.edu::f9adeee4-3e46-432e-9a52-48f2b309f17d" providerId="AD" clId="Web-{E211E77C-29A1-4386-AF83-656AEDDC0CBC}"/>
    <pc:docChg chg="modSld">
      <pc:chgData name="Iniyan R - [CYSA.1010904]" userId="S::cysa.1010904@cb.students.amrita.edu::f9adeee4-3e46-432e-9a52-48f2b309f17d" providerId="AD" clId="Web-{E211E77C-29A1-4386-AF83-656AEDDC0CBC}" dt="2022-02-17T06:46:48.324" v="2" actId="1076"/>
      <pc:docMkLst>
        <pc:docMk/>
      </pc:docMkLst>
      <pc:sldChg chg="modSp">
        <pc:chgData name="Iniyan R - [CYSA.1010904]" userId="S::cysa.1010904@cb.students.amrita.edu::f9adeee4-3e46-432e-9a52-48f2b309f17d" providerId="AD" clId="Web-{E211E77C-29A1-4386-AF83-656AEDDC0CBC}" dt="2022-02-17T06:45:07.901" v="0" actId="1076"/>
        <pc:sldMkLst>
          <pc:docMk/>
          <pc:sldMk cId="0" sldId="261"/>
        </pc:sldMkLst>
        <pc:picChg chg="mod">
          <ac:chgData name="Iniyan R - [CYSA.1010904]" userId="S::cysa.1010904@cb.students.amrita.edu::f9adeee4-3e46-432e-9a52-48f2b309f17d" providerId="AD" clId="Web-{E211E77C-29A1-4386-AF83-656AEDDC0CBC}" dt="2022-02-17T06:45:07.901" v="0" actId="1076"/>
          <ac:picMkLst>
            <pc:docMk/>
            <pc:sldMk cId="0" sldId="261"/>
            <ac:picMk id="2" creationId="{00000000-0000-0000-0000-000000000000}"/>
          </ac:picMkLst>
        </pc:picChg>
      </pc:sldChg>
      <pc:sldChg chg="modSp">
        <pc:chgData name="Iniyan R - [CYSA.1010904]" userId="S::cysa.1010904@cb.students.amrita.edu::f9adeee4-3e46-432e-9a52-48f2b309f17d" providerId="AD" clId="Web-{E211E77C-29A1-4386-AF83-656AEDDC0CBC}" dt="2022-02-17T06:46:48.324" v="2" actId="1076"/>
        <pc:sldMkLst>
          <pc:docMk/>
          <pc:sldMk cId="0" sldId="263"/>
        </pc:sldMkLst>
        <pc:picChg chg="mod">
          <ac:chgData name="Iniyan R - [CYSA.1010904]" userId="S::cysa.1010904@cb.students.amrita.edu::f9adeee4-3e46-432e-9a52-48f2b309f17d" providerId="AD" clId="Web-{E211E77C-29A1-4386-AF83-656AEDDC0CBC}" dt="2022-02-17T06:46:48.324" v="2" actId="1076"/>
          <ac:picMkLst>
            <pc:docMk/>
            <pc:sldMk cId="0" sldId="263"/>
            <ac:picMk id="4099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8.15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8 488,'0'2'0,"-1"-2"-32,4-4-35,2-2 4,5 8 56,2 2-111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54.4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35 307,'5'0'72,"-3"0"-1,-2-6-13,-2-2-18,0 1 5,0 3-19,1 1-26,1 1-3,1 2-2,6-2 5,7-1 0,4 3-39,7-1-33,4 2-57,-3 2-76</inkml:trace>
  <inkml:trace contextRef="#ctx0" brushRef="#br0" timeOffset="205">65 151 284,'-12'20'29,"5"-6"-27,4-8 7,3-8 47,2 2 10,2 0-43,7-4 9,6-4-21,8 0-9,5-2-1,7 0-1,-1 0-43,3 4-127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08.30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40 406 422,'-12'-6'120,"2"-2"-38,2-4-15,1 2-38,4 2 7,3 3-30,0 1-1,1 3-3,6 1 2,3 0 0,8 4-1,8 4 7,6 3-6,4 8-4,6 5 0,3 6 3,0 2-2,0 0 0,-3-2-1,-7-4-7,-5-4 7,-6-6-27,-8-6-6,-7-2 11,-2-6-9,-6-2-3,-1-3-197</inkml:trace>
  <inkml:trace contextRef="#ctx0" brushRef="#br0" timeOffset="291">707 105 499,'16'-28'144,"-7"4"-70,-9 2-20,-3 6-12,1 8-27,0 1-12,0 7-3,2 3-6,0 9 3,2 6 4,-2 12-1,2 6 0,-2 12 6,0 4-8,0-3 2,-4-3 0,-1-1 3,-2-2-2,-1-3-1,0-6 0,0 0-1,-1-8-5,2-4-19,3-8-31,0 0-4,2-4-144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09.1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356 159 514,'2'-23'103,"-5"-4"-47,-6 0-9,-4-3-6,1 8-24,0 6 0,2 6-11,-3 4 3,-3 10-11,-6 12 2,-7 12 0,-2 15 6,-6 13-6,3 8 0,2 8 0,6 6 9,6 2-9,1 1 0,7-1 0,6-4 2,6-10-2,6-8 0,11-12-2,7-11 8,8-12-7,6-9 1,6-5-11,-1-7 2,-1-6-22,-6 0-4,-4-2 5,-7-2-66,-3 4-129</inkml:trace>
  <inkml:trace contextRef="#ctx0" brushRef="#br0" timeOffset="339">617 750 533,'15'-10'126,"-8"2"-31,-6 0-41,-5 0 25,0 4-30,4 2-40,-2 4-9,1 8-2,-1 10 2,-1 12 0,-2 14 5,1 12-8,1 4 3,1 3-13,0-3 11,-1-6-18,2-5-1,-1-11 8,-2-11-36,3-7 14,-1-8-18,-1-3-17,3-4-85,2 0-162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09.7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 69 690,'8'-10'100,"-3"-1"-67,0-3-18,0-1 7,10 6-3,7 4-19,5 1-5,2 4 4,2 4-49,-4 7-37,-4 7-12</inkml:trace>
  <inkml:trace contextRef="#ctx0" brushRef="#br0" timeOffset="189">20 422 716,'-10'22'69,"5"-14"-51,1-11 1,3-1 43,2 3-16,14-3-42,12-5 4,11 1-8,11 2-60,6 1-5,-3 5-33,-8 5-101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11.8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65 749 502,'-13'-3'102,"1"-1"-49,-2-3 2,6 0-14,0 3-28,2 1 13,3 0-24,2 2 3,1 1-10,6-7 6,9 1-1,14-6 0,11-2 8,12-4-11,6 4 3,1 2 0,-3 6 2,-5 6 0,-8 8-2,-10 10 0,-9 10 4,-14 12-4,-13 17 0,-16 8 1,-11 10 0,-14 3-1,-7-1 0,-5-8 0,1-8 4,3-13-4,6-8 0,7-12 0,11-8 0,11-8 0,7-8 0,7-2-2,3 0-6,7-4 6,6-4 2,13-2 0,12-4 5,11-4-4,5 0-1,5-2 0,-3 0 4,-2 4-6,-5 2 2,-8 6-4,-4 4 0,-8 4-38,-6 2 1,-7 2 12,-2-2-45,-4-2-70,0-4-76</inkml:trace>
  <inkml:trace contextRef="#ctx0" brushRef="#br0" timeOffset="532">1285 638 574,'-10'-22'87,"-6"2"-37,-1 0-23,-4 8-12,0 8-7,-5 12-2,-3 10 2,-7 14-8,0 14 4,2 11 2,4 4-6,7 6 3,4-1-3,9-2 9,3-4-9,7-3 0,4-7 0,6-8 2,3-8-1,6-8-1,4-6 0,7-8-28,4-4-1,2-8-23,3-2-93,-4-6-204</inkml:trace>
  <inkml:trace contextRef="#ctx0" brushRef="#br0" timeOffset="816">1372 1146 529,'1'-7'99,"1"0"-48,-2-6-14,0 5 1,3 3-25,4-2-10,53-13-3,-43 22 9,0-2-12,-3 2 3,0 3 0,13 3-2,-7 3 2,-5 7 0,-8 7 0,-11 7 6,-9 5-6,-11 8 0,-6 1 1,-5 0 0,0-4-1,4-4 0,2-7-2,9-8 7,5-6-9,5-10 4,4-3-1,5-1-4,1-3 5,3-3 0,4 6-1,5-6 10,6 3-4,9-4-3,7 1-1,4-5 14,4-1-12,1 0 1,3-2-1,2 4 8,-6-2-13,-6 5 2,-6 2 0,-10 0 0,-8 1 1,-7-2-1,-4 3 0,2-2-19,-3 0-5,1-2-37,1 0-58,6-4-176</inkml:trace>
  <inkml:trace contextRef="#ctx0" brushRef="#br0" timeOffset="1434">2167 967 666,'-7'2'67,"1"-4"-38,0-2-2,5 2 11,1 4 7,1 2-43,5 2 36,3 0 4,8 2-29,3-2 24,7 0-9,3-6-11,-1-4 11,1 0-27,-2-4-1,-6 2 0,-4 0 7,-6 4-10,-5-2 3,-4 4-9,-3 0 2,-2 0-40,1 0-28,1 2-25,0 2-11,-6 2 27,2 2-290</inkml:trace>
  <inkml:trace contextRef="#ctx0" brushRef="#br0" timeOffset="1888">2620 179 383,'0'-4'116,"0"-2"-8,-3-2-45,-3 0-16,2 2-2,2 4-20,0-2-11,2 2-14,-2 2 0,4 0-9,-2 2 9,5 2 0,4 0 6,7 0-5,11 2 2,10-4-3,10-2 11,6-2-12,4-2 1,3-2 0,0 2 1,-3 0-1,-7 0 0,-8 2 0,-13 0 8,-12-4-7,-5-2-1,-7-2 0,-1-6 2,-1-2-2,-1 0 0,-4 0 0,0 4 4,1 2-7,-1 3 3,0 5 0,1 3-7,1 1 7,0 1-1,0 7-5,-2 10 10,-3 13-5,-5 17 1,-3 20 0,-4 16 8,-5 15-7,-1 9 0,-1 4-1,3-2 8,2-2-11,4-9 3,5-11 0,5-12 2,5-16-2,0-16 0,0-15-1,2-11 4,-2-8-12,-2-6 9,2-2-22,-2 4-2,-1 0-29,-2 4-24,0 2-159</inkml:trace>
  <inkml:trace contextRef="#ctx0" brushRef="#br0" timeOffset="2994">3691 508 326,'-7'-2'71,"-1"-2"13,0-2 5,1-2-22,-2 2-7,5 0-23,0 2 14,1 2-28,1 0-6,2 2 15,0 0-22,0 0-5,0 0-5,0 0-2,2 2 0,3 2 2,3 0 0,7 2 5,9 0-3,6 0-2,5-4 0,1-2-11,0 0 10,-4-2-41,-4 2-6,-8 2-12,-3 0-80,-11 6-82</inkml:trace>
  <inkml:trace contextRef="#ctx0" brushRef="#br0" timeOffset="3290">3688 740 543,'-7'27'118,"2"-12"-75,1-4-16,1-11 17,-1 4 0,4-2-18,9-1-8,7 2 28,10-2-46,11-1 2,7 0-7,-3 3-10,-6-3-28,-8 1-8,-9 2-51,-8 3-98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16.22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340 232 233,'6'-4'21,"-3"0"-17,-3-1-4,0 3 3,0 0-1,0 2-2,2 0-8,-4 2 3,2 2-16,-2 0-25,1 0 30,-5 0 16,3 0 23,0 1 45,-1-5-12,4 0 3,-1 0-1,1 0 4,0-3-4,0 3-18,0-2 7,0 0-19,0 0-5,0 1 8,-2-2-3,2 2-6,0-3-3,0 1-16,-1-1 22,1 2-21,0 2-2,0 0 15,1 0-16,-1 0 0,-1 2-1,1-2-1,0 0-6,0 2 7,0-2 0,0 2-3,-2 6 3,-2 5 0,-2 9 0,-4 11 9,-5 12-12,-5 9 3,-4 8 0,1 6 0,-3 2 0,0 2 0,1-3 0,0 1 3,2-2-7,1-4 4,2-3 0,3-10 0,4-10 0,3-10 0,3-8-1,4-7-8,0-8 4,1 0 5,2-4 0,0-2-1,0-2 2,0 2-1,2-4 0,1-4-5,0-6 1,1 0 4,2-4 0,-1-3-2,2 4 2,0-2-1,1 3 0,4-1-13,1 0 10,0 4-2,3-2-5,0 5 9,-1 0-10,0 5 9,2 0-1,1 3 6,2 0-4,3 3 2,1 0 0,1 1 2,4 0-1,-3 3-1,1-2 0,0 4 4,-2-1-10,0-1 6,-3 0-16,-4 0 10,-1-4-7,-4-2-3,0-2 6,-3-5-34,3-5 2,-6 0-77,0-6-43</inkml:trace>
  <inkml:trace contextRef="#ctx0" brushRef="#br0" timeOffset="856">514 769 422,'-3'-4'135,"0"0"-121,0 4-4,-4 8 52,0 6-9,-1 12-26,-6 10-13,-1 12-1,0 6-10,2 6 8,0 5-8,1-1-3,0-2 0,2-2 5,2-8-5,-1-8 0,3-5-1,-1-10 5,2-7-15,1-8 9,3-5-33,-1-5 6,2-2-45,2-4-166</inkml:trace>
  <inkml:trace contextRef="#ctx0" brushRef="#br0" timeOffset="1234">874 833 704,'4'-16'84,"0"2"-4,-4-4-32,-1 6 13,1 6-32,1 4-18,-1 2-14,5 2 3,0 4 0,5 2-7,4 2 6,-1 0-13,-2-2 2,3 0-22,-2-6 12,3 2-30,-1-2-9,7-2 9,0-2-23,3-2-142</inkml:trace>
  <inkml:trace contextRef="#ctx0" brushRef="#br0" timeOffset="1585">1193 378 517,'-7'-6'89,"-11"-22"-12,16 26-22,0 0-16,2 2-2,0 0-27,0-3-8,2 3-2,0 0-3,6 0 3,9 5 0,8-3 0,11 0 6,10 0-5,1 0-1,5 2 0,-4 0 11,0 0-12,-4 0 1,-5-1 0,-8 0 6,-9-3-5,-7 0 0,-4-6-1,-4 0 10,-2-6-9,1-4-1,-2-5 0,1 2 0,0-4 0,-2 4 0,3 2-1,-5 8 4,1 0-7,-2 5 4,0 4 0,0 0-5,0 2-1,-2 4 6,-1 8-5,-2 13 12,-5 14-8,-2 18 1,-7 15 0,-2 10 1,-4 6-1,0 3 0,0-5-3,3-8 10,4-6-10,4-7 3,4-9 0,2-10-3,3-12 3,2-8-7,-3-10-3,5-6-30,-2 0 22,0-2-19,-4 0-21,0 2-20,-5 2-130</inkml:trace>
  <inkml:trace contextRef="#ctx0" brushRef="#br0" timeOffset="2662">949 861 207,'-15'-2'70,"1"2"0,1-2-8,5-2 9,0 0 17,4 2-37,1 0-20,1 0 3,-2 0-30,3 2 16,-2 0-20,-2 0 0,0 0 2,2 2 0,-3 0-2,3-2 2,0 2 9,-2 0-8,1 0-2,1-2-1,-1 2 7,1 0-7,2-4 0,-1 4-1,2-2 5,-2 2-7,2-2 3,0 0 0,0 0 0,0 0 0,2 0 0,3 0 8,7 2-2,3-4 6,7 0-7,4 0-1,7-2 14,5 0-17,1 0-1,1 2 0,1 2 8,-8 0-8,-7 0 0,-1 2 0,-8 0 2,-3 0-1,-4 0-1,-7-2 0,1 0 7,-3 0-7,-2 0 0,1 0 0,0 0 4,0-2-4,0 2-1,0 0 1,0 0-35,0 0 5,0 2-35,0 0-42,3 2-159</inkml:trace>
  <inkml:trace contextRef="#ctx0" brushRef="#br0" timeOffset="3436">1935 825 362,'0'2'124,"-2"-2"-26,-1-4-20,3-2-24,0 2-21,0 2 6,0 0-20,-2 2-1,2 0 2,0-2-16,0 2 14,4-2-18,4-2 0,7-2 1,7-2-1,4 0 0,6 0 0,-2 2-24,-1 2 22,-6 0-34,-4 2-15,-5 2 3,-5 4-42,-6 2-109</inkml:trace>
  <inkml:trace contextRef="#ctx0" brushRef="#br0" timeOffset="3698">1928 939 379,'-16'21'61,"6"-6"16,4-5 13,6 1-39,0-4-11,4 0 2,2-2-27,4-2 25,6-3-22,3-3-5,3 2 10,2-6-16,-1 1-2,-1 2-5,-3-1-4,-5 2-5,-2 1-2,-5 4-34,-1 2 14,1 0-26,0 2-25,1 5-144</inkml:trace>
  <inkml:trace contextRef="#ctx0" brushRef="#br0" timeOffset="4349">2515 546 390,'-3'2'180,"-1"-2"-107,2-4-42,1-2 50,1 4-28,-2 0-21,2 0-24,0 2 0,0 0 0,5 0-3,6 0 20,8-2 1,6-2-25,9-2 3,1 0-4,-2 2 11,-1-2-12,-6 2 1,-4 2 0,-6-2 1,-8 4-1,-3-2 0,-4 2 0,-1 2-27,-1-2 9,-1 0-33,2 2-21,-1 0-14,-1 4-17</inkml:trace>
  <inkml:trace contextRef="#ctx0" brushRef="#br0" timeOffset="4712">3008 123 481,'-2'-2'115,"2"-2"-53,0-2-4,-1-2-16,2 2 1,1 0-21,2-2-20,3-2 7,5 0 2,5-2-11,5-2 1,3 2 2,5 2-3,2 0 0,3 6 0,-1 4 3,-3 2-9,-4 6 6,-8 4-5,-7 4 1,-8 6 0,-13 8 4,-11 4 0,-8 6-4,-8 5-3,-2-4 7,3 1-6,5-2 2,6-5 3,8-5-2,6-8 3,7-6-5,1-2 2,4-4 3,2 0 0,3 2 0,4 0 2,2 2-2,1 4 0,3 0 4,0 5-7,-2 2 3,0 4 0,1 3 6,-3 1-5,0 4 0,-3-1-1,-3-4 6,-4-4-3,-5-6 2,-11-2 0,-12-2 9,-7-4-14,-10 2 0,-4-4 0,1-2 6,4-4-12,8-1 6,4-2-32,4 1-32,5 0-47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38.3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0 451 139,'2'0'40,"-1"0"-11,1-1 1,0-3-17,0-1 12,1-1-20,-2-1 38,2 0-1,-3-1-42,1-2 7,-1-2 41,2-4-22,-2 0 48,1-2-16,1 0-8,-2 0-10,0 0-15,0-4-2,0 2 10,-2 2-14,2 2 16,0 3 1,0 6-7,0 3-13,0 2-16,0 2-1,0 2-2,0 0-9,0 2 11,17 56 1,-14-26 0,2 4 1,0 2 1,0 4-2,5 47 0,0 9 0,2 2 0,1 0 0,1-5-1,-1-13-6,-1-16-3,-2-18 6,-2-14-7,-3-14 5,-1-10 5,-4-8 1,1-2 0,-2-8-1,1-10-21,1-12 10,4-16 4,2-22-10,3-12 17,3-10-3,1-3 4,1 9 5,-2 14-3,0 11 3,1 17-5,-3 15 5,-1 7-7,2 5 2,2 9 0,1 6-2,5 6 4,3 9-4,4 9 2,1 10 0,-1 11-1,0 10 1,-6 5 0,-1 2 1,-3 2 2,-2-5-4,-3-3 1,-1-8 0,3-4-1,-2-10 1,3-8 0,-1-8-3,2-8 7,-1-6-4,3-6 0,2-10 0,2-6 7,3-8-3,4-10-4,-1-8 9,2-10-8,0-12 2,0-17-3,-1-15 0,-1-12-3,-5-10 5,-3 1-2,-7 13 7,-7 14-6,-8 18 2,-5 18-3,1 18 0,-1 11-2,2 11 2,3 8-50,1 12-21,1 8 34,-3 8-108</inkml:trace>
  <inkml:trace contextRef="#ctx0" brushRef="#br0" timeOffset="1004">1494 475 562,'-8'4'60,"0"-5"-10,1-5-9,2 3 8,3 2-3,4 1-2,-2-3 6,1 3-21,1-1-12,0-2-1,-1 3-13,3 0 0,2-4 3,7 0 5,8-3 5,9-2-16,7-3 0,1-2 3,2 2 1,-2 2-6,-2 2 2,-6 0 0,-4 6-2,-5 0 2,-8 2-5,-5 0 3,-5 2-23,-3-2-4,0 0-34,-1 2-11,-2 4 28,-4 6-35,-6 6-212</inkml:trace>
  <inkml:trace contextRef="#ctx0" brushRef="#br0" timeOffset="1353">1628 676 595,'-13'10'103,"3"-6"-73,0-6 2,1-2-4,6 4 15,3 0-10,1 0-22,-1 2 4,4 0-15,3 0 19,4 4 31,9 2-33,8-2 7,6 0-17,3-2-5,3-2 8,0-4-9,-2 0 1,-3 0-2,-1-2 4,-6 2-5,-8 2 1,-8-2 0,-6 0-5,-2 2 4,-4 0-34,0-2-29,0 4-42,2 0 43,2 6-32,3-2-251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41.3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87 511 377,'-12'0'82,"-2"-2"-7,3-3 2,-2-2-8,1 3-29,3 0 15,1 2-8,3 0-3,2 2-11,2 0-10,1-2 2,0 4-14,0-2-7,0 0-5,3 2 1,3 2 0,9 2 8,10 1-8,12 0 3,11 1-3,11-4 2,4-4 3,3-1-5,-3-4 0,-7 1 4,-11 0-4,-14 0 0,-7 3 0,-14-2 0,-6 3 2,-4 0-2,0 0-20,-1 0-15,1 0-40,1-2-21,5-4-65</inkml:trace>
  <inkml:trace contextRef="#ctx0" brushRef="#br0" timeOffset="363">644 220 635,'-4'-14'83,"1"-1"-48,-1-6-21,4 2-8,11 4-3,6 3 18,10-1-19,14 4-1,5 3 2,5 10-3,-3 4-4,-6 10 3,-9 7 1,-11 4-2,-11 10 2,-9 5 0,-10 0 0,-9 2 0,-6-4 0,-6-4 0,-1-6 1,-2-4-1,3-6 0,3-6 0,8-3-1,7-6 1,5-3-2,5-1-4,5-3 6,5 1 4,11-1-4,6 0 0,10 0 0,2 0 1,2 3-2,-3 1 0,-2 6 1,-3 4 0,-7 9 0,-3 6 0,-11 7 6,-11 6-6,-11 2 0,-13 2 0,-13 0 3,-8-8-1,-8-6-2,-4-6 0,-1-9 1,2-12 0,8-5-2,9-9-6,13-12-36,9-4-10,14-14-106,7-3-207</inkml:trace>
  <inkml:trace contextRef="#ctx0" brushRef="#br0" timeOffset="914">1416 241 550,'3'-21'82,"-5"2"-21,-2 1-13,-2 4-6,2 6-13,3 3-16,1 5-13,0 2-2,0 5 2,-2 12 0,-3 12 0,-2 10 1,-1 14 0,2 5-1,0 0 2,5 0 4,1-2-7,5-5 1,0-3 0,5-6-2,3-6 4,6-8-2,7-8 2,10-10-2,6-10-1,4-12-6,6-10-7,-2-8 10,-3-6-5,-5-7-2,-6-2 8,-2-5-8,-4-6 9,-4-1 0,-4 3 2,-5 4 2,-4 8 3,-4 12 9,-6 12 0,-1 6-14,0 6 0,-2 6-9,-4 6 9,1 12 1,-2 12 0,-4 14 1,-2 8 2,-1 6 0,-2 0 0,3-2-4,3-3 0,4-5 3,2-6-3,5-10-7,3-6-3,0-8-40,3-10 1,2-10-106</inkml:trace>
  <inkml:trace contextRef="#ctx0" brushRef="#br0" timeOffset="1543">2211 591 610,'-7'-3'107,"0"-4"-56,1-1-18,3 2 11,-1 5 9,5 1-15,-1 0-38,3 0 6,1 1-4,6 4-1,11-4 5,10 2 13,11-2-13,9-2 3,7-3-9,5-2 0,4-2 7,-2-1-7,-1 1 0,-5 4-2,-10-2 0,-12 2 0,-10 0-4,-13 0-3,-4-2 8,-4 2-36,-3-1 2,0 0-9,3-1 0,-5 4 3,1 2-7,-2 0-21,-2 0-67,-1 2-156</inkml:trace>
  <inkml:trace contextRef="#ctx0" brushRef="#br0" timeOffset="2019">2619 349 417,'-4'-2'174,"2"-2"-81,2-2-62,0 0 16,0 4-5,2 2-17,0 0-9,4 6 7,4 6 9,5 8-8,8 10-20,-2 12 6,-3 8-10,-2 9 2,-6 5 5,-7 4-7,-3-2 1,-3-6-2,-4-8-24,1-12-15,5-9-40,1-12-7,5-7-17</inkml:trace>
  <inkml:trace contextRef="#ctx0" brushRef="#br0" timeOffset="2426">3392 277 281,'-8'2'54,"-1"-4"0,3-2 25,-1-2 5,-1 0-21,1 0-5,2 0-42,-2-1 16,2 2-7,1 1-10,0 0 21,2-1-13,-1 1 8,3 3-1,0-2-28,2 0 6,2-5-8,6-5 0,6 0-1,10-5 1,8-3 0,9 3 0,7 0 3,2 2-6,0 6 3,-2 4-2,-4 6-2,-8 10 2,-8 4 2,-12 12-4,-15 14 4,-13 11-9,-16 10 9,-14 14-18,-12 1 18,-5 4-9,-3-1-2,3-5 11,8-6-5,11-10 4,10-12 1,9-14 0,7-14-2,8-10 2,2-4 0,4-2-1,4-6 3,11 0 5,12-8-4,13-6-2,14-4 10,8-4-7,4 0 6,0 2 3,1 2-12,-4 6 9,-7 4-10,-7 4 0,-11 2 4,-15 6-3,-13 0 1,-7 0-2,-7 0-3,0 0-2,1 0-10,-1 0-21,0 0-9,1 2-15,-3 0-10,2-4-127</inkml:trace>
  <inkml:trace contextRef="#ctx0" brushRef="#br0" timeOffset="3472">4283 46 425,'5'-10'156,"-2"0"-66,-3 0-55,0 0 4,0 6-24,2 2-14,1 4 7,6 4-7,2 4 4,8 8-5,0 10 9,3 8 4,0 6-5,-2 7-3,-3 2 5,-6 8-9,0 1 3,-4 4-3,-4 0 9,0 1-9,1-6-1,-1-2 0,0-7 1,0-8-1,1-12 0,-3-8 0,2-10 3,-1-6 7,-2-6 12,2-2 14,-2-4 10,8-10-40,6-8-3,5-8-3,9-8 2,6-10 3,1-4-5,9-10 0,5-11 6,6-5-5,-3-4 1,-9 6-2,-10 9 4,-9 15 1,-16 18-5,-3 12-6,-5 10 4,0 8-54,-2 4-51,-4 12 0,-11 12-108</inkml:trace>
  <inkml:trace contextRef="#ctx0" brushRef="#br0" timeOffset="17501">5422 638 549,'-10'0'47,"2"-7"-28,-2 0-1,4 0-8,2 7 22,4 0-20,0 0 2,0 0-12,2 0-1,1 0 12,0 0 5,7 0 6,6-1 5,7-2-29,5-1 10,9-3-10,3-1 2,2 2-1,-2-1-1,-3 2-6,-2 5-8,-7 0-34,-1 1 1,-5 3-52,-5 3-162</inkml:trace>
  <inkml:trace contextRef="#ctx0" brushRef="#br0" timeOffset="17786">5845 259 440,'-3'-22'157,"0"1"-95,-4 2-28,2 2-12,4 10-19,2 4 2,5 6 12,8 3-14,4 6 8,5 8-11,1 7 2,0 9 4,-3 9-6,-6 5 2,-5 4-2,-7 2 10,-6 2-10,-9 0 0,-6 1 0,-7-3-3,-8-2-1,-4-4-33,0-4-34,1-8-217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3:12.6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136 1477 524,'-20'-1'81,"-3"-3"-34,0-9 0,1-3 3,3 4-13,8 6 14,2 0-35,4 4 19,3 0-20,1 0 1,1 2 18,0 0-13,0 0 2,0-2-13,0 4-2,0-2-4,0 0-4,3 2 0,9-2 7,7 0-5,17 0 0,11-2-2,12-2 3,3 0-4,4 0 1,-5-2-15,-3 2-6,-10 2-19,-8 2-7,-12 0-7,-8 2-18,-6 0 24,-6 0-24,-4 0-102</inkml:trace>
  <inkml:trace contextRef="#ctx0" brushRef="#br0" timeOffset="346">652 1188 208,'-1'-18'404,"-1"-1"-333,-2-6-41,3 1-6,6 1-13,7 5-5,10-1-5,8 3-1,6 6 3,6 8-7,0 6 4,-2 8-14,-10 6 8,-10 6-2,-10 2 8,-13 9-5,-9-2 7,-9 4-6,-6-1 4,-1 0 0,-1-8-1,6-4 1,6-8 0,7-6-1,3-4-2,9-2 1,3 0 2,8 0 0,8 0 3,10 0-2,4 2-1,3 0 0,-3 4 1,-1 4-1,-9 4 0,-9 3 0,-9 6 6,-11 5-2,-13 7 6,-14 1-4,-7 0-4,-9-2 11,-5-6-13,-1-4 0,-1-6 6,6-6-6,3-4-7,10-6-12,8-8-18,12-10-54,15-10-158</inkml:trace>
  <inkml:trace contextRef="#ctx0" brushRef="#br0" timeOffset="825">1325 888 467,'29'-60'145,"-15"8"-69,-14 7-13,-7 13-18,-3 10 13,0 6-25,-2 8-8,2 6-25,-5 14 0,-5 16-3,-5 22 4,-5 21-1,-3 17 4,-1 10-3,0 8-2,7 1 1,1-1 0,8-4-1,4-8 1,11-9-9,6-17 2,13-14-9,5-16 5,13-14 6,6-12-14,7-12-4,4-6-21,3-4-9,-6-2 7,-6-2-122</inkml:trace>
  <inkml:trace contextRef="#ctx0" brushRef="#br0" timeOffset="2754">1822 988 392,'-7'-16'96,"-1"0"-8,0 0-9,1 4-18,2 4-25,5 6 2,-2 0-14,2 4-21,2 2 7,-4 8 17,-3 10 24,-2 14-19,-6 14-24,-7 12 5,-3 7-13,-4 5 0,-1 0 3,3-4-3,3-2-2,4-4-3,6-10-47,5-7-11,7-9-18,7-8-8,9-12-98</inkml:trace>
  <inkml:trace contextRef="#ctx0" brushRef="#br0" timeOffset="3037">2163 1251 602,'5'-12'112,"-5"4"-52,-5 0-49,0-2-10,2 14 16,-6 14 53,-7 14-53,-6 14-12,-6 16-5,-6 8 0,1 2-1,3-3 1,-1-3-14,7-6-8,2-8-27,5-8-3,4-8-16,6-7-90</inkml:trace>
  <inkml:trace contextRef="#ctx0" brushRef="#br0" timeOffset="3375">2564 966 521,'3'-24'110,"-4"0"-54,1 4-8,-4 2-32,4 8-14,9 0 15,6 4-14,8 1-2,6 8 2,2 5 0,-2 8-6,-6 10 1,-6 6 2,-12 12 4,-12 8-4,-13 6 3,-12 5-4,-11 1 4,-4 0-3,1-4 0,0-8 0,8-6-1,8-11 1,8-12 0,9-9 0,6-6-1,7-6 1,8-2 0,7-2 0,11-3 4,7-2-4,11-4 0,2 0-2,3-3 2,-6 4-1,-3 2-29,-8 2-14,-7 2-6,-7 3-143</inkml:trace>
  <inkml:trace contextRef="#ctx0" brushRef="#br0" timeOffset="3789">3064 1335 671,'-7'-4'107,"0"0"-39,1-4-47,-1-2 30,4 10-19,0 10-30,-10 10 32,-5 16-32,-3 10-1,-8 14-2,-1 3 8,3-3-12,0-4 5,1-4-12,-1-6 7,4-8-27,2-10-24,7-5-3,4-8-21,3-3-1,2-3-236</inkml:trace>
  <inkml:trace contextRef="#ctx0" brushRef="#br0" timeOffset="4237">3433 1044 498,'-5'-4'155,"0"0"-76,2-2-13,1-2-6,0 4 7,2 4-7,0 0-54,0 0 13,2 0-19,0 0 0,6 2 7,7 0 2,10 0 4,7 0-11,6-2 9,4-4-13,0-2 2,-2 0 0,0-4-6,-1-2 2,-6 0-24,-5 2-7,-4-2-46,-9 2 8,-4 2-36,-1-4-235</inkml:trace>
  <inkml:trace contextRef="#ctx0" brushRef="#br0" timeOffset="4538">4130 497 626,'-3'-6'106,"-3"0"-66,2 0-27,0 0-12,4 16 34,-3 10 28,0 14-51,-1 16 10,-4 18-16,-4 13-6,1 5 16,-6 2-14,-2-2 1,-1-8-3,1-11 7,-2-7-8,3-14 1,5-10-22,-1-12-15,7-8-26,2-6-17,3-6-4,1-6-261</inkml:trace>
  <inkml:trace contextRef="#ctx0" brushRef="#br0" timeOffset="4941">4324 70 619,'-7'-14'75,"4"-2"-24,6-2-35,12 4 1,8 7 23,11 6-27,8 6-5,1 12-5,0 11 9,-2 12-11,-9 14-1,-12 12 0,-13 12 9,-11 13-6,-13 11 2,-11 12-5,-11 4 9,-7 0-10,-13-3 1,-6-9-13,-4-11-11,4-15-25,6-12-9,11-10 9,9-10-81,9-12-203</inkml:trace>
  <inkml:trace contextRef="#ctx0" brushRef="#br0" timeOffset="5688">4931 1090 401,'-7'-4'133,"1"2"-56,2-3-4,0 0-14,3 5-7,1-2-34,1 0 11,-1 2-18,2 0-6,7-4 23,8-4 3,14 0-12,9-4-16,8-2 10,2 0-13,-1 2 0,-5 0-2,-5 2-1,-7 4-26,-8 2-17,-8 2-7,-7 2-30,-6 2 10,-5 0-182</inkml:trace>
  <inkml:trace contextRef="#ctx0" brushRef="#br0" timeOffset="5962">5228 758 606,'-4'0'96,"3"0"-76,-1-3-20,2 10 37,0 11 30,0 15-18,-4 16-29,-2 13-20,-4 8 15,-3 6-16,-3 1 1,-2-5-6,3-8 3,0-8-32,4-10-16,2-10-17,4-6-35,3-12-229</inkml:trace>
  <inkml:trace contextRef="#ctx0" brushRef="#br0" timeOffset="6248">5593 822 596,'-1'-31'81,"2"-1"-46,6 3-6,2 7 13,4 7-27,6 1 11,5 4-15,1 4-10,7 4 6,0 6-7,-2 4 0,-3 5-1,-5 2 6,-10 6-7,-14 95 2,-17-84 0,-5 0 2,0 0-2,-1-2 0,-23 30-2,-4-1-4,6-5 0,3-7 1,8-7-8,8-7 10,10-11-13,6-8 14,8-6-1,1-4 5,8-6-2,7-2 4,11-4 2,8-2 7,12-6-12,5 0 1,6 0-2,3 0 7,-3 4-9,-2 2 2,-6 2 0,-10 2-1,-8 2 1,-7 4-27,-10 0 6,-5 2-13,-4 0-3,-5-2-73,-1 2-179</inkml:trace>
  <inkml:trace contextRef="#ctx0" brushRef="#br0" timeOffset="6765">6466 180 315,'6'-6'44,"0"4"19,-5 0 21,-1 2 40,0 0-52,-1 0-58,-1 2 7,-5 10 15,-7 12-8,-7 12 1,-7 20-11,-6 14 0,1 15-5,0 11-10,1 12 5,2 2-8,8 3 0,10-5 4,12-4-4,14-10 0,16-9-8,12-13-45,10-12-9,9-16-51</inkml:trace>
  <inkml:trace contextRef="#ctx0" brushRef="#br0" timeOffset="9458">6989 252 486,'-7'-20'140,"1"0"-70,-1 2-10,3 4-26,1 10-11,2 2-23,1 2-1,0 8 0,-4 10 2,-2 14 0,-7 20-1,-5 19 4,-8 17-6,-4 12 2,-6 14 0,0 2 1,1-1-1,0-7 0,6-12 1,8-15 1,7-13-4,9-14-1,7-12-12,6-12 12,11-14 2,7-12-3,7-10 0,5-10-16,2-8 13,-2-6 2,-5-6 5,-9-2-2,-7 2 3,-10 1-1,-13 6 0,-10 7 1,-10 5-4,-7 9 2,-4 8-6,-1 8-4,1 6-31,6 7-28,7 1-94</inkml:trace>
  <inkml:trace contextRef="#ctx0" brushRef="#br0" timeOffset="9899">7234 1147 635,'14'-9'76,"-6"1"-36,-4 1-34,-4 0 9,0 7 14,-5 8-29,-5 10 2,-8 13 3,-9 13-5,-8 10-1,-4 6-13,2-2-14,2-4-1,5-7-27,5-7-101</inkml:trace>
  <inkml:trace contextRef="#ctx0" brushRef="#br0" timeOffset="10240">7741 379 419,'7'-9'66,"-4"5"-44,1 3-17,-4-2-4,0 7 73,0 9-38,-4 5-3,-4 12-8,-8 8-15,-5 12 3,-7 8 7,-6 8-18,3 4 7,2 5-9,4-3 0,7-6 2,8-10-2,4-12 0,8-8-1,8-10 7,10-9-7,7-7 1,8-9 0,8-5 3,8-6-3,-1-2-7,0-4-4,-5 0-35,-5 0-20,-8-2-154</inkml:trace>
  <inkml:trace contextRef="#ctx0" brushRef="#br0" timeOffset="10559">7917 852 570,'-7'8'25,"-2"2"-14,-4 8 52,-3 10-28,-8 12-13,-3 12-19,-3 8-1,4 2-4,0 5-1,6-5-6,4-4-45,9-10-112</inkml:trace>
  <inkml:trace contextRef="#ctx0" brushRef="#br0" timeOffset="10757">8237 1074 651,'5'-13'63,"-3"4"-60,-2-1 17,0 10 7,-7 12-7,-4 8 6,-8 12-18,-4 13-6,-6 9-2,-1 2-1,1 2-6,0 0-18,4-8-27,3-5-20,5-12-192</inkml:trace>
  <inkml:trace contextRef="#ctx0" brushRef="#br0" timeOffset="11003">8624 978 617,'6'-28'82,"1"4"-15,1 4-53,4-2-8,1 12 11,6 6-10,2 4-1,3 6-6,-1 8 1,-3 2-5,-1 6 4,-8 2 0,-8 4-1,-9 4 6,-11 4-8,-12 4 3,-5 2 0,-5-2-4,-1-1 4,3-7-5,8-4 2,6-6-17,8-6 16,7-8 2,5-4 2,10-2 2,7-6-2,11-2 0,9-2 0,10-4 9,2-4-9,1 4 0,-2 0 0,2 2 0,-4 2 0,-1 2-6,-5 2-4,-7 0-39,-8 0 10,-8 0-77,-5-2-215</inkml:trace>
  <inkml:trace contextRef="#ctx0" brushRef="#br0" timeOffset="11499">9168 254 592,'-3'-34'87,"-1"4"-37,8 4-26,4 0-11,7 14-6,7 10 3,8 6-4,5 10 11,7 10-17,3 14 0,-1 14-1,-6 14 5,-10 13-5,-13 17 1,-11 16 0,-14 16 2,-14 7-2,-11 3 0,-10-1-1,-10-13 6,-6-12-13,-2-14 8,-1-12-27,-1-17-12,2-17-34,5-16-200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08.54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203 442 435,'-7'-8'74,"-2"-2"11,0-2-53,0 2 12,4 0-12,-1 2 0,-1-2 2,2 2-13,1 2-4,0 2-10,2 0-4,0 0 10,2 4-13,0-2-4,0 2-10,0 2-39,2-2-3,1 6 8,2 4-30,2 2-86,4 2-142</inkml:trace>
  <inkml:trace contextRef="#ctx0" brushRef="#br0" timeOffset="938">146 49 453,'-26'-4'71,"0"-2"17,-3-2-17,5-4-22,5 6-7,6 0-5,7 4-36,5 0 3,-1 0-4,4 2-1,-2 0-5,1 0-9,-1 0-18,0 0-9,2 0-31,17 12-64,-14-10-203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09.01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 12 341,'2'-2'166,"-6"2"-90,1-2-16,0-2-22,-1 2-6,4 0 12,0 2-25,0 0-8,0 0-10,0 0 4,0 0-8,2 0 3,-2 2-5,0-2 4,0 0-27,0 0-15,0 0-21,-2 0-152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55.0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18 570 311,'-3'0'78,"-2"-2"1,1-4-1,1-2-32,0 2-8,3 0-21,0 2-17,0 2 0,5 0-4,8-2 4,7-2 2,7-2-1,9 0-1,2 0 1,0-1 0,-1 2-1,-2 0 1,-4 2-1,-3 1 2,-6 2-2,-5 2-1,-5 0-5,-2 2-26,-3 0-43,-1 0-12,1 2-21,0 1-125</inkml:trace>
  <inkml:trace contextRef="#ctx0" brushRef="#br0" timeOffset="384">1051 102 351,'5'-19'97,"-4"-3"-42,-1-2-17,-1 7 4,-1 8-13,4 0-29,-2 7-8,1 6 5,2 4 2,3 6 1,-2 7-1,2 5 1,1 2 1,-6 4 0,1 6 2,-4 0-2,-3 2 0,0-2 2,0-4-1,0-4 2,1-6-4,1-4-3,0-2-42,0 0-59,-1-4-78</inkml:trace>
  <inkml:trace contextRef="#ctx0" brushRef="#br0" timeOffset="749">715 590 283,'-7'10'72,"3"-6"-39,3-4 3,1-2 63,3 0-60,13-6-31,7-2-2,10-2 2,12-4 1,9 0-5,6-2 5,8 2-5,7 0-2,8 1 1,7 1-1,3 5 0,-4 0-1,-4 1-1,-6 1 0,-15 3-18,-15 1-37,-14 3-4,-15-1 39,-13 2-88</inkml:trace>
  <inkml:trace contextRef="#ctx0" brushRef="#br0" timeOffset="1259">1118 736 228,'0'-4'77,"1"-4"-40,1-4 6,-1 4 30,3 0-9,-1 2-44,0 2-18,-3 2-2,2 2-12,-1 2-6,-1 0 12,4 8 6,1 2 1,0 4 7,2 5 3,-2 2-1,-2 5 3,-1 3-9,-1-4-3,-1 2 2,-1-3 0,1-4 1,0-4-1,0 0 1,0-2-2,0-2-2,4-4-16,-3 2-35,2-2-72,4-2-6</inkml:trace>
  <inkml:trace contextRef="#ctx0" brushRef="#br0" timeOffset="1609">1423 750 297,'-6'-6'49,"-1"2"-19,0-4-2,1 6 3,0-2-26,0 4-5,-2 2-3,-4 2 3,-1 7-3,-6 0 3,-1 7 8,0 0 7,0 3-1,0 2-4,2 2-1,2 1-4,3 0-2,3 0-3,1-2 0,6-2 1,3-4 2,3-2 1,4-4-2,5-2 7,7-2-2,-2-2-2,7-4-5,4 0-4,1-4-45,1 0-38,1-2-30</inkml:trace>
  <inkml:trace contextRef="#ctx0" brushRef="#br0" timeOffset="1969">1653 915 340,'1'-2'99,"-1"-5"-21,-1 2-45,-2-3 21,2 6-30,1-1-24,0 8-15,0 1 8,0 6 5,0 8 2,0 6 0,0 4 1,0 4 0,0 4 2,4 0 0,-1 2-1,1-1-2,3 1-16,3 0-81,0-4-42</inkml:trace>
  <inkml:trace contextRef="#ctx0" brushRef="#br0" timeOffset="2399">2082 317 327,'-2'-2'74,"0"0"-23,1-4-37,1 2-14,0 6-15,0 4 7,1 4 7,5 8 1,-3 4 4,2 7 7,0 0-7,2 6 2,-3-1-5,3-2 2,-2-2-2,0-4 3,0-6-4,-2-4 2,1-2 1,-1-6 2,0-2 1,1-4 3,2-2 7,3-6-9,2-4-1,3-6-2,3-8-4,1-2 2,2-6-2,0 4 1,-2-2-1,1 5 0,-3 3-2,0 8-3,-5 5 1,1 4-2,-2 7-8,-1 5 12,-1 2 0,-2 9 2,0 3 0,-2 3 1,2 2-1,0 0 1,0 0-1,0 2 0,1-4-2,-3 0 2,2-6 1,-3-2 0,0-4-1,-1-6 1,0-2 12,-1-4 39,-1-4-14,2-4-35,-1-6-1,3-8-2,1-6 0,5-8 2,0-7-1,3-4 0,4-4 0,1-3-1,4 4 0,-2 2 2,-1 10-2,-6 10 0,-3 10 0,-5 8-50,-2 10-82,-1 8 59,-2 8-89</inkml:trace>
  <inkml:trace contextRef="#ctx0" brushRef="#br0" timeOffset="3199">2908 638 339,'-3'2'81,"2"-4"-36,1-6 6,1 0 6,3 0-29,1 2-28,3 0-2,5 2 2,6 0 1,10 2-1,4 0 0,9 0 0,3 2 3,4 0-3,3-2-3,-1 0-18,-3 0-20,-2 0-25,-12-2-16,-5 2-61</inkml:trace>
  <inkml:trace contextRef="#ctx0" brushRef="#br0" timeOffset="3459">3193 437 258,'-9'3'58,"5"-3"-12,-2 0-35,5-3 18,1 3-20,0 7-7,1 3 15,-1 6 13,4 4-12,-1 8-5,3 2 9,-2 4-8,5 4-8,-3 0-1,1 2 0,0 2 1,-1-3-6,0-2-9,0 2-75,2-1-77</inkml:trace>
  <inkml:trace contextRef="#ctx0" brushRef="#br0" timeOffset="4511">3833 147 344,'-8'-6'53,"-1"-2"18,3-2-30,0 0 13,3 6-25,3 4-29,0 4-12,2 8 11,1 10 2,2 10-1,5 10 1,-1 10 1,-1 4 2,2 2-4,0 3 4,-2-7-1,4-2 0,-2-6-3,0-4-2,-3-6-29,-1-4-49,-3-6-31,0-1-13</inkml:trace>
  <inkml:trace contextRef="#ctx0" brushRef="#br0" timeOffset="4801">4266 321 356,'1'-18'42,"-5"0"-16,-8 4-24,-7 6 7,-4 10 24,-9 8-22,-1 8 2,-2 8-9,1 6-1,6 7 4,8-3-3,7 4 1,6-2-1,5-4-2,8 0 3,8-4-2,4-6 4,8-4-1,9-2-6,3-8-101,7-2-57</inkml:trace>
  <inkml:trace contextRef="#ctx0" brushRef="#br0" timeOffset="5058">4381 506 320,'-5'-6'30,"3"1"-25,1 0-4,2 1-1,3 4 0,4 2-17,2 4-94</inkml:trace>
  <inkml:trace contextRef="#ctx0" brushRef="#br0" timeOffset="5918">4580 359 313,'0'-2'47,"2"-2"-33,-1-4-9,6 2-2,4 2 0,8-2-2,6 2-1,3 0 0,4 4 0,-5 2-1,-3 2-2,-8 2-2,-8 4-3,-8 2 8,-7 5 2,-9 2 6,-6 3-8,-2 5 5,-4-1-2,4-2 2,2-2-5,5-6 1,5-2 0,4-6 3,5-2-2,0-4 6,3 0 3,3-4-4,0 2-1,8-4 12,10-2-9,6 0-9,6-2 4,7 0 0,0 2-4,-5 2-6,-3 1-65,-5 6-34</inkml:trace>
  <inkml:trace contextRef="#ctx0" brushRef="#br0" timeOffset="6378">3870 774 287,'-12'5'74,"7"-4"1,0-2-33,3-6-1,5 3-18,6-2-21,8-2-2,8 2 2,11-2 4,10 0-3,4 0 4,7 0 1,3 0-3,6 2-2,8-2-1,5 2-1,4 2 0,1 2 0,-1 2 0,-3 2 0,-5-2-1,-7 0-15,-10-4-36,-9 0-34,-13-2-4,-11 0-83</inkml:trace>
  <inkml:trace contextRef="#ctx0" brushRef="#br0" timeOffset="6850">4329 798 308,'-3'3'90,"-1"-3"-55,3-4-34,-1 1-1,1 6-5,2 1-6,2 3 11,1 8 1,1 5 8,0 3-4,1 4 0,0 3 0,-2-2-4,0-2 1,-2-2-1,-1-4 0,1-4 0,-4-2 2,2-2 5,-1-2-8,-1 0-16,-2 0-63,3 2-60</inkml:trace>
  <inkml:trace contextRef="#ctx0" brushRef="#br0" timeOffset="7149">4556 905 260,'4'-10'103,"-4"-2"-65,0 2 0,-2 0 14,0 3-15,1 3-13,-1 3-20,1-2-4,-5 6 0,-4 2 0,-3 8 0,-3 1 0,-4 4 0,1 6-1,4-2 0,1 2 1,4 0-1,2 0 2,3-2-2,2-2 1,3-4 0,3-2 0,2-4 3,3 0 0,5-2 2,3 0 2,6-2-2,5-2-3,2-4-2,4-1-1,3-2-1,-1 1-21,-2 0-14,-1 0-39,-3 2-26</inkml:trace>
  <inkml:trace contextRef="#ctx0" brushRef="#br0" timeOffset="7524">4812 1039 371,'-3'-4'64,"1"-2"-13,2-4-26,0 0 52,0 4-15,2 2-62,-2 4 0,0 0-14,0 6 9,2 4 3,-1 4 2,5 8 3,-2 2-3,3 6 1,-1 2 3,1 4-2,2 3-2,-1 1-3,2 2-18,4 0-47,2-2-77</inkml:trace>
  <inkml:trace contextRef="#ctx0" brushRef="#br0" timeOffset="8364">5288 440 326,'5'-10'43,"-1"-2"45,-3-2-18,-2 0-8,1 3-32,0 4-17,1 3-13,1 4-12,3 4 10,5 3 2,7 5-1,1 6-1,4 6-2,-2 5-2,-3 0 5,-2 6 1,-5-1-1,-2 0-1,-1-2 2,-2-2 0,-2-4 1,-1-4 2,-1-2-2,-1-6 2,2-2-1,0-4 1,0-4 4,-1-4 5,1-1-4,3-8-8,1-3 2,3-6 2,2-8-4,1-8 0,0-4 0,2-6 1,2-6-1,1-4 0,1 0 1,0 1-1,-2 11-1,-3 8 1,-3 12-5,-5 8-80,2 12-32,3 8 43,0 6-60</inkml:trace>
  <inkml:trace contextRef="#ctx0" brushRef="#br0" timeOffset="8838">5714 531 314,'-6'9'44,"1"-5"27,3-8-25,1-5 1,1 2-7,1 1-9,2 0-28,3-2-3,4 2 0,5 2-2,3 0 1,4 4 1,0 1-1,-2 6-3,-4 1-1,-6 4-2,-1 6 6,-6 4 1,-6 2-1,-6 4 1,-3 2 2,-4 0-1,-2-2-1,1-4 0,2-6 0,5-2 0,4-7-3,3-4 3,2-3 3,2 0-2,6-6 0,8-1 13,10-4-12,6-3 1,7-2-1,2-2-1,-4 2-1,-1 2-8,-3 2-20,-3 4-66,-8 4-7,-4 4-40</inkml:trace>
  <inkml:trace contextRef="#ctx0" brushRef="#br0" timeOffset="9367">6276 698 388,'2'0'48,"0"-2"24,2-6-53,2-4-4,2 4 22,7 2-36,5-2 0,5 4 1,7 2 1,1 0 0,4 0-3,-4 0-7,1 2-41,-6 0-55,-3 0-16</inkml:trace>
  <inkml:trace contextRef="#ctx0" brushRef="#br0" timeOffset="9594">6458 522 315,'-3'4'63,"0"0"-63,1-3-12,2-1 12,0 5 5,2 3 25,-1 8-16,4 4-9,0 6-1,4 8 4,-1 2-2,4 2-6,3 0-11,5 0-51,8-5-134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11.0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 95 268,'-1'-2'57,"-2"0"-31,-1 0 19,4 0 19,-1 0-4,-1-1 6,2 2-38,0-1-3,0 0-4,0 0-2,0 2-4,0 0-12,0 0-5,0 0 2,0 2-4,2 2 3,-1 6 1,4 6 0,0 10 0,2 8 4,4 10-5,1 4 1,3 6 0,4 4 1,0-1-1,3-3 0,0-4-1,0-4-6,-4-10 3,1-6-4,-8-8-4,-2-8 4,-4-3-1,-2-8 9,-1-1 3,-4-4-3,2-8 0,2-8-11,-2-6-1,2-12 6,1-8-9,-2-6-10,1 0 23,-2 0 2,-2 5-1,2 8 1,0 12 0,0 9 5,0 7-5,2 4-1,0 5 0,0 2 1,4 4-1,2 6 1,6 6 0,1 7 4,5 7-4,0 4 0,2 1-1,0 2 1,1-1 0,-1-6 0,-1-2 1,0-6-1,-4-4 0,0-4 0,-2-2 0,1-4 1,-2-3-2,2-4 1,2-6 0,-1-6 7,-1-5-7,1-4 5,-2-6 0,-5-8 0,-2-4-3,-4-6-2,-6-8 4,-3-6-1,-2-6-3,-3-3 0,-3 1-1,0 6 5,1 8-6,1 14 2,2 10-5,2 9 5,4 8-53,0 4-62,1 5-50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12.13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5 293 475,'1'0'111,"2"0"-79,-3-2-32,-3 0 1,6 6-1,-2 2 1,4 8 4,2 8 0,3 8-1,2 8-3,1 2-1,0 2 0,-3-1 2,-2-4-2,1-2 0,-6-7 0,-1-2-14,-1-2-37,-1-6-53,-1-2-24</inkml:trace>
  <inkml:trace contextRef="#ctx0" brushRef="#br0" timeOffset="278">75 126 535,'-15'-29'98,"-1"0"-55,-2 3-5,4 4-32,5 10-4,5 6-2,4 4-31,1 2-9,8 8-65,0 2-118</inkml:trace>
  <inkml:trace contextRef="#ctx0" brushRef="#br0" timeOffset="548">530 158 373,'5'-11'69,"-3"-3"-45,-4-1-8,0 5 14,-1 4-18,-1 1-9,-4 6-3,-2 5 3,-2 5-4,1 4 1,-3 10 0,6 0-3,1 1 3,7 3 0,4-4 0,2 0 1,4-3-1,3-2 0,6-6 0,1 0 1,3-4 0,6-2-1,1-2 9,2 0-6,1 0-3,-3 2 0,-2 2 0,-6 4 2,-5 2-2,-5 4 0,-9-2 6,-5 0-5,-5 0 5,-6-1-6,-2-3 0,-3-3 1,-1-4-1,1-3-5,3-7-48,2-5-131</inkml:trace>
  <inkml:trace contextRef="#ctx0" brushRef="#br0" timeOffset="1080">1091 399 236,'5'0'227,"-2"0"-185,1-2-42,-4 0 0,2 0 40,1 2-7,0-2-25,1 0-3,0 0-1,2-2-3,0 0 5,1-2 11,-2 0 4,2-4-7,-3-4-9,0-2-1,-1 0-1,-3-6-2,-3 2-1,-2 0 2,-4 2 0,-2 2-2,-1 7 0,-4 5 0,-3 8 2,1 9-3,-3 6 1,4 10 0,1 3 1,6 4-1,5 2 0,7 2-1,3-2 2,7-4-1,0-2 0,2-8 0,3-10-2,1-3 2,-2-11 0,0-7-2,-1-4 3,0-10-2,-3-2-4,-2-6 5,-3-1 1,-3 2-1,0 2 0,-2 6 0,-1 8 5,-1 4-10,2 6 3,-2 2-3,2 4 4,1 2 1,1 6 0,0 4 1,5 6 2,-1 2-4,2 4 1,3-4 0,1 0 2,0-3-2,0-6-4,0-2-11,-3-8-97,1-2-88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00.1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6038 126 286,'-4'-16'46,"1"2"-35,-2-2 27,2 4-15,-1 0 24,1 4-13,1 0 2,1 0 0,-2 2-4,3-1-14,0 4 13,0-3-13,0 2-1,0-1 11,3 4-21,-3 1-1,0 0-6,0 1 5,-3-1-10,3 3 5,0 1 0,-3 6 2,2 8-2,-5 10 0,2 8-1,-3 14 5,1 8-5,-3 15 1,2 7 0,2 8 0,-2 4 0,3 0 0,-2 3-1,3-1 3,-1 2-2,0 4 0,-1 3 0,0 1 0,-2 6 0,2 6 0,-1 5 0,2-1 3,4 0-5,4-3 2,-1-9 0,2-8 2,0-5-2,0-7 0,-5 0-1,1 0 3,-1 2-3,0 3 1,-1 3 0,-1 2-1,1 2 1,1 5 0,1-3 0,5-6 1,1-6-3,2-3 2,1-9 0,-2-8 1,-1-2-1,-2-9 0,0-7 0,0-6 2,0-4-4,0-2 2,1 4 0,0-2 0,-3 3 0,-2-4 0,-1 1 0,-3-2 4,0-3-6,-2-5 2,2-4 0,0-8 0,-1-4 0,4-8 0,0-6-1,0 0-3,0-2-7,0 0-32,4-8-25,2-10-223</inkml:trace>
  <inkml:trace contextRef="#ctx0" brushRef="#br0" timeOffset="15191">21 2504 111,'-4'-10'264,"-2"0"-192,2 0-7,1-4-34,0 0 11,3 2 16,-1 0-38,1 2-14,0 4-1,0 4 1,0 2-11,0 0 5,0 2 0,1 0 5,-1 8-5,0 8 7,0 8 2,4 10-6,-4 6-3,2 4 0,-1 3 0,5-4 0,-5 2 0,5-3 0,1-2 1,0-2 2,-2-2-6,4-6 3,-3-1 0,-1-7 2,2-6-2,-2 0-10,-2-4 3,1-1-26,-1 0-9,-1-1-51,1 2-70</inkml:trace>
  <inkml:trace contextRef="#ctx0" brushRef="#br0" timeOffset="15678">338 2783 555,'0'-6'62,"0"0"-53,-4 0 0,4 4-8,0 2-1,2 4 8,0 6-4,1 8 6,-2 6-10,1 8 2,0 6-1,-2 2-1,-2 3 0,2-3 0,0-2-2,0-4-13,2-4-56,0-6-53,2-10-51</inkml:trace>
  <inkml:trace contextRef="#ctx0" brushRef="#br0" timeOffset="15880">380 2641 625,'-16'-15'35,"3"4"-30,1-1-5,7 6-24,5 7 9,5 4-26,5 3-57,4-2-115</inkml:trace>
  <inkml:trace contextRef="#ctx0" brushRef="#br0" timeOffset="16041">565 2707 530,'-3'18'49,"-1"-4"-41,2 0-8,4 4 0,3 6 2,4 4 0,0 4 1,4 0-3,-2 2 0,1 2 1,-4 1 1,0-3-1,-1-7-1,-2-2 0,0-7 5,-2-8-6,-1-4 1,-2-2 0,0-4 7,0-2-7,0-8 0,1-6-4,2-6 5,1-12-3,5-6-6,-1-4 3,2 1 5,2 3 0,-4 6 3,0 12 12,-2 10-12,-2 4-2,2 8-1,-1 6 0,3 4 10,2 8-9,2 6 0,1 8 2,-1 4-3,-1 1-1,1-1-30,2-4-68,1-4-66</inkml:trace>
  <inkml:trace contextRef="#ctx0" brushRef="#br0" timeOffset="16437">958 2939 422,'3'-6'176,"-3"2"-128,-2 0-48,2 0 0,4 2 0,6 2 14,4-4-9,10 0-1,6 0 1,6-4-2,3-2 3,0 0-6,-1 2 1,-3 0-2,-7 0 1,-8 2-3,-6-6 2,-6-4-12,-4-2-6,-6-4 7,-3 0 12,-3 6-1,-6 4 1,1 8 0,-4 8 3,2 8 0,0 8 1,0 8 2,4 6-6,4 4 3,2 2-2,7 0 1,4-5-2,8-5-1,3-8 0,11-8-6,5-12-3,7-11 6,5-9-32,4-4-36,-4-3 57,-3-6 5,-10 4 10,-11-2 9,-7 3 27,-10 2 24,-5 4-31,-4 6-14,-4 2 11,1 4-24,-2 6-2,0 6-2,0 6 2,-2 10 4,0 6-4,2 4 0,4 2-1,2 3 4,6-7-7,2-2 2,2-4-6,2-8 8,3-6-5,2-8-3,1-8-3,-1-6-16,0-8 18,-1-4 1,-2-6 6,-2 1 2,-1 5 1,-2 4 2,-2 8-1,1 6-2,-1 4 0,2 6-1,2 6-1,0 2-3,-1 4-10,1 3-28,1-2 16,-2 2-21,0-6 23,-1 0 8,-2-6 17,1-5 14,-3-4 5,1-6 27,-1-6 6,1-2-32,3-4 3,2-2-12,1 2-1,7 2 9,2 2-13,4 2-1,3 4-4,1 6 1,0 2-2,2 6 0,-4 8 2,1 8 1,-6 10-3,-1 8 0,-7 6 2,-5 5-1,-2-3-2,-3-4 1,-1-8 0,-1-8 2,0-8 0,-1-10 2,-1-6 6,3-6-8,-3-10 2,3-11 1,1-10-4,1-10 12,8-11-13,1-8 0,7-8 2,1 0-1,2 1-1,0 9 0,-3 14 0,-5 14-7,-2 12-6,-7 14-62,-2 10-73,-5 10-178</inkml:trace>
  <inkml:trace contextRef="#ctx0" brushRef="#br0" timeOffset="17748">2617 2567 382,'1'-19'130,"-1"1"-30,-1 0-60,-1 4 1,-1 4-4,-2 2-8,0 2-2,-3 2-22,-1 6-4,-1 4 0,-3 10 1,-4 11-2,-1 6 0,-4 14 0,0 5-1,4 4 1,6 2 0,5-2 0,7-4 0,7-6-5,3-7-16,7-12-11,3-9 17,5-9-12,10-11-2,9-10-17,9-9-146,5-4-5</inkml:trace>
  <inkml:trace contextRef="#ctx0" brushRef="#br0" timeOffset="17982">2854 2865 259,'20'-24'142,"-11"2"-28,-8 4-1,-5 2-55,-3 6-18,0 2-19,2 4-14,0 2 0,1 2-7,3 4 0,-5 6 0,2 8 2,-3 6-2,1 4 0,0 5 0,6-4-3,0 0 5,4-5-2,2-6 0,4-9-5,0-5 5,4-9 0,3-9 0,-4-7-2,2-7 2,-1-6 0,-6-6-1,-6 0 4,-4 2-5,-5 4 2,-1 8 0,-3 10-8,3 8-6,3 4-62,4 6-40,1 4-89</inkml:trace>
  <inkml:trace contextRef="#ctx0" brushRef="#br0" timeOffset="18358">3004 2637 612,'-4'-7'87,"-2"2"-66,3-3-18,2 2-3,2 3 0,4 3 4,2 0-3,1 3-1,1 3 2,-1 3 4,0 6-7,-1 5 1,-4 2 0,-1 4 2,-1 0-1,-1-2-1,-1-2 0,2-2 4,-1-2-8,4-6 3,-2-4 1,-1-4-3,1-2 3,3-6 0,1-6 0,3-4-5,3-6 4,1-8-2,1-2-2,-3 2 5,-2 4 0,-1 6 0,-1 4-1,-4 7-4,1 3 5,-1 8-4,-2 3 4,1 7-2,-2 4 2,0 6 0,-3 2-1,1 2 0,2-4-1,0-2-8,3-6-3,3-6 12,-3-4-7,1-4 8,5-8-2,-1-6-15,3-6 3,0-8 1,2-8 13,1-2-3,-3-2 8,-1 2-3,0 8 28,-4 10-20,-3 7-4,0 8-6,-1 6 0,0 9 19,-1 5-11,1 9-7,1 2 0,-1 6 3,3 2-8,2-2 2,5-4-29,1-2-70,5-8-103</inkml:trace>
  <inkml:trace contextRef="#ctx0" brushRef="#br0" timeOffset="18992">3496 2358 375,'-12'-12'251,"2"6"-210,2 6-35,4 0 0,4 12-5,4 8 16,-1 8-5,2 10-10,0 6 5,2 6-7,0 3 0,-3-3 1,3-6-1,-2-4-8,-1-10-14,-1-8-23,2-8-22,0-8-36,1-8-22,4-8 20,2-6 95,-2-8 10,-1-2 103,-2-2 53,-6 0-58,1 1-14,1 4-47,1 2-6,2 3-18,5 3-3,5 1-10,0 3 3,4 5 1,-1 5-4,0 6 0,-2 5 2,-1 8 1,-4 7-2,-5 7-1,-10 5 0,-3 4 4,-10-3-4,-5 2 0,-2-6-2,-4-2-9,-3-6-16,3-4-14,4-7-5,6-8-17,9-11-251</inkml:trace>
  <inkml:trace contextRef="#ctx0" brushRef="#br0" timeOffset="19453">3780 2557 540,'6'-7'87,"-4"5"-86,-4 2 2,6 23 17,-6-14 17,0 4-18,4 1-5,0 4-12,0 14 3,4 4-5,4 6 4,2-2-3,-1 0-1,3-4-6,-2-8-10,-2-8-39,0-5-96</inkml:trace>
  <inkml:trace contextRef="#ctx0" brushRef="#br0" timeOffset="19690">3924 2358 645,'-10'-26'85,"-2"6"-56,3 0-24,2 8 2,6 8-7,1 4-31,4 2-3,2 6-68,1 4-322</inkml:trace>
  <inkml:trace contextRef="#ctx0" brushRef="#br0" timeOffset="19861">4004 2444 567,'-2'0'88,"4"-6"-67,1 0-17,1-2-1,6 6 2,1 2 13,1 2-13,-1 4-5,3 6 4,0 8-1,-3 6-3,1 7 0,-2 3 1,-4 4 0,4 0-1,-1-2 0,-2 0 2,1-6 0,-3-4-4,-4-8 1,1-2-16,-2-8 16,0-4-9,-2-6 8,2-4-12,0-8-11,2-8 16,2-10 9,6-10 0,3-8 0,3-4 0,5-2 0,-1 5 29,-2 9-18,1 12-4,-6 14-7,-1 8 1,-4 10-1,0 10 0,-3 8 0,-3 8 2,1 9 0,1 1-4,1 2-5,3-4-34,2-8 10,3-8-31,3-10-29,2-10-44</inkml:trace>
  <inkml:trace contextRef="#ctx0" brushRef="#br0" timeOffset="20277">4567 2572 261,'5'-29'179,"-7"3"-67,-4-1-55,-3 5 2,-1 6-43,0 4 3,2 6-16,-4 6-3,2 8 2,-2 8 0,-1 6-4,0 6 0,-1 7 2,3-3 1,4 0 0,2-4-1,5-4 0,3-6 0,4-6 0,3-4 0,2-8 1,5-6-4,2-6 3,4-8-7,-2-4 6,-1-4-4,-3 0 4,-6 3 2,-1 7 6,-6 6 7,-3 9-14,1 4 4,-4 5-2,1 9 1,-3 4-5,3 8 2,-2-1 0,3 2-5,1-2 5,1-6-19,3-2-9,2-4-123,-1-8-49</inkml:trace>
  <inkml:trace contextRef="#ctx0" brushRef="#br0" timeOffset="20681">4754 2182 385,'10'-77'133,"-3"17"-10,-2 16-61,-5 16-36,0 12 2,1 10-21,-1 6 0,4 4-5,-1 10-1,3 14 3,0 14 1,2 16-1,1 13-5,1 3 1,3 0 0,3-2 1,5-2 0,0-10-2,1-7 0,-7-12-26,-1-9-6,-7-7-9,-3-9-65,-5-4-58</inkml:trace>
  <inkml:trace contextRef="#ctx0" brushRef="#br0" timeOffset="20928">4779 2653 283,'-11'-10'200,"4"0"-89,5-2-87,7-2 14,4 0 4,4-3-23,4 2 6,1-3-17,4 1-7,1 1 3,1 0-2,-1 2-3,0 2 1,-3 4 0,-1 2-1,-4 4 2,-5 0-1,-2 4 0,-3 2 1,-1 2-3,-4 8 2,-4 6 0,-1 8 3,-2 6-3,-1 5 0,1-3 0,-1 0 0,3-4-3,1-8-24,1-8-33,0-4-77,3-8-122</inkml:trace>
  <inkml:trace contextRef="#ctx0" brushRef="#br0" timeOffset="21252">5018 2287 601,'-1'-29'93,"-5"7"-71,5 5-13,1 8-9,5 6 0,5 6-16,2 1-7,1 4-86,2 3-111</inkml:trace>
  <inkml:trace contextRef="#ctx0" brushRef="#br0" timeOffset="21363">5130 2316 310,'5'10'172,"-2"-4"-53,-1-4-82,-2-2-19,0 2 9,1 2-8,-1 6-5,3 6-1,-2 6-12,1 2-2,1 4 1,-1-2 0,1-2 3,2-4-2,1-4-1,0-3 1,4-6 2,3-3-6,4-6-3,2-6-17,2-6 8,1-6-9,-6-6-9,0-6 8,-8-4-8,-8 2 23,-4 0 2,-6 4 8,-1 10-1,1 6 1,1 6 0,3 4-1,2 4 3,6 0-2,2 0 4,3 0 5,0 0 10,5 0-4,2 1-6,-1 2-2,0 1-4,0 4-3,-3 2 0,1 6 1,-3 2 3,1 4-3,-5 4 2,3 0 17,-2 0-14,3 0 7,1-2-13,3-2 3,-2-4 0,0-4-3,-3-6 0,-3-2 7,-1-9-7,-1-8-1,-2-4-1,4-12 2,0-7-2,5-8 5,3-4-3,3 0 27,1 8-2,1 8-9,-3 12-16,-3 10 7,-2 13-3,-6 12 5,-3 15-1,-7 14-2,-6 12-6,-6 8-14,0 3-45,-3-5-185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3:25.54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 72 564,'-4'4'100,"0"-2"-69,2-6-26,-1 0 6,3 2-2,5 2 19,9-4-7,9-2-10,12 0 7,10-4-11,4 2 1,0-2-8,-4 4 6,-7 0-6,-8 2 0,-7 0 0,-6 2 1,-7 0-1,-5 2-7,-2-3-12,-3 3-33,0 3-1,2-1-37,-4 4-158</inkml:trace>
  <inkml:trace contextRef="#ctx0" brushRef="#br0" timeOffset="269">182 150 612,'-8'8'90,"2"-2"-54,3-6-3,0-2 17,6 2 23,-3 0-36,4-2-12,8-2 19,10-2-36,8-2 3,10 2-11,2 0 0,-2 2-3,-5 2-18,-5 2-17,-9 2-10,-5-2-15,-6 2 23,-7-2-17,-1 2-23,-2 0-135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3:29.7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455 594 425,'-7'2'49,"3"-2"-22,0-2-12,1 0 21,1 2 19,4 0-21,-2-2-1,1 2-8,2-4 8,6 1-6,1-2-20,5-4 2,2 0-3,3-4-5,0-5 6,3 0-6,0-5-1,3-4 2,-4-3 2,-1-2-8,-3-6 4,-2 2 0,-6 0 4,-7 4-2,-5 4-2,-8 4 0,-7 6-1,-8 10 0,-9 5-2,-10 14 3,-5 9-2,1 10 2,-1 8 0,4 8-1,7 4 2,6-2-3,7 2 2,6-4 0,9-5-3,7-7 3,10-4 0,8-8-1,7-8-5,9-8 5,11-8-12,6-10 0,6-4 11,3-8-7,-5-4-2,-5-5 10,-9 0-8,-8-3 9,-8-3 0,-5 1 0,-6 6 10,-2 4-8,-3 4 1,1 8 0,0 4-2,-2 4-2,-2 4 1,2 4 0,0 2-1,0 4 2,-2 10-1,-3 8 2,-4 10 2,-6 12-3,-7 9 1,-2 4-2,0 8 7,-2 1-6,3 2-1,3-4 0,5-3 2,3-12-5,5-6 1,4-15-13,3-6 5,-1-10-12,2-6-8,1-6 4,4-4-91,3-8-123</inkml:trace>
  <inkml:trace contextRef="#ctx0" brushRef="#br0" timeOffset="781">1282 728 623,'0'-2'81,"-4"0"-40,0-2-29,-1 2 16,-5 10 11,-4 8-13,-4 8-20,-6 9 2,-2 10-5,1 5-3,3 6 2,2 1 1,2 3-6,1-4-4,2-2-26,-2-2-20,4-2-23,-1-5-155</inkml:trace>
  <inkml:trace contextRef="#ctx0" brushRef="#br0" timeOffset="22432">503 63 337,'-20'-9'74,"0"1"-20,1-4 1,-2 2-22,3 2-10,-1 0-9,3 4 17,2 2-22,2 0-1,1 2 10,1 2-15,-2 4 31,2 2-8,-5 4-20,-2 6 14,-1 8-9,-7 10 10,-5 14 0,-5 13-20,-2 11 15,2 10-10,1 8-5,8 9 8,6 1-9,11 2 0,13 0 0,11-1-2,15-9-1,16-10-18,21-10-23,21-19-27,22-21-126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3:33.6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43 587 409,'-9'-2'60,"-1"0"-40,1-4 59,1 0-40,4 2-8,1 2 3,3 0-20,0 0-3,2 0 10,-2-2-6,3-2-12,2-4-3,6-4 6,8-2 0,10-2-6,5 0 0,8 2 0,3 2 0,-1 2 0,-4 6-1,-8 6-1,-7 4-3,-11 8 5,-11 12 0,-13 12 2,-9 12 1,-13 12-2,-8 5-1,-1 3 0,0-6-2,3-6 2,6-10 0,10-8 0,8-12 0,5-10-3,7-4 3,7-6 0,11-4 3,7-4-3,12-2 0,10-4 2,8-4-2,5-2-1,-2-2 1,1 4 0,-2 2 2,-3 2-2,-5 4-1,-4 6 1,-8 0-18,-10 2-10,-8-2-7,-8 2-10,-8 2-30,-5-2-159</inkml:trace>
  <inkml:trace contextRef="#ctx0" brushRef="#br0" timeOffset="549">1123 918 693,'-5'6'67,"0"-2"-31,-1-8-6,-1 2-1,-2 8 7,-1 8-27,-5 8-8,-3 12-1,-4 8 0,2 3-17,0 0-15,3 0-18,0-5 2,4-2-22,0-2-93</inkml:trace>
  <inkml:trace contextRef="#ctx0" brushRef="#br0" timeOffset="16852">1414 549 475,'-9'8'77,"3"-4"-76,0-6 4,3-2-5,3 6 6,3-4 33,9 0-6,7-4-22,5 0 3,12 0-5,4-2 6,3 0 9,3 2-20,-1-2 2,3 0-6,-1 2 0,5 0 3,-4-2-2,1 2-1,-4-4 2,-3-2 1,-7 0-3,-8 1 0,-6-3 1,-6 1 2,-6 0-2,-5 2 0,-2 1 0,-1 3 2,2 3-6,-3 3 2,0 1 0,0 1-3,0 2 4,0-3 0,-3 5 3,0 9 0,-7 11 0,-4 11-3,-7 14 0,-2 8 4,-4 2-4,5 2 0,1-5 2,3-5 0,1-4-3,5-8 1,0-4-10,4-6 7,3-4-25,3-6-9,2-4-25,0 2-94,0-4-107</inkml:trace>
  <inkml:trace contextRef="#ctx0" brushRef="#br0" timeOffset="17504">2577 78 641,'0'-22'79,"-2"4"-32,-1-2-22,0 6-15,1 10 15,2 5-21,3 6-4,6 9 10,4 16 2,5 18 5,6 20-17,0 12 1,-3 10 5,-1 11-4,-7-3 2,-8 4-4,-9-1 0,-12-3 6,-17-4-6,-25 1-1,-13-6-16,-16-4-24,-15-5-16,-8-8-21,-4-8-173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23.2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175 606 423,'3'-26'109,"-3"-4"-43,-3-2-2,-2 0-20,-1 3 1,0 4-12,-1 3-9,3 5 25,-2 5-35,3 6-4,2 4 0,1 2-9,-2 0-2,2 2-4,-7 12-4,-8 18 1,-6 15 4,-3 17-3,-3 16 2,5 0-23,9-4 17,8-9-7,5-12-6,7-12 8,8-13-5,3-12 13,5-12 7,6-12-10,1-12 4,2-14-2,-4-10 0,-1-11 7,-9-6 2,-8-8 0,-8 5 1,-7 4 2,-7 10 0,-1 16-2,2 12-1,2 8 0,4 12-62,1 8 25,6 3-32,1 6-76,4 3-55</inkml:trace>
  <inkml:trace contextRef="#ctx0" brushRef="#br0" timeOffset="412">406 432 424,'18'-39'99,"-3"-5"-27,-4-2-27,0-4-20,-1 4-14,-2 2 3,-3 6 1,-1 2-15,-3 6 11,-1 7-10,0 5-1,0 9 1,-1 2 1,1 5-4,0 4 0,-3 2-7,2 8 6,-1 12 5,1 11-2,-1 13 0,4 14 3,2 10-4,3 4 1,2 6-1,2-2 1,1-3 1,0-11-1,-1-4 0,-2-8 1,-4-10-2,-3-4 1,-6 1-6,-5-9-2,-2 2-46,-1-4-56,1-6-71</inkml:trace>
  <inkml:trace contextRef="#ctx0" brushRef="#br0" timeOffset="796">395 774 538,'2'-11'90,"3"-4"-76,7-3 10,1 0 2,9-2-10,4 0 2,10 2-17,2 0-1,7 2 0,2 2-28,1 4-28,0 0-116,-4 6-76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24.4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0 100 150,'3'-12'275,"-1"-4"-166,-1 0-31,-1-2-27,3 4 1,-3 2-9,1 6-22,-1 2-17,2 2-4,-1 6-6,3 4 6,-1 10-1,4 12 1,0 14 4,1 13-4,2 2 0,0 4 1,0-9-1,2-8 0,-2-8-2,0-10-4,2-8 1,30 8 2,-29-34-6,-2-2 3,3-2-13,-1-2 7,12-10 5,-4-6-3,-4-4 7,-3-2 3,-7-2 0,-2-3 5,-3 6-4,-1 4 4,-1 5 2,-1 12-3,2 6-6,-1 5 2,0 6 0,0 9 8,3 17-1,-1 11 2,3 14-9,-2 8 2,6 4 0,-1-2 0,5-5-4,2-10-1,4-8-43,-2-11-108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25.3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296 295 364,'12'-14'69,"-2"-3"-48,-1-1-21,-3 4 1,1 6 9,-2 2 32,-3 4-27,-1 2-14,-1 0-1,0 0 3,0 2-1,0-2 1,0 2 3,0-2 3,0 0 23,0-2-16,-1 2-8,1 0-6,1 0 0,-1-2-3,0 2 1,0 0 0,0-2 2,0 2-1,0 0 11,0 0 6,0 0-17,0 0 4,0 0-1,0 0-3,0 0 10,0 0-8,0 0 4,0 0 11,0 0-6,0 0 2,0 0-6,-1 0-8,-1 0 4,-5 2-4,-1 6 0,-4 6-1,-5 12 2,-2 10-3,-3 9 2,0 5 0,1 2 1,0 0 1,3-2-1,1-2 1,0-6 2,4-6 0,-2-5-4,0-9 0,0-6 8,-2-6-8,2-6 0,-2-4 1,4-7-1,2 0 0,2-9-15,5-6-6,7-5 20,1 1-7,8-3 8,1-2-2,6 5 1,2 2 0,3 2-1,1 2 2,2 0 1,1 4-1,-1 2 0,1 0-2,-1-2 6,0 2-5,-2-4 1,-4-4 0,-1-2 0,-4-6 0,-4-5-6,-6-1 4,-8 0-14,-2 0-14,-10 4 4,-6 2 16,-1 0 9,-5 8 1,3 2 0,1 4 6,3 6-1,3 4-2,4 4-3,4 0 0,1 2 10,4 0-10,0 0 0,3 0 0,-3 4 1,2 6 3,-2 6-4,1 10 2,-2 10 16,4 6-5,0 6 4,3 4 2,1 4-18,3 1 5,2 1-6,0 2 0,4-2 6,-2-4-6,1-3 0,1-8 1,-3-7 1,2-3-3,-4-9 1,1 0 0,0-6-4,0-2-1,-4-6 0,1 0 3,-2-2-5,-2-2-3,-2 2-14,-3 2-24,-4 4-34,-2 4-86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26.6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3 293 436,'0'-22'135,"0"4"-33,-1 2-57,1 4-18,-2 8 5,4 2-16,-2 0-9,0 2-7,1 2-3,1-2-2,-1 4 5,3 2 0,4 8 3,2 8-1,4 8-4,2 10 2,1 6 0,0 6 1,-2 7-1,0 3 0,-2 2 3,-1 0-1,2-4-4,-4-6 2,0-12 0,-4-9 1,-1-14-1,-2-6 0,1-5 1,-3-2 1,1-5-4,2 2 2,-3-2 0,1-1 1,-2 0-1,0 0 0,0 0 4,1-1-1,-1-2 3,3-4 1,0-8-4,1-7 15,5-6-14,1-14 0,0-8-3,3-18 2,0-16-6,6-21 3,-2-3 0,1 0 0,-3 13 0,-2 22 0,-6 23-2,-2 17-4,-5 17 1,0 8-20,-3 2-10,-2 6 6,-3 6-2,-1 4-9,-1 2-14,3 2-100,3 3-13</inkml:trace>
  <inkml:trace contextRef="#ctx0" brushRef="#br0" timeOffset="636">541 626 705,'9'24'114,"-5"-12"-2,-1-10-51,-6-8-2,3 4-21,3 2-38,-3 0-25,1 0-93,-2 6-154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0:04.9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 81 438,'-2'-14'49,"4"-2"-32,2-4-17,6 8 0,1 0-2,4 6-3,5 4-47,3 4-66</inkml:trace>
  <inkml:trace contextRef="#ctx0" brushRef="#br0" timeOffset="165">543 51 313,'8'-4'64,"-5"-2"-25,-1-6-38,-1 2 2,3 2-3,1 2-2,5 2 1,5 4-42,3 4-64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26.08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49 256 570,'-3'4'114,"3"-8"-81,12-5-2,7-2-5,9 1-13,10 2-5,13 1-8,1 7 0,-4 4-10,-5 5-64,-11 3-27,-17-1-356</inkml:trace>
  <inkml:trace contextRef="#ctx0" brushRef="#br0" timeOffset="198">13 456 542,'-10'22'77,"5"-8"-76,7-7 48,5-7 10,8 1-28,9 2-5,14-3-26,10 1 0,7-1-1,2 2-26,-3 1-14,-5-2-41,-3-2-199</inkml:trace>
  <inkml:trace contextRef="#ctx0" brushRef="#br0" timeOffset="403">834 246 449,'8'-35'98,"2"-2"-27,4-2-25,2 3-1,4 7 4,3 4-31,6 5-9,0 8 5,4 2-10,2 8-4,-2 4 0,-2 8 0,-3 4-2,-6 8 2,-7 6 0,-7 10 1,-12 8-1,-9 8 0,-12 7-1,-12 3 1,-8-4-1,-7 0 1,-3-10-1,2-3-3,6-11 3,12-10-1,10-10 0,12-4 2,6-6 2,5-4-2,9-2 0,9 0 20,15-2-19,13-2 9,14-2 2,9 0-6,5 4 27,6 0-8,4 4-22,1 4 11,-1 0-12,-15 2 4,-14-2-4,-18-2 0,-12-4 41,-14 2-5,-5-2-12,-4-2-6,0 2-13,0 0-13,-2 0 6,2 0-9,0 2 4,-2-2-41,2 0-30,0 2-21,-5 6 27,-8 8-67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27.6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0 351 290,'0'4'65,"0"-2"-54,4-4 3,1-2 43,5-4-39,3 2-4,7-2-6,2 0-4,5 2 21,-1 2 4,3-2-2,1 0 4,0 4-21,2-4 13,1 4-11,7 0-5,8 0 29,10 0-23,17 0-7,12-2-1,15 4 3,11 0-6,10 0-2,8 2 0,13 4 2,13 0-2,12-2 1,9 0-4,10 2 13,-1-4-11,-2-2 1,1 2 0,5-4 3,4-6-2,8-6 4,4-2-5,1-4 7,-4-4-10,4 2 3,-1-5 0,3 1 0,1 2 0,-2 4 0,-14 0-4,-10 6 13,-14 4-11,-11 2 2,-12 2 0,-10 0 1,-7 2-1,-16 2 0,-12-2-4,-12 2 8,-16 0-4,-17 2 5,-14-2-3,-17 0 32,-12 0 13,-8 0-6,-6 0-12,-2 2-24,-2-2 2,3 2-7,0 0-8,0 0 5,0 0-12,0 0 2,0 0 12,0 0-6,0 0 5,0 0 2,0 0-9,-1-2-9,-2-2-30,-4 0-8,-3 0-16,-5 2-185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28.5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580 0 185,'-5'4'47,"3"-2"-40,0 0 12,1 0 3,-1 0 7,2 2 1,-1 4-17,-1 0 15,2 4-19,0 2-6,0 2 24,0 2-24,2 4 16,-1 4-8,1 4 4,1 5 11,1 2-13,-1 7-6,0 6 4,1 7-7,1 3 5,-2 6-9,0 6 0,1 7 12,-6 5-11,-1 10 0,-6 12 6,-1 13 0,-3 11-5,-5 8-2,-6 9 2,-1-1-5,-3-2 4,-4-1-1,2-5 0,1-5 3,1-5-6,5-4 3,1-4 0,7 3-1,5-3 1,3 1 0,4 3-1,-1 4 7,-2 2-7,-5 9 1,-3 5 0,-6 10-5,-5 5 5,-2 2 0,2 3-3,5-3 1,6-11 2,11-12 0,5-14-1,8-13 0,0-15 1,2-8 0,-2-4-1,-6-6 6,-4-1-3,-1 3-2,-2 8 0,-3 10 2,-2 13-2,-4 13 0,-4 16 0,-6 9 1,-3-1-3,0-5 2,8-19 0,5-24 3,9-24-2,3-19-1,5-17 0,-1-10 6,-1-8-6,0-6 0,2-2 0,0-4 0,0-2 0,-2 0 0,-1-4-1,-2 0 3,0-2-3,0-2 1,0 2 0,-2-2 5,2 0-5,-1-4 1,-1-2-4,1 0 5,-1-2-9,2-2 7,-2 2-35,0 0-9,1-2-51,-2 2-39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30.67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490 0 253,'-2'2'62,"2"2"-27,-1-4-24,1 0 6,0 2-1,1 0 11,-2 4 10,-2 4-15,0 4 8,0 8-24,-2 6 13,0 6 11,2 8-22,-4 8 22,2 6-8,-3 13-7,-4 7 6,0 10-9,-1 10-3,0 8-1,1 11-6,0 7 14,2 6-10,-3 7-4,-1 3 4,-2 0-4,-4 3 0,-2 2-2,-1 1 3,-1 0-2,4-3-1,0-3-3,5-6 2,0-8-3,3-9 3,1-13-1,1-8-1,-2-12 0,0-7 3,2-9-3,-3-2 2,-1-8-8,2-6 2,2-8 3,0-7-2,3-9 2,-2-6-3,2-7-22,2-2-11,0-5-38,5-5-44,4-4-12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4:01.6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 1111 203,'-5'-6'38,"-2"0"-22,2-2 26,-2 2 14,1 0 8,0 0 3,3 0-23,2 0-12,-1 0 2,2 0-18,0 0-7,0 2 10,0 0-14,0 2 16,2 2-18,-2 0-1,0 0 3,0-2-5,0 2 0,1 0-2,4 0 6,5 0-6,7-2 2,5 2 0,6-2 0,7-2 0,6 0 0,4-2 0,7-2 4,1 0-8,8-2 4,8 2 0,8 0 1,5 0-1,8 2 0,2-2-1,7 0 2,4 0-7,5-2 6,6 2-16,5 2 16,0-2-7,-4 2 2,-2-2 4,3-2-2,-2-1-2,-4-3 5,2 0 0,0-4 0,-1 0 0,3-4 0,0 3 0,3-2 3,-3 1-3,-4 2 0,-2 0 0,-1 0 1,0-2-1,-3-4 0,-2 0-3,-3-6 5,-6 0-5,-6-4 3,-7 2 0,-3 1 1,-7 3-1,-6 5 0,-3 2-1,-2 2 7,-2 0-6,2 1 0,-1 0 0,-2-2 10,2 0-8,-5-2 4,1 0-4,1 2 5,1-2 2,5 2-9,2 0 1,3 0 5,5-1-5,8 3-1,6 3 0,8 0 8,8 5-10,2 2 2,6 6 0,-2 2 2,-4 5-2,-4-1 0,-4 1-1,-4 1 2,-4-3-4,0-2 3,-1-1 0,1-1 1,3-4-1,2 3 0,0 0-1,0 1 5,-2 1-7,-2 0 3,-5 1 0,-3 1 2,-3 5-2,1 1 0,1-1-1,1 4 5,7-1-7,1-5 3,6 2 0,7-3-2,3 2 3,10 0-1,5 0 0,3 1 0,0 2 0,-7-1 0,-1 0 0,-6-2-1,-5 4 1,-5 2 0,-1 0 0,-2 2 0,-2 0 0,4-2 0,3 0 0,0-2 0,0-4 0,-4 0 0,-3 0 0,-5-2 5,-6 0-10,-5-2 5,-5-2 0,-5-2 0,-5 2 0,-9-2 0,-6 0-1,-8 0 4,-8 2-5,-7-2 2,-8 2 0,-6 0 0,-2 0 0,-4-2 0,1 4 0,0-2 3,3 0-6,2 2 3,5 0 0,4 2 1,5 2-1,5 0 0,1 4-1,2-2 4,-3 2-5,-3 0 2,-4 0 0,-5 0-1,-4 4 1,-3 6 0,-7 4-1,-1 8 2,-4 8-4,-2 11 3,-2 5 0,1 8 1,2 6-1,3 6 0,5 4 0,1 5 4,4 7-6,0 2 2,4 9 0,-2 7 0,-2 8 0,-2 3 0,-8 5 0,-8 2 4,-9 1-4,-9-5 0,-5-4 1,1-2-2,0-9 1,5-7 0,3-10-1,2-7 5,-1-5-4,-1-4 0,-3 4 0,-2 0 2,1 7-2,-3 1 0,2 2 0,-1-4 3,1-2-5,5-3 2,2-9 0,4-8 0,4-6 1,2-8-1,1-10 0,1-5 2,-1-7-3,2-6 1,-4-7 0,1 0 3,-1-1-2,-5-2-1,2 0 0,-5-2 3,0 2-6,1-2 3,1-2 0,1-2 6,-1 0-1,1-4-4,-3-2-1,-2 0 6,-3 0-4,-6 0-2,-2 0 0,-5 0 2,-6 0-1,-9 4 0,-5 0-1,-5 4 0,-5 0-2,-1 2 2,-1 4 0,1-2 0,0 2 0,-3 0 0,3 4-1,-3-2 2,2 4-1,-2 1 0,-1-3-1,-9-4-1,-10 1 2,-2-4 0,-5-1 0,-6 2 3,0-1-7,-2 0 4,-5 1 0,-3-3 3,2 0-1,4-3-2,1-2 0,1 2 3,2-4-5,4 0 2,0-2 0,3 0-1,5 0 1,4 4 0,3 2-1,2 2 3,5 0-2,1 2 0,2 0 0,5 0 0,3 2 0,3 2 0,5 0-1,-3 2 3,-2-2-3,1 0 1,-1 0 0,4 1-1,3-2 1,2 1 0,3 0-3,-1 0 5,2-1-2,0 1 0,2-2 0,1-2-1,-1 2 1,1-1-5,-1-1 1,-1 1-9,-1 0 12,-1-2 0,0 0 1,0 4-3,5-1-3,4 4-8,1 0 0,3 0-4,3 0 16,1-4-2,-4 2-2,-2 0 3,-3-2 1,-2 2-15,-2 2 4,-1-4 2,-2 2 11,-1-4-10,-3 0 10,-5-6 1,-1 0 0,-4-2 0,-1 0-1,-1 0 3,2 2-1,0 0-2,0 0 0,-6 2 0,0 1 1,-4-2-1,-1 1 2,0-3 0,-2-2 4,3 3-5,2 0-1,3 2 12,4 5-2,6-1-6,5 1-4,1 0 3,3-1 5,-1 0-7,2 2 1,-2-2-1,2-1-1,-2 2 0,1-1 0,0-2 2,1 2-2,0-2 0,1-2 0,1 0 0,3 0 1,0-2-1,3-2 0,2 2 1,-2-2-6,-1-2 5,-4 4-3,-1-2 1,-3-2 2,5 2-1,2 0 1,4 2-13,1-2 10,4 2 3,0-4 0,-2 2 2,1 0-2,-5 0 0,-3 0 0,-3 2 2,-2 0-4,1 2 2,-1-2 0,4 0 0,0 0 0,3-2 0,1-2-1,-1-2 3,1-4-2,2 0 0,-1-2 0,-1 0 3,3 0-3,-2 2 10,0 2-6,-80-4-1,98 6 5,3 2-6,1 0-1,1-2 7,-16 0-8,1 0 3,0 0-3,2 0 4,0 0-1,0-2 1,0 0-3,2-4 3,-1 4-4,1-4 0,-1 4 4,1-4-3,3 2 8,3 0-9,2-2 0,0 0 3,2 2-1,1-2-2,-2 2 3,2-2 0,1 4 12,0 0-12,0-2-1,5 3 7,2 2-7,3 1 0,0 0-2,6 0 3,-1-3-7,2 3 4,1-1-7,0-2 6,0 2-16,1-2 0,2-3-19,3 1-120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00.9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340 1394 371,'-2'-42'49,"-6"2"22,-4-1-12,-3 4-24,-3 6-3,-1 12-14,1 5-6,-6 6-12,-1 9 0,-5 9 7,1 11-3,-3 9-2,2 12-2,3 10 9,5 10-2,6 8-7,7 3 2,7 0 4,9 0-5,11-7-1,11-4 0,7-10-7,15-6-12,11-10-48,8-9-206</inkml:trace>
  <inkml:trace contextRef="#ctx0" brushRef="#br0" timeOffset="10334">10747 157 489,'10'-24'17,"10"-4"58,11-4-44,10 0-1,9 10-4,7 8-5,6 10-7,1 12-12,1 12 0,-5 14 0,-3 18 4,-7 20-7,-11 20 1,-13 23 0,-11 25 2,-13 20-2,-9 15 0,-6 3 2,-7-1 0,-12-19-4,-16-20-4,-21-23-93,-29-29-259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5:54.2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456 1061 168,'-1'-9'72,"-1"-3"-27,-1-3 7,1 1-25,2-3-2,0 1-8,3-4-17,2 4 40,1-2-36,-2 2 11,2 4 2,-3 4 21,-3 2-3,0 2-4,0 2-10,-2 2 10,1-2-25,-1 2-4,2 0-2,0-2-3,-2 4-1,2 2 4,0 2 0,-3 6 1,0 6-1,-4 8 0,0 4 0,-4 8 4,-3 6-4,-6 11 0,-4 7 1,-6 8 0,1 4-1,-3 4 0,2-3-1,3-7 5,3-4-7,4-4 3,2-6 0,4-4 2,0-4-2,0 1 1,1-5-4,-2-2 7,0-4-6,0-2 2,1-4 0,3-4 2,1-4-2,1-4 0,3-2-1,0-3 4,3-4-5,0 0 2,1-4 0,-1-1 0,3 0 1,0-2-1,-2-2 0,2 0 2,0 0-3,0 0 1,0 0 0,0 0 7,2 0-6,-2-2 4,1-2-5,1-5 6,5-5-9,3-5 3,7-5 0,2 2-1,7-2 1,4 4 0,1 0-1,5 6 4,3 0-5,3 4 2,2 8 0,-4 4-5,-1 2 5,-4 8 0,-5 4 0,-5 0 0,-2 4-1,-1-4 1,-4 0 0,1-2 3,-1-6-3,0-4 0,1-2 0,0-6 4,2-2-13,-1-2 9,0 2-49,-2-2-59,-1 2-66</inkml:trace>
  <inkml:trace contextRef="#ctx0" brushRef="#br0" timeOffset="835">1051 1931 406,'12'-6'92,"-2"-4"-64,2-3-23,5 4 2,5 3-2,9 2-2,4 1-3,2 6 0,0-2 2,-4 2-2,-1-6 0,-7-1-1,-4-3 8,-4-7-3,-9-2-4,-4-5-1,-8 0-2,-5-1 3,-10 4-1,-6 3-4,-9 9 3,-4 8 0,-5 8 2,-2 8 0,-1 9-1,4 5 1,6 4 0,7 1-2,8 4 3,9-3-1,7 2 0,8-6 1,8-2 2,7-2-3,7-4 2,7-6-1,7-6 5,5-8-3,3-7-3,0-8 0,0-7 7,-2-4-6,-7-6 5,-6-6 8,-4-4-12,-6-6 15,-4-6-17,-3-10 0,1-8-6,5-11 3,3-7-34,4-8-4,0-4 7,1-1 32,-6 5 1,-3 10 1,-8 14 6,-2 10-5,-3 11 16,-4 13 13,0-10-25,-3 46-5,0 2 0,2 6 0,-2 2 4,0 16-3,-2 10-1,-2 17 0,-6 8 7,-2 10-3,-4 5-3,0 8 1,3-2 2,1-1-4,0-3 0,6-6 0,2-8 5,1-5-7,3-7 2,3-8 0,5-8 4,2-6-4,4-8 0,0-6 0,3-8 10,5-2-8,7-6-2,7-4 0,10-4-8,2-2-3,1-4-62,-3-2-7,-5 0-75</inkml:trace>
  <inkml:trace contextRef="#ctx0" brushRef="#br0" timeOffset="1682">1478 1570 439,'6'-8'132,"4"-2"-63,0-6-29,3-2-39,7 4 24,9 0-25,9 4 2,9 3-4,3 6 2,0 2-25,-1 8-20,-7 0-137</inkml:trace>
  <inkml:trace contextRef="#ctx0" brushRef="#br0" timeOffset="1935">2313 1451 413,'12'-6'178,"-3"-7"-143,0-5 13,-2-3-11,1 7-15,-3 0 6,0 6-24,-1 2-4,0 6-3,0 2 2,4 6 1,2 4 0,4 8 1,2 9-3,1 4 2,-1 7 0,0 5 0,-1 3 2,0 2-5,-3-2 3,1-2 0,-1-3-1,-2-6-3,0-2-6,-4-7-4,1-8 5,-2-4 6,-2-8 3,-1-4 0,-2-2 5,3-4-4,4-6-1,3-6 0,2-3 1,5-6-3,1-4 2,2 0 0,2-8 1,2 1-1,5-4 0,1 2-1,1 0 2,-4 8 3,-3 4-4,-6 8 0,-6 6-2,-5 4 1,1 7 0,-1 10-2,3 5 3,4 6-3,0 8 3,0 6 0,-1 4-1,2 4 3,0 2-3,5 1 1,3 0 0,3 0 4,2-5-4,2-6 0,3-6 2,-1-8 0,3-8-2,2-6 0,0-10 3,-2-10 3,-3-8-6,-5-10 0,-6-10 2,-6-10 0,-5-6-4,-1-10 2,-2-5-3,1-5-3,1-2 6,5-2 0,-2 5-2,-2 7 2,-1 8 0,-3 14 0,-5 10 0,1 14-9,-2 10 5,0 10-81,-3 8 45,-6 6-42,-4 8-80</inkml:trace>
  <inkml:trace contextRef="#ctx0" brushRef="#br0" timeOffset="2808">3837 467 418,'12'-32'84,"-9"-1"14,-1 2-39,-5 1-14,3 10-28,0 10-8,1 3-4,-1 5-5,2 7 0,-2 7-1,1 10 3,1 10-2,-2 16 0,2 10 3,0 16-1,-1 9-1,1 7-1,1 2 4,1-4-1,-3-5-4,1-11 1,-2-8 0,1-12-1,1-10 1,2-10 0,-3-8-2,2-10-4,-1-8-22,1-4-51,6-8-406</inkml:trace>
  <inkml:trace contextRef="#ctx0" brushRef="#br0" timeOffset="3632">4558 1644 322,'-12'-4'105,"2"-2"-2,3-2-28,1-2-3,3 4-38,2 2 12,-1 2-32,2 2-13,0 0 20,3 0-18,7 0 14,15-2-14,15 0 8,16-2-16,11 0 5,1 2-4,-3 2 2,-11 0-45,-14 2-7,-14 2-18,-14 0-135</inkml:trace>
  <inkml:trace contextRef="#ctx0" brushRef="#br0" timeOffset="3901">4500 1851 533,'-8'19'77,"5"-6"-62,13-13 51,11-3-31,18 2-8,15-1-20,9-2-2,4 1-5,-2 6 6,-10-3-11,-6 4 5,-13 2-9,-7-1-28,-9 4-25,-7 3-96,-11-2-97</inkml:trace>
  <inkml:trace contextRef="#ctx0" brushRef="#br0" timeOffset="4201">6275 1265 365,'2'-30'87,"-8"0"-9,-5-5-18,-7 8-38,-6 3 15,-4 6-23,-5 4-10,-6 6-4,-3 5 6,-3 10 3,-1 7-6,-2 5-3,3 12 9,3 5-9,8 8 1,3 6-1,7 6 8,3 4-6,8 5-2,5-1 0,9-2 7,8-6-6,7-2 0,11-8 3,7-7 0,6-10 10,9-7-5,5-12-6,3-6 4,-2-10-6,-3-2-1,-7-3 0,-8-1-14,-10-1 5,-7 5-26,-10 2-105</inkml:trace>
  <inkml:trace contextRef="#ctx0" brushRef="#br0" timeOffset="4591">6527 1712 506,'7'-2'127,"-2"-2"-54,-1-6-32,-3 0-5,-1 6-27,3 4-9,0 8 0,3 6 0,0 10 2,3 9 2,-2 10-4,-1 8 0,-1 5 5,0 0-7,2 0 2,1-2 0,1-4-6,-1-5 6,0-4-31,1-4-38,-5-5-120</inkml:trace>
  <inkml:trace contextRef="#ctx0" brushRef="#br0" timeOffset="5337">7383 1321 337,'0'-26'82,"0"0"47,-2-6-64,-1 0-15,-1 8-13,3 4-15,-2 6-14,-1 4 8,2 3-16,1 4-1,-1 5 1,-1 3-2,-4 10 1,-3 9 1,-1 14 0,-4 10 4,-1 12-4,3 7 0,1 5 0,2 2 4,3 0-5,6-4 1,4-4 0,6-6 2,8-10-2,0-9 0,9-11-1,6-10 7,4-8-7,6-12 1,5-8 0,1-8-1,-3-13 1,-3-4 0,-5-10 0,-6-3-12,-2-4 7,-4-2-5,-3-2-1,-2 2 6,-3 0 4,-4 1 1,-3 8-1,-3 3 7,-4 5-6,0 9 0,-1 6 1,0 8 7,0 2-8,-2 8-7,0 4 2,-2 4-3,2 10 6,-2 8 2,-1 11 0,-2 6 0,0 9 0,-2 3 0,-1 5-1,-1-2 7,5 0-8,0-2 2,2-4 0,4-6 2,5-1-2,1-11 0,7-6 0,7-6 9,5-8-14,2-6 5,7-4-11,-1-4 4,-3-4-53,-4 0-52,-3 0-69</inkml:trace>
  <inkml:trace contextRef="#ctx0" brushRef="#br0" timeOffset="6100">8467 1684 394,'-4'2'150,"0"-4"-64,2-2-33,2-6-13,2 2 1,2 0-36,2 0 17,7-4-22,11 0 2,10 2 9,14-2-11,14 2 0,11 0-1,6 2 5,3 0-7,-7 2 3,-10 2 0,-15 2-5,-13 0 5,-15 0-1,-14-2-16,-13 0-87,-15-2-62,-15-1-7</inkml:trace>
  <inkml:trace contextRef="#ctx0" brushRef="#br0" timeOffset="6354">8754 1331 218,'0'-12'230,"1"4"-122,1 0-38,2-6-36,3 4-23,5 6 5,3 4-16,2 8 2,0 8 1,1 10-3,-3 10 1,-9 10-1,-3 9 8,-10 5-6,-5 4-2,-1 2 1,-4-2 0,4-1-1,1-8 0,5-5-2,4-3-49,6-9-24,12-10-162</inkml:trace>
  <inkml:trace contextRef="#ctx0" brushRef="#br0" timeOffset="6913">10087 1606 376,'-16'-12'82,"9"0"-36,7-2 18,4 0-11,5 2-26,5 2-6,8-2-13,5 1 1,5 2-9,3-1 9,0 6-7,0 0-2,-3 6 0,-2 5-2,-3 4 2,-7 7 0,-7 6-3,-10 8 4,-10 8-3,-15 4 2,-10 4 0,-5 2 0,-5-1 0,4-5 0,1-4-1,5-6 4,7-8-6,7-6 3,6-6 0,6-8 1,9-2-1,15-6 8,16 0-8,14-4 7,17-2-8,12-2 1,3 0 0,-1-2-3,-9 2 3,-10 2-6,-13 0-5,-14 2-28,-16-5-79,-10 0-203</inkml:trace>
  <inkml:trace contextRef="#ctx0" brushRef="#br0" timeOffset="7382">10879 1235 500,'2'-14'114,"1"-2"-76,5-2-31,5 6 25,8 7-25,2 12-6,5 3 2,-1 10-2,2 8-1,-2 6 0,-8 10 3,-2 4-3,-2 5 0,-4 2 0,-2 3 2,1-1-1,-1-5-1,1-2 0,-4-6 2,1-8-1,0-4-1,-1-8 0,-1-6 1,0-7 1,-1-5 4,-1-6 37,6-6-37,2-8 5,5-7-3,10-9-8,2-10 0,4-10 1,7-10-2,4-10 1,3-12-1,6-9-4,0-3 5,-7 4 0,-11 8-1,-11 12 2,-11 15-2,-7 19-1,-7 12-31,-3 16-75,-8 18 56,-7 14-194</inkml:trace>
  <inkml:trace contextRef="#ctx0" brushRef="#br0" timeOffset="10156">6028 44 236,'-10'4'76,"1"-6"-14,4 0-5,0-2 4,4 2-11,-1 0-28,2 2-13,0 0-2,0 0-7,0 2 13,0-2-11,0 2-1,2-2-1,-2 2 3,3 0-3,5 2 1,9 0-1,11 2 23,16-2-21,16-2 6,17-2 6,21-2-11,15-4 1,20 0-4,28 0 5,29 0 4,29 2-8,20 4-1,3 6 5,-1 6-3,-14 6-4,-11-2 1,-11 0 1,-9-4 0,-17-6 0,-24-4 0,-25-4 3,-25-4-2,-19-2 1,-24-4 1,-12 2 3,-16-2 27,-11 4-16,-9-2-6,-3 4 3,-4 0-11,-4 4-6,-2-2 2,3 4-3,-2 0 1,2 0 3,8-4 0,10 2 2,9-2-1,13-2-2,8 2 0,7-3 1,-3 4-1,-9 1 1,-10 0 0,-14 2 10,-11 0-10,-9 0 9,-2 0-5,2 0-3,-3 0 12,0-2-13,1 2 0,1 0 4,-2 0 1,1 0-5,-2 0 0,1 0 1,0 0 5,0-2-4,0 2-1,0 0 2,0 0-2,0 0-2,0 0-3,-2 0-8,1 0 9,-2 0-39,-3 2-2,-5 2 7,-6 4-40,-5 4-108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05.6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582 120 345,'-6'-16'79,"-1"2"0,-6-16 5,1 6-58,1 6-3,4 6-10,0 6-11,-5 8-2,-6 8 0,-9 10 0,-11 14 6,-8 14-6,-2 13 1,-2 12 3,-2 18 1,3 21-5,-3 14 0,4 13 0,10 3 2,11-3 1,14-17-2,15-14-1,15-12 5,14-10-5,14-11 0,16-11 1,12-10-1,9-10 0,0-7-26,-2-12-73,-7-7-131</inkml:trace>
  <inkml:trace contextRef="#ctx0" brushRef="#br0" timeOffset="462">1097 993 496,'-1'-10'76,"-1"-3"-28,2 1-48,0 6-8,-2 9 8,2 4 1,0 10 3,-1 6-4,-1 9 6,0 8-7,-1 7 1,-2 1 0,1 2 2,-2-4-2,2-3-2,1-10-12,0-4-163,-2-11 23</inkml:trace>
  <inkml:trace contextRef="#ctx0" brushRef="#br0" timeOffset="702">1269 443 576,'-1'-28'68,"-1"2"-68,4 6-3,5 14-24,6 14-12,7 10-137</inkml:trace>
  <inkml:trace contextRef="#ctx0" brushRef="#br0" timeOffset="887">1999 686 359,'38'-12'73,"-2"-4"-44,-3-8 39,-6-1 1,-3 2-27,-6-4-35,-8-1-4,-5-2-3,-8-4-1,-10 0-4,-9 0-4,-8 0-4,-6 4 10,-2 8 3,1 4-2,6 10-1,1 9-2,4 10 1,1 9 4,4 10 0,-1 14 0,3 12 1,3 17-1,4 14 1,5 10 9,6 1-10,4 4 3,6-7-1,1-5 14,1-10-13,1-4-1,-4-8-2,1-11 8,-3-7-9,-2-8 1,-1-6 0,-1-6-2,-1-4 2,-1-4-8,0-4-74,-6-2-73,-8-10-131</inkml:trace>
  <inkml:trace contextRef="#ctx0" brushRef="#br0" timeOffset="1282">1607 1269 450,'5'-22'82,"10"-2"0,17-4-47,10-4-9,13 6 11,10 6-24,9 2-13,6 6 2,0 6-2,-5 6-18,-5 2-34,-9 4-150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07.5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43 774 349,'12'-6'126,"-5"-2"-40,-4-2-5,-1 2-40,-2 2-5,0 2-23,0 4-13,0 0-8,0 6 0,0 4 8,2 10 6,1 12-6,0 14 1,3 13-1,-5 11 1,-1 10-1,-1 8 0,-3-1 0,1-6-2,3-2 2,-2-11 0,4-12 0,-1-7-47,1-13-4,0-10-92,-2-10 3</inkml:trace>
  <inkml:trace contextRef="#ctx0" brushRef="#br0" timeOffset="277">0 889 396,'10'-40'70,"7"5"-34,6 3-30,4 0 35,4 10-13,5 4-19,1 2 2,-4 4-10,0 6-1,-1 4 0,-3 4 3,-2 4-2,-4 4-1,-3 4 0,-3 4-1,-6 8 4,-5 6-4,-3 4 1,-8 3 0,-4 0 1,-2 1-1,-5-1 0,2-7 3,0-4-3,-1-10-1,0-4-1,0-8-10,-2-4-27,-1-8-46,-1-4-63</inkml:trace>
  <inkml:trace contextRef="#ctx0" brushRef="#br0" timeOffset="664">795 820 262,'29'-3'117,"-4"-5"-46,-4-3 8,-2-3 5,-7 0-34,-2 4-4,-3 0-22,-3 2-22,-2 4-1,0 2-1,-6 6-23,-3 4 5,-9 10 18,-6 7 5,-4 8-5,-3 6 0,2 5 5,6 2-5,6-2 0,3-2 1,7-6 2,5-4-3,7-6 0,6-6 1,7-7 8,10-8-9,7-9 0,8-8 6,2-8-4,-4-10-4,-4-14 1,-9-6 1,-10-8-4,-9-2 4,-8 3 0,-12 7-2,-9 10-9,-11 12-13,-6 14-47,-3 10-28,-4 14-28,7 8-43</inkml:trace>
  <inkml:trace contextRef="#ctx0" brushRef="#br0" timeOffset="1067">1122 764 280,'41'-28'86,"-3"-10"10,0-10-52,-5-4 33,-3 0-32,-7 4-3,-4 7-27,-7 11-5,-8 12-10,-4 8-5,-3 6-63,-5 8 68,-2 6 16,-5 8-15,-1 7 1,3 5 0,5 4 2,5 2-3,7 2-1,10-2 1,8-2 11,7 2-10,7-2-2,2-2 7,1 2-4,-6-2-6,-6-1 0,-9-1 2,-8 2-5,-13-4 11,-14 2-5,-12-6 1,-16 0 1,-6-8-4,-5-6 0,4-6-2,6-4 1,13-6 3,12-4-3,17-4-45,15-8 6,16-6 14,13-6 9,12-6-38,10-6 20,2-2 12,-3-5 25,-2 1 21,-11 2 12,-11 6 0,-9 6-4,-9 9-8,-8 11 15,-4 7-36,-4 9-4,1 6-1,1 4 10,3 6-4,5 6-1,6 4 0,3 2 7,6 4-6,2 0 3,0 4-3,0 0 6,-3 3-7,-6-1 0,-9 1 0,-8 2 6,-11-1-5,-12 0 3,-7-4 0,-7-2 9,-6-8-13,-3-4 5,7-10-4,7-4 9,6-6-9,10-6-2,11-8-2,9-2-60,12-10-29,11-6 3,10-4-38</inkml:trace>
  <inkml:trace contextRef="#ctx0" brushRef="#br0" timeOffset="1717">2094 730 272,'47'-38'99,"-7"8"-11,-8 6-62,-9 8-4,-5 10-22,-2 8 0,-5 8-2,-2 10 6,-5 10-4,-2 8 0,-5 8 0,-4 2 8,-1 5-8,-3 1 0,-3-4-1,4-4 2,-2-4-6,0-8-116,2-10-39</inkml:trace>
  <inkml:trace contextRef="#ctx0" brushRef="#br0" timeOffset="1957">2388 503 482,'15'-58'137,"-6"4"-71,-1 8-39,-3 8-7,-1 20-20,0 6-15,-1 10-70,3 4 11,4 8-83</inkml:trace>
  <inkml:trace contextRef="#ctx0" brushRef="#br0" timeOffset="2116">2629 70 450,'1'-14'95,"1"0"-14,0 2-57,1 2-19,-1 10-5,5 7 0,1 7 5,-2 9-5,3 12 0,-4 9-1,-5 8 6,-8 8-6,-4 10 1,-8 7 0,-2 3 2,-1 4-2,-1-4 0,2-6-2,4-12 8,3-8-9,2-8 3,3-10 0,3-5 0,2-11 0,4-4 0,-1-8 0,2-6 6,-2 0-5,2-6-1,-2-2 0,2-4-2,0-4 2,4-8 0,1-2-1,3-4 2,7-8-3,2-3 2,5-2 0,2-4 2,5 1-2,1 4 0,2 0-1,1 6 9,2 7-8,-1 12 0,3 9 0,-1 9 0,-1 14 0,-1 7 0,-1 6-2,-8 6 4,-6 8-4,-6 2 2,-8 2 0,-7 5-2,-5-3 2,-6 0 0,-7-4 0,-6-6 2,-9-10-3,-11-6 1,-7-10 0,-2-10-6,-4-8-4,6-4-36,8-4 17,13-4-84,12-4-72</inkml:trace>
  <inkml:trace contextRef="#ctx0" brushRef="#br0" timeOffset="2763">3118 135 343,'9'-22'131,"1"-3"-58,0 0-4,0 0-9,-4 10-36,0 2 3,-3 8-27,-1 0-6,-1 7 5,1 5-2,1 8 3,1 10 0,-1 8 5,-3 13-6,0 11 1,-7 13 0,-1 18 4,-4 17-4,1 7 0,-3 8 0,1 2 3,2-7-5,1-7 2,4-12 0,5-10 1,1-13-1,0-19 0,1-14-9,1-14-33,-1-12 6,-1-10-23</inkml:trace>
  <inkml:trace contextRef="#ctx0" brushRef="#br0" timeOffset="3114">3451 929 460,'15'0'102,"2"-4"-92,4-3 20,3 7 6,6 5-20,5-1-14,2 5 4,0 2 4,-1-1 4,66 16-6,-90-28 14,-2-2-1,2 0-7,-4-4-11,12-6 3,-3-6-6,-2-2 2,-3-6-2,-2 2 0,-7-5-2,-2 2-4,-5-2 3,-10 3-26,-8 4 11,-4 6 15,-9 4 3,-2 8-3,-5 8 4,0 10-1,-1 6 0,-2 12 1,1 8 3,2 5-4,4 7 0,5 4 3,9 0 1,9 0-4,11-6 1,11-2 1,15-10 18,15-7 2,13-10-16,15-6-3,6-5-1,1-6-2,-3-2 0,-5 0 1,-11-2-6,-5-1 5,-12 2-2,-11-2-2,-6-1-17,-9 0-17,-6 1-145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36.11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376 109 391,'-6'-31'83,"-6"2"-39,-3 3-1,-1 9-40,-5 12 0,-4 9 8,-5 11-6,-7 12 4,-2 9 5,-6 12-11,4 6 15,6 6-12,7 3-5,11 1 11,8-1-12,15-2 2,8-5-2,10-8 9,9-8-7,7-10-2,8-8-6,1-6 6,3-5-81,-2-11-232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0:05.24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30 297,'5'0'94,"-3"-2"-82,-1-4-12,3-4-24,3 4 23,1 2-33,7 2-187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19.5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1051 752 429,'4'-28'94,"-2"-2"-9,-2-1-25,-2 3-41,2 10 13,-1 6-4,1 6-28,0 4 0,0 2-4,0 2-3,0 8 6,-3 8 1,-6 17 0,-4 15 2,-7 14-1,-10 18-1,-5 10 0,-6 9 6,-1 5-8,1-2 2,0-2 0,5 5-42,13-31 27,13-24 11,13-26 4,11-24-1,17-28-1,-1 6 2,2 4 0,3 6-2,0 6 5,2 6-6,1 2 3,2 6-2,0 4-2,2 4 4,-2-2 0,-2 2-2,0 0-12,-7-2 2,-3-4-23,-4-2-33,-4-4 6,-2-2-44,-3-4-36</inkml:trace>
  <inkml:trace contextRef="#ctx0" brushRef="#br0" timeOffset="589">1304 1385 423,'-8'-14'77,"1"2"3,2 0-60,2 6-14,1 6-6,4 4 0,-4 10 5,-3 12-1,-3 12 13,-3 14-4,-5 13-8,0 7 1,-3 4-6,2 2 0,2 1 7,2-6-7,5-2 0,1-9-1,2-6 5,1-11-6,3-12 2,-1-8-13,2-11 3,2-8-23,5-11-89,4-7-82</inkml:trace>
  <inkml:trace contextRef="#ctx0" brushRef="#br0" timeOffset="925">1752 1423 381,'15'-21'88,"-5"-1"-28,-3 1-8,0 6-18,-4 6-13,0 5-11,0 4-11,1 6 1,-1 8 0,-1 12 16,-2 10-5,-6 14-3,-3 7-5,-4 5 7,-4 6-4,-5-2-6,2 0 0,-2 1 4,2-9-4,4-8 0,2-12 0,6-6-4,3-14-2,0-6-11,3-8-6,-3-4-130</inkml:trace>
  <inkml:trace contextRef="#ctx0" brushRef="#br0" timeOffset="1393">2234 1189 386,'-6'0'162,"0"0"-82,2-6-39,1-2-5,3 4-20,0 4 5,1-2-14,11 0 3,10 0 5,11-2-15,9 0 2,7 0-2,-1 1 1,-2 3-1,-7 0 0,0 0-5,-7-1-1,-4-2-17,-6 3-14,-7-3 9,-5 1-55,0-4-140</inkml:trace>
  <inkml:trace contextRef="#ctx0" brushRef="#br0" timeOffset="1636">2823 757 427,'12'-33'147,"-3"1"-90,-5 6-12,-2 4-1,-1 12-29,2 7-15,-3 3-1,1 6-1,1 10 0,1 11 2,-3 10 0,-2 16 5,-2 11-3,-9 10-2,-3 5 0,-3 4 4,-2 2-3,1-7-1,-1-6 0,5-8 2,3-6-2,3-7 0,3-8 0,5-6-14,2-7 1,2-4-32,1-8-28,4-2-133</inkml:trace>
  <inkml:trace contextRef="#ctx0" brushRef="#br0" timeOffset="1962">3192 1365 560,'0'-2'96,"-3"1"-36,2-6-60,-1 1 1,2 10 1,0 12 3,-2 9 1,-3 11 6,-5 9-10,-7 12 2,-8 9-4,-5 2 0,-5 0 1,2-4-1,0-3-3,4-15-5,6-6-52,6-12-82,5-10-141</inkml:trace>
  <inkml:trace contextRef="#ctx0" brushRef="#br0" timeOffset="2225">3744 1271 365,'48'-56'57,"-6"-4"26,-5-8-20,-9-5-9,-4 5-1,-7 6-36,-9 6 3,-6 10-18,-8 10 4,-4 7-3,-1 10-3,-6 6 0,-3 12-5,-5 6 7,-5 12-4,-2 9 0,-3 10 2,1 6 2,3 4-2,4 2 0,6 0 1,7-2-1,9-6 0,8 0-2,9-4 6,6-4-3,4 1-1,5-3 0,1 0 3,6 0-2,3 6-1,-1 3 0,1 2 0,-7 4-1,-8 0 1,-9-2 0,-8-1-1,-7-4 3,-2-4-2,-6-2 0,0-4 0,-2-6 1,-1-6-1,-1-2 0,-1-6 1,-2-4 1,-3-2-2,-5-5 0,-4-6 0,0 0 2,-3-4-2,2-3 0,3-2 5,11-2-2,4-4-6,12-6 2,12-6 1,12-8 0,15-7 0,13-4 0,8-8 0,6 1 2,2 4-4,-8 6-2,-12 10-23,-11 12-7,-12 10-88,-11 8-149</inkml:trace>
  <inkml:trace contextRef="#ctx0" brushRef="#br0" timeOffset="2957">4316 138 367,'3'-22'171,"2"4"-88,1 2-43,10 2-33,7 10 18,10 12-13,11 8-11,8 10 21,4 20-21,-1 20 1,0 27 1,-6 23 2,-8 24-8,-15 17 3,-17 11 0,-20 2-2,-22 1 4,-22-5-4,-19-11-2,-19-11-33,-16-8-15,-15-17-83,-12-21-127</inkml:trace>
  <inkml:trace contextRef="#ctx0" brushRef="#br0" timeOffset="3728">1030 237 385,'0'-23'60,"-5"3"20,-3-2-35,-3 4-1,-2 4-14,0 2-27,-7 4 11,-5 8-14,-8 6 0,-9 10 7,-10 12-3,-6 12 4,-6 19 0,-5 17 0,-2 22 2,-3 18-10,-3 23 3,2 17 1,3 14-4,3 5 0,10 3 0,8-5 5,13-13-7,14-11 2,17-13 0,17-10 0,17-12 2,17-7-2,23-9 0,26-10-11,23-10-33,23-9-151</inkml:trace>
  <inkml:trace contextRef="#ctx0" brushRef="#br0" timeOffset="4676">5183 1052 318,'-5'0'105,"0"0"-6,1-4-13,3 2-35,1 1-7,0 1-16,0 0-25,0 0 17,0 0-18,0 1 0,1 1 12,5-2 6,8 3 4,10-2-23,10-1 15,9-1-17,5-2 1,-1 1 0,0 1 2,-5-2-2,-6 3 0,-9 0-4,-7-1-23,-10 2 14,-5-1-32,-3 0-29,-4 4-18,-6 5-110</inkml:trace>
  <inkml:trace contextRef="#ctx0" brushRef="#br0" timeOffset="5018">5213 1359 372,'-8'22'41,"2"-8"-3,6-7 84,6-2-46,2 1-18,7 1-2,8-2-22,11 1-10,6 1-9,5-1-11,4-2 12,-4-3-16,-2 2 0,-6-2-7,-10-1 4,-11 3-31,-6-2-7,-8 2-64,-16 4-98</inkml:trace>
  <inkml:trace contextRef="#ctx0" brushRef="#br0" timeOffset="10606">6764 126 394,'20'-28'127,"-5"0"-52,-4 0-40,-4 8 11,-4 6-33,-1 8-3,-2 4-10,0 2-2,-8 8 2,-12 14-3,-13 14 3,-16 20 8,-15 30-8,-9 23 0,-4 19 3,-3 21 2,3 9-5,5 0 0,13-5 0,20-15 2,18-18 0,18-16 0,18-15 0,14-13 4,10-8-7,12-7 1,7-10 0,5-2-7,1-8 7,-4-2-34,-8-7-30,-12-4-137</inkml:trace>
  <inkml:trace contextRef="#ctx0" brushRef="#br0" timeOffset="11151">7514 770 409,'2'-28'62,"-2"-1"-25,-2 1 31,-5 6-41,-3 4 2,0 7-4,-3 0-24,-6 7 2,0 8-3,-5 8 0,-6 10 17,-4 10-11,-2 14 5,-3 11 2,1 9-11,1 8 3,5 4-5,6 3 0,5-7 9,8-4-9,10-10 0,8-6 4,8-8 2,9-10-9,3-5 3,3-8 0,4-6-7,72 9 4,-89-29-27,0 2-12,-3-2-99,1 0-82</inkml:trace>
  <inkml:trace contextRef="#ctx0" brushRef="#br0" timeOffset="11496">7693 1297 503,'2'-8'90,"-1"-2"-7,-1-2-39,0-2-22,0 10 2,-1 2-24,1 4 0,1 8-3,-1 10 11,0 10-8,0 14 0,-3 10 0,-2 9 4,-2 3-4,-5 0 0,2-2 0,-3-6 1,0-5-6,-1-10-9,0-4-44,0-7-19,1-8-179</inkml:trace>
  <inkml:trace contextRef="#ctx0" brushRef="#br0" timeOffset="11862">8132 1175 500,'-2'4'133,"2"-2"-77,2-6-38,5-6 10,4 6-2,10 2-9,9-2-13,8 2 7,11 2-11,9 4 0,5 0 0,5 2 0,-3 0 0,-4-2 0,-9-2-5,-13-2-14,-11-2 16,-11-2-6,-10-2-49,-10-2-60,-10 0-158</inkml:trace>
  <inkml:trace contextRef="#ctx0" brushRef="#br0" timeOffset="12129">8503 760 527,'-3'-8'90,"-1"4"-82,4 2-8,4 8 14,-1 14-1,3 12 27,-3 16-25,-2 16-13,-4 14 21,-5 9-22,-6 7 0,-1-2-2,0 0 10,2-6-13,-1-6 4,2-9 0,5-13-9,-2-8 4,2-12-34,4-10-22,-1-6-169</inkml:trace>
  <inkml:trace contextRef="#ctx0" brushRef="#br0" timeOffset="12470">9305 146 545,'9'-32'80,"-4"8"-34,-2 2-35,-1 12-11,0 12 0,-2 12-5,0 14 13,-2 18-6,-2 22-2,-4 17 2,-7 13 16,-5 8-15,-5 4 12,-5 3-13,-4 1 7,1 0-5,0-6-4,1-7 0,6-11 2,7-10-1,5-10-1,8-8 0,3-13 7,7-11-7,3-12 0,8-12 1,10-14 5,10-8-6,10-12 0,9-10-1,1-10-4,-1-7 3,-6-8-10,-10-6 8,-11-1-1,-17-4 5,-13 6 0,-16 3-2,-13 14 5,-7 10-8,-7 15 5,-1 14 0,-1 12 0,3 13 0,7 6-3,2 8-9,8 3-50,10-2 2,9 0-92,11-2-49</inkml:trace>
  <inkml:trace contextRef="#ctx0" brushRef="#br0" timeOffset="12990">10009 784 403,'13'-49'113,"-6"2"-61,-9-4 0,-3 11-14,-3 6-2,-1 10-13,1 8-23,0 12 0,-4 12-3,-5 16 10,-7 12-7,-7 14 0,-4 15 1,-2 11-1,2 6 2,4 4-2,4 2 0,5-8 6,10-5-8,8-13 2,7-12-7,10-7 4,10-12-39,11-11-98,10-8-241</inkml:trace>
  <inkml:trace contextRef="#ctx0" brushRef="#br0" timeOffset="13258">10195 1121 171,'-4'-2'266,"2"0"-158,4-5-60,2-2-11,2 0 7,4 2-42,8-1 24,4 0-19,4-1 2,9 4 7,-2 2-14,0 3 0,2 7-2,-2 3 1,-2 8-4,-6 8 3,-8 7 0,-9 8 0,-12 5 0,-12 6 0,-11 2-1,-11 1 4,-7-1-1,-4-4-2,-1-6 0,3-6-1,8-8 1,11-8 0,8-8-1,10-8 2,7-2 9,13-4-10,13-6 7,17-2 5,16-2-11,17-2 15,9 2-16,3 2 4,-3 4 5,-2 2-9,-13 4 0,-14 0 1,-17 0-1,-14 2 0,-12-2 0,-10 0-16,-6-2 10,-7 2-55,-10 0-26,-9 4-145</inkml:trace>
  <inkml:trace contextRef="#ctx0" brushRef="#br0" timeOffset="15544">11526 1712 397,'10'-32'110,"2"0"-15,0-4-39,-4 4-19,0 10-16,-1 4 14,-2 8-17,-2 1-17,-3 6-2,0 1-4,0 6 2,-5 6 3,-5 12 0,-6 12 7,-8 12-7,-3 8 0,-1 6-2,4 3 7,5-1-6,2 0 1,4-4-13,3-4-13,3-8-17,-2-7-12,3-7-61,-1-6-57</inkml:trace>
  <inkml:trace contextRef="#ctx0" brushRef="#br0" timeOffset="16082">12144 840 360,'-5'0'89,"-2"-6"-18,3-2-1,1-4-24,0 4-12,3 2-13,0 0-2,4 0-18,6 0 1,7 0-2,10 0 5,9 0-7,11 2 2,3 4 0,5 4 0,0 6 0,-4 8 0,-8 6 0,-8 8-3,-15 8-3,-16 10 6,-17 6 0,-14 5 2,-18 3-2,-11-2-3,-5 0 2,-1-6-20,5-4 20,7-8-11,8-8 4,11-7 6,11-11-7,7-4 9,10-6-5,9-6 13,17-4-9,8-2 1,13-4 0,9 0 5,10-5-4,5 6-1,1-1 0,2 1-5,-6 1-2,77-3-19,-134 6-119,-3-1-30</inkml:trace>
  <inkml:trace contextRef="#ctx0" brushRef="#br0" timeOffset="16834">13505 1074 465,'8'4'97,"-3"0"-41,0 1-53,-5-4-3,-1 16 40,-6 6-27,-5 14 20,-5 13-31,-5 12-1,-3 6 7,2 8-8,3 1 0,5-5 0,4-4 6,2-12-12,4-8 6,3-12-39,-1-8-28,1-10-134</inkml:trace>
  <inkml:trace contextRef="#ctx0" brushRef="#br0" timeOffset="17434">13866 1107 389,'1'7'141,"2"-2"-59,4-5-56,7-6 20,6 3-16,8 0-28,10 1 18,7 2-18,9 0-1,8 0 3,1 2 1,1-2-6,-2-2 1,-10 0 0,-11-5 5,-9 2-5,-12-1 0,-6-6-4,-8-2-33,-7 0-72,-13-7-157</inkml:trace>
  <inkml:trace contextRef="#ctx0" brushRef="#br0" timeOffset="17677">14245 738 268,'-2'-4'184,"1"4"-113,-1 0-66,4 1-5,1 14 10,-2 9 28,-2 14 9,-2 14-25,-7 10-7,-4 10 2,-1 7-17,-5-1 0,2 2 0,-2-6 0,0-2 5,0-9-5,2-5 0,2-8-1,-1-8-27,2-6-97,2-8-75</inkml:trace>
  <inkml:trace contextRef="#ctx0" brushRef="#br0" timeOffset="18028">14881 413 455,'4'-18'67,"-1"4"-42,-1 4-25,-1 6 1,2 10-1,-3 8 1,1 8 1,2 12 12,-3 8-14,0 10 10,-4 8 14,-5 5-19,-4 5 17,-6 6-11,-4 0-11,-4 2 15,-3-2-15,0-4 4,-2-5-1,2-7 1,3-8-6,4-6 2,4-6 0,5-8 2,2-4-2,2-6 0,1-5-1,3-6 6,1-4-5,3-5 0,1-2 1,-1-2-1,-2-5 0,1-4 0,1-7 0,2-7-6,7-4 6,3-6-5,7 1 4,6-2-1,0 2 3,4 6-1,1 4 1,1 8 2,0 8-5,1 4 2,2 6 0,1 4 0,0 2 0,2 2 0,0 0 1,1 2 3,-1 0-8,0-2 4,-2-2 0,0 0-1,-3-4 1,-2-2-8,-9-2-53,-2-4-93</inkml:trace>
  <inkml:trace contextRef="#ctx0" brushRef="#br0" timeOffset="18573">15157 1006 354,'-8'-10'116,"1"-2"-7,6 2-75,1 2 5,-2 6-39,2 4 3,2 8-3,-4 8 4,2 8 1,-4 14 10,-4 10-11,-7 13 9,-2 5-6,-2 6-6,-1 2 10,-2 0-11,3-3 0,2-5-2,4-8 9,1-8-13,4-10 6,3-6-29,1-7-8,3-11-98,1-13-34</inkml:trace>
  <inkml:trace contextRef="#ctx0" brushRef="#br0" timeOffset="18897">15799 866 148,'5'-34'233,"-7"2"-146,-4 4-7,-3 2-42,-2 6-23,-2 7-5,-4 12-10,-7 6 8,-3 16-9,-6 13 3,-5 12 0,-1 10 19,4 10-10,3 6-1,5 4-6,6 1 7,7-1-4,7-2-7,10-4 0,7-6 1,13-7-1,14-11-9,11-14-45,14-14-144</inkml:trace>
  <inkml:trace contextRef="#ctx0" brushRef="#br0" timeOffset="19160">16125 1042 402,'11'-26'91,"6"4"-25,3-2-22,5 2 3,2 10-26,0 4-1,1 6-20,-3 8 0,0 6 5,-3 6-5,-4 8 0,-4 6-1,-9 8 2,-8 7-1,-11 7 0,-11 2 1,-10 6-1,-8-2 0,-5-1 0,-3-4 0,2-6 5,3-9-9,9-8 4,10-10 0,12-10 4,7-6-3,8-4 5,9-6 0,14 0 0,8-4 12,11-2-5,11-2-6,1 4 13,5-2-20,-1 6 2,-3 0-2,1 4 4,-10 0-7,-11 0 3,-12 0 0,-9 2-6,-11-4-1,-10 2-68,-7-2-1,-8 2-162</inkml:trace>
  <inkml:trace contextRef="#ctx0" brushRef="#br0" timeOffset="19650">16645 1556 585,'1'8'124,"1"-4"-103,-2-4-20,1 0 5,1 6 6,0 8-5,-2 8 4,-7 12-11,-7 12 2,-15 12 6,-18 8-8,-13 7 0,-11 1-3,-8 0-41,-10-6-23,-2-9-282</inkml:trace>
  <inkml:trace contextRef="#ctx0" brushRef="#br0" timeOffset="22106">16897 1101 489,'-5'-2'103,"1"-2"-15,3-4-44,1 2-13,0 3 14,5 2-34,11-2-7,15-1-4,13 3 11,20 1-3,15 1-8,4 3 2,1 4-1,-6 1-1,-12-1 0,-18 0 0,-16-1 3,-15 0-10,-11-3 7,-4-1-20,-2 0 2,-2 1-41,2 0-43,-5 2 28,0 4-158</inkml:trace>
  <inkml:trace contextRef="#ctx0" brushRef="#br0" timeOffset="22422">18190 826 440,'15'-32'95,"-5"-6"-36,-4-1-6,-9 6-32,-1 8-6,-5 7-14,-2 7 7,-8 4-9,-3 10 1,-6 6 0,-5 11 0,-6 9 3,-1 8-3,2 14 0,1 9 9,5 6-8,7 8-1,8 2 1,11 1 2,12-1-3,13-6 0,12-8 0,11-6 9,9-11-14,8-9 5,9-8-30,3-10-83</inkml:trace>
  <inkml:trace contextRef="#ctx0" brushRef="#br0" timeOffset="22716">18701 1169 443,'14'-4'177,"-2"-4"-85,-4 0-35,-3-6-22,-5 10-35,0 5 0,0 12-6,0 9 14,-2 12-9,-1 14 1,-4 14 0,-3 10 3,-1 7-1,-2-1-2,1-2 0,2-6 5,3-6-6,4-8 1,-1-9 0,1-11-2,3-12 2,0-6-1,0-6-7,1-6-49,-1-2 23,0-2-25,2-12-441</inkml:trace>
  <inkml:trace contextRef="#ctx0" brushRef="#br0" timeOffset="23307">19201 1297 124,'-7'0'399,"0"-2"-272,3-6-58,1-6-42,3 0 41,0 6-16,1 0-29,6 2-23,9 0 4,13 4-9,14-2 5,14 4 0,15 0-1,5 2 2,1 2-2,-6 0-1,-10-2-28,-15-2 29,-14 0-24,-13-6-15,-11-2-30,-14-4-116,-15-4-227</inkml:trace>
  <inkml:trace contextRef="#ctx0" brushRef="#br0" timeOffset="23555">19449 928 480,'-9'-2'132,"4"-2"-95,5 0-21,0 4-5,0 6-8,2 10 7,1 13-2,-1 12-5,0 16 14,-4 13-16,-3 4 1,-5 6 1,-2-4-3,-1 1-2,1-7 1,1-6-11,5-14-1,3-8-42,3-10-110</inkml:trace>
  <inkml:trace contextRef="#ctx0" brushRef="#br0" timeOffset="23847">19814 922 465,'2'-16'108,"0"0"-48,1-2-8,4 6-52,7 6 8,2 6-1,9 4-7,3 6-3,3 6 3,-3 6 0,-3 6-1,-8 7 1,-8 2 0,-12 9 2,-10 3 1,-16 5-3,-9 2 0,-7-2 1,-2-2 1,2-4-2,6-6 0,10-4 1,7-8 0,7-5-1,5-11 0,5-4 0,4-6 7,4-4-2,8-3 5,11-2-1,11-1-5,11-5-7,8 4 3,4-4 0,2 6-3,-3-1 3,-3 2-19,-7 0-6,-7 0-40,-7-1-65,-7-3-127</inkml:trace>
  <inkml:trace contextRef="#ctx0" brushRef="#br0" timeOffset="24260">20590 1030 316,'-4'-25'71,"-2"-2"34,-6 5-20,-3 2-68,-3 10-5,-3 8 0,-3 8-7,-7 12 0,0 8 5,-1 10 0,2 9 12,3 1-16,4 3 2,4 2 6,8 1-13,2-4 3,8 0-4,2-3 3,8-8 5,4-1-4,7-7 4,9-5-2,14-4-5,8 2-2,7-6-14,0 2-45,-1-2-66,-7-8-226</inkml:trace>
  <inkml:trace contextRef="#ctx0" brushRef="#br0" timeOffset="24576">20790 1496 283,'2'-2'101,"2"-3"-18,0 0-4,5-4 10,1 1-65,5 4-7,5 1-13,3 3 0,3 3 2,0 4-6,1 5 0,-5 2 0,-6 6 1,-6 4-2,-7 6 0,-10 6 1,-10 2 5,-8 2-3,-9 2-1,-4-4 0,-1 0 4,4 1-8,3-7 3,7-5 0,5-2 1,10-7 0,2-6-1,6-6 9,1-4-3,1-2 19,0-2-8,1 4-6,5-4 14,5 0-21,9 0-2,11-2 5,11 2-2,12 2-4,8 4-1,10 2 0,3 2 1,3 6-1,-3 0 0,-6 2 0,-13-2 4,-18 0-5,-13-6 1,-13-2 0,-9-4-6,-5-6 4,-3 0-52,-5-2-10,-5 0-53,-4-2-138</inkml:trace>
  <inkml:trace contextRef="#ctx0" brushRef="#br0" timeOffset="25346">21317 252 330,'-17'-1'92,"6"-2"-16,5-1-75,6 0 3,0 4 26,9 4 14,6 7 5,10 4-28,9 10-20,9 8 22,3 10-16,5 9-5,1 10-2,-3 14 11,-1 11-13,-2 11 2,-6 16 0,-6 10 5,-6 15-3,-10 9-2,-8 6 0,-8 5 4,-14 3 0,-8 3-2,-9-7 3,-12-7 10,-14-11-12,-12-20 3,-11-19-6,-8-21 8,0-20-5,3-18-3,7-14 0,14-14 7,17-8-6,14-6 4,15-2-5,9-4 7,7 0-14,4-2-20,6-2-91</inkml:trace>
  <inkml:trace contextRef="#ctx0" brushRef="#br0" timeOffset="35020">793 2548 284,'0'2'86,"-2"-4"9,-1 0-19,-2-3-8,1 1-42,3 4-17,-1 0 1,2 0-8,0 0-2,0 1 0,2 2 8,-1-2 8,5 3 13,0-2-16,6 2 19,5-1-16,6-3-2,9-5 1,10 0-10,9-3 10,10-5-15,6 1 1,1 2 4,-3 2-5,-5 1 0,-12 4-2,-10 1 7,-15 2-5,-10 0 0,-7 2 0,-6-2 3,0 0-3,0 0 0,0 0-3,-3-2-15,3 2-5,0 2-57,0 2 23,3 4-169</inkml:trace>
  <inkml:trace contextRef="#ctx0" brushRef="#br0" timeOffset="35876">3681 2342 288,'-16'-6'83,"5"-4"27,1-2-27,3 2-20,2-1-16,2 4-21,1 1 4,1 0-7,-2 3-17,3 2 4,0-1-10,0 2 0,0 0-2,3 2 5,0-1-3,7 6 14,12-1-14,11 2 26,13 2-26,12 0 2,9-2 5,-1 0-7,-4-2 0,-8 0-2,-16-2 8,-14 0-6,-13-2 0,-8 0 1,-3 0 1,-1-2-2,-3 2-26,-1 0-47,-3 4-46,-5 2-228</inkml:trace>
  <inkml:trace contextRef="#ctx0" brushRef="#br0" timeOffset="36745">7708 2253 248,'-7'-5'82,"1"-4"-3,0 0 9,3-1 7,0 2-56,-1-2 23,3 1-23,-3 1-18,3 0 16,1 2-19,0 5-7,0-2-11,0 2 2,1 1-6,6 0 4,11 4 0,13-1 5,12 5-5,17 4 1,10 1-3,12 2 7,5-1-8,8 3 3,7-1 0,10 2 1,7-2 0,13 0-1,5-2 0,5 0 1,-3-4-5,-9 0 4,-10-2 0,-15-2 2,-16-2 0,-20 0-2,-21-2 0,-16-2 2,-14 0-4,-3-2 2,-3 2-3,0 0-2,0 2 5,-1 0 0,-2 0 0,-5 0 0,0-2 2,-4-2-2,0 2 0,0 0 0,-2 0-1,2 0-1,0 0-2,-2 0-23,1 0 10,-2 2-34,-6 2-7,-4 2-55,-2 2-279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8:28.3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286 55 351,'-10'-18'70,"0"1"22,3 7-12,2 2-57,3 6-18,2 2-7,0 5 4,0 4 5,3 5 6,1 8-7,1 10 16,4 11-11,1 11-5,0 12 10,3 8-13,-2 9-2,0 1 5,-3-4-3,-2 2-3,-2-3 0,-2-7 1,-2-6-3,-4-10 2,-2-10 0,-1-10 0,0-10-19,0-10-12,1-4-16,-2-10-150</inkml:trace>
  <inkml:trace contextRef="#ctx0" brushRef="#br0" timeOffset="355">7 676 322,'-5'-6'66,"3"2"36,0-2-26,2-2-24,2 4-22,2 0-30,3 4 21,6 0-14,3 6 1,9 4 11,5 6-13,7 4 0,5 8-6,1 3 0,-1 5 0,-5 1 1,-5 0-1,-8-5 1,-5-6-1,-6-6 0,-3-6-18,-4-6-27,-3-4 21,-3-4-50</inkml:trace>
  <inkml:trace contextRef="#ctx0" brushRef="#br0" timeOffset="649">727 474 511,'1'-12'110,"-1"2"-65,0-3-29,-3 8-12,3 5-4,0 12 0,-7 10 0,-3 10 13,-5 12-10,-6 4 4,-6 6-5,-3 0 5,-5 1-12,0 0 5,-3 0-35,-1-1-88,2-8-214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00.4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10456 451 295,'3'-12'51,"-3"0"32,-1 2-27,-1 4-31,2 2 3,0 4-24,0 0-3,0 0-2,0 2-5,0-2 6,2 4 0,1 0 1,0 4 6,3 2-5,-2 4 2,2 8 11,-3 6-8,0 10 6,-2 10-3,2 8 0,-2 9 5,-2 4-6,-2 10-6,2 7 1,-2 10 2,-3 11-7,0 9 1,-2 8 0,-6 11 3,-4 5-3,-4 8 0,-3 11-1,0 9 10,0 5-11,-1 9 2,0 2 0,3-3 5,-2-5-5,2-1 0,-1-7 0,0 3 6,4 5-9,2 1 3,3 3 0,2 3-2,3-3 2,0-7 0,1-5-1,3-8 4,0-7-3,5-3 0,2-3 0,1-3 0,-2-6 0,-2 3 0,-2-7 0,-3-8 4,1 1-5,-5-5 1,0-1 0,-5-1-2,2-4 2,-2-6 0,5-1 0,2-5 5,6-6-5,6-4 0,2-4 0,5-7 2,-1-11-2,-1-4 0,-4-6 0,-3-1 5,-2-1-7,-6-2 2,0 0 0,-1-2 1,-1 2-1,-1 2 0,2 1 0,-1-1-8,2-6 0,0-8-14,0-8-11,2-8-1,2-6-35,-3-2 1,3 0-13,-2 4-60</inkml:trace>
  <inkml:trace contextRef="#ctx0" brushRef="#br0" timeOffset="12628">42 4217 259,'-9'2'91,"-1"0"-23,2-6 41,2-1-60,0 1-4,3 4-13,3-3-25,-1 3-4,1-2-3,0 2 0,0 0 6,0 0-2,1 2 0,1-4 9,3 2-10,5-2 21,6-2-21,6-3-3,8-3 15,7 1-14,5-5 4,7-3-1,10 3-3,10 2 12,8 2-13,13 0 1,7 2 5,8 0-6,6 2 0,5 1-1,13-2 5,10 3-7,13-4 3,14-2 0,14 0 2,5-2-2,8-2 0,12 2-1,7-2-4,17-4 2,15-4-2,12-2 2,6-2-5,7 2 5,6-2-4,-2 4 7,-2 1-6,-3 2 2,-8 0 4,-8 3 0,-12 2-1,-11 0 1,-16 4 0,-19 1-1,-20 2 5,-15 1-4,-19 0 0,-13-2 5,-14 2-1,-16-2-1,-13 0-2,-15 0 2,-14 2 5,-17 0 2,-12 2 5,-13 2 5,-6 0 3,-7 2-23,0 0 1,0 0-1,-3 0 3,3 0-5,0 0 2,0 0 0,0 0 4,0 0-4,0 0 0,0-2-1,0-2-16,0 2 1,0-2-8,0 0-8,-1 0 15,1 0 2,-2 0-3,-2-2 10,-3 2-21,-3 0 29,-4 0-10,-3 0-5,0 2-9,1 2-44,4 2-21,1 2-105</inkml:trace>
  <inkml:trace contextRef="#ctx0" brushRef="#br0" timeOffset="77379">11512 290 366,'10'-20'71,"-4"2"26,-3-2-43,-3 2-12,0 6 2,0 6-34,-3 2-10,3 4 11,0 0-11,0 0 0,-1 0 0,-1 4 5,-6 6 4,-7 10 5,-7 13-7,-9 12 1,-4 14 3,-6 13-11,3 14 2,1 18 10,1 10-11,2 11 1,7 5-2,9-2 6,6-7-7,12-7 1,10-10 0,10-14 4,9-9-2,4-13-2,7-12 0,3-12 6,6-9-10,-1-12 4,1-9-17,-6-5-9,-6-5-26,-12-3-26,-6-5-129</inkml:trace>
  <inkml:trace contextRef="#ctx0" brushRef="#br0" timeOffset="81342">11666 768 216,'1'-16'101,"2"-4"-60,-3-2 28,0 0 0,0-1-29,1 5 25,1 2-42,-2 2-6,1 6 16,-1-2-21,2 6 15,-2 0-12,0 2-10,-2 0 7,2 2-12,0 2 2,2-2-7,-2 2 6,1 8-1,1 6 0,0 12 7,0 15-7,-1 12 0,-1 12 0,0 5 4,-1 159-3,-1-194-1,2 2 0,-2-1 4,0-4-7,1 32 3,-1-6 0,-1-12 0,-1-12 0,3-10 0,-1-8-2,1-5-19,1-8 21,-2-2-17,0-6-76,-1-5-164</inkml:trace>
  <inkml:trace contextRef="#ctx0" brushRef="#br0" timeOffset="81771">11930 714 422,'10'-31'66,"-5"7"-9,-4 4-4,-2 4-1,1 8-37,-2 6-13,4 4 3,-1 2-5,3 4 0,-2 8 1,2 11 7,-2 9 2,0 10-1,-4 12-6,-1 6 11,-3 4-13,0 2 1,-2-4-2,3 1 5,1-7-5,4-4 0,2-6 0,3-6 2,1-8-2,1-7 0,5-7-1,3-8 8,6-6-6,5-11-1,3-9 0,-1-6-1,2-14 1,-9-6-7,-2-10 7,-9-4-2,-8-1-3,-11 6 5,-7 4 0,-7 14 7,-5 7-7,0 11 1,-2 13-2,0 12 0,0 14-11,1 7-3,3 7-32,4 4-52,5-2-61,7-6-89</inkml:trace>
  <inkml:trace contextRef="#ctx0" brushRef="#br0" timeOffset="82307">12312 900 505,'7'-24'83,"-1"6"-32,-6 2-14,1 7-24,-1 8-5,0 2-7,2 8-1,-4 9 6,1 10-4,-5 8-2,-2 12 1,-2 8 4,-4 2 11,-2 6-16,-4 5 2,-2 1 4,-1-2-6,-1-1 0,1-6 0,-1-3 1,3-5-10,2-11 9,4-6-30,2-10-20,8-8-68,3-8-59</inkml:trace>
  <inkml:trace contextRef="#ctx0" brushRef="#br0" timeOffset="82652">12384 1233 386,'9'-6'43,"-5"0"-4,2-4 3,-3 6 10,-2 0-3,3 0-37,-1 0 5,2-2-11,5-4-4,6-4 4,4-2-3,5-2-5,3 1 2,-1 6 0,1 3 2,-4 5-2,-6 6 0,-3 5-5,-5 3 3,-7 6 2,-6 2 0,-7 8 1,-5 3 1,-6 2-2,-1 2 0,-2 0 0,2-2 1,4-8-1,3-4 0,3-4 1,6-8-2,2-2 1,4-4 0,0-2 4,4 2-1,1 2 6,6 0 3,6 6-8,5 0 3,3 5-6,2 0-1,-1 6 2,-4 3-1,-5 2-1,-5 2 0,-8 2 1,-4-2 3,-4-2-2,-6-4-1,-6-2 12,-4-6-11,-5-4 1,-5-2-3,-5-6 7,0-2-7,0-6 2,1-2-2,8-2 0,4-2-9,7 0-12,7 0-38,2 0-114,6 0-138</inkml:trace>
  <inkml:trace contextRef="#ctx0" brushRef="#br0" timeOffset="84089">13145 984 547,'4'-12'115,"-4"0"-51,-1-2-29,-4-2-4,2 10-31,1 12-4,-1 12 3,0 16 1,-3 18 0,0 18-1,-1 15 7,0 3-6,2 0 0,-2-4 1,1-8-4,-2-9 3,1-7-14,-1-10-13,-1-6-49,1-8-138</inkml:trace>
  <inkml:trace contextRef="#ctx0" brushRef="#br0" timeOffset="85659">13706 58 408,'-12'-16'93,"1"-1"-16,-1 2-21,2 5-28,4 10-25,-1 6 9,1 8-9,0 10-2,1 10-1,-1 8 6,0 4-7,5 6 2,-1 2-1,0 1 15,2 0-15,0 0 5,2-1-5,1-6 5,6 2-6,2-8 1,8-8 0,3-6 5,5-11-5,9-13-3,2-11-7,2-8-36,4-12-30,-1-7-139</inkml:trace>
  <inkml:trace contextRef="#ctx0" brushRef="#br0" timeOffset="85984">13945 284 550,'-5'-2'92,"2"1"-91,1-2 1,-2 7-2,1 16 16,-4 13-5,0 11-1,-5 14-9,-2 10-1,1 8 2,0 4-2,0-2 0,0-5 0,2-7 0,3-12-31,-2-12-47,3-8-111</inkml:trace>
  <inkml:trace contextRef="#ctx0" brushRef="#br0" timeOffset="86230">14256 400 609,'10'-15'84,"-5"2"-60,-5 1-16,-2 2-7,-1 14-1,-1 14 31,-4 13-28,-4 15 10,-4 14-12,-7 18 0,-1 6 5,-1 6-6,0 1 0,0-7-1,1-10 6,1-10-13,1-7 8,2-11-34,5-8-8,4-8-50,4-8-145</inkml:trace>
  <inkml:trace contextRef="#ctx0" brushRef="#br0" timeOffset="86494">14283 728 529,'1'-14'72,"1"-1"-39,0-3-13,0 2 11,4 4-13,5 0-17,10-2 6,4 2-7,3-2 1,4 2-1,0 4 0,51-4 1,-78 12-1,0 2-3,-1 0 1,-3 4-1,1 4 3,-5 10 0,-9 4 1,-3 10-3,-8 9 2,-4-1 0,0-1 2,0-4-2,6-7-1,4-8-2,5-6 3,7-6 0,4 0 0,2-4 0,2 0 8,7 2-7,6 2 12,2 0-12,3 2 4,1 4 1,-2 2-6,-3 5 0,-5 2 3,-3 4-1,-8-2-1,-5 4 0,-7 2 3,-9 0 7,-5 1-11,-7-4 0,-3 0 3,-1-4-3,-2-6 0,5-6-12,6-2-31,7-6-9,7-8-156</inkml:trace>
  <inkml:trace contextRef="#ctx0" brushRef="#br0" timeOffset="87022">14702 254 529,'22'-20'51,"8"2"-30,5 2 21,5 6-23,5 6 12,4 10-19,-4 6-10,0 12 11,-2 10-9,-2 14 5,-8 13-9,-4 15 3,-13 18 5,-12 14-8,-17 7 0,-15 5 5,-15 2-4,-17-10-2,-17-7-2,-15-9-37,-8-8-9,-6-13-173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57.8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75 93 269,'-21'-4'57,"4"-2"27,3-4-8,5 2 3,2 0-6,2 2-36,4 2-1,-1-2-6,4 0-14,-2 2 29,1-2-20,1 0-14,1 0 21,-1 2-23,2-2-8,4 4-1,8 0-2,18 4-3,16 4 5,22 6 0,17 4 0,9 2 0,11 4 0,8-2 0,-2-1-2,5-8-2,12-3 4,11-2-15,3-2 6,11 3-4,-6-3 12,-18-1-5,-17-3 12,-26-2-6,-27 1 0,-21-2 0,-15 2-7,-14 1 1,-10 1-28,-4 5 29,-2 5-15,-6 4 14,-1 2-21,-1 1-2,-4-3 10,-2-3-23,-2-3-46,-3-4-98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51.9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357 172 479,'3'-40'102,"-7"0"-26,-6 2-50,-4 6-16,1 14 5,-4 10-15,-5 14 0,-5 14 0,-7 14 8,-8 14-8,0 15 0,2 9 0,7 10 5,4 4-3,11 4-1,6-1-2,10-7 6,11-12-7,6-10 2,6-9-26,8-15-13,6-13-138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48.5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497 235 192,'0'-20'56,"0"2"-7,2-5-12,0 2 12,1 1 12,-1 0 11,-1 2-25,-1-1-4,0 4-21,-3 1 12,3 0-19,-3 1-8,1 5 14,0 2-21,1 2 4,1 2-8,-2 6 4,-3 7-5,-3 8 5,-5 13 0,-6 15 1,-1 13 3,-2 16-4,2 12 0,0 15 3,0 5-7,-4 4 4,0 2 0,-5-4 2,0-3-1,-2-7-1,0-10 0,2-9 1,0-15-1,6-14 0,3-12 0,5-12 0,3-10 0,2-10 0,0-4 0,2-4 8,-1-2-11,3-2 3,-1-2 0,4-4-7,3-4 7,1-4-5,3-2 1,4-2-13,4-4 14,2 0-3,0 0-3,5 0 5,-3 2 4,1 4 0,1 2-4,4 6 8,2-1-8,4 5 4,7 2 0,5 1 1,9 0-1,6 1 0,7 0 0,5 0-1,-1 3 1,-1 2 0,-3 2-5,-7 0 2,-6 1-31,-11-2-41,-8 3-11,-8-5-3,-9-5-39</inkml:trace>
  <inkml:trace contextRef="#ctx0" brushRef="#br0" timeOffset="640">796 838 403,'-6'-18'113,"1"0"-41,2 4-33,0 5-19,0 4-20,3 10 0,3 6 3,-6 11 6,0 14 0,-5 21 6,-4 13-13,-6 14 11,-2 11-13,-2 0 0,1 0 6,2-7-5,4-4-1,5-12 0,2-9 4,2-9-7,3-12 3,2-12 0,-1-10-6,2-8-13,0-4-18,0-6 13,0-4-138</inkml:trace>
  <inkml:trace contextRef="#ctx0" brushRef="#br0" timeOffset="1038">1220 884 351,'4'-11'194,"0"-3"-97,-4-1-48,0-3-27,2 7 7,4 1-25,5-1 15,8 1-19,6-2 0,9 2 7,1 2-7,1 6-5,-5 2 5,-4 4-42,-8 5 10,-7 5-39,-8 1-176</inkml:trace>
  <inkml:trace contextRef="#ctx0" brushRef="#br0" timeOffset="1270">1203 1129 589,'-9'26'42,"4"-9"-33,5-12-1,5 1 22,7 5-3,6 0-11,9 0-8,8-1 2,7 0-10,5-2 0,0 0 0,-2-1 0,-7 1-26,-6-1-21,-7-3-39,-5-1-140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6:50.0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308 1249 364,'25'-54'74,"-6"-3"-20,-6-1 1,-6 4-6,-6 6-14,-1 10-16,-3 6 14,-5 6-15,1 8-7,-2 4-6,-4 10-4,-3 4-2,-7 12 1,-6 8 0,-6 12 12,-4 10-12,1 12 1,3 9 11,3 2-11,4 8 0,2-1-1,9 0 6,5 4-1,8-1-5,11-1 0,12-6 5,7-6-2,11-10-3,7-10 0,4-8 3,4-9-3,0-10 0,-6-5-2,-6-3 0,-13-6-23,-9-1 4,-8-1-65,-3-3-143</inkml:trace>
  <inkml:trace contextRef="#ctx0" brushRef="#br0" timeOffset="388">832 1499 413,'1'-5'210,"-1"-4"-130,-1 1-50,-1-2-26,2 8-1,2 9 3,2 6-6,3 11 0,3 12 7,-1 13 6,-1 7-13,0 8 0,-3 0 3,-1 0 0,3-4-3,-3-5 0,3-7 0,-2-8-2,0-8 2,-3-8 0,-2-8-3,-2-4-31,-2-2-24,0-2-134</inkml:trace>
  <inkml:trace contextRef="#ctx0" brushRef="#br0" timeOffset="852">1361 1574 246,'0'-12'355,"4"-5"-288,2-5-12,6-6-45,9 9 24,10 2-14,14 5-14,12 5 12,6 4-18,9 6 0,0 4 1,2 4 2,-8 0-6,-5 1-11,-12-3-20,-13-1 14,-14-4-8,-15-7-79,-14-2-161</inkml:trace>
  <inkml:trace contextRef="#ctx0" brushRef="#br0" timeOffset="933">1851 1058 522,'-2'-20'129,"4"0"-74,-4 2-33,2 6-19,2 16 7,1 10-8,4 16 5,2 17-5,0 15 13,1 16-15,-3 8 1,-6 8 4,-5 2-1,-8-1-7,-2-9 3,-4-6 0,-2-12-1,-32 87 1,49-143-4,-1-2 4,3-4-40,-1 2-1,-1 6-45,2-6-110</inkml:trace>
  <inkml:trace contextRef="#ctx0" brushRef="#br0" timeOffset="1421">2607 98 438,'0'-24'134,"3"2"-55,-2-3-30,-1 10-19,2 7-17,-2 3-13,0 11 0,-2 13 1,-2 15 1,-3 18-1,-7 24-1,-8 17 6,-4 15-6,-6 10 0,0 8 2,0 9 2,1 1-4,2 2 0,3-1-1,2-3 7,6-12-11,8-11 5,8-13 0,9-14 4,8-18-4,10-12 0,6-17-2,11-15 13,5-17-14,5-17 3,1-16-7,-1-20 5,-9-16-28,-8-16 2,-11-8 23,-16-3-1,-16 7 3,-13 12 3,-11 18 0,-10 14-6,0 18 6,0 12-4,4 14-28,3 12-79,6 6-30,4 6-40</inkml:trace>
  <inkml:trace contextRef="#ctx0" brushRef="#br0" timeOffset="2163">3340 1201 501,'2'-28'95,"1"0"-31,2-2-41,8-2-15,5 9 26,8 5-19,5 4-1,4 4-11,2 8 9,0 8-17,-4 8 5,-2 6 0,-11 11-4,-10 9 6,-17 10-2,-16 8 0,-16 6 3,-11 4-6,-7-2 3,3-1 0,8-7-1,7-8 2,13-8-1,9-8 0,10-12 2,7-8-2,11-8 0,13-10 1,17-4 7,14-8-7,17-2 0,6-2 1,3 2 10,2-2-2,-3 3-10,-7 2 3,-5 1 1,-17 3-3,-14 4-1,-14 0 0,-13 2-17,-7 1 13,-4 4-40,-8 4 16,-5 5-53,-8 5-223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06.7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436 611 181,'-8'10'16,"0"-2"-12,-1 0 0,2-2-3,1 0 6,2 0 11,3-2 3,-1-2 18,2 0 24,0-2-3,0 0 10,-1 0-29,1-2-17,-2 0 8,0 0-5,-1-2 3,0-2 0,-3 2-23,3-2 33,1 0-35,-1 0 3,-1-2 6,3 0-11,-1-2 0,2-2-3,2-2 2,3-6-2,3-8 0,4-4 0,0-10 1,1-10 0,-1-8-2,-6-9-1,-6-1 2,-8 4 1,-7 10-1,-10 11 0,-5 19-3,-7 19 1,-10 18-1,-2 20-1,-3 17 3,1 12-5,8 8 6,13 2-4,8-4 3,12-7-4,10-7 5,7-6-2,7-6 4,12-2-3,6-6 1,6-2 0,5 0-1,3-1 2,-5-4-2,-2 4-1,-9 0 1,-8 6-3,-8 3 4,-5 0 0,-7 6-1,-7 0 1,-2 0 0,-5 2 0,1-2 0,-4-2-3,-4-3 3,-4-1 0,-4-6 0,-6-2 0,-4-6-1,2-6 0,-2-8 1,7-4 2,3-10-2,6-6 0,4-8-2,5-12 2,7-14 0,7-12-2,10-16 2,8-9-2,8-5 2,9 2 0,8 5-2,5 10-2,1 11-11,1 11-33,-3 11-42,-7 12-91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07.7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15 504 444,'-2'8'111,"1"-5"-64,-4-5 20,1-2-13,3 3-5,-1-2-1,2 3-26,0-1-2,0 1-6,2-3-6,-2 3 24,1 0-25,5-6-7,7-2 5,8-6-3,10-2-4,8-4-1,5 2-12,-3 4 13,-2 4-25,-7 2 0,-7 6 1,-7 4-20,-4 2 6,-6 4-20,-3 8-54,-5 2-233</inkml:trace>
  <inkml:trace contextRef="#ctx0" brushRef="#br0" timeOffset="305">120 774 523,'-18'22'61,"4"-10"-49,6-12-12,5 0 6,3 0 31,0 2-8,7 2 21,3 2-22,5 0-11,6 2 24,6-2-20,4 1 2,1-2-6,0-3-15,0 2 12,-2-1-14,-7-2 6,-1-1-7,-7 0 1,-4 3-2,-8-3 2,-2 0-36,-1 0-8,0 0-27,0 1-4,3 3-114</inkml:trace>
  <inkml:trace contextRef="#ctx0" brushRef="#br0" timeOffset="785">866 760 394,'5'4'141,"-4"-2"-72,-1-2-14,-1-2 18,1 0-14,-2 2-26,2-2 9,0 0-13,0 2-14,2 0 9,-1 0-24,-1 0 1,7-2 13,9 0 11,15-2 9,12-2-30,14-4 2,6 0 2,5 0-8,-7 0 0,-4 4-3,-10 2 7,-12 4-9,-10 0 5,-12 0 0,-6 0 3,-7 0-2,0 0-1,0 0 0,-2 0-9,2 0 8,-2 0-34,2 0-23,0 0-3,0 2-14,0 0 0,0-2-46,4 2-97</inkml:trace>
  <inkml:trace contextRef="#ctx0" brushRef="#br0" timeOffset="1199">2033 243 447,'27'-32'86,"-6"-2"-12,-8-3-6,-9 3-21,-1 8-14,-3 4-8,-6 2-22,0 4 15,-2 4-18,-6 4 3,-4 6 2,-8 8-5,-3 8 0,-12 12 0,0 10 8,-3 11-8,4 3 0,3 8 0,7 4 6,7 4-6,4 4 0,8-1 0,6-1 9,7-4-11,5-10 2,9-8 0,6-10 11,8-10-10,8-12 12,9-6-13,8-8 2,2-6-8,-2 2 3,-6-2-34,-13 4-6,-10 2-25,-10 2-85,-8 2-200</inkml:trace>
  <inkml:trace contextRef="#ctx0" brushRef="#br0" timeOffset="1588">2545 599 652,'12'-8'82,"-9"-3"-19,-3-3-10,-3 0 39,1 7-49,4 6-34,-2 2-9,0 3-1,1 6 1,-1 11-1,0 11 11,-3 12-13,-2 8 3,-3 6 0,-1 0 2,1-2-2,2-2 0,2-5 0,2-7 5,4-8-9,-1-10 4,3-6-19,-2-8 0,-1-4-46,1-4-8,-1 0 7,1 0-46,3-6-271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10.5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56 708 469,'-13'-2'101,"0"-2"-39,3-6 6,1 0-11,2 3-32,6 7 2,1 0-5,-2 3-21,2-3 1,-1 1-2,2-1 3,-1 3 0,3-3-2,6 4 12,11-2 12,12 0-10,13-2-8,15-4 1,8-4 1,4 0-6,-2-2-3,-6 2 0,-9-1-4,-12 5-7,-9 0-10,-10 1-5,-10-4-13,-4 2 22,-3-8-68,-3-1-13,-3-4-162</inkml:trace>
  <inkml:trace contextRef="#ctx0" brushRef="#br0" timeOffset="302">496 343 449,'-10'-12'108,"3"-1"-35,1 4-44,2 0-8,2 9-20,1 5 5,1 8 42,-4 12-22,-3 15-5,-3 14-14,-1 12-3,-2 12 13,-2 2-17,1 3 0,-1-7 3,4-4-3,0-12 0,1-8-1,3-7-11,3-13-2,1-6-28,3-10-16,1-4-18,5-8-155</inkml:trace>
  <inkml:trace contextRef="#ctx0" brushRef="#br0" timeOffset="670">848 271 480,'19'-30'78,"-1"-6"-21,4-1-16,3-3-6,3 10-6,8 2-14,3 8 8,5 4-22,3 4 8,-1 10-2,-1 6-7,-4 10 0,-11 10-1,-8 10 5,-14 11-7,-43 143 3,18-148 0,-1 4 0,-2-2 0,-2 0 0,-16 40 2,1-4-1,2-7-1,6-13 0,6-10 1,7-14 0,3-12-1,7-8 0,3-9 6,3-4-2,1-2-8,6-4 3,10-7 1,7-4 2,10-6-2,9-2 0,4 2-5,2 0 11,4 2-6,0 4 0,4 2 0,0 4-10,-7 2 4,-6 6-27,-9 0-12,-12 0-68,-8 0-168</inkml:trace>
  <inkml:trace contextRef="#ctx0" brushRef="#br0" timeOffset="1105">2027 80 415,'1'-26'114,"-4"4"4,-4 4-81,4 4-13,-1 10-22,1 4 2,-7 10-4,-12 14 1,-11 10 25,-7 12-21,-5 10 3,1 6 13,7 3-20,9-1 2,8 6-3,5-2 2,8-4 1,10-7-3,6-7 0,8-12-5,2-10-10,13-10 1,10-10-27,12-8-61,9-12-243</inkml:trace>
  <inkml:trace contextRef="#ctx0" brushRef="#br0" timeOffset="1381">2257 439 430,'0'-8'67,"2"0"-6,4-4-18,5-2-12,2 2 15,2 2-35,5 0 1,1 2 8,3 2-17,0 4 6,-1 0-7,0 4 2,-1 2 3,-2 4-7,0 6 0,-1 8 3,-8 8 0,-3 12-3,-6 12 0,-10 7 1,-9 5-2,-9 0 2,-8-2-1,-5-6 2,-2-10 2,3-7-4,2-14 0,10-7 0,7-8 6,9-6 1,5-3 3,4-3 13,1 0-18,1 0 8,2-3-6,3 2-1,10-4 33,13-3-27,13 0-1,14 1-6,11-2 0,2 4-3,-1 1-2,-4 1 1,-9 3-5,-7 0 4,-11 3-13,-12-3-8,-10 0-18,-9 1 8,-6-2-23,-7 2-128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0:05.4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0 687 314,'4'0'28,"-1"-5"36,4-3-58,4-2 7,8 1 8,6 0-18,6 4-1,7-2 1,4 1-1,2 2 0,-2-1-1,-4 0-1,-6 1-1,-6 0-48,-4-2-56</inkml:trace>
  <inkml:trace contextRef="#ctx0" brushRef="#br0" timeOffset="245">186 428 315,'3'6'0,"-2"-2"-13,3 4 13,1 4 7,0 8 17,0 6 2,0 8-6,-3 4 7,-2 6-16,0 5-5,0-1-2,-4-2-1,4-2 0,2-6 2,0-4-5,1-4-7,4-4-28,1-6-56</inkml:trace>
  <inkml:trace contextRef="#ctx0" brushRef="#br0" timeOffset="575">747 0 295,'2'0'0,"-2"5"0,0 5 0,-2 6 12,0 10 15,2 12-8,-4 6-6,-2 4 20,2 4-12,-5 7-4,-1-1-9,0 0 1,0 0-5,-3 0 0,3-4-1,0-7 2,1-5 1,4-12-6,2-6-20,-1-4-23,4-8-23,2-2-29,0-6-31</inkml:trace>
  <inkml:trace contextRef="#ctx0" brushRef="#br0" timeOffset="855">871 346 259,'5'-26'63,"-7"5"-23,1 6-29,-5 2 27,-2 5-30,-3 8-2,-3 0-4,-2 7-2,-2 3 2,2 6-1,1 5 3,0 10 5,2 1-5,0 4 5,7 0-5,1 2-3,5-4 5,2 0-3,4-1 3,6-4-3,1-3 5,10-5 7,1-7-15,10-6-45,6-5-72</inkml:trace>
  <inkml:trace contextRef="#ctx0" brushRef="#br0" timeOffset="1130">1153 456 255,'5'-10'29,"7"0"14,3 0-29,4 0 36,1 6-21,3 0-26,-1 4-3,-2 6-1,-1 0-1,0 4-4,-2 6 3,-6 2 3,0 4 0,-8 4 3,-2-2 2,-5 2 3,-3-1-4,-4-2-2,1-1 1,-1-2 0,1-5-1,1-5 5,3-5 11,1-5 29,0-1-34,2-9-1,-3-6 18,6-7-23,0-7-6,7-3 0,5-10-1,8-1-3,5 0-18,7 2-20,-2 3-7,0 12-14,-7 7 9,-4 12-65</inkml:trace>
  <inkml:trace contextRef="#ctx0" brushRef="#br0" timeOffset="1597">483 817 275,'-15'8'44,"9"-4"-9,2-4 80,4 0-10,0 0-71,1-2-34,6-2-1,7 0 1,7-2 4,15 0-4,9 0 4,10 0-1,5 0-1,9 2-1,4 0-1,4 0 0,5 0 1,5 0-2,3 2 2,0 2 0,0 2 0,-6-2-1,-12 2-6,-15-2 4,-19 0-39,-15-2 37,-14 0-100,-16 0-47</inkml:trace>
  <inkml:trace contextRef="#ctx0" brushRef="#br0" timeOffset="2096">800 867 331,'-3'-2'57,"0"0"-26,1-2-30,2 2 25,-2 4-26,2 4-4,0 6 4,2 6 1,-2 8 7,0 8 1,2 4-3,0 7-4,-1 2 0,1 2 3,-1-3-4,-1-4 7,-1-4-5,-1-10 1,-1-2-4,-1-3-39,0-4-36,2-2-60</inkml:trace>
  <inkml:trace contextRef="#ctx0" brushRef="#br0" timeOffset="2386">994 987 129,'4'-10'142,"-2"4"-95,-4-2 1,2 4 4,-2 0-52,2 4-17,-3 4 14,-2 3 1,-3 2 2,-4 7 7,-2 6-1,1 3 2,0 4-1,-1 2 0,6 3-2,1 0-2,5-2 3,4-4-4,3-4 4,2-4 3,6-6 10,8-4-6,7-4-6,10-4-3,10 0-4,4-2-2,0-2-59,-1-2-44</inkml:trace>
  <inkml:trace contextRef="#ctx0" brushRef="#br0" timeOffset="2706">1300 1102 351,'2'0'87,"1"0"-22,0-4-19,0 2 12,-3 2-58,1 2-5,2 4-2,3 6 3,0 6 4,4 6 1,0 8 3,2 4 0,-1 2 0,-1 2-4,2 0-18,2 0-39,-1-4-108</inkml:trace>
  <inkml:trace contextRef="#ctx0" brushRef="#br0" timeOffset="3476">1847 594 266,'-2'-7'50,"0"-4"3,4 1-43,0 0 28,3 4-3,3 0-26,1 2-8,2 2-1,2 2 0,1 4-2,3 2 0,-3 2 0,2 5-1,-1 5 2,-2 1 1,0 9 2,-1 5 5,-2 0-3,0 6-3,-3-1 0,-2-2 0,-2-2 0,0 0 0,0-6 0,0-6-1,0-4 0,-2-5 0,1-8 4,0-1-1,-2-2 6,2 0 7,-1-4 31,4 0-23,4-6-19,2-4 8,4-4-6,4-6-3,-1-8-3,1-4 1,0-6-2,3-8 0,2-4 1,-1-2-1,4-3-2,0 3-22,-1 6-19,43-58-18,-66 96 21,-1 8 26,-1-1-66,-1 6-107</inkml:trace>
  <inkml:trace contextRef="#ctx0" brushRef="#br0" timeOffset="4063">2318 953 274,'-2'9'61,"2"-5"-21,0-8 11,2-1 30,-2-1-27,0-2-42,2 0-4,-2 0-4,1 0 12,-1-2-1,5 2-6,0-4-7,4 0-2,3 0-1,5-2 0,5 0-1,4 0 2,2 4 0,3 4-1,1 2-2,-2 4 3,-1 4-1,-6 2-2,-3 2 0,-3 4 1,-6 2-3,-2 2-4,-2-2 0,-4 2-1,-3-2 2,-3 0 7,-4-4-1,-2 0 2,2-2 0,0-4 3,4-2 6,-1-2 17,2-2 1,1-4-8,-1-6 2,2-4-13,5-4-8,9-4 0,3-6 0,9 2 0,4-4-1,5 4-31,2 0-59,0 8-79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8:29.8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319 47 337,'5'-11'77,"-1"0"4,-4 2-18,-2 3-5,2 2-32,0 1-16,2 2 1,-1 1-6,4 0 17,0-2-16,0 4 4,2 2 5,-2 4-7,2 3 7,-3 11-9,3 13 0,0 9 2,-4 10-8,-1 6 1,-2 4 4,-2 0-4,-3 3-1,2-1 0,-4-2 6,1-2-8,-3-4 2,0-9 0,3-9-4,-1-8 4,1-9-20,1-2-7,-2-7-55,-1-2-106</inkml:trace>
  <inkml:trace contextRef="#ctx0" brushRef="#br0" timeOffset="394">38 561 400,'-15'-8'112,"5"0"-31,2-2-15,4 2-29,3 4-20,2 2-1,6 2-13,3 2 8,4 0-11,7 4 9,6 4-3,1 6-6,2 6 3,2 4-2,-2 4-1,-5 0 0,-3 0 0,-5-1 4,-5-3-16,-6-5 10,-1 0-23,-3-2 2,-1-2-37,3-1-109,1-4-116</inkml:trace>
  <inkml:trace contextRef="#ctx0" brushRef="#br0" timeOffset="630">633 627 496,'3'-6'121,"-1"-2"-61,-2 2-27,-2 2-25,2 2 8,-1 6-14,-3 8-2,-9 12 28,-8 10-25,-10 12 0,-7 11-3,-4-1 7,1-2-9,0-4 2,4-6 0,5-8-4,9-8-15,5-8-35,8-4-59,3-8-255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15.7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128 22 409,'-1'-6'98,"-5"-1"-47,3 2-2,-4 1-29,6 2 0,-1 2-3,2 2-16,0 2-1,2 8 15,-2 8-1,-3 14 8,0 12-17,-3 12 5,-4 8 4,0 6-12,0 7-2,-2 4 0,-1 4 1,1-1 0,2-6 0,2-12-1,1-11 0,2-19-12,2-16-14,2-10 2,1-6-5,3-14-139</inkml:trace>
  <inkml:trace contextRef="#ctx0" brushRef="#br0" timeOffset="309">364 128 501,'16'-20'58,"0"4"-19,-3-2-24,-1 2 4,3 8-1,3 6-13,0 6-2,0 12-3,-4 10 0,-4 14 10,-5 10-10,-8 10 3,-6 8 6,-4 4-8,-2-4 5,-3 1-6,1-7 2,1-8 5,2-5-7,4-12 0,2-6 5,4-12-2,2-6-3,4-5 2,5-4-1,4 2 24,10-2-14,7-3-1,12-2-10,10-3 8,9-6 0,12-4-8,9-3 6,2 3-6,1 1 0,117-12 0,-182 23-2,-8 2 7,-3 0-5,-4 0 0,7 0 1,-6 0 11,-6 0-12,0-1-1,-1-2 1,0 2-26,1 1-13,-1-3-66,4 6-206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16.7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49 928 575,'-12'4'115,"0"-4"-77,1-6 22,1 0-21,6 4 1,4 0 13,0 2-53,2 0 4,3-2-12,8 2 16,12-4-1,10-2-7,10-2 0,3-2-9,-3 0 2,-7 2-21,-8 0-9,-7 2-31,-4 4 3,-8 2-120,-9 8-90</inkml:trace>
  <inkml:trace contextRef="#ctx0" brushRef="#br0" timeOffset="256">200 1117 464,'-7'19'227,"-3"-6"-174,3-9-31,0-10 8,5 2-9,4 4 11,5-2-4,7 0-7,12-4-8,9 2-13,8 0-8,-1 2 7,-3 2-26,-10 2-8,-7 0-7,-8 0-22,-8 0 17,-2 0-86,-4 0-120</inkml:trace>
  <inkml:trace contextRef="#ctx0" brushRef="#br0" timeOffset="920">1113 670 417,'-6'-3'91,"-4"3"-51,-2 3-13,-5 2 15,1 9-6,-5 11-3,-2 9-31,-2 10 22,-2 6-16,0 6-3,1 6 12,3 2-13,1-2 0,3 3-4,6 1 9,1-2-12,9 0 3,3-6 0,5-8 3,7-7-3,2-13 0,8-12 0,3-10 8,4-10-1,2-10-7,3-8 0,-3-9 7,1-8-5,-3-9-2,-4-5 0,-2-9-2,-1-6-3,-2-6-10,-3-7-10,-4-1 25,-8 4-5,-8 6 5,-8 12-1,-9 14 3,-3 14-8,-2 13 6,0 13-17,1 12 6,3 9-18,1 9-18,0 6-88,3 0-155</inkml:trace>
  <inkml:trace contextRef="#ctx0" brushRef="#br0" timeOffset="1424">1928 533 336,'26'-34'238,"-10"0"-169,-9 0-24,-10-2-20,-2 9 9,-4 5-12,1 7-20,-4 7 7,-4 9-9,-6 10 0,-7 9-1,-2 10 2,-4 10-4,1 6 3,3 6 0,0 5 3,6 4-3,4 4 0,1 5 0,4 0 6,7 0-10,5-6 4,5-8-2,11-14-4,8-13-1,12-13-3,10-14-5,11-10-36,8-10 3,1-8-120,-4-6-130</inkml:trace>
  <inkml:trace contextRef="#ctx0" brushRef="#br0" timeOffset="1748">2201 800 497,'5'4'94,"-4"-2"-25,-1 0-56,-3-6 6,3 6 12,-1 6 8,-1 10-11,-3 10-7,-1 14-20,-3 14 12,-1 9-13,-2 8 0,1 8 2,-1 11-2,-2 6 0,2-1-6,2-5-17,4-14 16,1-18-24,3-20-8,2-11-5,0-15-20,0-10-56</inkml:trace>
  <inkml:trace contextRef="#ctx0" brushRef="#br0" timeOffset="2125">2704 982 566,'-8'0'116,"-1"-4"-58,-1-1-9,5-4-16,3 5 7,2 2-38,2 4 13,13-4-9,10-1 0,15-4-4,17 1 3,13-4-4,7 0-1,0 0 0,-3 0 2,-11 2-7,-11 0 5,-17 2-5,-13 2 2,-11 2-5,-5-2-22,-5 0-32,-1-2-3,0-2-1,2-4-196</inkml:trace>
  <inkml:trace contextRef="#ctx0" brushRef="#br0" timeOffset="2410">3192 649 447,'-16'7'82,"0"-1"-35,3 2 5,1 2 2,-3 12-8,2 8-27,-4 8 2,3 10-5,3 8-6,1 6 12,3 2-20,2 0-1,3-3 1,1-9 0,-1-6-4,2-6-5,0-10-27,-1-4 0,1-4-12,1-6-40,1-3-163</inkml:trace>
  <inkml:trace contextRef="#ctx0" brushRef="#br0" timeOffset="2897">3889 814 313,'14'-6'81,"-2"-4"0,2-4 0,-5-2 0,4 0-44,1-6-10,5 2-6,1-5-17,2-3 14,3-2-17,-4-6-1,0-8 3,-4-6-1,-8-8-3,-9-4 1,-5-2 0,-9 7 0,-10 9 0,-6 14 0,-6 14-2,-7 16-2,0 14 3,1 12 0,2 14-7,7 10 4,6 8-4,8 5 7,8-3-6,7-2 10,9-2-5,5-6 2,6-4 0,1-6 2,4-6-2,-1 1 0,3-7 1,1 0 1,4 4-2,4 2 0,1 4 0,0 4-2,-1 4 2,-5 0 0,-6 0 0,-8-2 3,-5 1-6,-6-7 1,-5-4 2,-6-4 0,-6-6 0,-9-6 0,-6-6 0,-5-6 1,-5-4-1,0-8 0,3-6 0,5-6 4,6-4-3,7-5 3,6 0 4,8-6-5,7-3-5,11-2 2,9-4 0,8 2-3,8 0 3,7 4 0,7 4-2,0 3-26,-1 4-13,0 0-91,-4 1-99</inkml:trace>
  <inkml:trace contextRef="#ctx0" brushRef="#br0" timeOffset="3598">4951 116 448,'9'-16'129,"-6"-2"-62,-6-4-20,-2 2-14,-2 4-11,-1 2 2,-1 4-21,-2 10-6,-8 10 3,-7 14 0,-9 12 9,-7 16-9,-3 10 5,3 6 2,3 8-4,6-1-1,6-3-2,11-4 1,6-6-2,8-5 1,7-9 0,8-8-1,5-8 3,6-8-2,8-8 0,5-8-5,1-4-1,2-4 2,-3-4-13,-2-6-9,-3-2-23,-2-2-57,0-6-175</inkml:trace>
  <inkml:trace contextRef="#ctx0" brushRef="#br0" timeOffset="3966">5282 571 431,'-1'0'79,"-1"0"3,-1-6-32,3-2-23,1 0 11,3 0-22,1-2 0,3-2-16,2 0 0,5 0 4,7 0-4,3 2 0,3 2-4,2 2 10,-3 6-9,-3 2 3,-4 4-1,-5 4 0,-4 6 1,-4 6 0,-7 8-1,-7 10 8,-11 6-7,-7 4 0,-9 5 0,-6-1-1,-5-6 1,3-2 0,6-8 0,6-4 2,10-12-2,9-5 0,4-10-2,6-3-1,6-5 6,9-2 9,9-1-3,12-2-3,14-2 4,7 0-3,5-2-4,1 2 9,-1 0-6,-2 2-3,-7-2-3,-7 2 10,-12 0-11,-10 2 1,-7 0 0,-10 0-7,-2 2 5,-3 0-34,1 2-2,-2 4-20,1 6-18,-4 4-187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8:38.80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140 1129 364,'-8'0'113,"-1"-4"-49,2-4-21,0 0 3,0 2-24,0-1 2,0 2-9,3-1-12,-2 2 18,3 1-14,2 2-4,-1-2 21,-2 2-23,4-4 17,-3 0-12,2-6 2,-1 1-1,2-1-7,2-4 0,2-1-1,6 0 1,6-4 0,7 0-4,7 2 9,5 0-7,2 2 2,3 4 0,-1 4-4,-4 4 4,-4 6 0,-2 4-2,-6 10 2,-5 10-4,-2 8 4,-8 14 0,-8 15-2,-8 9 2,-9 10 0,-11 4-1,-9 0-2,-7-5-2,-4-7 5,-2-8-4,-4-10-2,8-8 5,2-12 1,10-5-3,11-12 7,8-6-6,8-8 2,4 0 0,5-4 2,-2 2-2,8-6 0,5 0 0,15-4 4,8 2-7,16-5 3,6-1 0,6 4 0,1-4 0,2 3 0,-4-2-1,-3 4 8,-5 1-10,-6 0 3,-12 1 0,-9 4 1,-11-2-1,-7 4 0,-6-2 0,-4 0-3,0 0-4,0 2-19,0 0-36,0 3-7,0 2-137</inkml:trace>
  <inkml:trace contextRef="#ctx0" brushRef="#br0" timeOffset="1223">1523 1028 405,'3'-19'124,"-2"-4"-34,-2 1-35,-2 0-23,-3 8-14,3 6-2,0 4-16,-2 6 0,-6 4-1,-3 10 1,-6 10 0,-9 8-3,-4 8 7,-1 5-7,1 7 3,-4 2 0,4 6 1,-4 2-1,0 2 0,0-4 0,2-5 7,4-7-10,4-10 3,7-8 0,3-8-3,7-8 3,1-4-15,3-4-23,2-4-39,0-2-10,2-10-263</inkml:trace>
  <inkml:trace contextRef="#ctx0" brushRef="#br0" timeOffset="1743">1048 1165 473,'8'-24'124,"2"0"-78,5 3-18,2 6 4,1 8-9,6 7-17,3 8 1,2 10-7,7 14 13,6 11-12,0 11-1,-1 6 0,-3 4 1,-1-1-1,-5-5 0,-7-4 0,-5-10 2,-3-4-7,-7-10 5,-3-8-19,-4-4-10,-3-4-37,-3-4-99</inkml:trace>
  <inkml:trace contextRef="#ctx0" brushRef="#br0" timeOffset="2048">2007 716 339,'7'-18'84,"-2"-3"-53,3 3 32,-3 4 9,-4 7-9,3 3-33,-2 1-26,-2 3-2,0 4-2,3 2 0,1 10 4,0 8-2,2 11-2,-1 6 0,-2 10 4,-3 5 10,-2 6-12,-3 6 0,-2 9 4,-1 1-6,-4 2 0,1-4 0,-3-4 2,-1-7-2,2-9 0,0-4 0,3-8 1,-1-4 1,7-8-3,0-4 1,1-8-20,3-4 9,0-4-29,0-2-8,3-6-9,4-6-189</inkml:trace>
  <inkml:trace contextRef="#ctx0" brushRef="#br0" timeOffset="2566">2543 630 466,'11'-21'123,"-4"3"-82,-4 6-41,0 4 0,-2 14 1,1 10 3,-4 12-3,-1 14 15,-5 12-13,-2 13 11,-2 7-13,-1 2 2,1 2 16,-3 5-18,0 1 1,2-2 2,-3-2-1,5-5-4,3-12 1,4-8 0,4-11 1,7-10-1,3-8 2,5-8 11,3-10-12,7-6 5,4-10-6,3-6 2,1-6 4,2-4-6,-3-4 0,-4 0 2,-8 0 0,-6 1-3,-14 2 1,-9 3-1,-11 0-6,-12 5 7,-6 9 0,-2 8-1,0 8-19,2 9-5,4 9-12,4 2-44,1 4-17,5 2-97</inkml:trace>
  <inkml:trace contextRef="#ctx0" brushRef="#br0" timeOffset="3010">1780 1951 393,'-10'6'162,"4"-2"-90,9-8-43,6-4 11,11 0-2,12-2-19,15-4-10,11 0 20,11-3-17,4 6 3,2-4 14,-2 1-9,-5 0 4,-6 3-17,-7 0-5,-13 1 10,-11 6-12,-9 0 0,-12 3-2,-4 2 2,-5 2 0,-1-2-26,-1-1-20,1 3 16,1-2 11,1 3-37,1 2-25,-2 2-138</inkml:trace>
  <inkml:trace contextRef="#ctx0" brushRef="#br0" timeOffset="3376">2087 2264 277,'-13'14'196,"3"-6"-87,3-6-63,2-15 15,3 10-23,2 1-29,0-2 20,0-1-26,2-2 5,2-4-8,1 0 9,5-4-11,4 0 2,8-3 0,5 0 2,5 1-2,4 2 0,-1 2 0,-1 5 7,-2 4-9,-5 4 2,-7 4-2,-4 4-3,-2 5 5,-8 2 0,-4 6-3,-5 6 6,-9 8-6,-10 3 3,-8 6-5,-5 2-1,-5-2 3,-2-4 3,4-6-1,5-10 0,7-8-1,10-6 2,6-6 0,4-4 5,6-1-4,4-2-1,4-1 0,7-4 7,7 1-8,7-6 1,6 3 0,-2 0 5,2 6-4,0 2-1,-5 4 0,-1 6 2,-5 4-8,-2 6 6,-2 6 0,-4 6 0,-3 6 0,-7 3 0,-6-1-2,-8 2 6,-7-2-6,-11 0 2,-8-2 0,-9-6 3,-8-4-3,-2-8 0,-2-8 0,0-6 6,3-8-9,7-3 3,8-8 0,7-5 3,10-2-3,6-4 0,10 0-2,4 0-20,3 0-15,4 4-63,-1 6-226</inkml:trace>
  <inkml:trace contextRef="#ctx0" brushRef="#br0" timeOffset="4802">2782 1474 413,'-6'5'101,"1"0"-19,3-5-46,0-2 18,2 2-37,4 2 9,6-4-19,8-1-6,9-1 19,10-1-16,6-1 4,5-2-8,6 0 15,5-2-13,4-1-2,4 1 0,1 2 4,-3 1-4,-6-2 0,-9 5 0,-10 0 1,-13 0-11,-11 4 10,-5-4-17,-8-2-61,-6-2-113</inkml:trace>
  <inkml:trace contextRef="#ctx0" brushRef="#br0" timeOffset="5107">3227 1117 452,'-8'-3'114,"5"2"-111,0-3 0,6 8 0,0 6 47,4 8-16,0 10-18,3 10 5,1 12-18,0 10 6,-2 4-9,-1 4 6,-2 1-7,0-3 1,-5-2 0,1-6 2,-5-8-1,0-4-1,-3-6 0,-1-7-26,0-5 6,-2-2-82,1-6-133</inkml:trace>
  <inkml:trace contextRef="#ctx0" brushRef="#br0" timeOffset="5932">3905 581 389,'0'-10'102,"-1"4"-64,1-2-31,-2 4-2,2 12-5,0 8 22,0 12 1,-2 12 1,0 14-2,-1 8-21,0 9 21,-1 3-19,3-2 4,-1 2 5,2 1-9,0-3-3,2-6 0,-1-2 3,3-8 1,1-10-4,0-7 0,0-9 3,2-8 1,1-6-1,4-6 5,7-6-4,13-6 11,7-4-15,11-6 0,4-4 1,1 0 2,-5-2-4,-7 2 1,-9-2-14,-9 4-6,-10-3-54,-7 3-127</inkml:trace>
  <inkml:trace contextRef="#ctx0" brushRef="#br0" timeOffset="6206">4143 1183 450,'-3'-2'124,"1"-2"-78,2 0-45,2 0 9,-1 10-2,1 6 17,-1 8-15,2 14 17,1 12-24,-4 12 1,-5 8 1,-1 8-1,-6 1-5,0-3 1,0-2 0,2-8-1,2-5 1,3-11 0,2-9 1,1-6 0,4-9-2,-1-8-10,1 0-20,-1-6-1,3-4-72,-1-8-187</inkml:trace>
  <inkml:trace contextRef="#ctx0" brushRef="#br0" timeOffset="6546">5055 924 471,'20'-20'74,"-7"0"4,-4 4-55,-8 0-16,-2 10 18,-2 8-25,-6 2 0,-4 8 4,-7 10 1,-3 8-8,-4 8 3,-2 10 0,2 5 3,-1 5-3,-2 2 0,0 2 0,-3 0 4,-1-4-6,0-4 2,3-7-2,3-7-4,1-8-6,5-8-17,0-6-20,2-6-25,0-4-17,2-4-52</inkml:trace>
  <inkml:trace contextRef="#ctx0" brushRef="#br0" timeOffset="6928">4757 1046 478,'7'-8'98,"-2"1"-73,2 3-14,3 4 27,5 9 3,5 7-27,5 9 2,5 7-16,3 9 5,4 12 6,0 3-11,-1 2 4,-5 2-3,-3-8 2,-6-3-4,-3-11 1,-5-4 0,-4-8-4,-3-6 4,-2-4-23,-1-4-9,-1-4-67,0-4-73</inkml:trace>
  <inkml:trace contextRef="#ctx0" brushRef="#br0" timeOffset="7141">5518 772 310,'5'-29'113,"-2"6"-14,2-4-60,0 8 7,0 6-5,-1 5 2,-1 7-39,-3 1-3,0 1-2,0 3 3,0 9-4,0 5 2,-2 10 0,1 10 5,-5 6-5,2 6 3,-2 4 2,3-2 5,2 0-12,1-3 2,3-4 0,2-2 4,3-5-3,1-4-1,2-4 2,2-6 6,4-4 0,2-8-4,7-6-2,6-6 5,8-4-7,5-4 0,6-6 0,1 0 3,1-6-9,-6-2 1,-5 0-26,-9-2 9,-11-1-65,-14 3-162</inkml:trace>
  <inkml:trace contextRef="#ctx0" brushRef="#br0" timeOffset="7542">5822 876 431,'-2'-10'136,"1"2"-67,2-2-56,1 2 0,0 10-2,1 4-7,2 8 5,2 12-8,0 8 22,-1 10-19,1 8 4,-4 7-5,-1 0 10,-2 2-12,-2-1-1,-4 0 0,-1-6 2,-5-1-2,1-10 0,-1-6 0,2-7 0,-2-6-8,2-4-8,-2-4-32,-3-2-66,-1-2-131</inkml:trace>
  <inkml:trace contextRef="#ctx0" brushRef="#br0" timeOffset="7831">5392 1668 464,'-15'8'115,"7"-4"-92,5-6 9,4 2 40,-1 0-21,7-2-48,8 0 33,8-2-20,15 0 2,8-4 15,9-4-15,7 0-3,3-4 4,3-2-14,1 2 16,4-2-21,-5 2 5,-6 4 0,-10 2-5,-14 2 0,-14 6-1,-11 0 4,-8 2-10,-5 0 7,0 0-30,-2 2 1,2-2-22,-2 2-5,4 2 14,-2-3 0,0 6-5,-2-1-134</inkml:trace>
  <inkml:trace contextRef="#ctx0" brushRef="#br0" timeOffset="8304">5623 2073 418,'-7'4'106,"1"-4"-63,4-2-18,2-4 34,0 2-7,2 2-10,-2 0-41,-2 2 22,2-2-15,0 2-4,0 2 20,0-2-19,0 2 0,0-2-4,0 0 12,-2 0-4,2-2 0,2 2-8,-4-2 18,6-2-15,5-4-1,2-2-6,1 2 7,3-2-8,13-10 4,6 0 0,2-2-1,4 2 1,1 2 0,-5 3-1,-1 4 2,-6 7-9,-6 4 8,-5 4-10,-3 6 8,-5 2-6,-3 8 7,-5 6-1,-9 8-1,-11 6-4,-9 6 7,-8 4-10,-8 3 6,-4-2-2,1-2-3,7-5 7,7-10-6,6-12 0,12-6 8,4-10 0,5-4 1,3-2 1,2 0-2,0-2 8,2 0-3,1-2-1,6-2-4,2-4 0,7-4 1,6 0-1,1 2 0,1 2 0,3 4 6,-2 4-9,-2 6 3,-3 2 0,-4 6-6,-3 4 6,-7 2 0,-4 6-2,-8 6 5,-6 0-7,-10 4 4,-5 2 0,-6 0 2,-7-5-2,0-5 0,-2-2-3,0-10 9,-2-6-10,4-6 4,1-8 0,3-4-2,7-6 2,5-4 0,5-2-2,5 0-9,5 0 5,1 4-20,2 5-40,-1 5-85,-5 8-141</inkml:trace>
  <inkml:trace contextRef="#ctx0" brushRef="#br0" timeOffset="11217">6436 1287 333,'1'-6'106,"1"-2"-22,-1-4-23,1-4-12,-1 2-13,3 2 21,-2-2-42,-1 2 6,1 2 9,-1 0-6,3 4 4,-2-2 9,-1 3-19,1 1 30,-1 1-29,-1 1-19,0 2 5,0 0-5,2 0 0,3 2-3,9-2 6,11 2-4,10 2 1,9 0 0,4 0 1,0 0-1,-3-2-2,-1-2 1,-5 0-26,-10-4 25,-5 0-22,-11-2-15,-6 3-2,-5 0-34,-6 5-1,-11 6 45,-7 10-151,-8 2-178</inkml:trace>
  <inkml:trace contextRef="#ctx0" brushRef="#br0" timeOffset="11594">6592 1507 372,'-11'27'170,"4"-11"-80,2-8-74,3-6 53,4-2-12,5-4-30,5-2 1,8-2-5,8-5-7,7 4-16,3 0 7,3 2-4,-3 1-3,-4 1 0,-5 1-2,-7 0 2,-5 1-6,-7 0-15,-3 3-31,-2 5 34,-4 0-35,3 6 0,-4 3-54,-4 1-161</inkml:trace>
  <inkml:trace contextRef="#ctx0" brushRef="#br0" timeOffset="12491">7366 509 298,'2'-10'68,"0"2"3,-1-2-1,-1 2-15,0 2 18,-1-2-48,1 2 21,-2-2-30,0 4 4,2-2 9,-2 0-19,2 2 3,-1-2 12,1 4-24,-2 0 9,2 0-10,-1 0 4,-1 2-5,2-2 1,-2 0 0,2 0 1,-2 0 2,2-2-6,2-2 2,2-5 0,7 0-5,5-5 6,10-7-3,7 1 0,5 0-6,3 0 8,4 4-1,-2 7 2,0 2-4,-2 7 4,-4 8-7,-9 6 6,-6 10-19,-8 11 10,-13 5-5,-8 7-5,-11 6 18,-10 3-4,-8-2 3,-5 2-1,-3-2-6,3-5 10,0-7-5,6-12 3,8-10-1,11-12 3,2-4 0,9-8 2,9-4 1,4-3-5,11-1 2,9-4 0,9-1 1,8-3-1,3 1 0,2 6 9,-1 5-7,-6 6 1,-6 4-3,-8 11 1,-6 10-5,-8 9 4,-7 8 0,-8 8 2,-10 6 3,-10 2-5,-8 0 0,-9-2 0,-8-2 4,-2-6-4,-3-3 0,3-9 4,4-4-1,1-10-6,5-6-4,4-6-17,5-6-20,4-8-158</inkml:trace>
  <inkml:trace contextRef="#ctx0" brushRef="#br0" timeOffset="13220">8056 503 467,'12'-18'109,"-2"0"-66,-1 2-3,-2 2-22,-1 8 6,2 2-10,4 4-11,3 2-6,3 4 3,3 4 0,-2 4-1,-2 6 1,-5 4 0,-5 6 3,-6 6-1,-9 11-3,-9 7 1,-8 6 0,-9 4 1,-4-2 0,-3-4-1,0-6 1,4-8 3,6-5-8,4-7 3,8-8 1,8-8 2,2-6-1,8-5-1,1-2 5,0-3-1,3 0 9,8-3 6,6-1-17,9-3 16,7-5-18,7-5 5,95-33 0,-111 42-1,1 2-7,-3 2 3,1 3 0,21-3-2,-8 4 2,-6 4 0,-8 0-2,-9 1-22,-6 0 11,-5 0-9,-5 4-5,-4 3 0,-10-1-103,-4 6-180</inkml:trace>
  <inkml:trace contextRef="#ctx0" brushRef="#br0" timeOffset="13962">8557 696 385,'-8'-8'120,"3"0"-17,0-5-40,4 5-30,1 5 7,6-1-32,7-5-7,11 4 21,11-3-15,13 1-6,10 3 0,3 2 10,6 2-12,-2 0 1,-3 0 0,-9 0 1,-9 0-1,-14-1 0,-12-2-1,-8 1-16,-6 0-15,-9-2-56,-4 0-79,-9-2-21</inkml:trace>
  <inkml:trace contextRef="#ctx0" brushRef="#br0" timeOffset="14229">8855 471 512,'0'-6'86,"1"-2"-12,1-2-49,0 4 19,0 4-29,-1 2-15,3 4 0,1 8 0,5 8 3,2 12-3,-1 12 0,-2 12 2,-5 8-2,-2 7 0,-5-1 0,-3 0-2,-3-4 7,-1-5-12,-2-6 7,2-6-25,0-8 2,2-6-28,2-9-34,2-8-92</inkml:trace>
  <inkml:trace contextRef="#ctx0" brushRef="#br0" timeOffset="14542">9388 288 303,'3'-18'229,"-1"4"-149,-4 4-53,1 2-27,1 11 0,-2 6 5,1 9 3,-1 10 19,-3 8-17,2 11-8,-3 5 17,2 2-15,0 2-2,1 4-2,-2 2 9,-1 0-10,2 1 1,-3-5 0,1-6 1,-4-10-1,1-2 0,-1-8-1,-2-6-21,2-4 13,0-4-36,2-5-63,1-5-93</inkml:trace>
  <inkml:trace contextRef="#ctx0" brushRef="#br0" timeOffset="14876">9871 0 618,'-11'10'2,"-3"6"13,2 6-15,-1 18 5,-2 16-1,-2 14 14,-2 12-14,0 7-4,3 1 0,0 2 10,2-3-2,1-7-7,3-8-1,1-10 14,5-10-14,1-11 0,1-10 0,5-7 10,2-6 1,5-5 2,3-8-12,3-7 22,4-3-18,0-13 2,3-8-7,1-11 6,-3-5-9,-1-6 3,-3-2 0,-9 2 1,-8 5-1,-6 9 0,-14 10-2,-12 11-1,-13 15-7,-12 16 10,-13 18-35,-7 14-5,-3 12-99,-3 6-212</inkml:trace>
  <inkml:trace contextRef="#ctx0" brushRef="#br0" timeOffset="15608">7799 1670 404,'-7'0'81,"2"-2"-23,3-2 14,1 2-31,1 2 1,0 0-35,1 0-7,1 0 20,10-2-6,8-2 7,12 2-4,16-4-16,19 0 25,15 0-20,16 0-5,18 0 23,16 2-8,6-4-1,4 0-2,4-2-6,-3 2 35,-5 2-39,-8 2 4,-5 2-1,-14 2-6,-18 2 0,-16-2 0,-19 0 9,-19 2-11,-16 0 2,-10 0 0,-7-2 0,-6 2 0,-2 0 0,2-2-1,-1 2-41,1 0 10,-3 0-33,2 0-22,-5 4 55,-10 6-128</inkml:trace>
  <inkml:trace contextRef="#ctx0" brushRef="#br0" timeOffset="16125">8253 2167 235,'-14'0'216,"5"-4"-159,1 0-35,4-2-11,3 5 59,-1-2-33,2 3-29,0-2 9,0 2-6,0 0 7,0-2-8,0 2-2,0 0 4,0 0-8,0 0-3,0-2 9,0 2-6,0 0 4,3-4-8,9-4 16,7-2-21,6-4 5,8-4 0,2 2-1,2 4 3,-1 4-2,2 2 0,-2 4 0,-1 8-4,-5 0 4,-5 8 0,-8 4-6,-8 6 6,-9 4 0,-11 6 0,-12 7 0,-10 7-7,-11 4 7,-6 2-14,-2-4 11,2-4-6,3-8 7,7-11 1,10-9 1,8-8 0,9-5 0,4-2 0,9-6 1,10-2-1,7-5 0,8-5-1,9 1 4,6-2-3,3 3 1,1 0-1,-1 7 6,0 0-6,-4 8 2,-2 4-2,-7 6 2,-5 4-5,-8 9 3,-7 2 0,-10 10-5,-10 3 5,-12 4-1,-11 0-2,-9 2-2,-7-4-1,-2-4 6,-1-6 0,2-10-2,3-6 0,4-10 2,4-6-1,10-6 5,7-3-13,8-6 9,9 1-30,5-4-4,5-2-66,5 4-70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25.5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256 67 494,'6'-4'44,"-4"0"-29,-4-2 10,4 4 19,-2-2-23,4-2-13,-3 2 10,4-2-18,2-4 18,0 4-9,-2 2 5,0-2 12,-3 2-9,-1 4 3,-2 0-7,-3-2-8,-2 2-7,-6 2 2,-8 4-1,-7 8-2,-8 10 3,-3 12 0,-3 8-2,7 7 4,2 5-6,6 8 4,10 0 0,9 2-2,7-2 2,8-6 0,7-8-4,7-9 4,7-13-8,5-10 7,10-8-25,6-12 2,8-6-29,4-12-163</inkml:trace>
  <inkml:trace contextRef="#ctx0" brushRef="#br0" timeOffset="382">700 310 590,'3'-12'71,"0"-2"-63,0-6-1,4 2 12,8 4-12,6 0 16,8 1-22,-1 8 1,2 5-3,0 5 1,-5 8 0,-5 3-5,-11 8 11,-11 10-6,-13 10 0,-12 12 0,-6 8 1,-6 5 0,3-3-1,6-10 0,3-10 5,9-12-10,6-12 5,5-10 0,4-4 0,3-6 0,2-4 0,1 0 8,7-4 10,8-4 11,13-8-25,12-4-3,12-2 1,10-2-1,5 2 1,-1 8-2,-8 4 0,-9 4-4,-12 4 4,-12 5-8,-12-1 5,-8 0 3,-5 3 0,-3-3 0,-1 0-21,1 1 8,-2-1-43,2 0-122</inkml:trace>
  <inkml:trace contextRef="#ctx0" brushRef="#br0" timeOffset="924">1541 227 467,'-12'-1'88,"4"-6"-53,1 2-4,6 0 3,-1 4-11,2 1 16,2-3-27,-2 3-9,1 3 11,2-3 0,1 1-3,4 4 18,6-1-23,5 1 27,12-1-33,7-4 7,9 0 0,2-4-6,0 3-1,-1-3 0,-7 4-17,-7 0 11,-9 0-20,-10 1 7,-7-1 13,-7 3-27,-1-3-14,-3 0-23,-1 4-264</inkml:trace>
  <inkml:trace contextRef="#ctx0" brushRef="#br0" timeOffset="1252">1741 406 581,'-10'12'66,"2"-10"-27,2-6-18,2 0 0,2 4 17,4 0-20,0 0-11,3 0 16,3 4-7,5 0 5,6 4-18,1 0-1,2 2 6,-2-2-7,-2-2 2,-3 0-3,-3-1 2,-2-5 0,-1 0-2,-3 0 0,-1 0-4,0 0 2,2 1-9,-1-1-20,3 0-21,1-1-4,3-2-54,1-5-274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28.8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100 514 172,'8'-20'120,"1"-2"-48,-1-4 23,0-2-28,1-2 7,-2 0-9,-3-1-20,0 6-9,-2 3-16,1 7 4,-3 8-17,0 3 0,0 4-14,-2 1 6,1 7 0,-3 13 0,-2 12 1,-3 20 0,-2 15-1,-3 10 5,0 3-6,3-1 2,3-6-12,1-6 5,2-12-16,2-10-11,3-8-13,1-12-71,3-10-66</inkml:trace>
  <inkml:trace contextRef="#ctx0" brushRef="#br0" timeOffset="340">604 115 576,'9'-20'35,"1"-2"-29,9-2 32,4 4-15,6 6-9,0 2-10,0 8 6,-6 6-11,-3 10 1,-3 6 0,-7 8 3,-7 10-2,-13 8 0,-10 6-1,-12 7 6,-6 3-7,-5 2 1,3-2 0,-1-2 2,6-6-2,5-8 0,7-8 0,8-10-4,4-8 2,10-8-2,2-3 4,10-6 1,9-1-1,10-4 2,15-5-2,14-8 7,9-1-5,9-2-2,5-4 0,5 4 0,0 2 0,-4 6-13,-8 2-4,-9 4-51,-18 4-82,-18 0-70</inkml:trace>
  <inkml:trace contextRef="#ctx0" brushRef="#br0" timeOffset="849">23 1081 397,'-15'22'16,"8"-8"-6,6-9 37,6 1 55,1-2-42,6-1-21,5 0-2,3-1-7,7-2 0,4-2-2,8-2-24,9 0 28,11-2-18,8-1-10,11-2 10,13 0-8,2 2-4,4-1-2,-5 4 8,-8 0-12,-15 1 4,-15 2 0,-17 1 2,-15-2-1,-10 2-1,-8-3 0,-4 3-12,-1 0 5,1-1-32,-3-2-41,-3-1 23,0 4-62,-10 7-113</inkml:trace>
  <inkml:trace contextRef="#ctx0" brushRef="#br0" timeOffset="1214">687 1410 197,'3'10'172,"4"-6"-139,4-8 47,3-1 0,3-5-30,4-7 7,3 1-17,-3-4-17,1-2-6,-3-4-12,-3 0 4,-2-4-9,-6-4 0,-6 0 3,-8-2-3,-7 2 0,-10 8 0,-10 9-5,-12 13 2,1 13 3,-3 7 0,5 9-3,7 6 3,12 3 0,6 0-3,10-2-7,7-2 6,10-4 4,10-6 0,7-2-1,8-4 1,2-1 0,0-4 0,-4 0 3,-6 0-5,-6 0 2,-5 2 0,-5 1-2,-2 6 3,-1 5-1,-1 3 0,0 6-5,-3 0 1,-2 2 4,-2-4 0,-3-2-2,-4-6 2,-3-4 0,-7-2 0,-3-6 4,-3-2-5,-4-4 1,-1-2 0,1-8 3,2-2-2,5-4 2,5-4-3,7-6 6,2-6 0,9-8-4,4-10-2,12-4 4,10-5-4,10-1 0,11 0-1,9-2-11,3 6 5,0 4-30,-3 8-48,-10 8-131</inkml:trace>
  <inkml:trace contextRef="#ctx0" brushRef="#br0" timeOffset="2026">1741 656 585,'-3'3'99,"0"-6"-51,0-5-26,2 4 14,1 2-8,1 0-27,2 2 10,4-2-11,10 1 0,8-3 0,7 1 3,7-1-6,-3-2 1,-2 2-21,-4-2 11,-7 0-26,-4 0-8,-6 2-43,-6 4-222</inkml:trace>
  <inkml:trace contextRef="#ctx0" brushRef="#br0" timeOffset="2291">1778 855 499,'-15'14'80,"7"-6"-66,1-6-6,5-4 29,4 2 2,3 2 5,6 0-2,8 0-22,9-2-8,9 0-10,2-2 2,1 0 1,-7-2-5,-8 0 0,-8 2 0,-8 2-6,-5-2-2,-2 4-19,-2-2-31,-2 2-23,2-4-220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31.9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243 129 266,'7'-24'94,"-4"-1"28,1 3-32,-4 2-20,1 7-20,-1 2-31,0 3 23,-1 4-29,1 2-11,-3 2-2,3 2-2,-4 8-1,-8 12 2,-8 14 1,-5 14 3,-8 14-3,-4 7 0,2-1 1,5-2 3,3-3-7,9-10 3,8-5 0,8-7-3,8-7 3,10-10 0,4-6 6,9-8-3,10-10-3,4-6 0,9-4 0,5-6 5,2-2-5,-1-2 0,-4 2-3,-6 0-11,-10-2-7,-6 2-10,-10-1-31,-7 2-143</inkml:trace>
  <inkml:trace contextRef="#ctx0" brushRef="#br0" timeOffset="382">470 363 169,'-9'2'370,"0"0"-331,4-2-32,2 0-7,3 6 28,-5 8 16,-2 10-9,-5 10-23,-5 8-2,-3 11-10,1 3 5,-4 6-1,0 0-4,0 2 0,1-1-1,2-5-9,5-4-8,7-4-41,8-10-68,7-10-76</inkml:trace>
  <inkml:trace contextRef="#ctx0" brushRef="#br0" timeOffset="711">837 363 566,'4'-26'82,"-1"6"-37,-4 4-23,1 10-5,0 4-16,0 4 10,0 4-11,0 10 4,-3 10 15,-4 10-14,-6 10 5,-9 9-4,-3 5 3,-2 2-3,-3 2-6,2 0 0,1-1 2,5-5-2,0-8-8,8-6-7,3-10-46,6-6 18,3-4-123,9-10-208</inkml:trace>
  <inkml:trace contextRef="#ctx0" brushRef="#br0" timeOffset="964">1123 710 258,'0'-2'169,"-1"0"-67,-1 0-42,1-2 4,1 2-17,-2-2-19,2 2-1,0 0-11,0 0-4,2 2-7,-1-4 3,6-2-7,8-4-1,8-4 0,9-4 1,11 0-1,2 2 0,0 2 0,-6 6 5,-7 4-10,-10 6 5,-5 1-1,-7 6-2,-4 5 3,-8 4 0,-6 6 0,-8 8 6,-12 4-9,-1 2 3,-5 0-4,3-6-1,4-2-1,5-9-3,7-7 9,5-4-7,6-6 3,3-4 4,1-3 0,3 2 9,5-3-9,6-2 0,6-1-2,4 1 11,2 1-10,-1 5 1,1 1 0,-5 3 0,-3 6 0,1 4 0,-6 4-1,-1 4 4,-6 5-4,-2 1 1,-8 0 0,-7 0 5,-9-2-4,-7-6 0,-8-4-1,-10-6 7,-5-6-9,-6-8 2,-5-4-11,1-4 4,5 2-12,8-2-35,8 8-89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8:57.10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52 836 559,'-4'0'98,"3"-4"-79,-1-2-11,1-2-8,4 8 19,5-2 11,12 0-30,14 0 6,12 0-6,9-2-10,3 4 6,-5 0-41,-9 2-52,-13 4-141</inkml:trace>
  <inkml:trace contextRef="#ctx0" brushRef="#br0" timeOffset="218">16 1094 560,'-11'23'41,"6"-11"-29,5-11 20,5 4 19,6-3-7,66-9-2,-47 2-29,1-1-9,-1 2-1,-2 0-2,25-4-2,-2 2-21,-11 3-28,-7 3-15,-9 4-150</inkml:trace>
  <inkml:trace contextRef="#ctx0" brushRef="#br0" timeOffset="734">1116 96 195,'15'-22'246,"-6"2"-184,-5 2-29,0 2 2,-4 6 13,0 4 1,0 4-49,0 0 6,0 6-10,-1 8 4,1 8 0,-3 10 0,0 14 8,-4 12-11,0 8 3,-5 9 0,-5 9 4,-3 4-4,-2 4 0,0-4-2,-3-3 9,2-11-10,-2-8 3,3-10 0,4-7 1,4-10-1,4-6 0,4-8-1,2-2 7,1-7-9,1-4 3,2-6 0,0 0 1,0-3-1,0-1 0,0-1-3,0 1 9,0 0-8,0-2 2,0-2 0,2-4 0,1-6 0,1-7 0,1-1-2,3 0 8,2 0-11,3 0 5,4 4 0,1 0-1,6 4 2,1 2-1,4 2 0,2 4 1,4 2-5,2 2 4,2 4 0,-1 0-1,0 4 3,-3-2-2,1 4 0,-1 0 0,-2-2-1,2 2 1,-2 0-34,-3-4-64,-1-4-41,-7-2-106</inkml:trace>
  <inkml:trace contextRef="#ctx0" brushRef="#br0" timeOffset="1344">1452 543 445,'0'-10'120,"2"4"-88,3 4-32,1 2 5,3 16 6,1 12 21,-2 10-25,-3 15 11,-7 9-15,-4 8 1,-6 6-4,-4 4 7,-5-2-9,1-3 2,2-9 0,3-6-4,5-14 4,3-8-21,7-7-14,8-9-60,9-7-69</inkml:trace>
  <inkml:trace contextRef="#ctx0" brushRef="#br0" timeOffset="1590">1935 858 173,'39'-98'95,"-11"3"-23,-8 7-48,-12 12 20,-6 18-3,-9 16 8,-2 14-11,-5 10-34,-3 12-3,-3 8-1,0 8 4,0 6-4,1 4 0,5 6 0,4 0 0,3 2 2,3 0-1,8 0 15,3-2-10,4 0 27,2 0-22,4 0-1,2-2 11,-1 2-6,0-1-3,1 3 3,1 2-11,0 6 14,2 2-18,-4 8 1,0 2 0,-7 4-1,-7 2 0,-7-4-2,-7-1 9,-9-3-9,-4-8 2,-3-6-3,-4-8-2,-2-8 5,3-10 0,6-12-1,3-8-6,8-14 2,9-10 1,8-18-14,13-10 0,9-17-77,10-5 10,5-4 61,0 8 13,-6 13-15,-4 20-206</inkml:trace>
  <inkml:trace contextRef="#ctx0" brushRef="#br0" timeOffset="2237">1036 1455 478,'-6'10'119,"6"-3"-90,1-10-25,9-2 46,8-5-20,14 0 10,14-6-16,15-5-7,16-1 20,20 1-26,10-6 5,9 3 3,7 0-16,-1 4 27,-10 4-30,-9 4 0,-14 4 4,-19 4-4,-23 4-6,-17 0 3,-13 0-20,-12 0 18,-5 0-27,-2-2-13,-5 4-18,-11 4-8,-7 2-82,-9 2-125</inkml:trace>
  <inkml:trace contextRef="#ctx0" brushRef="#br0" timeOffset="2619">1474 1610 416,'0'6'92,"0"-2"-80,0-4 40,0-2 38,0 2-32,0-2-15,0 0-25,-2-2 2,2 0 17,-1-2-34,2 0 12,1 0-15,5-4 0,4 0-4,10 0 4,3-2 0,8 2 0,3 2 2,0 3-6,1 5 4,-5 3-10,-6 3 4,-5 4-10,-8 4 8,-9 6 7,-9 4-5,-8 6-1,-9 6 1,-8 0-11,-5-2 15,-3 1-9,0-6 2,5-8 8,7-5 1,9-6-2,8-6 2,6-2 0,4-4 8,0 2-7,9-4 0,4-3 3,10 2 1,8-4 3,6 4-8,-1 3 0,-1 4-2,-5 2 2,-5 8 0,-6 2-2,-6 6-2,-5 2 1,-8 4 3,-4 4 0,-10 0-2,-6 2 3,-8 2-1,-6-2 0,-6-4 1,-3-4-2,-5-3 1,-6-6 0,-2-8-3,1-7 3,2-7-1,1-3-1,5-8-10,7-2 11,8-4-15,8-2-21,12-4-20,10 2-70,11 0-52</inkml:trace>
  <inkml:trace contextRef="#ctx0" brushRef="#br0" timeOffset="3660">2682 664 415,'-4'-7'101,"1"1"-27,2-2-15,-1 4-16,2 2-3,0 2-18,0-1-20,2-2 17,2-1-6,6-1 0,9-2 5,4 0-18,8-2 1,2 4-1,3-4 2,2 5-1,-2 0-1,0 0 0,-5 0-4,-4 4-19,-7 0-17,-7 3-12,-6 2-13,-8 5-35,-13 6-308</inkml:trace>
  <inkml:trace contextRef="#ctx0" brushRef="#br0" timeOffset="3955">2694 920 493,'-6'16'71,"8"-6"-45,8-6 48,10-4-19,7-2-21,8 0 7,6-2-12,-2-2-23,3 0 5,-5 0-11,-5 2-1,-9 2-4,-8 0-33,-8 2-4,-6 2-51,-9 4-58</inkml:trace>
  <inkml:trace contextRef="#ctx0" brushRef="#br0" timeOffset="7023">3616 264 159,'0'-6'29,"-1"1"11,-2-2-7,3 3-10,3-2 10,-2 0 8,2 2-30,-1-1 8,1 1-9,1-1-7,-2 3 26,1 0-25,-2 0 17,2 0-8,-3-2 32,1 3-16,-1-2 8,0 1 4,0-2-11,0 4-25,0-2 22,0 2-17,0 0-6,-1 0 11,1-2-12,0 2 4,0 2-1,0-2 3,0 2 0,0-2-9,0 0 1,-3 0-1,3 0 0,0 2 0,0-2-3,0 4 7,3 2-6,0 4 2,-2 4 0,2 9 7,-1 0-7,-2 12 3,-2 9 5,-2 12 0,-6 18 3,-4 12-11,-3 8 0,-1 3 4,-2-5-4,2-10 0,2-10 0,6-14 4,4-11-5,1-11 1,1-10 0,3-10 1,1-4-1,-2-4 0,2-4-2,0-2-12,-1 0 12,1-2-13,0 0-11,-4-2-14,-2 2-101,-3-2-154</inkml:trace>
  <inkml:trace contextRef="#ctx0" brushRef="#br0" timeOffset="8589">3945 144 308,'4'-8'38,"-1"0"41,0 0-49,-1 0 65,2 2-5,-3 0-49,1 2 1,-2 0-28,0 0 2,0 4-16,0 0 10,-2 2-15,2 0 5,2 4 0,-4 6-2,1 8 4,-3 12-3,-3 12 1,-4 12 0,-3 15 3,-2 7-3,-3 10 0,-1 2 3,-2 3-2,2-5-1,1-6 0,2-6 0,5-8-1,3-6 1,8-5 0,5-9 0,9-6 2,0-4-3,3-4 1,6-8 0,2-4 1,4-5-1,2-8 0,2-3 3,0-6 1,0-6-4,-2-6 0,-2-10 0,-1-6-2,-4-8 2,-8-6 0,-7-2-4,-11 0 4,-10 1-2,-13 10-2,-7 4-7,-9 14 7,-6 6-3,-2 11-15,2 12-16,4 11-96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20.21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31 393 251,'-7'-2'148,"3"-6"-81,1 0 18,-1-2-19,2 2 3,1 0-41,-1 2 0,1-2 5,-1 4-21,0 2 7,2 0-7,-2 4-9,2-2 21,0 0-21,-1 2-1,1-2-2,0 0 0,0 0 0,1 2-3,1 0 3,3 2 3,8 2-3,7 4 4,11 2 3,7 2-1,5-4-6,-1 0 0,0-2 1,-2-2-1,-8-2 0,-7-2 0,-7 0 1,-8 0 3,-7-2-8,-3-2 4,0 4-14,0-2 2,0 0-30,0 0-11,0 2-2,0-2-79,-4 4-45</inkml:trace>
  <inkml:trace contextRef="#ctx0" brushRef="#br0" timeOffset="415">53 599 259,'-12'11'130,"5"-3"-81,4-5-25,2-4 38,1 1 13,0 0-32,1 0-35,-1 1 3,3 2 33,3 3-36,-1 0 14,5 4-9,1 0-8,5 0 21,2-2-11,6 2-2,5-4 5,3-2-17,5 0 13,5-2-14,0-4 2,0 2 9,-3-4-11,-6 2 1,-9 0 4,-7-2 1,-7 4-5,-7-2-1,-1 2 0,-2 0-4,0 0 4,-4-2-15,4 2-6,0 0-39,-3 2-5,-5 0-66,-4 2-89</inkml:trace>
  <inkml:trace contextRef="#ctx0" brushRef="#br0" timeOffset="855">369 128 355,'3'-9'92,"-1"0"0,-2 1-7,0 0-44,0 6-20,0 2-21,0 0 3,-2 9-3,1 4 5,-5 14 3,0 9 12,-2 18-11,-4 12 4,-5 14 6,1 10-19,-1 5 11,0 1-11,2-2 1,2-4 8,1-5-8,2-7 1,-3-4 6,1-12-1,2-6-8,0-14 1,2-8 0,2-9 0,3-11 0,3-5 0,-2-4 3,4-5 3,-2 0-4,0-2-2,0-2-37,0-7-28,0-4-158</inkml:trace>
  <inkml:trace contextRef="#ctx0" brushRef="#br0" timeOffset="1442">842 578 383,'-7'0'117,"4"0"-26,-1-2-49,4-3-2,0 5 14,0 0-29,0 0-7,0 0 1,0 3-18,0-3 19,3 0-10,-3 0-5,0-3 25,3 3-17,7-1 42,11-2-18,14-1-32,9 3 5,9-2-10,2 2 2,0-4 1,-3 4-3,-1-6 0,-10 3-1,-7 1 8,-11-1-7,-10 1 0,-6 2 2,-5-2 0,-2 3-1,0 0-1,-2-1 0,2 1-4,-1 0 0,1 0-20,0 0-39,-2 0-24,-2-3-16,-2 6-66,-4-3-149</inkml:trace>
  <inkml:trace contextRef="#ctx0" brushRef="#br0" timeOffset="1890">1577 34 398,'2'-10'128,"-1"2"-48,1 0-35,0 2-2,-4 4-28,4 2 8,0 2-23,-1 0 0,1 4 6,5 8-2,-1 6 3,1 6 3,3 9-4,-3 5 10,-1 6-11,-1 8-1,0 10 15,-3 8-18,-2 8-1,-3 0 0,1-1 13,-3-9-9,0-4 7,0-8-11,0-3 12,2-5-12,1-6 0,2-11 0,2-6 8,-1-9-10,1-6 2,1-8 0,-1-2 9,0-2-8,-2 0 0,1-2-1,-2 2-4,1-2-14,0 0-71,-4-2-295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53.1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571 267 345,'-3'-24'46,"-6"-2"24,1 0 6,-5 2-26,3 2 8,-2 2-28,-2 0 11,1-2-14,-2 2-3,-2 0 2,-1 2-17,-2 2 19,-2 8-28,-5 8-1,-9 13-2,-13 18 4,-5 15-1,-1 18 4,2 12-2,8 10-2,12 0 0,9-1 0,7-7-1,13-10 1,7-6 0,8-9-4,6-7-11,5-10 9,4-6-6,5-10-1,4-6 11,8-8-18,7-6-19,5-6 6,6-6-69,0-4-98</inkml:trace>
  <inkml:trace contextRef="#ctx0" brushRef="#br0" timeOffset="373">756 584 504,'6'-2'98,"-5"-2"-43,-2-2-33,-3 0-21,2 6 1,2 2 9,0 6 6,0 12-3,-1 12-2,-1 14-9,-1 11-4,-1 5 1,1 2 0,1-4 1,-1-2-1,-2-3-4,2-9-2,-1-9-21,1-2-13,3-12-37,1-2-128</inkml:trace>
  <inkml:trace contextRef="#ctx0" brushRef="#br0" timeOffset="661">1099 773 584,'7'-17'84,"1"-2"-59,7-5 6,5 3 3,7 3-25,6 2 0,4 4-7,-2 6-4,-3 4 0,-6 4-42,-2 6-4,-8 4-85,-7 8-71</inkml:trace>
  <inkml:trace contextRef="#ctx0" brushRef="#br0" timeOffset="863">1152 1107 644,'-13'21'62,"5"-11"-62,1-10 14,5-3 6,4 3 0,3-1-7,7-2-11,12 0 6,15-4-8,8-1-13,8-2 0,-3 1-17,-3-1-15,-6-1-50,-5 4-184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5:55.74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137 25 158,'-2'-4'49,"1"0"-25,-1 2 16,2 0-14,0 2-15,0-2 2,0 2-8,0 0 4,2 0 12,-2-2-2,0 2-4,1-2-3,-1 0-1,0 2 3,0-2 4,-1 2-1,1 0-5,0 0-7,0 0-2,0 0-2,0 0 0,0 0-1,1-2 0,-1 4 1,0-2 0,-1 0 2,1 0 9,-2 0 7,0 0-2,4-2-3,-2 2-2,0 0-5,2 2 3,-2-2-3,0-2-3,0 4-2,0-2-2,0 0 0,0-2-1,0 4 0,0-2-1,0 0-3,0 0 4,0 2-1,0 0 2,0 0 0,0 0 0,0 0 0,-2 2-1,2 0 1,0 0 0,-2 2 0,2 2 0,-1 0 0,-2 2 0,-1 4 0,1 0 0,-3 0 1,2 0-1,-1 4 0,-2-2 1,2 0 0,0-2-1,-2 0 0,2-2 0,-2-1 0,3-2 0,-3 1 0,1 0 1,0-2-1,-1-1 0,1 0 0,-1 0 2,2-3-2,0-3 0,3 4 0,1-1 1,-1-4-1,-2 1 0,3 2 3,-1-3-3,1 0-1,-1 0-25,4-3-121,-2-1-114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7:55.19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72 613 303,'-11'-2'52,"-1"-2"6,0-4 9,2 0 0,2 0-1,2 2-23,0 2-7,2 0-9,1 2-2,2 0 8,1 0-17,0-2 13,1 2-28,-1 0 3,7 0 0,10-4-4,8-2 1,8 0-2,6-2 5,3 2-6,-6 6 2,1 2 0,-5 4-5,-4 6 5,-6 6-1,-5 8-2,-12 4 1,-14 10-3,-7 5 5,-13 3 0,-4 0-3,-2-4 3,5-6 0,3-8-1,7-8 3,3-4-6,7-8 4,3-4-16,6-4 6,1 2-16,3-2 10,4 0 10,8-2 12,8-4-5,12-2-1,12-2 3,13-6-5,11 0 2,6-2-12,4-2-14,1 0-42,-2-2-114,-8-2-156</inkml:trace>
  <inkml:trace contextRef="#ctx0" brushRef="#br0" timeOffset="486">1065 304 369,'-8'-22'170,"-2"4"-126,-2 2 16,2 4-32,0 12-24,-5 12 16,-5 13-4,-3 9-5,-6 12 1,-1 8-9,5 0 6,5 2-9,1-2 0,8 0 2,6-4-2,3-5-4,9-9-16,4-6-24,8-12 7,6-8-33,3-10-30,3-6 25,-3-8 37,-3-2 38,-3-6 30,-7 2 38,-2-2 24,-2 0-22,-1 4-20,0 1-13,4 3-27,1 5-1,4 0-8,2 5 7,1 4-6,-2 2-2,-2 2 0,-1 8 2,-5 5-1,-5 8 0,-7 10-1,-7 7 1,-9 4 0,-7 0-1,-3-4 0,-1-4 0,2-6 2,2-8-1,4-4-1,6-8 2,4-3-3,5-5 1,4-4-4,1 0 4,4 0 7,3-3 14,11-1-7,6-2-8,8 1-2,6-6-4,3 0 2,0-2-1,-3 5 0,1 0-1,1 0 0,-6 6 2,-2-2-5,-8 2 3,-8 2-9,-6-2 7,-1 0-18,-3 2-8,-2-2-10,4-2-19,1 2-64,3-4-90</inkml:trace>
  <inkml:trace contextRef="#ctx0" brushRef="#br0" timeOffset="1195">1735 666 600,'-13'-5'79,"3"0"-34,1-2-18,6-3 1,3 9 21,5-2-21,6 2 16,11-2-16,14-1-20,6 2-1,9-2 4,1 3-10,-2-3 12,-6-1-12,-8 3 1,-7-2 0,-11 2 0,-10 2-2,-4-1 0,-4 1-3,0 0-2,-2 0-25,2 1-45,0-1 5,-2 4-10,0 2 8,2 2-198</inkml:trace>
  <inkml:trace contextRef="#ctx0" brushRef="#br0" timeOffset="1509">2497 445 603,'20'-34'69,"-5"-6"-37,-3-8 3,3-1-16,-2 2 4,-1 0 4,-4 1-14,-8-48 0,-3 84-13,-1 2 3,-2 2 2,1 1-5,-5-6 0,-5 7-1,-5 4-3,-5 6 3,-5 8-1,-4 8 2,0 8-3,-1 6 3,8 6 0,1 4 1,8 3-1,6-2-2,9 1-1,10-3 3,6-3-1,8-6 2,5-4-1,2-4 1,5-4 2,3-2-3,0-2 0,1-2 3,0 0-5,-5 3 2,-4-3 0,-4 3 1,-3 1-1,-4 0 0,-4 0-2,-5 1 2,-4-1 1,-4 0-1,-4 2 0,-4-2 0,-5 2 2,-5-2-2,-6 0 0,-6-2 1,0-4-2,-2-3 3,1-8-2,2-3 5,6-4-3,3-3 1,5-4 5,3-1-2,5-6 13,6-8-18,7-10 2,12-16-6,14-14 6,15-10-3,6-6 0,5 5-1,-6 9-6,-6 16 4,-10 14-21,-10 14-11,-8 9-41,-4 13-55</inkml:trace>
  <inkml:trace contextRef="#ctx0" brushRef="#br0" timeOffset="2422">3177 469 432,'-5'-2'135,"-2"0"-43,3-4-34,0 0 8,1 0 2,1 2-8,0 2-27,2-2-19,0 4 12,2 0-22,0 0-3,1 0 6,11-2-3,7-2 4,10-2-8,7 0 0,5-2-1,-3 2 1,-3 0-3,-9 2 2,-6-2-28,-6 6 0,-10-3-27,-3 6-32,-3-1 2,-3 6-54,-3 2-120</inkml:trace>
  <inkml:trace contextRef="#ctx0" brushRef="#br0" timeOffset="2722">3282 678 439,'-11'24'100,"2"-10"-58,6-5 11,3-6 11,3 1-26,4 0 22,2 2-23,4-1-15,0 4 30,7-5-21,3 2-7,5-4-8,-4 0-14,-2-2 1,-5 0-3,-8 0 0,-5-2-1,-2 2 1,-2 0-15,-2 2-19,2-2-57,2 0 1,-1 2-44,6 0-207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8:00.0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0 601 206,'20'-8'69,"2"-2"-16,0-3 15,1 0 11,-1-3-12,1-6 20,3-4-39,0-5-16,1-3 9,-1-2-20,1 0-11,-2-4-10,-1-2 10,-6 0-8,-2-4-2,-7 1 0,-7 4-4,-10 4 4,-9 9-9,-7 8 5,-6 8-13,-6 10 13,-1 8 1,2 12-9,0 6 12,6 6-12,7 4 5,8-2 5,4 3-5,7-6 5,9 4 2,7-3 0,6 0-1,5 2 1,3-2 0,3 2-1,-1-2 5,-1 5-5,-3-6 1,-3 6 0,-5-3 0,-7 2 3,-5 0-3,-9 0 0,-3 2 2,-4-2-3,-2-2 1,-4-4 0,-1-6 1,2-2 0,0-8-1,2-4 0,-1-2 2,2-6-3,-4-3 1,2-6 0,-2-3-1,-1-10 1,1-4 0,4-8-1,3-10 1,5-6 0,6-2 1,6-2-1,5 5 3,5 8-3,3 8-3,6 9-1,5 10-59,2 8-124</inkml:trace>
  <inkml:trace contextRef="#ctx0" brushRef="#br0" timeOffset="712">55 944 285,'-4'18'153,"0"-6"-125,2-6-23,4-6 72,-1 0-10,3 0-19,-1 0-5,4 1-13,2 2-9,4-1 3,2-2-11,6 0 8,8 0-6,7-5-11,13 0 16,11-1-17,7-1 1,5-2-1,-2 0-3,-3 4 0,-12 1-1,-13 2 2,-14-1-4,-11 6 3,-10-1 0,-6-2-1,-2 0-38,1 1-22,-3 3-1,-6 3-69</inkml:trace>
  <inkml:trace contextRef="#ctx0" brushRef="#br0" timeOffset="1167">136 1266 268,'-10'14'135,"-2"-6"-82,2-2 31,0-7 0,3 1-37,2 0-11,3 0-20,2 0-3,0 0-5,0-3 1,2 3 17,-2 0-13,2 0-5,-2-2 6,3 2-14,4 0 37,8-1-20,8-2-15,13-1 13,7 0-9,5-2-3,6 2 1,-4 3 0,-4 1-4,-5 0 0,-6 0 0,-8 1-1,-6-1 1,-6 3 0,-3-3-1,-5 0 3,-4 1-2,-2-1 0,-1-1 2,0 1 7,0 0-7,-1 0 0,1 0 5,0 0-6,0 0-2,0 0 0,0 0 1,0-3 0,0 3 0,0 0 0,0 0 0,0 0 3,0 0-8,0 0 4,0 0 1,0 0 1,0 0-1,-2 0 0,2 0-1,-1 3 7,1-6-10,0 3 4,0 0-6,0 0 4,-2 0-30,2 3-25,0-3-17,2 3-32,-1 4-37,2-2-206</inkml:trace>
  <inkml:trace contextRef="#ctx0" brushRef="#br0" timeOffset="1785">271 1419 315,'-12'0'58,"2"-6"10,12 4-4,-4 2-33,4 0 9,-2-2-7,1 2-8,-1-2 6,2 0-7,-2 2-1,2-2 3,-2 2-17,0-2 4,0 0-13,3-2 2,4-3-4,3-2 2,3-1 0,6 0-2,6-2 7,3-1-5,6 4 0,1-1 0,5 0 6,-1 2-5,2-1-1,-4 5 3,-5 0-1,-6 4-4,-6 3 0,-7 1 2,-6-1-2,-2 4 4,-3 1-2,-5 2 4,-4 5-2,-3 6-3,-4 1 1,-2 4 0,-4 0-1,1-2 1,-2-2 0,2-2-1,0-6 3,0-2-5,2-4 2,7-4 1,2-2-2,4 0 3,4-2-1,0 0 0,0-2-13,4 2 10,2-2 3,10 0 0,7 0 9,5 0-8,8 0-1,2 4 11,3 0-9,1 6-3,2 4 1,-4 4 0,0 4 1,-6 3-1,-8 2 0,-4 4-1,-9-3 4,-5-1-3,-9 2 0,-6-5 0,-9 0 2,-9 0 1,-7-4-3,-8-4 0,-4-2 5,-5-4-6,-4-4 1,-4-4 0,-5-4 0,-4-6 0,-1-6 0,3-8-1,6-4 5,8-4-6,10-3 2,9-1-6,14 0 3,4 6-10,12 2-14,5 2-29,7 6-193</inkml:trace>
  <inkml:trace contextRef="#ctx0" brushRef="#br0" timeOffset="2948">851 729 376,'-4'-2'102,"3"-2"12,-3-2-38,1 0-27,1 4 7,2-2-8,0 2 2,0 2-2,0-2-36,0 2 10,0 0-22,2 0 0,8 0 4,9 0 5,12 0-3,14 0-6,10-2 5,4 2-7,-2 0 2,-7-2 0,-10 2 1,-12 0-1,-11 0 0,-7 0 0,-6 0 8,-6 0-16,0-2 8,-1 2-47,-2-2-30,-2 2-10,0 2-44</inkml:trace>
  <inkml:trace contextRef="#ctx0" brushRef="#br0" timeOffset="4173">1536 502 272,'8'-8'82,"-2"-2"-11,0 1 6,-5-4-27,3 5 0,-1 0-42,1 2 7,-1 2-15,1-2 0,0 2 3,2 0-3,0 2 0,2-4 0,-3 4 4,2-4-2,-2 0-1,0-2 2,2-4 13,1 0-9,-1-4-2,3 0-5,-2-2 4,2-4-3,1-6-1,-1-4 0,-3-4-3,-1-2-1,-9 2 4,-6 1 0,-6 5 1,-7 6-2,-1 6 1,-1 8 0,3 8 0,1 8 0,-1 6-2,5 6 0,-1 4 4,4 4-5,4 1 3,6 0-1,3 0-3,9-1 4,2 0 0,7-2 0,5 0 0,8-2 8,1 2-6,3 2 12,3 4-12,1 4-1,-4 6-2,-5 0 1,-5 5 0,-8 1 0,-5 0 2,-4 0-2,-6 0 1,-2-2-1,-4-2 0,-4-4 0,-4-3 2,-2-6 0,0 0-2,-7-8 0,0-4 6,-1-5-5,-3-4 0,0-6-1,0-4 2,0-4-1,0-8-1,1-4 0,4-6 4,5-6-3,4-11 4,4-5-5,8-8 4,9-8-1,7-6-1,5 1-2,5 7 0,6 8-7,3 12-11,-2 14-46,0 12-185</inkml:trace>
  <inkml:trace contextRef="#ctx0" brushRef="#br0" timeOffset="5347">2007 479 476,'-5'-3'116,"-2"-3"-49,2-3-16,-1-2-7,3 5 0,3 4-21,0-2-11,0 6-12,1-4 0,1 2 1,-1 0 0,2 0 1,4-4 20,5 0-19,7-2-1,5 0-2,5 0 0,3 0 3,3 0-3,-3 2 0,-4 0-1,-4 2-8,-4 0-6,-6 2-3,-5 0-16,-3 2 4,-2-2-20,-2 2-42,-1 4-130</inkml:trace>
  <inkml:trace contextRef="#ctx0" brushRef="#br0" timeOffset="5707">2016 799 508,'-7'18'47,"4"-10"-37,3-4 63,4-4-14,3 0-1,5 0-14,8-2-6,3-2-20,11 0-15,3 0 8,1-2-11,-3 2 0,-5 0-1,-7 2-8,-7 2-17,-6-2-24,-6 4-24,0-2-32,-4 0-229</inkml:trace>
  <inkml:trace contextRef="#ctx0" brushRef="#br0" timeOffset="13865">2739 209 474,'-10'-1'95,"0"-5"-40,3-2-8,-1-2-3,5 2-11,1 4-13,0 0 21,2 2-38,0-2-2,0 4 1,0 0-2,2 0 0,-2 1-2,0 2-8,0 0 10,0 5 0,0 10 0,-2 13 12,-1 11-12,-2 12 3,-3 12-3,-4 10 6,-2 7 9,1 1-15,-3 2 0,-1-4 5,2-5-5,-2-12 1,5-6-3,1-9 7,2-10-16,3-8 11,2-8-31,2-4-2,1-8-9,2-4-15,-1-4-24,6-10-147</inkml:trace>
  <inkml:trace contextRef="#ctx0" brushRef="#br0" timeOffset="14272">2940 348 337,'21'-30'206,"-6"6"-130,-6 6-47,-6 4 8,-1 8-6,0 4-10,-2 2-21,0 0 1,1 6-1,1 6 2,-4 8 1,1 14 10,-3 14-9,-4 8 5,-4 12-1,2 3-3,-1 1 11,1-2-15,1-4 1,4-7 1,5-8-1,0-11-1,5-9-1,1-8 0,4-9 5,2-3-4,5-9-1,5-4 0,5-9 0,-1-4-4,4-11-2,-2-10-2,-4-10 4,-7-9 4,-6 3 0,-9 2 4,-7 8-2,-7 12-4,-3 12 2,-4 8-5,-9 18 4,-2 14 1,-2 10-5,-1 14-3,3 4-35,7 0-23,6-4-125</inkml:trace>
  <inkml:trace contextRef="#ctx0" brushRef="#br0" timeOffset="14800">2558 1341 513,'-8'14'114,"1"-8"-63,4-6-30,0-5 9,5 5 11,9-5 9,13-5-14,16-4-20,15-7-13,12-2 21,8-4-14,2 1-1,3 2 7,5 4-13,0 6-3,-1 8 0,-11 4-4,-14 6-1,-19 0-3,-15 2 3,-14-2 0,-10-2-3,-11 2-42,-6 4-7,-5 4-8,-4 2-31,-2 4-292</inkml:trace>
  <inkml:trace contextRef="#ctx0" brushRef="#br0" timeOffset="15219">2853 1611 500,'-2'11'112,"0"-8"-99,0-3 15,1-2 27,1 2-15,1-1-9,-1 1-18,0 0-8,0 0 12,4-4-17,6-3 4,5 0 1,8-6-2,6 1-6,4 2 3,-1 2 0,-3 4 0,-8 6 0,-3 2 0,-6 4-7,-5 4 6,-9 9 0,-6 4 1,-12 5 0,-5 5 0,-7 1 0,0-4 0,1-2 1,3-6 1,9-4-4,5-6 2,4-4 0,7-6-3,3-2 3,0-4-3,5 2 2,2-4 2,8 0 5,7 0-6,4-2 0,7 0 4,3 2-4,0 4 0,-2 4-1,-4 0 0,-5 6-1,-7 4-2,-4 4 1,-6 4-1,-6 4 3,-7 4 1,-10 3-3,-9-4 5,-9-3-6,-6-4 4,-4-5 0,-2-10-6,-2-3 4,0-9-1,4-5 1,6-8-7,7-3-11,8-1 0,9 2-15,6 0-13,7 2-234</inkml:trace>
  <inkml:trace contextRef="#ctx0" brushRef="#br0" timeOffset="128452">3738 109 324,'2'-5'71,"-2"-2"-44,-2-1 13,0 1-13,2 0 30,0-1-15,0 2-23,0-2 0,0 2-3,0 2-2,0 2 10,0 0-15,0 2-1,0 0-2,0 0 2,0 0-9,0 0 1,0 0 0,0 0 0,0 0 0,0 2 0,-1-2-1,1 0 4,0 0-5,0 0 2,0 2 0,0-2-2,-2 4 2,2-2 0,0 6 0,0 0 2,2 2-4,-1 4 2,3 2 0,1 2 0,0 3 0,2 1 0,0 2-1,-1 2 5,1 3-6,3 0 2,-4 3 0,3 2 1,-2 4-1,-1 2 0,-1 4 0,0 2 3,-1 5-4,-1-3 1,-2 0 0,1-4-1,0 0 2,0-4-1,-2-2 0,0-5 3,0-4-3,1 0 0,-1-4 0,2 4 0,-1 3 1,1 0-1,0 6 0,-2 0 3,2 2-9,-2-2 6,0-2 0,0-4 1,-2-1-1,0-5 0,-1-2 0,0-2 4,-1-4-7,2 2 3,-1-2 0,2-2 2,-3 2-2,1 4 0,0 0-1,-3 4 6,3 0-8,0-2 3,-1 2 0,3-4-1,-3 1 3,3-4-2,-1-1 0,0 0 4,1-1-5,1-1 1,-2 2 0,2-2 0,2 2 1,-2 0-1,-2 0 0,2 0 6,-3 2-7,0 2 1,-1 4 0,1 0 0,0 4 0,-1 0 0,2 2 0,2 0 2,2 0-4,2 1 2,-3-4 0,1 0 0,-1-7 0,1-2 0,-2 0 0,-2-4 5,2 2-1,-3 6-4,-2-2 2,2 2 0,-2 0-1,0 2-1,3-1 0,-1-3 1,3-1-1,-2-3 0,0 1 0,1-1 4,-1-4-3,-1-2 2,-1 2-3,1 4 6,0 0-5,-3 0-1,3 0 0,0 0 0,1-4 0,-1-2 0,1-4-2,1 4 8,-1-6 0,1 2 1,-2-2-4,2-2 12,-1 0-14,-1 2 3,-1-2-4,1 1 4,2 0-7,-1-1 3,2-2-1,0-2 1,0 2 0,0-2 0,0 0-3,0 0 5,2 0-13,-2 0 9,0 0-22,0 0-20,-2 0-210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24.2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34 501 490,'-4'-3'97,"-1"-3"-8,-1-3-35,-1 2-20,1 0-1,3 6-12,3 1-14,-1-3-7,1 2 4,1 1-10,-1 0 6,0 0-11,0 0-5,2 1-20,-2-1-12,1 3 3,3 1-66,2 2-70</inkml:trace>
  <inkml:trace contextRef="#ctx0" brushRef="#br0" timeOffset="278">363 469 328,'8'3'170,"-1"-3"-61,-3-3-71,-4-1-4,0 3 14,0 1-19,0 0-13,0 0-13,0 0-1,0 0-2,0 0 0,0 0-13,0 0 5,-1 0-24,1 1-14,0-1-36,0 3-85</inkml:trace>
  <inkml:trace contextRef="#ctx0" brushRef="#br0" timeOffset="541">102 159 539,'-24'-26'62,"0"-3"20,5 1-35,3-2-3,6 10-12,3 8-5,5 4-16,2 5-11,0 0-24,2 3-22,2 6 7,5 5-36,1 4-196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40.0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140 822 349,'-6'-24'79,"-4"-2"-33,0-4 30,-2-2-24,1 4-19,-1-1 3,4 5-19,0 2 16,3 6-24,0 2 5,1 6 7,1 2-10,3 2 5,-2 2 8,1 0-22,1 2 6,0 2-8,0-2-6,0 6 5,-3 8 2,0 12-1,-3 10 0,-2 14 4,-1 7-6,1 1 2,3 2 0,3-6 1,4-6-1,3-6 0,0-6-1,1-8 3,1-6-6,0-5 4,-4-7-7,0-6 6,-1 0-2,-1-4 3,2-3 0,3-4 0,6-8-5,5-9 5,6-6-2,6-6 1,-3 0 1,0 2 0,-2 4-4,-2 6 8,-2 6-10,-4 6 6,-2 4 0,-2 4-4,-2 2 1,-4 6 3,3 4-1,-1 6 2,2 6-3,-1 8 2,-1 2 0,2 6 1,-2 0-1,4 0 0,-2-1 0,3-3 2,1-2-4,-1-5 2,-1-2 0,-2-9 1,-1-2-1,-5-6 0,-1-4 0,1 0 5,-4-2 4,2-2 3,-2 0 5,8-8 3,10-8-19,4-9 1,5-5-2,5-9 4,-7-4-6,-4-5 2,-1-2 0,-3 0 2,-2-2-2,-5 5 0,-1 8-1,-5 5 0,2 8-6,-5 6 2,1 8-21,-2 3 5,-2 5-25,2 5-35,0 2-138</inkml:trace>
  <inkml:trace contextRef="#ctx0" brushRef="#br0" timeOffset="916">930 76 614,'0'-24'68,"-2"4"-8,-1 2-48,1 5 1,2 12 18,0 1-30,0 1 5,2 8-5,1 9-1,-1 10 16,1 12-10,-1 14-1,-2 6 2,-4 8 2,-1 2-5,-3-3-4,-1-5 0,2-12 1,-2-10-1,2-12 0,4-8-1,2-7-39,1-8 2,0-3-27,0 0-105</inkml:trace>
  <inkml:trace contextRef="#ctx0" brushRef="#br0" timeOffset="1513">1314 922 121,'2'-12'401,"-7"0"-288,0-2-47,-3 2-24,4 4-27,1 2 25,1 4-4,2 0-22,0 0-12,-1 2-2,1 2-4,-3 4 2,-3 8 4,-2 6-2,-4 6 0,-3 6 0,1 2 2,3 1-2,1-3 0,3-3-2,2-3-20,3-1 2,1-7-20,1-3-15,0-1-23,5-3-163</inkml:trace>
  <inkml:trace contextRef="#ctx0" brushRef="#br0" timeOffset="1815">1492 746 548,'0'-20'60,"1"1"-37,2 1-23,6 0-4,1 8-14,5 4-41,3 4-74</inkml:trace>
  <inkml:trace contextRef="#ctx0" brushRef="#br0" timeOffset="1984">1872 575 619,'-16'-6'19,"2"0"-9,4 0-9,-2 4-1,1 12 0,1 8 3,-5 6-1,-1 4-2,2 2 1,2 5-1,3-2 5,6 3-5,3-3 4,3-3 1,6-4 15,3-4-10,1-2 2,4-2 2,3-2 2,0 0-11,0 0-5,-2 0 1,-1 0 0,-4 0 0,-6 0-1,-2-2 4,-8 0-4,-6 3 3,-9-2-3,-9-1 0,-4-2 8,-4-3-7,-1-5 1,8-4 3,4-3-3,11 2-4,1-3 1,8-1-30,0 1-34,4 0-226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43.08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208 448 356,'-2'-6'40,"-2"-2"30,1 2 1,-1-2-14,1 4-3,2 0-17,1 2-26,-2 0 5,2 2-12,0 0 2,0 0-6,0 2 1,0-2-2,0 6-1,-3 4 2,-2 9 20,-3 4-17,-5 12-2,0 1 3,-3 2-1,0 2-2,0 2-1,-1-2 0,1-2-1,0 0 4,3-8-3,2-4 1,0-5-1,6-8 0,-1-4-1,4-5 1,0-3 7,2-1-5,0-4-1,0-1-1,2-8-5,1-9-2,6-10 3,6-12-22,6-12 9,10-8-2,3-3 13,5 4 4,-2 4 4,-4 11-4,0 8 2,-2 12 0,-3 6 1,-1 10 0,-3 4-1,-7 6 1,-1 4-1,-4 8 0,-6 6 3,-2 6 0,-6 6 12,-5 10-14,-4 4 2,-7 2 2,1 3-3,-2-3-3,2-2 1,2-4-5,5-6 3,7-6-29,8-4-22,10-10-87,12-6-85</inkml:trace>
  <inkml:trace contextRef="#ctx0" brushRef="#br0" timeOffset="588">731 503 288,'12'-25'216,"-8"7"-144,-2 3-24,-5 0-19,1 7 2,1 2-4,-2 4-14,3 2-13,-1 2 0,-5 8 0,-5 6 0,-2 8 1,-5 6 2,-1 9 1,0-3-4,6 1 0,2 0 0,4-3 4,2-6-3,5-2-1,2-6 5,3-6-4,1-6 5,3-2-2,4-6 4,4-6 4,1-4-11,4-4 5,0-6-2,-3-4-1,-3-4-5,-5-2 2,-4-4 0,-5 2-1,-6 2 1,-2 4-10,-3 3 3,1 5-32,-1 4-27,6 2-160</inkml:trace>
  <inkml:trace contextRef="#ctx0" brushRef="#br0" timeOffset="1005">1028 13 641,'0'-4'43,"0"0"-29,4 0-9,0 4 3,6 6 18,2 6-18,3 4 12,-1 8-12,-1 10-8,0 8 13,-4 9-12,-2 5 2,-6 0 5,1 2-7,-1-2 8,1 0-9,2-2 0,2-1 3,2-9-3,1-6-6,-1-6-6,2-4-21,-2-6 5,-2-4-39,-3-4-80,-5-6-153</inkml:trace>
  <inkml:trace contextRef="#ctx0" brushRef="#br0" timeOffset="1320">976 468 601,'-9'-9'60,"3"0"-16,3-1-11,2 2 0,1 4 30,7 0-36,5 0-13,8-2 8,7-2-19,11 2 2,6 2-2,1-2 4,2 4-6,-5-2-1,-11 0 0,-7 0 7,-11 2-6,-6 0 2,-7 2-3,0 0-43,0-2-13,-3 2-44,-1 2-165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45.1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257 249 257,'2'2'97,"-2"2"-59,0-4-8,-2 0 51,2 0-6,2 0-32,-2-2-14,0 2-18,0 0 9,2 0-8,-1-2-1,5 2 8,-2-2-7,3-2-6,3-2-2,-1-2 2,1-4-6,0-2 0,0-4 1,-2-6-2,-1-2-1,-4-6 0,-5 2 0,-5 0-8,-7 7 7,-10 8 3,-4 8-4,-4 11 1,-3 10 3,-1 8 0,0 10-1,3 5 4,1 3-4,5 0 1,7 2 0,7-4-1,6-1 1,7-1 0,5-4 0,3-4 0,4-4 0,2-6 0,-1-8-2,3-6 2,5-8 0,4-4-3,3-9 2,4-6-8,1-5 4,-1-7-1,0-5-9,-4-4 10,-1 0 3,-6 4 2,-5 6 7,-4 10-6,-6 8 11,-2 6-12,-3 4-2,1 6-2,-1 4 3,-1 6 1,2 6 2,-2 10 4,0 8-1,-2 4-4,-1 4 1,0 0 1,-1-4-3,1-2 1,2-1-2,4-5-5,4-4-33,4-6-140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46.21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70 358,'1'-22'91,"1"4"-14,-1 4 4,-1 2-47,0 8-11,0 4 4,2 0-21,-2 2-5,2 2 0,3 6 1,-2 12 18,1 12-12,0 16 6,-2 12-1,2 10-5,-3 7-3,1-1-3,1-2 5,1-4 0,-3-2-7,1-8 0,-2-5 3,0-7 0,-2-4-3,2-8 0,-1-2 4,1-6-7,0-3 3,-2-4-6,2-2-2,2-6-12,-2-1-2,1-3-11,2-4-21,3 0 7,6-5-81,4-7-19</inkml:trace>
  <inkml:trace contextRef="#ctx0" brushRef="#br0" timeOffset="295">305 760 433,'4'-16'91,"-4"6"0,0 2-74,-2 2 5,0 6-4,2 0-8,0 6-4,-2 4 8,-1 8-4,0 6 4,-2 10-14,-1 2 15,-1 4-14,-2 0 0,2-2 4,2 0-5,2-2 1,3-1-1,2-7-6,3-2 5,3-6-19,2-8-17,5-4-22,7-8-182</inkml:trace>
  <inkml:trace contextRef="#ctx0" brushRef="#br0" timeOffset="581">422 543 616,'-12'-12'27,"6"2"-27,2-2-16,3 8-4,4 6-11,4 4-58,1 4-140</inkml:trace>
  <inkml:trace contextRef="#ctx0" brushRef="#br0" timeOffset="757">551 634 617,'-7'-5'57,"1"1"-31,2-1-26,1-4 0,3 9 1,0 4 5,0 5 5,0 6-7,0 11-1,0 6 0,0 7 0,0 1-3,0-2 0,-2 0 1,-3-2 7,0-2-7,-3 0 0,1-4 4,2-2-5,0-3 0,4-3-1,-1-6 3,2-4-1,2-4-1,-2-4 1,0-2 5,1-2-4,-1-4 8,-1 0-10,1-6 1,1-4-4,2-11 3,6-7-8,4-5 7,6-10-13,5-3 8,3-2 4,0 4 2,0 6-1,-2 10 1,-2 5 0,-4 12 8,-5 4-6,-1 5 1,-6 5-3,-1 2 0,-1 4 0,0 3 0,1 3 0,0 7 3,-2 7-1,0 5-4,-4 4 2,-2 6 0,0 2 1,2 0-1,2 2 0,2 0 4,-1-6-4,4-3 0,-3-5-1,0-8 1,2-4-5,1-6 4,4-4-8,0-2-6,5-2-37,5-2-63,0-4-125</inkml:trace>
  <inkml:trace contextRef="#ctx0" brushRef="#br0" timeOffset="1421">999 963 462,'1'0'91,"-1"1"-73,0-2-10,0 1 40,0 0-7,0-3-15,2 6-21,3-3 7,4 1 7,2 1-12,6 0 2,3-2-8,3-2 0,-1-4 7,3-2-7,0-6 1,2-2-2,-2-6-1,0-4-8,-2-6-1,-4 0-1,-8 0 9,-5 0-2,-10 6-2,-6 3 6,-5 8-11,-2 4 11,-3 5-4,2 9 4,-37 29-5,47-18 5,-1-2 0,2 2 1,1 2 1,-4 16-2,1 0 3,5 6-3,1 2 11,10 0-11,2 0 0,7-4 5,13-1-4,10-7-1,10-4 0,13-6-1,3-6-5,2-6 6,-5-8 0,-7-8-3,-9-8-8,-8-8 7,-8-6-5,-10-4-7,-7-7 10,-8-1 4,-3 2 2,-7 2 0,-1 4 0,-4 6 0,-1 6-1,-3 6 2,1 6-5,-1 6 4,-5 8 0,0 4-3,-1 6 6,-1 6-5,-1 4 4,2 4-2,0 4 11,2 0-9,3 2 1,1 0 5,8-1-6,0-4-1,8-4-1,2-8 1,2-3 6,4-5-5,6-7 3,4-8-1,5-9-4,5-5-1,2-11-7,-1-4 5,-4 3 3,-4 4 10,-8 10 1,-4 8-11,-8 8-1,-2 4 1,-1 8-2,2 6 2,-1 8 2,5 6-1,0 4-2,4 1 0,2-4-21,2-7 4,3-5-7,5-12-29,5-6-160,0-10-13</inkml:trace>
  <inkml:trace contextRef="#ctx0" brushRef="#br0" timeOffset="2245">1985 736 375,'14'-47'81,"-2"11"16,0 8-74,-2 9-17,0 4 21,4 9-10,-1 2-16,0 4 8,0 3-7,4 1-2,-2 3 0,1 5 5,-3 2-6,2 4 1,-4 3 0,-1 3 6,-4 3 1,-2 6-3,-2 3 13,2 2-17,-4 0 5,0 2-5,-6-4 0,0-2 3,-5-8-2,0-5 1,-3-7 7,8-5 3,-2-6 43,3-7-34,1-4-7,4-13 0,4-13-13,5-16 17,13-18-9,12-16-6,11-16-6,13-15-3,6-11-14,-4 1 17,-6 13 0,-16 24-7,-16 26-32,-12 36-188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50.0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260 433 186,'-2'-24'138,"-1"2"-63,-1 0-37,0-2 8,1-1 3,1 3 12,1 4-19,-2 3-16,2 2-6,-2 5-7,-1 2-1,-2 5 0,-1-2-8,-7 11 3,-4 6 0,-4 17-1,-4 15-5,-3 12 10,3 10-9,0 8-1,4-3-1,5-1 6,6-8-11,6-4 5,7-8 0,8-8 1,8-8-1,9-6-10,11-12 0,10-8-46,7-12 4,6-6-104,5-8 28</inkml:trace>
  <inkml:trace contextRef="#ctx0" brushRef="#br0" timeOffset="300">620 724 409,'3'-37'131,"-3"5"-55,-5 4-39,0 5-8,2 2-5,-1 11-17,3 2 7,-1 4-14,2 4 0,-2 0-4,0 4 4,-2 4 0,-5 8-1,-2 4 4,-3 7-8,1 0 5,2 4 0,1-3 2,4 2-2,5-4 0,1-4-2,3 0-1,4-6 0,4-4 3,6-6 0,1-6-2,4-4 2,-2-6 0,-4-2-2,-2-6 9,-6-2-7,-3-2 0,-3-2 1,-4 0-1,-5 0-1,-4 3-4,-5 6 3,-5 3-21,0 12 1,1 8-85,3 6-103</inkml:trace>
  <inkml:trace contextRef="#ctx0" brushRef="#br0" timeOffset="857">803 633 592,'-8'-7'49,"0"-1"-49,1-5 2,2 8-2,5 2 0,2 6 12,3 1-7,2 0 3,3 6 3,1 1-11,4 5 1,2 5-1,-2 0 2,-4 1-1,1 3-1,-2-3 0,-3 0 2,-1-2-2,0-6 2,-2-4-5,0-2 7,-4-6-5,2-2 1,1-4 0,4-6 1,1-6-1,4-10 0,3-8-1,0-2 2,0-4-3,1 0 2,0 5 0,0 7 1,-2 8-1,-2 8 0,-2 8-2,0 4 0,-4 4 0,1 4 2,-1 6 0,3 2 2,-2 6-2,-1 2-2,2-2 2,1 0 0,-2-1 0,-1-7 0,1-2 0,0-6 0,-2-9 0,3-8-6,5-6-9,2-9-1,2-2 14,2 1-5,-3 2 7,-4 5 1,-2 8 0,-5 4-2,-2 8-1,0 4 2,4 6 4,0 4 1,3 6-4,2 8 5,1 5-5,0 0 0,3 6-1,0 1-1,6-8-9,-2-4-100,2-10-120</inkml:trace>
  <inkml:trace contextRef="#ctx0" brushRef="#br0" timeOffset="1388">1567 164 366,'-5'-6'226,"0"4"-221,2 2-4,1 4-2,1 11 2,2 6 24,-2 17-18,1 11-2,1 9 2,-2 10-6,1 2-2,-2 0 1,0-6 0,0-8 4,1-7-4,2-7-1,5-10-16,0-6-62,2-8-8,6-8-17,1-10-121</inkml:trace>
  <inkml:trace contextRef="#ctx0" brushRef="#br0" timeOffset="1599">1662 686 317,'2'-31'60,"-1"2"8,2-4-8,3 1-22,2 6 14,6 2-47,3 6 3,1 6-6,2 4-2,0 6 16,0 4-15,-1 4 3,1 6 5,-3 6-6,-1 6 3,-3 8-6,-4 4 2,-8 4 5,-5 3-7,-10-1 2,-4-2 5,-6-6-6,-6-4 1,-4-6-2,-1-8-6,2-6-26,1-2-80,6-10-112</inkml:trace>
  <inkml:trace contextRef="#ctx0" brushRef="#br0" timeOffset="1941">1978 351 519,'-3'0'59,"1"0"-59,2-2 4,2 5-4,3 10 14,3 5 6,2 8-3,2 6-17,1 4 8,4 6-8,-2 2 3,2 2 1,-2 3-4,-2-5 3,0-2-3,-4-6-3,-1-4-5,-3-8-16,-3-4-43,-5-4-21,-4-4-54</inkml:trace>
  <inkml:trace contextRef="#ctx0" brushRef="#br0" timeOffset="2228">2167 284 430,'7'-27'22,"-3"3"-22,3 2-26,-3 5-32,1 11-31</inkml:trace>
  <inkml:trace contextRef="#ctx0" brushRef="#br0" timeOffset="2538">2431 254 623,'-11'4'10,"2"0"-7,2 3-3,1 3 0,0 9 0,2 12 10,-2 7-2,0 4-3,1 6 2,0 0-6,1 2 10,1-5-10,0-4 1,-1-2 3,3-6-5,-1-4 0,0-5 1,2-8 1,-1-6-2,2-4 0,-1-4 0,0-4 7,2-2-4,3-8-1,3-8-3,4-12 1,5-12 0,5-15-7,-1-5 6,-1 0 1,-1 8 9,-4 10 2,-7 16-1,-3 14-9,-1 10-2,-3 4-1,2 10 2,1 6 0,3 8 2,1 8-2,1 10 0,-5 4 3,5 2-5,-3 0 2,3-2 0,2-8-1,5-3 1,1-12-7,9-6 6,2-9-17,4-10 8,3-10-3,-1-7 12,-4-11-2,-5-5 6,-7-8 0,-6-1 12,-6 4 0,-6 4 1,-1 8 1,-2 10-17,-1 8 7,1 4-7,-6 12 0,0 8-3,-47 64 5,43-50-6,3-4 4,-2 0 0,2-2 0,-9 22 0,6-3 0,5-6-1,3-4-5,5-7 6,3-10-4,4-2 2,3-8 0,5-8-3,4-8-7,1-6 5,0-8 5,-2-2 2,-1 3 0,-6 4 1,-4 5 12,-2 5-9,-3 9-1,-1 3-3,-1 1-1,0 3-1,0 3 2,2 4 0,0 7 2,1 6-2,0 5 0,3 5 0,4 1-12,1-4-3,4-2-19,4-8-19,1-6-32,1-14-26,4-8 13</inkml:trace>
  <inkml:trace contextRef="#ctx0" brushRef="#br0" timeOffset="3261">3175 110 423,'3'-52'141,"-5"22"-61,-3 14-55,0 6-25,3 8-4,2 6 4,2 8 30,0 8-27,1 12 11,1 10-13,1 12 3,0 11 6,2 4-7,-1 4 3,4-1-5,0-4 6,5-6-5,0-4-2,0-8-6,-1-7-6,-1-9-18,-3-8-21,-5-8-77,-7-6-6,-6-4-145</inkml:trace>
  <inkml:trace contextRef="#ctx0" brushRef="#br0" timeOffset="3509">3081 700 405,'-12'-20'119,"8"-1"-56,7 2-45,7 2 14,8 2 4,4 0-12,8-1-23,2 4 11,1 0-12,4 0 0,-1 0 3,-2 0-3,-4 2 0,-6 2 0,-9 2 1,-5 2-2,-7 2 1,-3 4 0,0-2-5,0 2 4,0 2 1,1 4-2,2 8 8,-2 8-6,1 4 0,-2 5 0,0 4 2,0-1-2,0 0 0,1 1 0,2-9-6,3-4-11,0-6-35,2-10-96,4-8-226</inkml:trace>
  <inkml:trace contextRef="#ctx0" brushRef="#br0" timeOffset="3856">3562 312 545,'0'-19'52,"0"6"-44,2 2-8,2 4-23,2 10-34,4 1-119</inkml:trace>
  <inkml:trace contextRef="#ctx0" brushRef="#br0" timeOffset="4220">3714 347 621,'6'0'67,"-5"0"-58,-1-4-4,0-1-5,-1 8 0,1 7 1,-6 8 3,0 14 1,-3 8-5,1 10 0,-2 0 2,1 0-2,3-5 0,4-8-1,1-6 2,2-8-3,4-6 2,1-7 0,1-6 8,5-6-6,2-2-1,1-8-2,0-6 7,-2-9-12,0-6-12,-2-10-19,-4-5-4,-4-6-32,-3 0 14,-3 2 41,-4 8-1,3 8 12,1 7 7,1 10 7,4 6 42,-1 4-35,6 2-2,0 5 15,2 2-16,2 2 14,2 5-10,1 1 0,3 3 4,-3 7-13,1 4 4,2 7 4,2 7-10,-1 10 9,2 4-13,1 2 1,-2 1 1,0-6-2,-6-4 0,0-10 0,-4-6 5,-1-9-5,-5-6 1,0-6 2,-3-6 9,0-4-12,-1-8-2,-2-4 0,1-11-10,2-9 10,2-10-11,5-10 3,4-8 6,6-6-2,1 0 6,4 8 2,3 11 0,-4 15 9,-1 16-6,-1 8-3,-4 8 8,-4 6-9,3 8 0,-4 6-1,1 13 5,-4 8 3,0 16-8,-4 9 2,1 6 2,-2 0-4,-2-6 0,-2-5 0,-2-12 4,0-9-10,-2-11-21,-1-5-47,-4-8-167</inkml:trace>
  <inkml:trace contextRef="#ctx0" brushRef="#br0" timeOffset="4912">4687 338 543,'7'-9'89,"-4"-4"-36,-3 2-11,-2 7-16,2 0 11,-1 1-37,1 2-3,-2 2 1,-5 12 0,-4 9 2,-8 10 0,-3 12-1,-1 6 0,1 2 1,7-2-1,3-6-3,8-4 3,1-8-2,6-7 1,5-10 1,5-6-3,8-9 4,5-6-15,7-10 3,1-11 2,-4-5 1,-5-5-6,-8-8 0,-12-1 13,-9 0-10,-9 8 7,-7 8 4,0 4-2,0 9 3,6 10 0,6 1-2,5 1-3,4 4 5,6-5 0,5-2 7,3-3-5,3 0 8,1 1-5,-3 2-1,-2 4-3,-2 4-1,-5 1 0,2 7 0,0 6 2,-4 9 0,-2 8 5,-1 12-2,-5 9 10,-4 10-7,-2 8-2,0 6-2,2 3-4,1-1 2,3-4-2,3-3 1,3-12 0,1-9-1,2-9-3,3-9 2,1-10-2,3-8 2,4-8 1,-1-4 0,2-6 7,-2-6-5,-2-4 1,-4-2 7,-5-6-4,-5-2 1,-7-4 0,-5-3-5,-4 4 11,-3-1-13,-4 1 0,-2 7-1,-1 2 0,2 4-11,0 6-18,3 2-34,-3 6-93,2 0-226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9:56.04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18 275 382,'-1'-26'97,"-1"1"15,-1 5-45,-1 2-8,3 6-29,-1 4-15,0 4-5,2 4-10,0 0-4,2 4 4,-2 8-1,0 12 0,-2 14 1,2 16 0,-1 14 1,-1 3-1,4 3 0,3-6 2,2-6 1,0-7-4,6-11 1,-2-10 0,2-12-3,-1-10 3,0-10 0,3-10-1,0-8-3,1-12-4,3-12-3,-2-10-17,-2-11 21,-2-1 1,-2-2 6,2 8 2,-5 10 1,-1 14-3,-4 10 0,1 12 1,-3 3-1,-1 7 0,0 3-3,-1 5 1,-3 12 4,-1 7 7,0 14-9,-2 9 4,0 6 2,4 0-3,-1 0-2,7-5 3,-2-5-4,4-8-6,2-8-28,1-6-101,3-6-164</inkml:trace>
  <inkml:trace contextRef="#ctx0" brushRef="#br0" timeOffset="560">603 489 359,'14'-10'214,"-6"0"-155,-2 0-44,-2 4 8,-1 2-5,-1 4-12,-1 2-4,3 2 0,1 4-3,2 6 1,-2 4 0,2 4 5,-3 4-3,-2 5-1,0 1 3,-4-1-1,-4 0-3,-6-3 0,-4-5 4,-5-6-3,-6-3-1,0-6-1,4-4-3,3-4 4,7-2-1,4-2 1,8 2-7,4-2 7,8-4 0,9-1 8,11 0 15,7-5-18,7 4 14,2 0 6,2-1-13,-3 4 1,-2-1-11,-6 0 0,-6-2 8,-9-8-10,-8-7-5,-6-11-25,-6-10-14,-8-10 14,-8-6-11,-9-4-23,-300 194 179,328-54-115,3-6 2,1-1 2,4-9-4,2-8-7,-1-8-9,-4-8-12,-1-14-19,-3-4-74,-1-10-110</inkml:trace>
  <inkml:trace contextRef="#ctx0" brushRef="#br0" timeOffset="1864">777 405 204,'3'-6'64,"-3"0"-7,0 0 11,-3 0 16,2 0-35,-1 0 19,0 2-28,2 1-13,2 3-4,-2 0-18,0 3 7,2-3-12,-2 6 0,-2 6 17,2 10-5,-4 12-7,3 10-1,-4 12-1,-1 4 8,2 5-9,-2-1-1,2 0 3,2-6-2,0-2-1,4-8-1,1-8 3,2-6-5,0-12 2,-2-7 0,1-8 4,-2-3-3,-2-4 2,0-1-2,0-2 4,0 3-10,-2-4-16,2 1-33,0-4-79,0-2-203</inkml:trace>
  <inkml:trace contextRef="#ctx0" brushRef="#br0" timeOffset="2640">1100 62 384,'-4'-4'114,"1"-4"-17,3 2-43,-2 0-4,4 2-4,-2 2-26,1-2 6,1 4-20,-2 0-3,2 0 11,0 0-13,-2 2-1,0-2-1,3 4-3,1 4 3,2 8 1,2 10 0,4 14 6,0 10-5,-2 15 2,0 9-3,0 4 6,1 6-8,3 0 2,1-4 0,0-7 3,2-11-1,-2-14-2,-4-12 0,-4-12 2,-1-10-2,-3-6 0,-2-4 1,1-4 9,-2 0-8,0-2 4,0 0 17,0 0 0,1-6-5,6-2-18,1-10 0,6-6 1,4-12-1,4-8 0,2-15 0,2-13-17,6-14 16,1-10-12,0 2 13,-2 5 3,-7 13-1,-7 22-2,-5 14 0,-3 12 5,-6 10-8,0 10 3,-1 2-11,-2 6 3,0 2-18,2 0-1,-2 0 4,-2 0-16,2 0 10,0 2-39,-4 0-107,-2 0-112</inkml:trace>
  <inkml:trace contextRef="#ctx0" brushRef="#br0" timeOffset="3244">1710 515 733,'1'24'81,"1"-10"-58,-1-12-3,-1-6-8,0 2-12,2 4-2,-4 0-124,-11 0-392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06.11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41 379 244,'-2'-14'68,"-3"-3"-12,2-5 3,-1 0 4,2 1-35,2-4 15,4 3-11,1-2-19,2 2 14,1 2 5,0 0-29,2 2 20,-4 6-10,-2 2-3,2 4-10,-6 2 4,0 4-10,0 0 6,-3 4 0,2 6-5,-1 8 7,-2 10-4,-3 12 2,-2 10 0,-1 11 0,-2 5 0,4 8 0,-2 4-1,4 2 2,4 1-1,-2-3 0,1-6 1,3-10-3,-2-14 2,1-12 0,1-11-1,1-11 6,-1-6-5,0-8 0,4-8-1,4-13-4,7-13 5,10-16-10,6-14 9,4-8-11,1-3 9,0 7 0,-5 4 3,0 12 0,-3 8 0,-2 8 0,-4 8-1,-2 10 1,-3 6-1,1 8-1,-1 5 0,1 8-2,1 7 4,-1 8 0,-1 6-1,-4 8 4,-1 6-5,-1 4 2,-1 6 0,2-1 1,0-5-1,1-6 0,-1-8-1,1-8 3,-1-4-3,0-8 1,-1-4 0,1-4 5,3-10 4,2-6-1,3-8 8,1-8-15,3-8 6,-3-10-7,0-6 5,-3-8 2,-3-7-6,-3-3-1,-4-2 1,-1-2 2,-4-3-4,-1 7 1,-2 2 0,-2 10 0,-1 12 0,0 10 0,-1 10-2,2 10-8,1 8-72,2 10-30,1 10-23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5:57.4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138 205 227,'-2'-16'35,"0"-2"0,2 0 11,0 2-19,2 0 2,1 2-1,-1 2-2,0-2-12,0 4 9,-1 0 6,-1 0-2,2-1-2,-1 2-4,2-1-9,-3 4-9,0-1 11,1 2-5,-1 2-5,0 3-4,0 0 0,0 3-5,0-2-4,-1 3 3,1 5 4,-3 5 2,0 8 0,-2 8 0,0 6 1,-2 4-1,-2 2 1,-1 2-1,-2 3 1,2-1 0,0 2-1,3-1 1,-2-2 1,1 1-2,2-4 0,-3-4 1,2-4-1,1 0 0,-1-6 1,2-3-1,0-3 0,2-4 1,1-4-1,1-7 1,-1 2-1,2-5 2,0-4 2,0-2-3,0 2 1,0 0-1,0-2-1,0 2-8,2 0-32,-2-2-25,1 2-60,2-4-134</inkml:trace>
  <inkml:trace contextRef="#ctx0" brushRef="#br0" timeOffset="742">380 301 169,'-3'0'19,"-2"0"-16,2 0-1,-1 0 15,-1 2 0,-2 1-5,2 1-2,-3-1 4,-2 5 2,-2 0 0,-1 2 10,-4 1-12,1 0-7,0 0-5,1-1-1,1 1 1,-2 0 1,0 0-1,-1 4-2,0-3 1,2 2-1,2-2 1,3 2-1,0-2 1,1 0-1,5-2 1,0 0-1,2-2 1,4 2 1,0-2 3,1 2 17,2-2-7,2 2-1,1-2-1,0 2-3,4 0-5,0 0-2,1-2-3,4 2 1,0-1 0,3-4 5,0 3-6,0-2-1,0 0 0,0 0 1,0-1 0,-2-4-1,1-1 1,-1 0 2,-3 0-2,0 0-4,-2 0-6,-3 0-10,-1 0-2,-4 0-19,-2 0-2,-1 3-2,-2-3-43</inkml:trace>
  <inkml:trace contextRef="#ctx0" brushRef="#br0" timeOffset="1416">576 592 280,'3'-4'50,"1"-2"-5,-1-2-12,-3 0 19,0 4-12,1 2-26,1 0-14,-4 2-3,2 2 0,0-2-1,-1 2-3,-1 2 7,2 2 0,-1 4 1,-3 2 0,1 4 0,-2 2-1,-1 2 0,2 0 1,-2 2-1,3 2 0,0-3 2,-1-2-2,0 2 0,0-6 1,1 2-1,0-3 1,1 0-1,1-2 0,-2 0 0,2-2 1,-2-2-1,1 0 1,0-2-2,0-2 2,1-2-1,1 2 0,-2-2 0,2 0 1,-2 0-1,-1 2-13,2 2-33,1 0-35,1-2-17</inkml:trace>
  <inkml:trace contextRef="#ctx0" brushRef="#br0" timeOffset="2052">876 490 249,'-7'6'48,"3"-4"-23,2-2-7,1-2 42,1 2 0,0 0-22,1 0-32,-2 0 0,2 0 8,-1 0-6,2 0-6,2 0 1,6 0 3,7 2-2,7 0-1,4 2-1,4-2 0,5 2-2,-2 0 0,2-2-1,-2 0 0,-4 2-6,-3 0-18,-5-2 2,-7 0-4,-2 0-1,-4-2-41,-5 2-28,-4 0-73</inkml:trace>
  <inkml:trace contextRef="#ctx0" brushRef="#br0" timeOffset="2457">826 690 210,'-6'13'6,"4"-8"32,2 0 31,3-4-4,4-1-11,3 0-34,2 0 7,3-1-2,3 1-13,4-3 4,0 3-10,4-2 0,3 2 0,-1 0-4,0 0 0,3 0-1,-3 0 1,-1 0-1,-3 0-1,0 0 0,-3-1-1,-7 1 1,-4 0-8,-3 0-10,-4 0-23,-1 0-21,-2 0-31,0-3-148</inkml:trace>
  <inkml:trace contextRef="#ctx0" brushRef="#br0" timeOffset="2932">1147 285 257,'0'-4'49,"0"2"-25,0 0 5,0 0-12,0 2-17,0 2-3,-2 0-1,2 4 4,-1 4 2,-1 2-1,1 5 1,-5 2 0,2 3-2,-3 5 3,-2 1 2,1 2 0,0 2 8,-1 2-5,1 2 2,2 0-6,-1-2 0,2-2 0,1 0-3,2-4 1,-1-3 2,2-3-3,-1-2 0,0-4-1,0-2 1,2-2 0,-1-2 1,-1-2-1,-1-2 0,-1 2 0,1-2-1,0 0 1,-2-2-1,3 0 1,1-2-2,-1 0 1,2 0-8,-2-2-51,0 0-21</inkml:trace>
  <inkml:trace contextRef="#ctx0" brushRef="#br0" timeOffset="3625">1709 444 240,'-4'-2'45,"2"0"-29,1-2 5,-1 1 4,2 2 7,0 1-7,-1-2-17,-1 2 2,2-2 7,-2 0-11,-1 2-4,0 0-2,-4-2 1,-2 4-1,1 2 0,-3 2 0,-3 2 1,-1 2-1,2 2 0,-4 4 0,1-2 0,2 4 0,2-2 2,0 2-1,2 0-1,2 0 0,2 0 1,0 0-1,2 2 0,0-2 0,4 0 0,-2 1 1,2-4-1,0 1 2,2-2-2,-2 3 0,2-3 1,0 0-1,2 0 1,0 0-1,1-1 2,2 0-2,-1-3 1,2 0 0,1-2-1,-1-2 7,4 0-2,1 0 7,4-2-2,-2 0-7,1-2 2,0-2-5,-1 2 1,0-2-1,5 0 2,-2 0-2,1 0 0,-1 0 0,-1 0 2,-3-2 0,-3 2 2,-1-4-2,0 0 0,-2-2 2,-1 0 3,3-4 3,-4 2-4,1-2-4,0 0-1,1-1-1,-3 0 1,2-3-1,0 2 1,-2-2 2,0 0-2,-2 2 0,-1-1-1,0 2 1,-1-1-2,1-1 1,-2 1 0,0 2-1,-2-1 1,-1 0 0,-1 0 0,0 0 1,-3-1-1,-2 0 1,3 2-1,-4-2-1,0 0 0,0-2 0,0 2 1,-2 0 1,2 2 0,0 2-1,1 2 0,2 0 1,-4 2-1,4 2 0,0 0-2,3 2 0,-2 0-2,3 2 0,2 2-1,-2 0-14,-1 2-63,1 4-19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07.3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62 92 323,'-13'-8'44,"3"0"-14,2-4 67,1-2-52,0 4 0,4 2-10,-1 0-7,1 2 2,2 0-3,-1 2-4,0 0 10,0 2-16,2 0 7,0 2-24,0 0-2,7 0 2,6 2 13,5 0-11,8-1-2,7 2 6,8-1-8,2 0 2,7 2-9,0 0 0,-3 2-23,-6 2-34,-12 2-43,-10 2-179</inkml:trace>
  <inkml:trace contextRef="#ctx0" brushRef="#br0" timeOffset="314">59 286 443,'-8'14'141,"5"-6"-123,3-9 16,1-3 6,5-1-23,11 0 9,12 1-19,13-3 2,8 1-8,5 2 12,-2 3-17,-6 1 4,-9 0 0,-9 4-7,-9 3-23,-8 1-76,-11 5-147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08.91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47 515 286,'-9'-4'54,"3"-2"-5,-1-2 37,0 2-44,4 2 12,0 0-16,1 2-6,0 0 2,1-2-4,1 2-4,-2 0-12,0 0 2,1 2-16,1 0 1,-2 0-7,2 0 5,2 2-1,1 2-4,7 0 12,10 2-5,15 2-1,17-2 2,12-2 2,5 0-4,-1-2 0,-8 0 1,-13-2 2,-14 0-4,-11 0 1,-12 0 0,-5 0 13,-7 0-13,-1-2-4,-2-2-4,-4 2-27,-3-2-13,-1 4-74,-2 6-66</inkml:trace>
  <inkml:trace contextRef="#ctx0" brushRef="#br0" timeOffset="814">782 220 200,'-2'0'90,"2"-2"-56,0 0 27,0 0-7,-1 2-2,1-2 2,0 0-39,0 0 11,-2 0-11,1 2-8,-1-2 23,0 0-20,0 0 1,2 2 0,2-4-4,2 0-8,0-2 1,6-2 0,9-4-2,4 0 2,7 2 0,4 0-2,1 2 6,2 4-9,2 2 5,-1 6 0,-4 4-4,-3 4 4,-8 6-6,-8 2 1,-8 4-15,-10 2 20,-9 2-5,-10 3-7,-8-1 11,-7-2 1,-4-2 0,-3-4-2,5-4 5,6-4-6,6-4 3,11-4-2,6 0-4,7-4 6,3 0 0,6 0-5,7 0 12,9 0-11,6 4 4,10 0 0,1 4-1,1 2 1,-3 6 0,-2 2 0,-7 4 1,-4 2-3,-9 4 2,-8 4 0,-9 3 0,-8 0 1,-10-2-1,-5-1 0,-9-8 5,-2-6-10,-6-8 6,-3-2-1,-2-6 6,0-6-4,2-4-2,5-6 0,8-8 5,8-4-13,6-6 8,8 0-80,4-1-23,4 3-85</inkml:trace>
  <inkml:trace contextRef="#ctx0" brushRef="#br0" timeOffset="1589">1509 353 438,'-10'-14'98,"1"-3"-15,2-1-43,1 5-19,5 7-14,-1 3-7,0 6-4,2 3 3,-1 6 1,-3 7 0,-1 9 2,-2 8-1,-1 9-1,0 1 0,1 4 2,4 4-5,3-1 3,2-2 0,4-4-2,4-11 2,4-12 0,1-10-1,3-12 6,4-6-5,1-10 0,6-8 0,-1-12 0,2-12 0,-1-11-1,-5-1-8,-2-4-1,-3 2 7,-6 8 3,-3 6 0,-3 10 7,-4 10-7,-1 9 1,-1 7-1,-1 10-12,2 8 10,0 6 2,0 9 0,-1 9 0,1 6 0,-4 6 0,-1 4 0,-2 4 4,-2 4-8,0-1 4,0-5 0,1-5 1,2-8-1,0-11 0,2-6-1,0-4-1,4-8 0,0 0-21,1-4-62,2-2-105</inkml:trace>
  <inkml:trace contextRef="#ctx0" brushRef="#br0" timeOffset="2205">1983 603 358,'-7'-6'125,"3"-4"-39,2 0-31,2 2-11,2 2-36,6 2 4,7-2-12,10 2 0,10-2 7,12 2-7,6-2 1,8 2-3,-1-4 6,-2 4-7,-4-4 3,-12 4 0,-10-4 1,-11 4-1,-11-4-26,-10 4-62,-13-2-98,-12 0 36</inkml:trace>
  <inkml:trace contextRef="#ctx0" brushRef="#br0" timeOffset="2460">2138 372 337,'-11'-8'120,"4"-2"10,4 1-74,2 0 0,1 4-45,0 2-5,1 6-7,1 5 2,3 3-1,0 14 0,4 7 5,1 10-8,1 10 3,-2 6 0,-1 6 0,-5 1 0,-3 1-5,-3-2-29,-5-4-71,-2-6-131</inkml:trace>
  <inkml:trace contextRef="#ctx0" brushRef="#br0" timeOffset="3123">2677 268 348,'-12'-9'101,"4"-5"2,6-5-69,9-1-32,5 4 11,8-2-8,8 4 2,9 0-7,5 6 1,5 4 4,-1 4-5,-1 2 0,-6 8-2,-7 4 5,-9 6-5,-10 8 2,-13 8 0,-15 7 1,-15 4-1,-13 6 0,-7 1 0,-6-2 4,7 0-5,7-6 1,10-6-2,10-12-2,11-4 4,4-8 0,10-10-2,11-3 7,9-6-5,15-4 0,14-4 0,11 1 0,6-2 0,1 2 0,-2-4 0,-4 2-17,-8 1-57,-11-4-109</inkml:trace>
  <inkml:trace contextRef="#ctx0" brushRef="#br0" timeOffset="3496">3327 222 292,'8'-22'103,"1"4"-28,1 2-49,0 2-19,-2 6 8,2 8-14,4 6 2,0 6-3,7 8 4,0 8-4,1 8 0,0 6 0,-2 5 1,-5 3 1,-2 0-2,-2 4 0,-5-4 4,-1 0-4,-3-5 0,-2-8 0,0-9-1,0-6 1,0-11 0,-2-5 9,4-6 47,-2-4 28,4-5-72,6-6-9,7-10 2,7-11-4,6-8 1,3-8-2,1-6 6,4-2-1,0-7-5,4-2 0,2 0-4,-6 7 3,-4 4-18,-9 14 2,-11 12-33,-11 9-108,-15 12-155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14.19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1079 419,'0'-22'95,"-3"-10"-6,-2-1-33,0 0-36,0 11 0,3 8-19,0 5-1,2 7-4,2 6 2,3 13 2,4 10 0,-1 12 1,4 13-1,-1 10 1,0 8 1,-3 4-3,-2 0 1,3-3 0,-2-7-2,-1-14 2,2-8 0,-1-16-1,-2-9 4,1-10-4,-2-11 1,1-12-3,5-10-1,4-12-14,2-14-2,10-8 15,0-4-1,1 1 5,3 7 1,-5 8 0,-5 12-1,-3 12 1,-3 10 0,2 6-4,-1 10 4,0 6-4,1 8 4,3 10 0,-2 4-2,-2 6 2,-2 2 0,-1 1 1,-4-2 2,1-2-5,-1-7 2,-2-6 0,1-6 0,0-6 0,-4-4 0,-1-2 14,3-8 0,2-6-11,4-6-3,4-6 0,5-11 16,2-7-16,2-7 8,-2-10-3,1-9-2,0-8-4,-1-6 1,-4 0 0,-3 8 2,-5 7-2,-5 19 0,-3 14-2,0 12-22,-2 10-28,0 6-132,3 4 76</inkml:trace>
  <inkml:trace contextRef="#ctx0" brushRef="#br0" timeOffset="656">1051 151 450,'7'-39'10,"-5"3"124,-2 4-88,-3 4-1,0 12-32,3 10-10,0 6-6,1 10 5,-2 12-4,-2 14 2,-1 14 0,-3 16 4,-1 11-4,-1 7 0,2-2 0,-1-4 3,2-6-6,-3-5-11,1-7-109,-4-6-218</inkml:trace>
  <inkml:trace contextRef="#ctx0" brushRef="#br0" timeOffset="1166">1940 892 392,'-21'0'107,"6"-1"-24,2-7 0,6-1-62,4 7-2,3 0-6,10 1-12,9-2 21,17-5-16,10 1-3,13-2-3,4 5 2,-4 2-10,-9 4 8,-10 6-48,-11 6-21,-16 6-88,-19 6-75</inkml:trace>
  <inkml:trace contextRef="#ctx0" brushRef="#br0" timeOffset="1380">1665 1169 469,'-20'18'18,"13"-8"-3,7-8 22,10-2 50,10-2-50,17-4-14,12-4-21,16-4 6,11 0-8,7 0 1,-5 2-1,-10 6 0,-11 2 0,-15 6 0,-17 0-32,-12 0-25,-10 0-69,-14 0-97</inkml:trace>
  <inkml:trace contextRef="#ctx0" brushRef="#br0" timeOffset="1663">2071 628 451,'7'-25'57,"1"6"24,-3 2-78,-4 5 1,2 12-3,-3 16 6,-4 12 36,-6 21-33,-5 19 0,-10 20-10,-9 18 4,-5 11 3,-3 3-5,1-5-2,8-13 0,7-16 2,7-18-4,7-18 2,5-12-1,3-14-4,2-8 2,4-7-52,2-9-107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16.6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372 704 274,'10'-10'73,"-2"-4"-13,-1-4-18,0-6 27,1 0-30,0-3 15,-2-2-45,-2-6 10,-4 3 14,-4 1-28,-5 0-5,-8 5 7,-8 8-7,-13 8 0,-9 12 2,-6 12-3,-4 14 1,3 14 0,7 15-3,11 11 4,9 10-1,13 2 0,14 0 1,14-3 1,14-12-2,11-8 0,9-13 0,9-14 6,5-8-7,0-10 1,-4-8-9,-5-6-1,-5-4-69,-12-2-167</inkml:trace>
  <inkml:trace contextRef="#ctx0" brushRef="#br0" timeOffset="468">706 1013 249,'2'4'272,"-2"-6"-146,0-4-96,0-2 14,0 4-14,-2 4-26,2 4-8,0 6 4,-1 10 0,-6 12 4,-3 12-3,-4 10-1,-1 6 0,0-2 4,2-3-9,5-9 5,1-6-11,2-6-12,2-8-53,-1-6-38,-2-10-179</inkml:trace>
  <inkml:trace contextRef="#ctx0" brushRef="#br0" timeOffset="845">1037 429 477,'0'-18'145,"-2"2"-84,2 0-54,-2 4-1,2 12-6,0 4 0,0 8-3,2 10 5,3 12-2,-2 14 0,1 15 3,-1 5-8,1 6 5,1 0 0,5-1 2,-1-5-2,4-9 0,1-12 0,0-11 3,-3-14-3,5-12 0,2-10 0,3-12 4,6-10-4,2-14 0,3-10-2,1-15-12,1-7-6,0-8-19,-2-2 29,-3 4 9,-4 10 2,-8 16-1,-6 9 20,-4 17-18,-4 8 3,-1 8-5,-2 12 0,-4 10 2,-2 15-2,-4 12 0,-2 15-1,1 11 6,-3 3-6,4 2 1,3 0 0,4-7 2,6-8-2,4-10 0,5-11-3,1-10-13,3-12-158</inkml:trace>
  <inkml:trace contextRef="#ctx0" brushRef="#br0" timeOffset="1993">1919 916 263,'-10'-4'67,"0"-4"-22,5 1 63,3-4-29,2 4-43,6-1 4,2-1-16,7 0-4,7-4 0,11 3-13,7-2 4,7 0-11,6 2 1,2 2 4,0 4-5,-1 4 0,-8 0-1,-10 4-24,-6 2-28,-11 0-70,-13-3-119</inkml:trace>
  <inkml:trace contextRef="#ctx0" brushRef="#br0" timeOffset="2247">2225 582 412,'-2'0'125,"4"0"-74,-2-4-48,1 4-6,-1 6 6,3 8-3,-6 8 0,2 12 6,-5 12-1,-3 12-5,-3 6 1,4 3 2,-1-3-3,6-6-3,5-10 2,10-8-51,8-12-87,10-14-51</inkml:trace>
  <inkml:trace contextRef="#ctx0" brushRef="#br0" timeOffset="2473">2826 475 417,'9'-64'133,"-8"6"-87,-2 6 18,-1 14-43,1 14-9,-1 12-8,-5 14-1,-9 20-3,-8 14 0,-6 18 3,-5 16-7,0 6 4,8 5 0,7 1-1,9-2 1,8-6-4,14-7 2,9-13-55,17-17-74,8-12-176</inkml:trace>
  <inkml:trace contextRef="#ctx0" brushRef="#br0" timeOffset="2692">3127 704 444,'2'-32'117,"-5"4"-56,1 2-45,4 2-9,6 10 5,9 7-9,6 7-3,11 5 0,2 3 0,1 8 0,-5 4 0,-10 4-2,-12 8 6,-19 6-6,-15 8 2,-17 0 0,-9 4 1,-5-5-1,3-5 0,10-6-1,14-8 0,11-8-5,10-6 6,16-4 0,16-8 5,16-4-5,15-4 0,12-4 0,11-2-12,-3-5-3,2 0-75,-8-5-162</inkml:trace>
  <inkml:trace contextRef="#ctx0" brushRef="#br0" timeOffset="3013">3647 377 363,'-13'-18'80,"8"4"-23,6 4-49,8 4 3,4 6 12,2 10-17,6 8 0,-2 8-3,0 10-3,-2 13 6,-3 5-8,-4 8 2,-1 4 0,-4 2 14,0-2-10,0-2 3,2-8-6,1-13 9,2-11 1,2-12 8,3-12 23,3-12-18,5-12-18,6-14-1,6-19-5,3-16 10,8-18-11,2-15 1,7-14 0,2-9-2,-2 3 2,-8 10-2,-10 19 1,-14 28-32,-11 22-25,-6 25-207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20.7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86 896 210,'6'-18'89,"0"0"-4,-3 4-15,-2-2 15,1 4 2,-1 0-46,2 2-16,-3 2-7,1 2-11,1 4-14,-1 6 7,8 10 0,2 10 3,6 14-2,1 20-1,-1 22 0,-5 27 1,-9 15-2,-6 14 1,-2 4 0,0-9 0,0-21 0,7-17 0,3-23-1,-1-22-3,2-20 4,-2-20 0,6-22 4,6-20-6,2-27 4,7-19-2,9-22 0,6-18 0,6-21-11,11-5 10,7-1-18,1 7 18,-6 14-7,-6 22 8,-11 22 0,-13 15 2,-7 21-5,-8 14 3,-6 16-93,-4 12-51,-6 10 85</inkml:trace>
  <inkml:trace contextRef="#ctx0" brushRef="#br0" timeOffset="484">7 1128 384,'-9'15'140,"6"-12"-137,12-10 26,13-7 38,11 2-44,20-6-2,23-3-12,16-1-5,18 0 12,13-2-16,3 2 0,-6 4 2,-15 8-1,-23 4-1,-27 4 0,-21 4-8,-21 0 7,-18 4-82,-15 6-42,-9 2-77</inkml:trace>
  <inkml:trace contextRef="#ctx0" brushRef="#br0" timeOffset="884">1807 966 329,'5'-30'102,"-3"-2"-13,-8-2-51,-2 6 30,-5 0-41,-9 6-15,-3 6-1,-10 6-9,-5 8-2,-7 8 0,-1 12 2,-3 12-4,3 12 2,5 14 0,6 10-2,8 15 6,7 6-4,11 2 0,11-1 1,11-8 1,13-13 0,8-17 2,9-16 11,13-16-12,9-12-3,2-12-1,1-8 1,-6-8 0,-10-2 0,-13-3-26,-12 4-9,-10 1-87,-5 3-243</inkml:trace>
  <inkml:trace contextRef="#ctx0" brushRef="#br0" timeOffset="1526">2126 1339 417,'6'-16'142,"1"2"-68,-3-2 1,-3 2-40,1 8-34,-2 8-2,2 6 0,-1 10 1,-2 12 5,-1 14 0,-3 11-5,-7 11 0,-5 6 0,1 2-4,-4-6 7,3-4-3,2-7 0,5-13-3,5-6-7,8-8-35,9-10-67</inkml:trace>
  <inkml:trace contextRef="#ctx0" brushRef="#br0" timeOffset="2134">3156 970 306,'4'-26'55,"-2"-4"19,-4-6-26,-1 2 11,-4-2 4,-3 4-23,0 0-25,-2 5 4,-1 9-18,0 7-2,-4 8-1,-6 10 2,-7 11 3,-7 14-3,-5 12 1,-3 12-4,5 14 10,5 12-9,11 9 2,9 3 0,14-4 3,9-6-2,14-14 0,10-18-1,13-13-2,11-15 1,5-14-79,4-12-141</inkml:trace>
  <inkml:trace contextRef="#ctx0" brushRef="#br0" timeOffset="2554">3292 1380 377,'-13'-7'85,"4"-3"47,5-4-76,1 2-24,3-2 0,0 4-3,3 0-19,0 4-5,8 0 1,8 4-7,6 4 1,8 4-7,3 6 2,-4 8 2,-6 6-8,-9 10 10,-15 7-12,-16 4 12,-14 4 1,-13-1-5,-7-2 1,-2-6 4,5-8 0,6-3 0,13-12-2,7-5-4,9-4 6,9-8-3,8-4 3,9-4 0,14-4 1,12-4-1,13-2 5,10-2-6,6 4 1,146-20 0,-192 34-2,-5 2 2,-7 2-3,-3 0-20,10 4-107,-18 2 62,-17 2-179</inkml:trace>
  <inkml:trace contextRef="#ctx0" brushRef="#br0" timeOffset="3170">2275 1708 337,'-7'-4'101,"2"0"-39,2 0 15,3 0-35,0 4-22,1 2-8,3 4-11,2 0 17,3 6-16,-1 4 1,-2 8 9,-3 9-11,-9 7-1,-8 6 0,-8 8 8,-11 4-19,-8 2 1,-4-2-132</inkml:trace>
  <inkml:trace contextRef="#ctx0" brushRef="#br0" timeOffset="3784">4236 788 374,'2'-20'154,"-5"-2"-79,-4 0-42,-3 1-4,-4 10-25,-2 4 10,-7 11-14,-4 10 0,-7 17-3,1 9 7,-4 16-4,6 12 0,5 10 2,12 9-4,8 0 2,15-2 0,12-11 6,14-10-6,13-16 0,8-9 0,8-15-34,2-10-82,-2-14-108</inkml:trace>
  <inkml:trace contextRef="#ctx0" brushRef="#br0" timeOffset="4302">4051 1211 355,'-10'-2'133,"5"0"-75,7-6-19,8-2-21,8 4-9,12 4-8,12 0-1,8 2-9,5 4-26,2 0-135,-7-6-80</inkml:trace>
  <inkml:trace contextRef="#ctx0" brushRef="#br0" timeOffset="4555">4927 539 371,'12'-24'141,"-4"2"-65,0 2-26,-4 6-31,-1 8-19,-2 2-5,1 10 3,-2 6 4,0 10-2,-3 14 0,-6 14 6,-4 14-9,-7 10 3,-5 17 0,-5 9 2,-2 4-2,-1 2 0,1-5-1,2-13 7,5-14-11,3-13 5,7-15-6,5-10-5,5-12-47,2-10-24,4-10-39</inkml:trace>
  <inkml:trace contextRef="#ctx0" brushRef="#br0" timeOffset="4850">5201 459 481,'0'-6'132,"0"2"-130,0 0 2,5 10-4,0 10 1,3 12-1,-1 16 7,-4 14-3,-4 12-4,-11 13 3,-7 9 2,-5 6-4,-8 0-1,-2-1 0,-1-7 6,2-12-12,1-14 6,3-14-6,6-11-20,1-11-109,2-14-124</inkml:trace>
  <inkml:trace contextRef="#ctx0" brushRef="#br0" timeOffset="5111">4863 671 363,'7'-58'72,"7"-2"-2,9-2-11,10-2-37,9 4 10,10-2-28,11-1-2,7 1 2,7 6-1,5 6-3,0 14 0,-2 10 0,-3 16-2,-5 10 2,-10 14 0,-9 10-1,-15 10 1,-9 10 0,-13 8 0,-10 6 5,-13 5 1,-13 1-6,-12 2 0,-8-2 4,-13 0-4,-9 0 1,-6-6-1,-4-1 1,-4-5-5,7-8 4,10-6 0,10-6-2,14-4 2,12-6-3,13-2 0,11-4 2,11 2-2,13 0 3,12 0 0,5 3 1,3 1 0,1 2-2,0 3 1,-7 6 0,2 1 0,-5 4 0,-2 4 0,-6 6-3,-1 0 5,-5 6-2,-6 5 0,-2 1 1,-2 2-5,0 0 4,-1-4 0,5-4 1,3-7-1,3-10-32,1-10-120,6-11-108</inkml:trace>
  <inkml:trace contextRef="#ctx0" brushRef="#br0" timeOffset="5639">6259 1614 573,'14'-28'96,"-5"2"-81,-6 2-15,-3 8-106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36.4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50 968 193,'-6'0'193,"-1"-4"-109,2-3 12,0-6-51,2 1 16,-3 2-9,3-4-20,0 2-6,-1-4 14,3 4-5,-1-2-20,-1 4-15,3 2 5,-2 4-16,2 2 11,0 0-50,2 6-20,1 2 14,7 6-60</inkml:trace>
  <inkml:trace contextRef="#ctx0" brushRef="#br0" timeOffset="447">685 922 488,'0'-4'146,"0"-6"-67,-2-2-39,1-4 27,-1 8-37,4 0-13,-1 4-17,-1 2-4,0 0-12,4 2-17,-1 0 13,4 4-37,0 0-18,1 2-72,-3-2-131</inkml:trace>
  <inkml:trace contextRef="#ctx0" brushRef="#br0" timeOffset="905">355 110 394,'-7'-8'158,"0"-6"-76,4-4-16,0-4-34,3 4-10,1 6 26,1 2-48,-2 4-4,1 4 3,1 2-44,0 6 9,1 6-69,-1 0-307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38.8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0 305 313,'3'-20'56,"0"-4"4,-2-2-29,2 4 23,0 4-23,0 4 23,0 4-40,-1 4-14,0 2 9,-1 4-11,1 2 2,0 0 0,1 5 3,4 6-1,0 7-1,1 10-1,0 10 4,0 6-4,4 10 0,0 2 0,2 3 0,0-1 0,0 2 0,1-4-2,-3-2 8,1-2-9,-1-5 3,-1-3 0,1-9-1,3-4 1,-2-8 0,1-4 0,-4-9 1,0-4-5,-6-4 4,5-6-4,-1-8 3,4-4-7,0-8-1,3-6 8,-2-6-9,2-6 5,1-5 4,-2-3-3,1-2 1,1 0 3,0 2 0,1 1-1,2 6 2,-2 5-3,2 4 2,-2 5 0,-4 7-1,3 4 1,-2 8-2,1 4 1,2 6 0,-1 2-3,2 8 4,-2 4 0,-1 4-3,0 9 4,-2 3-2,1 4 1,-2 2 0,-2 4 1,0 0-1,-4 0 0,-2 2-2,-1-2 2,0-2 0,4-2 0,2-3 2,5-5-5,4-4 4,3-6-1,-1-6 2,1-6 0,-2-6 2,0-6 6,-6-4-5,0-6 19,1-6-15,-3-4-3,1-6 3,1-7-9,2-3 0,1-8 0,2-6 4,1-8-5,2-9 1,-1-6 0,-2-8 2,-3-1 1,-3 4-4,-4 8 1,-5 9 0,0 15 3,-3 13-3,-3 10 0,3 11-3,0 6-2,-1 8-67,1 6 5,0 2-24,-3 2-55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40.1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57 562 317,'3'-9'121,"0"0"-86,0 0 32,-3-1-25,1 6-35,-1 4-3,3 4-8,0 1 8,4 12-4,2 7 0,-3 8 0,1 10 6,-7 6-5,-5 6 0,-2 0 1,-4 0 0,-2-1-3,0-6 1,0-4 0,3-7-2,0-8 2,4-4-7,0-6-22,3-6-68,0-6 1,1-6-71</inkml:trace>
  <inkml:trace contextRef="#ctx0" brushRef="#br0" timeOffset="360">263 187 497,'0'-45'117,"0"0"-64,-2 5-30,0 4-10,0 18-13,4 12-11,3 10 9,4 10-65,-3 13-113</inkml:trace>
  <inkml:trace contextRef="#ctx0" brushRef="#br0" timeOffset="728">677 633 265,'22'-14'56,"3"-6"-9,1-4-5,3-4 5,-2 2-9,-4-5 2,-1 3-1,-6 1-34,-4-2 32,-2-1-22,-5 4-11,-3 2 17,-4 6-12,-2 4-8,-2 4-2,-5 8 3,-6 6-6,-7 8 4,-4 6 0,-4 10-1,2 2 1,2 4 0,3 4-2,6 5 3,6-3-6,5 2 5,8-2 0,4-4-1,8-2 1,3-6 0,4-2-2,3-4 4,1-2-5,2 0 3,-2 2 0,-1 1 1,-5 0-1,-6 6 0,-4 3-1,-5 0 2,-8 0-4,-2 0 3,-7-4 0,-6-4 2,-6-6-1,-2-4-1,-2-6 0,0-2 5,4-8-5,1-4 0,4-2 0,4-6 2,4-4-2,3-2 0,4-4 0,4-2 0,4 0-9,1 2-12,3 2-41,-2 6-129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42.27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 1432 210,'-1'-4'79,"-2"-2"-36,3 2-10,-1-2 50,1 0-40,0 2 20,0 2-31,0 0-12,0 0-6,0 2-13,1 2-1,-2-2 0,1 2 0,0-2-2,0 0 2,0 2 0,0 0-4,1 0 5,5 6-1,-1-2 0,3 2 1,4 0 0,3-2-1,5-2 0,1-2 3,5-4-1,0 0-2,3-6 0,1-2 0,-2-2-2,1-6 5,-2-2-3,-2-6 0,-1-4 1,0-2-2,0-4 0,-5-4-14,-3-3 11,-5 3-10,-6 0-2,-8 2 2,-7 2-4,-5 6 17,-8 4-1,-4 8 2,-2 6-3,-1 10 3,0 8 0,2 8-1,0 6-2,-1 8 2,2 6 1,0 4 0,4 2-4,5 0 4,1 3 0,6-3 0,7-2-1,5-2-1,8-4-2,4-4-3,3-8 2,1-6 2,7-6 2,-4-6 0,0-4 1,-1-2 1,1-8-1,0-4 0,0-4 2,2-6-2,-1-2 0,-3 0 3,-1 0 1,-2-2-3,-1 3-1,-2 4 1,-5 2 8,-1 7-3,-2 4 2,0 2-8,-1 4-9,-3 6 7,4 4-3,-3 6 5,-1 8 8,0 10-8,-1 12 0,-4 15-2,-5 11 3,-7 14-1,-1 8 0,-1 9 4,2-1-4,7 0 0,9 0 0,2-7 2,5-3-1,-2-4-1,2-6 0,-3-6 0,-3-6-1,-3-9 1,-1-11 0,-1-12 4,-2-14-1,1-8 8,-4-8-5,-2-6 0,-2-6 11,-5-2-12,-3-8-2,-2-4 1,-1-4-1,-1-4-4,0-4 1,2-4 0,-3-6-5,2-5 6,-2-3-1,6-10 0,4-4 2,10-8-3,11-7 1,12-3 0,14 0-1,9 4 1,9 6 0,4 12 0,3 12-3,-3 13 3,-4 11-69,-4 10-46,-8 8-49</inkml:trace>
  <inkml:trace contextRef="#ctx0" brushRef="#br0" timeOffset="1163">807 1266 341,'5'-11'88,"0"0"-33,3-1-29,4-2-20,3 5 21,4 1-10,6 2-15,0 2 5,2 4-7,-4 0 3,-1 0-2,-4 0 2,-5-1-1,-1-6-2,0 0 10,-4-4-11,-2-4 1,0-2 0,-5-2-7,-5 0 6,-6 5-17,-9 4 12,-8 8-1,-3 4 4,-3 8 3,-1 6-1,2 6 1,3 4 0,2 6 1,5 5-3,3 1 5,9 0-6,7 2 3,6-4 0,7-2 0,9-6 0,8-8-4,3-6-11,5-10-62,0-8 4,65-52 21,-86 38 34,-5 0 9,1-6 9,1 2 11,7-22 31,-3 1 19,-3 1-4,-2 11-13,-2 3-1,1 7-23,-2 7-20,-1 6 0,1 2 0,1 6-5,0 4 1,2 6 4,0 6 0,0 8-1,-1 4 1,-4 7 0,0 6-5,-2 4 11,-1 3-8,0 0 2,-1 0 0,1-8 1,1-3-1,1-10-1,-1-4 1,0-8-9,-1-7 9,-1-5 0,2-6 4,0-6-8,0-8 0,4-5-16,1-7-4,0-8-16,4-5 23,2-6 6,0-2 5,6-3 6,2-1 0,3 7 4,1 7 39,-3 5 3,-1 9-42,-4 10-4,-2 6-1,0 8-2,-3 8 3,-3 8 0,-4 8 0,-3 10 4,-3 8-7,-7 7 3,-2 3 0,-1 4 0,0-2 0,2-2-2,3-8-8,3-6-40,5-10 2,6-8-40</inkml:trace>
  <inkml:trace contextRef="#ctx0" brushRef="#br0" timeOffset="2018">1756 1394 350,'20'-18'114,"-5"4"-92,1-2 7,0 2-1,4 4-15,3-2 13,6 0-22,3 0-2,3-2 7,0 0-9,-1-4 0,-5-3-2,-5-4-5,-6-8 4,-6-1-25,-10 0 21,-8 2 3,-7 6 4,-8 8 0,-5 10-1,-2 10-1,-1 10-4,3 8 6,0 10 0,6 6 1,6 6-1,4 2 0,5 1 0,6-3 1,4-6-7,7-8 6,6-6-5,4-10-6,5-10-30,3-8 4,4-8 16,-3-8 16,-3-2 5,-3-4 0,-5-1 16,-4 0 41,-5 0-11,-2 4-6,-4 0 4,2 3-38,-3 4 12,5 2-18,1 4 0,5 6 0,2 4 0,1 2 0,2 8-1,4 4 2,-3 7-4,1 3 3,0 6 0,-4 5-3,-1 7 4,-7 7-1,-4 5 0,-8 0 2,-4 0-2,-9-2 0,-5-8 0,-2-9 1,-1-10 0,1-9 0,4-9-1,4-11 6,8-11-5,7-10-1,10-12 0,10-13 2,9-12-2,12-10-2,8-6-2,3-3-19,2 3 21,-4 10-19,-9 12-29,-14 20-30,-10 18-64,-9 14-73</inkml:trace>
  <inkml:trace contextRef="#ctx0" brushRef="#br0" timeOffset="2713">2796 1145 242,'18'12'90,"-5"-10"13,2-6-24,-1-4-7,-1-3-37,2-6-15,-2-3-11,-3-2-7,2-2 7,-7-6-9,-3 0 0,-5 0 3,-6 0-3,-9 6 0,-4 10-4,-8 8 4,-2 12-2,-3 12 2,0 12 0,3 6-1,4 6 1,4 6-1,6 0 1,5 0 0,8-4-2,5-1 2,5-11 0,5-6-2,5-10 2,3-12-2,5-10-5,5-8-10,3-10 17,-2-8-7,0-3 7,0-2-4,-4-2 9,-8 5-5,-4 6 3,-4 8 6,-5 8-2,-1 6-7,-3 6 0,0 8-7,1 6 10,-5 10-6,1 10 3,0 7 0,-1 4 2,1 5-2,5-3 0,5-1 1,6-4 1,9-6-4,8-10 1,9-10-6,0-10 7,8-14-13,-2-12-8,0-18 6,0-16-4,-1-16 16,-6-17-6,0-11-10,-2-16-12,0-10-56,-1-9 22,-1 3 65,-3 5 23,-2 16 12,-9 14 16,-5 19 19,-1 12-4,-4 14-23,-5 15-20,-2 12-11,-1 6-12,-2 9-4,0 10-1,-4 8 5,-4 14 3,-9 15-3,-6 15 1,-7 16-3,-5 8 6,2 9-5,3 7 1,4 4 0,4 0-2,8 0 2,3-3 0,7-11 0,7-10 5,10-10-6,7-8 1,5-9 0,2-11 3,1-10-1,1-10 7,1-8 18,-1-11-27,2-7 7,0-5-7,4-7 0,-4-3 0,0-3 0,3-4 0,-2-2-3,2-8-25,-1-4-12,-1-8-47,-7-4 13,-7 3 74,-8 7 7,-7 14 28,-10 14-23,-6 18-8,-9 20 3,-4 14 9,-4 14-15,0 11 8,1 5-8,10 0-1,8-4 1,8-6 1,11-8-2,12-10 0,19-7-4,11-12-5,12-7-25,8-12 34,3-7-4,-2-14 7,-3-4-3,-6-11 2,-10-3 21,-12-1 36,-14-2-21,-11 2-16,-13 4-2,-8 4-20,-8 5 6,-3 12-6,-3 6-1,-2 13-3,-1 9 4,-3 10 0,-4 12-3,-1 7 4,1 6-2,2 6 1,3-2 0,7 2-2,5-2 2,7-4 0,5-9-2,5-9 7,6-11-8,9-8 3,7-15 0,10-13 5,5-12-5,1-12 0,-2-15-2,-1-12 3,-3-14-11,3-16-4,1-13-36,0-3-16,2-1 10,-3 7 56,-10 18 0,-7 14 7,-7 18 21,-8 20 34,-4 18-60,-3 12-2,-1 13-1,-3 12 1,-4 13 0,-4 12 8,-4 14-11,-6 10 3,-3 8 0,-2 8-1,2 11 4,0 3-3,1 4 0,1 2 11,1-3-12,2-9 1,4-8 0,0-10 1,6-7 0,2-7-1,5-8 0,0-6-9,3-12-10,0-6-81,-2-8-50</inkml:trace>
  <inkml:trace contextRef="#ctx0" brushRef="#br0" timeOffset="4470">3442 578 335,'-16'-18'72,"-1"2"11,7-1-10,4 6-11,2 0-45,4 8-2,1-3 3,8 1-15,8 0 0,8-1 0,10 2 9,12-3-1,4 2-5,9 0-2,6 4 9,-1-2-11,-2 2-1,-8 1-2,-13 0 9,-12 1-6,-11-1-2,-9 3 0,-7-3-7,-4 0-21,-6 0-82,-5 4-118</inkml:trace>
  <inkml:trace contextRef="#ctx0" brushRef="#br0" timeOffset="5266">5374 155 332,'5'-30'96,"-2"-1"13,-1 8-23,1 3-57,-1 8-4,-2 5-25,4 7-6,-3 7 5,5 8 2,-2 11 1,-1 13-2,-1 15 0,-4 14 3,-4 10 0,-4 10-3,-2 10 0,-3 7 1,0 3-2,-2-1 1,1-7 0,-3-8 1,2-14-1,5-9 0,2-15-5,6-10-77,1-12 47,3-12-38,-2-10 64,2-10-37,0-10-22,2-10 52,-1-8 16,1-6 25,-1-7 15,2 0 6,3-4 4,2-5-26,9 0-4,6-4-1,9 0-6,5 1-8,6 7 18,2 6-16,2 10-4,-4 10 9,-3 14-11,-5 6-1,-3 12 0,-8 10 0,-9 10 5,-15 12-4,-15 10 4,-20 9-1,-17 1-2,-10-2-3,-7-3 1,1-8 0,3-8-7,3-11-11,7-10-56,10-10-4,16-12-71</inkml:trace>
  <inkml:trace contextRef="#ctx0" brushRef="#br0" timeOffset="5798">5651 833 342,'76'-54'117,"-13"7"-23,-9 7-34,-12 8-36,-8 14-20,-5 12-3,-6 8 2,-4 12-3,-6 8 0,-3 10 1,-5 4 0,-1 4-1,-4-2 0,-3-6 3,3-5-1,-1-9-4,1-6 2,1-6 0,-1-4 4,9-8-2,8-6-2,3-8 2,8-11 3,4-9-10,0-7 5,-4-4 0,-1-1 6,-7 6-4,-2 6-2,-6 10 27,-5 8-20,-2 10 4,-4 4-11,1 8-5,-4 8 2,1 11 3,-6 14 0,-3 17 2,-5 14 0,-1 14-3,-1 11 1,3 11 0,3 8 0,2 11 0,-1 1 0,-5 0 1,-3-8 0,-4-9-2,-7-17 0,-2-14 1,-7-16 4,-6-16-1,-5-13-2,-3-16 0,-1-15 2,0-7-3,6-12 0,7-5 0,9-4-6,14-4-4,13-2-31,8 0-37,7-2-166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49.1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22 136 355,'10'-28'100,"-3"0"5,0 2-59,-2 4 12,-2 8-34,-2 4-21,2 2-3,-2 8-2,1 4 2,-1 8 0,2 8 6,0 10-6,-6 12 0,0 8 0,-5 12 0,-2 11 1,-2 5-1,0 6 0,2 0 5,6-6-10,2-9 5,7-15 0,8-14 3,7-14-3,9-12 0,6-12 0,7-10 3,4-10-6,3-10 3,-3-11 0,-1-11-5,-3-8 4,0-12-25,0-6 2,-2 2-5,-3 4 26,-6 10 3,-5 13 0,-8 14 0,-6 10 3,-2 10 2,-7 6-5,1 7-2,-3 4-2,-2 8 4,-5 8 0,-3 12 6,-8 15-6,-5 13 0,-5 14-2,-3 10 5,3 6-4,4-1 1,6-5 0,11-12 0,12-8 1,13-12-2,12-10-5,11-10-208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11.4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5 109,'-10'-3'27,"6"1"-27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50.1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142 1112 480,'5'-7'94,"4"-5"-31,-1-5-41,5 2 1,7 2-4,7-3-13,3 2 9,2-1-15,0 0 0,-5 3 11,-6-4-11,-4-2 6,-6-4-6,-2-4 4,-6-6-16,-5-2 12,-6 0-16,-8 4 2,-12 6-3,-3 14 13,-9 10 4,-5 16-3,-4 14 0,3 12 3,2 10 0,6 8-2,9 4 2,11-1-1,10-8 1,9-6 0,9-13-1,9-10 1,4-10 0,9-10 3,3-14-2,1-8-1,1-12 0,2-10-1,-1-10-5,-3-5 6,-3-1 0,-5 8 2,-7 10-2,-8 14 0,-6 12-6,-6 16 4,-2 10 0,-2 14 2,-2 10 0,0 8 0,1 2 1,2 0-2,4-5-5,8-9-64,1-10 4,5-8-3,0-14-4,4-14 37,2-8 30,2-10 6,4-10 0,2-8 0,2-8 23,1-3 8,-2 1 49,-5 8-6,-2 8-20,-6 10-32,-5 14-12,-6 4-4,3 8-4,-4 4-2,3 8 0,2 4-3,0 8 8,-1 8-8,-5 8 3,-4 6 0,-4 2 4,-8 4-4,-3-1 0,0-4 1,-2-3-1,4-3 0,4-3-1,4-10 1,4-6 0,4-6 1,2-8-1,9-10 0,2-10-2,7-14-2,7-12-8,4-11-8,3-11 6,5-10-38,3-6 6,3 0 35,-1 6 11,-5 9 0,-6 18 20,-7 15-13,-6 15 1,-6 12-8,-3 8 0,-4 9 3,-4 13-2,-1 11-1,-3 10 0,-4 8 0,-5 6 13,-1 2-5,-2-4-2,-2-3 7,2-8-12,2-7-1,3-7 0,2-8-8,0-7-35,3-5-88</inkml:trace>
  <inkml:trace contextRef="#ctx0" brushRef="#br0" timeOffset="1061">1766 962 128,'25'-22'199,"2"-4"-126,4-6-6,-4 0-12,1 2 7,-5 0-26,-5 6-2,-9-1-25,-6 6-7,-6 1 8,-13 5-10,-11 5 0,-14 7-5,-9 5 11,-10 11-10,-2 7 4,3 13 0,4 9-3,6 6 3,4 8 0,9 0-2,7 0 2,12-1-2,8-7 1,11-8 1,11-6-2,8-10 3,15-12-1,5-10 6,5-12-4,3-12-2,0-14 0,-4-11 0,-3-10 1,-3-16-1,-4-7 0,-5-8-1,-1-4-47,0-7-67,0 1-47,-7 2 103,-5-2 29,-3 4 30,-7 9 66,-7 11 25,-4 16-19,0 14-11,-2 16-20,3 13-41,2 12-4,-2 11 3,0 12 1,-3 14 3,-4 16 0,-7 12-5,-5 12 2,-3 8 0,-3 7 14,3 3-8,-2 5 1,4 6 1,2 2-5,8-1-3,5-6 0,9-5 4,6-19-3,3-14-1,0-12-6,0-12-89,-3-14-141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9:52.3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0 378 343,'13'-22'142,"1"1"-62,-4 1-33,0 3 6,-4 10-34,-2 3-14,1 4-5,3 5 1,4 9-1,7 13 0,2 7 6,4 14-7,0 6 1,-2 10 0,-4 6 2,-4 7 0,-7 5-2,-4 0 0,-3 2 4,1-6-6,-2-10 2,2-11 0,-1-15-1,-1-12 4,0-14-3,2-8 10,-2-6 0,2-6 50,1-6-60,7-6 0,2-6 1,4-9 0,6-5-1,2-8 0,2-8 1,4-10-3,5-6 2,4-10-1,4-4-7,8-7 4,0-1-16,2-4 12,-5 2 2,-10 3 3,-10 9 3,-13 14 0,-8 12 4,-5 14-4,-4 16-5,-1 14-88,-7 16 31,-4 16-74,-2 8-187</inkml:trace>
  <inkml:trace contextRef="#ctx0" brushRef="#br0" timeOffset="548">1061 633 565,'2'11'102,"-1"-10"-71,1-6-8,0-4-23,-2 8-10,-12 6-125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04.8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0 329 354,'9'-42'63,"-6"0"22,-2 4-4,-2 6-31,-1 7-21,2 11-12,0 6-5,2 3-12,-2 5-4,5 4 2,4 5 2,2 14 0,2 9 1,1 12 1,-3 12-2,-5 10 0,-5 6 3,-1 2-5,0 2 3,-1-3-1,-1-5 1,2-8 0,0-9-1,0-11 0,3-11 0,-1-8-1,1-11 2,1-5-1,-3-2 6,2-7-4,7-6-2,7-11 0,8-6 0,6-12 2,5-7-2,-1-6 0,2-4 3,-2 0-1,-2 3-2,-4 6 0,-3 8 1,-6 9-1,-2 10 0,-7 6 0,-1 8-3,0 4-2,-1 6 5,2 9 0,3 6 0,2 13 0,-1 12 0,2 11 0,0 5 1,-3 2-1,2 2 0,-3-3 0,0-7 1,4-7-2,-2-10 1,2-11 0,-5-8 6,-2-8-3,-2-10 26,0-8-24,2-6 1,2-6 3,5-11-6,3-2-3,-1-6 11,0-7-7,1-6-6,0-8 2,1-6 0,0-10-1,1-9 1,1-1 0,-1 2 1,-2 4 0,-3 12-2,-5 11-6,-2 13-11,-2 12 17,-3 10-14,-2 8-12,-1 8-30,-2 6-94,-3 10 88,-4 6-137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02.83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1066 598 160,'12'-14'85,"-4"2"-44,-3-4 10,-2 0-18,-1 2 10,-2 0 1,0-2 17,-2-2-35,1 2 26,-2-2-14,-1-3-16,1-1 20,0 3-29,-3-3 7,0 3-20,-3 5 7,-1 4-10,-7 8 3,-7 10 0,-10 12-2,-8 8 2,-3 12 0,2 4-2,3 6 3,6 1-4,10-3 3,5-2-9,9-2 6,8-6-1,11-8 0,7-6 3,13-7-19,6-9 19,5-7-19,2-6-3,-3-5 12,-5-7-2,-9-2 12,-5-6-3,-6-5 4,-6-4-3,-2-2 3,0-2 0,-2 2 7,3 2-4,3 2-1,4 4-2,4 4 9,0 2-2,2 4-7,4 0 0,1 3 4,1 5-4,5 4 0,0 4 0,3 6 2,-1 6-4,-3 6 2,-3 5 0,-6 8-2,-8 6 2,-10 5 0,-8 4-1,-5 4 6,-5-2-8,-2 2 3,0-3 0,3-4 2,0-5-2,2-8 0,2-7-2,5-9 9,1-5-7,1-4 0,0-3 2,2-7 6,-5-2-6,5-7 5,2-9-3,6-8 8,8-11-10,11-9-2,7-15 0,9-10 0,3-8 0,1-7 0,0 3 7,-8 8 3,-8 12-2,-8 17-8,-9 16 2,-6 12 1,-4 11-3,-4 10-39,-6 11-54,-8 11-147</inkml:trace>
  <inkml:trace contextRef="#ctx0" brushRef="#br0" timeOffset="2878">0 2112 296,'17'-12'84,"-4"2"-2,-4 0 13,-5 4-15,-1 2-39,0 4-32,-3 2-7,1 2-4,2 6 2,-1 6 0,-1 10 10,2 8-7,-7 8-2,-1 8 2,-2 3 2,-1-3-8,3-5 3,2-2 0,1-11-6,2-6 1,0-10-61,2-6-43,-1-6-15</inkml:trace>
  <inkml:trace contextRef="#ctx0" brushRef="#br0" timeOffset="3142">225 1962 523,'7'-35'105,"-4"4"-59,-1 0-28,-2 5-8,0 12-10,2 6-12,1 8-7,2 4-36,1 10-159</inkml:trace>
  <inkml:trace contextRef="#ctx0" brushRef="#br0" timeOffset="3332">705 2008 527,'6'-17'74,"1"-2"-32,0-9-23,0 2 8,0 5 15,0 1-17,-4 7-14,-2 2-9,-2 5 1,1 5-6,-2 2-2,-6 11 5,-7 11 0,-5 6 0,-7 11 0,0 7-2,2 1 4,7 0-5,6-2 3,7-4 0,8-2-3,8-4 3,10-4 0,4-6 0,5 1 3,1-5-4,4-3 1,-2 2 0,-4-1-4,-5 0 4,-6-2 0,-11-2-1,-12 0 7,-13 0-8,-12 0 2,-12 0 0,-9-2 2,0-2-2,1-6 0,5-4 0,8-4 5,9-4-11,9-6-13,8-6-35,9-2-11,7-6-137</inkml:trace>
  <inkml:trace contextRef="#ctx0" brushRef="#br0" timeOffset="4315">2406 1865 346,'5'-6'74,"-3"-2"3,1-2-45,4-2-8,2 0 16,2-2-31,5-2 19,1 0-17,2-2-11,-1-2 13,1-4-13,-2 0 2,-6-4-2,-3 0 7,-6 4-11,-9 2 4,-7 5 0,-10 9-2,-10 12 2,-5 6 0,-3 12-3,0 7-3,0 7 3,7 6-9,5 2-4,4 2 12,10-4-3,9-6 7,11-4-2,9-6 5,12-6-5,10-5 2,8-4 0,6-1 2,0 1-2,-6 0 0,-5 6 0,-9 1 1,-10 2-5,-10 4 4,-7 0 0,-9 2 3,-7 2-3,-10-2 0,-6 0 0,-7-4 6,-3-4-7,-4-4 1,-1-6 0,2-8 3,1-4-3,7-8 0,3-4 0,9-6-1,10-4-5,6-6-34,8-2-41,8 2-23,4 0-175</inkml:trace>
  <inkml:trace contextRef="#ctx0" brushRef="#br0" timeOffset="4980">2867 1661 401,'9'-20'127,"-4"4"-28,-3 0-50,-4 5-13,2 10-36,0-2 10,2 7-13,1 7 3,0 9 0,4 8 7,-3 14-5,0 10-1,-5 12 0,-6 10 10,-3 10-8,-2 5-3,-3 3 0,0-2 1,0-1 0,4-5-1,0-6 0,4-4-10,3-11 3,2-9-25,0-14-15,2-12-10,-2-12-19,1-10-27,-2-10-82</inkml:trace>
  <inkml:trace contextRef="#ctx0" brushRef="#br0" timeOffset="5331">2866 1933 392,'11'-54'90,"5"0"-50,0 2 1,4 4-13,7 8 1,7 2 1,5 6-26,8 6 12,7 3-9,3 7-3,5 6 4,-3 9-8,0 6 0,-8 12 1,-10 6-1,-16 12 0,-19 7 0,-17 8 3,-21 6 0,-15 0-3,-13 3 0,-7-5 2,-2-10-2,-2-6-3,6-10-32,11-10-14,8-8-14,14-8-124</inkml:trace>
  <inkml:trace contextRef="#ctx0" brushRef="#br0" timeOffset="5625">3516 1731 226,'60'-20'118,"-7"0"-75,-9 2 9,-11 0 6,-11 6-7,-7 2 3,-5 4-18,-5 2-19,-5-3 10,-2 2-23,-2-3-3,-5-1 5,-6 4-3,-3 3 0,-8 4-3,-3 10 0,-5 8 3,-1 6-3,-2 8 0,0 6 0,8 2 1,3 2-1,6 0 0,10-2 0,7-3 0,8-7 0,7-6 0,8-11 2,8-8 0,5-11-3,6-14 1,1-10 0,0-9-3,-3-9 3,-5-4 0,-6-2 2,-4 4 2,-7 8-4,-3 12 8,-6 8-3,-2 9-8,-1 11 3,3 7 0,-3 7-1,1 8 3,2 8-2,-5 8 0,-2 8 1,-3 4-1,-2-2 0,0-1 0,5-7-2,-1-10-27,4-10-15,2-8 21,5-12-29,8-12-67,3-10 40,9-13 22,2-11 43,1-4 14,-4-4 60,-6 2 36,-3 4-10,-8 10-9,-4 8-35,-2 10-10,-4 8-15,1 4-17,-2 6-2,1 4-5,-1 3 7,4 6 1,-2 7-1,3 6 0,-2 6 2,-1 6 0,-2 2-3,-2 2 1,-9 98 0,11-116 0,1-1 0,2-3 0,1-3 1,1 16 2,3-9-6,-1-10 2,1-10 1,2-10 2,5-10-2,2-10 0,3-14-2,2-8 3,1-7-2,-1-1-1,0 2 2,-2 6 5,-2 10-5,-4 9 2,-4 12-2,-2 9 1,0 6-3,2 10 0,0 6 2,0 6-2,-1 10 2,-1 6 0,-2 8 3,0 2 0,-3 6-4,2 1 1,2 0 0,-1-2-1,5-7 1,-1-6-3,0-10-6,0-8-46,0-8-49,6-10-215</inkml:trace>
  <inkml:trace contextRef="#ctx0" brushRef="#br0" timeOffset="6552">4559 1629 480,'-4'-22'85,"2"5"-29,2 3-51,0 0-4,2 13 12,2 1-12,0 4 6,2 6-2,4 8 0,-2 5-6,-2 12 1,-4 7 0,-2 6 19,-6 6-18,-3 4 0,-1-2 4,0-3 0,0-6-8,2-8 3,4-9 0,3-8 0,1-8 0,5-6 0,3-10 0,8-10 0,3-8-5,8-12-8,3-12 0,1-9 9,0-5 1,-1-6 3,0 2 2,0 6 3,-3 6 0,0 8 1,-4 12-4,-3 9 5,-1 10-7,-3 8 0,-3 7-2,1 10 6,-4 7-4,-2 3 0,-3 10 2,-3 4 8,-2 8-10,-5 2 0,-2 4 2,2-4 2,0 1-7,5-9 3,3-6-43,4-8-60,5-10-150</inkml:trace>
  <inkml:trace contextRef="#ctx0" brushRef="#br0" timeOffset="7021">5195 1833 502,'0'-20'122,"-2"6"-85,-1 0-9,2 6-14,-2 6-6,10 2 2,4 0-9,6 2 1,6 0-1,5-2 4,4 2-8,1 0 3,1-2 0,-2-4 2,0 0-2,-5-6 0,-2-4 0,-5-6-6,-4-4 6,-10-2-12,-7-3 0,-10 6 8,-6 6 4,-10 8 0,-5 4-4,-3 14 9,0 5-8,-2 10 3,5 8 0,0 6 6,7 4-6,5 6 0,9 0-2,7 0 7,9-3-7,11-8 2,12-4 0,17-11-9,13-10-35,15-4-56,5-8-33,6-6-3</inkml:trace>
  <inkml:trace contextRef="#ctx0" brushRef="#br0" timeOffset="7369">5866 1940 266,'33'-47'174,"-17"3"-36,-10-2-62,-10 6-46,-3 6 4,-3 6-21,-1 6-11,-1 8 4,-5 6-6,-5 8 0,-4 8 0,-10 8 4,-7 8-9,-4 8 5,1 8 0,-3 6 0,7 0 0,4 3 0,5-2 0,9-3 2,9-5-6,8-5 4,13-6 0,10-10 1,13-8 1,9-12-2,10-12 0,11-10 9,-1-14-11,3-13 2,-6-12 0,-5-12 1,-5-13-1,-1-14-3,-2-14-2,-1-11-27,-3-3 28,-3 0 3,-8 7 1,-10 19 3,-10 15-1,-4 24 7,-3 18-9,-2 18 4,2 12-9,2 13 2,-2 12 3,-2 12 0,-8 16 0,-3 15 0,-7 14 0,-3 12 6,-1 9-11,3 8 5,2 3 0,0-1 15,5-2-15,-2-6 4,1-7-4,4-9 13,1-6-17,1-6 4,5-8 0,0-6 2,2-6 0,2-10-2,6-6 0,2-5 3,5-9-3,7-4 0,5-8 4,7-6-1,4-4-3,8-4 0,5-2-2,4 2 6,5-3-8,0 3 4,-6 1 0,-13 2-7,-10 3-3,-12 2-27,-12 0-59,-7 0-192</inkml:trace>
  <inkml:trace contextRef="#ctx0" brushRef="#br0" timeOffset="31659">1778 3039 379,'-15'-19'83,"0"1"-8,-2-4-20,0 6-11,2 4-24,2 4-6,0 4-8,-2 6 4,-2 10-6,-3 8-2,-4 10-1,3 6 6,-1 8-6,3 5-1,6 1 0,6 0 4,4 0-7,6-8 3,7-4-7,4-10 5,8-10-9,4-9 10,5-12-2,2-8-21,0-10 24,-1-9-5,-3-6 4,-8-8 1,-4-6 0,-3-8 0,-3 0-1,-3-2 7,1 3 5,2 11-7,2 8-3,4 6 2,5 10-2,3 6-1,5 4 0,3 8 1,5 6-3,-2 6 2,1 6 0,0 8 0,-7 6 0,-7 12 0,-4 6-1,-9 6 2,-9 6-6,-4 3 5,-7-7 0,-5-4-1,-4-6 1,1-6-5,3-8 4,2-10-1,4-6 2,5-10 3,0-9-2,6-12 6,6-13 2,4-14-2,7-18-1,10-16-4,8-15 8,3-13-10,7-6 0,1-1 3,-1 9-3,-7 14 0,-8 18 0,-10 20-8,-11 18 1,-7 18-121,-16 18-121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11.29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216 152 308,'8'-34'108,"-5"4"7,-2 2-26,-1 4-35,0 6-17,-1 8 1,2 4-17,-1 4-21,0 4 0,0 6-7,2 8 15,-1 10-11,-1 16 3,-7 12 0,-3 14 2,-8 13-1,-7 7-1,-3 10 0,-4 10 1,0 3-12,4-1-22,4-6-23,7-15-5,7-19-118</inkml:trace>
  <inkml:trace contextRef="#ctx0" brushRef="#br0" timeOffset="282">104 804 389,'9'-46'93,"1"2"-40,10 4-26,6 1 1,8 12-5,6 9 0,2 1-19,1 7 18,0 9-21,-1 2 1,-1 9 6,-6 7-8,-11 6 0,-8 12-3,-16 9 11,-17 8-9,-15 6 1,-13 2 0,-10-3 3,-9-6-3,-1-6-1,0-7-41,2-10-93,6-10-48</inkml:trace>
  <inkml:trace contextRef="#ctx0" brushRef="#br0" timeOffset="570">702 652 589,'22'-18'66,"-9"1"-41,-7 4-22,-6 7-3,1 6 0,1 10-3,-1 10 6,1 10-2,-4 10-1,-1 10 0,-4 4 3,-1-2-3,2-1 0,4-5 0,5-9-3,6-8-4,7-11 7,10-10-5,7-14 1,3-12-11,6-14 1,0-13 2,-2-11-3,-5-8 13,-5-2 3,-6 4-1,-6 8 18,-4 9 4,-8 16 7,-1 8-11,-2 7-12,-3 10-9,2 10 3,-2 9 0,-2 10-1,1 15 3,-4 15-3,-2 9 1,-3 10 0,-2 4-1,2 8 1,-3 3 0,-2 3 4,-5-2-4,-4-4-1,-5-7-1,-7-15 2,1-14 6,-5-14-6,0-14 1,-1-12 7,-3-12-2,4-10 5,1-8 5,6-4-12,5-6 15,9 0-19,8 0-4,5 2 2,6 4-42,4 6-45,1 1-310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12.9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199 211 225,'0'-28'117,"-2"-3"-31,-4 2 19,-4-3-51,0 6-2,0 3-16,0 5-12,1 6 4,3 4-28,2 4 0,2 6-9,1 8 9,-2 11 5,-4 8-5,-3 14 0,-5 11 1,0 10 2,-6 6-5,4 4 2,0 4 0,5 1 2,2-3-2,8-8 0,7-10-5,3-14 10,8-18-5,6-18 0,9-14 0,7-14 1,7-18-1,9-14 0,3-10-1,0-12-11,1-9 8,-1 3-2,-9 4 6,-6 4 1,-8 9 4,-7 16-5,-9 8 11,-5 12-9,-2 10-4,-5 9-4,-2 8 6,-3 11-4,-2 7 4,-6 14 0,-3 12 2,-5 10 1,-5 10-5,0 4 2,-1 2 0,1 0-1,6-3 1,2-9 0,5-10 0,4-12 3,6-10-7,5-12 4,10-12-11,9-8 0,8-10-45,10-10-104,6-6-39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13.68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62 1029 129,'1'4'211,"1"-2"-185,0-2-23,0-2 44,-1 4 18,3-2-6,0 0-19,3 0 4,5 0-29,5 0 8,5-4-12,2 0-10,8-4 15,2-4-14,0-2 1,2-4 0,-4-8 5,-3-4-14,-3-6 6,-4-7 0,-6 2 1,-6-4-1,-5 1 0,-9 8-1,-7 8 4,-11 10-6,-7 12 3,-9 12 0,-8 12-3,-3 10 3,0 12 0,3 9-1,4 5 4,7 4-5,9 2 2,7 0 0,7-2-2,9-5 4,6-6-2,6-8 0,6-13 4,5-15-7,5-12 3,3-17 0,6-10 5,-1-12-5,0-9 0,1-1 0,56-104 6,-87 142-6,3 2 0,-5 6 0,1 2-6,1 0 3,1 8 3,-4 10-1,2 10 5,-2 8-6,1 2 2,1 2 0,2-4-8,3-2-9,5-10-16,3-5 22,3-13-31,5-11 38,3-11-1,0-10 5,3-6 1,0-6-1,0-8 0,3-2 16,0 2-11,-2 1 38,-1 7-28,-8 12-7,-6 10 0,-5 9-8,-1 4 0,-2 10-1,-1 4 3,-1 8-3,0 7 1,-5 6 0,-3 6-1,-4 2 2,-2 2-1,-2-2 0,-2 2 4,-1-4-7,1-4 3,1-2 0,3-10 0,3-6 3,3-6-3,3-5 0,5-12 10,6-4-14,8-12 4,6-7 0,6-8 1,5-8-1,5-4 0,5-4 0,4-2-1,3-1 0,-1 7 1,-5 12 0,-7 10-3,-10 12 3,-8 12 0,-5 8-4,-4 10 6,-1 8-4,-5 10 2,-4 8 0,-5 9 3,-3 3-1,-3 4 0,-6 2-1,-1 0 10,-2 0-9,1-2-2,3-4 0,0-1 2,6-9-1,1-6-1,5-10 0,1-6-27,3-6 1,4-6-44,4-8-188</inkml:trace>
  <inkml:trace contextRef="#ctx0" brushRef="#br0" timeOffset="1189">1450 1041 195,'22'-4'75,"-2"0"-38,2-2 35,-4-2-21,-1 0 25,-3 2 2,-4-4-34,-2 2-1,-2-2-16,1 2-26,1-4 16,1 0-11,1-2-5,0-4 15,-2-2-2,1-2-4,-8 0-10,-4 2 4,-11 4-11,-7 6 7,-11 6 0,-8 8-1,-3 8 1,-4 12 0,2 6-1,1 8 3,6 6-7,4 2 5,9 0 0,8 3-2,11-6 2,9-3 0,12-5-3,14-16-5,7-10-1,8-15 5,4-16-2,4-17 2,-4-8 5,1-14-1,3-11 0,-2-8-27,0-13 15,2-8-29,-2-10 11,-6-3 28,-6 4 2,-11 13 16,-9 15 25,-8 22-34,-6 22 26,-4 16-33,0 10-6,0 12 5,0 8 1,-4 12 0,1 12 0,-7 16 5,-7 16-5,-7 14 0,-9 11 1,-6 13 3,-7 4-4,-1 7 0,5-5-2,6-2 9,9-10-10,11-6 3,9-13-9,10-13 3,12-12-46,8-18-90</inkml:trace>
  <inkml:trace contextRef="#ctx0" brushRef="#br0" timeOffset="1882">2370 374 243,'17'-32'231,"-4"6"-120,-3 3-59,-4 5-3,-2 8-23,-1 6-24,-1 6-2,3 6 6,1 8-8,3 10 2,-1 10 0,-1 8 0,-5 9 1,-4 3-1,-9 6 0,-2 6 6,-5 0-7,-2 0 1,0-1 0,0-7 0,4-6 1,7-8-1,4-10 0,6-6 1,3-10-2,4-8 1,6-12 0,2-9 6,7-12-5,6-5-1,1-4 0,2-4 3,0-2-4,0 0 1,1-4 0,0-4 3,2-2-2,0-7-1,1-3 0,-1-4 5,1 0-10,0-4 5,-1 2 0,-2-1 3,-3 1 0,-7 4-3,-2 2 0,-7 4 7,-4 8-11,-3 8 4,-4 9-5,-3 12-27,-3 12-169,-7 13-28</inkml:trace>
  <inkml:trace contextRef="#ctx0" brushRef="#br0" timeOffset="2501">3404 652 572,'5'18'65,"-2"-8"-58,-1-8 4,-2-6-10,0 6-1,-8 2-117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36.60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29 596 494,'-7'-20'78,"-2"0"-28,3 0-28,1 6 13,3 6-20,2 4-11,2 2 3,0 2-7,-1 0 0,4 4 0,2 3 6,3 6-6,2 9 4,1 8-2,-1 14 7,-2 6-9,-2 10 1,1 6-1,-3 1 2,-1-3-4,2-2 2,0-8 0,0-10-3,0-8 0,-1-10 3,-2-8-1,0-7-1,-1-5 0,-1-9 2,1-4 0,4-10-3,1-6 3,4-12 0,1-7-1,3-6-4,-3-6 1,2-2 4,-2-2 0,1 3 2,-3 3-2,1 6 2,0 6-6,-1 6 10,3 4-8,-3 8 2,-1 6 0,-1 4 1,1 8-1,-2 4 0,2 4-1,2 6 3,3 4-3,2 8 1,3 8 0,-2 6-1,4 2 1,-1 5 0,1-2-1,0 1 3,-2-3-6,-2-3 4,-3-6 0,-1-4 1,-2-6-1,1-4 0,-3-4 0,0-2 3,0-6-5,0-6 2,2-4 0,1-6 2,2-8-2,2-4 0,-2-4 0,0-8 4,0-7-5,-1-4 1,-3-8 0,-1-11 0,-3-10 0,-2-16 0,-2-6-2,-1-3 4,-2 7-3,-2 14 1,-1 24 0,-2 16-4,0 15-2,1 15-72,1 13-89,0 7-95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37.76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311 91 313,'2'-13'58,"-2"-1"-15,0-2-2,0 2 21,-2 4-6,0 0 6,0 4-40,-1 0 0,-2 4-14,0 2-3,-3 2 4,-4 2-6,-5 8 0,-2 4 5,-3 10-6,-5 6 0,1 11 1,-2 4 5,2 8 1,0 9-4,3 4-3,3 6 7,4 3-8,2-1 0,8 0-1,2-8 3,8-4-5,2-4 2,6-7 0,4-11 2,3-4-1,4-8 6,4-10-7,7-6 6,1-6-4,3-8-2,2-4 0,-1-6 2,-3 0-2,-3 0 0,-4-2-1,-6 2-7,-6 0 1,0 2-28,-7 0-14,-2 0-40,-1 0-208</inkml:trace>
  <inkml:trace contextRef="#ctx0" brushRef="#br0" timeOffset="621">163 706 201,'-6'0'332,"1"-2"-240,2-2-55,1-2-14,0 4 0,6 0-2,6-2-6,5-2 22,10-2-25,10-4-1,8-2 3,9-2-13,2 0 1,-1-2-2,-6-2 0,-12 5-1,-10 6 1,-12 3-18,-7 2-10,-6 1-69,-7 7-185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0:39.3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274 1403 115,'10'-16'153,"2"-2"-91,-1-4-23,0-2 39,0 2-42,1-2 25,-4 0-11,1 0-34,-4 2 5,-2-3-13,-3 2-8,0-4 21,-5 1-20,-1-2 5,-7 2 1,-3 4-2,-9 6 2,-5 8-7,-7 10 0,-3 6 3,2 6-2,-1 6-1,5 7 4,8 0-1,3 4-3,6-3 0,7-2 0,4-4-1,3-4 1,6-2 0,1-4 0,6 0 4,5-4-5,7-4 1,6 0 0,9-4 1,2-2-1,4 0 0,2 2 0,2-2 1,-3 4-2,-3 0 0,-6 6 1,-3 2 2,-7 6-2,-5 6 0,-3 4-1,-5 6 2,-4 5-2,-5 0 1,-1 2 0,-4-2 2,1-2-1,-3-5-1,-1-6 0,0-2 3,0-4-4,-3-4 1,-2 0 0,-5-2 3,-5-4-2,-3 0-1,-5-4 0,-2-4 3,-2-4-3,1-6 0,-3-2 1,1-6-3,3-4 2,2-2 0,3-2 0,5 2 1,4 2-5,5 4 4,1 5-41,5 5-89,3 5-250</inkml:trace>
  <inkml:trace contextRef="#ctx0" brushRef="#br0" timeOffset="967">884 1006 320,'7'-14'83,"-1"2"-22,1-2 30,-2 4 6,0 4-57,-1 0-14,-3 4-26,1 4 5,0 2 1,1 4 5,0 10 4,3 8 2,-5 12-12,1 10 4,-2 8-7,-2 11 0,1 5 2,-2 8-4,0 4 0,0 0 0,-2-3 4,0-7-6,-2-12 2,1-10 0,-1-8 2,2-9-2,1-8 0,1-4 0,2-7-6,-1-6 5,0-6-13,2 0-4,0-7 16,0 2-13,2-6-40,-2-3-24,2-8-95</inkml:trace>
  <inkml:trace contextRef="#ctx0" brushRef="#br0" timeOffset="1260">841 1243 329,'7'-34'96,"-1"0"-31,2-2-2,4-1-12,5 1-7,3-2-32,7 2 12,1 4-12,7 2-5,3 2 12,1 8-8,3 4 1,-4 6-11,1 6 8,-5 6-7,-2 10-2,-5 4 2,-5 10-3,-7 6 2,-7 8-1,-6 4 0,-5 2 6,-6 5-10,-5-1 4,-5-4 0,-6 2 0,-4-4 1,-4-2-1,-2-4 0,-2-4-2,2-8-6,3-8 5,5-6-4,4-6 3,8-10-9,5-3-30,7-8-5,6-5-49,6-2-19</inkml:trace>
  <inkml:trace contextRef="#ctx0" brushRef="#br0" timeOffset="1723">1596 1157 344,'18'-17'85,"-4"-1"-16,-3 0-18,-2-4 21,-1 4-28,1-2-13,-3 2-12,-2 0-18,1 2 27,-2 0-27,0 0 4,-3 2 9,-1-2-11,-4 0 2,-4 4-5,-3 4 5,-8 6-8,-6 4 3,-7 8 0,-3 6-3,-1 6 3,4 6 0,4 6 0,6 4 3,1 2-4,9 2 1,3 1 0,7-1-1,6-2 1,6-4 0,2-4-1,4-6 2,2-8-4,1-8 3,-1-6 0,0-8-3,-2-4 3,0-8 0,-2-4 0,1-8 1,0-4 0,5-4-1,3-6 0,-1 2 0,1 0 0,-2 3 0,-3 9-1,-7 10 4,-3 8-7,-4 4 4,1 8 0,-1 2 2,1 8-2,2 8 0,0 6 0,-2 9 1,-3 2 0,-2 3-1,1 1 0,-2-5-3,5-4 0,2-4-6,2-6-29,5-12-8,3-8 22,3-12-44,2-12 9,3-12 44,3-10 11,-3-4 4,-3-6 33,-2 1 45,-4 5-18,-4 6-22,-4 8-12,1 8 1,-5 10-22,1 6-2,-1 4-3,0 6 0,1 0-3,0 2 3,3 2 0,0 4 5,1 4-5,1 6 0,0 4-1,-3 6 3,0 6-3,-3 5 2,-2-2-1,-2 2 3,-3-3-1,0-4-3,0-4 1,-2-4 0,4-8-2,0-4 3,2-6-1,1-2 3,1-2 0,-1-6-1,3-4-2,-1-6 0,3-6-2,1-7 3,5-4-1,0-6 0,6-4 0,5-4 0,3-3 0,2 2 2,-1 2-5,1 8 4,-5 8-1,-2 6 0,-5 10 1,-3 6-3,-4 4 2,1 4-1,-6 8 1,0 6 2,-5 10-2,-4 10 3,-4 8-1,-4 4-2,-2 5 0,3-6 0,0-3-2,7-5 2,4-9 0,7-6-2,8-6 5,11-10-4,10-6 1,7-8-1,8-2-2,-1-6-17,-4 0-27,-6 2-19,-10 2-128</inkml:trace>
  <inkml:trace contextRef="#ctx0" brushRef="#br0" timeOffset="3419">3060 407 243,'8'-15'61,"0"0"2,1-3-30,-1-3 27,1 1 21,-4-2-24,-2 0-10,1 2-28,-4 2-2,-2 2 8,0 2-24,0 0 12,-2 4-10,-3 4-1,-5 4 2,-3 4-3,-5 6-1,-2 6 0,-1 4 2,-1 8-4,2 4 2,1 8 0,3 6-2,-1 5 2,8 2 0,2 2-1,7-1 6,4-4-7,3-2 2,3-6 0,4-2 1,-1-5-1,3-5 0,1-4-1,-2-2 3,-1-4-2,-2-2 0,0-2 0,-4 2 6,-5 0-2,-6 2 4,-3 2-8,-11 6 8,-2 0-10,-8 2 2,3 0-4,2-4-1,6-3-9,1-3-5,7-6 7,2-5-26,1 0 20,2-7-22,3-4-71,4-5 50,1-3 41,2-2 20,2-1 7,0 0 12,-2 3 48,0 2 9,0 0-29,-1 2-4,5 2-27,1 0-8,0 2-4,5 2 4,2 2-8,0 4 0,-2 4 1,-1 4 7,0 4-4,-4 8 1,-5 7 9,-7 5-11,-8 10 9,-4 6-12,-10 4 4,0 6-1,1 0-2,1-1-1,4-7 0,5-4 5,2-8-8,4-10 3,4-4 0,3-6 0,2-4 0,3 0 0,0-6-1,0-2 4,2-4-5,3-2 2,4-6 0,4-2 1,9-4 2,4-4-3,6-4 0,2-2-5,-6 0 1,-5 0-5,-8 2-27,-8 0 3,-7 2-81,-3 2-246</inkml:trace>
  <inkml:trace contextRef="#ctx0" brushRef="#br0" timeOffset="4474">3506 519 454,'-12'-12'98,"1"0"-21,0 2-39,5 4-13,2 6-21,3 0 5,1 10-9,-2 8 10,1 10-7,-5 12 14,2 12-12,-2 6 2,3 4-1,2 5 1,4-3 5,2-2-12,3-4 0,-1-2 3,0-8-3,1-4 0,-3-5 0,2-7 2,-2-6-5,2-6 3,-1-6 0,2-4 1,1-6 0,4-8-1,4-8 0,5-8 5,3-8-14,3-13 9,0-3-11,4-10 6,-3-4-7,-3-4 12,-2 6-4,-8 4 8,-6 10-5,-1 8 1,-4 10 0,-4 7 9,1 8-9,0 4 0,-2 5-1,2 6 1,-2 6-2,0 7 2,0 7 0,-4 11 12,1 10-9,-4 3 6,-1 8-9,-1 0 2,-1 0 4,0 1-6,2-3 0,1-6-3,2-8 3,3-4-5,1-10-18,2-8-25,5-6 7,2-8-93</inkml:trace>
  <inkml:trace contextRef="#ctx0" brushRef="#br0" timeOffset="5069">4224 928 293,'-3'0'309,"0"0"-234,1-2-66,0-2 2,1 8 12,2 6 23,-1 8-23,-1 8 6,-1 10-14,1 7-8,-5 0 0,2 4-7,-5-1 0,1-6-1,-3-2-3,4-6 3,-3-2-38,1-6 0,2 0-8,1-4-41,-3-4-138</inkml:trace>
  <inkml:trace contextRef="#ctx0" brushRef="#br0" timeOffset="5565">4500 774 459,'3'-21'125,"1"2"-58,4-4-62,-1 5 39,2 9-20,1 0-12,1 3 6,-1 8-17,2 4 3,1 6-2,0 8-2,1 6 13,-6 9-9,1 5 3,-4 6 0,0 0-6,-2 4 0,1-2-1,0 0 0,6-4 5,4-4-4,0-4-1,0-5 0,3-9 3,-5-6-6,-4-4 3,-3-6 0,-2-4 4,-1-2-3,-1-2 3,3-2 27,2-7-30,3 0 2,1-9-3,3-4 3,3-8 8,-2-7-7,3-7-2,1-8 1,1-10-2,4-12-2,3-6-1,-1-4 2,1 1 0,-2 9 0,-6 12 0,-7 18-3,-4 15-6,-4 13-4,0 13-45,-6 6-29,-4 13 36,-5 8-204</inkml:trace>
  <inkml:trace contextRef="#ctx0" brushRef="#br0" timeOffset="6380">5446 162 314,'-12'-2'63,"4"-2"8,2 0-9,0-2 11,3 0-34,3 0 13,-1 2-31,1-2-7,0 0 7,0 4-13,1-4 2,1 2-8,2-2 7,2-2-9,4-2 0,3 0 2,6-2-2,4 0 0,2 0 0,2 0-1,1 2 3,-3 3-4,-1 2 2,-1 2 0,-6 6-3,-1 1 3,-3 1 0,0 4-1,-5 3-8,0 4 6,-5 2 0,-1 4 1,-4 6 2,-2 2 0,-3 6 0,-1 2-2,-6 6 5,1 5-7,-4 1 4,-3 1 0,-1 4 0,0-3 0,0-2 0,2-2 0,0-6 3,6-1-5,0-5 2,3-3 0,1-2 0,5-4 0,0 0 0,2-3-1,2-2 2,2-4-3,0-6 2,3-2-5,-2-4 1,1-2 4,-3-2 0,1-2-2,1 0 4,1-2-5,1 0 3,5-2-5,0 0 2,0-2 2,-2-2 1,2 0 0,-2-2 3,-1-2-5,-2 2 2,0-2 0,-3 0 5,-4 4 6,1-1 0,-3 4-4,1 1-4,0 2 2,-1 2-5,1 0 0,-2 6-2,0-1 2,0 8 0,0 1 0,0 4 1,1 0-1,2 2 0,2 0 0,2 2-1,0 0 1,0 2 0,4-2-2,1-2 10,0 2-6,3-2-2,2 5 1,1-3 2,2 1-2,2 4-1,-1 1 0,-1 2 6,0 0-10,-5 6 4,2 4 0,-2 8 2,-1 2-2,-3 3 0,-1 1-1,-2-2 5,1-6-7,-4-2 3,-1-4 0,-5-8 4,-2-2-3,-7-2 2,-4-4 3,-4-2-2,-6-1 6,-2-6-10,1-2 1,0-5 3,3-2-4,2-6 0,5-2-1,1-5-5,4 2-8,2-8-40,2-1-26,2-4-176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51.0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77 63 199,'2'-4'62,"-4"0"-18,4 1 14,-4-4-27,2 6 26,0-6-8,0 4-11,0-4 4,0 3-9,0 0-7,2 3-13,-2 1-12,-2-3 7,2 6-8,0-6-1,0 3-2,0 3 3,0-3-3,0 4-1,2 0 4,-1 4 2,2 2-2,-2 1 0,1 6 1,-2 3 0,0 0-1,0 2 0,-3 0 2,-1 2-4,-2-4 3,-1 2-1,-2-2 0,3-2 2,-1-2-3,1 0 1,2-1 0,1-4 2,-1 1-2,1-2 0,1-2-1,-1-2 3,1 1-2,0-2 0,1 1 0,-1 1-5,2-2 5,-2-1-9,1 2-9,-1-2-37,0 0-24,1 1-32,-3-3-116</inkml:trace>
  <inkml:trace contextRef="#ctx0" brushRef="#br0" timeOffset="576">25 164 265,'0'-2'66,"0"-2"-23,0-2 14,-1-2-15,-1-2 11,2 0-1,0-1-38,3-2-2,1 1-12,1 0 6,3-1 0,2 2-3,4-1-3,-1 2 0,4-1 3,-1 1 0,1 6-3,-2 0 0,0 3 1,-1 1-1,-4 4 0,-4 0-2,1 3-2,-4 1 0,-1 3 4,-4 0 0,-1 2 2,-2 3 0,-3-2-2,-4 2 0,2-2 0,-2 0 0,1-4 0,-1 0-3,2-4 2,-2 0-7,-2 2 0,1-2-15,0 0-13,0 0-31,-1 0-22,4 2-51</inkml:trace>
  <inkml:trace contextRef="#ctx0" brushRef="#br0" timeOffset="1026">173 266 365,'3'10'15,"-2"-4"-13,-2-2 35,-1 2 33,2 0-29,-1 3 2,-1 2-5,2 1-29,0 1 4,-2 2-9,0-1-3,1 2 10,-1 1-11,0-2 0,2 2 2,-1-5 3,-1-2-8,2-2 3,0-2 0,0-4-1,0 2 1,0-2-14,0 0-10,2 2-68,-1 2-48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1:20.8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 1361 262,'-8'26'25,"-3"-4"4,1 2-5,1 3-13,-1-2 15,1 0-19,3-3-1,2-4-6,1-3 4,-1-1-9,3-1 0,-1-4-105</inkml:trace>
  <inkml:trace contextRef="#ctx0" brushRef="#br0" timeOffset="535">209 645 408,'-3'-8'71,"0"2"-57,0 2-10,-6 10 4,0 12 44,-4 12-4,-2 17-32,-1 12-6,2 9-6,2 11 1,7 1-2,2 0-1,1 1-1,0-5 9,2-4-9,0-4 0,2-6-1,-2-5 3,0-7-3,0-12 0,0-8 0,-2-8 1,2-10-1,0-4 0,0-4-5,-1-2-26,-2-2-8,0-2-130,-3-4-60</inkml:trace>
  <inkml:trace contextRef="#ctx0" brushRef="#br0" timeOffset="914">248 583 385,'4'-18'91,"-4"6"-41,-1 6-27,-1 0-10,2 6-4,0 4-7,0 8 1,-1 10 25,1 12-19,-3 10 0,1 14-2,-2 5 1,3 5 3,1 0-11,0 4 2,-2-6 5,2 0-7,-2-5 0,2-5 3,-3-8-2,-1-2-2,1-8 1,-2-6 0,-1-6-4,0-4-2,3-4-38,0-4-43,2-1-55,-3-6-104</inkml:trace>
  <inkml:trace contextRef="#ctx0" brushRef="#br0" timeOffset="1359">447 390 459,'1'-8'111,"-1"4"-59,0 1-52,-1-5 1,1 8 0,1 1 2,2 3-3,1 9 11,1 13-5,0 12 13,-4 14-9,-1 10-7,-3 8 18,0 7-18,-4 0 5,2 8-2,0-3-4,-1-4-3,2-6 1,1-8 0,0-11 2,1-9-2,0-8 0,2-8 0,0-6 0,2-6-10,0-2-24,1-6-27,0-4-78</inkml:trace>
  <inkml:trace contextRef="#ctx0" brushRef="#br0" timeOffset="1746">658 890 421,'-6'-4'85,"1"-4"-27,0-4-19,1 0 7,1-5-28,2-2-1,-2-12-12,1-5-3,-2-8 7,3-14-9,-1-10 1,2-16 1,2-13 1,1-3-2,-1 6-1,-2 14 1,0 15 2,-2 25-2,-1 19 3,-1 8-4,4 13-8,-1 16 7,-5 18 1,0 21 0,-2 25 1,-4 18-1,1 8 0,4 1 1,3-11 1,4-16-4,4-18 1,6-18-25,0-12-16,6-14-60,8-14-85</inkml:trace>
  <inkml:trace contextRef="#ctx0" brushRef="#br0" timeOffset="2070">833 581 366,'8'-24'140,"-5"8"-59,1 4-50,-3 6-26,5 2-2,0 4 12,5 0-13,3 0-1,1 6 2,1 2 0,1 0-4,0 4 1,0-2 0,0-4-4,-1-4 4,3-6-8,1-6-1,-2-10 5,0-6 3,-2-6 2,-6-4 0,-4 0 19,-2 5 13,-3 9-4,-1 8-3,0 6-23,0 4-3,0 11-7,0 8 7,-1 17 7,-1 17 2,-3 14-5,-4 16 1,-2 7-3,-4 6-1,-4 1-1,1-3 0,-2-6 1,2-12-1,2-12 0,3-11-1,3-13 4,2-10-4,3-10 1,3-6-16,2-4-6,0-4-24,2 0-62,1-2-55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1:24.2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44 965 438,'0'-12'118,"-3"-1"-39,1 0-45,-1 3-13,2 6 12,1 2-6,0 0-8,0 2-10,0 0-2,0 0-11,-3 2 4,2 8 0,-2 8 14,-3 12-5,0 10-8,-1 10-1,2 6 6,2 2-8,3 0 2,0-1 0,3-5 3,1-6-3,3-8 0,-3-8 0,5-4-13,-5-8 12,2-4-12,-2-4-7,2-2 19,-5-4-11,3-4 7,-3-2 2,8-8 4,2-6-1,5-8 0,4-4 1,2-8-8,-3-2 6,1-2 1,-1 0 0,-2 0 4,-2 4-7,-2 0 3,-2 5 0,-1 5 6,-1 4-5,-2 6 2,-2 6-3,-2 4 7,1 4-10,-4 0 3,1 4-4,1 2 1,1 2 3,4 8 0,1 6 0,2 8 3,4 6-4,-3 6 1,1 0 0,-1 7 3,3-3-3,-2-2 0,0-4 0,2-2 0,0-6-2,3-6 2,-4-4-2,1-6 1,2-4 1,-1-8 0,38-30-1,-43 20 8,-1-4-8,-2 0 1,1-4 0,7-12 5,-2-6-5,0-8 0,-1-6-1,2-8 4,-4-7-5,-1-3 2,0-2 0,-4 2 1,-5 4 1,0 7-2,-4 11 0,0 12 4,-3 10-5,1 8 1,0 4-6,3 8-5,0 4-38,-2 4-5,-2 6-117,2 5-111</inkml:trace>
  <inkml:trace contextRef="#ctx0" brushRef="#br0" timeOffset="1306">881 145 432,'4'-31'105,"-4"2"-12,0 0-40,-4 5-7,1 8 1,2 6-15,-3 6-20,4 2-12,-1 2-5,1 4 0,0 10 5,-2 13 2,-2 10-2,-2 20 0,-2 11 5,-1 6-3,-1 4 1,-1-2-3,0-4 0,1-7 3,3-7-3,0-10-5,1-6-14,3-10-28,2-6-3,2-6-46,2-4-210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1:26.1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588 158 339,'-4'-14'102,"-2"2"-8,-3-4-28,-1 1-17,0 6-2,-3 3-25,-2-1-7,-3 6-14,-4 5 12,-5 4 0,-7 7-6,-2 6 15,-3 5-12,-3 4 1,-1 6 5,1 0-15,3 8 10,-2 2-8,4 3 0,8 2 7,1 2-9,8 1-1,7-2 0,5-4 3,6-2-8,4-6 4,5-2 1,4-3 1,4-8-1,4-2 0,4-7 3,6-6 1,4-6-4,6-6 0,4-4 0,5-6-3,1-5 3,-1 1-16,-3 1 10,-5-1-8,-8 4-2,-7 0-7,-7 3-5,-4 3 4,-6 3-8,-2-2-11,-5 3-57,-1 0-113</inkml:trace>
  <inkml:trace contextRef="#ctx0" brushRef="#br0" timeOffset="660">113 649 382,'-6'2'68,"2"0"-39,1-4-20,3 0 50,1 2 4,5 0-19,2 0-22,5-2-18,3 0 10,7 2-6,0 0-2,2-2 15,2-2-7,0 2 5,3-4-6,2-2-10,1-2 0,3 0-3,-2 2 0,-4 0 0,-7 2 1,-6 0-1,-7 4 0,-7 2 2,-1 0-6,-2 0 3,0 0-17,-2 2-4,-1-2-33,-2 2-33,-1 2-137</inkml:trace>
  <inkml:trace contextRef="#ctx0" brushRef="#br0" timeOffset="1208">14 15 384,'-3'-5'83,"0"0"-60,2 1 5,-2 3 18,3 1 0,3 1-25,0 1-9,3 5 15,2 1-15,1 7-3,1 6 17,2 7-17,-1 4 1,2 8-3,1 4-3,3 6 2,-2 10-6,1 3 0,3 6 3,3 8-2,-1 3-1,6 4 0,3-1 3,0-5-7,2-4 4,-2-12-7,-3-8 5,-4-10 2,-3-8 0,-4-5 0,-2-7 3,-2-5-5,-2-2 2,0-5 0,-3-5 1,-2 1-1,-2-1 0,1-3-3,-3-2 7,1 2-6,-1-3 2,-1 2-11,2-1-11,-2 0-19,2 2-8,1-4-99,0-2-146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1:28.51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371 1099 277,'-3'3'69,"1"-3"-35,1-3 22,-2 1 21,2-2-2,1 0-31,0 0-14,0-3-25,1-1 21,2-5-15,-2-1-8,4-2 16,0-4-15,-2-4-2,2 0-2,-1-6 5,-3-6-8,-6-6 3,-4-5 0,-10 0 0,-10 3 0,-6 8 0,-6 9 0,-3 19 3,-1 12-7,3 14 4,2 13 0,7 9 0,6 8 0,12 2 0,10 2-2,10-6-3,10-6 0,9-10 4,9-8 1,7-10 0,7-6 0,-1-6 0,-2 0 0,-7-2 2,-5 4-5,-8 2 3,-2 3 0,-2 1-2,-3 3 3,-2 6-1,-5 5 0,-4 2 1,-3 3-5,-7 2 4,-6-1 0,-7 0-3,-4-2 4,-8-4-1,-3-2 0,-4-4 2,-3-4-2,-1-6 0,0-6-1,0-2 0,1-8-10,7-4-10,9-10-26,10-4-113,11-4-20</inkml:trace>
  <inkml:trace contextRef="#ctx0" brushRef="#br0" timeOffset="773">640 785 562,'5'-10'83,"-3"2"-75,-2 0 8,-2 6-14,4 4 5,1 6 16,2 8-5,0 10-8,3 14-10,1 10 4,-4 8-3,0 5 0,-5 5-1,-4 4 4,-1 0-4,-3 2 0,-2 0 0,1-5 1,2-10-5,0-10 4,0-13-14,2-12-7,3-8-16,-1-6-45,1-6-111</inkml:trace>
  <inkml:trace contextRef="#ctx0" brushRef="#br0" timeOffset="1013">606 999 478,'0'-24'64,"3"-2"-32,6-4 11,5 4-7,4-2-6,7 2-16,3 0-11,4 2 8,3 2-7,1 5-2,0 6 5,-4 4-6,-2 7-1,-7 7-1,-3 3 1,-2 8 0,-9 5 0,-4 8 1,-6 7 1,-8 2 1,-6 2-3,-5-2 0,-5-1 1,-3-3 2,-6-7-3,-3 1 0,-1-6-1,1-5-16,5-5-12,11-7-5,6-4-68,11-11-125</inkml:trace>
  <inkml:trace contextRef="#ctx0" brushRef="#br0" timeOffset="1537">1235 845 104,'10'-10'313,"-4"4"-198,-2-2-59,8-6-7,-8 2-10,-4 0-15,-3 1-7,-5 3-15,-2 1-2,-5 4-2,-4 6 2,-2 3 2,-3 8-2,-1 8 0,-1 4 0,2 4 1,3 2-1,4 0 0,5 0 0,6-6-3,2 0 3,8-6-5,2-4 4,6-8-13,5-6 7,6-8-9,2-8-16,3-8 9,3-6 0,-5-4 13,-3-4 8,-3 2 4,-3 0 14,-5 8 8,-5 6 2,-4 8-10,-1 4-16,1 10-2,-3 5-1,0 11 4,0 7-1,-2 7 0,-2 8 2,-2 2-3,1 2 2,2-2-2,-1-8-7,4-8-34,-1-8-14,2-7 7,3-14 2,3-6-37,3-9 24,4-9 11,3-11 46,4-4 3,-1-4 52,0-4 16,-1 6 5,1 4-5,-3 6-9,-2 12-17,-3 5-7,-2 7-29,-2 6-1,-1 7-5,0 2 1,1 8 6,-2 6-3,-2 8-2,-4 5 1,-1 4 0,-5 2-5,0 2 2,-4-2 0,0-6 4,1-6-3,3-6-1,1-6 0,2-8 1,3-2-2,1-1 1,2-10 0,6-4 5,2-10-2,8-7-2,4-10 0,1-4 0,3-4-2,-1-2 0,1 4 1,0 5 9,3 11-2,-4 9-6,0 10-1,-5 7-1,-2 9 1,-6 7 1,-7 9-1,-2 9 10,-5 8-9,-8 5 0,-1 1 1,0-2 0,1-10-4,8-2-1,4-10-28,7-4-27,6-7-95</inkml:trace>
  <inkml:trace contextRef="#ctx0" brushRef="#br0" timeOffset="2531">2461 153 401,'3'-22'111,"0"0"-34,-3-2-32,-4 2 1,-1 2-21,0 4 1,0 2-20,-3 5 0,-4 5-5,-3 7-1,-7 5 0,-5 10-2,-1 7 5,-4 14-3,0 9 0,4 12 1,3 6 0,7 5-1,8-1 0,6-4 0,8-6 6,6-8-8,5-8 2,3-6 0,-1-6 0,0-5 1,-3-8-1,0-1 0,-6 1 2,-1-3-6,-4 2 4,-3 2 0,-5 2-2,-2 4 2,-1 4-4,-1 2 2,-1 2-10,-4 2 11,-1 0-3,-2 0 2,-5 0-2,0-1 5,1-7-1,1-4 0,2-6-3,4-6 0,6-4-29,3-4-16,3-4-62,7-6-156</inkml:trace>
  <inkml:trace contextRef="#ctx0" brushRef="#br0" timeOffset="2954">2152 1138 355,'-3'0'126,"1"1"-83,1-1-35,1-1-4,3 5 42,2 0-6,3 2-32,4 3-2,-1 6-6,1 1 2,0 4 0,-5 6-2,-6 2 0,-4 6 5,-5 2 1,-6 2 12,-4 2-8,0 2-5,-1-3-2,2-1-3,1-4 0,6-2 0,3-4-5,2-2-2,4-6 6,1-2-7,1-4 6,4-2-6,2-4 2,6-2 2,4-2-7,3-2-3,7-2 6,4 0 3,3-2 2,2-2-15,1-2-40,0-8-59,0-6 13,-2-4-49</inkml:trace>
  <inkml:trace contextRef="#ctx0" brushRef="#br0" timeOffset="3455">2671 659 514,'3'-14'82,"5"-3"-53,2 1 13,0 2 4,-3 6 21,0 2-6,-4 2-38,-5 2 1,2 4-24,-1 0 0,-1-2-3,-3 10 6,-4 12 0,-3 10-3,-2 17 10,-5 10-13,6 10 3,3-1 0,4-2 1,5-8 2,5-6-3,2-9 0,3-14-15,4-4 10,4-11 5,4-6-14,7-10 10,6-8-7,4-12-7,3-10 6,2-13-17,-3-9 21,-3-4 3,-5-2 5,-5 0 3,-9 10-3,-4 7 8,-7 14 8,-1 4-6,-3 14 17,-3 3-27,0 5-7,0 6 6,-3 6 0,-4 11 1,-3 14 0,-3 12 4,-4 11-5,0 7 1,0 0 0,2-1 1,4-5-1,2-7 0,6-4-17,5-7-34,6-6-2,14-6-89</inkml:trace>
  <inkml:trace contextRef="#ctx0" brushRef="#br0" timeOffset="4023">3489 995 122,'-11'-2'542,"-3"4"-507,-1 2-31,2 0-3,-3 14 28,3 8-5,-3 8-13,-1 5-10,-2 5 7,4 4-7,1 0-1,0-2-2,2-4-2,0-6-12,2-6-24,4-4-42,-1-3-161</inkml:trace>
  <inkml:trace contextRef="#ctx0" brushRef="#br0" timeOffset="10786">4684 275 318,'-10'-9'62,"1"-4"-23,0 1 12,0 0-8,2 4 10,0 0 6,3 0-17,-1 0-22,0 0 15,0 0-15,1 2 8,-1 2-2,4 0-18,-1 2 5,0 0-3,1 0-3,1 2-5,-2 0-2,2 0 0,0 0 2,0 0-1,0-2-1,0 2 0,0 0 3,0-2-8,2 2 5,1-4-4,7 0 2,7-2 2,4 0 0,10 0-2,0 2-1,0 2 1,-5 2 2,-4 2-2,-5 2-1,-6 2-2,-4 2 3,-3 8 0,-10 12 1,-9 14 0,-10 12 1,-12 13 0,-6 5 1,-4 2-1,0-2 0,8-4 0,4-3-1,11-14-5,11-6-1,6-13-14,8-10 16,6-10-13,5-2 4,3-4 3,3-2-26,1-4 6,-5 0-3,2 0 6,-5-2 3,0 0 15,-3 0 10,-2-2 8,0 2 13,-3-2 33,0 0-20,-3 2-14,-2 0 4,2 2-13,-1-2-6,1 4-5,-2 0-2,-3 8 2,-1 6 0,-4 10 1,1 6 3,-1 8-3,5 0-1,13 89 0,-1-109 6,0-2-6,-1-2 0,1 0 0,5 14 0,-2-4 0,-2-2 0,-3-4-1,-3 0 3,-5 0-2,-4 4 0,-7-1 0,-4 2 2,-9 1-1,-7 0 3,-10 1-4,-5-4 1,-3 2-1,0-1 0,3-4 1,0 0-1,6-4 0,9-2-2,8-2-38,7-2-74,8-2-147</inkml:trace>
  <inkml:trace contextRef="#ctx0" brushRef="#br0" timeOffset="31836">3747 580 228,'1'-8'96,"1"-2"-49,-1 0 6,-1 2-7,0-2 11,0 4-5,-1 0-35,1 0 0,0 2 11,0 0-15,0 0 20,0 0-19,0 0 0,0 2 10,0 0-14,0 2-3,-2 0 0,2 0-5,0 0-4,0 2 1,0-2-2,0 0-2,0 0 5,2 4 0,1 0 0,1 6 2,2 4-4,1 4 2,1 0 0,2 4 0,-2 2 0,2 0 0,2 4 3,0 2 0,0 2-3,1 5 0,-1-1 0,-2 2 3,1 2-3,0-2 0,0 0 0,-1-2 3,3-6-5,-1-4 2,2-4 0,-2-4 1,-2-2-1,-3-3 0,0-2 0,-2 2 3,-1-1-4,1-2 1,-2 2 0,-1-4-1,0-2 1,-1-2 0,-1-2 6,-1-2-3,1 0-1,0 0-2,0 0 1,0 0 1,0 0-2,0 0 0,0 0-2,0 0 3,0 2-2,0-2 1,0 0 0,0 0 0,0 0 0,0 0 0,0 2 2,0-2 3,0-2-4,0 2 7,0 0 9,1 0 16,-1-2-10,0 2 2,0-2 7,0 0-15,3-6-11,1-4-6,4-6 0,4-7 0,3-4 1,1-10-1,3-1 0,3-10 0,1-2-1,2-2 1,-1 0 0,2 0-1,0 4 2,-5 1-1,-3 5 0,-1 0 9,-5 4-8,-4 4 4,1 2-5,-4 4 15,0 4-12,0 4-1,0 0-2,1 1 5,1 0-5,-1 2 5,3-2-2,-2 0 10,-2 5-11,0 2 1,-2 4-3,-1 6 6,-2 2-10,1 0 4,-2 2-16,1 2-13,0-2-60,-2 4-43,-1 8 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5.58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242 593 525,'40'-32'90,"12"6"-38,9 6-27,0 12-15,0 20 2,-1 20-10,-10 24 1,-10 26-3,-14 31 2,-16 23-2,-14 21 1,-15 9-1,-13 6 0,-16 1 2,-21-11-5,-22-9-1,-32-13-39,-22-18-66,-27-22-320</inkml:trace>
  <inkml:trace contextRef="#ctx0" brushRef="#br0" timeOffset="3080">1446 1453 484,'-12'0'125,"4"-6"-83,9-4-39,13-6 3,14 6 0,14-2-6,19 2 0,13 0-3,11 6-36,4 0-271</inkml:trace>
  <inkml:trace contextRef="#ctx0" brushRef="#br0" timeOffset="12688">14251 68 479,'6'-18'90,"10"0"-40,7-1-35,9 9 10,10 13-3,10 15-22,3 14 17,1 20-12,-4 16-3,-10 20 8,-12 26-8,-17 27 2,-20 23-4,-19 21 5,-21 15-6,-21 7 1,-19-3-12,-13-7-1,-21-17-49,-18-23-109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1.99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240 114 329,'7'-16'44,"-3"0"4,-2 0 4,-4 0 9,4 8 15,-2-2-29,-2 4-17,2-2-9,0 2-2,0 0-4,-1 2 7,1 2-22,-2 2-2,2 4 1,-5 8-3,-3 18 4,-9 24 0,-6 25 4,-9 23-2,-2 20-2,1 12 0,1 5 1,7-1 1,7-5-4,4-5 2,9-10 0,5-14 0,9-11 0,4-13 0,7-18 2,5-12 0,5-16-1,8-10-1,8-14 0,7-10-5,9-10 5,7-6-46,4-5-38,4-6-168</inkml:trace>
  <inkml:trace contextRef="#ctx0" brushRef="#br0" timeOffset="406">896 1314 430,'9'0'26,"2"-9"-22,8-5 3,7 2 18,10 1 3,5-4-13,1 1-4,-2 0 1,0 2-7,-5 0 9,-4 0-4,-7-2-5,-3-2 23,-10-2-9,-5 0-8,-12-4-7,-9 2 0,-12 4-6,-11 4 2,-9 8 0,-5 12 2,-1 8-2,3 14 2,7 10-2,5 18 3,12 6-4,10 8 1,13 3 0,9-3-2,10-10 5,10-12-3,7-7 3,10-16-2,7-10-1,9-17 0,3-12 2,-1-19-1,0-13-1,-8-12 3,-11-16-1,-7-18 1,-10-10-4,-8-13 1,-9-11 0,-3-3-1,-8-3 1,-6 6 0,-1 1 0,-3 13 4,1 10-4,2 14 0,3 16 0,3 13 6,4 21-4,-2 12-1,2 14-1,0 10-4,2 14 3,-1 20 1,-2 20 0,-1 29 3,-5 21-3,0 20 0,-1 13-3,3-1 7,5-4-5,2-1 1,1-7 0,2-13 0,-2-11 0,1-12 0,-1-20-2,0-16 2,3-14-5,-2-9-12,0-11-25,-1-9-23,0-9-103</inkml:trace>
  <inkml:trace contextRef="#ctx0" brushRef="#br0" timeOffset="1125">1055 864 506,'-17'0'76,"9"-2"-19,10-7-48,9-8 17,13 7 6,12-2-10,16-2 0,10 0-6,9 0-10,4 0-6,-4 4 0,-6 2-17,-13 4-19,-15 4-50,-13 4-211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3.5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433 802 270,'-9'-6'184,"-1"-2"-143,0-6 37,2-3-52,0 3 23,4-2-26,2 2-10,6-1 1,6-2-12,10-1-2,10 0 0,10 0 6,9 2-11,1 4 5,1 4 0,-2 10 0,-9 6 0,-7 12 0,-7 12 0,-15 13 3,-12 10-7,-13 13 4,-13 7 0,-7 3 0,-10-2 0,1-3 0,-1-14-2,9-9-1,7-13 0,11-15-4,8-12 7,15-16 0,11-17 2,14-13-2,7-14 0,11-16 4,-1-10-7,-3-4 3,-4-2 0,-6-1 3,-7 3-3,-5 6 1,-4 10-4,-7 8 10,-5 13-7,-1 16 0,-5 11-7,-1 13 6,-1 13-1,-5 15 2,0 11 0,-2 16 1,-4 10-2,2 6 1,0 6 0,5 2-1,7 1 2,4-5-1,8-6 0,4-8 2,6-10-4,1-9 2,5-11-5,-1-10 5,3-6-145,0-12-280</inkml:trace>
  <inkml:trace contextRef="#ctx0" brushRef="#br0" timeOffset="583">1278 964 574,'9'4'88,"-1"-2"-79,2 0 3,0 2 3,3 10 10,5 12-17,3 10 8,-4 12-16,-6 15 0,-11 9-2,-10 12-8,-11 2-38,-10 0-77,-4-11-276</inkml:trace>
  <inkml:trace contextRef="#ctx0" brushRef="#br0" timeOffset="2647">1019 124 353,'-24'-26'117,"0"-2"-15,-1 1-54,-1 5-20,-2 8-18,-2 6 7,-9 12-5,-2 10-10,-11 11 25,-7 15-26,-7 10 7,-4 16 4,-6 12-10,-2 10 0,1 7-1,5 3 8,7 0-10,7 4 1,13 2 0,10 7-2,12 5 2,17 14 0,14 7-1,19-3-1,18-1-2,18-9 4,20-18-4,18-17-1,18-17-13,18-18-36,16-16-229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4.3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0 214 363,'23'-42'296,"-6"2"-244,-2 4-35,-3 0-13,-2 18-3,0 10-1,1 10 2,1 10-2,0 12 0,2 10 0,-3 11 0,-1 2 2,-2 6-4,-1-5 2,2-2 0,-1-8-7,1-8 7,0-8 0,-1-12 0,6-10 0,3-12-1,3-14 0,5-10-4,2-10 2,-2-10 3,-5-3 0,-4 1 4,-4 6-2,-4 8 15,-2 14 1,-3 10-17,0 12-1,1 10-2,-3 16 2,1 16 1,-2 16-1,-7 20 0,-3 14 0,-5 13 1,-4 5-6,-1 2 5,4-3-7,3-1-26,3-10-42,6-12-147</inkml:trace>
  <inkml:trace contextRef="#ctx0" brushRef="#br0" timeOffset="426">839 576 640,'10'-17'82,"-3"7"-66,-4 2-8,-2 6-8,2 20 14,-3 16 2,-4 19 0,-13 21-16,-8 16 4,-11 12-9,-8 2-2,-3-3-34,3-11-28,4-12-143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5.10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0 171 424,'8'-32'139,"-1"4"-40,1 2-83,2-2 5,2 10-7,6 2 7,6 6-18,4 2-1,7 4 6,4 4-8,-1 6 0,1 2 0,-6 4 2,-3 0-4,-7 0 1,-6 2 1,-6 0-5,-7 2 5,-7 4 0,-11 6-3,-5 6 3,-8 8-1,-8 9-2,-6 3-1,3 8 0,3 4 4,3 0 0,7-2 0,8-6 1,7-3-2,7-12-2,8-4 3,7-11-1,10-10 2,10-10-1,9-14 3,13-8 0,7-10-6,4-6 2,0 0 1,-4 2-5,-9 2-18,-12 1-114,-11 3-264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8.34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297 129 448,'-34'-30'62,"1"-1"5,6 3-31,5 5-11,9 10-19,7 9-2,-1 12-3,-2 15-1,-4 14 10,-7 21-9,-3 17 13,-4 13-7,2 11-6,3 5 10,9 4-11,11-6 1,14-4 1,14-7 1,19-13-2,14-16-1,20-18 0,7-18-6,10-16-12,-1-18-114,-6-14-157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45.6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131 30 116,'0'-2'47,"0"2"-3,0 0-22,0 0 9,0 0 1,0-2-13,0 2-7,0-3-10,0 3 18,0-1 3,-1-2-20,1 3 11,0 0-9,0 0-3,-2 0 7,2 0-6,0 0 5,0 0 12,0 0-6,0 0 19,0 0-4,0-1-7,-1-2-6,1 2-1,-2 1 1,2-2 14,-2 0-30,2 0 19,-2-1-7,2 2-9,-1 1 11,-1-3-7,2 3 6,-1 0-3,1 0-4,0 3-3,0-3-3,0-3 0,0 3 5,1 0-5,-1 0 2,-1 0-2,1 3 8,0-3-8,1 0 0,-1 0 0,0 0 0,2 0 0,-1 0 0,3 1 2,2 2 4,4-3-2,6 2-4,0-2 2,4 0 1,-1 0-3,1-2 0,-2-1 0,-3 3 3,-1-1-4,-4 1 1,-6-3 0,-2 3 0,-2 0 0,0 0-4,0 0 1,0 0-34,-3 4-4,-2 1-30,-3 4-77,-6 2-122</inkml:trace>
  <inkml:trace contextRef="#ctx0" brushRef="#br0" timeOffset="724">3 224 308,'-2'6'38,"1"-2"-15,1-4 30,1 0-11,1 0-10,6-2 27,4 0-37,3 0 5,5 0-13,1 0-2,-2-2 18,-4 2-16,-3 0-4,-3 0-6,-2 2 2,0 0-3,0 2 0,3-2 0,0 0 2,1 0-4,1 0-1,0 2 0,-2-2 4,-3 0-6,-2-2 2,-3 2 0,-1 0 0,-1 0 0,0 0-12,0 0-15,0 0-91,0 2-56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38.90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136 952 445,'10'-26'119,"-4"6"-69,0 4-46,-6 10-4,-2 18 1,-5 18 2,-5 18-3,-1 20 7,-2 20-7,-2 15 0,4 7 0,1 6 5,2-1-5,1-7 0,2-10-2,0-12 2,-2-14-4,1-11-53,0-13-69,-1-16-16</inkml:trace>
  <inkml:trace contextRef="#ctx0" brushRef="#br0" timeOffset="265">458 928 531,'14'-36'100,"-7"8"-64,-3 6-34,-1 11-2,1 15 2,-2 15 5,-1 15-7,-2 22 2,-2 20 4,-9 16-5,-7 13 0,-6 5-1,-5 3 3,-1-4-6,-5-6 3,3-11 0,1-10-4,4-16-18,1-11-35,5-17-59,3-16-49</inkml:trace>
  <inkml:trace contextRef="#ctx0" brushRef="#br0" timeOffset="519">251 928 500,'0'-76'96,"3"1"-48,12 7-45,11 0 14,13 12-11,15 6-1,15 4 6,9 13-11,7 14 0,1 19-1,-10 18 1,-12 18-4,-19 16 4,-18 16 0,-22 8 3,-22 14-3,-18 9 0,-20 3-1,-15-1 4,-9-7-8,1-14 5,2-16 0,11-12 2,15-16-2,15-10 0,15-8-3,11-6 4,11-4-3,10-4 2,12 3 0,7-4 3,11 4-3,8 2 0,3 5-1,6 4 5,-2 4-6,-4 5 2,-2 1 0,-8 0-1,-8 0 1,-10 0 0,-7-4-2,-9-4-37,-4-4 2,-5-2-41,-2-2-48</inkml:trace>
  <inkml:trace contextRef="#ctx0" brushRef="#br0" timeOffset="1158">1486 262 398,'-4'-34'94,"3"-4"-47,1 0-14,7 2-20,3 6 11,6 2-22,6 6 17,8 2-19,7 9 0,4 8 0,1 5 0,0 10 0,-7 8 0,-9 4 0,-10 6-6,-9 4 6,-13 6-2,-8 0 1,-10 4-10,-9 2-4,-2-3 5,-4-6 6,6-6 4,8-12 0,8-6 1,7-9 13,9-3 1,1-1 0,3-1-15,7-2 7,8 3-6,10 3-1,11 1 0,4 7 3,4 8-2,-4 7-1,-4 8 0,-9 6 0,-11 2 2,-14 4-2,-17-1 0,-20-2 1,-18-4 0,-17-7 0,-11-4-1,-6-10-2,-1-6-2,7-8 4,12-10-14,18-2-25,21-6-195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42.3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293 163 422,'-9'-54'49,"-4"8"10,-3 8-22,2 13-34,-5 24 1,-3 21 12,-5 18-15,-8 24 18,1 20-9,0 16-2,8 15 0,2 7-7,11 4-1,8 1 0,10-3 3,12-9-7,9-9 4,11-16 0,8-10 1,9-16-1,1-11-3,1-15-58,-2-11-127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43.4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24 473 240,'1'6'60,"1"-4"-27,-1-2-2,1 2 12,2-2-12,-1 4 13,4 0-13,3 0-2,3 2-12,4 0 18,6-4-7,4-2-7,3-2-7,3-4-13,4-4 13,1-6-13,0-2 1,-2-4 2,-3-8-3,-1-2-1,-7-11 0,-5-3 1,-8-4-7,-7-6 6,-6 2 0,-13 6-3,-6 8 3,-10 13-2,-9 18 0,-6 17 2,-4 16-1,-2 16 1,-1 12 0,5 12-1,6 6 2,7 2-2,8 0-2,8-3 3,11-5-2,10-6 2,7-10 0,8-10 0,7-9 1,6-14-2,2-8 0,3-14 0,1-8-4,0-12-7,0-11-10,-2-10 4,0-8 0,-2-8 18,-1 2 0,-3 6 1,-6 10 22,-8 14-11,-5 11-11,-2 15-1,1 11 4,-1 13-6,4 8 2,1 11 0,-3 8 0,2 1 0,-4 0 0,4-2 0,-2-8-8,3-10-15,-1-4-10,0-12 4,-2-10 18,1-10-27,2-8 20,3-12 13,3-10 0,2-8 4,2-2 2,4-4 1,0 6 23,-2 5 14,-2 11-14,-6 12-13,-2 12-9,-4 8-5,1 13 2,-2 5 0,2 7 2,-2 9 0,-2 7-2,1 4 0,-2 2 2,-1 1-4,1 0 2,-1-2 0,1-4 2,-4-2-2,1-8 0,-2-5 0,-2-9 2,0-6-2,1-8 0,2-8 2,6-10 0,4-12-2,6-10 0,8-11 1,2-9 1,5-6-3,0 0 1,-1 4 0,-5 8 37,-2 14-32,-9 14-1,-3 11 0,-2 13-4,-2 12 0,-4 10 0,0 12 0,-3 8-5,-5 7 3,-1 1-40,-1-4-33,4-10-42,2-10-114</inkml:trace>
  <inkml:trace contextRef="#ctx0" brushRef="#br0" timeOffset="986">1434 373 346,'18'-48'139,"-5"6"-47,-1 9-66,-2 9-15,-1 14-9,-1 14 1,4 12-6,-1 9 2,4 11 1,1 5 4,-2 5-4,5-1 0,10-5 1,5-4 1,10-10-3,9-8 1,2-12 0,-1-10 0,-8-12 1,-7-8-1,-9-12 4,-11-8-1,-10-6-3,-2-1 5,-4 4-2,0 7 48,-2 9-41,1 13-10,-4 12-5,1 12 1,-5 18 3,-2 12 1,-5 22 0,-6 18 0,-10 21 0,-6 18 0,2 11 0,4 10 3,5 10-7,14-2 4,5-9 0,5-13 2,-2-18-2,-2-25 0,0-25 3,-5-20 1,-4-18 5,-4-20-9,-1-18 1,0-10-1,1-12 0,6-8-15,5-3-10,1 4-64,0 4-126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2:45.26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 1093 359,'-10'-10'124,"3"-2"-24,2 0-45,3 2-14,6 4-35,6 0 5,7 0-9,18 0 0,9 2 0,13 4 4,10 0-4,6 2-2,3 0 0,-4 0 0,-10-2 2,-11 0-2,-16-4 0,-11-6 2,-11-4-10,-12-8 8,-11-4-23,-9-3 16,-15 7-7,-13 7 7,-9 11 6,-8 9-2,4 12 1,3 9 2,11 10 0,8 4 0,12 8 1,8 6-1,9 2 0,11 2 2,9-1-2,11-5 0,90 72 0,-81-116 1,2-6 0,2 0 3,-2-4 4,36-2-5,-1-12 11,-3-8-5,-3-10-6,-7-8 9,-7-12-11,-6-7 0,-8-9-1,-9-10-8,-7-8 6,-2-10-21,-6-9-16,0-7-7,3-8-5,-1-1 51,1 7 0,-2 12 11,-2 18 43,-4 24-15,-5 23-23,0 19-16,-4 20-14,0 18 14,-6 23 0,-3 21 6,-6 26-7,-3 16 1,2 12 0,1 3 2,5-1 2,7-3 0,5-7-4,9-10 8,6-10-7,8-10-1,2-14 0,4-11 0,-1-15 2,4-16-2,2-10 0,5-14 8,8-12-4,7-10-4,7-8 0,3-10 1,0-7-1,-3-5 0,-4-4-1,-8-6-10,-7-2 10,-10 8 1,-10 6 0,-9 13 0,-8 15 0,-8 16-1,-14 16-2,-5 16 6,-8 12-3,-7 15 0,0 9 0,7 4-1,8 2 1,5-2 0,9-4 0,8-7-1,8-13-6,4-12-10,6-14-46,6-14-71,5-14 10,5-14 97</inkml:trace>
  <inkml:trace contextRef="#ctx0" brushRef="#br0" timeOffset="863">1620 1143 199,'34'-58'135,"-4"2"5,-2 6-31,-1 8-73,-3 12-13,-4 9-17,-2 14 4,-1 7-9,-3 10-1,2 8 0,-6 8 3,-4 10-3,-4 10 0,-2 2-2,-2 5 7,1-2-9,1-2 4,1-4 0,1-6 0,3-7-2,-2-10 2,0-8-2,3-8-3,2-14 2,4-8-21,3-12-1,6-10-9,3-8-16,0 0 6,4-3 41,-1 5 3,-4 6 44,-1 12-5,-8 8-17,-4 6-13,0 10-9,1 4 0,-1 2-2,3 8 6,2 2-4,-1 4 0,-1 4 0,-3 2 0,0 2 3,-6-2-3,3 1 0,-5-2 2,2-3 1,-4-2-3,1-1 0,-2-3 1,1-6 2,-2-4 5,2 0 38,0-7-15,3-1-1,6-7-30,6-7 0,10-11 0,6-9 2,8-6-2,3-8 0,3-4 1,-2 0-1,-1 3 0,-5 10 0,-10 10-1,-9 15 0,-6 12-1,-7 15 2,-4 14 0,-2 13 1,-4 13-1,-2 11 0,0 4 1,4 2 1,4-2-4,8-6 2,7-8-6,4-9 3,6-7-68,0-14-127</inkml:trace>
  <inkml:trace contextRef="#ctx0" brushRef="#br0" timeOffset="1554">2832 1127 498,'1'-14'122,"3"0"-98,5 2-22,4 4 34,5 2-27,10 2-3,6 2 2,3 0-5,2 2-4,0 0 1,-3-2 0,-4-4 1,-3-2-1,-6-6-4,-7-8 0,-6-2-19,-7-2 3,-6 0 10,-6 10-8,-4 8 18,-4 13-2,-5 12 2,-3 11 0,0 10 5,0 8-8,3 6 3,5 1 0,6-3-2,6-5 2,7-6-1,8-9-2,11-10-15,11-8-161,6-10 55,1-12-71,1-10 195,-6-14 106,-6-9-34,-1-8-19,0-4 42,-1 1 22,-1 6-52,0 8-35,-3 10-8,-2 12-22,-5 10 0,-5 10 1,0 8 0,-1 6-2,-3 8 1,-5 8 0,-2 6 1,-5 2-1,-1 2 0,-2-1 0,1-4 2,2-4-4,-3-5 2,2-6 0,1-6 2,3-8-1,0-4 6,3-10-2,6-10-3,5-10-4,4-11 1,8-4-5,8-6 3,4 1-2,0 0 5,2 10-2,-6 8 3,-5 10-2,-7 10-1,-5 12 2,-4 8-2,-3 12 2,-2 8 0,-3 8 0,-2 6 4,1 4-8,4 0 4,7-1 0,4-5 3,12-10-2,6-8-1,7-10 3,5-14 2,2-12-4,-2-14-1,-8-14 0,-6-14 3,-10-13-3,-8-11-15,-7-6-8,3-8-88,0-8-6,6-5 49,-1 3 18,2 2 50,-3 12 33,-4 11 75,-5 21-7,-1 14-23,-4 16-72,0 18-6,-4 20 0,-1 18 7,-5 18-5,-1 14 7,-6 15 10,0 7-13,-1 4-1,-1 2 3,1-2-6,1-5 8,0-5-9,3-10-1,2-8 0,0-9 2,5-10-4,3-10 2,0-13-8,1-8-15,3-6 9,-2-14-214</inkml:trace>
  <inkml:trace contextRef="#ctx0" brushRef="#br0" timeOffset="2603">3952 820 505,'-9'0'132,"9"0"-99,10-7-22,9-2 3,10 5 9,15 3-21,8-2-1,8 3 5,4 0-6,-5 0 0,-5 0-1,-5-4-5,-13 3 5,-9-4-48,-9 0-90,-8-8-263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1.01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2 871 113,'-5'-6'464,"5"-4"-389,4-8-58,7-10-15,12 2 32,14 0-30,15-3-1,10 4-6,3 7-4,2 7-83,-7 11-216</inkml:trace>
  <inkml:trace contextRef="#ctx0" brushRef="#br0" timeOffset="772">1424 0 347,'-3'7'0,"0"9"-122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0.27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44 245 326,'-1'-34'72,"-2"-3"22,-3 0-15,2 1-19,1 5-19,0 5 5,2 6-29,1 7 7,0 4-24,0 7 2,0 0-8,0 4 6,1 2 0,2 8-4,0 14 9,-2 19-5,2 20 0,-3 18 0,0 17-1,-3 10 1,2 3 0,-2-3-1,0-4 6,2-11-11,1-13 5,-2-10-14,1-14-4,-2-12-18,-1-10-14,-3-8-50,1-11-53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0.6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70 489,'9'-24'117,"-5"8"-46,-2 0-61,-5 4-10,3 10-2,0 10 2,1 10 0,-1 12 0,0 20 4,-1 17-4,-1 15 0,1 6 0,-1 4 4,2 0-6,2-3 2,-1-5 0,4-6 1,2-8-1,3-9 0,32 67 0,-35-122 2,1-2-5,-1 0 3,0-2 0,9 0 4,4-6-4,3-6 0,9-10-1,3-6-9,5-2-10,-1-1-42,-4 3-98,-9 1-37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1.25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 86 501,'1'-12'118,"-1"0"-88,-3-2-24,0 6-11,3 9 5,-2 14 0,0 7 4,-1 12-4,-2 16 0,0 10-1,0 4 5,3 5-7,0 3 3,4-2 0,3-2-2,6-8 2,2-10-12,4-11-14,3-13-8,5-15 10,3-11-20,6-11 9,1-14 12,0-8 1,-1-10 13,-3-9 6,-6-4-4,-5-6-1,-5-6 3,-2 0 5,-3-3 2,-1 7 3,-3 4 8,3 8 30,-2 14-42,1 8 1,4 13-2,1 10 0,6 9 0,1 7 0,3 14 0,2 3-1,-2 6 5,0 6-6,-1 4 2,-7 4 0,-4 2 3,-10 4-1,-9 1-2,-9-2 0,-8 4-6,-7-5 2,-5-6-96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2.39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53 1225 366,'-17'-4'89,"4"-2"-17,3-4-2,1-2-39,6 0 2,3-2-17,3-8-6,8-6-10,6-7 3,7-1 1,8-4-2,5 7-2,4 2 0,7 8 2,2 6-4,0 11 2,-1 8 0,-4 10-2,-5 8 2,-11 13 0,-7 10 0,-10 10-1,-12 7-6,-14 4 7,-6 2-6,-8-10 2,0-5 2,1-15 2,7-12 1,3-12 7,9-14-8,5-12 0,8-17 0,8-12 8,7-19-8,8-17 0,9-11 0,7-7-2,2 3-5,3 12 2,-2 14-42,-7 22-50,-10 18-83</inkml:trace>
  <inkml:trace contextRef="#ctx0" brushRef="#br0" timeOffset="400">755 888 263,'10'16'50,"0"-8"54,2-8-30,5-4-28,7-3-1,7-6-27,7-1-8,4-2-8,-1 0 4,0 0-4,-6-2-1,-7 2 2,-8 0 7,-8-2-9,-7 2 3,-7 0-4,-8 2 2,-8 6-7,-9 8 5,-5 8 0,-4 8 3,-3 10-3,6 8 0,4 10-1,7 6 7,8 9-7,11 1 1,10-2 0,14-6-2,10-8 3,17-12-1,8-16 0,11-10-5,11-14 0,6-10-67,1-8-35,0-10 8,-4-6 32,-11-6 7,-11-2 60,-16-3 65,-17 7 52,-14 6 0,-10 10-60,-5 6-7,-2 8-24,-1 8-13,5 4-13,-1 4-2,-3 4 2,-5 6 0,-6 10 0,-8 4 1,-4 10-1,-1 4 0,3 2-4,7 4 5,6-1-5,7-3 4,12-4 0,7-8-4,14-10 4,13-10-10,8-10-7,14-14-27,8-10 43,5-6-110,2-7 4,-3 2-64</inkml:trace>
  <inkml:trace contextRef="#ctx0" brushRef="#br0" timeOffset="1212">2290 852 306,'6'-10'66,"-3"-2"-9,0-2-3,1-2 11,1 0-12,0-2-7,0-2-22,0 0 1,-2 0-1,-4 0-17,-2 0 0,-6 2-7,-5 5 2,-5 8-5,-10 10 3,-4 9 0,-6 15-4,1 7 4,5 8 0,4 6 0,9 4-10,8 0 6,12-1-6,10-9-7,10-8 10,8-12-14,8-15-2,-1-12 3,0-13 3,-4-12 14,-5-6 3,-10-7 0,-2 4 23,-4 2 3,-5 11-2,-2 8-24,-1 8-3,2 10 1,0 8 2,3 14 0,1 12 3,0 18-2,-1 15-1,-5 13 0,-4 12 2,-3 7-4,-1 4 2,-3 2 0,2-7-1,1-11 3,2-17-2,3-20 0,2-20 0,-1-16 0,9-18 0,4-20 0,7-16 3,6-22-2,5-21-2,4-13 1,3-10-17,4-13-65,2-1-128,-4 4 13</inkml:trace>
  <inkml:trace contextRef="#ctx0" brushRef="#br0" timeOffset="1754">2730 784 285,'4'-2'102,"-3"0"-23,1 0-21,-2 2-35,0 0-16,1 6-6,1 4 9,0 10 18,0 12-9,-2 10-8,0 12-9,-4 9 2,4-4 4,0 2-8,5-11 0,0-10 2,5-10 0,2-10-1,-1-12-1,7-8 2,2-14 8,4-10-10,7-8 0,0-14 0,6-8-5,-1-4-1,-2-3 1,-2 3 5,-2 8 1,-8 10 0,-7 10 9,-5 10 14,-5 10-24,-3 4-2,-4 10 0,4 8 2,-2 8 1,0 10-1,3 6 0,2 6 0,2 4 0,1-1-1,2-5 0,3-8-21,6-10 20,7-8-4,5-12-68,4-12 12,2-13 0,-4-13 5,-5-11-8,-2-15 28,-9-3 37,0 1 47,-5 8 49,-3 14 49,-2 12-97,-3 16-48,-2 8-3,1 12 3,2 6 4,0 10-3,0 8-1,2 8 2,-2 4 0,0 2-3,0 0 1,0 0-43,-1-8-116</inkml:trace>
  <inkml:trace contextRef="#ctx0" brushRef="#br0" timeOffset="2386">3632 501 561,'-6'-2'0,"3"-2"-22,6 0-16,6 10 11,4 8-59</inkml:trace>
  <inkml:trace contextRef="#ctx0" brushRef="#br0" timeOffset="2493">3842 595 458,'11'8'101,"1"-8"-95,1-1 24,-1 1-22,5 4-5,3 7 5,0 10-4,0 8-6,0 11 2,-5 11 0,-2 5 3,-6 4-2,-5 4-1,-8-3 2,-5-9-1,-1-10-1,2-14 1,2-14 1,0-14 11,4-20-8,4-18-5,5-16 13,7-14-8,8-9 0,3-1-5,6 6 0,-1 8 0,-1 12 0,-4 11-1,-1 18 0,0 12-18,-4 11-6,0 12-9,-1 6 6,-2 6 20,-1 1 2,1-2 6,2 0 2,-1-5-1,6-2 1,-1-6 13,5-2-1,-1-2 0,3-2-13,-1-4 0,-4 0 7,-4-2-6,-5-4 2,-4-4-4,-4-4 0,-6-7-6,-4-1 4,-5 1 2,-5 1-2,-4 7 5,-1 7-4,-2 12 1,0 8 0,3 11 2,3 7-2,5 4 0,7 4 1,8 4 0,12-2-2,16-4-2,19-3-45,19-10-92,21-13 39,17-8 65,6-12 28,2-10 8,-6-6 20,-13-10 31,-20-4-8,-19-2 60,-21-2-12,-18 4-56,-16 5-13,-12 8-18,-14 7-7,-7 10 3,-4 9 0,-3 10-5,-5 9 5,2 3 0,5 12-2,-1 3 5,1 10-6,6 2 3,4 4-2,9-4-1,10-4 3,8-7 0,9-11 0,12-14 3,7-10-3,8-12 0,10-15 0,2-10 4,-1-14-4,-3-11 0,-9-10 2,-11-4-1,-10-10-2,-6-5-49,-2-4-128,-2-4-3</inkml:trace>
  <inkml:trace contextRef="#ctx0" brushRef="#br0" timeOffset="3315">5439 146 128,'2'-64'14,"-1"18"54,1 18-42,-1 20-11,3 16 29,-4 18 17,0 16 7,-4 16-10,3 13-8,-2 9 8,1 6-30,2 4-17,2 2 8,1 1-14,5-3-1,7-4-2,7-10 5,89 89-11,-88-161 4,0 2-12,4-4-68,0-6-198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6.2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299 0 484,'-7'11'46,"5"6"-46,2-2 0,2 6 16,2 11 28,0 12-16,-2 10-5,-1 10-8,2 8-6,-6 6-9,-1 7 7,1 1-10,-4-4 3,4-4 0,-1-9-5,1-15-6,-2-10-77,-4-12-122</inkml:trace>
  <inkml:trace contextRef="#ctx0" brushRef="#br0" timeOffset="246">0 673 365,'15'-18'77,"11"0"-28,11-2-1,5-2-10,7 8-30,6 0 17,0 2-25,1 0 4,3 2-1,1-4-2,2 0-1,0-4 0,-2-2 0,-9 0 0,-10 2 0,-13 0 0,-11 7 5,-12 4-5,-6 3 0,-10 5-3,-6 9 8,-6 11-6,-7 6 1,0 14 0,-2 5 1,7 10 1,3 2-2,9-2 0,6-4 5,9-9-6,5-11 2,10-14 22,8-10 15,8-16-35,6-10 0,4-18 6,-3-14-7,-5-13 1,-8-7-3,-7-8-27,-7-2 8,-9 7-8,-10 9 11,-5 16-8,-12 22-119,-8 20-13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38.05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158 147 124,'0'-8'14,"-2"-1"47,1 4-9,1-4-26,-2 0-5,0 0 16,1 1-28,-1-2-3,0 1 1,1-1 2,1-1 28,-2 4-10,2-1-9,-3 1-8,1 1 11,-2 0-3,3 0 5,-2 0-3,1 5-8,1-2-12,1 3 0,-3 0-9,6 3-6,-3 0 12,0 5-2,0 4 5,0 6 0,-4 9 0,1 5 7,-3 8 1,-3 8 7,-3 8-10,-2 2-3,1 4 3,2-1-4,1-2 1,1-2-1,3-5-1,-3-8 2,2-4-2,3-8 1,0-6-1,1-6 3,1-6-2,1-4 0,1-6 1,0 0-2,0-1-4,0-3-15,1-3 0,-1 3-15,2-1-22,-1-4-51,5-1-80</inkml:trace>
  <inkml:trace contextRef="#ctx0" brushRef="#br0" timeOffset="645">461 269 289,'0'-6'43,"0"0"-9,-4-2-8,1 4 0,1 2 1,-1 2-22,-1 0-5,0 4 0,-5 4-1,-3 6 2,-5 4 3,-2 6 0,-5 2 6,-1 0-9,-3 2 3,-2 0 2,1 0-3,-1-3-3,1-1 4,6-4-4,5-4 2,3-4-2,3-2 0,8-6 0,0-3 1,2 2 1,2-3 2,0 0 0,0 0 1,2-3-1,-2 3 2,1-1-5,-1 1-1,3 0-5,-3 0-3,1 0 3,2 0 5,4 1 3,5-1-2,3 5-1,2-1-1,3 4 1,-1 0 0,40 32 0,-47-32 0,1 0 1,-1 0 2,1-2 1,11 6 2,-3-2-6,1-2 4,-3-2-1,-5-2 1,0-2-4,-4 0 2,-3-2 2,-3 0-2,-2 0-2,0 0 1,-2 0-1,0 0-3,0 0-1,0 2-7,2 0-31,1 2-22,0 2 12,1 0-45</inkml:trace>
  <inkml:trace contextRef="#ctx0" brushRef="#br0" timeOffset="1315">581 648 319,'0'4'63,"0"-4"-63,-3 0-6,-1 2 6,1 2 35,-2 6-25,0 4-7,0 4 0,0 4-1,0 2 8,1 1-2,3-2 1,-1 4 6,1-4 13,1 4-22,-2-4-1,2 4 0,-2-1-1,0-4-1,1-2-1,1-2-1,0-4 2,0-4 2,1 0-1,-1-2-4,0-2-36,0-2-55,2-2-34</inkml:trace>
  <inkml:trace contextRef="#ctx0" brushRef="#br0" timeOffset="1890">851 532 275,'-3'2'74,"-2"-2"-44,0-4-6,4 0 16,-1 4-5,2 0-35,0 0-13,0 2 1,2 2 6,-2 4 6,1 2 1,2 6 10,3 2-2,-2 2-1,2 4-4,0 0-2,1 2 5,-2 2-4,0 0-1,1-2 0,1 3 0,-1-6-1,-2 1-1,3-2 3,-4-5-1,2-3-1,-3-6 0,0-2 2,0-4 8,-1-2 25,-1 0 18,2-2-8,-2-7-36,5-2-9,1-10-1,4-2 1,4-8-1,3-1 0,0-4 0,0 0 2,1 0-1,-2-2-1,1 4 1,-7 2-1,0 2 0,-4 0 0,1 4 2,-2-1-2,2 5 0,-4 3-1,2 0 0,-2 6-4,1 2-3,-4 1-22,3 4-97,2 6 17,1 2 22,0 6-76</inkml:trace>
  <inkml:trace contextRef="#ctx0" brushRef="#br0" timeOffset="2499">1313 644 343,'-5'10'68,"0"-6"-21,0-4-43,0-6 9,5 6 0,0 0-13,0 4-9,-2 6 7,0 4 2,1 8 15,-5 6 4,0 4-4,-1 6 1,-3 5-4,0 3-9,-1 2 1,-3-2 3,3 0-4,1-4-3,1-2 3,2-8-2,6-6 1,-1-6-2,0-5 7,2-5-7,2-6-7,0-3-36,-1-1-52,6-5-27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53.5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49 269 186,'-1'-7'74,"1"4"-16,-2-1 2,1-3-7,-2 3-9,2-2 17,-1 2-12,2-2-14,0 2-4,0 0-21,0 3 9,0-3-10,0 4-9,0-3 14,2 3-13,-2 0 3,-2 0-4,2 3 0,0-2 0,0 2-2,0 4 2,-1 8 1,-2 4-1,1 5 0,-3 5 2,0 0 1,1 2-3,-1-3 0,2 0 0,-2-4 1,3-2-1,-1-4 0,1-4 1,2-6 2,0-2-6,0-4 3,2-2-9,-2 0 8,2 0-25,-2 0-18,0 0-53,-2 2-21</inkml:trace>
  <inkml:trace contextRef="#ctx0" brushRef="#br0" timeOffset="7033">200 519 172,'-5'-4'92,"-2"2"-37,0-4-3,2 0-11,0-2-5,-1 2 10,3 0-17,-1 0-8,1-2 3,1 4-7,1 0-3,-2 0 7,2 0-7,-1 4-1,-1 0 7,-1 0-15,0 2 8,1 0-13,-3 0-3,5 0 3,4-2-2,5 0 2,5 0 0,7-2 0,8 0 2,2-2-2,5 2 1,1-4-3,3 0 1,1 0 1,-3 2-12,-6-2-5,-6 2 5,-5 2-21,-6 2-20,-7-2-29,-4 4-19,-1-2-17</inkml:trace>
  <inkml:trace contextRef="#ctx0" brushRef="#br0" timeOffset="7431">414 315 305,'-7'-6'86,"2"-2"-12,3-1-30,2 4 19,0 1-34,2 1-29,-2 3 0,2 3-6,-4 2 6,2 8 0,0 3 0,0 8 2,2 2-2,-1 4 0,1 0 0,0-2 0,1-4-2,-1 0-8,-1-2-24,1-2-3,-2-2-26,0-2-7,0-1-2</inkml:trace>
  <inkml:trace contextRef="#ctx0" brushRef="#br0" timeOffset="7725">642 337 187,'3'-14'180,"-6"1"-96,0 2-23,0 0-28,2 6-1,-2 2-22,3 3-9,0 0-1,0 0 0,0 4 0,0 0-1,-1 7 2,-1 5 5,-1 2-4,2 4-2,-2 0 6,2 2-6,5-2 0,-1-2 0,4-4 2,0-2 8,5-6 0,0-4 3,5-4 5,0-6-15,1-4 1,0-4-4,-3-2 1,-3-2 10,-6-4-10,-6 1 0,-3 0 2,-5 1-1,-2 0-3,-2 4 1,1 6-8,0 2 7,3 5-56,2 7-31,0 3-39,3-1-79</inkml:trace>
  <inkml:trace contextRef="#ctx0" brushRef="#br0" timeOffset="8107">795 241 395,'5'-8'118,"-4"-3"-23,-1-3-57,6 3-21,1-2 3,9 1-19,4-2 4,6 0-5,3 2 4,1 4-3,-3 4-1,-6 6 0,-4 6-1,-5 2-1,-6 6 2,-2 4-2,-4 2 2,-4 2 2,0 1-2,-3-3 0,-1-3-2,-1-1-2,4-7 0,2-4 1,1-3 3,1-4 0,4-5 0,0-5 0,4-8-3,3-7 5,3-7-3,2-2 1,2-2 0,-4 4 3,-3 4-2,-1 8 3,-6 4 3,1 8-7,-4 6-2,0 4-4,-4 6 6,1 6 0,0 6 0,-3 8 0,2 2-1,0 4 4,2 1-7,2-3 4,2-5-5,0 1-1,1-3-53,0-5-80,3-2-107</inkml:trace>
  <inkml:trace contextRef="#ctx0" brushRef="#br0" timeOffset="8639">1189 284 338,'0'3'95,"0"-2"-20,0-1 6,-2 0-33,1 0-28,1 0-9,0-1-9,0 1-3,1 0 1,1 0 0,2 0 6,2 0-6,4 0 0,5-3 2,2 2-2,3-4-3,2 0-16,1-2-15,-1 0-27,-1 0-49,-2 2-2,-4-1 5</inkml:trace>
  <inkml:trace contextRef="#ctx0" brushRef="#br0" timeOffset="8885">1343 201 297,'-10'-7'126,"0"-1"-18,1-2-34,2 2-10,4 0-33,0 6-29,2 2-2,1 4-3,1 8 3,-1 6 0,0 9 2,0 6-1,0 6-1,-4 3 0,3-2-2,-2 0-5,0-4-20,0-6-82,2 0-150</inkml:trace>
  <inkml:trace contextRef="#ctx0" brushRef="#br0" timeOffset="9824">1682 313 298,'-16'-4'97,"-1"-3"-13,2 0-30,3 0-12,4 3-9,-1 3-23,4 1-10,-3 4 3,1 4 0,-2 2-5,-1 8 2,-1 4 0,1 4 7,0 2-7,0 4 0,3 0 3,2 0-1,3-2-4,2 0 2,4-6 0,1-6 1,2-3 0,3-8-1,3-3 7,3-4-5,3-8 2,0-4-4,-3-8 2,-1-4 8,-5-6-8,-3-6 0,-7-2 0,-3 0 0,-4 2-3,-3 8 1,2 6-1,1 10-4,2 3-5,1 8-56,3 5 21,2 3-55,3 4-1,1 0-54</inkml:trace>
  <inkml:trace contextRef="#ctx0" brushRef="#br0" timeOffset="10201">1680 363 303,'7'-4'99,"-2"-2"-20,-2-2-7,-1 2-25,1 0-20,1 0-24,4 2 1,4 0-1,1 4-5,2 0 2,2 4 0,-2 4-3,-3 0 3,-4 4 0,-1 2-2,-4 2 5,-5 2-3,-1 2 0,-2-2 0,0 0 1,0-4-1,1-6 0,3-2 3,1-6-3,1-2 4,3-6-4,1-8 0,3-4 1,4-8-1,1-3 0,-1 2 2,2 3 2,-4 4-1,-4 8-3,-3 4 1,1 11-2,-4 5 1,0 9 0,0 6 0,-1 6 3,1 3-4,1 2 1,1-6-9,2-4-4,3-4-42,-2-4-85,0-8-41</inkml:trace>
  <inkml:trace contextRef="#ctx0" brushRef="#br0" timeOffset="10619">1978 204 395,'-4'-18'88,"-2"4"-8,0 0-27,2 4-22,2 4-12,2 2-1,0 4-18,2-2-1,-1 2-3,2 0 4,0 4 0,0 0 0,0 4 0,0 2 1,-1 6 2,-2 4-6,0 1 3,-2 1 0,1-3 1,1-1-1,0-5 0,1-5 4,1-5-2,0 0 11,4-7-2,4-5-8,6-3 1,5-3-4,4-2 0,0 2-1,2 2-11,-4 3-12,-1 8-25,-3 2-49,-5 4-36,-5 6-56</inkml:trace>
  <inkml:trace contextRef="#ctx0" brushRef="#br0" timeOffset="11091">2140 441 382,'-2'2'150,"-1"-4"-86,-1-4-25,3 0 1,2 0-18,5 0-19,2 0 2,3-2-3,3 2-3,2 0 1,2 4-4,-4 0 2,3 2-14,-2 0-1,-2 0 1,0-2-20,-2 0-24,-3-4-38,-3 2 3,-5-2-23,-7 2-3</inkml:trace>
  <inkml:trace contextRef="#ctx0" brushRef="#br0" timeOffset="11272">2255 359 153,'-13'0'112,"6"0"-28,2 0-21,3 0 13,2 0-27,0 0-38,0 1-2,2 6 6,-1-1-1,2 8-7,-2 2-6,1 4 6,-1 2-7,3 2 0,-2-4-4,-1 0-62,2-4-19,-1-2-53</inkml:trace>
  <inkml:trace contextRef="#ctx0" brushRef="#br0" timeOffset="11508">2451 453 318,'-2'-2'172,"1"-2"-113,-3-2-22,1-4-15,3 6 5,0 2-27,1 2-14,2 0-5,3 2-74,0 2-56</inkml:trace>
  <inkml:trace contextRef="#ctx0" brushRef="#br0" timeOffset="11684">2611 417 361,'-1'-2'68,"1"-2"-53,0 0-15,1 0-4,2 2 4,4 0-48,2 4-46</inkml:trace>
  <inkml:trace contextRef="#ctx0" brushRef="#br0" timeOffset="11837">2818 378 398,'-3'-5'121,"-2"-1"-62,0-2-44,2 0-15,1 4-10,6 6-38,0 0-26,3 2-81</inkml:trace>
  <inkml:trace contextRef="#ctx0" brushRef="#br0" timeOffset="12150">3038 351 310,'-7'4'97,"0"-2"-45,4-2-14,1-2 15,2 2-19,0 0-21,2 0 1,-2 0-14,3 0 7,4-2-2,1 2 0,4-2-5,1 0 0,2-2 0,2 1-5,0 2 4,-1-3-35,1 0-13,-2 2-33,-4-2-12,-2 1 10</inkml:trace>
  <inkml:trace contextRef="#ctx0" brushRef="#br0" timeOffset="12400">3089 248 366,'-2'-10'98,"1"0"-20,2-2-20,1 4 2,0 2-46,1 5-9,-3 2-5,2 5 0,1 6 0,-2 9 1,2 4 4,-6 8-8,0 1 3,0 0 0,-4 0 1,3-2-1,-2-4-8,1-2-3,0-6-51,2-2-78,3-2-77</inkml:trace>
  <inkml:trace contextRef="#ctx0" brushRef="#br0" timeOffset="12811">3350 230 361,'-9'-4'93,"-1"-2"-24,0 1-30,2 0 3,-1 5-35,3 2-1,-2 8-1,-3 5-3,1 7 6,-1 3-3,1 1 1,1 3-3,6-3-3,2-2 1,4-4 4,4-2-3,1-6 1,5-2 6,-1-6-8,5-4 9,-2-2-10,1-2 1,-2-4 6,-2-2-7,-4-2 0,-2-6-2,0-3 10,-3 0-10,-2-5 2,-1 0 0,0 1-2,-1 4 2,-1 3-7,1 5-4,-1 5-53,2 8-86,0 2 62,2 2-68</inkml:trace>
  <inkml:trace contextRef="#ctx0" brushRef="#br0" timeOffset="13169">3463 242 418,'0'-1'154,"0"-3"-79,-1-3-41,1-1 0,1 5-34,8-1 3,2 4-1,4 1-2,4 5 0,-1 5-2,-3 3 3,-3 1-2,-4 1 1,-2 3 0,-5-1 4,-2 0-4,-1-2 0,-3 2 0,0-2-4,0 0 1,1-4-2,1-4-1,1-2 6,0-6 0,2 0 0,0-2 0,0-4 4,2-4-7,2-6 3,2-2 0,4-6 0,2-2 0,2 0 0,-1 3 0,0 5 3,-3 4-3,-3 6 0,-5 4 0,-1 2-4,-2 4 4,-1 2 0,-2 6-5,0 5 7,-2 6-3,2 4 1,0 3 0,2-2-3,4-2 3,2-2-7,0-4-21,2-4-39,-2-4-65,3-2-53</inkml:trace>
  <inkml:trace contextRef="#ctx0" brushRef="#br0" timeOffset="13731">3699 104 321,'-5'-6'93,"1"0"-34,3 0 1,-1 4-13,2 2-47,0 2 3,0 4-9,-1 6 12,-1 4-5,-2 8-1,1 2 0,2 2 16,1-2-11,1 1-1,2-5-4,1-3 5,1-2-6,0-6 1,0-3 0,-2-1 1,1-3-1,-1-2 0,0-2 0,1-6-3,2-2-2,1-4-7,2-4 1,1-5 8,-4 3 1,2 0 2,-1 0 8,2 4 4,-4 5 15,-1 0-11,0 5-14,-2 4 6,-1 0-8,2 4 0,1 5 2,2 0 6,1 5-11,0 3 3,3 2 0,-5-1-2,0-1 2,0-2-13,-2-1-28,1-1-81,-1-3-103</inkml:trace>
  <inkml:trace contextRef="#ctx0" brushRef="#br0" timeOffset="14228">3985 186 321,'1'-2'97,"1"0"-32,0 0-11,-1-2 0,1 4-34,0-4-14,3 4-6,0-2 0,3 0 1,4 0-2,1 0 1,4 0-15,1 0-45,-3 0-90,4-4-117</inkml:trace>
  <inkml:trace contextRef="#ctx0" brushRef="#br0" timeOffset="14430">4182 22 363,'-2'-4'133,"1"0"-48,1-2-23,0 2 2,1 0-56,-1 4 1,0 6-9,0 4 0,2 10 0,-4 8 0,-1 6 5,2 2-8,-2 2 3,0-2-11,3-2-5,-1-2-53,1 0-152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17.3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567 138 354,'-24'-18'67,"0"4"-57,-1 8-4,1 12-1,0 10 13,-2 12 10,1 6 16,0 6-16,5 7-10,0 7 6,5 8-19,4 8 13,2 8-13,5 6-5,4 9 12,7 5-12,0 0 0,3-2-3,1-3 9,-4-7-7,-4-16 1,-7-12-1,-11-8-3,-14-11-26,-7-10-53,-11-7-14,-5-11-7,2-18 4,5-12-1,12-16 101,13-11 57,13-10-1,17-6 9,11-2 32,10 0 5,5 2-22,6 7-41,3 9-18,7 6 13,7 6-13,4 8-6,4 6-3,1 6-8,-3 6 5,-3 6-9,-8 6 0,-9 4 3,-8 2-3,-9 4-9,-8 0 0,-7 2-16,-4 0 23,-4 2-13,-5 2-10,-2 6 18,-3 2-17,-3 4-3,-4 0-1,0 0-22,1-3 36,2-7-23,6-6 12,5-8 22,6-8-22,7-8 1,4-12 16,2-12 8,1-15 34,-2-7 36,-4-8-1,1-2-15,0 4-26,-3 6-6,-1 12-22,-3 11-1,-2 17-62,-1 14-80</inkml:trace>
  <inkml:trace contextRef="#ctx0" brushRef="#br0" timeOffset="689">1167 816 597,'-7'-10'68,"4"-2"-34,3-6-18,2 1-14,3 12 8,1 1-10,1 6-2,0 1 1,5 8 1,1 5 0,-3 10 2,2 10-2,-5 8-1,-4 10 1,-5 2 0,-3 0-2,-5-5 2,0-7-5,-2-16 5,4-8-12,0-8 12,4-8-1,1-8-12,1-8-1,6-15-12,4-10 9,4-16 17,9-9-13,10-6 2,0 2 9,4 4 2,1 14 19,-7 14-16,-1 13 1,-5 14-7,-5 11 6,-3 10-4,-5 14 1,-3 8 0,-2 12 2,-2 8-2,1 2 0,4 2-3,12-6 3,10-5-20,12-13-46,11-12-13,8-12 42,0-12-6,3-12 21,-4-10 22,-5-12 1,-5-13 7,-8-11 25,-8-6 5,-10-2 8,-8 6-11,-8 8 13,-10 10-20,-6 12-21,-9 9-4,-8 10-3,-6 8 1,-8 11 0,-3 11-1,-1 11 0,1 6-2,2 10 2,5 6-1,8 4 1,6-2 0,7 1-2,11-8 2,7-4 0,10-15 1,8-8 3,10-14-6,4-10 2,9-12 0,2-14 8,3-17-4,0-13 11,-5-14-10,-4-10-1,-10-8-8,-4-6 2,-6-5-44,3-1-25,1-1 15,0 5 56,2 12 4,-7 18-4,-5 20 50,-5 18-40,-3 20 0,-7 14-10,-2 16 2,-4 16 0,-4 16 19,-5 14 7,-4 12 2,-1 10-22,-3 11-5,3 1 11,-1 6-13,4 4 1,6 1 3,8-9-3,14-3-2,13-13 0,13-16 1,15-20 4,9-16-3,11-18 0,12-16-2,3-14 6,1-10-9,-4-8 3,-12-7-6,-19 4-1,-16 2 5,-19 9-23,-22 12-69,-13 14-19,-12 8-43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0.86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577 271 366,'-2'-31'77,"-2"-2"6,-6-3-14,-25-65-27,28 89-3,-2 0-19,-1 0-9,-1 4 7,-14-8-17,-5 8-1,-9 8 6,-6 14-5,-5 12-1,-6 16 0,0 14-1,4 8-2,7 12 3,9 9 0,7 5-3,12 2 7,9 2-9,8-5 4,13-9 1,9-12-6,11-14 6,11-15 0,6-13 2,5-14-1,2-12-2,-4-8-5,-2-4-19,-11-6-3,-8 1-35,-11 2-71,-6-2-50</inkml:trace>
  <inkml:trace contextRef="#ctx0" brushRef="#br0" timeOffset="436">823 738 653,'-2'12'79,"-1"-4"-79,-1-4-2,3 6 1,1 12 2,1 12 11,3 14-12,-1 11 0,0 7-2,1 4-6,1 0-32,-4-4-90,-2-9-228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2.62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67 0 610,'8'7'80,"-3"-4"-44,-1-7-30,-4 1-6,0 3 5,0 4-1,-3 8-3,2 15-1,-4 13 8,-5 20-11,-3 14 3,-4 8-23,-2 2-20,3-1-114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1.88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177 179 328,'14'-36'51,"-8"0"23,-4 3 11,-6 5-51,1 9 6,0 4-18,-4 8-20,-3 2 1,-6 11-3,-6 11 0,-4 10-2,0 15 10,-1 11-6,4 13-2,6 4 4,7 6 2,6-2-6,8-5 0,8-9 0,6-12 8,9-12-8,8-10 0,14-10-5,12-8-66,8-8-204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2.15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85 499,'10'-16'75,"2"-2"-51,3 0-19,5-2 1,3 12-4,6 4 1,1 6-3,-5 8 9,-3 8-10,-5 12 1,-9 10 0,-8 10 4,-14 8-1,-6 7-3,-8 1 0,-5-4 1,1-6-6,6-10 5,6-10 0,9-13-4,4-12 4,11-7 0,7-8-1,12-4 9,13-6-8,18-4 3,12-2 1,9 2-3,5 2 2,1 4-3,-11 4 0,-11 4-22,-16 4-77,-18 8-58</inkml:trace>
  <inkml:trace contextRef="#ctx0" brushRef="#br0" timeOffset="775">672 646 471,'28'-7'196,"-11"-1"-121,-9-2-75,-8-3 3,0 9-2,-1 10 2,-7 11-3,-6 13 3,-4 17 10,-6 16-16,-4 13 3,1 2-7,4 0-17,-1 2-55,4-1-201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3.2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236 123 437,'-28'-42'81,"-1"6"-25,4 6-31,3 16-25,2 18 4,2 14-2,-1 18-2,-3 16 1,5 12 5,-2 11 1,7 7-1,7 4 2,7-4-6,6-4 12,11-5-14,4-11 2,7-14 7,5-12-8,4-14 1,1-10-2,3-12-5,1-8-12,-2-6-82,-6-8-126</inkml:trace>
  <inkml:trace contextRef="#ctx0" brushRef="#br0" timeOffset="599">849 715 408,'0'5'83,"2"-2"-34,-2-6 29,2-1-37,-2 1-17,0-3 6,1-3-21,-1 0-9,6-4 0,1-2 0,9-3 0,9-7 0,8 0-10,9 0 9,7 1-15,-1 2 7,1 8 9,-8 8-13,-6 8 0,-8 10-2,-14 10 7,-13 8 8,-12 9 0,-13 5 1,-8 7-4,-9 2 0,2-5 2,3-6-1,7-12 2,9-10 1,9-10 0,5-6-1,5-6 13,5-4-13,6-2-1,7-4 1,4-4 0,9 0 11,4 2-6,5 4-3,-2 2-2,0 6 3,-4 6-3,-5 6 0,-1 4 0,-7 6 0,-5 4 0,-6 6 0,-8 6 4,-10 2-2,-9 4-2,-12 2 0,-10-1 0,-11-3 1,-10-6-1,-8-6 0,-5-10-2,1-10-1,10-12 2,14-8-5,18-8-65,21-8-69,15-4-21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6.9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39 898 352,'21'-16'49,"3"-8"3,-1-6 29,6-2-19,2-7-5,6-7-26,-1-6-5,-2-6 15,-3-6-24,-5-4-12,-4-6-5,-7-3 8,-9-1-11,-2 4 3,-11 10-4,-4 12 0,-6 16-11,-8 22-10,-5 16 17,-5 16-9,-3 14 10,4 14 6,6 6-3,11 4 1,10 1 3,14-7 0,11-5-3,12-6 7,14-7-5,5-4 1,5-2 0,-2 0-2,-6 0 2,-7 4 0,-10 4-2,-13 4 6,-10 2-5,-13 4 1,-15 5 0,-11 1 5,-9-2-3,-10-2-2,-5-4 0,-2-10 3,1-6-5,3-9 2,6-12 0,13-7 2,9-6-2,10-8-2,14-8-33,11-10-87,14-8-110</inkml:trace>
  <inkml:trace contextRef="#ctx0" brushRef="#br0" timeOffset="501">670 589 624,'14'2'51,"-7"-8"-16,-4-8-35,-3-2 0,0 12-3,1 4-35,5 2-117,-2 2-75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7.5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268 161 669,'15'-40'62,"-7"4"-12,-4 0 7,-3 5-44,1 18-13,-1 8-5,6 14 1,2 9 0,3 14 4,1 18 0,-6 20 0,-4 21 0,-12 13 0,-7 12-2,-8 3-3,-4 0-1,-1-6 0,3-9-21,6-11 22,3-13-26,8-16-13,8-14 4,4-12-18,5-12-39,9-12-93</inkml:trace>
  <inkml:trace contextRef="#ctx0" brushRef="#br0" timeOffset="302">58 847 506,'-29'-4'103,"9"-2"-39,11-6-21,16-10-42,17 2 22,14 2-6,17-2-16,15 0-1,12 5-15,7 8-48,-1 3-95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8.0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 70 644,'-9'-12'48,"1"-6"-31,0-4-17,4 4-41,3 18-15,1 12-86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4.20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260 165 512,'0'-58'73,"-13"13"-10,-4 12-32,-3 8-18,-2 24 0,0 13-8,-4 17 20,-4 16-18,-1 19-6,3 10 7,5 10-7,8 5 1,5-1-2,8-6-5,7-6 1,10-10-10,8-12-44,9-13-63,9-15-185</inkml:trace>
  <inkml:trace contextRef="#ctx0" brushRef="#br0" timeOffset="3805">5845 524 703,'5'0'86,"-7"-8"-69,-1-6-17,-7 0-50,-16 22-58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4:21.4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0 855 148,'3'-8'82,"-1"0"-13,2-2-31,-4 0 9,0-1 0,0 4 26,0-4-19,-2 0-1,2 0-25,0 1 3,0-1-5,2-2-13,-1 4 2,-1-2-1,2 4-9,-2 0 11,1 3-8,-1 0-7,0 4 1,0 0-2,0 0-3,0 4 1,0 7 3,2 4-2,-1 10 1,2 7 0,0 1 0,0 3 0,2-1 0,-2-3 0,-1-4 0,0-4-8,-2-2 5,0-4-12,-2-6 12,2 0-21,-2-4 11,1-2-13,-4 0-30,-2 2-53,-1 2-59</inkml:trace>
  <inkml:trace contextRef="#ctx0" brushRef="#br0" timeOffset="428">3 768 237,'4'-15'122,"-1"1"-75,3-4-14,7 1-4,0 3 21,3 0-7,4 2-22,2 0 1,1 2-15,1 0-5,0 4 11,-4 0-12,-4 4 0,-4 2-1,-5 2 3,-4 4-3,-2 4 0,-5 4 1,-5 2 7,-4 6-8,-6-2 0,-2 2-1,-3-2-5,3-4 4,1-2-27,3-4-54,3-2-32,3-3-53</inkml:trace>
  <inkml:trace contextRef="#ctx0" brushRef="#br0" timeOffset="780">294 807 279,'0'5'86,"0"-2"-44,-2-3-3,1-3 13,-1 3 9,2-1-8,0 1-37,0-3 13,0 3-15,0-1-5,2-1 0,-2-2-4,3-4-2,1 1-3,0 0 2,5 0-4,4 6 2,3-2 0,2 3 1,0 7-1,1 1 0,-5 3-2,-3 7-2,-7 4 2,-5 3 2,-9 3 0,-4 0 0,-6-2 0,0-4 0,-2-2 0,5-8 3,-1-4-5,7-4 2,2-2 0,5-2 4,2 0-4,2-2 0,2-2 0,4-2-5,6-2 3,6-2 2,5 0 0,6 2-4,3 0 4,0 6-17,-2 0-19,-4 2-77,-7 4-47</inkml:trace>
  <inkml:trace contextRef="#ctx0" brushRef="#br0" timeOffset="1342">627 776 320,'-4'8'100,"3"-3"-36,-1-4-10,2-2-29,2 1 13,3-3-24,0 3-7,1-2 9,3 1-16,-1 1 3,2 0-3,0 0 4,2 0-7,0 1 3,-1 1-12,1 1-11,-2 1-84,-3 1-38,-2 2-64</inkml:trace>
  <inkml:trace contextRef="#ctx0" brushRef="#br0" timeOffset="1602">609 895 212,'1'6'159,"-1"0"-134,3-4 18,0-2 26,3 0-16,-1 0-17,3 0-16,2 0-6,2 0-14,5-2 9,1 2-19,2 0 10,0 2-57,-1-2-93</inkml:trace>
  <inkml:trace contextRef="#ctx0" brushRef="#br0" timeOffset="10717">1076 839 119,'2'-10'127,"0"-4"-86,-2 2 5,-2-5 1,2 3-16,-2 0 20,1 3-15,-1-2 1,2 4 2,-2-2-19,1 4 6,-1-4-8,0 5-13,2 0 15,-2 0-13,1 4-3,-1 0-4,1 4 3,-5 2-5,-4 8 2,-3 6 0,-4 6 2,-1 4-2,1 3 0,6 1-1,1-4 6,3-2-7,3-2 2,3 0-1,1-4 0,3-2 1,4-4 0,1-2-2,4-4 7,1-4-7,4-2 2,0-4 0,-2-2 4,-2-2-4,0-4 0,-1 0 0,-2-2 6,-1-6-8,-1 0 2,-2-4 0,1-2 1,-3-4-1,-3 0 0,-1-2-2,-5-1 7,0 5-8,0 4 3,-2 6-9,4 6 4,-1 6-26,-2 4-25,0 8-20,-4 3-51,0 4-36</inkml:trace>
  <inkml:trace contextRef="#ctx0" brushRef="#br0" timeOffset="11353">1258 780 374,'-6'-1'114,"-1"-2"-30,2-2-25,2 0-8,-1 5-23,6 2 3,-2-2-31,0 0 5,2 0-2,8-3-3,4-4 0,7-1-1,6 1 4,6 0-9,0 1 6,-1 2-13,-2 0 10,-2 0-14,-2 0-16,-4 2-8,-8 0-57,-2 0-32,-7 2 24,-6 0-41</inkml:trace>
  <inkml:trace contextRef="#ctx0" brushRef="#br0" timeOffset="11593">1426 662 324,'-10'-10'99,"1"-4"-8,2 0-25,2 0-5,2 4-31,1 0 5,2 6-34,-2 2 7,2 2-12,0 2 4,2 6 0,-2 8 0,0 8 5,-3 8-6,-2 9 1,-2 2 0,-1 4 0,3-3 0,0-2 0,3-2-1,1-4-9,1-6-6,1-2-22,3-6-29,-1-2-63,2-4-48</inkml:trace>
  <inkml:trace contextRef="#ctx0" brushRef="#br0" timeOffset="12137">1725 648 227,'3'-10'75,"0"-2"-23,-1 0 12,0 0-2,-2 2 14,0 2-27,0 2-14,0 2 1,-2 2-19,2 2-11,0 0-6,0 2 1,0 0-1,0 8 0,0 6 0,0 6 7,-3 8-5,1 6-1,-1 2 1,-3 0 4,2 1-8,-2-3 2,2-6 0,-3-2 0,4-2 0,-3-6-7,3-2 3,-1-4-27,0-2-7,1 0-87,-3 0-44</inkml:trace>
  <inkml:trace contextRef="#ctx0" brushRef="#br0" timeOffset="12518">1857 744 323,'1'-4'127,"2"-2"-57,0-6-26,1 2-5,3 1-13,3-2 2,4 1-21,2 0-1,4 0-1,2 2-2,1 2-2,1 4-1,-5 2 0,0 6-1,-2 0 1,-5 6 0,-4 4 2,-5 5 1,-6 4-3,-5 8 0,-6-1 0,-1 0-1,-4-2 1,3-5 0,1-4-3,1-5-2,7-8 1,0-2-6,5-4 10,2-4-5,5-6-2,5-8-12,5-4 8,7-10-10,3-5 3,4-2 7,-6 2 11,-3 2 6,-5 2 14,-7 9 1,-5 6 11,-1 4-19,-2 8-11,0 4-2,-3 6 0,0 6 1,-4 4-1,-2 8 0,1 3-1,3 2 4,0 1-5,1 1 2,3-1-6,-1 0-1,2-2-38,0-4-58,3-2-57</inkml:trace>
  <inkml:trace contextRef="#ctx0" brushRef="#br0" timeOffset="13061">2278 851 399,'0'-3'85,"3"-2"-69,2-4 16,2 0 16,1 5-34,3-1 7,5 4-17,3-2-3,2 2 0,3 1 0,-3 0-2,1 1-11,-3-1-27,0 0-47,-4-1-35,-1-5-58</inkml:trace>
  <inkml:trace contextRef="#ctx0" brushRef="#br0" timeOffset="13265">2402 703 317,'-9'0'105,"4"-3"-23,0-1-11,3 0-46,2 2-19,2 6 0,-2 5 1,0 4 2,0 7-8,0 9 2,-2 3 2,-1 4-4,1-3-1,-3 0 0,4-3-26,-3-4-30,2-4-77,2-6-100</inkml:trace>
  <inkml:trace contextRef="#ctx0" brushRef="#br0" timeOffset="13802">2594 833 208,'-4'0'0,"2"1"-102</inkml:trace>
  <inkml:trace contextRef="#ctx0" brushRef="#br0" timeOffset="14201">2587 819 227,'-2'-3'91,"4"2"-57,-4-3-24,9-2-5,-7 4 4,2 0 24,-2 2-1,0 0 9,1-3 28,-1 3-21,0 0-17,-1 0-24,1 0-5,-2 3 5,0 1-7,-3 6 0,-3 5 4,-4 10-1,1 7-5,-3 2 2,4 4 0,3-4 1,4-2-1,3-4 0,3-3-2,4-7 5,1-5-4,4-4 1,5-8-4,4-5 0,3-4-8,1-6 0,0-6 6,-2-8-7,-2-6 5,-7-4-3,-4-2 10,-4-2 0,-6 8 1,-3 3 0,-6 10 7,1 6-7,-2 9-3,-2 8-24,2 6-56,0 6-31,3 3-102</inkml:trace>
  <inkml:trace contextRef="#ctx0" brushRef="#br0" timeOffset="14670">2901 843 423,'-10'-9'85,"2"1"-26,3-6-27,5 0-8,3 9 0,4-2-22,4 4 5,6 0-7,4 3 0,0 3 0,1 0 4,-3 1-8,-3 3 3,-5 3 1,-4 2 1,-7 2-1,-3 4 0,-6 2-1,0-4 3,0 0-4,1-6 0,3-4 2,1-4 4,4-4-4,4-6 0,2-10-1,6-9 3,3-6-3,3-10 1,2 1 0,-1 6 2,-6 8 0,-4 10 3,-5 8-5,-1 12 0,-6 10-2,-3 10 2,-1 8 0,-1 9-3,0 3 3,1 0-22,5-4-64,4-4-127</inkml:trace>
  <inkml:trace contextRef="#ctx0" brushRef="#br0" timeOffset="15074">3232 652 383,'7'-32'155,"-3"6"-70,0 6-44,1 2-15,-2 8-22,3 8 0,0 6-4,1 2 0,0 6 2,-3 6-2,-2 4 0,-4 6 0,-5 4 1,-4 2-2,-6 2-1,2-6-1,0-6-2,4-6 5,5-5-3,5-5-1,8-7 3,7-1-1,8-4-18,10-3-33,7-4-31,-1 1-70</inkml:trace>
  <inkml:trace contextRef="#ctx0" brushRef="#br0" timeOffset="15387">3426 897 392,'7'2'139,"1"-6"-57,4-4-66,3-6-11,-1 6 7,5 0-12,-2 4-7,-2 2-2,-5 2-58,-2 0-63,-2 0-12</inkml:trace>
  <inkml:trace contextRef="#ctx0" brushRef="#br0" timeOffset="15524">3533 783 307,'-12'0'101,"3"0"-27,5-3-62,0 3 13,-1 6 38,2 6-34,-2 6-19,-1 7-4,0 3-5,1 2-2,2 0-17,1-2-47,2-2-62,4-6-137</inkml:trace>
  <inkml:trace contextRef="#ctx0" brushRef="#br0" timeOffset="15734">3621 847 396,'0'0'105,"0"-2"-73,4-4-31,1 1-1,1 5 0,3 3-18,0-1-112</inkml:trace>
  <inkml:trace contextRef="#ctx0" brushRef="#br0" timeOffset="15885">3858 826 439,'-1'-3'99,"-1"-4"-66,8-2-33,0-4-9,5 9-7,1 4-79,3 4-99</inkml:trace>
  <inkml:trace contextRef="#ctx0" brushRef="#br0" timeOffset="16038">4021 797 374,'-4'0'167,"3"-4"-108,1-3-54,1-3-2,5 6-3,4 4-13,0 3-114,0 1-63</inkml:trace>
  <inkml:trace contextRef="#ctx0" brushRef="#br0" timeOffset="16366">4140 734 373,'-11'2'100,"5"-2"-32,7-4-64,4 0 35,2 1 1,3 0-37,5-1 2,-2 2-5,2 0 0,4 2 0,1 0 0,0 0 0,5-2-1,0 0-13,-1 0-17,-5 1-47,0-6-43,-8 1-64</inkml:trace>
  <inkml:trace contextRef="#ctx0" brushRef="#br0" timeOffset="16485">4292 562 371,'-11'-2'149,"1"0"-55,5-2-55,3 2-25,2 6 1,0 4 0,0 8-6,0 8-5,0 10-2,-1 4-4,-1 4-3,1 2-37,-2 1-52,-3-7-314</inkml:trace>
  <inkml:trace contextRef="#ctx0" brushRef="#br0" timeOffset="16961">4522 462 391,'1'-14'128,"2"-1"-56,-2 1-25,-1 6-12,2 1-27,-2 4-8,1 6-1,-2 7 1,-2 8 6,-6 10-2,-1 12-4,-7 6 0,1 0 0,-1 2 2,3-6-2,4-2 0,7-8 0,3-3 2,3-7-2,7-8 0,4-7 0,6-3 3,3-8-3,6-6 0,1-5-1,0-10-7,-2-7-5,-2-8-16,-7-4 18,-7-2 8,-7 4 3,-6 8-1,-5 8 0,-6 14-36,-1 12-37,-1 12-88</inkml:trace>
  <inkml:trace contextRef="#ctx0" brushRef="#br0" timeOffset="17738">4854 596 328,'2'-6'149,"0"0"-40,0-4-48,-1-2-20,1 4-21,1 2-5,-1 4-15,1 0 0,0 2-1,4 4 4,3 2-3,2 0 0,1 4-1,2 2-8,-3 2 9,-4 2-2,-2 2-3,-8 4 4,-8 6 1,-4 2-6,-5 0-8,-3 2 13,2-3-13,1-5 2,4-8 11,3-4-5,6-6 6,3-6 0,3-4 0,6-8-3,6-5 3,5-6-1,6-8 0,3-5-21,1-4-23,-2-4 12,-3 2 33,-4 2 1,-4 8 8,-6 8 17,-5 10-16,-4 8-9,-2 10-1,-6 6 0,-3 8 3,-1 8-3,-4 6 1,4 2-1,1 2 3,2-2-3,2-1-1,3-4-11,0 0-73,3-3-68</inkml:trace>
  <inkml:trace contextRef="#ctx0" brushRef="#br0" timeOffset="18302">5091 161 317,'-3'-4'113,"3"2"-91,-1 0-18,2 4 7,-2 8 12,1 6-3,-2 6-7,-3 8 0,-1 2-1,-1 4-12,-2-2 14,6-1-14,0-8 2,3 0 0,1-7 0,1-4-2,3-6 0,0-2 0,4-4-5,-2-8 5,7-8-22,0-9 9,3-7-5,-1-8-4,1-4 18,-1 0 4,0 6 41,-5 2-9,-1 10 4,-3 8 3,-2 6-37,-2 4-2,-3 8-1,2 8 1,-4 6 3,1 8-3,-3 4 0,1 2 0,-2 2 0,1 0-3,1-1-26,0-3-89,1-5-61</inkml:trace>
  <inkml:trace contextRef="#ctx0" brushRef="#br0" timeOffset="18734">5367 235 416,'2'-6'121,"5"-2"-97,0-2 5,1 6 15,2 0-37,1 2-5,-1 0-2,2 2-2,-3 2-5,1-2-16,-3 2-68,0-4-80</inkml:trace>
  <inkml:trace contextRef="#ctx0" brushRef="#br0" timeOffset="18903">5578 30 355,'-1'-8'130,"-2"1"-30,0 0-46,3 2-22,0 2-12,0 6-13,-1 5-5,-1 7 3,-3 10-5,-1 9 2,-3 6-3,-1 6 1,-3 4-25,-1 4-36,-1 0-168</inkml:trace>
  <inkml:trace contextRef="#ctx0" brushRef="#br0" timeOffset="20004">5237 658 213,'0'2'60,"-1"-2"-44,1 0 13,-2-2 17,2 2 2,-4 0-3,3-2-14,-1 0 36,2 0-20,0 2-13,2 0 1,-2-2-17,-2 2-5,2 0-5,2-2 0,-2 2 0,0 0-8,3 2 0,-3-4-6,-2 4 6,4-2 0,3 0-2,7 0 12,5-2-11,5 0 1,2-2 0,0 0 10,-4 0-9,-2 0-1,-3 0 0,-5 2 6,-3 0-9,-2 0 3,-4 2 0,-1 0 0,0 0 0,0 0-3,0 0 2,0 0-28,0 0 16,-1-2-31,1 4-50,-3 0-17,-3 4-50</inkml:trace>
  <inkml:trace contextRef="#ctx0" brushRef="#br0" timeOffset="20581">5184 819 311,'1'4'106,"1"-2"-63,-1-4 10,3 0 11,-2 0-31,1-2-3,1 1-21,0-1 1,1 1 18,2-1-27,-2 1 30,2-1-21,1-1-8,4 0 16,3 1-14,0 0 2,4 3-6,-1-2 4,-1 3-5,-1 0 1,1 0 0,0 0 3,-2 0-2,-1 0 2,0-1 1,-4 1 4,-3-3 9,-4 3-4,-1 0-12,-4-2 16,2 2-17,0-1 0,0 1 0,0 0 3,0-3-9,0 3 6,2 0-31,-2 0-14,0 3-59,-2 4-97</inkml:trace>
  <inkml:trace contextRef="#ctx0" brushRef="#br0" timeOffset="25058">5764 590 124,'0'0'55,"-2"-2"-3,2 0-13,-2-2-11,-1 0 24,-1 0-36,3 2 8,-2-2 1,3 2 1,-2 0-3,2 0-8,-2 0 21,2 0-16,0 0 4,-2 0-10,2-2-10,-1 2 16,-1-2-16,1 2-1,1 0-2,-2 2 3,4-2-5,-2 2 1,0 0 0,1-2 1,1 0-1,-1 0 0,1-2 0,0 0 2,1-2-3,0 2 1,-1 0 0,2-2-3,1 2 3,-1 0 0,0-1 0,2 4 4,1-3-4,0 2 0,1-2 1,4 2 1,-2 0-1,2-1-1,1 2 4,-1 1 0,-2-2-1,0 2-3,2 2 2,-2-1-1,0 2-1,0-1 0,0 2 1,0 0 2,-2 1-5,2 0 2,-2-1 0,-3 0-1,1 0 1,-3 0 0,-2 0-1,-1 0 4,2 2-4,-2 0 1,-2 2 0,1 2 1,-1-2-1,-1 4 0,-2-2 1,0 2 1,-1-2-3,2 4 1,-3-4 0,2 2 0,0-2 0,-1 0 0,0-2 1,1-2 2,0 0-4,-3 0 1,1 0 0,-1-2-1,2 0 1,0 1 0,-1-1 1,3-3 2,0 3-6,-3-2 3,0 5 0,1-2 0,-2 1 0,-2 1 0,1-2-1,3-1 5,2-2-6,1 1 2,3-3 0,0 0 3,0 0-2,0 0 0,0 0 15,2 0-12,-1-3 5,1 1-9,1-2 0,2-1-2,2-2 2,3 1 0,2-4-1,3 2 3,2-2-4,1 0 1,0 0 1,1 0 0,-2 2 0,-3-2 0,0 0 1,-3 2 2,1 0-5,-4 0 2,1 0 0,-4 2 0,0 0 0,-2 0 0,3 0-1,-3 0 4,1 0-5,2 2 2,-2-2 0,2 0-1,-2 2 1,3-2 0,-2 0 1,-1 0 0,1 0-2,0 0 1,-2 0 0,0 0 0,3 0 0,-3 0 0,0-1 0,1 2 2,0-1-4,-2-1 2,2 2 0,-1 1-1,-2 0 1,-1 2 0,2-1 1,-2 3 1,2-1-3,-2 1 1,2-3 0,-2 2 2,0-1-2,0-2 0,0 1 3,0-1 0,-2 3-5,0-2 2,0 2 0,1-1 0,-2 0 0,-3 0 0,3-1 1,0 3 3,-1-1-7,3 1 3,-1 1 0,1 2-1,-3-1 1,-1 3 0,-2 2 1,-1 1 2,0-1-5,1 4 2,1 1 0,-1 0 2,1 2-1,0-2-1,3 4 5,-2-4-2,1 2 1,1 0-4,-2-2 0,0 0 3,1 2-3,1 0 0,0 0 2,-1 2 3,3-2-5,-2 2 0,1-2 0,-2-2 1,1 0-1,3 0 0,-1-2 2,1-1 3,0-4-8,1-1 3,1 2 0,-1-2 13,1 0-12,2 0 3,2 0 9,1 2-10,3-2 6,3 3-9,4-1 1,-1-1 1,5-1-2,-3 3 0,-2-4 3,2 1 2,-4-1-7,2-3 2,-5 0 0,1 0 5,-2-3-5,0 2 0,0-3-1,2 2 4,1-2-6,0 0 3,1 1-10,-4-1 9,-2 3-28,-3-1-42,-5 4-251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8.7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447 525 427,'-9'-32'120,"1"-6"-58,3 0-25,4-2-27,7 8 22,13-3-27,9 2-2,12-3 3,13 1-4,12 1 1,9 6-3,1 12-1,-1 14-5,-11 16 6,-12 18 0,-19 15-2,-19 12 2,-16 14-2,-18 11-3,-14 4-3,-9 2 4,-5-9 4,-2-15 0,8-20-2,8-14 6,13-18-8,11-14 2,15-20-13,15-12 13,14-20 2,14-18-8,8-13 1,5-1-27,-1 2-3,-8 8 29,-7 14 8,-12 16 3,-11 13 15,-9 13 3,-7 10-21,-5 12 1,-5 10-1,-1 15 0,-3 13 0,-2 18 3,-1 20-3,2 12 0,4 5-2,5-3-40,9-10-99,10-22-162</inkml:trace>
  <inkml:trace contextRef="#ctx0" brushRef="#br0" timeOffset="480">1491 403 622,'2'-16'62,"-4"2"-30,1 2-32,1 6-3,1 14 3,5 14 2,1 14 0,2 20 1,-4 16-3,-2 14-3,-3 11-48,-3-3-86,-2-8-84</inkml:trace>
  <inkml:trace contextRef="#ctx0" brushRef="#br0" timeOffset="2332">428 116 239,'3'-32'86,"-4"6"-18,-5 6 13,-4 4 30,-2 4-68,-4 4 7,2 6-30,-5 4-2,-3 10-4,-6 12-10,-7 16 12,-5 18-6,-5 18-8,0 29 12,0 23-13,6 22 0,11 21-1,9 7 2,19-3-7,24-19 5,25-21-11,27-25 10,33-28-26,28-28-66,28-27-69,24-26-174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29.4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0 342 636,'7'-28'73,"-4"6"-30,-5 2-43,2 12-3,5 8 2,6 10 2,3 10 2,3 10-3,-2 10 0,0 9-4,-5 5 2,0-3 2,-2-4-6,3-9 2,2-12 3,5-10 1,7-14 0,7-10 0,4-10 0,3-12-9,1-8 1,-5-6 8,-3-1 4,-10 4-3,-7 10 10,-7 9-10,-5 10-1,-3 12-4,-1 15 4,-4 10 0,-4 19 2,-4 23-2,-5 25 0,-4 16 2,0 13-2,5-3-1,6-4-36,11-17-26,11-17-190</inkml:trace>
  <inkml:trace contextRef="#ctx0" brushRef="#br0" timeOffset="383">845 926 656,'-3'-16'57,"-7"4"-41,0 2-3,1 15-12,-1 20 20,2 11-9,-4 16 3,-1 14-13,-2 12-3,1 8 1,3 1-22,5-1-3,0-12-30,8-18-66,5-14-89</inkml:trace>
  <inkml:trace contextRef="#ctx0" brushRef="#br0" timeOffset="592">1186 839 555,'18'-48'64,"-5"5"-6,-6 0-21,5 1-34,5 14 27,9 4-9,8 4-17,6 6 5,5 6-9,2 8 0,0 10-4,-5 8 1,-4 4 3,-10 2-14,-6 0-6,-10-6 18,-10 0 0,-12 4 2,-14 6 0,-7 3 1,-10 6-3,-2 4 2,1-1 0,7 4-2,5 2 2,8 0 0,11-2 0,5-3 2,12-4-4,7-6 4,9-8-1,8-9 19,8-10-15,8-9-2,10-12 0,4-2-3,6-6-4,-1 4-31,-4-4-38,-7 3-180</inkml:trace>
  <inkml:trace contextRef="#ctx0" brushRef="#br0" timeOffset="1003">2073 172 609,'0'-40'65,"4"4"-11,6 2-42,5 2 12,6 15-8,14 9 6,9 10-10,3 16-11,5 20 12,3 20-13,-5 29 1,-10 31 2,-17 38-2,-21 29-2,-20 18-17,-24 1-20,-20-7 2,-20-27-35,-23-19-59,-23-25-123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1.7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151 29 430,'-13'5'128,"1"-5"-28,4-1-47,1-6-15,5 6 8,7-2-44,13-3 0,16-2-2,15 2-13,10 2-46,6 8-73,-4 9-175</inkml:trace>
  <inkml:trace contextRef="#ctx0" brushRef="#br0" timeOffset="191">5 492 512,'-6'28'37,"11"-10"-36,13-14 46,14-8-22,13 0-25,17-6 0,8-2 0,7 0-132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2.1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350 194 446,'21'-51'121,"-10"5"-68,-10 6-12,-6 8-15,-8 14-23,-5 10 4,-7 10-7,-9 12 0,-6 16 0,-3 12 0,-1 16 0,3 13 0,2 9 2,7 8-2,6 4 0,9-2-1,10-1-1,14-9 2,11-10 0,14-14-1,8-18 8,10-18-7,12-16 0,6-15-13,3-14-10,-3-5-106,-8-4-196</inkml:trace>
  <inkml:trace contextRef="#ctx0" brushRef="#br0" timeOffset="338">671 605 624,'0'12'97,"0"-5"-88,0 0 2,0 3 4,-2 16 2,2 22-3,0 26-12,-1 20 9,-3 16-17,-1 11 6,-2 1-52,2-8 1,0-9-183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2.9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94 619,'9'-18'99,"-5"0"-68,3 0-22,5 2-10,3 16 1,5 8 0,7 10-4,-2 16 5,-2 14-4,-1 16 3,-5 15 0,-6 9 5,-4 6-5,-2 2 0,0-1 0,2-9 1,0-14-1,1-16 0,4-18 1,-2-18 8,1-17 1,6-21 2,3-21-8,3-17 6,6-20-8,3-20-2,1-11 0,6-7-7,0 0 4,0 6-6,-6 21 1,-6 25-54,-5 26-64,-10 26-185</inkml:trace>
  <inkml:trace contextRef="#ctx0" brushRef="#br0" timeOffset="406">629 353 673,'-9'34'29,"5"-6"-28,1-6-1,7 4 0,-1 16 17,0 15-12,-1 13-2,-4 16-6,-5 12 13,-6 9-24,-1-2-1,2 0-49,9-11-86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3.7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30 311 451,'-8'6'135,"-1"-6"-63,2-4-29,1-4 14,4 4-20,2 2-5,2 0-20,6-2 0,12-4-2,17-4-7,13-2 0,19-2 0,10-4-3,5 4 0,-3-2 0,-5-2-12,-9-2 7,-13 4-46,-16-2 4,-16-1-49,-20 3-143</inkml:trace>
  <inkml:trace contextRef="#ctx0" brushRef="#br0" timeOffset="223">369 0 431,'-12'8'194,"4"-4"-194,3-1 2,5 2-1,0 13 13,3 13 12,0 9-19,1 14-6,1 8-1,0 10 11,1 0-15,4 3 4,2-6-29,5-6-43,15-11-31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34.41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123 1115 603,'4'-38'84,"0"4"-55,2 6-21,6 3-8,5 18 0,5 4 5,4 8-4,0 3-1,-3 10 0,-3 6-1,-11 7 1,-13 14 0,-12 9 0,-16 10 5,-10 6-5,-5 3 0,0-5-4,5-4 9,12-12-7,11-10 2,9-14 0,7-10 2,16-14-1,11-12-1,17-8 0,15-8 1,20-6-6,12-4-36,7-4-40,4-8-221</inkml:trace>
  <inkml:trace contextRef="#ctx0" brushRef="#br0" timeOffset="334">630 744 470,'0'-4'67,"6"0"-62,6 0-3,2 4 6,3 6 5,1 12-11,-2 10 22,-5 14-13,-4 10-5,-4 13 0,-1 4-6,-2 3 0,3-1 0,7-7 11,6-5-4,5-14-7,6-9 1,1-9 7,0-16-7,-1-11 1,0-15-2,-2-20 10,0-16-11,2-20 1,1-15-12,5-12 7,6-13-7,3-1 12,-2 8 5,-5 13-3,-8 23-4,-9 28-17,-8 26-103,-5 24-27</inkml:trace>
  <inkml:trace contextRef="#ctx0" brushRef="#br0" timeOffset="676">1249 1107 519,'6'30'115,"-2"-12"-93,8-12-21,2-8 10,5 4-11,4 2 0,-1 2-2,-6 2 3,-9 4-1,-7 6 0,-11 4 1,-11 6 2,-6 2-3,-6 2 0,1 1 0,6-4 3,9-3-5,6-1 2,9-5 0,8-8 9,8-8 17,12-4-13,12-11-2,12 0-6,6-5 2,7 0-7,1 0-2,-3 2-3,-7 6-34,-8 2-66,-13 2-197</inkml:trace>
  <inkml:trace contextRef="#ctx0" brushRef="#br0" timeOffset="1070">2079 1185 536,'27'-16'30,"10"-6"-8,9-4 22,6 0-6,6 4-3,1 0 6,2 1-37,-3 3 3,1 3-6,-3 3-1,-7-1 0,-9 3-2,-12 2-46,-7-2-26,-11-4-257</inkml:trace>
  <inkml:trace contextRef="#ctx0" brushRef="#br0" timeOffset="1261">2485 732 500,'-11'10'39,"1"2"-27,-3 2 24,-3 12 5,-3 14-18,-8 12 4,0 12-23,2 7-2,0 9-2,5 4 10,6 2-14,6-2 4,9 1-27,13-9-14,13-12-194</inkml:trace>
  <inkml:trace contextRef="#ctx0" brushRef="#br0" timeOffset="1517">3246 315 492,'-10'-26'79,"-3"8"-67,-1 5-8,-6 16 1,-5 15 0,-7 15 12,-8 18 5,-7 17-20,2 11 16,2 8-7,4 2-7,10-1 7,8-4-11,11-7 2,37 115-2,-9-172 8,1-6-4,4-4-4,2-6-8,24 8 1,4-12-75,1-12-203</inkml:trace>
  <inkml:trace contextRef="#ctx0" brushRef="#br0" timeOffset="1809">3460 870 474,'-10'-2'105,"3"-6"-45,2-2-34,4 0 0,1 6 13,-2 0-34,2 4-4,0 0-1,2 0-28,-2 2 12,0 0 8,0 2 5,0 2 0,0-2 4,-2 0-1,0 0 0,2-2 6,0-2-9,0 0 3,0 0 0,0 0 8,0 0 3,0 0 4,-2 0 9,4 0-15,-2-2 25,0 2-18,0 0-7,0 0 8,0 0-17,2-2 1,7 0-2,10-2 5,8 0-9,6 0 5,5 2 0,0 4-8,-7 2 5,-4 2-9,-9 2 7,-6 4-19,-9 4 20,-13 4 3,-8 8-8,-14 7 6,-11 6-7,-9 6 2,0 1 6,2-2-18,8-6 16,11-10 4,11-10 0,10-8-1,8-8 2,5-6-1,13-4 0,8 0 6,8-4-6,8 0 3,2 2-2,-2 4 10,-7 2-11,-4 6 0,-6 4-3,-7 6 2,-5 4 0,-8 6 1,-8 4 0,-8 6 2,-10 7 0,-8 0-2,-5 2 0,-6-3 11,-4-6-10,-2-10-1,-4-8-8,-1-8 3,-4-6-53,5-8-81,10-6-47</inkml:trace>
  <inkml:trace contextRef="#ctx0" brushRef="#br0" timeOffset="2529">4034 427 432,'9'-16'173,"-2"6"-113,-3 6-60,0 0 0,1 14 1,2 10 1,-1 12 0,0 14-2,-2 13 12,-2 10-14,-4 10 2,2 1 0,0 0 4,2-4-3,5-1-1,0-11 0,3-8 3,0-14-3,-2-12 0,0-12 0,-1-12 14,-1-10 5,4-8-16,4-10-3,1-14 9,5-14-8,2-13-1,0-10 1,4-16 4,4-13-4,10-14-1,4-6 0,4-7 3,1 9-6,-7 16 3,-12 25-2,-11 29-2,-9 24-58,-7 26 26,-9 20-26,-5 18-164</inkml:trace>
  <inkml:trace contextRef="#ctx0" brushRef="#br0" timeOffset="2979">4601 796 403,'-2'14'125,"2"-4"-48,0-6-29,0-4 13,0 2-21,2-2 24,-2 2-23,0-4-1,4-2-16,0-2-24,8-4 0,7-2-5,9-4 10,10 0-9,6 0 4,5 0-2,2 2-4,-4 4 2,-4 6-7,-6 4 4,-8 8-29,-9 4 27,-10 4-15,-12 8 24,-10 4 0,-11 6 0,-9 4 0,-8 4-2,0-2-1,-2-1-3,2-3 6,3-7-4,7-6 1,8-10 3,9-4 0,6-7 0,4-2 3,3 0-8,6-2 5,8 0 0,8 2 6,6-2-6,5 2 6,1 2-6,-6 4 11,-2 6-17,-7 4 6,-2 8 0,-5 8 0,-9 8 0,-9 6 0,-14 6 0,-14 5 2,-11-1-7,-8-6 5,-5-6 0,3-12 4,2-14-4,6-14 1,7-10-1,7-10 8,4-12-8,11-6 0,10-8-8,11-4-6,12-1-62,13 1-35,11 6-216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47.3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339 0 466,'-29'11'28,"-9"18"11,-8 13-3,0 16-2,-1 16-16,2 12 24,6 4-36,11 3-4,12-1 6,10-2-7,18-5-1,15-12 0,13-12-21,15-19-15,12-18-151</inkml:trace>
  <inkml:trace contextRef="#ctx0" brushRef="#br0" timeOffset="11322">8625 226 828,'35'-12'104,"-21"2"-43,-12-6-61,-6-2-31,1 16-75,-12 18-13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42.1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532 153 538,'-33'-28'65,"-8"-2"-57,-2-5 28,-2 6-25,1 11-1,4 7 7,4 8-16,-1 9 12,0 10-13,2 10 2,2 16 3,0 12-5,4 10 5,6 10-5,7 7 10,10 3-10,7-4 0,10-2 0,7-10 10,12-9-7,7-17 2,9-14-5,5-16-3,2-15 1,-1-8-14,-4-10-29,-8 2-24,-9-2-141</inkml:trace>
  <inkml:trace contextRef="#ctx0" brushRef="#br0" timeOffset="564">1164 727 531,'-3'0'165,"-3"-4"-83,3-3-23,-2-4-53,2 4 12,3 10-13,0 2 18,1 8-15,3 9-7,-1 10-1,-1 12 0,1 10 8,-3 10-19,-2 2-4,1 2-20,-1-6 4,2-8-30,0-7-34,3-13-196</inkml:trace>
  <inkml:trace contextRef="#ctx0" brushRef="#br0" timeOffset="11168">1197 843 205,'-2'8'56,"-1"-2"-37,2-6 6,-2 0 26,3-2 2,0 2-11,0-2-8,-1-2 9,1 0-11,0-2-16,0 0 1,4-2 18,-3-2-16,2 2-3,1 2 26,-4-3-20,2 4-18,-2-4 28,-2 5-17,0-1-13,0 3-2,1 0 6,1 2-14,-2 0 7,2 5-1,0 12-2,-1 6 5,-2 18-1,0 15 0,2 14 5,-2 11-7,0 6 2,2 2 0,-1-5 2,-1-6-2,2-12 0,-3-8-1,2-9 3,2-11-4,0-10 2,-1-4 0,1-10-1,-2-6 1,1 0-5,-6-4-3,-5-2-6,-3 0 11,-5-4 3,-3-6-2,-7-6-2,-2-2-3,-3-8-7,-2-2 6,-1-4-1,4-2 4,4 2 3,6 2-28,9 3-23,11 0-118,7-6-67</inkml:trace>
  <inkml:trace contextRef="#ctx0" brushRef="#br0" timeOffset="11724">1234 430 741,'-11'-35'58,"-3"3"-24,0 3 1,3 4-35,8 13-16,7 10-9,12 4-14,7 5-36,10 2-208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43.94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39 104 638,'10'-6'84,"-3"0"2,-2-6-55,3-6-21,9 4 15,10 0-21,9-2 0,12 4-4,1 6-26,3 8-43,-3 6-32,-11 10-175</inkml:trace>
  <inkml:trace contextRef="#ctx0" brushRef="#br0" timeOffset="201">11 361 634,'-7'13'48,"3"-6"-46,7-11 3,5 4 41,7-4-10,10-3-31,12 2-3,6-1-2,9-1-61,1 6-48,-4-1-322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02.14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 74 175,'-1'-6'52,"-1"2"-3,2 0-28,-1 0 6,1 0 5,0 0 0,-2 0-25,1 2 12,-2-2-7,2 0 3,1 2 16,-2-2-19,1 0 6,-1 0 4,2 0-21,-4-2 21,4 2-4,-1 0-4,-1 4 1,2-2-9,0 2 8,0 0-14,0 0 0,0 0 10,0 2-5,0-4 4,0 2 7,0-2-13,0 2 8,0 0-11,0 0 2,0 2-3,0-2 1,0 2 0,2 2-1,-1 2 2,2 4-1,-2 4 0,1 4 0,-2 2 1,0 6-1,-2 0 0,2 4 0,-4-2 6,4 4-8,-1-2 2,-1 1 0,1-3 0,1-1 0,-2 2 0,0-5 1,1-4 2,-1 0-6,0 0 3,-1-2 0,-2 0 0,1-2 0,0-2 0,-2-2 2,3-2 0,2-2-4,-1-2 0,0-2 2,2-2-8,0 0-3,0-2-25,2-2-64,-2 0-113</inkml:trace>
  <inkml:trace contextRef="#ctx0" brushRef="#br0" timeOffset="690">115 194 316,'2'-4'63,"-2"-2"-29,0-2 0,-2 0 25,2 2-22,-1 2-8,2 0 13,-1 0-38,2 2 1,3-2 0,0-2-3,3 0 17,4-2-16,4 0 3,0 0 9,1 4-11,-1-2 2,1 2-6,0 2 3,1 4-2,1 0-1,1 2 0,-2 4-2,0 4 2,-4 0 0,-6 4-3,-1 0 3,-4 0-1,-3 0 1,-1 2 0,-8-2-3,-1 2 6,-5-2-4,-5-2 1,-2-1 0,1-3-2,-5-2 2,1-3 0,4 2 0,0-1-5,7-1-1,1 0-4,4-3 2,0 0 1,5-1 2,-2-1-21,2 3-5,0-2-52,-1 2-6,-2-1 2</inkml:trace>
  <inkml:trace contextRef="#ctx0" brushRef="#br0" timeOffset="1267">376 379 334,'4'3'80,"-3"0"-12,1-6-56,-2 2 14,-2 1 34,2 0-35,0 1-13,0 2-12,2-3 0,-2 2 2,0-2-2,0 2 0,-2 2-1,2 2 2,-3 4 4,-1 2-5,0 6 0,-2 0 3,-2 4-2,1 0-1,-1 0 0,-1-2 0,2 0 4,-2 0-4,2-2 0,1-3-1,-1-1 1,2 0 0,0-2 0,0-5 2,1 1-4,3-4 2,-1-2 0,2-2 6,0 0-5,0-2 0,0 1-1,0-2 2,0-2-2,0-4 0,2 0 0,-1-4-1,5-3 1,0 0 0,4-2-1,4-4 1,-1 2 0,3-2 0,-2 0 0,1 2 0,-2 2 0,0 2 0,0 4 0,-3 2 0,-2 4-4,0 2 4,-2 2 0,-2 2-3,3 2 4,-1 0-1,0 0 0,-3 4 0,0-2-1,1 4 1,-1 2 0,-1 2 0,-1 2 1,1 2-1,0 0 0,0 0 0,-4 2 0,2-2 0,-2 0 0,-1 2 2,1-2-2,1 0 0,-1-1 0,0-1 2,2-5-4,0 1 2,2-2-4,-2-2-21,2-2-45,-1-1-3,1-2-30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45.8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484 738 347,'12'-30'79,"-3"-2"-12,-5 0 9,-4-1-34,0 4-8,-3 0 0,-4 1-21,-1-2 5,-2 4-12,-2 2 0,0 6-5,-1 8-1,-4 10-1,-5 8-2,-2 10 3,-7 12 0,1 10-1,-1 11 3,4 11-6,4 7 4,7 10 0,9 3 2,8-4-1,9-1-1,6-9 0,3-4 6,3-8-10,-4-6 4,-3-6 0,-5-5 3,-3-8-3,-5 0 0,-8-2 0,-5 2-4,-10 3 1,-8-2-61,-8 2-112</inkml:trace>
  <inkml:trace contextRef="#ctx0" brushRef="#br0" timeOffset="394">0 1225 657,'12'-24'53,"1"0"-37,9-2-15,8 0 13,13 6-7,14 4-6,6 4-1,2 8-29,1 8-50,-6 8-209</inkml:trace>
  <inkml:trace contextRef="#ctx0" brushRef="#br0" timeOffset="535">653 1193 644,'5'6'66,"-3"0"-58,1-4 3,-1 0-11,3 10 13,0 10-1,0 12 6,-1 8-18,0 12 1,-1 9-1,-1-1-14,-2 0-13,2-8-52,0-10-188</inkml:trace>
  <inkml:trace contextRef="#ctx0" brushRef="#br0" timeOffset="789">1021 868 636,'-6'-22'66,"2"0"-5,4 0-50,6 2-7,13 8 3,8 2-6,8 2 1,5 6-4,-2 8 5,-1 8-6,-7 12 3,-9 6 0,-8 6 1,-13 6-1,-9 4 0,-6-4 0,-2 1 3,0-9-8,3-6 5,5-12-6,4-6 6,2-10 0,6-8-3,5-13-15,9-8 15,7-15 3,10-11 0,4-2 0,0 2 4,-4 11 1,-10 12-1,-7 14-4,-5 12 0,-4 12 0,-1 14 1,-4 12 1,-3 16 10,-6 13-12,-4 9 0,-6 1-1,5 0-35,1-11-28,8-14-147</inkml:trace>
  <inkml:trace contextRef="#ctx0" brushRef="#br0" timeOffset="1200">1631 736 636,'15'-42'61,"-5"12"-25,0 7-24,0 5-10,3 17 15,7 2 14,4 9-9,-1 8-4,4 11-15,1 9 5,-1 12 3,-2 10-11,-5 8 0,-10 2-2,-13 3 2,-17-3-16,-14-4-21,-11-4-24,-10-4-8,-10-8-196</inkml:trace>
  <inkml:trace contextRef="#ctx0" brushRef="#br0" timeOffset="2801">1932 990 397,'1'3'99,"1"-6"-48,-1-1 1,-1 2 2,2 2-17,-2-2-6,0 2-28,1 0 1,-2 0-3,1 0-1,0 0 0,0 0 0,0 0 5,1 0-10,-1 0 5,0 0-3,-1 0 2,1 0-11,0 0-6,0 0-12,1 0-17,5-2-11,-1 2-59,0-1 3,0-3-17</inkml:trace>
  <inkml:trace contextRef="#ctx0" brushRef="#br0" timeOffset="3035">1961 964 218,'-1'-2'102,"-1"2"-13,2-1-13,-1 1-5,2 0-19,-1 0-39,0 0 10,2 3-10,-2 5 26,0 6 2,0 7-4,-3 6 1,1 8 1,-7 3-31,-1 6 22,-4 4-23,-6 4-7,-4 2 8,-3-2-8,-2-5 0,2-6-3,-2-6-50,1-9 8,1-6-30,4-6-50,2-10-329</inkml:trace>
  <inkml:trace contextRef="#ctx0" brushRef="#br0" timeOffset="3625">2195 615 602,'-1'-18'80,"-4"4"-20,0 0-5,0 4-38,3 8 14,0 2-31,4 2-3,2 4 1,0 11 3,3 5-1,6 11 0,1 7 5,1 7-6,0-3 1,2 0 0,-2-10-7,-2-4 6,1-8-9,-1-10 7,0-6-22,3-10 24,5-10-12,3-12-1,0-10 13,5-12-13,-4-4 14,-2 2 2,-4 5 2,-6 13 24,-5 12-28,-5 13 1,-3 4-4,2 10 6,0 8 3,-2 16 20,0 14-24,-2 16 13,-1 11-15,-6 8 0,-2 2 5,-2-2-5,-2-7-13,-1-11-17,3-12-54,5-12-34</inkml:trace>
  <inkml:trace contextRef="#ctx0" brushRef="#br0" timeOffset="3832">2717 966 633,'6'-5'62,"-3"-2"-59,-2 3 11,-2 2-9,-2 8 30,0 12-8,-5 8-3,-6 13-19,-2 8-4,-6 4-1,-2 1 2,3-2-9,1-4-31,5-6-56,5-8-167</inkml:trace>
  <inkml:trace contextRef="#ctx0" brushRef="#br0" timeOffset="4151">3041 884 553,'-9'-16'76,"3"0"3,1 0-50,3-2-14,5 4 10,9 2-18,7 0-4,4 0-3,6 2 6,2 4-8,1 2 2,-4 1 0,-1 3 1,-5 3-1,-4 1-3,-3-2 1,-5 4-32,-3-2 33,-5 2-3,-4 6 4,-5 6 0,-3 8 0,-5 8 0,-5 8-2,0 0 6,0 3-6,4-4 2,2-2 0,4-7-1,7-6 1,3-6 0,5-6-1,7-6 4,9-6 0,9-6-3,7-6-7,6-8-7,5-4-34,0-6-103</inkml:trace>
  <inkml:trace contextRef="#ctx0" brushRef="#br0" timeOffset="4640">3557 315 621,'10'-17'46,"2"6"-16,0 0-28,5 7 17,3 12 19,6 9-10,1 11-5,0 12 9,-4 12-30,2 16 23,0 16-24,-5 15 3,-6 7-1,-7 4-3,-13 0-4,-14-9-10,-16-7-42,-16-10-3,-13-6-42,-8-10-202</inkml:trace>
  <inkml:trace contextRef="#ctx0" brushRef="#br0" timeOffset="9052">690 1413 179,'-3'3'135,"-3"-1"-96,2-2-38,2-2 29,2 2-4,0 2-19,0 3 56,0 6-26,0 7-17,-2 4 3,-1 6-1,0 0 8,-3 4-13,3 4-6,0 4 2,3 2-13,0 4 1,0 7-1,3-3 6,2-2-8,0-2 2,4-6 0,-3-8 2,1-10-2,0-6 0,-4-6-1,0-6 7,-1-2-6,-4 0 0,-3 2 1,-5 4 2,-5 0-1,-5 2-2,-5-2 0,-4 0 2,1-5-2,-2-3 0,1-3-2,5-7 0,2-6-36,7-12-106,7-14-134</inkml:trace>
  <inkml:trace contextRef="#ctx0" brushRef="#br0" timeOffset="9507">722 954 505,'4'-30'143,"-4"4"-74,-1 2-16,-2 2-42,0 12-11,3 6-1,0 6-61,3 8 42,-2 8-144</inkml:trace>
  <inkml:trace contextRef="#ctx0" brushRef="#br0" timeOffset="10260">4201 986 601,'1'7'89,"1"-2"-78,-5 4-8,-4 9 28,-6 18-16,-8 14 0,-3 16-15,-7 8 0,1 8 0,-2 1-9,6-5-13,1-4-39,3-10-112</inkml:trace>
  <inkml:trace contextRef="#ctx0" brushRef="#br0" timeOffset="10566">4764 914 653,'22'-12'53,"-7"2"-52,-5 0-1,-6 6-5,5 10 4,-2 6 1,1 8 0,0 10 8,-4 8-7,1 12 1,0 9-2,3 7 4,3 6-4,5 2 0,3 3 1,-2-9-3,-3-6 3,-7-12-1,-9-10 0,-8-10 5,-10-6-5,-7-2 0,-8-4 0,-2-3-4,-5-10 4,1-5-10,-3-9-4,1-16-15,-2-11 13,5-12-16,6-16-100</inkml:trace>
  <inkml:trace contextRef="#ctx0" brushRef="#br0" timeOffset="10827">4936 289 583,'17'-68'93,"-10"5"-34,-7 5-6,-7 10-31,3 20-22,3 12-4,6 8-59,6 10 42,5 6-63,2 8-251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6.88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 70 691,'13'-2'65,"-2"-6"-19,-1-6-46,1-6 0,8 9 5,3 4-5,5 3-5,-4 1-20,-5 10-34,-7 7-1,-5 12-113,-12 6-187</inkml:trace>
  <inkml:trace contextRef="#ctx0" brushRef="#br0" timeOffset="152">28 385 428,'-13'28'221,"2"-10"-164,7-10-52,4-10 7,10-4-2,9-2 19,18-7-29,14-3-6,12-1-17,7-3-56,2-2-101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7.2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 42 671,'-2'-18'63,"-2"4"-49,1 4-6,2 16-7,2 16 31,2 18-24,1 16 17,-1 16-25,-3 16 2,-1 14-7,2 9-9,2 1-47,7-4-25,11-11-158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7.4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 32 669,'9'-14'76,"-8"6"-55,-1 2-7,0 2-14,2 16 12,-1 14-4,-1 12 12,-1 12-19,-8 11-1,-1 5 0,-3 4-17,0-2-22,-3-2-49,8-10-107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7.73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0 300 575,'-3'-48'101,"10"-1"-47,7-3-1,9 2-42,9 12 1,8 8-12,6 10 16,5 10-20,-5 10 4,-2 12-8,-6 14 5,-13 10-3,-19 16 6,-16 13-2,-15 7 0,-12 2-1,-5-4 3,5-8 0,5-11-1,12-18 1,6-8-1,8-10 0,12-9 2,14-3 3,15-9-4,18-5-31,18-4-28,12-3-115</inkml:trace>
  <inkml:trace contextRef="#ctx0" brushRef="#br0" timeOffset="284">710 438 697,'-9'12'60,"1"-4"-38,1 0-17,2 0-1,0 14 27,-2 8 0,-3 10-17,-3 8-14,-5 11-12,-6 3-30,-6 4-59,1-4-154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8.3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33 223 725,'5'-46'84,"-2"4"1,0 2-59,8-1-16,9 16-10,8 11 0,7 4-4,6 5-1,-2 8-23,-7 7-6,-9 8-18,-10 5 45,-13 10 5,-16 7 0,-14 6-1,-9 2-1,-2 1-3,1-3 4,8-6-12,10-4 9,9-6 5,9-6 1,8-6 0,4-2 3,7-4 16,2-4 4,3 2-21,-2-2 20,-1 2-16,-3 0-4,-3 4 10,-1 0-10,-5 2 0,-5 2-2,-6 6 10,-14 4-7,-11 2-3,-4 1-17,-3-1-29,3 0-52,12-8-227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3:59.0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0 924 423,'20'-25'50,"13"-8"-25,18-10-12,18-7 0,24-2 8,20-8 32,26 0-9,18-6-15,22-3 7,19-1-10,20 0 12,9 0-33,12 3-2,-6 8 1,-15 10-2,-26 13-2,-33 16 0,-43 8-12,-38 8 11,-33 6-15,-23-2 14,-14 2 0,-11 0-42,-9 2-46,-8 7-113</inkml:trace>
  <inkml:trace contextRef="#ctx0" brushRef="#br0" timeOffset="491">1684 799 511,'4'2'101,"-2"0"-53,-1-4-48,-2-4 1,-1 6 20,2 0 0,2 0-15,-4 0-6,2 0 5,0-2-7,0 2 2,0 0 0,0 0 4,-2 0-4,2 0 0,0 0 0,0 0 0,0 0-4,-2 0-9,2 0-28,0 0-30,-1 5-49,-3 0-48</inkml:trace>
  <inkml:trace contextRef="#ctx0" brushRef="#br0" timeOffset="1072">1541 863 519,'-10'-1'113,"1"-4"-59,1 0-18,3 1 12,2 1-14,4 3-9,-1-2-10,3 2-15,1-2 2,11-1-2,11-4 4,16-3 4,17-6-8,12-2 0,6-2 3,-2 0 1,-6 4-4,-12 2 0,-15 2 4,-15 6-1,-12 2 0,-12 2-1,-3 2 7,-2 0-9,-1 0 1,2 0-2,-2 2-21,2 0-2,-4 2-33,0 0-3,-3 6-33,-1 2-218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24:00.62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75 24 560,'-28'-6'207,"-1"-2"-207,11-2-203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9:02.74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441 138 276,'-3'-6'75,"2"-2"-8,-2-2-31,3 0-5,-2 2 16,0-2-19,2 0-14,-2-2 16,-1-1-6,3 4-10,-3-4-5,1 3 16,1 2-18,-2 3-5,2 3 2,-1-1-4,1 2 0,-1 1-2,2 0-2,0 1-5,-7 6-41,-6 9 50,-10 8 7,-9 10-4,-7 10-2,-3 8 1,1 8-1,3 10 1,-1 11-1,4 11 1,3 6 0,5 4-2,8-1 2,5-5-2,8-10-1,6-4 1,6-6 2,8-7-1,5-9-2,7-6 2,4-8-1,3-8 0,1-6-5,-3-6-32,0-4-99,-5-8-9</inkml:trace>
  <inkml:trace contextRef="#ctx0" brushRef="#br0" timeOffset="800">557 725 157,'-3'-7'90,"0"-1"-44,-1-1 16,1 0-25,0-2 24,1 1-21,0 0-15,0 0-6,1 0 1,2 0-5,1-2-9,3 0 5,5-8-11,3-2 8,7-4-2,8 0-3,0 2 5,0 2 5,2 2-10,-5 6-3,0 4-3,-1 4 2,-2 6-2,-1 4-2,-1 6 3,0 8 1,-4 12 0,-3 6 1,-5 12 0,-3 4-1,-7 7 1,-6-1 2,-4 2-2,-6-6 1,-4-4 0,-5-4-1,0-8 0,3-8 1,0-6 1,7-8-2,4-6 2,7-3 1,2-6 2,2-1-1,2-6-4,2-6-9,3-6 6,6-8-1,5-6 4,4-4-2,7-2 3,1-4-1,2 0 4,2-5-4,-2-1-1,-3 2 1,-2 2 0,-3 0 3,-3 8-3,-2 6 0,-5 4 1,-4 6-1,-4 7 0,-3 4 0,-1 5 0,0 2-3,0 2-4,-3 4-22,-4 4 20,-3 8 8,-5 4 0,-3 6-1,0 8 1,-2 8-1,1 2 2,4 4 1,0 5 0,2-1-1,4-6 2,4 0-2,5-4 1,4-4-2,3-2 3,6-7-1,1-4-1,5-5 0,3-7 1,-1-6-1,4-7 0,4-3 1,0-5-3,2-5 1,1-1-14,-4 2-37,-6 0-7,-4 2-53,-6 0-71</inkml:trace>
  <inkml:trace contextRef="#ctx0" brushRef="#br0" timeOffset="1926">1392 964 365,'2'-6'56,"-2"0"-5,0 0-14,0 0 44,-2 4-36,4 2-44,-2-2-1,0 4-4,0-2-2,-2 6 6,2 6 0,-1 6 0,-1 6 0,-2 12 0,-3 4 4,0 8-4,-3 2 1,0 5-1,-1-3 1,2 0-1,-1-8 0,2-4 0,2-6-1,2-8-12,0-5-89,2-6-31,4-7 32</inkml:trace>
  <inkml:trace contextRef="#ctx0" brushRef="#br0" timeOffset="2520">1613 495 369,'-5'-16'48,"2"4"20,0 0-46,-1 0 32,2 6-3,2 4-29,-1 0-22,1 0-1,-2 2-3,2 2-5,-1 2 5,1 6 4,0 8 1,1 8 1,1 6-1,1 6-1,2 4 1,4 2-1,-1-2 1,4 1 0,3-7-1,2-7 3,1-7-2,3-4-1,-1-5 2,2-7-3,0-4 2,-2-6 3,0-4-1,0-4 1,2-6-4,-2-6 0,0-4 1,-2-7 1,1-1-4,-5-1 2,-2 0 0,1 5 1,-7 2 1,-3 8 0,1 2-1,-3 6 0,-1 6-1,0 4-2,0 4-1,0 0-5,2 2-2,-1 4 9,3 4 0,-1 10 1,4 6-1,-1 8 1,3 8 1,3 8-1,1 3 1,4 1-1,-1 0 0,3-2 0,-1-4 0,-1 0 0,0-2 0,-4-4 0,-3-4 0,-5-5 0,-2-5-1,-3-10 0,-1-4 1,-6-4 0,-5-4 2,-5-4 0,-4 0 0,-4-2 0,-4-2-2,1-2 1,-1 2 0,5-2-1,2 1 0,3 2 0,5-1-2,0 4 0,4 2-41,0 4-71,0 2-1,2 2-54</inkml:trace>
  <inkml:trace contextRef="#ctx0" brushRef="#br0" timeOffset="3327">2471 1086 558,'-2'-5'64,"-2"-4"-32,1 1-28,0 2 23,1 4-5,0 2-22,2 4-6,-3 4 6,-2 10 2,-3 8 0,-4 11-2,-2 5 1,0 4 0,-1 2 0,-1-2 0,3-2-1,2-4-2,0-4-8,3-5-23,2-8-22,0 0-100,5-7-46</inkml:trace>
  <inkml:trace contextRef="#ctx0" brushRef="#br0" timeOffset="3807">2602 581 337,'-1'4'39,"1"-4"-39,0-2 0,1 2 10,5-2 42,3 4-32,7-2-5,5 0-14,6 0 11,3 0 3,5 0-4,2-2-4,1 0-6,2-2-1,1 0 0,-1 0-3,-4 0 8,1 0-7,-7 0 2,-3 2 0,-8 2 0,-6-2 0,-7 2 0,-3 0 8,-3 2 3,0-4-4,-3 2-5,0-2-2,-2 2-4,-3 2 4,-4 4-1,-2 4 1,-2 8 0,-1 6 0,-3 10 0,2 6 2,-2 9-1,0 1 0,3 4-1,2-2 1,0-4 0,5 0 2,0-4-2,3-1 0,4-7-1,0-3 0,3-4 1,1-5-1,3-6 1,-1-4 0,1-4 0,0-4 0,5-2 13,-1-2 35,7-2-31,5-4-7,5 0-10,4-4 3,2 2-4,1-2 2,-2 2 2,0-2-2,2-1-2,2 2 1,-1-1 1,0 0-2,-2 4 0,-7-1 0,-3 1 0,-8 3 0,-5 1-2,-3 0-4,-4-3-27,-1 6-39,0-3-80</inkml:trace>
  <inkml:trace contextRef="#ctx0" brushRef="#br0" timeOffset="4643">3396 198 372,'-8'-8'49,"3"-2"-27,4 0 11,-2 2 19,6 6-19,0-2-29,7 4-4,4 0 0,12 4 0,6 2 0,7 6 3,5 6-2,5 10 3,1 6-2,0 12-1,3 8-1,-1 11 2,0 11-1,-4 6-2,-6 6 1,-9 1 0,-6-3 0,-14-8 0,-7-4 1,-13-6 1,-8-1-2,-12-7 3,-8-4 0,-5-10 2,-7-6-3,-3-10 0,-2-6-1,4-8 0,2-6 0,10-2-1,7-4-16,13 0-186</inkml:trace>
  <inkml:trace contextRef="#ctx0" brushRef="#br0" timeOffset="5437">4238 661 334,'2'-5'41,"-2"-2"12,2-1-13,-2 2 44,0 0-22,0 2-41,0-2 5,0 4-2,0 0-6,0 2-3,2 0-10,-2-2-5,4-2 0,5-2-2,9 0 2,9 0 0,10 0 2,8 0-2,5 2 0,2 0 0,-1 0-1,0 2 2,-5-2-2,-4 2 1,-6 2-3,-10-2 1,-6 2-1,-8 0-13,-4 0-6,-5 0-5,-1 0-27,-5 4-66,-6 4 7</inkml:trace>
  <inkml:trace contextRef="#ctx0" brushRef="#br0" timeOffset="5892">4394 972 456,'-7'8'59,"2"-4"-58,4-6 0,1 2 102,0 0-34,0 0-66,0-2 0,4 2 5,8 0 9,8-2-11,3 0-3,8 0-3,-1-2 2,0 2 0,0-2-2,2 2 0,-2 0-1,-2 0-3,-3 2 2,-5 0-13,-1 2-36,-6 0-58,-1 4-82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9:10.2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391 350 322,'7'-6'65,"-4"1"-24,-2-8-15,2 3 7,-3 2 25,1-2-31,-1-2-10,0 0-8,-1 0 14,-2-2-19,0 2 21,-1 0-21,0 2-1,-1 0-3,0 6-2,-1 0 0,-6 4 0,-7 2 1,-8 4 0,-8 6 1,-5 6 0,0 6-1,2 4 1,1 7-2,5 2 2,4 6 0,3 3 0,6 4-2,6 4 2,5 4 0,6 0 0,8 0-2,7-6 2,5-6 0,7-7-1,3-7 1,8-10 0,-1-4 0,3-8 0,0-6 2,1-2-2,-1-6 0,-3 0-19,-2-2-50,-2 0-83,-8-2-30</inkml:trace>
  <inkml:trace contextRef="#ctx0" brushRef="#br0" timeOffset="485">671 755 468,'9'-1'112,"-4"-3"-88,-3-3-24,-4 3 0,2 4 2,2 2-1,-1 7-1,6 2 1,4 7 3,0 8-4,2 6 1,4 7 0,-3 3-1,-1 4 1,0 2 0,-1-2 0,-1 4-1,-1-4 1,0-3-1,0-3 0,-3-7-3,0-2-50,-2-9-85,1-4-39</inkml:trace>
  <inkml:trace contextRef="#ctx0" brushRef="#br0" timeOffset="901">1312 264 402,'-9'-16'47,"-1"0"21,2 2-24,1 2-33,4 6 19,-1 4-28,4 2-2,2 4-1,-2 8 1,0 6 2,4 8-2,-3 12 1,1 5-1,1 7 0,1 4 0,-1 5 2,0 6-1,1 1-1,1 0 3,0-6-3,1-3 0,4-9 1,0-8-1,0-4 0,4-8 0,0-6 0,-3-8 0,1-6 4,0-6 7,-1-10-8,1-8 2,2-8-2,2-10-2,2-10 0,-1-7 0,3-7 0,2-6-1,3-2 1,0 0 0,1 6 3,-1 3-2,-3 10-2,-5 3 7,-2 3-1,-5 9-5,-2 4-2,-5 10 1,3 4-1,-5 8-2,1 4-23,0 2-88,0 6 62,-2 6-38,1 4-83</inkml:trace>
  <inkml:trace contextRef="#ctx0" brushRef="#br0" timeOffset="1479">1978 675 476,'2'-2'72,"0"-4"4,-4-4-43,0-4-32,2 10 10,0 4-11,0 6-3,0 4 3,0 12 1,0 10-1,-1 10 0,-2 11 1,-1 2 0,1 2 2,0-3-3,-1-2 0,1-6 1,0-3 0,-1-6-1,1-2 1,1-7-1,-1-9 1,1-2-1,2-5 0,0-4-21,0-2-44,2-2-116</inkml:trace>
  <inkml:trace contextRef="#ctx0" brushRef="#br0" timeOffset="2258">2373 665 369,'1'-4'76,"1"-2"-16,0-2-31,-2 4 27,2 0-24,3-2-26,5 2-2,7-2-2,6 0 2,10 2 2,8 0-6,4 0 3,4 0-1,5 0-2,1 0 0,2-2 0,-3 0 0,-6-2 0,-5 0-3,-6 2 2,-10 0-3,-7 0-23,-9 0-69,-5 0-41</inkml:trace>
  <inkml:trace contextRef="#ctx0" brushRef="#br0" timeOffset="2572">2694 372 319,'-6'3'75,"2"-6"-16,2-1-44,1 2-14,-2 2 1,3 0-2,0 6-1,3 4 1,0 9 1,0 9 1,1 8 1,0 12 7,-1 8 0,1 8-7,-1 0 3,-1 3-1,1-4-5,-1-4 2,-2-9 0,0-2 1,0-6-3,0-4 0,0-4 0,0-2-1,0-5-51,0-8-88</inkml:trace>
  <inkml:trace contextRef="#ctx0" brushRef="#br0" timeOffset="3729">3708 202 337,'7'-14'54,"-3"-2"27,0-2-17,-2-4-24,-1 2-1,-1 2-8,0 0-15,-1 0-7,-1 1-7,-3 2 3,2 3-2,-4 3-3,-1 4-2,-6 5 2,-2 9 1,-7 9-1,-6 13 2,0 7-2,0 12 0,0 6 3,6 6-2,3 2-1,4 2 0,8-1 1,6 1-1,6 0 2,6-4-2,8-1-1,6-11 1,4-10 0,4-12 0,1-10-1,3-9-3,0-9-15,0-4-19,2-6-41,-4-5-75</inkml:trace>
  <inkml:trace contextRef="#ctx0" brushRef="#br0" timeOffset="4141">3909 611 369,'-4'-10'92,"3"-4"-24,2 0-44,4-2-1,2 4-3,5 2-19,2-2 4,7 2-4,0 2 0,5 4-1,-3 4 0,0 4-2,-2 2 0,-5 8 2,-5 4-2,-4 8 1,-5 8 1,-7 8 0,-8 4 0,-5 6 4,-6-4-4,-3-3 0,2-5 1,5-6-1,3-8 0,5-4-1,6-8 1,2-2-1,3-4-5,6-6 6,8 2 0,11-6 1,11-2 1,8-4-2,7-2 5,5-2-5,0-2 2,-3-2 0,-4 2-1,60-22 0,-103 31 3,-4 2-2,3 1-2,-4-2-10,3-2-84,-8-1-80</inkml:trace>
  <inkml:trace contextRef="#ctx0" brushRef="#br0" timeOffset="4648">4485 170 427,'10'-18'16,"0"0"29,2 0-42,-2 4-3,0 8 7,0 6-7,3 4 1,1 8-1,0 6 1,3 8-1,-2 10 0,-1 6 1,-4 6 3,0 6-4,-4 3 1,1 1-1,-2 4 1,2 0 0,-2-4 1,0-4-1,1-8-1,3-10 1,-2-8-1,-3-9 2,0-8 5,-2-6 55,1-11-7,0-6-55,6-15 1,2-10 1,6-14-2,3-9 2,4-6-1,2-2 0,4-3-1,4 1 0,-1 2 4,-3 6-1,-1 8-3,-9 10-1,-4 16-1,-6 7-2,-3 10-96,-4 11-50,-3 6 89</inkml:trace>
  <inkml:trace contextRef="#ctx0" brushRef="#br0" timeOffset="5129">5085 615 518,'-7'0'11,"4"-4"-11,3-8 0,0 0 28,2 2 45,-1 0-53,-1 0-16,3 0-1,3 4-4,2 0 1,5 4 0,8 0 0,2 2 0,2 6 0,2 2 1,-2 2-1,-2 4-4,-1 4 3,-5 2-4,-4 2-2,-5 6 4,-5 2 3,-7 6 1,-6 5-1,-9-1 0,-4-3-2,-2-2 2,-1-7 1,3-4-1,6-6 1,4-2-3,4-4 2,6-2 0,2-4-3,-1 0 3,5-2 0,6-2 9,10-4 0,10-2 5,10-2-11,4-6-2,4 0 1,-2 0-1,-7 0-1,0 2 0,-9 2-1,-3 2 0,-9 4-14,-4 0-42,-7 2-63,-2 2 12,-6 4-5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04.2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0 625 316,'1'-6'78,"5"0"-10,-3-2-3,0 2 13,1-4-42,-3 6-4,2-2-10,1 0-17,-1 0 21,2 0-21,2 0-3,1 0-1,2 0-1,4 2 0,0 0-1,3 0 3,0 0-2,3 0 0,-2 0 0,0 4 2,-2-2-2,-3 0 0,-1 2-1,-4 0-14,-1-2 14,-2 2-27,-3 2-11,0 0-2,-2 2-39,-4 0-33,-2 4-53</inkml:trace>
  <inkml:trace contextRef="#ctx0" brushRef="#br0" timeOffset="422">73 743 192,'3'8'86,"3"-1"-18,-2-4 16,0 0 2,-1-2-18,2-1-20,-1 0-17,-3-1-24,1 1 24,0-3-9,-1 3-4,5-2 10,0-2-19,2 3 7,4-3-6,3-3-5,2 5 9,0-2-14,3 3 0,2-2 4,1 2-4,-1 1 0,-1-3-2,-2 3 7,-3 3-7,-3-3 2,-3 0-12,-3 1 5,-4-1-28,-3 3-20,-3 1-52,-10 6-135</inkml:trace>
  <inkml:trace contextRef="#ctx0" brushRef="#br0" timeOffset="3715">718 310 104,'-1'-6'11,"1"2"-4,0 0-6,3 0 4,-1-2 10,1 0 29,0 0-14,-1-2-2,-1 0-8,2 0 8,-3 0-6,0-2-4,0 2 8,0 0-13,1-2 30,-1 2-7,2-2 5,-1 2 5,-1 0-13,2 2 6,-2 0-10,1 0-13,-2 0 16,-1 0-19,1 2-4,1 0-7,-2 2 0,-2 6-2,-2 8 0,-7 6 0,-4 12 0,-5 10 0,0 6 0,4 0 0,2 2 3,0-1-5,6-5 2,2-2 0,3-2 0,2-6 0,3-2 0,3-4-1,2-6 4,1-2-5,6-4 2,0-4 0,3-3 4,4-7-4,0-4 1,1-7 1,4-7-1,1-4-1,0-8 0,-2-4 3,3-8-6,-4 0 3,-6-2 0,-3-2 2,-6 1-1,-5 4-2,-6 4 1,-3 5 0,1 8-5,-1 10 5,3 4-12,-5 6-9,1 6-24,-4 2-9,0 4-99,-1 2-61</inkml:trace>
  <inkml:trace contextRef="#ctx0" brushRef="#br0" timeOffset="4425">1056 292 303,'-1'-6'65,"1"-2"-9,-3-2 1,3-2 5,0 4-2,-1-2-23,2 0-6,-2 0-30,2 2 32,2 2-28,0-4-3,5 2-3,5 0 6,4 0-8,3 0 3,5 4 0,-1 4-2,-3 2 2,-1 6 0,-2 6-1,-4 8 4,-6 6-6,-4 4 3,-11 4 0,-3 0 0,-6 0 0,-3-3 0,2-4-1,2-6 6,4-7-7,4-6 2,3-4 0,3-2 2,1-4-2,3-9 0,6-4-3,5-11 0,6-12 1,8-9-3,5-7-3,0-4 3,1-2 6,-6 6-1,-6 8 9,-9 9-7,-7 16 0,-2 5-2,-4 10 0,-4 9-3,-3 12 3,-5 11 0,-4 12 1,0 6 2,-1 4-6,2 0 3,1-4 0,5-3-7,1-7 0,2-4-44,2-4-78,0-2-58</inkml:trace>
  <inkml:trace contextRef="#ctx0" brushRef="#br0" timeOffset="4976">1454 290 440,'-6'-14'83,"3"2"-8,3-2-54,7 0-12,5 4 10,6 4-16,9 2 7,6 0-9,6 6-1,0 2 3,0 0-3,-2-2 0,-9 0-14,-4-2-21,-7-6-68,-7-2-44</inkml:trace>
  <inkml:trace contextRef="#ctx0" brushRef="#br0" timeOffset="5183">1668 37 333,'-12'-4'85,"4"3"-53,4-3-26,1 6 20,1 5 45,0 7-28,-1 11-31,0 8-6,-1 12 3,1 3-8,3 2 0,-2 1-1,2-8-2,0 0-3,0-7-32,-2-4-106,-1-5-130</inkml:trace>
  <inkml:trace contextRef="#ctx0" brushRef="#br0" timeOffset="6785">2080 55 275,'-1'0'74,"-1"0"-64,2 0-6,0-1-7,0 2 8,0 4 3,-2 3 20,0 4-14,-3 4 3,-3 8 6,-1 2-12,-4 4 3,2 2-13,1 0 18,-1-2-19,3 0 1,2-4 6,3 1-6,0-5 1,3-3-2,3-2 5,0-5 5,0-2 2,2-4 21,3-4 11,2-4-30,2-7-8,2-2-3,0-10 4,1-2 2,-2-6-9,-2-5 0,-3-6 3,-3-2-3,-3 0 0,-2 2-1,-3 10 0,-1 10-9,1 8-47,0 10-71,-3 9-13</inkml:trace>
  <inkml:trace contextRef="#ctx0" brushRef="#br0" timeOffset="8540">229 102 133,'6'-6'15,"3"0"-1,-2 0 36,-1 0-3,1-3 17,1 2-21,-1-4 18,0 4-12,-4-4 3,2 1-15,-3 5-8,-1-2 8,-1 4-21,0-1-14,0 4 6,0 0-8,0 0 0,-1 1-2,-3 8 2,-2 7-2,-6 4 2,-4 12 0,-3 8 1,-1 4 0,0 0-1,3 0 0,4-6 2,4-9-4,6-6 2,6-2 0,7-10 3,7-4-3,8-7 0,5-8-2,4-10-4,-4-11 5,0-7-4,-8-8-7,-6-6 11,-6 0-3,-7 4 4,-3 6-1,-3 8 4,-2 12-9,2 10 6,-1 6-88,1 5 44,-1 10-47,0 0 1</inkml:trace>
  <inkml:trace contextRef="#ctx0" brushRef="#br0" timeOffset="9060">503 156 390,'0'-4'101,"0"-2"-28,1 0-28,1-4-18,2 8-17,2 4-3,8-2-6,2 4-1,7 0 1,4 2-4,0-2 3,-2 2-21,-3-2-15,-2-2-51,-7-4-17,-1-2-43</inkml:trace>
  <inkml:trace contextRef="#ctx0" brushRef="#br0" timeOffset="9246">682 40 359,'-6'-7'117,"3"2"-27,2 0-30,-1 1-29,2 4-30,0 3 3,0 3-4,0 6 0,-4 8 7,1 14-7,0 12 0,-2 8 0,1 4-4,4 4-31,-1 0-156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9:16.5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8 572 397,'-2'-4'56,"0"0"-39,1-4 19,-1 2 64,2 0-53,-1 2-21,1-2-17,0 4-6,0 0-3,0 2-2,1 0-4,2 2 6,7 0 3,12 1 0,10 4-3,15-3 1,10 4-1,8-2 3,3-4-2,1 4-2,-1-4 1,-1 0-2,-7-2 0,-6 0-3,-12 0-11,-12-2-7,-14 2 12,-7-4-92,-11-2-29,-8-2-95</inkml:trace>
  <inkml:trace contextRef="#ctx0" brushRef="#br0" timeOffset="316">394 387 308,'-5'-8'23,"2"2"7,1-2-27,1 0 70,1 6-6,0 0-42,0 0-25,0 2-8,1 4 8,1 4 0,-1 6 2,4 8-2,-1 8 3,-1 9-3,0 2 3,-1 9-2,0 3 0,-2 5 0,0 2 0,1-1-1,-1-4 1,2-2-2,-1-9-1,1-4-10,0-6-110,-2-6-33</inkml:trace>
  <inkml:trace contextRef="#ctx0" brushRef="#br0" timeOffset="711">1298 251 352,'6'-24'9,"-2"-1"0,-9 0 5,-1 5 39,-6 4-5,-5 0-47,-5 6-1,-3 6 3,-5 5 4,-3 12-5,-2 5-2,-2 12 9,2 6-6,3 10-3,2 6 3,7 6 1,4 2-2,6 1 1,7 1 0,10 0-2,8 0 3,6-8 0,9-8 2,5-7-4,2-16 2,7-9 2,1-8-6,1-8-53,-1-3-89</inkml:trace>
  <inkml:trace contextRef="#ctx0" brushRef="#br0" timeOffset="1101">1490 708 420,'-5'-6'39,"0"-4"2,0-2-22,2-4 11,1 4 17,1 4-20,1-2-14,0 0-13,1 4-1,2-2-2,6 0 2,2 0-2,4 0 3,5-1-1,0 4 2,2 1-1,-2 2 0,-3 2 0,0 4-1,-2 2 0,-2 4-2,-3 2-1,-1 6-2,-6 6 6,-5 4-1,-5 4 2,-6 4-1,-2 0 0,-5-4 0,0-2 2,2-7-2,3-8 0,3-4 0,7-3 1,0-6 0,3-2 3,2 1-3,2-1-1,-2 0 0,5 0 5,3 4 18,4 0-16,7 3-3,1-1-2,3 2 0,-1 2-2,-1 0 0,1 2 0,-2 2 0,-2 2 0,-2 2-1,-5 2 0,-2-2-1,-6-4 2,-3 0 0,-6-4 4,-5 2 0,-9-2-3,-8 2-1,-7-4 2,-5-4-1,-2-2-1,3-2 0,6-6 4,6-2-4,6-2 0,5-2 0,4-2-13,8-2-44,7-4-119,7-4-13</inkml:trace>
  <inkml:trace contextRef="#ctx0" brushRef="#br0" timeOffset="1838">2140 134 489,'-2'-9'11,"1"-1"-8,1-1 1,-2 4-3,2 7-1,0 1-9,2 8 9,1 5 0,4 9 0,0 12 0,3 11 1,2 8 3,2 4-3,1 2 0,1-3-1,-2-6 0,2-2 4,-5-8-4,1-2 1,-2-5-1,0-2 0,-4-8 3,0-8-3,-3-4 2,-2-6 5,-1-6 88,-1-2-31,1-6-42,-2-6-20,2-8-2,2-8 1,1-10-1,6-7 0,4-2 0,4-6 0,6-3-1,6-4 0,1-4-2,-1 4 0,2 3 2,-6 12-7,-2 3-3,-6 9-2,-3 9 7,-5 6 2,-2 8-83,-4 8-142,-3 8 193</inkml:trace>
  <inkml:trace contextRef="#ctx0" brushRef="#br0" timeOffset="2455">2484 796 299,'-3'6'54,"1"-4"-34,1-8 28,1 2 31,0 3-29,0-3 1,0-3-40,0-1 8,0 0-16,-2-2 2,2 2-1,2-2-2,-2-2 0,5-2-2,0-2 0,7 0-4,4-4 2,4 2 1,9 2 0,1 2 1,3 4 0,2 3-2,-2 6 2,-1 1 0,-7 4-2,-5 6-2,-4 4-2,-6 4 3,-6 6-1,-4 6 4,-4 4 0,-8 4 0,-6 3 3,-7-5-3,-2-3 1,-2-7 0,3-3-1,-2-5 2,7-4-2,1-2 1,5-4-1,5-2 0,4-2 3,2-2-1,4-2 8,0-2 10,5-2-13,1-2-7,8-2-1,6-2 1,5 2-1,5 2 1,5 4 0,-1 4 0,-4 2-1,-2 2-1,-4 2 2,-6 4-5,-4 6-1,-4 4-1,-6 2 7,-5 4 0,-8 0 1,-8-2 0,-9 0-1,-7-2 3,-9-2-2,-7-4 0,-8-3-1,-6-8 0,-2-3 1,6-5-1,9-6 3,14 0-3,12-4 0,12-3 0,6 3-17,4-2-72,2 5-139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9:21.01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 16 199,'-2'2'55,"0"-4"-20,0 0 0,2 0 6,-1 0 24,-1 2-20,2-2-21,-1 2 11,1-2 7,-2 0 0,2 2-25,-2-2-8,2 0 0,-2 2-8,2 0 2,-1 0-2,1 2 1,0-2-2,0 0-1,1 0 0,-1 0-4,2 2 5,5 0 0,5 2 0,6-2 2,10 2 0,8-2-1,3 0-1,3-2 1,1-2 0,1 0 0,-2 0-1,-5 0 0,-5 0 3,-7 0-3,-11 0-1,-1 0 1,-9 0 1,-1 2 0,-1 0-1,0-2-10,-2 2-17,0 0-70,-2 4-82</inkml:trace>
  <inkml:trace contextRef="#ctx0" brushRef="#br0" timeOffset="510">127 251 390,'-3'1'79,"0"-1"-51,-1-1-27,4-2 61,0 3-5,2 0-47,3 0-2,3 0 1,8 3 7,2-3-11,5 4-1,2-2-1,6-1 7,-1 2-9,5-2 4,0-1-5,2 0 0,-4 0 1,-3-1-1,-3 1 0,-7 1 0,-5-1-2,-8 3 2,-3-3-6,-2 0-17,-2 1-31,2-1-78,0 3 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39:22.30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511 618 362,'-6'-20'51,"-3"-2"-13,-2-2-8,-1 0 0,-5 6 2,-2 4-12,-4 5-17,-5 5 3,-6 7-3,-4 7-1,-4 8-1,1 4 6,-1 8-6,1 6 0,8 2-1,5 6 0,3 4 0,5 0 1,3 4 2,4 1-2,4-3 1,6 0-2,5-6 2,4-2 0,10-6 0,5-4 1,7-7 3,8-6-3,3-5-3,3-6 1,4-4 1,-3-6-2,2-1 0,-3-5 0,-5-1 0,-4 0-10,-7 0-17,-7 1-40,-4 4-44,-3 2-20</inkml:trace>
  <inkml:trace contextRef="#ctx0" brushRef="#br0" timeOffset="472">786 1039 502,'0'-8'94,"0"0"-94,-2-4 12,0 8 0,2 4 6,0 2-18,0 2-3,0 8 3,-2 8 3,-1 10-2,0 8 0,-3 6 0,2 4 0,-2 1 1,3-3-2,0-4 0,-1-4 0,1-6 0,2-6 1,-1-8-1,1-4 2,1-6-2,0-2 0,0-4-6,1-2-14,-1-2-7,2-2-108</inkml:trace>
  <inkml:trace contextRef="#ctx0" brushRef="#br0" timeOffset="887">1437 301 436,'0'-20'51,"-3"4"-49,-4 6-2,0 4 0,-1 6 6,-8 8-3,-8 12 8,-6 10-8,-6 18 1,2 16 4,0 8 3,8 10 4,-1 7-6,5 3-2,5 7-2,5 1-4,6 0 2,9-6 0,7-4 1,14-7-4,13-9-9,18-8-114</inkml:trace>
  <inkml:trace contextRef="#ctx0" brushRef="#br0" timeOffset="4495">1855 469 390,'5'-22'69,"-2"0"0,-1 0-21,-4 8-12,2 6-19,2 6-17,-2 2-1,2 6-2,-2 6 3,0 10 1,-2 14 1,-2 9-1,0 9 0,-2 6 0,3 4 6,-4 6 3,4 7-8,-2 1 0,-1 2 0,0-4 1,3-8-3,0-8 1,1-14-1,4-10 0,-2-11 0,3-7 1,-1-8-1,-1-6-1,-1-4 1,0 0-11,0-4-94,-1-2-159</inkml:trace>
  <inkml:trace contextRef="#ctx0" brushRef="#br0" timeOffset="4885">2182 1095 444,'14'2'94,"-6"-4"-84,-5-2-6,-3 0 1,-1 4 40,1 2-43,0 0-1,1 6-1,-1 4 2,2 6 1,-2 6-2,-2 5-1,-2 0 4,-7 6-4,-2-3 5,-4-1-3,-4 0 0,-3-3-2,1-4 0,0-4-19,4-2-110,6-4-41</inkml:trace>
  <inkml:trace contextRef="#ctx0" brushRef="#br0" timeOffset="5355">2508 515 360,'4'-14'50,"-3"0"16,1 2-26,-4 2-9,2 6 2,2 4-32,-2 4-1,1 6-2,3 6 2,1 11 2,0 10 1,0 12 0,-3 5-3,1 4 3,-2 4-1,-1 0 0,-1-1-2,1-1 0,0-6 0,0-6 0,0-4 0,0-5-2,-2-7-67,1-3-85</inkml:trace>
  <inkml:trace contextRef="#ctx0" brushRef="#br0" timeOffset="5707">2988 995 410,'1'0'73,"1"-2"-66,-2-2-6,2 4 5,-2 2-6,-2 6 4,0 4 5,-1 10 0,-2 4 5,-1 8 4,0 0-6,-2 0-4,0 2-6,-2-1-1,0-3 0,0-2 0,0-2 4,0-2-5,-1-4-6,1-2-89,0-2-76</inkml:trace>
  <inkml:trace contextRef="#ctx0" brushRef="#br0" timeOffset="6191">3309 660 278,'-10'-6'35,"1"-2"21,4-4-8,2 0-7,1 0 38,2 2-57,0 2-3,0-2-8,4 4-11,1-2-2,6 0 2,6 0 1,3 0-1,5 4 1,2 1-1,-2 7-2,0 3 1,0 3-3,-4 5 0,0 6-2,-6 3-3,-3 4 6,-8 8 0,-4 2 3,-7 4 2,-7 4-2,-8 3 0,-3-1 0,-7-2 1,1 0-1,-3-6 0,6-6 0,4-6-1,7-6 0,8-8 1,4-2-1,3-4 1,4-2 0,3-2 0,7-2 10,4-2-10,13-3 13,7-4-7,6-3-6,3-2 0,2 0 0,-2 2 2,-3 0-2,-6 4 0,-2 2-1,-9 2-4,-7 4 1,-8-2-7,-6 2-5,-2 2-19,-4-2-37,1 0 19,-2 2-19</inkml:trace>
  <inkml:trace contextRef="#ctx0" brushRef="#br0" timeOffset="6825">3837 301 334,'5'-22'48,"0"2"-27,-2 0-1,-1 8 34,1 4 7,0 4-60,7 2 2,0 4-3,9 4 0,3 4 1,3 6-1,2 8 0,1 8 0,-1 10 0,-4 10 0,0 6-1,-3 9 1,-3 5 1,-3 0 1,-4 4-2,-10 3 0,-7-2 0,-8 2 0,-8-1 0,-7-8-2,-4-6 2,0-9 0,-1-9 1,2-13 0,4-6 1,4-7-2,4-8-6,4-4-75,5-4-42</inkml:trace>
  <inkml:trace contextRef="#ctx0" brushRef="#br0" timeOffset="8140">4562 939 357,'0'-2'33,"0"-2"-30,0-2 15,0 4 84,2-2-51,-2-1-16,1 0 4,-1 1-20,2 0-7,-1-1 0,2 4-10,0-2-2,3-1 0,8 1 2,6-1 1,8 0-3,9 1-2,3 2 2,5 1 0,2 0 2,1 0-3,-2 0 2,-4 0-1,-7 0 2,-8 0-2,-4 0-4,-8-3-9,-7 3 9,-3 0-4,-4-1-5,-1-4-83,-3 1-101</inkml:trace>
  <inkml:trace contextRef="#ctx0" brushRef="#br0" timeOffset="8507">4814 600 348,'-3'-6'52,"3"-2"-3,0 0-47,0 2 27,0 2 82,2 4-89,-2 0-22,1 4-6,1 4 6,3 10 0,0 8 4,2 12-3,-3 10-1,2 8 1,-5 8 2,-1 4 1,-3 5-2,-2-5-2,0-4 1,0-6-1,2-10 3,1-6-3,1-6 0,1-5 1,-2-5-1,4-6-6,-2-4-51,3-2-116</inkml:trace>
  <inkml:trace contextRef="#ctx0" brushRef="#br0" timeOffset="20007">5670 706 258,'5'-4'27,"0"-2"-5,-2 2-11,1-4 24,-1 2 43,0-2-23,0 2-35,0-2-17,-2-2 2,2 2 22,-1 0-16,-1-2 2,2 0-1,-2 2 21,-1-4-28,0 0-4,-1 0-1,-3 1 2,-2 0-4,-5-1 0,-6 3 2,-4 1 0,-8 3 0,-2 5 0,-5 2 0,2 5-1,0 8-1,1 5 1,3 8 1,1 8 1,4 6 0,5 2-1,7 6 0,4 0 0,11 0 1,5 1 0,8-3-1,5-2 0,7-4 3,2-8-2,7-4-1,0-4-1,-2-8-2,-1-3-23,-3-4-42,-5-3-35,-1-2-46</inkml:trace>
  <inkml:trace contextRef="#ctx0" brushRef="#br0" timeOffset="20564">5797 1211 331,'-5'-2'32,"1"-3"-13,0-3 18,0-3 13,1 5-7,1 0-27,1 0-5,-2 0-4,3 2 9,3 0 5,1 0-21,6-4 1,4 0-1,4 0 2,4 2-1,3 2-2,0 2 3,0 4-5,0 4 2,-1 2-1,-6 9 1,-3 1-1,-3 5 4,-7 5-2,-7 4 0,-5 1 1,-5 1 0,-8 2-1,-4-4 2,-7 0-2,-4-6 1,1-2 0,-1-4-1,1-6 1,9-2-1,6-6 0,9-4 0,5 0 0,5-6 1,0 2-1,0 2 0,0-4-2,2 2 2,1 2 1,6-2 17,11 0-1,7 0-15,9-2 1,9 0-3,6 0 2,1 0-2,1 2 1,1 0-2,-5 2 3,-2 2-4,-9 0 4,-7 0-2,-13 2 1,-9-2-2,-6 0 1,-3 0-8,-3 0-11,-1-2-46,-2 2-84,-4 0-113</inkml:trace>
  <inkml:trace contextRef="#ctx0" brushRef="#br0" timeOffset="21448">6915 399 342,'1'-22'75,"-1"-2"-16,-3 4-23,3 4 9,-3 6-11,1 2-22,-1 4-12,-4 4 0,-5 4 0,-8 6 0,-6 8 1,-6 8 0,0 8-1,-1 11 3,1 2-2,2 10 3,-1 7 2,2 4-3,0 4-2,5 4 1,0 5 0,7-1 0,7 2 1,2-2-2,8 0-1,5-5 2,7-7 2,9-6-3,10-8-1,8-6 3,10-8 0,6-3-2,3-10-1,3-6-8,-6-7 3,-7-6-25,-10-6-61,-9-6-90</inkml:trace>
  <inkml:trace contextRef="#ctx0" brushRef="#br0" timeOffset="26690">7513 668 250,'5'0'48,"-4"0"-48,-1-2 1,0 0 10,-1 2 16,1 2-23,0 0-3,0 0 5,-2 2 1,2 0 18,0 2-11,-1 0 0,1 2 4,0 0-1,-2 4 5,1 0-1,-2 4-3,2 4 0,-2 3-1,-2 6-2,-2 3-3,0 5 7,-1-1-4,-2 4-6,0 0 1,0 0 3,2 2-4,-2 0-7,1-4 0,3-3 1,-1-7-2,1-2 0,3-8-1,2-4 0,-2-4 0,1-4 0,2-6 0,0 0 1,0-2-1,0-2 0,2 2-9,-2-1-22,1-1-67</inkml:trace>
  <inkml:trace contextRef="#ctx0" brushRef="#br0" timeOffset="27427">7797 1241 460,'2'-1'72,"-2"-3"-15,0-3-34,-2 0-21,0 3 4,2 4-6,0 5 1,-1 4 2,-5 5-3,2 8 6,-6 4-6,0 3 2,-2 4-2,0-1 3,-2 2-3,0-2 3,1-2-3,-1 0 1,1-4 0,1-4-1,2-4 0,2-1-17,1-6-64,-2 0-47,5-5-122</inkml:trace>
  <inkml:trace contextRef="#ctx0" brushRef="#br0" timeOffset="27854">8333 672 435,'-8'-8'38,"2"0"-35,0 0-1,3 4-2,0 6 6,-6 8 3,-4 6-1,-5 10-2,-6 10 3,-1 8-1,2 4 4,-1 6-6,3 3 1,1 1 1,3-2-5,3-2-3,7-4 3,3-5-2,2-8 3,5-1-1,6-7-1,2-8 0,3-2 3,3-7 10,3-6 2,0-2-5,2-6-6,1-4 8,0-4-5,-3-4-4,2-6-4,-3-9 1,-1-3-2,0-10-2,2-6 0,-3-6-11,-2-6 4,-2-2 8,-6 2 0,-4 1 1,-3 9 1,-3 10 0,-2 8-2,-2 8 0,-1 10-1,-1 8-3,-2 8-2,-2 6-29,-2 6-11,-2 4-56,1 4-20</inkml:trace>
  <inkml:trace contextRef="#ctx0" brushRef="#br0" timeOffset="28418">8745 930 484,'6'-7'89,"-3"-5"-38,-3-1-38,3 0-8,-6 7-5,3 6 0,-1 4-4,-2 7 4,-4 11 0,-1 10 1,-2 11-1,-6 5 3,0 4-2,-3 0 0,2-2-1,3-3 0,0-4 0,3-6 3,2-7-3,1-6-2,2-8 0,0-2-54,2-6-27,1-4-65</inkml:trace>
  <inkml:trace contextRef="#ctx0" brushRef="#br0" timeOffset="28865">9137 515 441,'2'-7'34,"-4"-1"7,2 2-41,-1-1-1,-1 11 0,-2 6 1,0 12 5,-5 10-5,-1 13 3,0 7-2,0 4 3,2 4-3,1 2 1,2 1 0,0-3 0,2-2-1,-2-8 0,0-6-1,-1-8 1,3-10 0,-1-6 0,1-3-1,0-10-10,2-3-39,-1 0-34,1-4-30</inkml:trace>
  <inkml:trace contextRef="#ctx0" brushRef="#br0" timeOffset="29337">9334 58 367,'7'-8'22,"-1"0"17,1 5-35,2-4 8,4 7 15,6 4-26,8 4 3,-1 5 2,6 6-4,0 9 2,-1 5-3,-2 10 6,-3 12-3,-4 13 2,-5 10-5,-4 9 0,-10 3 4,-6 6-2,-7 0 0,-7 2-1,-8 1-1,-6-5 4,-10-6-5,-5-10 1,-8-7 1,-1-13 0,3-8-2,6-10 2,4-8-1,5-6 0,5-10-1,4-4-20,3-6-75,3-6-43</inkml:trace>
  <inkml:trace contextRef="#ctx0" brushRef="#br0" timeOffset="30106">9756 939 401,'-9'0'66,"4"0"12,2-6-58,1 0 58,2 4-35,0 0-10,0 0-13,0 0-19,0 2 5,0 0 4,2 0-7,8-3-3,10 2 2,12 2-1,13-1-1,10 3 0,5 1-1,4 0 1,-2-2-5,-3-1-2,4 2-6,-7-1 3,-4 0-5,-7-4-3,-9 0 11,-12-4-15,-7 0-13,-10-4-88,-10-3-37</inkml:trace>
  <inkml:trace contextRef="#ctx0" brushRef="#br0" timeOffset="30490">10168 576 368,'-3'0'31,"2"-3"-31,-1 3 0,0 7 4,0 3 24,-1 10 6,0 8-4,-3 10 6,2 8-9,-2 10 0,0 6-4,-2 3-16,-1 5-5,-1-2 1,0-2-1,0-4 1,1-5-3,0-5 0,1-6 0,1-8 5,0-4-5,2-8-13,2-8-63,-3-2-50</inkml:trace>
  <inkml:trace contextRef="#ctx0" brushRef="#br0" timeOffset="31039">10959 432 412,'3'-27'32,"2"-1"12,-3-4-19,1 2 5,-3 4 16,0 4-17,-3 2-17,-1 6-2,-2 0-10,-3 4 0,-1 2-1,-6 4 0,-3 6-2,-8 6 1,-2 8 1,-1 10 0,-4 6 1,2 8 1,4 8-1,5 6-1,5 2 1,7 1 2,6 1-2,5-2 0,9-2 0,0 0 0,8-5 1,3-8 1,5-4-2,4-7 3,4-8 0,3-8-5,0-4 2,-1-6-3,-2-4-5,-4-6-35,-6-2-50,-1-6-65</inkml:trace>
  <inkml:trace contextRef="#ctx0" brushRef="#br0" timeOffset="31546">11198 941 247,'-5'-4'190,"1"0"-154,1-4 3,1-2 1,2 4 1,-1 2-6,1 2-20,0-3-15,0 5 2,0 0-1,0 0 0,0 0 0,0 0-1,0 0 2,0 0 6,0 0 5,0-1-11,1-3-2,1 0 0,3-5-3,2 0 0,4-1-1,6-4 4,5 2 0,3-1-1,4 3 1,1 2 0,-2 7-2,-1 1 0,-6 4-1,-3 1-7,-5 5 4,-4 3-5,-4 5 8,-3 0-1,-5 8 4,-4 2 0,-8 4 0,-3 2 1,-7 4-1,-5-2 0,-2-2 1,0 0-1,2-8 0,5-6 0,3-3 0,5-8 0,2 0 0,5-5 1,2 0 4,3-3 0,4 1 2,1-5-7,1-1 8,1-5-8,2 4-5,6-3 3,4-1 1,8 1 1,3 4 1,5-2 0,2 6 0,0 2-1,0 2 0,-5 0 0,1 4 3,-1 2-5,1 2 2,-4 2-1,-3 4 0,-4-1-2,-7 1 2,-7 0 0,-9-3 1,-5-1 2,-11 3-2,-8-1 3,-8-2-2,-7-2-1,-4-4 2,-1-4 1,3-4-3,4-2 0,8-6 1,6 0 1,9-4 0,5-2-1,4-2-1,2 0 0,4 0-2,3 0-32,6 2-68,2 0-65</inkml:trace>
  <inkml:trace contextRef="#ctx0" brushRef="#br0" timeOffset="32489">12185 301 450,'16'-18'31,"-3"0"-8,-5-2-14,-3 10 11,-5 6-9,2 4-7,-4 2-3,-3 6-1,-9 10 2,-7 12 2,-6 12-4,-6 12 3,-3 11-3,7 4 7,0 10 0,2 1-2,5 2-2,5-2 0,3-1 0,7-9-3,6-8 7,7-4-5,6-6 3,12-2-4,11-2 2,17-2-3,9-3-32,12-7-99,3-10-186</inkml:trace>
  <inkml:trace contextRef="#ctx0" brushRef="#br0" timeOffset="37556">12494 544 305,'-3'-7'61,"0"2"-10,1-4-19,0 1 18,2 3 21,0-1-25,-1-1-29,-1 1 3,2 2-2,-1 0-4,1 0-3,-3 0-6,3 2 1,0 1-3,0-2-1,-1 3 0,1 0-1,0-1 2,0-3-2,0 0-2,4-2 1,2-2-2,4-1-2,9-3 2,7 4 3,6 1-2,3 0 1,0 7 0,-1 2 0,-4 3 0,-2 2-1,-4 8-5,-5 0-1,0 7 2,-6 9 2,-8 3 3,-5 4 0,-8 4 0,-7 4 0,-7 2 0,-67 109 1,71-133-1,-2-2 0,5 0 0,0-4 0,-15 20-2,5-4 4,3-6-3,5-6 2,6-6-1,2-6 1,4-4 1,4-4-1,1-2-1,1 0 0,3-2-3,7-2 1,9-2 4,9 0-1,11-2-1,7-2-1,3 0 1,0 2 0,0-2 2,-3 0-2,-4 0 0,-6 2 0,-6 2 0,-8 0-2,-8 4-3,-5-2-9,-7 4-14,1 0-17,-4 0-49,0 0-14,-2 2-13</inkml:trace>
  <inkml:trace contextRef="#ctx0" brushRef="#br0" timeOffset="38286">13235 1023 451,'11'-2'83,"-2"-2"-14,-3-4-44,-2 0-12,-4 6-7,2 2-6,-2 4-6,0 4 6,0 10 1,-2 6 0,0 8 1,-5 6 0,-1 4-2,-5 0 3,-2 1-3,-2-2 1,-2 0 0,2-5-1,-2-2 0,2-6-1,2-2-2,2-8-57,1-4-44,2-8-47</inkml:trace>
  <inkml:trace contextRef="#ctx0" brushRef="#br0" timeOffset="38774">13596 243 336,'3'-14'40,"-1"0"48,1 2-30,-1 2 1,0 4-26,-2 4-32,0 2-1,0 4-2,0 6 1,0 10 1,1 12 1,-2 14 1,1 10-1,-4 10 1,-1 5 1,0 1-3,-2 2 1,1-2 1,-3-4 0,-1-1-1,1-9 1,0-8-2,1-10 1,1-10-1,2-10-2,3-6 1,1-6-10,-2-6-79,0-2-1</inkml:trace>
  <inkml:trace contextRef="#ctx0" brushRef="#br0" timeOffset="39155">13871 1025 476,'4'16'12,"-2"-6"-12,-1-2 0,-1-6 10,0 6 14,2 4 5,-2 6 2,-2 4-20,-5 6-5,-1 6-2,-2 1-1,-5 1-1,0 1 0,-3-2-4,-4-3 1,-1-2-89,-2-6-75</inkml:trace>
  <inkml:trace contextRef="#ctx0" brushRef="#br0" timeOffset="39673">14329 720 273,'-5'-2'53,"0"-2"-10,4 0-21,-1 0 33,1 0-11,1 0-8,-3 2-8,3-2-10,-1 2-4,1 2 2,-2-2 2,1 0-15,-1-2-2,2 0 0,-1 0 0,1 0 0,0-2 1,0 0-2,1-2 0,4-4-4,5-2 0,5-2 3,7-2 0,4-2-2,5 0-2,0 4 3,1 4 1,0 0-1,-7 7 0,-2 4-13,-4 5 4,-2 3 3,-6 6 2,1 5 0,-4 4 0,-4 0 0,-4 6 6,-7-2-2,-5 2 1,-3 0 1,-3 0 0,-7 0 0,-1-2 0,-2 2 0,1-2 1,1-4-1,3-4 0,4-1 0,3-5 1,6-5-2,4 0 2,3-5 0,3 0 1,0-2 3,0 0-1,3 0-4,0-2 1,6 0 1,6-1-1,5 2 0,5 1 1,7 1 0,1 6-2,-1-1 2,-2 2-1,-2 2-1,-4 0 0,-3-2 1,1 0-2,-3 0 2,-5 0-2,-2 0-3,-4-2 3,-6 0-4,0 0 4,-4 2 1,-1 2 0,-7 2 2,-5 4 2,-5-2-2,-3-4 1,-8 0-1,-2-6 2,-2-4 0,-2-4-1,-1-2 2,1-2-1,8-2 1,3 2-1,4-2-3,3 2-1,3 0 0,-1 0-1,2 2 0,4 2-19,-1 2-65,0 2-16,2 0-19</inkml:trace>
  <inkml:trace contextRef="#ctx0" brushRef="#br0" timeOffset="40796">14742 21 349,'0'-4'48,"4"-1"-33,2-1 3,5 2 26,3 4-13,4 0-4,11 6-20,4 3 7,4 4-3,3 5-3,3 5-3,-2 3-2,-1 7-2,-4 8-2,2 9 2,-3 8-3,-5 10 1,-5 4 0,-4 3 0,-9 1 1,-5-2 1,-9 0-1,-5 4-2,-7 2 2,-8 1 2,-7-1-2,-4-4 1,-7-4-1,-5-2 0,-4-5 3,-2-7-3,0-4 0,2-10 0,8-8 0,3-8 0,7-10-1,10-10 1,7-2-2,3-3 1,7-6-12,1-1-127,3 4 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0:09.4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52 122 278,'-2'-4'44,"-1"-2"-14,0-2-12,-1 2 3,3 2 9,-1 0 7,1 0-1,1 0-11,-2 0-2,-2 0 14,3 0-14,-3-2-3,-1 0-1,2 2-3,-2-2 0,0 4-6,2-2-2,1 2-2,0 2-4,2-2-1,0 2 1,0 0-2,0 0-1,0 0-2,0 2 3,4-2 0,2 0 7,9 0 1,7-2-4,10-2-2,6 0-1,5-2 0,5-2 0,-3 2-1,-2 2 1,-3 2 0,-6 0-2,-8 4 2,-4-2-2,-7 0 1,-6 0-1,-6 2 1,-2-4-2,1 2-4,-4 0-11,2 0-15,0 0-35,-1 4-47,-6 2-38</inkml:trace>
  <inkml:trace contextRef="#ctx0" brushRef="#br0" timeOffset="555">127 373 345,'-10'2'44,"2"-4"-10,1-5 1,0 4 27,4-1-5,3 4-37,0 0-16,0 0-4,0 0 0,2 0 5,3 0 19,1 2-9,8 2-4,4-3 1,4 2-2,8-2-1,3 2-4,6-3 1,3-3-4,0 3 1,1-1-2,-3 1-1,-5-3 1,-7 3-1,-4 0 1,-9 0-1,-5 0 0,-7 0 0,-1 0 0,-2 0 0,-2 0 0,2 0-8,0 0-19,0 0-35,-1 0-92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0:10.9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483 756 257,'11'-10'43,"1"0"9,-2-2-40,2-4 18,-2 2 13,3 0 1,-1 0-8,-2 0 0,-3 4 1,-2 0 1,-2-2-17,-3 2-11,-1 0-2,-5 0-3,-2 0-3,-4 4-2,-6 2 0,-5 4 0,-6 2 0,-4 6 0,-3 2 0,1 6-1,-1 4 1,1 8 0,1 2-1,2 6 1,4 4 0,5 4 0,4 5 0,8 1-1,4 0 1,5 4 0,8-2 1,5-4 0,6-6-1,4-5 1,10-12-1,2-4 1,7-13 0,0-2 1,5-8-2,-3-2-2,-4-4 2,-4 2-10,-7-1-10,-7 2-15,-5 0-22,-7 3-37,-3 0-48</inkml:trace>
  <inkml:trace contextRef="#ctx0" brushRef="#br0" timeOffset="555">957 971 417,'4'-12'88,"-4"-4"-3,0-2-51,-4 2-5,3 8 7,-1 4-15,1 1-21,-3 3-6,4 4 6,0 3 0,2 7 2,0 6-2,-1 10 0,1 4 1,1 8-1,-1 2 1,0 2 2,-1-2-3,-1 0 3,0 1-3,-1-8 1,1-2-1,0-5 1,0-4 1,0-8-2,1-4 0,-1-6 0,0-6 1,0-2 3,2 0-4,-2-2-1,0 0-7,1 0-30,5-4-81,-2-2-35,6 0-91</inkml:trace>
  <inkml:trace contextRef="#ctx0" brushRef="#br0" timeOffset="1187">1340 1360 251,'-1'-4'156,"1"0"-71,-4-2-25,2-2-35,-1 4 11,3 4-18,-2 0-15,2 4-3,0 4 22,0 10-1,0 6-12,-3 12 0,-2 10-2,-4 2-6,-1 2 1,0 1-1,-3-5-1,0-6 0,-2-6 2,0-4-1,0-8-1,2-2-2,0-6-3,3-4-16,6-2-34,1-4-39,1-2-78</inkml:trace>
  <inkml:trace contextRef="#ctx0" brushRef="#br0" timeOffset="1802">2132 706 313,'3'-16'44,"-3"-2"0,-1-2-6,-6-2-12,1 6 10,-3 0-8,-2 4-13,-3 0 0,-1 4-9,-7 4 6,-1 4-2,-2 4 4,-2 4 1,-1 6-4,-2 6 1,1 6-2,-1 6-4,2 8 1,1 4-3,5 4 2,6 2-5,3 0 1,7 1 0,3-3-2,8-4 1,5-6 1,6-4-1,4-4 1,7-8-2,1-4 0,3-8 0,2-2 0,-1-4 1,3-5-3,-3-2-1,-2-1-13,-3 0-4,-4-2-14,-1 2-29,-5 0-25,-3 0-18,0 2-61</inkml:trace>
  <inkml:trace contextRef="#ctx0" brushRef="#br0" timeOffset="2299">2456 979 420,'-1'-4'77,"-1"0"-38,-2-2-30,1-2 3,2 6 17,1 4-25,0 4-2,-2 6 22,2 6-5,-1 12 4,-2 6-11,0 8-1,0 4-5,2 2 1,-3 3-2,4-2-1,0 2-3,0-1 3,0-2-3,0-4 0,4-6 0,-3-7-1,2-10 1,0-6-1,0-7 4,-2-6-2,1-3 0,-2-2 1,1-2-2,1-1-1,-2-3-17,1-1-12,-1-1-71,3 4-110</inkml:trace>
  <inkml:trace contextRef="#ctx0" brushRef="#br0" timeOffset="2751">3026 1302 505,'9'-8'146,"-6"0"-114,-2-2-29,-2-2-1,-1 10-2,1 4 1,-5 10 20,-4 12-13,-3 12-2,-5 10-6,-1 6 2,-1 4-1,3-4 2,4 0-3,-2-6 1,4-6-1,2-5-2,1-7-2,3-10-23,1-2-30,3-4-99,2-8-146</inkml:trace>
  <inkml:trace contextRef="#ctx0" brushRef="#br0" timeOffset="3401">3294 680 309,'-2'-4'74,"0"0"-34,1-4-11,1 0 3,1-2 22,1 2-4,3-4-23,2 0-23,4-4 8,2 0-4,8 2-1,3 0-3,7 1 3,4 4 0,3 3-3,1 3-3,-1 3-1,1 7-2,-4 4 2,-4 6 0,-2 7 0,-3 6-2,-5 8 2,-8 4 0,-6 8 0,-10 4 3,-7 4-3,-11 3 0,-2 1-2,-6-4 2,3-2 1,-3-6 1,5-12-4,3-6 3,3-10-1,6-9 0,4-5 2,3-4-2,1-4 2,4 1 0,0-1 0,3-1-4,-2 1 2,-1 0-4,5-3 4,5-1 2,7-1 0,6-1-2,10-5 0,6 1 0,5 2 1,2 1-1,5-1 1,0-1-1,1 5-1,-5 3 0,-11-2-6,-9 3-6,-10 0-5,-10 3 16,-7-3-40,-6 1-50,-2 3-5,-2 0-40</inkml:trace>
  <inkml:trace contextRef="#ctx0" brushRef="#br0" timeOffset="4058">4492 622 136,'13'-24'252,"-4"-2"-175,-8 0-34,-4-2-18,-1 4 48,-2 6-50,-3-1-10,-2 5-12,-5 4 1,-4 6-2,-3 3 1,-5 9 1,-4 3-1,-1 10 5,1 7 3,2 6-3,3 6 1,5 4-4,6 4 4,2 0-5,8 2 3,4-2-1,7-2 2,3-2-3,7-5 0,4-7-2,4-4 2,4-8-2,6-4-1,5-6-1,4-4-22,4 0-29,-1 0-76,-3-2-76</inkml:trace>
  <inkml:trace contextRef="#ctx0" brushRef="#br0" timeOffset="4413">4739 1015 451,'5'0'114,"-1"-2"-74,-3-2-39,-1 0 29,0 4 10,0 2-37,2 4-3,-1 8 3,-1 8 3,0 8 3,-1 10-7,-2 6 1,-1 7-1,1 1-1,1 4-1,1-2 3,-2 0-3,2-6 0,1-8-5,-2-5-28,2-10-28,-3-4-75,-1-7-82</inkml:trace>
  <inkml:trace contextRef="#ctx0" brushRef="#br0" timeOffset="4824">4901 219 376,'20'-2'14,"2"4"-11,3 2 5,4 6 21,1 10 11,5 10 5,0 10-11,-4 10-7,3 10-4,-4 15 4,-4 11-4,-6 12-16,-6 10-4,-9 8-2,-10 5 1,-13 1-2,-19 5 0,-20-1-3,-20-8-40,-21-5-59,-18-15-90</inkml:trace>
  <inkml:trace contextRef="#ctx0" brushRef="#br0" timeOffset="6123">435 523 213,'-4'-4'88,"2"-1"-52,2-4-1,-3 0-2,2-1 9,-3 2-1,1 2-9,-2-2-7,1 1 6,-1 1-13,-2 1-10,-1 0-4,-4 5-3,-6 2 3,-3 9 1,-8 4 6,-6 10-4,0 7 1,0 8-5,0 6 8,1 6-4,3 6-2,2 2-4,4 6 2,5 2-1,5 7 1,5-1-3,5 2 0,5 1 0,8 3 1,6 0 0,4 0-2,7-2 2,7-3-1,5-9 0,6-10-5,8-10-22,7-12-36,3-10-59,7-10-75</inkml:trace>
  <inkml:trace contextRef="#ctx0" brushRef="#br0" timeOffset="7699">5535 943 378,'-6'0'69,"1"-2"-29,2-5-10,-2 0 37,2 1-2,1 0-26,1 2-11,-2 0-12,3 0-12,0 4 4,0-2-8,6 2 2,5-3 0,13-1 0,9 1 0,12-4-2,8-1 2,5 1-2,-2 0 0,-2-1 0,-4 5 0,-5 0-2,-8 2-3,-7 2-10,-7 2-10,-7-1 6,-9-1-20,-1 2-43,-5-2-27,-2 2 30,-8-2-49</inkml:trace>
  <inkml:trace contextRef="#ctx0" brushRef="#br0" timeOffset="8059">5785 680 335,'-2'-8'77,"-1"2"-47,2-2-20,-3 4 22,4 2 34,0 2-61,0 4-2,1 2 1,2 6 10,0 6 9,-2 4-2,1 8 1,-2 2-9,1 3 3,2 2-11,-2 4 4,4-1-3,-2 2-4,3 0 2,-3-2-3,0 0 0,2-4-1,-3-4 1,1-4-1,-1-6-1,0-1 0,-1-6-13,1 0-16,-2-4-34,-2 0-51,1-1-60</inkml:trace>
  <inkml:trace contextRef="#ctx0" brushRef="#br0" timeOffset="9299">7277 646 350,'2'-14'69,"-2"-2"-30,-2-2-9,-3 0-2,0 2 4,-1 2-12,-4 1-17,-3 4-3,-8 3 1,0 2-1,-8 4 0,-3 5 2,-4 6-1,-1 5 1,-87 60 4,104-54 4,0 0 12,3 0-5,2 0-13,-15 26 1,5 1-1,5 2 0,8-1-2,5 1-1,7-5-1,7-6 2,8-6 0,4-4 0,4-8-2,6-8-3,4-6 2,2-4-7,4-4-20,1-4-36,-4 0-50,1 0-31</inkml:trace>
  <inkml:trace contextRef="#ctx0" brushRef="#br0" timeOffset="9711">7307 1033 400,'-1'-8'77,"1"-2"-38,0-4-12,3-2-5,4 4 25,1 4-28,6 0-17,6 4-2,0 4 0,2 4 1,-1 6-2,-3 4 2,-2 6-1,-8 6 0,-5 6 1,-6 4-1,-7 6 1,-5 3-1,-7 2 1,-4 4 2,-3-1-3,-1 0 0,2-2 0,-1-8 1,6-6-1,3-8 0,5-8 0,2-7 1,9-7-1,-2-3 1,6-2 0,0-3 3,3 1 7,0-1 0,7-6-9,6 0-2,6-2 1,5-4 0,2 0 0,-1 2-1,0 0 1,-1 4-2,-2 0 1,0 4-2,-2 0-7,1 2-14,-3 0-25,-2 4-30,-4 0-47,-1 0-12</inkml:trace>
  <inkml:trace contextRef="#ctx0" brushRef="#br0" timeOffset="10249">7755 1304 404,'9'-2'99,"-4"0"-54,-2-2-41,-1-2-4,-2 6 24,2 4-11,-1 4 19,-2 8-13,1 12-12,-6 8 2,1 8 1,-5 6-6,-1 2-3,-5 0 2,2-2-2,-1-3-1,-1-7 1,3-6-1,0-8 0,-1-4 0,-1-6 0,2-4-13,1-2-23,4-4-52,1-2-78</inkml:trace>
  <inkml:trace contextRef="#ctx0" brushRef="#br0" timeOffset="10734">8198 718 358,'0'-6'68,"0"0"-29,-2 0-27,1-2 30,-1 8 4,0-2-37,-1 6-8,-3 4 0,-4 6 7,-6 10 2,0 7 4,-4 5-2,1 4 2,2 4 3,1 4-5,1 0-10,1 4 2,4-4 0,7-2 1,4-4-2,5-6-1,6-3 1,1-8-1,1-3-2,2-5 5,0-7 4,4-4-2,1-6-5,2-6-2,5-7 1,3-1 4,0-5-5,1-3 2,-2-2-2,-3-2 0,-4-5 1,-4-1 3,-5-4-4,0-6 1,-6-4-1,-4-4 0,-4-2 0,-2-1-5,-6 2-3,-6 4 4,-2 5 1,-4 10 1,-4 10-4,-1 8-5,1 10-1,1 8-8,3 6-15,4 6-10,-3 4-21,6 6-30,3 0-25</inkml:trace>
  <inkml:trace contextRef="#ctx0" brushRef="#br0" timeOffset="11320">8700 945 431,'3'0'89,"0"-2"-71,1-2-16,-4-1 20,3 8 1,0 3-2,1 2-2,0 8-6,3 10-3,-2 2 4,-3 8-5,-4 4-2,-4 2-6,-4 5 3,-6-1-2,-2 2 0,-6 2-2,-2-2-4,-4-6-16,1-6-38,3-6-107,6-8-170</inkml:trace>
  <inkml:trace contextRef="#ctx0" brushRef="#br0" timeOffset="11786">9204 766 301,'13'-18'43,"-4"-6"-8,-1-2 3,-1 0 12,-6 0 1,-1 2-24,-3 2-9,-4 2-6,-5 6-6,-2 3-5,-6 8-1,-2 5 0,-4 10 2,-3 6 5,-1 10 3,-1 8 2,0 10 6,3 8-14,4 5 0,4 5-1,6 2-1,11-2-2,9-4 0,5-6 1,11-5-1,8-13-19,8-7-61,6-7-106</inkml:trace>
  <inkml:trace contextRef="#ctx0" brushRef="#br0" timeOffset="12139">9473 1043 280,'2'-6'106,"1"-4"-47,2-2-43,1-2 33,1 2 1,4 2-15,0 2-29,4 0-3,3 2-1,0 4-2,-1 2 1,0 4-1,-2 2-2,-5 4 2,-1 2 0,-6 8 0,-6 2 5,-7 8-4,-7 4-1,-4 6 1,-6 2 1,-2 6-1,1 5 0,-1 1-1,3-4 0,0-2-1,7-8 1,3-10 1,3-6-1,5-7 0,5-6 0,-1-4 0,2-3 0,2-3 10,2-2 22,0-2 1,3-1-20,8-2-11,6-6-2,5-2 0,8-4 0,5 0 1,1-2-1,4-2 1,3 4-1,2-2 1,-3 4-1,-4 0 0,-7 2-2,-6 4 2,-9 0 0,-4 4 0,-7 2-1,-4 0-15,-3-2-8,0 0-39,0 0-31,-2 0-51</inkml:trace>
  <inkml:trace contextRef="#ctx0" brushRef="#br0" timeOffset="12858">9896 245 347,'4'-8'26,"-1"2"3,7 0-29,3-2 22,5 8 20,7 4-16,4 4-9,4 6-1,2 6-7,2 6 2,0 8 11,-2 6-2,-4 7-9,-2 4-6,-2 10 4,-3 5 0,-7 4-7,-1 4 2,-10 2-2,-9 3 1,-7 1-1,-10 0 0,-8-2-1,-11-2 0,-4-1 0,-8-9-1,-2-4 0,-7-10-4,-3-10-23,-4-8-36,-1-8-61,7-8-84</inkml:trace>
  <inkml:trace contextRef="#ctx0" brushRef="#br0" timeOffset="13841">7090 181 326,'3'-20'61,"-1"3"-12,-4-1-34,2 7 13,-1 0 3,-1 4-12,-3 0-11,-5 2-8,-3 2 1,-6 6 0,-6 2 0,-3 9 2,-3 7 3,-7 9 6,0 8-5,-2 8 3,-2 8-1,0 4 4,0 5-1,-1 1 1,3 2-3,2 6-3,-1 4 1,4 4-4,5 5 1,1 5-2,7 0-1,6 2 2,6 5 0,5 1-1,3-2 0,8-2 2,0-4-5,5-7 0,6-7 0,7-6 0,9-4 0,10-8-4,11-3-22,11-12-34,6-8-39,5-7-32</inkml:trace>
  <inkml:trace contextRef="#ctx0" brushRef="#br0" timeOffset="15089">10621 865 238,'-1'-3'120,"-1"-1"-61,0-3-7,0-1 2,1-1 19,-1 4-17,2-2-30,0 3-4,2 2-17,3-2-2,8 3-2,6 1 1,7 0-1,4 1-1,7 1 0,2 2 1,1 0-1,1 0 1,2-1-2,-2-2 1,-4-1-4,-4 0-4,-6-1-1,-7-3-6,-5-3-23,-7 0-50,-6-4-83</inkml:trace>
  <inkml:trace contextRef="#ctx0" brushRef="#br0" timeOffset="15431">10858 523 299,'-4'3'64,"0"-1"-62,2 2-1,2 1 39,2 10 32,-2 3-23,1 8 8,-1 8-28,3 8-5,-2 6-11,1 6-10,-1 4 2,3 3-5,-1-1 1,0-4 0,2-2-1,1-6-8,-2-6-52,2-4-55,0-6-86</inkml:trace>
  <inkml:trace contextRef="#ctx0" brushRef="#br0" timeOffset="16593">11386 674 188,'-1'2'25,"-1"-2"-18,2 0 31,0 0 16,0-2-22,0 0-7,-1 2 3,-1-2-2,0 0-6,0 0 7,1 0 7,-1 0-5,1 0 0,-1 0-8,0-2-11,-1 0-6,1 0 3,-1 0 3,-1 0 1,4 0 0,0 0-1,4 0-8,2-2 0,10 2-2,4 0 1,6 0-1,4 6-2,4 0 2,-3 4 0,-2 4 2,-2 2-2,-6 4 0,-1 4-2,-5 2 2,-3 6-1,-7 2-1,-5 6 2,-7 1 0,-6 3 2,-7 0-2,-6 0 0,-3-4 0,-5 0 0,3-6 1,2-6 1,3-2-2,4-4 0,2-2 1,5-4-1,1 0 0,4-3-1,4-4 0,0-3 1,5-2 2,1-2-2,0 2 5,0-2-5,3 0 4,2-2-3,7 0 1,7-2-2,5 2-1,7-4 1,4 4 1,-1 2-1,2 0 1,-3 0-1,-1 2 0,-2 0 1,-6 0-2,-3 2 1,-4 2-6,-6-2-2,-4 2-10,-2-2-8,-1 1-6,-4-2-25,0-1-57,0 2-20</inkml:trace>
  <inkml:trace contextRef="#ctx0" brushRef="#br0" timeOffset="17377">12349 600 296,'-3'-16'26,"-4"-2"11,-3 2-19,-3-2-5,-3 5 5,-2 8-9,-3 3-3,-3 6 0,0 6 6,-2 8-2,0 6 26,2 6-15,-1 6 5,-1 4-7,3 4 1,3 0-1,2 5-6,3-3-3,3 2-2,6-2-2,6-4 5,3-2-7,5-10 9,7-4-4,2-8-6,5-8 0,1-2-2,5-4 1,6 0-2,3-6-7,-3 2-11,2-3-29,0-4-42,-4-1-85</inkml:trace>
  <inkml:trace contextRef="#ctx0" brushRef="#br0" timeOffset="17799">12530 1045 395,'-9'2'51,"4"-4"-14,0-6-12,4-2 7,-1 2 1,0 0 7,2 0-32,0 0-3,4 2-4,0 0-1,6 0 0,6-2 1,4 4-1,2 2 0,2 0-3,1 6 3,-2 0 0,-2 4 0,-4 2 0,-4 2-4,-5 4-2,-6 2 5,-7 6 2,-7 2 1,-7 2-2,-7 2 0,-4 0 0,0-4 0,0 0 0,7-5 1,4-7-1,8-3 0,4-4 1,5-5 6,2-4 0,2-2-5,-1-4 4,6-2-4,5-3 4,6 1-4,6 1-1,4 2 1,0 4-1,-1 5 0,0 1-2,-4 5 1,-3 2-2,0 9 2,-4 1 0,-3 6 0,-3 6 0,-5 4 0,-5 2 1,-4 0-1,-6 0 1,-3-4-1,-7-6 2,-2-6 0,-5-6-2,-5-4 1,3-5-1,-3-4 0,0-1 0,5-1 0,4-4-3,4 1-4,5-2-21,5 4-37,5-4-78</inkml:trace>
  <inkml:trace contextRef="#ctx0" brushRef="#br0" timeOffset="18469">13101 1370 417,'12'0'78,"-4"-2"-72,-3 0 0,-1 0 19,-3 4-12,1 2 15,-4 8 10,-3 8-15,-3 8-13,-4 10-3,-5 4-3,-3 2-2,-3 0-2,-3 2 1,2-3-1,-3-5-6,2-2-32,1-6-37,1-4-93</inkml:trace>
  <inkml:trace contextRef="#ctx0" brushRef="#br0" timeOffset="18894">13477 676 303,'-7'-14'49,"-1"0"-25,0 4-21,-2 2 3,-2 4 10,-1 4 11,-3 2-15,-4 8 0,0 4 13,-5 8 5,0 8-6,0 4-7,3 6 1,4 7-3,7-1-2,4 4-5,4 2 3,3-2-3,4-6-3,5-2 2,4-8 0,4-6-1,5-6-3,2-4-2,5-6-1,3-6 0,1-3-9,4-6-18,-4-3-44,3-2-45,-5-3-66</inkml:trace>
  <inkml:trace contextRef="#ctx0" brushRef="#br0" timeOffset="19321">13747 1309 339,'-10'-4'43,"6"-3"-12,-2-4-8,3 0 11,2 1 14,-2-1-15,0 2-17,3-1-7,-1 2-1,1-1 9,0 4-6,1-2-6,3 1-2,2 1-2,4-2 0,4 4-1,4 0 2,4 2-3,0 2 2,1 2-2,1 2 1,-4 4-1,-2 0-1,-3 5-2,3 43-2,-21-41 3,-2-3 3,-2 4 3,-3-1-3,-7 16-1,-4-2-2,-1-2-6,0-2 4,3-8 1,2-2 2,5-6 2,4-4 0,3-4 5,3-2 9,2-2 9,0-2-13,2-4-5,1 2 3,2 0 0,5 0-5,4 0-3,2 6 0,4 0-2,0 4 2,0 2 0,-5 2-2,-3 0 2,-5 2-1,-4-2 1,-3 2 0,-2 3 3,-6 0-3,-4 3 0,-6 5 2,-9-2-2,-3 2 0,-3-6 2,-1-2-2,-1-9 0,5-3 1,2-2-1,6-5 0,3-2 0,8 0-4,4-2-8,2-3-7,3 1 5,2 2-27,2 0-52,2 2-24,-3 3-44</inkml:trace>
  <inkml:trace contextRef="#ctx0" brushRef="#br0" timeOffset="20551">14399 686 244,'-3'4'60,"1"-2"-30,0-4-29,1 0 37,-1 2 23,4 0-30,-2 0-7,0 0-18,1 0 0,-1 0 6,0-2 13,-1 2-7,1 0-10,0 0 2,0 0 4,0 0 2,1 0-4,-2-4-9,1 2-3,-2-2 1,4-2-1,-1-2-3,6 0-1,3-2 2,5-2 1,4 0 1,4 0-1,3-2 1,2 6 0,-1 0-4,1 4 4,-3 4-2,0 4 0,-5 4-1,-1 2-2,-6 6-1,-3 4-1,-8 4 5,-4 6 2,-11 4 0,-4 2 2,-10 4-1,-3 0-1,-3 3 0,-4-3 1,2-2-1,1-2 0,4-6 0,5-6 0,7-4 1,5-8-1,2-6 1,8-2 0,1-4 6,2-2 8,2 0-12,5-2-3,3-2 0,3-2-1,9 2 0,3 0 1,3 4 1,2 0 1,2 4-2,-2 2 1,1 4-1,-4 2 0,-1 0 0,-7 0-2,-3 2-1,-6 0 1,-5 4 2,-5 2 0,-5 4 1,-5 3-1,-6-2 1,-1 4-1,-7-1 1,-4-2-1,-3 0 1,0-2-1,-3-2 1,4-6-1,0-6 1,0-4 0,3-8-1,2-4 0,4-2-1,4-2 0,3-2-8,6-2-24,5 0-71,4 0-9,4 0-19</inkml:trace>
  <inkml:trace contextRef="#ctx0" brushRef="#br0" timeOffset="21600">15344 658 274,'-4'-4'30,"-4"0"-25,-4 0 4,-5 4 16,-4 2 14,-6 6-3,-3 4-17,-3 8 6,-2 4 6,-1 10 10,1 4-23,-1 4 4,2 7-8,6 3-8,1 2 5,5 2-1,7-2-4,5 1-4,9-8 8,4-4-4,5-6-3,7-5 0,5-9 3,5-5-5,7-6-1,3-2-11,2-4-14,3 0-9,-2-2-20,-1 0-25,-3 0-60</inkml:trace>
  <inkml:trace contextRef="#ctx0" brushRef="#br0" timeOffset="22367">14096 1666 400,'6'-4'124,"1"-1"-63,-4 0-47,-3 1 44,0 4-17,0 0-41,0 4-2,-2 5 2,2 9 1,-1 10 2,-2 10-3,-4 8 1,-2 8-1,1 2 0,-3-2-31,5 0-95,3-9-120</inkml:trace>
  <inkml:trace contextRef="#ctx0" brushRef="#br0" timeOffset="23171">15315 1512 143,'1'2'63,"-1"-4"17,0 2-17,0-2-7,-1 2-13,1-2 5,0 0-2,0 2-14,0-2-6,0 0-10,0 2-10,-2 0-1,2-2-3,2 0 4,-2 2-2,0 0 5,0-2-7,1 0-2,2-2 0,0-2-1,0-2-1,5-2 1,1-2-4,4 0 4,6-4 1,6 2-1,-1-2 0,4 2 1,-4 4-4,0 4 3,-7 4-9,-3 4 1,0 4-1,-6 6-5,-3 4 2,-5 6 10,-6 4 2,-6 8 1,-8 2 1,-7 3-1,-4 2 0,-4-2 0,-1-1 0,1 0 1,2-6-1,4-2-3,4-6-1,7-6-3,5-6 7,6-6 0,2-4 4,5-2 1,1-4-4,3-2 17,3-4-18,4-2 0,4 2-1,5 0 1,2 2 0,-1 2 1,4 2 3,-4 2 1,1 4-3,0 4 2,-1 0-1,1 4-3,-2 4 0,-5 0-1,-2 0-1,-6 0 1,-4 0 1,-4 2 0,-6 2 1,-8 6 0,-10 9 1,-8 0 0,-8 6-2,-3-3 2,-4-4-2,3-4 0,2-8 1,1-8-1,6-6-1,2-4-1,6-6 2,3-6 0,6-2 0,4-4-6,5-2-5,3-4-29,7 0-41,3 0-16,6 2 4</inkml:trace>
  <inkml:trace contextRef="#ctx0" brushRef="#br0" timeOffset="24429">15578 550 226,'1'-2'23,"2"-5"11,-1 0-9,0-1 16,3 1 7,-2 2 3,4-1-41,3 2-8,6 4 2,4 1-1,9 6 6,3 3 6,1 2-5,4 6 5,3 6 3,5 2-8,2 8-8,108 83 0,-129-94-1,0 5-1,-4 4 1,-4 4-1,24 37 2,-7 11-1,-5 10 1,-3 11-2,-4 9 3,-7 0-3,-8 1 1,-10-7 2,-10-6 1,-13-10-1,-10-6 0,-3-4-2,-9-5 0,-3-7-1,-2-8 0,5-10 0,-1-7 2,3-9-2,7-7 0,2-4 0,6-5-2,5-7-1,3-2-11,4-3-17,3-2-38,3-2-32,2-2-125</inkml:trace>
  <inkml:trace contextRef="#ctx0" brushRef="#br0" timeOffset="25572">11489 98 282,'6'-9'49,"-1"-1"-17,1-3-20,0 1 8,0 1 13,3 0 11,-1 3-2,-1 0-23,-2 2-2,-2 2 16,-1 2-11,0-2-12,-2 4-10,0-2-7,-2 4 4,-2 2 3,-7 6 3,-4 4-1,-5 8-2,-5 7 0,-1 3 0,2 4 1,-1 4 1,-1 4-1,-2 4-1,0 2 2,-3 0 0,3 3 1,0-2 1,3 2 2,1 3 0,2 4-3,1 2-1,3 4 0,-1 5-1,6-1-1,1-2-1,5 4 1,7-2 4,5 4-2,7 3 1,6-1 0,8-4-1,9-2 8,11-9-8,11-6 2,9-6-4,2-5-2,0-6-5,-4-4-16,-11-4-15,-11-4-16,-10-4-43,-9-4-63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35.7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405 88 312,'-7'-22'44,"-4"1"17,-5 2-41,0 2-2,-4 9-1,-4 8 18,-4 7-19,-2 6 0,-4 10 2,1 7 0,-2 14-8,0 8 5,1 12-7,4 8 6,7 6-8,6 2-1,7-1-1,9-5-2,9-8 1,12-5-2,10-11 0,12-13 0,8-8-1,8-11-6,3-8-18,-3-9-37,1-2-47,-6-7-46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0:40.1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 66 242,'-3'-4'37,"2"0"-1,-2-2-18,0 2 4,0 0 24,2 0-28,-2 0 1,2 2-7,-1 0 14,2 0-3,-1 2-4,-1 0-1,1-2 8,-1 2-10,0 0 0,0 0-2,1 0 0,1 0-2,0 0-3,-2 0-3,2 0-4,0 0-2,0 2 0,2-2 1,3 4 8,1-2 6,10 0-3,3-2-3,7 0-4,4-4-4,5 0 2,0-4-3,0 0 1,0 2-1,-5 0 1,-5 4-2,-7 2-7,-2 0-1,-8 2-7,-3 0-4,-2 0-10,-1-2-6,-2 0-13,0 0-47,0 2-39,-4 2-39</inkml:trace>
  <inkml:trace contextRef="#ctx0" brushRef="#br0" timeOffset="510">117 325 365,'-5'6'82,"0"-6"-43,1-2-3,3-2 32,-1 4-33,4-2-29,-2 2-6,1 0 0,3 2 6,-1 2 8,2 0-1,4 2-3,2 0-4,2-2 5,4-2-4,3 0-1,2-2-3,3 0-1,3-2-1,-1 2-1,0 0 2,-2 0-3,-5 0 2,-5 2-2,-3-2 0,-4 2 1,-5-2 1,0 2-1,-3-2 1,0 2 0,0-4-1,-1 4-13,1-4-14,0 4-31,0-2-112,-2 6-3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18.24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913 594 324,'13'-14'69,"-4"-2"-26,-6 0-9,-3-4-24,-2 2 25,1 0 3,-1 0-18,2-3-1,0 6-13,0-2-2,0 6 2,0-1 7,-1 2-4,-1 2-3,-3 1-6,0 1-2,-4 2 2,-2 4 0,-8 7 1,-4 0 0,-7 9-1,-5 3 0,-2 4 0,-1 4 0,0 3-1,0 4 1,1 2 1,2 4-1,4 6 0,4 4 1,5 7-1,5 2 1,6 2-1,5 1 0,6-2 1,7-6-1,3-2 0,5-2 0,5-5 0,2-5-1,1-8 1,4-4 0,2-8 0,-1-6 1,1-6-1,1-6 0,0-6-1,0-4-7,-3 0-25,-1-2-23,-4 0-20,-2 0-28,-1 0-106</inkml:trace>
  <inkml:trace contextRef="#ctx0" brushRef="#br0" timeOffset="603">1124 963 429,'0'-20'60,"0"2"-9,-4 4-8,1 2-34,0 10-1,3 4-7,-4 10 10,-1 10 2,-2 12-4,-1 12-1,0 8-1,-1 2-5,4 1 1,2-3-2,1 0 3,2-4-4,0-2 2,2-2-2,-1-5 0,1-8-1,-2-7-2,0-2-18,0-5-49,0-8-67</inkml:trace>
  <inkml:trace contextRef="#ctx0" brushRef="#br0" timeOffset="24980">647 141 120,'7'-14'36,"-1"0"45,0 0-52,-2-3 32,0 2 12,-1 1-31,-3 2-7,-1 2 2,-2-1 5,-3 4-13,3 0-9,-4 1-11,-1 4-8,-2 4 3,-7 4-2,-6 8 3,-6 7 6,-4 5 0,-3 7-2,-6 8 0,-6 9 3,2 8-3,-6 14-7,0 10 4,0 8-3,3 9 2,4 9-1,3-3 1,10-5-4,9-6 2,9-13-1,9-12-2,8-4 0,10-3 1,9-6-1,10-2-1,11-6 1,11-5-1,11-7 1,10-4-20,7-4-21,2-2-59,-4 0-142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20.1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21 623 109,'-2'0'38,"4"0"-27,-2-2-5,0 0 13,0 2 15,1-2-11,-2 0 5,1-2 1,-2 0-9,2 0 13,-1 2-7,-3-2 19,2-3-30,1 6 15,-1-3 13,1 2-17,1-1-8,-2 2-5,2-2-1,0 2 0,-2 1-4,2 0-5,-2 0-1,2 0 1,0 1 0,0-1 1,0 0-1,0 0 3,0 3-3,-1-3-1,2-3 1,-1 3-3,0 0-3,2 0 3,2 3 2,4-3 7,9 0-3,6-7-4,9 2 1,5-5-3,1 1 0,2 1 2,0 0-2,0 1 0,0 0 0,1 1 0,-7 2 0,-2 3 0,-7 1 0,-5-3-1,-6 3 0,-6-1 0,-4 1 2,-3 0-2,-1 0-1,0 0-11,-1 1-23,1-1-22,0-1-36,1 2-7,-1-1-21</inkml:trace>
  <inkml:trace contextRef="#ctx0" brushRef="#br0" timeOffset="661">325 308 404,'-5'-24'46,"-2"-2"17,3 0-38,-3-1 9,3 12-15,4 4 17,0 7-35,2 3-1,-2 5 0,2 8 0,-1 8 1,1 12 0,-4 10 2,1 10 6,-4 12-2,-19 181 1,19-207-3,4-4-4,-2 0 1,0-6 0,0 30-2,2-8 0,-1-5-1,4-12 0,-2-2-20,1-5-38,1-4-57,-1-6-61</inkml:trace>
  <inkml:trace contextRef="#ctx0" brushRef="#br0" timeOffset="1085">958 212 320,'-1'-33'37,"-4"4"24,-5 0-33,-2 4-11,-2 6 29,1 7-28,-3 4-11,-3 6 1,-4 8 4,-4 10 6,-3 8 6,0 14-3,-3 10-3,1 9-6,3 7-2,6 4-2,4 6-2,5 2-4,5-1-1,6-7 0,5-8-1,1-8 0,7-10-2,5-8-10,3-9-15,7-11-27,11-9-73,7-9-143</inkml:trace>
  <inkml:trace contextRef="#ctx0" brushRef="#br0" timeOffset="1402">1055 635 417,'-10'-14'39,"0"-2"18,2-2-3,1-2-42,4 7 33,3-1-18,0 4-16,2-2-11,5 2 0,2 0 0,6 4 1,6 0-1,2 2 0,0 2-1,2 7-1,-1 2 3,-2 5-2,-5 6 1,-1 8 0,-6 9 0,-5 5 2,-7 8-2,-5 6 1,-5 0 0,-4 4-1,-4-3 1,-3-4-1,-3 0 1,3-9-1,0-4 1,4-6-1,3-8 0,6-8 0,3-4 0,2-6 1,4-4-1,2-2-1,-1 0 1,2 0 0,2-4 6,8-2 1,8-2 1,7-4-5,10-4-1,6 0-2,6 0 1,4 2 1,1 0-2,-1 4 0,-6 0 0,-5 4 0,-9 0 0,-10 1 0,-7 4 1,-10-1 0,-2 2-1,-4 0-2,0 0-6,0 0-4,0 0-19,0-2-83,1-4-138</inkml:trace>
  <inkml:trace contextRef="#ctx0" brushRef="#br0" timeOffset="2461">1759 576 389,'-10'-5'78,"1"-4"-53,3-3 35,1 9-18,2 0-7,3 2-8,0 1-25,0-3-2,0 6-3,3-3 3,2 0 3,8 1 1,9-1 1,6 0-4,8 0-1,3-4-1,3 0 1,-2-2 1,2 1 0,1-3 0,2-1-1,0 4 0,1 0-8,-6 1-10,-5 4-19,-8-2-8,-10 0-26,-6 2 20,-8-4-100</inkml:trace>
  <inkml:trace contextRef="#ctx0" brushRef="#br0" timeOffset="2803">1996 294 345,'-8'-8'46,"3"0"8,-1 0-52,5 6 13,1 0 37,0 4-51,1 2 4,-1 8 20,2 6 2,-2 10-9,0 8 13,-2 10-11,1 14-13,-1 4 2,1 7-3,1-1-5,0-2-1,1-10 0,2-4 2,1-10-2,-1-3-1,-1-7 1,1-6-1,-3-4-5,-1-4-21,1-4-35,-2-2-62,0-4-65</inkml:trace>
  <inkml:trace contextRef="#ctx0" brushRef="#br0" timeOffset="3219">2342 244 345,'-3'-16'26,"-3"-2"16,2 2 4,2-4-29,1 6 31,2-3 1,1 3-19,2-1-18,2 0-9,5-1-1,8 2-1,6 2-1,7 0 2,6 0 2,6 6-4,1 2 1,1 4-1,1 4 1,-3 10-1,-5 6 0,-7 11 0,-8 6 2,-9 12-1,-12 5 0,-12 10 2,-10 8-3,-10 4 1,-9 2 0,-4-2-1,-2-5 0,3-9 1,3-12 1,6-8-2,3-8 1,9-9-1,5-10 0,7-5-1,3-3 1,3-6 3,2-1-3,2-1-3,4-2 3,8-3 4,8-2-2,6-2 0,7-2 0,7 1 0,3 0 1,3 1-2,1 0 0,1 4 0,-4 0-1,-10 4 0,-7 0 0,-12 2 0,-4 0 0,-8 2 0,-4 0 0,-1-2-4,0 0-14,0 2-34,0-2-32,2 0-4,-1 0-76</inkml:trace>
  <inkml:trace contextRef="#ctx0" brushRef="#br0" timeOffset="3876">3445 81 388,'-3'-22'38,"-6"2"-2,-2 2-30,-3 4 24,-3 8 3,-1 6-2,-5 6-25,-2 8 0,-6 8 2,-2 12 2,1 10 8,1 9-7,2 5-4,3 4-2,5 6 0,7 4-1,5 1-2,8-1 1,5-6 1,6-10-3,7-12 0,3-12 2,4-12 2,5-10-5,5-8 0,6-8 0,2-6-4,0-2-35,-1 0-49,-6 0-45,-4 2-102</inkml:trace>
  <inkml:trace contextRef="#ctx0" brushRef="#br0" timeOffset="4283">3640 671 263,'-6'-10'199,"-3"-4"-122,4-4-34,0 0-25,4 4 8,-1 4-6,4-1-16,-1 6-3,8-1-1,3-1 0,2 2 1,5 0-1,6 4 0,-2-2 0,3 7 0,-5 5 0,1 3 0,-7 2 0,0 4-2,-7 6 2,-1 2 1,-7 6 1,-7 2-1,-5 4-1,-4 0 3,-7 4-3,-4-4 0,-2-1-1,-1-4 2,0-4-1,5-3 0,1-8 1,8-2-1,5-8 0,5-2 1,3-4 1,3 0-1,0-4 0,2 2-1,-1-4 3,8 0-2,5-4-1,8-1 0,5 0-1,7-1 0,2 4 1,1 4 0,3 2 2,-2 6-2,-3 4 0,-1 1 0,-7 6 0,-4 3 0,-6 4 0,-5 0 0,-11 2 1,-5 4 0,-13 0-1,-11 2 0,-8-1 2,-9-6-1,-8 0-1,-8-10 1,-2-2-1,-1-8 1,7-2-2,9-7 2,13-2 1,10-2-2,10-1 0,7 0-8,8-4-40,6 4-74,8-1-44</inkml:trace>
  <inkml:trace contextRef="#ctx0" brushRef="#br0" timeOffset="5027">4384 1190 601,'15'-6'86,"-6"-2"-32,-6-6-34,-3-2-19,-2 12 7,1 6 0,-5 10-7,-10 10 8,-13 14-4,-11 16-4,-8 15-1,-7 7 0,6 4-4,6 2-36,6 5-38,7-3-262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27.7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319 296 261,'10'-12'61,"0"-4"-31,-4 0 13,1-2-9,0 0 3,-1 0 31,-2-3-30,-1 2-8,-3-2 5,-1 1-14,-3 4-6,1 2-4,0 2 0,-4 2-11,-2 6 0,-6 6 1,-8 10 0,-12 10 3,-5 16 1,-7 12 0,-1 11 0,4 9 5,9 10-8,5 7 0,12 0-1,9 0 0,11-3-1,10-10 0,10-9 1,6-11-1,9-7 0,2-10 0,10-13 0,6-8 0,2-8-4,0-8-6,-2-6-5,-7-2-6,-6-5-12,-9 0-39,-4-3-66,-7 0-78</inkml:trace>
  <inkml:trace contextRef="#ctx0" brushRef="#br0" timeOffset="452">799 701 481,'3'-10'115,"-3"-2"-78,-2-3-36,1 6 4,-2 9 12,3 6 2,-1 10 7,-2 12-20,0 14-1,-1 10-2,-1 8-2,2 7 1,1-1-2,2-4 0,4-2 0,0-4-1,2-10-1,0-6-11,-1-9-20,-2-8-31,0-5-79,-3-8-140</inkml:trace>
  <inkml:trace contextRef="#ctx0" brushRef="#br0" timeOffset="1542">1089 610 312,'-4'-1'75,"3"-3"-45,-1-2-27,1 3 68,-1 2 22,2 2-53,0-1-37,0 0-1,2 3-1,2-1 18,8 0-4,10-2-1,12 0-9,9-4-1,12 0 2,5-3 0,4 4-6,-4-1 1,-2 1-1,-7 2 0,-6-2-2,-7 2 3,-7-3-1,-10 1 0,-6-3 0,-6 2-1,-6-1-20,-3-4-31,-5-3-41,-5-2-18,-9-4-65</inkml:trace>
  <inkml:trace contextRef="#ctx0" brushRef="#br0" timeOffset="1917">1363 217 299,'-9'-5'45,"5"-4"17,1 4-47,0-3-14,3 6 14,0 4 28,0 6 20,0 4-12,3 6-24,-2 12-3,1 6-3,-4 10-6,2 10-1,-4 12-10,0 5-2,-1 0-2,1 2 0,1-7 2,2-10-2,-1-6 1,2-6-1,2-6-4,-1-4-8,1-1-15,1-5-33,1-2-74,-1-4-60</inkml:trace>
  <inkml:trace contextRef="#ctx0" brushRef="#br0" timeOffset="3232">2144 249 237,'0'-7'74,"-2"-4"-25,0 4-23,0-1-11,2 4 2,-1 2-17,1 4 2,-3 3-2,-6 9 31,-34 67-10,31-61 1,0 4 7,2-2 10,2 4-26,-12 24 8,3 4-8,4 2-8,1-1-3,4-1 0,4-6 0,3-4-2,2-4 1,5-4 0,0-4-1,4-4 0,4-3 1,0-6 1,7-5-1,2-6 2,6-4-3,1-4 1,2-4 1,-3-4-2,3-3 3,-2-6-3,-1-1 0,-4-6 1,-4-4-1,-1-4-4,-3-4 0,-5-6-2,-4-6 1,0-9-4,-4-2 8,-4-2-5,-2 3 4,-4 4 1,-3 10 0,-2 6 1,-1 12-2,0 6 1,-2 8-42,0 8 2,-5 8-6,-3 4-10,-3 4-13,-2 4-100</inkml:trace>
  <inkml:trace contextRef="#ctx0" brushRef="#br0" timeOffset="4088">2630 505 316,'-7'1'73,"0"-1"-25,4-1-43,-1-6 48,3 5 51,1 2-70,0-2-30,0 2-3,-2-2 0,4 4-1,2 0 1,4 0 2,9 5 4,7-2-5,10 4-1,6-2 1,5 1 0,2 0-2,3-4 0,3-2 1,1 1-1,-4-6 0,-3 0-3,-7-1-9,-7-3-21,-4-3-47,-9-2-28,-3-4-51</inkml:trace>
  <inkml:trace contextRef="#ctx0" brushRef="#br0" timeOffset="4440">3011 206 219,'-12'4'143,"5"-2"-111,0 2-30,3 0 15,1 6 44,-3 6 1,2 4-25,-2 8 1,2 6-16,-2 14-6,1 10-8,0 6-3,2 4-2,1 5-2,2-5 0,2-4 0,-1-2-1,3-4-7,-1-5-20,1-8-42,-3-4-80,5-9-101</inkml:trace>
  <inkml:trace contextRef="#ctx0" brushRef="#br0" timeOffset="5021">3743 105 331,'-6'-26'30,"-1"0"-12,-5 4-1,-4 8 19,2 4 30,-6 6-20,-2 4-25,-7 8 4,-1 8 7,-5 12-12,-1 8-7,-2 13 3,5 5-9,7 4-4,2 10 1,9 4-3,5 4 0,7-2 0,6-2-2,9-7 1,3-11-1,10-12-14,4-8-17,7-10-47,4-6-70</inkml:trace>
  <inkml:trace contextRef="#ctx0" brushRef="#br0" timeOffset="5363">3789 723 364,'-3'-12'48,"3"-4"-16,5-2-9,2-6-15,1 6 29,6 2-3,4-2-17,2 4-9,0 4-5,4 3-3,-3 7-1,3 7 1,-7 4 0,-4 7-1,-5 4 1,-8 7 3,-7 3-1,-6 6-2,-5-2 1,-4 0 1,-3 2-2,3-4-3,1-4 0,1-4 0,3-4 3,5-5 0,3-7 0,5-2 4,0-7 10,2-2 0,2-5-3,4-2-1,2-4-2,6-1-6,8 2-1,6 3-1,2 3 0,2 5 1,2 2 0,-1 6 0,-4 5-1,-3 5-1,-2 1 0,-9 8 2,-5 1-3,-10 0 4,-6 0-1,-10 0 0,-11-2 1,-8-2-2,-3-6 2,-8-2-2,-4-8 1,2-4 1,2-6-2,6-2 2,10-2-2,9-2-5,9 0-14,8 0-61,6 0-62,8-4-109</inkml:trace>
  <inkml:trace contextRef="#ctx0" brushRef="#br0" timeOffset="6000">4323 1016 483,'7'0'116,"-3"-2"-83,-2-4-28,-1 0-3,-1 6 29,-1 8-4,-4 6-9,-2 10-9,-3 12-6,-5 10 0,-3 10-1,-4 6-2,2 3 2,-2-1-2,0 0-8,4-4-17,0-6-28,3-2-102</inkml:trace>
  <inkml:trace contextRef="#ctx0" brushRef="#br0" timeOffset="7219">4816 284 244,'0'-2'50,"0"-2"-27,0-3 10,1 0 22,1 3 28,-2-4-33,0 2-11,0-2-12,-2 1 2,2 2-21,0 0-1,-1 0 7,1 1-9,0-2-4,0 3 2,1 2-3,1-2-2,6-1 0,7 0 2,9-2 1,4 2-1,9 4-1,0 0 1,0 3-1,-6 4 0,-3 4 1,-3 3 0,-5 5-1,-6 10 0,-6 3 2,-8 10-1,-12 10 0,-5 6 0,-9 4 0,-7 5 0,-2-7 2,-2-4-2,0-2 0,2-8 0,2-2 1,6-5-1,4-7 0,4-5 0,7-9-2,6-1 2,2-11-2,3-2 2,1-3-1,3-1 1,7-5-1,7-1 1,8-2 1,7-2-1,6-3 1,2 5-1,2 0 0,0 2 0,-1 2 0,0 3 0,-5 1 0,-4 1 0,-5 3 0,-5 0-2,-7 1-7,-5-1-4,-7 0-2,-1-4-28,-4 1-78,-1 2 36,-2 0-114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14.6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6 649 267,'-3'-4'83,"0"-4"-24,3-2 2,0 0 14,0-2-22,0 2-4,0-3-29,0 5-2,0 1 4,0 3-16,1 0-4,-1 4-2,0 0-2,2 1-3,1 2 3,4 3 2,4 6-1,4 3 1,4 6-4,-1 5 1,-1 2-4,-7 4 6,-3 0-5,-7 0 6,-6-4-5,-2-2 5,-3-4 0,-5-8 0,5-2-2,-2-6 2,1-6-1,2-2 1,1-8-3,5-4 3,4-8 0,6-6-4,7-10-1,11-2 0,2-4 0,3 2 5,-3 6 1,-5 10 0,-7 9-1,-5 7 0,-5 9-5,-7 6 5,-1 9-1,-8 7 1,-1 13 0,-6 6 0,2 6 0,3 0 0,2-2 2,3-6-4,5-8-36,0-6-118,4-6-16</inkml:trace>
  <inkml:trace contextRef="#ctx0" brushRef="#br0" timeOffset="556">322 254 383,'3'-6'85,"0"2"-1,1-1-35,-2 0-25,-1 5-23,1 4 10,1 2-10,-1 6 0,0 6-1,-2 6 4,-6 6-3,-5 4-1,-4 0 0,-4-4 0,2-4 0,3-6 2,4-5-2,1-6 1,6-5-1,0-2 0,3 1-1,0-6 2,4 1 1,8-2-2,10 0 0,8-1 1,5 0-1,5 3-12,-1 2-37,-6 4-117,-6 4-71</inkml:trace>
  <inkml:trace contextRef="#ctx0" brushRef="#br0" timeOffset="917">300 793 410,'-7'2'97,"7"-4"-37,9-6-50,6-2 25,6 0-10,8 4-24,1-2 17,0 4-18,-3 2 0,-2 0-2,-5 4-37,-5-2-22,-7 0-62,-1 0 6</inkml:trace>
  <inkml:trace contextRef="#ctx0" brushRef="#br0" timeOffset="1092">469 705 291,'-11'6'43,"5"6"-41,-1 0 5,3 4 6,-2 8 40,2 4-39,-2 2-11,6 0 5,4 0-8,1-2-48,2-4-120</inkml:trace>
  <inkml:trace contextRef="#ctx0" brushRef="#br0" timeOffset="1277">648 785 409,'8'-8'76,"2"0"-72,2 0-4,3 2-24,0 6-37,1 8-31</inkml:trace>
  <inkml:trace contextRef="#ctx0" brushRef="#br0" timeOffset="1426">858 795 383,'0'-6'120,"4"0"-96,6-2-24,0 2-19,1 6-38,3 2-42,-4 4-119</inkml:trace>
  <inkml:trace contextRef="#ctx0" brushRef="#br0" timeOffset="1589">963 779 369,'-1'-4'71,"1"-2"-71,0 2-13,3 2-15,2 6-27</inkml:trace>
  <inkml:trace contextRef="#ctx0" brushRef="#br0" timeOffset="1711">1048 763 187,'-3'-4'273,"3"-2"-229,3-2-37,7-2-2,4 6 16,4 0-17,6 4-4,3 2 0,4 2-23,1-2-8,0-2-34,-6-2-24</inkml:trace>
  <inkml:trace contextRef="#ctx0" brushRef="#br0" timeOffset="1894">1201 528 388,'-10'0'59,"3"4"-59,2-2 13,2 6 22,-2 9 23,-1 6-40,0 8-11,-1 13 3,0 4-9,1 4-1,-1 0 0,1-4-22,0-6-57,5-7-70</inkml:trace>
  <inkml:trace contextRef="#ctx0" brushRef="#br0" timeOffset="2138">1450 625 388,'-4'-11'82,"-2"6"-66,-4-1-8,-2 6 6,-1 10 0,-6 8-10,-1 8 8,0 8-11,1 6 4,3-2 3,3 2-3,3-4 4,3-6-9,7-2 0,2-7 11,4-7-2,3-7 17,4-4-20,3-8 6,3-7-14,1-7 2,0-12 0,-3-5-5,-6-4 4,-2-4 1,-5 2-2,-7 6 3,-1 6-11,-5 12 10,1 8-58,-2 8-52,3 7-52</inkml:trace>
  <inkml:trace contextRef="#ctx0" brushRef="#br0" timeOffset="2476">1488 587 466,'7'-9'74,"3"1"-44,6 1 0,4 3-2,8 4-17,-1 4-2,1 2-8,-2 2-1,-2 2 0,-9 2-2,-5 6 3,-9 2-1,-8 6 0,-4 2 4,-6 4-5,-4 0 1,2-6 0,1-2 1,3-6-1,3-4 0,5-4-1,3-4 0,0-4 1,4-2 0,0-6-6,4-6 4,0-4-2,6-8-11,3-4-31,5-10-49,3-2 15,1-2 6,1 0 54,-4 5 20,-2 9 19,-8 9 29,-3 6-23,-5 9-20,-2 4-2,-6 6 4,-4 6 8,0 6 6,-4 7-4,-2 3-4,2 5 0,2 2-12,3 1 7,3 0-8,2-2 0,5-6-3,2-4-2,3-8-42,2-4-47</inkml:trace>
  <inkml:trace contextRef="#ctx0" brushRef="#br0" timeOffset="3074">1793 41 344,'-7'2'58,"3"-2"-45,3 0-13,1 4 12,0 6 33,0 4-23,0 6 1,-2 5 4,2 4-18,0 1 12,0 5-13,-2-3-4,2-2-4,-1-4 7,-1-4-8,0-4 1,2-8 0,-1-2 4,1-2-4,0-6 12,3-4-1,5-4-4,6-4-14,4-6 4,7-6-17,4-2 12,-1-2-3,-3 3 11,-5 3 7,-5 4 3,-6 8 9,-5 5-19,-2 5 0,0 1-1,-4 10 1,4 3 0,-4 5-1,0 6 6,-1 0-7,0 4 2,-1-3-7,3-4-13,1 0-114,1-6-46</inkml:trace>
  <inkml:trace contextRef="#ctx0" brushRef="#br0" timeOffset="3549">2227 152 380,'5'0'88,"0"-3"-23,2-2-24,-1-2-18,1 5 2,0 1-25,3 1-3,-2 1 0,2 1-28,-2 2-56,2 0-38,0-1-106</inkml:trace>
  <inkml:trace contextRef="#ctx0" brushRef="#br0" timeOffset="3717">2409 7 391,'-2'0'144,"1"-2"-78,-1 2-63,2-4 11,0 6 7,0 6-13,0 4 3,2 8-7,-2 8 5,-2 10-10,1 5 1,-3 3-7,-1 4-32,-5 0-273</inkml:trace>
  <inkml:trace contextRef="#ctx0" brushRef="#br0" timeOffset="4800">2157 978 313,'-2'0'87,"2"-3"-17,0-1 11,0 3-4,2-3-46,-1-2 5,3-1 5,-3 3-34,3-2 20,1 2-11,-2 3-16,2-3 15,4 1-15,1 2 0,4-2 2,5 3-1,3 4-2,3-1-1,-2 1-6,0 0 7,-3-1-26,-3 0-2,-7-2 14,-3 2-32,-7-2-59,-4-1-152</inkml:trace>
  <inkml:trace contextRef="#ctx0" brushRef="#br0" timeOffset="5163">2113 1172 287,'2'14'59,"4"-6"27,6-4-6,6-2 5,8-2-43,-1-2-13,3-2-3,-1 0-21,-1 0 7,-4-2-6,0 0-4,-4 2 4,-2 0-6,-6 0 0,-4 4 0,-2-2-25,-3 2-31,-1 4-56,-3 0-68</inkml:trace>
  <inkml:trace contextRef="#ctx0" brushRef="#br0" timeOffset="5884">1403 523 192,'2'-3'7,"1"2"-7,2-2-17,0 3-12,0-2 23,-1 0-9,-4 0 15,-3-3 7,0 0 41,0 1-22,-2 0-17,0 0 1,2 3 11,1-4-2,0 5 2,1 0 10,1 0 3,-2 0 12,2 0-1,0 0 6,0-2-10,0 2-7,0-2-4,0 2-27,-2-2 3,2 2 4,0 0 2,0-2 9,0 2-13,0-2 6,0 4 6,0-2-11,2 0 4,-4 0-13,4 0 5,-4 2-3,4 2-2,0 3 0,-1 2 8,3 5-6,-1 3-1,0 1-1,-1 4 5,-1 2 5,-1 2-10,0 4 0,-3 0 8,-1 4-6,0 2 0,-1 2-2,0 0 4,1 1 2,0-3-6,0-4 0,-1-2 3,2-2-1,-1-6-1,1-4-1,2-4 2,1-2-3,-2-6 1,2-2 0,0-2 0,0-2 0,-1 2 0,1 0 0,0 0 3,0-2-3,1 2 0,-1 0 0,0-2 4,2 0-1,-2 0-2,0 0 3,0 0 1,0 0 14,0-2-9,0 0 7,0 0 3,0-2-19,0 0-1,-2-2 0,2 2 2,0-2-4,0 2 2,0 0 0,2-18-1,-2 18 3,0-5-2,1 6 0,-1-5 2,3-6-7,1-4 5,1-3 0,0-2-3,1-8 3,0-3-2,-1-4 2,0 0-1,-2 2-2,-1 2 3,-2 8 0,0 4-1,0 4 1,0 2 0,0 6 0,0 2 3,0 2-5,0-1 2,0 4 0,0-4 0,-2 2 0,1-2 0,1 0 0,0 0 6,0 1-7,0 2 1,0 0 0,-2 3 2,2-2-2,0 2 0,0 1 0,0 0 4,0-3-8,0 3 4,-2-4 0,2 1 2,0-4-2,0 1 0,0-2 0,2-2 6,-4 2-7,0-2 1,2-2 0,-1 2 3,1 0-3,-2 2 0,0 0 0,2 0 3,-1 2-5,-1 2 2,2 0 0,2 2-2,-4 0 2,2 2 0,0 0-2,0 0 1,0 0-7,0 0 8,0 2-19,2-2 2,-2 4-10,0 0 14,0 2-10,0 4-25,-2 4 16,-2 2-60,-4 0-178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36.0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143 271 404,'-3'0'76,"2"0"-76,-1-2 0,1 4 9,-1 6 61,-3 6-20,-1 6-25,-33 84-8,29-78-5,1 4-3,2 0-2,0 1-3,-8 28-2,3 2-2,2-5 0,3-8 0,2-4-2,3-10 1,4-6-10,2-6-28,-1-5-49,2-3-64</inkml:trace>
  <inkml:trace contextRef="#ctx0" brushRef="#br0" timeOffset="1013">537 516 306,'-2'0'67,"1"0"-26,-1-7-4,2 4 24,0-1 11,-2-1-28,2-1-14,-1 4-17,2-2-5,-1 4 1,0 0-2,0 0 2,2 0-7,0 0-2,4 0 2,5 0 2,5 4-3,4-2-1,6 2 2,5 0-2,2 0 0,3 0 0,-2-2 0,1 2 1,-3-4-1,-2 0 0,-5-2-6,-5-2 0,-3-1-8,-7-4-4,-5 1-31,-5-2-62,-5 1-11,-9-2-24</inkml:trace>
  <inkml:trace contextRef="#ctx0" brushRef="#br0" timeOffset="1370">740 297 317,'-3'-4'69,"0"-2"-56,3 0-8,0 6 50,0 0-19,0 4-35,-1 6 50,-2 4-15,0 10-7,-1 6-4,-5 8-10,1 6 7,-4 4-8,-1 6-11,1 5 1,-2-1-3,4 2 0,1-6 0,3-4-2,2-6-1,1-6-6,3-6-20,4-3-36,-1-5-75,1-4-50</inkml:trace>
  <inkml:trace contextRef="#ctx0" brushRef="#br0" timeOffset="1790">1220 60 369,'-3'-18'61,"2"2"-33,-3 2-24,1 2 4,-3 10-6,0 2 17,-7 8 7,-6 8 2,-4 12-9,-3 8 4,3 12 4,-2 3-9,5 3-2,3 0-5,2 4-8,5-2 0,6 0-1,1-2 0,9-4 0,5-6-2,6-3 1,3-9-1,5-8-7,3-6-18,4-4-33,7-6-43,4-2-62</inkml:trace>
  <inkml:trace contextRef="#ctx0" brushRef="#br0" timeOffset="2290">1482 582 277,'-1'0'46,"-1"-7"-18,2 2-1,0-1 20,0-2-6,0-1-19,-1 1-11,1 0-1,1 1 6,1-1-9,3-2-3,4-1-4,4 1 0,3 0 2,6 2 0,2 0 1,-1 6-3,0 2 0,1 2 0,-4 5 0,-5 2-2,-5 4 2,-2 5 0,-8 1 2,-4 9-1,-12 7 1,-6 5 1,-8 4-2,-6 4 0,-1-2-1,-2-2 0,3-6 1,2-4 0,2-3 0,7-8-1,5-2 0,7-7 0,6-6 0,4-5 4,3-3 13,5-1-8,9-3-6,6-5-3,8 2 6,9-4-1,5 1-2,1 2 0,0 3 1,-3 0-3,-1 4-1,-6 1 0,-6 0 0,-5 1 0,-7-1-1,-7 0 1,-3 0-10,-4 0-13,-1 0-25,0 2-19,0-2-35,0 3-1</inkml:trace>
  <inkml:trace contextRef="#ctx0" brushRef="#br0" timeOffset="3075">1934 481 350,'-4'0'86,"3"-2"-44,1-2 5,0-2 37,3 3-45,5-2-23,8-1-3,2 0-4,5 2 0,7 2-5,2 2 2,1 0-5,3 2-1,0 0 0,-1 2-1,-1-2 0,-4 0-3,-5 0-9,-7-4-14,-4 2-26,-8-4-52,-4 0-104</inkml:trace>
  <inkml:trace contextRef="#ctx0" brushRef="#br0" timeOffset="3370">2160 229 306,'-4'7'26,"2"2"-22,1 5 41,1-1-5,1 10-6,1 7 32,-2 2-16,-2 2-16,1 8-8,-5 4-9,0 4-6,-1 5-7,1 1-2,1-2-1,0-4-1,1-6 0,-1-4-3,2-8-18,-1-4-26,1-6-47,2 0-56</inkml:trace>
  <inkml:trace contextRef="#ctx0" brushRef="#br0" timeOffset="3779">2488 193 278,'-4'-8'38,"-2"-5"-15,5 4 1,1-4 25,-2 4-12,2-5 14,-1 0-17,1 3-11,0 1-5,1 2-9,2 2-9,6 0 0,3-2-1,8 2 1,3 4 0,4 2 0,1 4 0,-1 2-1,-5 4 1,0 2-4,-8 4-1,-2 4 2,-5 5-1,-7 4 2,-7 4 2,-5 3 0,-4 2-1,-6 0 1,-3 0 2,-2 0-2,3-4-6,0-4 5,6-4 1,4-6-1,4-5 0,3-8 1,6-3 3,-1-1 9,4-6 5,3 2-17,5-4 0,7 1 3,3 0-3,6 0 1,4 7 1,-2 2-2,-2 5-2,-1 4 2,-7 7 0,-3 5 0,-6 4-2,-5 2 2,-5 2 0,-7 0 4,-8 0-3,-4-2 4,-5-4 3,-3-2 0,-6-6-2,-2-4-4,3-6-1,-1-2-1,4-4 2,3-2-2,5-4-3,4 1-8,5-2-19,4 2-46,7-3-97</inkml:trace>
  <inkml:trace contextRef="#ctx0" brushRef="#br0" timeOffset="4485">3135 347 294,'-3'-20'55,"-2"2"-35,0 2 6,0 4-4,-3 6-3,-1 3-6,-6 8 3,-6 5 15,-6 8-7,-4 10 6,-2 6 5,1 6-6,0 4-20,1 4 1,4 2-5,4 5-2,3-3-2,8 0 1,5-4-2,7-8 0,6-6 0,4-4-2,3-8-9,9-4-15,2-1-43,8-7-57,2-5-179</inkml:trace>
  <inkml:trace contextRef="#ctx0" brushRef="#br0" timeOffset="4854">3080 881 302,'0'-4'81,"4"-5"-46,2 0-24,6-4 7,3 3 10,5 0-10,4 2-8,0 4-6,-2 2-1,-2 2-3,-5 4 0,-3 2 0,-4 4-1,-2 4 1,-5 6 5,-6 4-2,-7 7 0,-4-2-2,-6 3 1,-4 3 0,2-5-2,-3 0 0,2-4-1,3-4 1,2-6-3,8-4 3,2-8 0,6 0 5,2-4 9,2-2 5,2-2-8,-1 0 5,4-2-2,32-20-13,-32 24-1,3 2 1,4-2 4,-2 2 0,7 2-4,1 2 2,0 2 1,-2 0-4,-5 4 0,-1-2 2,-3 0-2,-3 0 1,-4 2 0,-4 4 1,-3 0 4,-6 4 1,-11 2-3,-6 0 0,-8-4-3,-7-3 1,-2-6-1,-1-4-1,-1-8 0,2-3 1,4-6-1,3 0-2,6-2-12,7 0 0,11 0-19,6 4-44,5 0-23,8 2-60</inkml:trace>
  <inkml:trace contextRef="#ctx0" brushRef="#br0" timeOffset="5724">3418 12 350,'0'-4'62,"0"0"-18,3 2-42,7 0 15,9 4 33,4 2-12,10 8-12,11 8-11,6 8 2,5 10-3,6 11 1,-2 9 0,-4 6-5,-6 8-8,-7 8 1,-13 10-2,-11 7-1,-12 7 0,-12 4 0,-16 2 1,-12-6 0,-19-5-1,-15-7-3,-16-9-5,-8-9-29,-10-12-67,-3-10-83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1:57.94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439 816 333,'-4'6'61,"1"-4"-22,0-4 25,-1 0-9,2 0-30,1 2 9,1 0-24,-2-2-8,2-1 6,0 3 1,-1-1 1,1 1-1,0-2-3,0 2 5,0 0-7,-2-2-2,2 0-1,0 0 1,0-3-4,3 0 0,4-3 0,6-5 2,5-1 0,8-1 1,6 1-1,3-1 2,-1 4-4,5 4 1,-2 5 1,0 6-2,-2 12 2,-2 9 0,-4 8-5,-8 10 4,-9 9 0,-10 8 1,-12 2-1,-11 4 1,-9 2 0,-6-1-1,-5-7 1,0-6-3,-3-10 2,5-8-4,1-12 0,5-6 3,8-9 2,5-9-10,7-7-17,6-3-38,5-8-16,9-4 35,4-6 25,9-4 14,7-2 1,5 0 3,3 0 3,0 4-4,4-1-3,-3 5 6,0-2 1,0 0-2,-1 1 2,-3-4 5,-2 1-5,-7 0 6,-4 0 14,-6 0-1,-4-2 8,-5 2 15,0 4-15,-4 2 4,0 3-4,0 6-9,-4 3-14,3 6-4,-1-1 0,-1 7-6,-4 7 3,-3 4 2,-5 11 0,-3 9 1,-2 6-2,2 6 2,-1 5 1,4 0-1,5 2 0,2 0 0,6-1 0,5-5 0,8-4 1,3-4 1,6-8-2,5-4 1,9-8 1,1-8-2,6-6-5,0-6-52,-1-4-66,-3-2-6</inkml:trace>
  <inkml:trace contextRef="#ctx0" brushRef="#br0" timeOffset="893">1354 1094 350,'12'0'87,"-5"-1"-87,-4 1 5,-1 1-5,-2 7 31,0 9 26,-3 5-32,-1 10-15,-3 10-6,0 8-1,-1 2-1,0 2-2,0-2 0,-2 1-4,-2-3-82,-5-2-68</inkml:trace>
  <inkml:trace contextRef="#ctx0" brushRef="#br0" timeOffset="1253">1739 759 119,'3'-26'340,"-1"-2"-252,-1 2-36,-2-2-8,1 10-25,0 10-14,0 2-5,0 6-7,3 2 6,0 10 1,4 4 0,3 12 0,0 8 0,0 10 1,2 3 1,-1 1-2,1 0 0,3 0 2,0-6-2,2-6 0,3-6 1,0-6-2,0-9-4,1-8-4,1-7 1,1-8 1,-2-8-2,-1-6 6,0-8 2,-6-4 1,-1-4-1,-4-2 1,-3 0 0,1 2 2,-1 4 3,-1 4-2,-2 5 0,1 8-3,-2 7 0,-2 2-6,3 6 0,0 4 3,3 6 3,0 4-3,1 10 2,-3 6 1,0 8 0,-2 4-1,-1 4 1,1 2 0,-4 4 0,1 3 0,-5-5 0,-1 2 0,-5-6 1,-2-4-1,-4-8 0,0-2 3,-6-10-2,1-4 1,-1-6-2,1-4 3,1-6-3,3 0-3,5-2-56,2-6-83</inkml:trace>
  <inkml:trace contextRef="#ctx0" brushRef="#br0" timeOffset="1882">2432 1066 432,'8'-10'83,"-2"-2"-68,-3 2 8,-2 4 17,1 2-34,0 8-1,1 4-5,-3 12 3,-2 10 2,-3 13-1,-2 7-1,-3 6-3,1 2 2,-1 2-1,2 0 0,1-1 0,2-4 0,-1-2-1,2-7-17,-2-8-88,2-8-60</inkml:trace>
  <inkml:trace contextRef="#ctx0" brushRef="#br0" timeOffset="2253">2553 777 436,'-9'-18'83,"2"-1"-7,3-2-38,-2 3-5,5 4 1,-1 4-25,2 5 4,0 1-13,5-3 0,9 3 1,7 0-1,13 2-1,11-2 1,8 6 2,5 0-2,6 2-1,-1 0-1,3 0 2,-6 1 0,-5 0-8,-8-1 1,-12 2-1,-11 1-8,-11-2 6,-8-3 6,-5 2 0,-5 3 4,-7-2 0,-5 8 2,-6 2-2,-5 7-1,-2 3 1,1 3-1,1 4 1,-1 4 0,5 4-1,1 0 1,4 0 0,3 3 0,6-7 0,4-3 0,4-4 0,4-5 0,1-5-1,2-4 1,3-3 0,4-4 0,3-7 1,7-1-1,4-5 0,10-3 1,4-2 1,3-4-1,4 1-1,3 4-1,-1-1 1,-1 0-1,-3 3 1,-5 3 0,-8 4 0,-7 0-1,-10 4-14,-5-1-25,-3-1-6,-5 0-14,-2-2-27,-2 2-23</inkml:trace>
  <inkml:trace contextRef="#ctx0" brushRef="#br0" timeOffset="2940">3461 134 456,'-1'-40'74,"-1"6"-10,1 5-42,1 6-22,4 15 3,12 8 4,9 9-3,13 13-4,14 15 1,8 15-1,8 16-2,1 16 2,-2 14 0,-9 13 2,-9 5-3,-13 6 4,-19-5-3,-22-3 0,-23-6-1,-27-1-28,-29-3-113,-24-2-72</inkml:trace>
  <inkml:trace contextRef="#ctx0" brushRef="#br0" timeOffset="3766">592 326 250,'-10'-8'16,"-4"2"9,-7 0-13,-3 4 4,1 2 7,-5 7 1,-2 4-9,-3 7-2,-3 11 7,0 11-2,-3 12 16,-2 16-8,-1 10-1,-2 16-1,1 7-4,3 11-10,5 6-5,6 6-2,11 5-3,13-1 2,15-3-1,16-15-1,18-10 0,13-15-4,13-16-112,12-15-179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17.66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57 239 294,'-5'-4'93,"-2"-4"-37,0-2 23,0-2-28,1 2-4,3 4-24,0 0-3,1 2-9,-1 2-3,1 0 2,1 0-3,1-2-4,-2 2 0,2-2-1,-2 4 0,0-2-2,1 0 0,1 2 1,-2-2-1,0 2 0,2-2 2,-1 0-2,1 0 0,1-4-1,3-4-1,4-4 2,4-3-1,6-1 1,6 3-1,4 1 1,2 3 0,2 4-1,-1 4 1,3 6 0,-3 8-1,0 7 0,-4 11 0,-6 9 1,-4 6 0,-9 4 0,-6 4 1,-7 2-1,-6 1 0,-10 0 0,-6 2 1,-5-1-1,-4-2 0,-3-2 0,1-6 0,3-5 2,4-9-3,5-6 2,4-11-1,8-1 0,4-7 2,4-3-2,5-4 0,1-2-4,5-8-21,7-4 20,5-8 0,11-6-2,5-5 4,4-1-2,3 2 3,0-2 2,0-2 0,2-2 0,-2 0 0,-3-2 2,-1 0-3,-4-4 1,0-1-7,-7-1 2,-1-2-2,-4 0 6,-5 2-2,-5 4 3,-6 5-4,-2 10 4,-4 4 0,-1 7 0,-1 2-1,-3 8 0,0 2-1,0 4 2,-3 6-1,-1 9 1,-6 3 0,-3 10 1,-1 8 0,0 10 2,0 2 2,5 4-2,3 2 1,1 0-1,4-4-2,4 1 1,2-5 0,6-2 0,4-2-2,6-4 2,2-4 0,6-4 0,4-6-2,3-8 0,7-6 5,0-7-5,6-3 0,0-7-4,-4 1-10,-2 2-24,-9-4-72,-5 4-28</inkml:trace>
  <inkml:trace contextRef="#ctx0" brushRef="#br0" timeOffset="1271">1160 277 368,'-7'-10'109,"4"-2"-39,-2 0-24,3 2 15,1 2-29,1 4-3,0 0-20,0 4-6,0-2-3,1 4 1,-1-2-1,2 2-1,1-2 1,4 4 3,3 0-2,5 0 2,5 2 0,4 0-3,4 0 1,2-2 0,3-4 3,-1 0-4,2-2 0,-6-4 1,-1 2-1,-5 0 1,-7 0 0,-5 2-1,-3-2 0,-6 2 0,-1 2-6,-1 0-15,1 0-22,-4 2-61,-3 4-95</inkml:trace>
  <inkml:trace contextRef="#ctx0" brushRef="#br0" timeOffset="1668">1297 492 383,'-7'14'102,"4"-8"-88,2-4 17,-1-4 80,2 2-56,0 0-43,0 0-10,0 0 0,2 0 1,2 0 0,6 2 13,9-2-8,6 2-5,4 0-3,5 0 0,1-2 2,1 0-1,-3 0-1,-1 0 0,-4 0 0,-8 0 0,-4 0 1,-7 0 0,-7 0-1,0 0 0,-4 0-5,2 0-12,0 2-19,0-2-39,0 0-190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19.8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429 345 298,'9'-16'72,"-2"-1"-39,-1-2 26,-3-3 8,-2 1 6,-1 3-46,0-2 1,-3 4-12,-4 5-7,-1-2-5,-4 5-2,-6 4-1,-3 4-2,-10 4 2,-4 8-1,-5 6 0,0 9 0,0 2 0,2 7 2,2 7-2,4 1-2,4 4 2,3 4 2,7 0-2,4 2 0,6 0-1,8 0 1,6 1 0,8-7 1,6-6-1,7-6 0,3-10-2,3-6 4,5-10 0,3-6 0,4-6-1,0-4-1,0-4 1,-3-2-1,-5-2-11,-6 2 1,-6 0-29,-6 2-17,-5 2-72,-5 0 1</inkml:trace>
  <inkml:trace contextRef="#ctx0" brushRef="#br0" timeOffset="514">850 611 216,'5'-10'284,"-4"-2"-250,-1 5-5,0-1-11,0 3 18,0 5-30,0 6-5,0 4 0,0 8 2,-1 11-2,-3 4 5,-1 10 1,0 7 1,1 2-4,-2 0-1,2 3-2,0-4 1,2-7 0,1-5-1,-1-7 1,2-4-2,0-8 0,0-6 1,2-2-1,-1-6 0,-1-2-21,3-2-51,1-2-48</inkml:trace>
  <inkml:trace contextRef="#ctx0" brushRef="#br0" timeOffset="1314">1129 665 383,'-4'-1'77,"3"-5"10,-1-1-29,0 2-12,2 1-19,0 2-8,2-1-18,-2 2-1,2 1 0,3 0 1,5 0 0,8 0 0,11 1 2,5 2-3,8-1 0,6-1 2,1 2-2,3-2 0,2-2 0,-1-2 0,2 0 0,-1-4-2,-4 2-7,-5-2-7,-12 1-8,-9 2 11,-9-4-37,-10-2-49,-7 0 15,-8-2-37</inkml:trace>
  <inkml:trace contextRef="#ctx0" brushRef="#br0" timeOffset="1634">1545 373 140,'-5'-14'169,"3"0"-104,-1 2-9,1 2-15,0 4 20,2 4-43,0-1-18,2 6-2,8 23 2,-10-12 4,0 2 4,0 2 7,-2 0 8,1 20-6,-1 4-4,1 6-5,-1 4-3,2 4-2,0 1-1,0-1 1,2-4-3,-1-4 1,1-8 0,-1-6 0,1-6-1,0-6 0,0-3-10,-1-3-32,1-5-58,3 2-41</inkml:trace>
  <inkml:trace contextRef="#ctx0" brushRef="#br0" timeOffset="2553">2412 221 387,'-2'-27'55,"-1"0"13,-4-4-36,1 9-11,-2 4 8,-3 6-22,0 2-3,-5 6-3,2 4 2,-5 8 2,-1 6 3,-3 8 1,-1 6 1,-1 8-5,4 7 6,1 3-5,3 2-4,5 4 3,6-2-4,2 0-1,8-6 1,4-2 1,4-6-2,6-1 1,2-9-1,3-4 0,4-4-2,1-3-20,4-2-56,1-5-81</inkml:trace>
  <inkml:trace contextRef="#ctx0" brushRef="#br0" timeOffset="2913">2604 625 325,'0'-20'69,"4"-2"-17,4-1-35,6-2 52,4 5-31,3 0-12,5 4-11,0 4-6,1 2-6,-2 6-3,0 2-1,-3 4-1,-4 6 1,-2 4-2,-9 6 3,-7 10 1,-6 6 0,-11 10-1,-6 9 1,-6 1-2,-3 2 2,3-2-1,-1-6 0,3-6 1,5-10-1,6-6 0,4-6 1,4-9-1,4-4-1,2-3 1,4-4 0,6-1 6,9-2 2,8-3-1,10-2-6,7 2 0,3-2-2,2 3 2,-2 0-2,-2 1-4,-4 2-10,-7 2-32,-9 2-64,-10 2 6,-6-2-122</inkml:trace>
  <inkml:trace contextRef="#ctx0" brushRef="#br0" timeOffset="4135">3169 549 365,'-3'-7'91,"-1"-4"-10,3 1-16,-2 2-20,1 0-10,2 4-16,0 2-19,2-2 1,4 4-1,8 2 3,7-2-1,10 0-1,7 2 0,7 0 1,5 0 0,3 2-2,1-2 0,-1 0-1,-1 2 1,-5-2-7,-5 0-18,-9-2-16,-10 0-17,-6-2-76,-8-4-145</inkml:trace>
  <inkml:trace contextRef="#ctx0" brushRef="#br0" timeOffset="4440">3431 243 396,'3'3'72,"-3"1"-72,1 3 0,-1 3 18,2 12 31,-2 8 8,1 10-37,-1 6 1,0 10-7,0 2-6,2 5-5,3 1 1,1-2-4,4 0 2,4-8-1,-4-8-1,4-6-1,-4-10-19,-3-8-46,0-4-58,0-4-48</inkml:trace>
  <inkml:trace contextRef="#ctx0" brushRef="#br0" timeOffset="4864">3856 228 258,'-5'-10'58,"1"0"-19,3-4 17,1 1-1,0 0 2,3-1-28,4 2-12,3-2-1,3 4 0,7-2-6,5 4-1,5 0-1,4 4-3,3 4 1,-1 2-5,3 6-2,-4 4 3,0 6-3,-6 6 1,-6 8 0,-8 11-1,-10 7 0,-10 5 1,-12 6-2,-10-1 1,-6 0 1,-7-2-1,-2-2-2,1-3 2,0-3 1,5-8 0,6-8 0,8-10 0,5-8 0,8-8 1,6-6 0,3 0 0,0-4 5,6-2-5,4-4 3,8-2-1,7-4-3,10 0 3,3-2-1,5 2 0,5 2 4,-2 2 2,6 0-8,3 0 2,0 2-2,-3 2 0,-1 0 0,-10 2 0,-7 1-5,-11 3-24,-6-1-12,-9 1-17,-7 0-23,-4 0-138</inkml:trace>
  <inkml:trace contextRef="#ctx0" brushRef="#br0" timeOffset="5498">4984 84 324,'-2'-18'67,"-3"2"-20,-5-2-5,-5 4 12,-1 4-25,-4 4-6,-6 4-6,0 4-6,-3 4-3,1 8 0,-2 8-4,0 6 8,3 4-8,2 10 0,3 2 1,3 2-2,3 7-3,5 1 1,2 2 2,4-2-3,5-2 1,5-4-1,4-8 0,5-4 0,5-7 1,4-9 0,6-4 0,3-10-2,4-6 0,3-4-9,-1-2-8,1-6-15,-5-1-38,-3-1-41,-8 0-30</inkml:trace>
  <inkml:trace contextRef="#ctx0" brushRef="#br0" timeOffset="5974">5254 527 340,'-3'-8'40,"0"0"14,3 2-18,0 2 47,-1 0-26,1 4-48,0-2-7,0 2-2,-3 0 1,3-2-1,0 2 1,0 0 0,-1 2-1,2-2 2,-1 0-2,-1 2 2,1-2-1,1-2 0,-2 2 2,1 0-1,0 0 4,0 0 7,1-2 2,9-4-13,4 0-2,8-4 1,4 0-1,5 2 0,-1 0 0,-1 4 0,0 2-1,-2 0 0,-2 4 1,-2 4 0,-3 2-1,-1 4 0,-6 2 0,-4 4 0,-9 2 2,-7 8-1,-6 2 0,-9 6 0,-5 3 0,-3 5 0,-4-2-2,-2-2 0,2-4 0,3-4 0,2-6-6,3-10 6,8-6 1,7-4 1,5-4 0,2-6 0,4-2 0,5-4-3,3-4 2,7-2-1,7-2 2,3 2 0,4 0-1,1 2 1,-2 4 1,-1 4-1,-2 6-1,0 2 1,-1 4 0,-3 8 0,-1 2-1,0 6 0,-3 4 0,-7 0 1,-5 5 0,-7 1 1,-8-1-1,-6 1 0,-8 0 0,-4-1 1,-7-5 0,-4-4-1,-6-4 1,-2-6 0,-1-4-1,1-6 0,4-4 1,6-4-1,6-4 1,7 0-1,7-4 0,5 2 0,4 1-1,0 4-10,-1 1-83,-4 6-44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29.1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273 124 178,'-2'-10'135,"0"-2"-92,-1-2 26,2 2-21,-2 0 0,2 2 1,1 0-24,-2 0 15,2 0-10,-1 2-28,-1 0 13,1 4 3,1 2-18,-3 0-2,3 4-2,0 4 2,-1 6 2,1 12 1,0 12-1,1 12 0,3 6 0,2 7 0,3-1 2,1-4-1,2-4-2,3-2 0,0-8-3,2-3-11,-1-12 10,0-4-5,-3-9 1,-1-9 6,-1-6 2,2-9 0,6-12 0,3-7-1,2-9 1,2-8 1,0-2-2,-4 0 2,-2 0 1,-1 3 0,-4 5-1,-4 7 0,-2 4 0,-2 9 3,-3 6-3,-1 6-2,-3 8 0,0 0-3,3 4 4,-2 6 1,2 7 0,2 5 0,-1 6 0,1 6 0,-4 6-1,3 0 1,-2 4 1,1-2-1,0 0 0,-1 0-1,1 0 1,-3-2 0,2 0 0,-2 1 1,0-3-1,-2-4 0,1-2-1,-1-2 1,-2-6 0,0-2 2,-3-4-1,-2-4 1,-3-4-1,-2 0 1,-6-3-2,-4-4 2,-4 1-2,-6-4 1,-2-2 0,-9 0-1,-7-1 1,-7-2 0,-4 3 12,1-2-5,6 2-2,10-2-3,11 4-3,8-1 0,11 1 0,4 0-1,5 3-20,2 3-17,2 6-91,-1 0-38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30.56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 56 287,'-3'-2'65,"1"-2"-6,-1-2 29,1 0 4,-1 0-46,1-2-10,-2 4-10,3-2-3,-1 4-4,1 0-11,1 2-4,0 0-4,0 0-1,0 2-2,3-2 3,5 0 5,10 2 7,6-2-6,10 0-4,2-2-2,3 0 1,-3 0 0,0 0-1,-6-2 0,-5 4 0,-5-2-1,-7 2-5,-4 0-4,-5 0 6,-2 0-9,-2 0-4,-2 0-8,2 2-12,-1-2-58,1 2-94,-3 0-36</inkml:trace>
  <inkml:trace contextRef="#ctx0" brushRef="#br0" timeOffset="423">130 214 469,'-5'4'96,"0"-5"-52,2-5 3,1 2 3,1 1-17,1 3-27,1-1-5,4 1-1,5-3 5,5 2-1,9-2 3,5 2-7,3-1 0,4 2 0,-1 2 2,-1-2-1,0 0-1,-2 0 0,-5-2 0,-7 2 0,-5 0 0,-7-2 1,-5 2 2,-3 0-6,0 2 2,0-2-8,0 0-16,-1 0-24,1 0-58,1 3-25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33.26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367 199 281,'7'-9'69,"-4"0"-28,-2-4 24,-2-1-13,-2 0 2,-1-2-4,1 0-20,-3 0-6,0-2-9,-3 2 5,-2 0-4,-1 0-9,-1 4-2,-3 2-3,-1 6-2,-4 4 0,-4 6 0,-7 10 0,0 6 0,-3 8 0,4 9 0,3 2 0,4 8-2,4 5 2,5 6 0,5 8 1,5 2-1,7-4 0,4-1 0,9-9 3,6-14-3,2-6-3,5-8 3,4-10 0,3-6 1,2-10 2,1-10-2,0-4-1,1-4-1,-6-4-3,-1 2-12,-3 0-5,-6 2-13,-3 2-30,-2 2-36,-2-1-49</inkml:trace>
  <inkml:trace contextRef="#ctx0" brushRef="#br0" timeOffset="485">805 339 242,'8'-8'288,"-3"-2"-216,-4 2-33,-1 0-32,-1 4 16,1 4-7,0 4-16,0 8 10,0 8 8,-2 16-8,1 14-4,-3 10-2,1 10 0,-2 3-3,1-1 1,1-2-1,1-4-1,1-4 0,-1-9 1,2-8-2,0-8 2,-2-13-2,0-6 2,2-8 0,-1-6 1,-1-4 0,2 0 2,2-2-4,-2 0-19,0 0-50,1-4-138</inkml:trace>
  <inkml:trace contextRef="#ctx0" brushRef="#br0" timeOffset="1088">1311 538 451,'1'0'143,"-2"-3"-77,-1-3-21,-2 1-2,1 2 1,2 3-12,-1 0-28,2 3-4,0-2-5,3 2 5,7-2 0,9 1 0,11 0 0,14-2 4,7-2-4,6 0 1,-2 1 0,-3-3 0,-4-1-1,-5 3-1,-4 0 0,-9 2-14,-6 2-2,-10-2-6,-5 2-1,-6 0 1,-3 1-5,-1-3-40,-3-5-187</inkml:trace>
  <inkml:trace contextRef="#ctx0" brushRef="#br0" timeOffset="1410">1655 235 368,'-5'-13'109,"1"2"-8,1-1-69,2 3 11,-1 5-12,2 3-29,2 2-2,-2 6 0,3 4 3,0 10 2,1 8 1,0 11-1,0 11 0,-2 11 2,-1 8-5,-2 4-2,1 1 0,1-3 2,1-8-2,0-8 0,1-10 0,1-10 3,-3-8-3,1-10-1,-1-6 0,1-6-12,-2-3-24,2-3-31,-2 0-82</inkml:trace>
  <inkml:trace contextRef="#ctx0" brushRef="#br0" timeOffset="1844">2439 138 330,'-2'-24'73,"-3"0"-25,-3 2-11,-2 4 3,-2 6-13,-3 2-15,-2 6-5,-7 4 3,-2 4-3,0 6 8,-5 6 4,1 6-6,1 8 0,5 6-5,0 7-4,4 4 2,3 6 3,7 7-7,2 6 1,8 2-1,4 0 0,6-5-1,8-11 0,5-10 1,9-10 0,2-12-1,4-10-2,2-6 1,-1-4-16,-1-6-15,-1-6-55,-1-4-91</inkml:trace>
  <inkml:trace contextRef="#ctx0" brushRef="#br0" timeOffset="2272">2846 481 362,'-3'-8'60,"-1"2"-9,3 0-1,-2 0-21,0 4 20,3 4-30,-3-2-6,3 0-2,-1 0 6,1 0 2,0 0-2,-2 2-11,2-2-3,0 0-2,0 0 1,0 0 5,3-6-7,6-4 0,5-4 0,4 0 1,5-4-1,2 4 0,2 4 1,-2 0-1,-1 4 0,-1 4 0,-5 2-1,0 4 0,-2 6-1,-3 4-1,-4 8 3,-6 10 0,-6 8 1,-9 9-1,-8 2 0,-7 2 0,-7-1 1,-2-6 2,1-6-3,1-6-1,4-6 1,6-12 2,10-4-1,4-8 0,5-4 3,1-4-1,4-4 1,2-2 0,5-4 0,3-2-4,7-2 0,7 0 0,5 0 0,5 4-2,0 4 4,1 4-2,0 4 1,-3 4-1,-2 6-1,-3 6-1,-3 4 1,-6 6 1,-3 2-2,-3 4 4,-7 2-4,-5 2 2,-7-4 0,-6 5 3,-7-7-2,-7 0-1,-7-6 0,-4-2 3,-8-4-2,-5-4-1,-6-6-1,-4-2 1,-7-6 0,2-4 1,4-4 0,8-4 2,12 0-3,13-2 0,9 4 0,8 1-9,5 4-40,5 0-150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37.1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28 29 138,'-8'0'250,"0"-2"-204,2-2-41,3 0 17,2 2 64,-1 2-22,2 0-43,0 0-16,0 0 2,2 0-3,-1 0 1,6 0 3,5 0 1,4 0-5,6 0 1,7 2 0,4 2-5,6 0 8,7 2-4,8-2-4,4 0 0,7-4 1,1 0 2,-3-2-6,0 0 2,-6 0 1,-10 0 0,-8 2-5,-14-2 5,-11 2 1,-7-2 5,-5-2-5,-5 0-1,-3-2 0,0 0 0,-4 0 0,-2 2-1,-3 2 0,-1 6 1,-5 4-2,0 2 2,-5 6 0,-2 4 0,-2 0 0,0 7-1,-2 0 1,2 4 0,2-2 0,1 4 1,2 1 1,2-2 0,1 0-1,3 0-1,5-4 0,2 0 0,3-2-1,6-2 1,3-4-1,2-2 1,3-1 0,3-6 0,4 1 3,5-3-3,4-4 6,4 2 0,6-6 3,5-1-2,4 0-5,4-4-1,2-1 0,3 1 2,-2-5-2,0 4 0,-4-2 1,-3 3-1,-8 1-1,-4 0 1,-8 3 0,-5-1-1,-6 1-1,-5 0-1,-1 0 1,-3 0-2,0 0-8,0 0-14,0 0-16,0 1 15,1 3-81,2 0-64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38.2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 42 450,'-1'-2'97,"-3"0"-66,1-4 12,1 4 18,2 0-24,0 2-28,-1 0-8,2 0-1,1 0 0,6 0 8,6-2 3,9 0-9,7 0 2,9-2 1,4 0-5,4 0 0,0 2 0,-4 0 1,-1 2-1,-11 0 0,-5 0-1,-10 2-3,-9-2 1,-4 0 1,-3 0-10,-1 0-14,-2 2-21,-3 2-113,-7 2-45</inkml:trace>
  <inkml:trace contextRef="#ctx0" brushRef="#br0" timeOffset="368">190 321 392,'-5'14'122,"2"-4"-79,1-8-5,1-4 23,1 0-3,0 2-35,0 0-20,6 0 10,4 0 15,7 0-10,8-2-7,8 0-5,6-2 3,3-2-6,3 0 0,-2 0-2,1 2 1,-6 0-2,-7 0 0,-5-1 0,-8 4 0,-8-1 0,-5 2 1,-3 0 0,-4 0-1,2-2-9,-1 4-10,-1-2-23,2 0-14,-2 2-26,2-1-172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2:39.5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117 485 120,'-10'-4'8,"1"0"6,1-2-12,3 4-2,2-2-3</inkml:trace>
  <inkml:trace contextRef="#ctx0" brushRef="#br0" timeOffset="73">70 453 106,'-5'-4'40,"0"2"18,0 0-3,0-2-46,0 2-6,2 0-1,-3 0-1,5 2 0,-1 0 18,2 0 23,-1 0 7,1 0 8,0 0-7,0 0-13,-2 0-1,2 0-7,-1 0-10,1 0-9,0 0-8,0 0 7,0 0-5,0 0-2,0 0-1,0 0-1,0 0 1,0 0 1,0 0-1,1-2-1,4-2 14,8-4-5,7 0 0,7 0-8,10-2 0,1 6 1,4 2-2,-2 2 0,-1 6-2,-4 4 1,-5 4 1,-7 12 0,-9 6-1,-11 12 2,-11 7 0,-11 4 0,-9 2-1,-5-1 1,-9-4-1,-4-4 1,1-6 0,2-8-1,2-6 0,10-7 0,6-8 1,9-4-1,5-6 0,4-1 0,6-2 0,-1 0 0,2-2-1,2 2 0,-1 0-2,5-2 3,3 1-1,7-3 1,5-1 2,10-1-1,4 0-1,5 0 0,-1-2 2,3 4-1,-1-2-2,-1 2 2,-2 0-1,-3 0 0,-3 2 0,-5 2 0,-7 0 0,-5 2 0,-5 0-2,-5 0-6,-2 0-5,-1 0-1,-2 0-39,1 0-48,2 2-23,-2 0-36</inkml:trace>
  <inkml:trace contextRef="#ctx0" brushRef="#br0" timeOffset="905">1046 495 424,'2'-22'70,"-2"-2"-18,-5 0-17,0 6-11,-2 2-3,-2 6-9,-1 0-7,-3 6-5,-4 2 5,-2 4-1,-5 6 10,-4 6-6,1 4-3,-4 10-1,3 4 0,0 10 0,3 4-3,2 2 3,4 4-1,2 3-2,5-3-1,5 0 1,1-2-1,6-4 0,6-4 0,1-6 1,7-5 0,4-9 1,6-8 3,4-6-1,6-11-4,4-2 0,6-5 0,1-2-2,0-2-10,-4 0-16,0 1-27,-6 4-67,-10 0-38</inkml:trace>
  <inkml:trace contextRef="#ctx0" brushRef="#br0" timeOffset="1350">1378 764 556,'0'-6'80,"0"-2"-66,-1-2-10,1 8 30,-2 2-18,2 4-12,0 6-4,-1 8 12,-1 8-6,-2 10-4,-1 4 1,1 4-1,0 5 1,2 1-2,1-2-1,1-2 0,3-6 1,-2-6 0,2-6-1,-2-6-2,1-4 0,-1-6-16,3-2-14,1-4-25,0-4-63,6-6-185</inkml:trace>
  <inkml:trace contextRef="#ctx0" brushRef="#br0" timeOffset="2696">1829 551 449,'3'-4'117,"-2"-4"-52,-1-2-33,-1 2 13,1 0-9,1 2-9,1-2-8,-1 2-17,1 2 0,2 2 2,3-2-1,5 0-2,5-2 1,6-2-2,8 2 2,2-2 1,9 2-2,4-2-1,5 0 0,-1 4 0,0 0-3,-5 4-1,-10 2-11,-7 0-15,-6 0 3,-8 0-15,-8 0-6,0 0-4,-8 0-56,-5-2-148</inkml:trace>
  <inkml:trace contextRef="#ctx0" brushRef="#br0" timeOffset="3028">2154 215 287,'-4'-7'227,"1"1"-149,0 1-57,2-4-20,-2 7 3,2 2 7,1 6 8,-2 8 15,1 10-25,-1 8-3,0 15-1,-1 4-2,-1 8-1,0 5 1,0 2-3,1 0 2,1 0-2,2-5 0,2-9 0,-1-6-2,-1-6-16,2-6-19,-1-8-28,3-4-77,3-8-51</inkml:trace>
  <inkml:trace contextRef="#ctx0" brushRef="#br0" timeOffset="3372">2853 277 354,'-2'-33'60,"-5"-1"-16,-5 4 15,-1 4-13,-1 8-12,0 6-13,-4 4-17,1 6 6,-7 6-2,-1 8-1,-3 10 2,-2 8 7,-6 10-5,1 8 0,3 5-4,4 5-1,3 2-5,9 4 0,4 0 2,7-2-3,5-3 0,8-9 1,4-10 0,6-8 0,6-6-1,7-8-1,7-6-7,11-4-21,9-6-37,6-2-84,3-4-121</inkml:trace>
  <inkml:trace contextRef="#ctx0" brushRef="#br0" timeOffset="3731">3128 645 358,'-6'-14'117,"0"-2"-67,5-5-9,1-1-14,1 3 7,6 1-11,0 2-11,5 0-10,1 4 0,3 2-1,0 6 1,2 0-2,-3 6-1,2 6 0,-4 4 1,-1 8 0,-4 12 2,-8 6-2,-7 8 1,-7 8 2,-10 7-3,-7-3 0,-3 0 0,-3-4-2,2-4 0,0-8-1,5-5 3,6-12-1,5-7 1,5-5 1,6-7-1,4-3 0,3-3 2,2 0-1,3-3 4,5-3 7,8-3-2,7 0-1,7-4-2,8-1-3,5 3 6,2-1-4,4 3-3,4 1-3,-2 7 0,-1-4 0,-4 7 0,-5-2 0,-7 3 0,-8-2 0,-9 2-3,-9-3 3,-5 0-2,-4 0 1,0 0-17,-3-3-51,0 2-64,-2-4-87</inkml:trace>
  <inkml:trace contextRef="#ctx0" brushRef="#br0" timeOffset="4827">3618 469 117,'-5'-2'303,"1"0"-218,-1-2-36,4-4-9,-3 4 6,4 4-18,0-2-22,0 4-4,4-4-1,6 4 13,8 0-5,9-2 0,11 2-8,11 0 0,7 0 0,5-2-1,1-2 3,-4 0-4,-5-2 2,-8 0-2,-6 0-5,-11 0-9,-4 0-16,-9 0 10,-7-4-93,-8 0-76</inkml:trace>
  <inkml:trace contextRef="#ctx0" brushRef="#br0" timeOffset="5144">3878 162 391,'-12'4'70,"8"-2"-70,-2-2 0,3 8 6,2 2 38,-2 6 31,-1 6-47,-2 9-7,2 5-2,-3 8-2,2 8-1,-1 12-13,2 4-2,1 4-1,4 3 1,3-3-1,4-8 4,4-6-4,-1-8-8,1-10-26,0-6-50,-2-10-65</inkml:trace>
  <inkml:trace contextRef="#ctx0" brushRef="#br0" timeOffset="5587">4407 162 249,'-4'0'39,"1"-2"-32,1 0 10,1 0 38,-2 0 2,3 0 7,0 0-35,0 2-11,-1-2 6,1 2-2,0 0-1,0 0-8,0 0-2,0 0 2,0 0-2,0 0-5,0-2-4,-2 0 1,1-2-2,-1 0 0,2 0-1,0 0-1,2-2-2,5-2 3,6-2-2,7-2 2,5 0 2,5 2-2,3 0-4,2 4 4,-1 2 0,-3 4 1,-2 2-2,-4 4 0,-3 4 1,-7 2-4,-2 4 4,-6 6-2,-4 6 1,-6 2 1,-4 4-2,-6 4 1,-6-2 1,-4 3-4,-4-2-1,1-2-3,-3-3 1,4-6 6,4-4 0,2-6 1,7-6 0,4-4 1,3-4 1,4-2 2,1-2 6,4-2-4,8-4-4,5-2 5,5 0-3,6-2-3,2 4 1,0 4-1,0 4-1,2 4-1,-2 4 1,-2 6 0,-1 8-1,-5 4 0,-6 4 1,-2 2 0,-8 4-1,-6-1 1,-4-1 0,-5-2 1,-5-4-1,-5-4 0,-1-2 2,-3-4-2,-5-6 2,2-2-2,-1-4 1,1-4 0,0-4 0,1-6-1,2 0 0,1-4 0,2 0-1,1 0-4,6 2-16,3 2-29,4 0-51,1 4-1,1 4-25</inkml:trace>
  <inkml:trace contextRef="#ctx0" brushRef="#br0" timeOffset="6680">5449 126 215,'-1'-22'203,"-8"0"-131,1-2-49,-4 2 9,-1 6-1,-4 4-9,-5 6 0,-6 4-6,-3 4-2,-7 10 2,-2 6-5,0 10 5,-1 6-9,0 6 0,5 4-1,4 6-4,7 2-2,7 6 5,4 1-5,8 1 0,4-4 1,5-6-1,7-8 0,8-7 5,4-8-4,9-4-1,10-10 0,6-3-2,3-6-2,3-4-10,-1-1-23,-7-3-27,-6-2-86,-9-5-70</inkml:trace>
  <inkml:trace contextRef="#ctx0" brushRef="#br0" timeOffset="7115">5698 525 304,'-3'-6'94,"-1"-2"-46,1 0 15,-2-4-7,3 4-4,1 4-29,-1-2-14,-1 2-3,1 0-5,2 2 0,0 0 3,-2 0-3,2 2 2,-1-2-1,-1-2 2,0-2 6,7-16-4,4 16-4,1-4-2,0 2 0,3 2 0,11-6 0,2 0-1,3 6 1,0 1 1,-1 5 0,-4 3-2,0 5-2,-4 2 1,-3 0-3,-6 6 0,-4 4-3,-5 4 3,-7 6 5,-7 4-6,-7 4-4,-5 3 0,-8-4 6,-5 2-4,0-6-6,1-1-5,2-1 9,6-7 0,3-4-1,8-4 0,4-6 8,3-2-5,6-6 0,4 0-13,5-6-20,7-2 33,8-2 8,3-2 12,7 0 9,4 0-2,-1 0 5,3 4-11,0 2 1,1 4-7,0 4-3,-4 4 0,-4 2-3,-6 4 0,-4 0 0,-6 2 0,-5 4 0,-5 4 0,-4 0 1,-9 6 1,-6 0-1,-7 2 4,-7-1-5,-3-3 6,-4-2-3,1-7 0,-2-2 3,0-5-2,1-5-2,1-4 3,-4-6-4,-2-2 6,1-5 1,3-4-8,3-2-1,5 0-4,5-2-29,1 3-52,6 1-78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23.0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18 826 202,'-3'0'47,"-1"0"-8,4-2 9,0 2 7,0 0-13,0 0-10,0-2 27,0 0-4,0 2-21,-1 0-2,1-2-18,0 2 3,0 0-13,0 0-2,0-2 9,0 2-11,-2-4 0,2 4 3,0 0 2,-1-2-5,-1 0 0,2 0 0,0-2 10,-2 0-8,2-2 1,2 0-1,0-2 0,1-5-4,2 2 1,3-3 1,2-1-3,2 0 3,2 2 0,-3 1 0,3 5 0,0-1-2,3 5 2,0 3 0,1 3-2,-1 2 2,0 5 0,0 5-3,-6 3 6,-2 4-7,-5 6 4,-4 4 0,-6 6 2,-6 2-2,-6 4 0,-2 2 1,0 0 2,-2-3-6,2-5 3,0-4 0,0-6 0,2-8 0,1-8 0,5-6 4,2-4 0,3-4-4,4-2 0,0 0 0,3-2 0,4-2 0,5-7 0,3-3-1,5-4 4,3-6-4,3-2 1,2-2 0,4-1-1,-2-2 1,2 1 0,-2-2-1,0 4 4,-6 0-4,1 0 1,-3 2 0,-5 2 3,0 2-2,-2 4-1,-4 4 6,-3 5-4,-2 5-4,-1 4 2,-2 1-3,-2 3-3,2 1 3,-3 5 3,-4 6 2,-3 11 0,-5 4-2,0 8 0,-3 5 0,2 0-2,2 2 2,2 2 0,4-2 0,4-1 1,4-5-2,4-7 1,4-4 0,5-7 1,9-8-1,10-5 0,4-6-2,5-5-3,-1-8-42,-4-8-61,-4-8-254</inkml:trace>
  <inkml:trace contextRef="#ctx0" brushRef="#br0" timeOffset="996">595 112 406,'5'-20'84,"-1"-2"-2,0 2-31,-4-2-18,0 9 4,-1 4-25,-2 5-12,2 2-7,-2 8 7,-4 6 1,1 8-1,-3 8 0,-1 6 0,2 4 0,1 6 0,2 1-1,0 0 2,1 0 2,1-5-3,2-8 0,1-4-2,1-10 3,2-6-1,-3-8 3,4-2-2,1-6 23,2-6-24,6-6-1,4-6 1,5-10-19,0-2 7,-2-5-6,-2 6 13,-3 1 4,-3 7 2,-6 9 2,-1 6-3,-3 8-3,1 6 2,-2 8 0,3 4 1,-1 10 5,1 6-4,-2 4 0,-2 5 6,-2-3-7,-2-2 0,1-4 0,-1-4 1,1-4 0,0-6-1,2-2-25,-1-4-77,2-4-155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21.20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137 806 222,'1'-8'54,"1"0"-10,-2-2-12,-2 2 9,2 2 3,-1 0-15,1 0-4,0 0-8,0 0-2,0 0 7,0-2 2,1-2 9,-1 1-11,0 2 5,0 3-7,0 0-8,0 4-2,0-3-5,-1 3-5,1 0 0,0 3 0,0-3-2,0 2 2,0 0 0,0 2-3,0 3 5,0 8-2,-2 5 0,2 6 1,-4 8-1,1 6 1,-1 6-1,0 4 1,-3 4 1,-1 5-2,0-1 4,-6 2-3,2-2 0,-1 0 0,1-2-1,1-1 1,0-5-1,4-4 3,1-4-3,1-4 0,2-10 1,1-4-1,1-6 0,1-8 0,0-4 0,0-2 2,-2-2-1,2-2 1,0 0-1,2 0 1,-2-2-2,0 2 0,1-2-1,-1 0-1,0 0-19,0 0-43,2 0-150</inkml:trace>
  <inkml:trace contextRef="#ctx0" brushRef="#br0" timeOffset="2370">1975 608 356,'4'-7'69,"2"-1"-4,-6-2-8,0 2 9,1 1-36,-1 0-3,0 1 1,0 4-9,0-1-3,-1 3-4,1 0-8,0 0-4,-2 0-1,2 1-3,0 5 3,-2 6 1,-1 10 1,-2 9 0,0 11 1,-1 12-2,-1 12 0,0 8 3,4 7-2,-1 1 0,4-2-1,4-6 1,0-6 0,2-8-1,1-5 0,-3-12 0,1-8 0,-1-12 0,-3-6 0,1-11 1,-1-4-1,-1-2 0,0 0-1,-1-2 1,1 2-14,0-2-43,1 2-120</inkml:trace>
  <inkml:trace contextRef="#ctx0" brushRef="#br0" timeOffset="3342">3529 673 223,'0'-1'90,"0"-3"-37,-2 0 3,0-2-1,1-1 15,-1 4-19,0-1-20,2 1-6,-1 2-2,-1-2-12,2 2 0,-2-2-1,1 2-3,1-1 2,-2 0-6,2-3 0,-2 4 0,1-6 2,1 3-5,0-3-1,0-4 0,1 1 1,4-4 0,4-2-1,4-4 1,5-2 1,6-2 0,3 0-1,1 4 0,0 2 0,3 6 0,-1 4-1,-2 4-3,3 4-1,-3 6-2,0 2 3,-4 6-2,-3 8 0,-6 4 0,-5 7 5,-8 7 1,-7 6-1,-7 8 2,-8 8-1,-7 4 1,-3 2-1,-2-2-2,-1-3 2,1-9 0,2-6 1,2-6-1,3-6 0,3-6 0,4-6 1,1-6-1,7-6 0,2-6 0,2-2 0,5-2 0,1-2 0,1 0 0,1 0 0,-1 0 0,-1 0 0,4 0 0,3 0 1,4 2 2,8-4 0,6 2-2,6-4-1,8 2 1,5-2 2,4-2-1,0 2-1,3 0 3,-3 0-3,-5-2 5,-2 2-3,-8 0-2,-4 0 0,-11 2 0,-5 0-1,-6 2 0,-4-2 0,-1 2 0,-2 0-3,2 0 2,-2 2-15,0-2-22,3 2 3,1 2-89,2 2-110</inkml:trace>
  <inkml:trace contextRef="#ctx0" brushRef="#br0" timeOffset="20782">4148 68 159,'-7'6'104,"0"0"-61,4-6-25,1-2 3,2 2 55,0 0-26,0-2-28,0 4 0,0-4 8,2 2 11,-2-4-7,1 2-20,2-2-12,4 0 0,5-4-2,6 2 1,7 0 1,7-2-1,6 0-1,4 2 2,4 0-2,-1 2 1,-1 0-1,-2 2 0,-1 2 0,-3 0 0,-3 4 0,-4 0 0,0 2 0,-4 0-1,-3 0 1,-2 4-1,-3 0 0,-4 4-1,0-2 1,-2 2 1,-3 2 2,0 0-2,-2 2 0,1 2 0,-2 2 0,-1 4-2,1 1 2,-2 4 0,-2 1 0,0 3 0,-3 1 0,0 2 0,-3 2 2,0 2-2,-1 4 0,0 5 0,0-1 0,2 2 0,2 0 1,2 0-1,2 0 0,-1 2 0,4 1 0,-3 4 1,3 4-1,0-1 2,-2 2-2,2 2 0,-2 0 0,-1 1-1,2 1 1,-3 2 0,2 0 1,0 4 0,0 1-2,0 1 2,2 2-2,-2 4 3,0 4-1,-2 4-1,0 3 0,1-3 0,-2 1-2,-2-5 2,-2-4 3,2-2-3,-2-4 0,0-2-3,-1-1 3,2-7 2,-5 0-1,5-2 0,-4 1 0,1-4 3,-2 5 0,-1 1-2,-2 3 5,-1 2-6,-3 10 4,-2 7-2,2 1-1,-1 4 0,3-2 4,2-2-3,3-5 3,0-3-2,5 0 1,-1-2-1,2-3-2,-1-3-1,-1-2 1,2-2-2,-5 0 0,-1 2 0,-3 3 0,-4 5 0,-4 2 0,1 0 2,-3 0-2,4 3 0,1-7 0,4-2-1,6-8 1,0-8 0,4-7-3,0-7 3,2-4 3,-2-2-3,2 0-2,-1 0 2,-1 0 0,0-2-1,-1 1 1,-1-5 1,0-9-1,2-2 0,-2-7 0,1-4 0,1-4 0,0-2 0,0-2 0,0 0 0,0 0 0,0 0 1,0 4 0,-2 2-1,2 4 0,0 0 0,-1 6 0,1-4 0,0 0 0,-2-2 1,2-2-1,-2-5 0,2-2 0,0-1 0,0-4 1,0 2-1,2-4 2,-2 2 3,0 0 1,0 0 3,0 0 0,0 0 0,2 0-2,-4 0-2,2 2-1,0-2-3,0 2-1,-2-2 0,2 0 1,0 0-1,0 0 1,-2 0-1,2 0 0,-3 2 0,-4 1 1,-5 1 0,-1-1-1,-5 5-1,0 4 0,-2 1 1,-1 1 0,-3 4 0,-3 1 0,-2-2 0,1-2 0,-1 0 0,6-5 1,-2-4-1,3-2 0,-2 0 0,1-3 0,-2-1 2,1 3-2,-4-1 0,2 0 1,1 0-1,3 2 1,4-2-1,4-2 1,2 0-1,6 0-1,1 0 1,2 0-2,-1 0 0,1 0-7,3 0-29,0 0-12,0 4 10,-2 2-66,1 2-137</inkml:trace>
  <inkml:trace contextRef="#ctx0" brushRef="#br0" timeOffset="23850">6120 176 300,'4'-1'37,"-2"-6"-3,-1 3 17,-2 0 5,1-2-46,0 2 10,0-2-5,0 0 7,0 3-3,0 0 3,0 1 2,1 0-5,-1-2-10,-1 2 10,2 0-6,-1 0-4,-1 2-3,1 0-3,0-2 0,0 2-2,0 0-1,0 0 0,0 0 1,0 0 1,0 0-1,-2 0 3,2 0 2,-2 0-5,-1-2-1,-4-2-1,1 2 1,-6-4-1,-5 2 2,-2 0-1,0 0 0,-3 0 0,0 0 0,4 0 2,-2-2-1,3 4-1,1-2 0,-2 4-1,4 2-2,1 2 2,-1 2 1,-1 2 0,0 0 0,-2 4 1,0-2-1,1 2 0,0 0 1,0-2-1,3-2 0,-3 0 0,3-2 0,1 0 0,1 1 0,1-2 0,0 2 0,3-1-1,-1-1 1,3 5-1,1 2 2,3 1-2,-1 1 0,0 0 1,2 0 0,0-1 0,0 5 2,0-1-2,0 1 0,0 0 0,-2 0 1,1 2-1,1 0 0,0 4 0,0 0 0,1 4 0,1 2 1,0 1-1,1-2 1,1 6-1,-1 1 1,2 2-2,0 0 2,-1 4-2,0-4 2,-1-2-1,1-4 0,-1 1 0,-1-6 0,-2 1 0,-2-1 0,1-4 0,-2 4 0,-1-3 1,-1 4-2,-2 0 1,1 0-1,-1 2 1,0-2 0,1 2 0,0-1 0,0-2 2,-1 1-2,0 3 0,1-1 0,-1 2 0,-1 0 0,1 0 1,-1 0-1,-1 2 0,1-2-2,0 2 4,-1 0-2,3 3 1,-3-1-1,1 1 0,1 4 1,-1-1 0,-1 2-1,1 0 0,0 0 0,-2 2 1,0 0-1,-2 4 0,2 2 0,0 7 0,0-3 1,1 0-1,3-2 0,-1-2 1,4-6-1,2 1 0,-2-1 0,3-1 1,0 2-1,-1 3 0,-1 2 0,-1 0 1,1 0-1,1-1 0,-1-3-1,2-2 1,2-4 0,-1-2 0,-1-4 0,4-2 0,-4-2 0,1-2 0,1 0 0,2 1 0,-3 1 0,2-1 1,-1 6-1,2-1-1,-3 2 1,2-2 1,-1 0-1,-1-2 0,3-2 0,-4 1 0,0-2 0,0 3 0,0 2 0,-1 1 0,1 3 0,0 2 0,-3-2 0,3 4 1,-1-2-1,1 2 0,0-1 1,0-1-1,1 0 0,3 2 0,-1 0 0,-1 2 0,-1 0 1,1 0-1,-2 0 0,0 0-1,-2-3 1,2-4 2,-1 2-2,-1-3 2,-1 0-2,2-2 3,-2 0 2,0 0-2,2 2-2,-2-2 1,3 0-1,-3 1 1,2-4-1,-1 0-1,2-3 0,-1-2 1,1-2-1,0-4 1,-2 0-1,2 0 0,-1 2 0,-3 0 1,2 2 0,-1 1-1,0 0 1,-1 0-1,1-2 0,1 2 0,1-1 0,-1-2 0,2 0 0,0-2 0,2-2-1,-1 0 2,1-2-1,-1-2 0,1 0 0,-2 0 0,0 0-1,2 0 1,-2 0 0,2 2 0,-1 2 0,-1 1 0,0-4 0,2 6 0,1-6 0,-1-1 0,-1-2 0,3-2 0,-2 1 0,-1-4 0,1 1 0,-1-2 0,2 2 0,-2 3 0,1-1 1,-1 1-1,-1 4-1,0 1 1,0 2 0,2 0 0,-2 0 0,0-4 0,0-4 0,1-2 1,-1 0-1,0-4-1,0 0 1,3-2 1,-3 2-1,0-2 0,0 0 0,0 2 0,0 0 0,0 2 0,0 2 0,0 0-1,1-2 1,-1 0 0,0-2 0,3-2 0,-1 0 0,-1 0 2,3 0-2,3-2 3,1 0 1,4 0 1,2-2 0,7 0-3,3 2 1,0-4-2,7 2 1,0 2-2,4-2-1,-1 2 1,-1 0 2,0-2-1,3-2-1,-7 2 0,-3-2 0,-6 2 1,-8 2-1,-8 0 0,0 2 1,-6-2-1,0 2 0,2-2 0,0 2-4,-1-2-19,1 0-7,0 0-29,-2-2-255</inkml:trace>
  <inkml:trace contextRef="#ctx0" brushRef="#br0" timeOffset="31731">7482 211 263,'-7'0'53,"4"0"-3,2-4-16,-1 0-13,1 4 38,2-3-25,-1 3-30,0 0-4,2-2 2,-2 2 2,0 0-2,0 0 2,0 2-4,1-2 4,6 0 0,5 3 7,8-3-5,6 0-6,8 4 0,6-4 1,2 1-1,1 3 0,1 0 0,-1 1 2,-3 0-4,-3 5 2,-5-2-1,-4 5-2,-3-1-2,-3 6 3,0 0 2,-4 6-4,2 2 3,-3 4 0,0 2 0,-4 6 0,0 4 1,-4 2 1,-2 5-1,-4 2 2,-2 2-2,1 3 1,0 2 1,0 0-1,1 4-1,-2 0 0,5 3 0,-3 3 0,1-2 2,2 2-1,-1 3-1,1 1 1,0 6-1,0 4 3,3 4-3,-2 4 0,-1 3 4,-1 3-3,-2 6 0,0 0 2,-1 1-3,2-5 0,-3-8 1,3-8 3,-1-1 0,0-5-1,1 0-2,-1-2 4,2-1-4,-3-3 3,-1 2-2,-4 0 4,-2 0 1,-3 4-2,-4 3-4,0 1 3,-1 2-4,-2 4 2,0-2-2,0 1 1,0-3 1,-2-4-1,2-6-1,-2 3 0,2-1 1,2 0-1,3 0 2,2 4 0,1 1-2,2 1 0,0 2-1,0 0 2,-2 4-1,0-1 2,-1-1-1,0-4-1,-14 137 1,17-183-1,3 2 7,-1 0-4,0 0 0,-4 32 7,-2-3-1,3-7-3,-1-4-4,-1-6 0,1 0-1,2-4-1,0-4 1,0-4-1,2-6 1,3-6-1,-2-2 1,2-6 0,2-6-1,-1-1 8,-1-4 20,0-2-11,-1-2-3,1-1 7,-2 0 5,1-1-5,-2-2-7,2 2-9,-2-5-4,-3-1-1,0 2-3,-5-1 3,-3-1 3,-3 3-2,-1-2-1,-2 2 1,0 3-1,0-2 0,-2 3-1,-2 3 2,-1-3 0,-1 1 0,1 1-1,3-2 0,4 0 0,3 0 0,4-2 0,5 2-3,2 0 0,3 0-12,1-1-13,0 2-14,0-1-19,3-4-82</inkml:trace>
  <inkml:trace contextRef="#ctx0" brushRef="#br0" timeOffset="33675">9142 2015 416,'-7'4'51,"4"-6"19,-1-6-35,4-4-4,-1 6 5,1 0-8,-2 4-16,2-2-9,0 2-2,2 0-1,-2 0 0,5 4 0,3 0 3,7 0-1,7 0-1,4 2 0,1-2 0,0 0-2,-6 0 3,3-2-3,-3 2 1,-2 2 0,0-2 0,-4 0-1,-3 2-3,-4-4-16,-5 2-12,0-2-27,-1 4-72,-2-2 3</inkml:trace>
  <inkml:trace contextRef="#ctx0" brushRef="#br0" timeOffset="34082">9099 2512 339,'-6'21'20,"3"-11"3,2-9-10,2-1 110,1 0-25,-2 0-78,5-1-8,3-1 1,6 0-4,4-3 0,3 4-7,5 1 2,-1 0-4,1 0 1,0 1-1,-2 2 1,-2-1-1,-3 0-2,-6 0-2,-5-1-9,-3-1-20,-3 3-49,-2-2-85,-5 2 29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56.60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1113 785 278,'-7'-18'41,"0"-4"2,2-2 16,0 0-7,2 0 8,0 0-22,-1 0-19,2 0 5,1 0-17,2-1 2,3 3-5,-1 0-3,6 4-1,2 0-2,4 3 2,8-2 2,7 5-2,6 2-1,2 4 1,2 4-4,-2 4 2,-2 7-2,-6 2 3,-2 5-5,-5 7 1,-2 0-2,-6 9 3,-3 7 1,-6 7 3,-5 4-1,-5 4 0,-6 2 1,-7 0 3,-5-4-3,-4-5 2,-5-3-3,0-6 2,-1-8-1,2-2 0,2-6 0,6-4 0,3-6 1,8-2 1,2-4-1,6-4 8,2-4 8,1-2-17,4-4 3,3-4-3,5-6-1,6-4 1,4-6 1,6-4-1,2-4 0,2-6 0,1 1 0,1-7 0,-1 1 0,-1-4-2,0 5 2,-5 0-1,-4 6-3,-3 6 1,-4 6 1,-3 6 2,-5 5 0,-3 7-1,-3 5-5,-1 1-10,-1 5-23,-1 3 32,-3 5 7,-4 5 0,-4 8 1,-5 4-1,-3 7 1,-2 10 1,2 7-2,4 0 2,0 6 3,5 0-5,1-1 4,5-3 1,4-2-4,1-4-1,3-2 4,4-6 0,3 0-2,1-7-2,4-2 0,2-7 0,3-1 0,7-10 7,4 0-5,4-9-2,3-4 1,-1-5 0,-1-2-1,-4-5 0,-6-3-3,-6 2-12,-6 1-16,-6 1-66,-6 8-79</inkml:trace>
  <inkml:trace contextRef="#ctx0" brushRef="#br0" timeOffset="1464">1081 2119 111,'0'0'181,"2"0"-145,-1 0-36,2 1 3,3 6 0,0 3 0,1 6 4,1 6 7,1 8 6,-3 8 3,3 8-2,-5 4-7,2 1-2,-2-1-2,0-4-5,1-6 0,0 0-1,0-6-3,3-8 2,1-4-1,3-6 0,-1-4 3,4-4 1,2-2-1,2-6 0,-2-4 4,2-4 9,0-8-12,-2-4 1,2-4-4,-4-4 11,2-8-12,-2-4 1,-1-4-3,-3-7 4,2 1 3,-1 2-3,-4 6 11,1 8-13,-4 10 14,-2 8-15,1 8-1,-4 6-8,3 6 6,2 4-5,1 4-2,1 6-7,2 10 12,-4 6 4,-2 6-1,-3 8-1,0 1 2,-3 1 0,-2 0 0,-1 0 0,-1 2 2,1 2-2,1 2 2,0 7-5,2-4 3,1 2-1,0-5 1,2-4-3,-3-5 3,-2-11-3,-3-4-11,-2-6 13,-6-8 1,-1-4 6,-7-4-4,-3-5 9,-2-1-4,-2-4 5,-1-1-6,2-5 1,2 0-3,5 0 18,1-1-17,5 0-2,4 0-3,2 3 1,5 1 0,1-1-2,2 1-8,0 3-63,-10 17 3,7-9-17,1-2-81</inkml:trace>
  <inkml:trace contextRef="#ctx0" brushRef="#br0" timeOffset="2796">987 4355 168,'-7'8'32,"1"-4"6,2-1 2,1 0 28,1-2 12,1 2-23,-1-3-13,2 0-10,-2 0-10,2-3-3,0 2 3,0 1-3,0-3-3,-1 3-2,1 0-6,-2 0-4,0 0-1,2-1-4,2 1-1,0 0-2,-1 0-4,4 0 6,4 0 2,7 1 1,6-1-3,8 0 1,7 0 0,1 0-1,4-1 0,3-1 0,0 0-1,-3 0-4,-3-2 1,-6 1 1,-6-1 1,-7 0 2,-5-3-2,-3-1 1,-4-2 1,-1-1 0,-4 0 0,-3 0 0,0 1-1,-2 4 1,-1 1 0,1-2 0,1 7-4,1-1 0,-4 2-4,1 6 8,-3 3 1,-4 3-1,-6 6 1,-4 8-1,-3 8 2,-5 5 0,-2 8 0,-2 8-1,0 2-1,-1 4 0,2 3 1,1-4 0,0 0 0,4-1-1,0-6 1,0-2 0,1-5-1,1-5 1,1-6 1,2-6-2,4-4 0,1-4-1,4-6 1,4-4 0,3-4 1,2-4-1,3 0 0,-2-4-2,2 2 2,-2 2-1,2-2 0,-1 2 1,1 2 1,1 0-1,-1-2-2,2 2 2,0 0 0,1 2 2,4-2-2,6 2 1,6 0 0,6 0 0,10-4 1,5 0 0,10-2-1,5-2 0,5 0-1,2-4 1,-1 0 0,-3-2-1,-6 2 0,-9-2 2,-10 2-2,-8 2 0,-11 0 0,-8 2-1,-4 2-5,-2-2-20,-3 4-62,-2-2-165</inkml:trace>
  <inkml:trace contextRef="#ctx0" brushRef="#br0" timeOffset="4390">1091 55 240,'-8'6'70,"-1"-6"-53,0-4-8,3-4 14,-1 0 22,0 2-3,0 0-26,0 0-1,2 2-11,-2 0 9,0 2-2,2-2-8,0 4 2,-7-2-5,2 2 1,-5 0 0,-5 0 0,-3 2 0,-4 0 0,-5-2 4,-1 2-3,-2 2 1,0-2 1,2 2-1,1 1-1,6 0-2,3 1 0,5 4 0,3 0 0,-1 6 1,2 0-1,0 1 0,0 3 1,2-1-1,0 2 0,0 1 0,2 0 4,2 4-3,-2 0-1,0 2 1,1 0-1,1 2 1,-1 2 0,5 0 0,2 4 2,1 3-1,1 6-2,1 5 1,-1 9 3,0 5-3,2 4 0,-2 3 3,-2 2 0,2 0 0,0 3 0,0 2 2,-1 5-1,2 3-2,1 2 1,-2 2-3,0 0 3,-2 3-1,-1 1-1,-4 6 0,-4 5 2,-5 8 1,-2 12-3,-2 3 2,1 1-3,3-3 0,1-8 4,3-9 0,2-5-4,4-6-1,-1-5 5,4-3-3,-1-4 0,2 2 0,-1 0-1,-1 3-1,1 1 3,0 2-1,0 4-1,-2-2 0,1-1 4,-1-7 0,0-6 0,0-5-3,-1-4 3,-3 4-4,-1 1 1,-5 4-1,-3 5-1,-4-1 1,-1 2 1,-4 0-1,2-6 0,5-5-2,0-9 2,6-10 3,3-8-2,2-10 3,2-8-2,4-8 1,2-6-4,1-5 1,0-5-1,1 3 2,-1-1 2,2 1-4,-1 0 0,2 1 0,-2-2 1,1-2-2,-1-1 2,-1-5 3,2-1 13,-2-1-3,0 0 4,1-1-7,-1 1-2,0 0-2,0 0-7,0-2 1,2 4 1,-2-4-2,0 2 1,0 0-1,2 0 6,-2 0-1,2 0 6,4 0 6,4 0-12,2 2-5,0-2 0,1 1-2,0 2-5,-2 1-6,3-2 11,8 0-1,5 4 2,5-1 1,4 4 0,5-1 0,2 2-1,0 2 1,1-2 0,-1 0 0,-4 0 1,-7-6-1,-6 2 2,-9-4-2,-7-2 0,-5 2 1,-5 0 0,0-2 0,0 0-1,-2 2-1,2-2-1,0 2-4,0-2-1,0 0-17,2 0-20,-2 2-14,0-2-50,0 2-76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32.1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70 186 347,'-17'0'59,"0"-6"-15,3-1 10,3-6-15,5 3 0,2 2-12,2 0-18,5 0-7,4-4 0,8 0-2,4-4 3,9 0-2,4-4 0,1 2 3,1 4-4,-3 4 0,-2 2-1,-4 8 2,-2 4-1,-1 8 0,-5 6-1,-5 8 1,-8 10 0,-4 6 4,-8 4-2,-7 6 3,-4 1-2,-2-1-2,-3-2 0,3-4-1,-1-4 0,3-8 0,3-6 2,3-3-1,3-7-1,0-7 2,4 0-2,2-6 0,2-3-1,2 1 2,2-2 0,4-1 0,6-1 3,5-4 0,7 0 3,11-8-2,3-3-1,5 0-2,4-2-1,0 0 0,1 2 1,-1 2 0,-5 2 0,-4 0-2,-6 6 0,-9 2 0,-6 2-1,-7 0 0,-5 4-2,-4 0 0,2-2-5,-3 4-7,1 0-6,-1 2-34,2 2-53,-1 0-54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34.24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28 421 328,'7'-6'207,"-3"-2"-148,-3-2-7,-1-2-28,-1 4 19,1 6-18,0 2-25,0 0 0,1 4 0,1 6 1,2 6 3,-1 14-2,0 10 4,-1 12 3,-2 10 4,-2 6-4,-1 3 1,-2-1-2,-2-2-3,1-4 0,-1-4-4,0-1 0,2-9 0,2-6-1,1-8 0,2-8-2,0-6 1,2-6-1,1-6-10,0-6-14,-1 0-8,2-4-20,0-2-70</inkml:trace>
  <inkml:trace contextRef="#ctx0" brushRef="#br0" timeOffset="2393">1759 222 284,'-9'5'64,"1"-4"-10,1-5 5,0-2-23,4 1 12,-1 2-17,3-1-12,-1 2-2,1 0-1,-1 0-3,2-2-1,-2 3-2,2-3-4,0-1-3,2-3-2,3 0-1,2-6 0,6-4 0,7 0 3,7-4-3,6 0 0,3 0 1,2 4-1,3 2 0,0 6 0,-3 2-1,0 6 1,-3 8-2,-6 6 2,-7 8-1,-11 8 1,-9 8-1,-12 6 2,-12 9-2,-10 4 2,-6 6-1,-4 3 0,-2 4 0,0-4 0,4-1 0,3-9 0,3-10 0,9-12 1,7-8-1,5-10 1,4-6 1,8-6 3,1-6-5,4-6-2,6-2 2,7-4 0,7-2 0,4 0 1,7 1-1,4 7-1,4 2 1,1 8 0,-1 7 0,1 4 1,-4 8-1,-7 5-1,-5 6 1,-8 4 0,-10 4 0,-7 4 0,-6 0 1,-8 3-1,-8-2 0,-4 1 0,-7-5 1,-7-3-1,-3-6 0,-2-6 3,-3-6-3,-3-6 1,-1-6-1,3-8 0,-3-4 0,4-4 0,3-4-4,6 0 3,0 2-17,4 2-31,3 6-74,0 2-56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6:03.1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159 27 230,'-8'-2'34,"2"-5"0,0 2-14,3-1 25,2 2 10,-1 4-27,2-3-19,2 3-5,-1 0 3,-1 0-3,2 0 3,1 0 2,2 0-3,5 0-4,5 3-1,5-3 1,2 4-2,5-2 1,2 3 0,3 2 0,4-1-1,2 3 1,4 0-1,1 0 1,-1 2-2,0-1 0,-4 2 1,-2 0-1,-9-2-1,-3 2 1,-4 0 1,-5-2-1,-3 0 0,0 2-1,-5 0-1,-3 2 3,2 2 0,-3 0 0,-3 4 1,0 0-1,0 5 4,-2 0-4,1 4 2,-3 7-1,2 6-1,-1 8 1,0 8 0,-1 10 0,3 2 2,-3 0-2,3-2 0,1-1 1,-2 1 1,2 4-3,-2 5 2,2 3 0,-1 2-2,-3 2 4,-1-4-2,0 5 1,-2-1 1,-1 6 2,2 2-3,-1 4 1,2 7-3,0 5 3,3 2-1,0 1-2,6-1 0,1-4 5,5-5-5,3 1-1,2-4 1,2 0 0,26 185 0,-38-241-1,1 2 0,-2-4 2,0 0-2,4 39 0,-1-1 1,-4 0 0,-1 2 0,-6 1 0,0 3 0,-6 2-1,-4-4 5,-1-2 1,-1 0 2,-1-1-2,3-7 3,1-2-3,1-4 1,0-4-4,2-5 1,-2-3 0,5-6 1,-3-2-3,1-2 0,1-4 2,-1 0-2,3-1-2,0-6 1,0-1 0,1-3-1,2-5 1,1-6 0,-2-6 1,4-4-1,0-2 8,0-4 14,0 0-2,0-2-5,0 2 3,0-2 1,0-2-1,0 2-4,-1 0-2,2 0-6,-2 0-2,2-2 0,-1 2-3,0 0-2,-1 0 0,1 0-2,0 0-1,0 0 1,0 0-4,-2 2 6,-2 2 0,-5 6 0,-10 4 1,-2 6 0,-10 4 0,-2 4 2,-3 2-3,-3 0 0,-1 0 0,0 0 0,0 1 2,1-5-5,6-2 5,1-4-2,4-4 1,2-6 0,9-4 1,-4-2 0,4-6-4,3 0 2,0-1 0,2 3 0,4-3-2,4 5 1,3-4-4,1 2-27,1 0-35,-1 6-22,2 4-128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48.2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398 44 236,'-15'-6'44,"0"-4"-10,1 2 1,1-2-1,0 4 14,-2 2-27,0 4-13,-2 2-1,-1 6 4,-4 4 7,-1 4-1,-3 2 2,1 7-3,-3 3 8,0 2-16,1 3 0,2 4-1,3 1 0,8 2 3,1 0-8,7 0 1,2-2 1,8 0-1,2 0-2,7-4 2,3 1-1,5-6-2,3-2 1,1-7-1,3-4 4,-1-6-2,0-6-1,0-4-1,-4-4 2,-1-2-4,-6 0-5,-2-2-29,-1-2-34,-4 0-80,1 0-56</inkml:trace>
  <inkml:trace contextRef="#ctx0" brushRef="#br0" timeOffset="450">592 421 441,'0'2'64,"0"-2"17,0-4-59,0-2-21,0 6 3,2 6 1,-1 6 4,4 10-3,0 9 1,0 6 1,2 6 1,-2 3-6,-1 0-2,-1-2-1,0 0 1,-1-6-1,-2-2-2,-4-5 0,1-2-28,-7 0-75,-2-5-140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49.4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334 192 284,'4'-22'61,"-4"0"6,-4-4-18,-1 0 9,0 4-3,-1 0-1,-3 6-39,-1 0-2,-2 6-11,-1 4 3,-4 4 1,-3 4-5,-2 7 1,-4 9 3,-4 9-2,1 7 1,0 8-2,1 8 0,5 2 0,2 5 3,5-2-5,7 2 2,5-5-2,5-2 0,6-4 0,5-6 0,1-6 0,4-10 1,2-6 2,3-7-3,2-5-1,1-6-10,5-5-16,2 0-21,2-4-54,0 0-82</inkml:trace>
  <inkml:trace contextRef="#ctx0" brushRef="#br0" timeOffset="412">555 401 325,'5'-6'78,"0"-2"-45,3-2-13,0 0-1,5-1 37,4 2-39,5 0-9,1 1-2,3 5-4,-1 0-2,-3 8 0,-5 4 0,-6 8 2,-2 7 19,-8 6-9,-8 8 2,-3 6-7,-8 2 0,-4 2-5,-3-2 7,-1 0-9,-1-3 3,0-7 1,0-2-1,7-8-3,2-4 0,4-8 1,8-6 0,2-2-1,3-4 2,1-2-1,1-2 4,1 2-5,3-2 2,5 0 6,6 0-3,8-4-3,8-2 1,6 0 2,7-4-5,9-2 4,5 0-2,6 0-1,0 2 0,-5 2-1,-6 2 1,-13 3-1,-11 1 0,-10 4 0,-10-1 0,-7 1-5,-3 0-14,-1 1-27,-4 3-3,-5 7-70,-3 1-136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50.9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297 127 310,'5'-13'79,"-5"-3"-2,-1-2-27,-5 0 10,0 0-9,-4 4-20,-2 0-14,1 4-2,-6 4-11,-2 6-1,-4 10 5,-4 10 0,-1 12-6,-1 12 7,3 10-1,1 7-3,5 3-1,1 2 2,7-2-4,4 0-2,5-1 0,4-5 1,8-4-1,1-8 1,5-8 0,5-10-1,6-10 0,10-8 0,3-8 0,7-6 0,1-6 0,-2-4-5,-2 0-10,-6-2-7,-5 0-6,-7 2-13,-7 0-49,-4 2-116</inkml:trace>
  <inkml:trace contextRef="#ctx0" brushRef="#br0" timeOffset="481">780 566 324,'5'-2'58,"-3"-2"-1,-2-4-32,-4 2 23,-1-1 12,0 2-30,0-2-13,-1 4-2,3-1-2,-3 1 3,3-1-7,2-2-1,-3 2-1,2 0-3,2-2 2,0 0-1,6-4-3,1 0-2,7-2 0,4-2 1,6 0-1,1 2 1,1 2-1,1 2-2,-2 4 1,-1 4 0,-3 4 0,-1 4-1,-4 6 0,-6 6-3,-7 8 4,-6 7-1,-4 6 0,-6 4 0,-7 1 1,0 0 0,-5-2 0,-2-6-2,-2-4 3,3-7 0,-1-9 1,5-7 0,4-4 1,6-7 3,4-3 3,2-1 2,3-2-10,3 2 0,3-4 2,7-2-4,6 2 4,4 0-4,6 2 2,3 4 0,-1 2 2,1 6-2,-2 4-1,-2 4 1,-5 2 0,-2 6 0,-4 1-1,-3 0-2,-5 4 2,0 0 1,-8 4 0,-3-1 1,-7 2 0,-4 0 4,-10-2-2,-5-2 2,-7-4-5,-6-4 4,-5-6 0,3-6-2,-3-4 1,7-2 0,6-6-2,4 1-1,9-4 0,6 3-1,6-2-3,5 2-12,2 2-24,7-4-144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27.06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70 40 225,'-3'0'154,"0"-2"-98,-1-4 17,1-2-10,0 2-7,1 0-19,0 2-12,2 0-5,-2 2-5,2 0 1,-1 2-7,1 0-9,0 0 0,0 0-3,0 2 0,-2 7 3,-1 2 0,1 11 0,-3 10 3,-2 7-2,1 5 1,0 6-1,0 4 1,1 2-1,2 4 0,1 1-1,1-6 2,1-1-2,1-7 1,1-5-1,-1-10 0,1-8 1,-1-4-1,-1-8-1,2-8 0,-2-2 1,0-4-1,0-2-6,2 0-24,0-2-56,2-4-176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28.14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138 32 299,'-1'-4'69,"-2"0"0,-1-4-10,-1 4-7,2-2-16,0 2-27,-1 2-6,2 2-2,1 0 1,-2 4-1,-4 4-1,-2 4 2,-2 6-1,-3 4 4,1 4-5,2 5 10,-3 3 1,4 0-2,0 4-3,3-2-1,4 2-2,3 0-1,3 0-1,4 0 2,5 0-1,1-5-2,3-4 1,6-3 1,2-8 0,2-4 4,6-5-4,2-3-2,0-8 4,4-4-1,-2-2-1,70-34 0,-92 30 4,0-1 1,-1-1-3,1 2 2,9-14 6,-3-2-4,-4 0-4,-6 0 0,-6-2-3,-4 0 0,-4-2-1,-5 0-1,-3-2 1,-5-1 0,-1 3-1,0 3-2,-4 3 2,-1 5 0,-1 5 0,4 6-3,0 8-13,3 2 0,1 8 0,1 2-7,1 4-14,-1 4-22,2 0-18,3 3-42,2-3-114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24.6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91 369,'-1'6'160,"2"-5"-79,-2-1-58,2-4-10,-1 7 26,2-3-38,0 4 3,4-3-3,6 6-1,1 0-12,6 1-26,1 2-79,2 1-73</inkml:trace>
  <inkml:trace contextRef="#ctx0" brushRef="#br0" timeOffset="180">269 12 477,'-10'-1'146,"0"-2"-95,5-3-19,1 4-28,4 6 14,-1 8-4,-3 12-2,0 10-2,0 15-10,-2 11 0,-3 10 0,1 8-64,1 4-215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29.3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64 380,'1'-8'112,"1"-2"-15,-2 0-56,0-2 5,-2 2-17,2 4-11,0 2-13,0 0-5,-1 2 2,1 4-2,1-2-3,-1 2 1,2 4 2,2 2 1,1 10 2,-2 6-2,2 10 0,-3 9 6,1 7-1,-3 4-1,1 2-3,2 0 2,-2 0-3,1-3 0,-1-6 0,5-4-1,-3-5 3,1-8-6,0-8 3,1-6 0,-4-6 4,1-8-2,-2 0 1,0-4 0,0 0-3,2 2-1,-2-2-2,0 2-15,2 0-27,-2 0-88,3-2-181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14.17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1205 72 218,'-7'-3'49,"4"2"-39,-2-4-7,2 1 23,-1 0 3,2 0-2,-1 1-20,2-4-1,-1 3 36,-2 0-32,1 1 12,0-1-3,-4-3 2,0 3-17,-1-2 1,-3 2 1,-3 0 4,-2 4-6,-1 0-1,-4 3 0,0 1-1,-1-1 0,-1 1-1,-2 4 0,-2 0 0,-3 2-1,0 0 0,-6 5 0,3-1 0,-2 0 4,-1 0-4,-1 0 0,3 0 1,1-2-1,4 0 0,4 0 0,5-2 0,2 0 0,3-2 0,2 2 0,0 0 0,0-2 0,3 0-1,2 0 1,0 0 0,2-2-3,2 2 2,-1 2 2,0 2-2,0 0-1,1 4 1,-1 0 1,2 4 1,-1 0-1,1 6 0,-2 2 0,-1 5 0,-1 0 0,-2 6 0,2 1 0,-2 4 1,-1 2-1,3 2 0,1 4 1,-1 3-1,2 5 0,0 4 1,0 4-1,-2 6 1,0 10 1,2 10 1,-3 5 0,3 5 1,0 0-2,0-1 1,1-5 1,1-2-1,0-1 2,-2-5 0,2-2-2,-2-8 2,-1 1-1,2-3 5,-2 0-2,0 2-2,-1 2 0,0 7-1,1 5-4,-2 6 4,-1-2-4,2-1 1,-1-7 4,0-8 6,-1-4-5,-1-3 3,0-2-5,-3 2-1,0 1-2,1-2 2,-2 3 0,2-4-2,1 4 2,-2-1-3,0 0 0,1-2 0,3-3 1,2-5-1,3-6-1,2-8 1,2-4 2,0-6-2,2-4 1,-1 0-1,-1 1 0,0-3 1,0 2 0,0 6 0,-11 104 3,9-122-3,1 0 0,-3-4 0,2-2 0,-1 20 0,1-7 1,0-12-2,1-4 1,1-7-1,0-4 3,0-4 2,0 0 7,0-2 1,0 0-2,0-2-4,0 4 0,0-2-2,-2 0 2,2 0 1,0 0-2,0-2 1,0 2-7,0 0 5,2 0 0,-2-2 1,-2 2 0,4 0-2,-2 0-2,0 0-2,-2 0 0,2 0 0,0 0-1,0 0 0,0 2 0,2-4-3,-2 2 2,1 0 0,5-2 1,7 0 2,5-2 1,13-2-2,5 0 0,9-3 0,7 4 0,10-1 0,8 2 0,5 0 0,4 1-2,-2 3 4,-5 0-2,-6 0 2,-7 3-2,-11-2 0,-10 2 2,-10-1 0,-12-2-2,-8 2 0,-2-4 0,-5 4-1,-1-4 1,3 2 0,1 0-7,1 0-10,2-2 5,1-1-9,-1 3-2,1-1-20,1-3-64,-3-5-161</inkml:trace>
  <inkml:trace contextRef="#ctx0" brushRef="#br0" timeOffset="6814">1340 2590 402,'-1'-14'79,"-2"0"5,-3 0-39,-2 6 13,3 6-27,2 2-24,-2 2-7,3 0-1,-3 4 1,-3 8 0,-2 6 3,-2 8 3,-3 10 0,1 8 2,4 6 0,0 7 2,4 9-7,-1 2-2,4 2 1,1-2 0,0-7 0,1-13-2,2-8 0,-2-10 2,1-10-2,0-6-4,0-6-15,0-4-8,0-4-19,1-2-34,3-6-156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1.64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250 92 307,'4'-14'107,"-2"0"-11,-4 0-42,-2 0 1,1 4-13,0 2-5,-1 0-17,3 4-7,-3 0-11,4 2-1,-1 4-1,-8 6 0,-4 6 2,-8 8-1,-7 8 2,-3 10 3,1 4 2,1 2 0,5 7-3,2 3-3,8 4-1,4 4 1,7-2-1,6-2 1,7-4-2,2-8 1,6-9-1,4-11 3,3-8-1,3-10 2,4-8 2,0-8-4,-2-6 0,0-8-1,-2-6-1,-2-6 1,-3-8-1,-1-7 0,-4-7-5,-1-6-4,-6-4-11,-1-3 15,-6 8 2,-8 2 1,-4 14 0,-8 4-1,-6 13-4,-1 6-4,-1 8-9,2 6-19,2 12-10,4 4-30,2 10-71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2.55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 35 226,'7'-3'159,"-3"0"-84,0-4 2,-2-1-8,-2 2-9,0 2-25,0 0-12,-2 2-19,2 2-4,0 0-2,-1 5-1,1 3 3,-3 6 6,2 8 5,-4 7-3,2 10 0,-4 7 4,4 8 2,-2 4-7,1 6 3,-1 4-1,4 0-2,-1 1-1,2-5 0,2-4-1,3-8-2,-2-12-2,0-12 0,-1-10 0,0-7 2,-2-7 0,2-4 0,-2-3-2,0 3-1,0-1-17,0-2-27,1-1-34,2-1-54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3.84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2 118 352,'-2'-16'68,"1"-2"-19,1 0 3,0 2 33,0 4-31,1 2-28,1 0-7,-2 1 9,1 6-14,-1-3-8,0 6-6,3 0-2,-3 0-4,3 6 6,1 4 0,6 6 1,4 6 0,6 6-1,1 4 0,3 2 1,0 0-1,-1-2 1,0-3-1,-1-6 0,0-5 0,-4-5 0,-1-6 0,0-3 0,-3-5 2,2-8-2,0-3 2,3-6-4,-2-6 2,-1-2 0,3-4-2,-5 0 2,-2-2 0,0 4 0,0 0 1,-4 4 0,-1 6 1,-2 4-1,-2 4-1,-1 6-1,1 2-5,1 4 6,4 4-1,2 6 0,1 6 1,5 8 0,-5 4-2,3 8 1,-1 4 0,2 6 1,2 7 2,1 3-2,-1 0 0,-2-2-1,-3-2 0,-7-6 1,-7-8-5,-6-6 5,-9-6-1,-12-3 2,-4-6-1,-7-2 0,-3-6 4,-1 0 3,4-7 7,3-2-2,2 2-9,2-3 1,3 2-4,5-1 0,3 4-6,3 1-26,6 7-16,5 3-27,-1 5-126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14.10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 88 300,'7'-8'69,"0"0"-6,-1-4 12,1 2 7,-2 0-43,-1 0 11,-1 2-20,-1 0-2,-2 2 8,0 2-16,0 2-17,-2 0-3,2 4-4,-2 0-4,2 6 8,-3 7 1,-2 10-1,0 9 1,-3 10-1,1 8 1,0 9-1,1-3 1,0 2-1,5-4-1,-2-6 1,-1-8 1,2-6 0,-1-6-1,0-5 0,1-7 0,0-4 0,0-5 0,1-5 4,1-2-3,0-2-1,0 0 1,0 0-3,1 0 2,-1 3-7,0-3-13,2 0-7,-2 0-26,4 0-74,1-3-109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15.6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15 129 238,'0'-2'59,"-2"-4"-7,2 2-16,0-2 3,0 2 8,0-2-13,-1 4-5,1-2 1,0 2 2,-2 0-7,2 2-4,0-2-6,0 0 5,-1 0-9,-1 0 2,2-2-3,-1 0-3,-2 0-1,2 0-4,-1 0 1,2 2-2,0-2-1,3-2-1,3-4-1,2 2 2,4-2-3,4 2 3,4 0-1,2 3 2,0 4 1,3 1-2,-2 0 0,-1 6 0,-2 0-5,-2 6 1,-2 2-1,-5 4 1,-6 4-3,-1 4 5,-10 8 1,-7 6 1,-5 6 0,-7 2-1,-4 2 2,-1-3-1,2-3 0,5-6 0,1-6 1,5-4-1,5-6 0,4-6 0,1-4 0,2-2 0,2-4 1,3-4-1,0 0 0,0-2 2,0 0 0,0 0-1,0 0-1,2 0 0,-1 0-2,2 2 2,4 0 2,5 2-2,3 0 1,5 2-1,5 1 3,3-3-5,9-1 2,8 1 0,6 0 0,4 0 1,3-1-1,-1-3 0,-6 0 0,-6-3-1,-7 2 2,-14-2 0,-8 1-1,-10 0-2,-4 0-11,-5 0-39,-4 0-9,-3 4-56,-2-2-29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16.86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19 203 189,'-4'-2'65,"0"-2"-13,1-2-13,2 0-4,-1 0 14,1 0-4,1 0-16,-2 2-7,1 0 1,-2-2-14,3 2 8,3-2-13,0-1 0,0-1-2,5-2-2,1-2 0,6-2 0,3 0 1,7 0 0,4-4-1,3 4 0,-1 0 0,1 4 0,-4 4 0,1 4-1,-2 6 1,-2 4 0,-4 4-2,-1 2 1,-5 4 1,-3 4 0,-7 3 1,-3 4 0,-5 4-1,-7 1 0,-7 6 0,-4 2 1,-5 2-1,-3 0 0,-2 0 0,-1-1 1,-2-10-1,4-2 0,2-5 2,3-8-2,3-6 0,4-4 1,6-4 3,3-2-1,3-6-1,3 0-2,3-4 0,5-2 0,5-7-2,7 2 2,6-6 0,7-1 1,4 0-1,0-4-1,4 1 1,0-4 2,-3 1-2,0-4 1,-3 2-1,-3 2 1,-1 0 0,-2 0-1,-2 4 0,-5 0 1,2 4-1,-6 2 2,-2 4 1,-3 4-2,-1 2 4,-6 1-5,0 4 1,-1 0-1,-2 3-1,0 0 1,-2 0-2,0 3-2,-1 0 3,-1 4 2,-2 1-1,-4 2 0,-1 4 0,-3 4 0,-1 2 0,0 4 3,-2 4-3,2 4 0,0 2 0,0 4-2,4 4 3,2-2-1,3-2 0,3-1 4,7-8-2,6 0 0,5-5 2,8-5 3,8-2-2,4-5-2,5-4 2,5-2-4,-2-6 0,1-2-1,-3-2 0,-6-6 3,-4 0-4,-8 0 2,-6 0-2,-7 2 1,-5 4-64,-2 4-145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16.5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134 49 441,'-7'-4'63,"1"-5"-13,1-3-7,-1 2 10,5 4 4,-1 2-39,1 2-13,-1 0-5,2 2-1,-1 2 0,1 2-3,-4 8 4,1 10 2,-6 12-1,-1 14-1,-2 13 3,-1 5-3,3 4 1,0 0 4,3 1-4,1-6 0,-1-4 1,4-5-2,0-10 2,0-10-2,2-8 0,1-8 0,0-8 0,0-4-14,0-1-24,1-6-21,5-5-72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17.4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123 16 332,'0'-4'55,"-2"0"0,0 0-18,2 0 31,-2 5-40,1-1-25,-1 7-3,-3 7 5,-2 8 3,-1 8 5,-4 8 2,2 8 0,0 2 5,0 6-8,0 3 2,2 1-7,-2-2-3,3-2-3,0-4 4,2-6-4,2-8 0,1-4 1,2-5-2,0-8 0,0-2 0,2-5 0,-2-6-21,2-2-16,-2-3-29,5-6-147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37.0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2 547 205,'-3'-2'36,"0"-2"-31,3-4 3,0-2 3,5 0-5,-1 0-1,-1 4 5,0 2 12,-2 0 13,-1 0-18,2 2 18,-2 0-8,0 0-21,-2 0 7,2 2-6,0-2-1,0 2 14,0 0-3,2 0 0,-2 0-10,0 0-6,0 0 9,-2 0-7,2 0 1,0 0-4,0 0-1,0 0-2,2 0 3,0 4 0,3 0 2,-2 2-2,4 4 1,0 2 0,1 4 3,0 2-6,4 2 2,-2 5 0,3-3 2,1 0-2,-1-2 0,0-4 0,1-5 3,1-2-4,-2-4 1,4-5 0,1-1 4,6-9-4,3-2 0,1-6 0,2-5-2,-3 0 1,-1 1-1,-3-3 2,-6 3 1,0 4 0,-2 2-1,-2 6 0,1 2 0,0 4-1,2 4 1,2 2 0,4 4-2,1 2 2,1 4 0,-2-2 0,1 4 3,1-2-6,0-2 3,0 1 0,3-4 3,-2 1-3,2-1 0,-2-3-1,-1-3 5,0-1-5,-2-1 1,1-2 0,-3-2 1,2-2-1,0 0 0,3-4 0,-2-1 3,3 0-3,-2-2 2,0 2-2,-3 0 20,-2 2-6,-3 2-1,0-2-3,0 2-7,-1 0-1,6 0-2,0 0 0,4 2 2,2 2-2,0 2 0,1 2-2,0 0 6,-1 2-7,0 2 3,-2-2 0,-3 2 1,1 0-1,-4 2 0,-1-2-2,0 2 4,1-2-3,1-2 1,3 0 0,2-2-1,4-2 1,-3-4 0,1 0 0,-3-4 4,-3 0-7,-1 0 3,-2 0 0,-1 0 2,-2 2-2,0 0 0,0 2-1,2-2 5,0 0-6,4 0 2,3 2 0,-2 0 0,0-1 2,-3 4-2,-2-1 0,-2 2 6,-1 0-7,1 0 1,-1 0 0,3-1 5,3 0-5,4-3 0,1 0 0,0 2 6,-2-2-6,-2-1 0,-3 3 0,-2-1 4,-2 1-4,-3-1 9,-1 1 7,0 0-13,2 1 4,0-1-7,2 0 0,0 0 0,5 0 0,1 1 0,0 3-1,0 3 1,0-2 0,-2 2 0,-1-2 0,0 3 1,1-1-1,1-2 0,-1-1 0,2 0 2,-3-1-3,-2-2 1,-2-1 0,-2 0 1,2 0 1,-4-3-2,1 0 9,0 1-3,-1 1-2,-1-2-4,2 3 1,1 2 4,-1 2-5,3 2 0,2 6-1,5 5 5,5 5-6,3 1 2,2 3 0,1 0 2,0-1-2,-3-3 0,3-4-1,-3-4 4,-1-4-8,-3-2 5,-1-2 0,-3-2 4,-2-2-3,-1 0-1,-1 0 0,0-2 5,-2-2 3,0 2 0,1-4-5,-2 2 10,0-3-8,-1 4-2,0 1-3,3-2 2,5 2-2,5 2 0,2 2-1,1 0 1,1 3 0,-4 2 0,-2-1-1,-3 0 6,-3 0-5,-5-4 0,-2 0 2,-2-4 25,2-6-25,-2-7-2,6-6 0,2-9 4,3-7-7,1-3 3,-2-2 0,1 2-4,-6 6 4,-6 12-5,-2 8-8,-3 8-51,-2 12 15,-6 10-3,-4 8-88</inkml:trace>
  <inkml:trace contextRef="#ctx0" brushRef="#br0" timeOffset="2228">2350 586 230,'3'-9'35,"3"-3"16,-3-2 30,1 2-11,-1-2 5,-2 2-29,-1 4-26,2 0 5,-2 2-20,0 2 12,0 2-17,0 2 1,0 2-6,0 2 8,0 4-3,0 6 0,0 4 8,0 10-6,-2 3-2,2 2 1,-1 2 2,1-3-3,0-4 0,1-6-1,1-4 4,2-6-5,-1-6 2,-2-2 0,1-4 9,1-4-9,3-6 0,1-6-1,4-6 4,2-4-5,6-6 2,0-2 0,5-1 0,-2 3 0,0 4 0,-2 6-2,-7 8 6,-3 4-7,0 8 3,-4 4 0,1 6 3,0 6-3,1 6 0,-1 4 0,0 5 4,-2 0-6,-1 0 2,0-1 0,-4-5-1,0 0 1,0-7-9,-1-2-16,-2-4-84,3-4-45</inkml:trace>
  <inkml:trace contextRef="#ctx0" brushRef="#br0" timeOffset="2814">2980 345 409,'2'-10'94,"0"2"-41,1-2-41,2 4 44,0 4-35,2 2-15,0 4 9,0 3-14,0 6 1,-1 7 0,0 4 6,-4 8-5,-1 4-3,-2 6 1,-3-2-2,3 5 1,-1-5-1,2-7 1,3-1-40,-1-3-28,0-7-74,-2-4-46</inkml:trace>
  <inkml:trace contextRef="#ctx0" brushRef="#br0" timeOffset="3054">2870 724 398,'0'-4'134,"2"0"-52,4-2-75,1 2 39,8-8-23,7-2-19,8 0 6,7 2-10,5-2-2,1 1-15,2 5-48,-3 1-43,-9 3-73</inkml:trace>
  <inkml:trace contextRef="#ctx0" brushRef="#br0" timeOffset="3205">3203 599 226,'-12'5'155,"4"-4"-105,4-1-46,6-1 20,3-2 35,3 3-3,6 0-39,0-2 3,3 0-14,4 0 3,0-3 3,-1-4-11,2 0 2,0-2-3,-2-1 5,-7 0-4,-1 0-1,-7-2-2,-2-2 0,-4 2-8,-5 4 4,-2 4 3,-5 6-2,-4 2 1,0 8 4,1 4 0,0 4-3,5 4 3,4 1 0,4 0 0,4 1-1,5-3-1,7-6 2,2-4-5,6-7-7,3-4-25,1-7-43,-2-1 73,-1-6 5,-7-1 2,-5-6 10,-3 2 9,0-2 45,-1 3-18,0 0-18,4 0-14,0 4-12,3 2 12,0 2-9,4 4-3,1 0 8,2 2-10,0 4 2,-1 4-2,-1 0 4,-1 6-3,-2 2-1,-3 6 0,1 0 1,-4 6-1,-3 2 0,-1-2 0,-2-1 3,-1-4-7,-4-5 4,2-3-1,0-7 0,-1-2 1,-1-7-3,1-3-2,1-6-15,1-5 20,2-8-10,4-3 5,3-2 2,2 0 3,1 4 0,2 0 0,0 4 1,0 4-5,2 2 4,-2 2-9,-3 4-5,-1 2-27,-1 2-25,-1 5-57,-5 2-105</inkml:trace>
  <inkml:trace contextRef="#ctx0" brushRef="#br0" timeOffset="4157">3948 391 324,'3'-4'124,"-1"0"-27,0-4-41,-1 0-11,1 2-13,-1 2-18,1 0-14,0 4-1,1 4 0,-1 2 1,1 6 0,-1 8 3,-4 4-3,1 6 0,-4 2 0,1 0 2,-1-2-2,4-5 0,-1-6 0,0-5-1,2-2 2,-2-6-2,4-2-2,-2-1-1,2-6-5,1-2 9,6-5-2,-1-4-3,3-7 7,3 2-2,-2-4 0,0 5 1,-2 0-4,0 6 3,-2 2-1,-2 6-1,1 2 0,-2 2 2,0 4-3,0 2 3,1 4-1,-3 2 1,1 4 0,-1 0 1,0-2-1,0-2 0,-2-4 0,2-4 1,-2-1 0,1-3 0,1-4 1,5-5-1,2-5-1,4-4 0,1-4 0,0 0 0,0 2 1,-5 2 0,0 6 1,-3 6-2,-4 2-1,0 6 1,-1 4-1,0 6 1,1 2-2,0 4 2,1 0-2,2 0-1,1-2-13,3-8-10,5-4-13,3-6 4,3-6-84,2-8 55,0-4 45,-3-8 19,-3-4 0,-5 2 44,-4 0 30,-3 4-18,-2 8 6,1 6-33,-2 4-25,4 4 5,6 1-3,1 3 7,4-1-1,0 2-1,-1 3 4,0 1-14,-3 3 1,-3 4 3,-3 0-2,-4 6-3,-9 2 0,-4 2 2,-6 2-7,-4 0 2,0-2-34,4-4-94,7-4-117</inkml:trace>
  <inkml:trace contextRef="#ctx0" brushRef="#br0" timeOffset="4976">4652 387 591,'14'-12'95,"-9"2"-81,-3 0-14,-13 8-34,-13 14-295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18.1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17 123 340,'-1'2'51,"-1"-4"22,0-2-40,0 0 41,1 0-40,-1 0-5,1 0-11,-1 0-8,1 0 0,1 0 14,-3 0-10,2 0-4,1 2-3,1-4-7,5 2-1,4-6 1,10-2 1,5-1 1,8 2-2,4-1 1,0 3-1,-4 5-1,-3 4 0,-3 4 0,-3 3-1,-7 4 2,1 3 0,-8 7 0,-6 3 0,-4 4 0,-8 4 1,-5 4-1,-8 4 1,-3 4-1,-3 1 0,0-4 0,2 1 0,0 1 0,1-5 1,3-2-1,2-4 0,1 0-1,4-4 1,3-4 0,3-1 0,1-5 0,4-4 0,1-3-1,2 1-1,3-3 0,4-5 2,7 0 5,9-7 4,10-1 0,14-3-2,10-4-3,4 0-4,4-2 2,1 1-2,-1 2 0,-5 0-1,-5-2 1,-9 4 0,-11 2 0,-14 2 0,-7 2 4,-9-2-4,-3 4-6,-1-2-11,1 2-9,-2 0-32,1 0-94,1 2 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19.0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2 267 273,'0'-3'54,"-2"2"-11,2-3 18,0 0 1,0 1-17,0 0-5,2-1-9,-2-3-11,2 3-2,0-2-6,1 1-5,2-4-3,1 0-2,5-2-2,4-3 0,1-2 1,8-2 2,6-2-1,3 0-2,4-2 3,7 0 1,-1 2-3,1 4-2,-3 2 2,-3 6-1,-3 4 0,-4 8-3,-8 4 3,-6 6-1,-4 6 2,-6 8-1,-5 4 4,-7 6-4,-5 4 2,-6 4-2,-4-1 0,-5 1 0,-1-4 1,-1-4-1,-2-4 1,3-4 0,-1-6-1,5-4 0,3-6 0,3-2 0,6-6 1,4-4-1,3-2 1,3-2-1,4-4-2,6-6 0,7-4 2,6-4 1,6-6 0,7-4-1,1 0 1,1-2-1,1-4 0,1 1 1,1 2-1,-3-2 0,-3 3 1,-1 2 0,-8 8 0,-6 4-1,-7 6 0,-4 6 0,-6 4-1,-3 2-3,0 2-3,0 2 7,0 2 0,-3 4 2,0 4 0,-7 8-2,-4 4 1,-4 3 0,-5 4-1,-3 2 0,3 1 1,1-2-1,2 2 0,5-2 0,1 2 2,7-4 0,3 0-2,4-4 2,5-2 1,8-4 8,9-4 19,11-5-15,15-6-6,7 0-6,8-10-3,5-1 0,-1-2-1,-6-2 1,-11 2 1,-11-2 1,-13 2-2,-10 2-2,-7 2-12,-9 0-37,-7 8-53,-6 5-149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36.1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267 153 258,'0'-8'82,"-2"-2"-18,2-4 0,0 0-17,0 2 22,-1-1-18,1 2-15,0 0-13,0 4-1,-2-1 4,2 4-6,0-2-10,0 3 9,-1 2-6,1-2-9,0 3-4,0 0-3,0 0-3,-3 3-2,0 4 7,0 8 1,-4 7 0,-1 8 1,-2 6 1,-2 6-2,-1 8 0,-2 4 1,-2 4-1,1 4 0,-4 1 0,3-1 0,0-2 0,2 0 0,2-4 0,1-5 0,2-10 1,0-5-1,0-9-1,1-7 1,2-6-2,1-4-5,1-6-7,3-2-7,1 0 5,2-2 0,-2-4-53,1-2-46,3-8-154</inkml:trace>
  <inkml:trace contextRef="#ctx0" brushRef="#br0" timeOffset="577">225 251 249,'6'-18'58,"-2"-2"-2,2-2-4,1 0 4,3 0-28,3 0-24,2 2 13,1 2 0,4-1 3,2 1-4,3 5-5,0 0-1,4 3-1,-3 2-4,3 4-3,-3 2 1,1 2-2,0 5 0,-4 0-1,-1 5-1,-4 5-6,-2 0 4,-6 3 2,-6 7 1,-4 3 4,-8 2-2,-7 6 1,-8 0-2,-9 2 0,-7 0 0,-2-2 0,-6-1 0,0-6 2,2-4-2,3-6 0,2-5 0,5-3-1,3-4 0,7-2 0,3-1 1,8-4 0,4 0-1,4 0-1,5-2-4,-1 2 1,4 2 4,-1 4 0,1 0 0,2 6 1,0 0 0,3 2-1,-1 2 1,3 2-1,0 0 3,-1 2-2,1 2 0,0 2 1,1 0 0,0 2 0,4 2 3,1 1-3,-2-3-1,1-2 1,-1-2 1,-3-4-3,2-2 2,-2-2 0,0-2-1,0-2 0,0-2-1,2-2 1,-2-2-2,-1-2-12,1-2-29,4-4-95,-2-4-105</inkml:trace>
  <inkml:trace contextRef="#ctx0" brushRef="#br0" timeOffset="1277">572 680 310,'1'-8'50,"2"-4"-11,2 0-5,0 0 27,2 0-29,1 0-4,2 0-19,2-2 13,3 4-3,0-2-2,2 4-13,-2 2-2,0 4-1,0 0-1,-2 4 2,0 4-4,1 4 1,-2 6-1,-3 8 1,-5 4 2,-5 6-1,-6 5 2,-7 4 0,0 4-1,-8 1 0,0-5 0,-3 0-1,0-3 0,0-6 2,0-4-2,1-4 0,6-5 1,1-8 0,9-4-1,2-6 3,5-1-2,1-2 1,1 0 5,2 0-7,5 0 19,5 0-8,9 0-8,8-2-3,4 0 1,4 1 0,0 1-1,0 0 1,1 1 0,-2 1-1,-4 0 1,-6 0-1,-7 0 0,-7 0-1,-4-2 1,-7 0 4,-1-2-3,1 2-1,-4 0 1,2 0-2,-1 0 0,1 2-5,0-2-22,0 0-32,0 0-79,0-2-24</inkml:trace>
  <inkml:trace contextRef="#ctx0" brushRef="#br0" timeOffset="2006">1213 612 294,'-7'-2'88,"4"0"1,1-4-34,1 2 12,2 0-16,-1 0-27,2 2-6,-2-2-1,3 0-12,8 0 1,5-2-6,9-2 4,12 0-3,9 0 2,8-2-2,3 0 0,1 2 0,1 0 0,-8 2 0,-5 2-1,-11 2 1,-9 2-1,-9 2 0,-8-2 2,-6 0-2,-4 2-1,-1-2 0,-2-2-1,-1 2-16,0 0-8,-1-2-11,-3 2-18,-1 2-33,2-2-42,-2 0-63</inkml:trace>
  <inkml:trace contextRef="#ctx0" brushRef="#br0" timeOffset="12958">1278 285 194,'-6'-8'66,"0"-2"-43,0 2 9,1-2-7,1 2 14,3 2-7,-1 0-15,2 2 29,0-2-37,2 2-1,-2-2 7,1 0 6,-1 2 14,0-4-11,2 2-1,-4 2-8,2-2-2,-1 4-6,-1 0-7,0 2 0,2 2-1,0-2-3,-2 0 0,1 4 4,1 0 3,-3 4-3,-4 6 1,-2 2 0,-4 8 5,-3 2 1,-6 2-3,-3 6 5,-3 2-2,-6 3 3,-3 3 1,-2 0 8,1 0-4,0 0-2,4-2-3,3 0-7,3-2 2,4-3-4,4-10-1,5 0 1,3-10-1,5-2 2,2-9-2,4 0 0,-1-3 0,2-1 0,0-1 1,0 1 1,2 0-2,-2 0 1,-2-3 0,2 3 0,0 0-1,0 0-1,0 0 1,2 3-2,-2-3 0,3 0 2,2 4 2,6 2-1,3-1-1,6 6 0,2-1 0,3 4 0,2 0 1,-1 6-2,3 0 1,-1 4 0,-1 0 1,-2-2-1,0 2-3,-5-2 2,-2-2 2,-2-4-2,-6-4 2,-4-4-1,0-2 0,-5-2 1,1-1-2,-2-3-2,1 0-7,1 0 0,-2 0-14,1 0-8,3 0-8,1 0-32,2 0-125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50.51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232 1065 293,'3'-14'38,"1"-1"28,-4 1-11,2 0 2,-1 9 4,-1 0-60,-1 5 0,1 6-1,-2 8 3,-2 8-2,0 13 2,-5 9 14,-4 10-2,-2 8 4,-5 8-7,-2 4-9,1 5-1,-1-3 2,3 0-4,2-6 0,4-7 0,2-9-1,-1-8 4,5-10-3,-1-10 2,3-4-2,0-8-1,1-8-3,3-2-9,-2-4-41,1-8-96,0-6-162</inkml:trace>
  <inkml:trace contextRef="#ctx0" brushRef="#br0" timeOffset="360">166 1191 262,'24'-44'59,"7"-5"-19,9 2-14,6-4 9,5 4-6,4 0 1,1 7-14,-4 4-2,-1 10-7,-6 10-6,-7 6-1,-4 12-1,-8 6-9,-4 10 9,-11 8 1,-5 10 4,-15 10 1,-11 4-3,-13 8 1,-12 0 0,-7-1 0,-6-5 0,-3-2 1,3-6-3,2-6 1,10-6-1,6-3-1,8-7 0,9-3 1,8-5-2,3-1 1,5-5 0,4-2-2,1-1 2,6 2 2,-1 1 3,5 2 2,4 2 2,1 4-5,3 4-1,-2 2-1,5 2-2,-1 4 5,0 0-4,1 0-1,0-2 0,-3 1 0,-1-6 0,-3-3 1,-2-3-1,-5-1 0,0-4-10,-2-5-33,0 2-15,-1-6-18,3-1-10</inkml:trace>
  <inkml:trace contextRef="#ctx0" brushRef="#br0" timeOffset="857">559 1700 201,'7'-18'74,"2"-2"-18,-2-2 4,1 0 8,0 0 4,2 0-30,6 2-13,0 0-15,6 4-10,1 4 1,3 6-5,-2 4 0,1 6 0,-3 6-1,-4 6-4,-2 6 5,-7 8-1,-3 4-1,-8 4 2,-6 0 3,-9 4-2,-5-2 0,-6 3 0,-4-1 0,-3-2 0,-2 0-1,4-6 3,1-2-2,3-8-1,10-4 0,2-6 1,7-8 0,5-4 1,3-2 0,4-2 0,0 0 2,5-2 5,12 0-5,10-2-4,7 0 1,11 2 1,0 4-1,-1 0-1,0 0 2,-2 4-2,-6-2 0,-5 2 0,-4 4-1,-9 0-4,-9-2-9,-2-2-18,-8 2-73,-2 0 50,-6 1-103</inkml:trace>
  <inkml:trace contextRef="#ctx0" brushRef="#br0" timeOffset="1552">1111 1538 322,'-4'0'112,"0"0"-11,4-2-36,0 0-12,1 0-21,6-2-25,6 0-2,8-2 5,10 2-5,10-1-2,5 4-2,3-1-1,-1 2 2,1 0-1,-7 0-1,-6-2 1,-7 0 0,-9 0 1,-7 0-2,-8 0 0,-4 0 0,-1-1-6,-1 2-7,-1 1-22,1 0-33,-2 1-49,-3 6-42</inkml:trace>
  <inkml:trace contextRef="#ctx0" brushRef="#br0" timeOffset="1927">2144 836 364,'20'-24'42,"-7"4"48,-3 4-47,-6 2-39,-1 10-4,-3 8-3,0 8 3,2 12 5,-2 12-1,-2 12 11,-2 14 4,-5 6-2,-5 9-6,-4 3-3,-3 0-6,-7 2 2,2-4-4,0-7 0,3-9 1,3-10 0,7-10-1,1-8 1,2-10-1,3-6-1,3-5-2,0-10 1,1-3-5,1-7-51,0-8-20,2-11 30,2-10 9,3-10-16,6-12-15,3-6 5,3-7 62,0-1 3,1-4 64,1 2-9,2 0-2,4 0-7,7 1-12,8 5 7,7 4-12,5 6-11,4 4-6,3 8-9,1 7 5,-3 9-5,-5 8-3,-4 12 0,-7 10-1,-10 10-1,-6 6-5,-8 12 7,-14 7 0,-10 10 5,-11 10-2,-14 5-2,-9 6 0,-8 2-1,-3-1 1,0-5-1,4-6 0,1-6 1,2-8 1,9-6-1,2-6-1,6-8 0,7-4 1,7-4-1,2-6 1,7-2-1,3-3-2,2-2 1,0-1-1,2 2 2,-1 5 1,5 1-1,2 2 0,2 3 2,5 4 0,2-2-2,-1 3 2,4-1-2,2-2-1,-2 0 1,0-5 2,4 0-1,0-2-1,4-2 0,-4-2-1,4-2-10,-7-4-33,-3-4-53,-1-8-66</inkml:trace>
  <inkml:trace contextRef="#ctx0" brushRef="#br0" timeOffset="2709">2680 1267 283,'14'-12'79,"-5"4"2,2 0-48,-6 4-18,-2 6-15,-1 6 18,-2 8 9,-2 10 12,-3 8-19,-3 10 1,-4 5-1,-5 6-11,1 4-3,-1-1-3,1 0 0,4-4-2,3-4-1,4-5-1,-1-8 1,6-2-42,0-5-136</inkml:trace>
  <inkml:trace contextRef="#ctx0" brushRef="#br0" timeOffset="4755">3471 1177 212,'3'-12'203,"1"-4"-91,-3-4-22,-2-2-28,1 4-13,0 4-16,-2 4-21,4 3-7,-4 3-3,2 4-2,0 0-1,2 3-1,-4-3 0,2 1-9,2 3-22,1 3 12,2 3-55,3 5-155</inkml:trace>
  <inkml:trace contextRef="#ctx0" brushRef="#br0" timeOffset="5050">3517 1486 303,'12'18'139,"-3"-6"-57,-2-6-34,-7-4-43,0 0 14,0 0-13,-2 4-5,-3 4 3,-4 8 0,-3 4 2,-5 6-3,-5 4-3,-5 0 0,-3 0 0,-2-1-3,0-4-45,0 0-91</inkml:trace>
  <inkml:trace contextRef="#ctx0" brushRef="#br0" timeOffset="5796">4334 660 327,'4'-13'86,"-2"3"-1,-2 1-76,0 4-9,-3 10 0,-1 8 6,-2 14 1,-4 10 14,-2 14-8,-4 13 4,0 8-3,-6 11 3,-3 4-5,-3 6-6,-2-3-6,0-4 4,1-9-3,3-9 0,4-10 0,3-12-1,4-10 1,5-10-1,3-10-1,3-6-6,2-4-46,-2-8-54,3-8-85</inkml:trace>
  <inkml:trace contextRef="#ctx0" brushRef="#br0" timeOffset="6089">4175 942 279,'29'-72'47,"5"0"-1,3 0-2,5 0 20,4 1-24,6 5-8,2 8-11,1 10-17,-2 12 5,-4 14-7,-8 10-2,-5 12 0,-8 10-4,-8 10 3,-9 16-1,-5 10 4,-12 8-1,-8 10-1,-11 2 2,-11 1-2,-7-3 4,-9-2-3,-5-4 3,-2-6-4,-2-6 1,6-6-1,6-8 1,11-7-1,8-7 0,10-6-1,8-4 0,7-4-1,3-2 2,6 0 2,4 2 0,7 0 1,5 4-1,8 0-2,4 4 4,2 0-4,0 2 1,-3-2 1,-3 2 8,-3 2-8,-5 0 0,0 0 0,-3 2-1,-2 0 0,-2-2-1,1 2 0,-4-2 0,2 1-3,-6-3-13,3-3-31,1 1-34,0 1-45</inkml:trace>
  <inkml:trace contextRef="#ctx0" brushRef="#br0" timeOffset="6627">4846 1261 357,'5'-20'74,"3"-6"11,8-2-48,0-4 3,8 6-3,4-2-27,1 6-9,-1 5 3,0 6-1,1 4-2,-4 7-1,-4 7-1,0 3-3,-7 8 3,-5 1 1,-6 8-1,-6 5-1,-7 2 3,-7 2-1,-7 0 2,0-2 0,-1-2-2,-1-4 0,3-6 0,1-1 0,2-7 0,4-2 0,4-6 1,4-1-1,1-1 0,7-1-1,2 1 2,1-1 1,3 4-1,8 3 4,1 0 0,2 0-2,-1 4-3,-2 0 0,-2 2 0,-6 2-1,-4 2 1,-4 2 0,-6 2 0,-7 2 1,-8 0 2,-8 0 0,-3-4-2,-7-2 2,-2-6-3,-1-3 3,1-6-3,4-3 1,7-4 1,6-3 1,7-3-3,8-5-3,4-1-33,7-2-17,4 0-119</inkml:trace>
  <inkml:trace contextRef="#ctx0" brushRef="#br0" timeOffset="7537">5717 836 355,'-9'0'91,"3"0"-4,0-6-54,5 4 22,1 0-31,-2 4-24,4-2-1,2 4 1,5 2 20,10 2 3,11 4-10,13 2-6,12-2 2,7 2-4,7-2 0,3 0-5,0 2 2,1 3 0,-3 1-2,-5 0 1,-4 0-1,-8-3 0,-8-4 0,-10-5 0,-9-2 0,-10-7-2,-8 2-22,-9-3-40,-8-2-62,-8-1-36</inkml:trace>
  <inkml:trace contextRef="#ctx0" brushRef="#br0" timeOffset="8009">5937 479 260,'-3'-8'82,"0"0"-2,-1 0-37,3 4-13,-1 4-24,-5 6-3,-3 8 0,-3 6 3,-7 10 2,-3 6 12,-6 7-2,-1 3-6,-4 6-2,-4 0-4,0-2-2,-1 0-3,2-2 0,3-6 1,3-2-1,3-8-1,4-4 0,4-6 1,4-5-2,6-7 3,3-5-2,2-1 0,5-1 0,0-1-1,0 0 1,2 2 0,1 2 3,4 4 4,1 6 1,7 0 0,1 4-2,6 0-3,4 2-1,0 0-2,4 0-3,2-4-42,3-2-81,-2-2-206</inkml:trace>
  <inkml:trace contextRef="#ctx0" brushRef="#br0" timeOffset="9949">7051 343 255,'7'-42'87,"-1"3"-1,-2 3-46,0 2 27,6-38 3,-10 68-37,-2 2-11,2 2-14,2 0-8,-2 0-5,0 2-3,0 4 5,2 6 3,0 8-1,1 14 2,-2 14-1,1 14 2,-5 17-2,-4 9 4,-8 8-4,-4 3 2,-4-1 0,0-4-1,-2-6 3,3-10-4,4-9 0,1-11-2,3-12-49,3-10 18,1-8-7,1-10-35,1-8 42,1-6-75</inkml:trace>
  <inkml:trace contextRef="#ctx0" brushRef="#br0" timeOffset="10343">7070 326 319,'2'-36'22,"1"3"44,2 1-34,7-3 5,3 9-22,4 2 4,3 2-16,2 2 4,7 4-5,2 0 3,5 2-5,4 0 1,0 0 0,-2 2-1,-2 4-2,-2 4 2,-6 6 0,-5 2-4,-4 4-1,-4 4 1,-5 6-7,-7 2 9,-7 6 2,-8 4 2,-10 4 1,-9 6-1,-7 2-1,-9 2 0,-7 5-1,-3-1 0,0-2 2,3 0-1,5-8 0,9-4-2,4-4 2,7-5-2,7-7 2,7-7-1,4-3 2,5-5-2,2-2-1,4-1-3,-1 3 4,1-2 0,3 5 0,1 2 3,1 5-2,3 1-1,0 2 0,-1 4 0,-1 3 0,-1 4 0,-3-1 0,3 0 3,-1-2-3,-2 0 0,3-2 1,0-4 1,1 0 0,1-4-1,1-4-1,0 0 2,6-2-6,3-1 7,4-6-6,4 1-37,3-4 13,1 1-28,3-3-13,1 1 32,2-1-96</inkml:trace>
  <inkml:trace contextRef="#ctx0" brushRef="#br0" timeOffset="11016">7493 914 189,'-1'-4'97,"-3"-4"-16,2-2-26,-1-2-17,2 0 31,-1 2-48,2 0 5,-2-2 3,2 2-18,0-2 20,4-2-15,0-2-13,6 0-3,4-2 0,4 0 0,5 4-2,1 1 3,0 4-2,-5 7 0,0 4 0,-4 2 1,-3 6-3,-4 6-5,-3 2 5,-7 6 3,-5 6-1,-6 2 1,-4 2 0,-6 2 1,-2 0-1,-4-4 0,3 0 0,1-6 1,4-4-1,7-4 0,4-4 0,3-5 2,3-5-4,3-3 2,1 2-3,3-3 1,1 4 2,2 4 2,6 2-2,2 4 0,0 6 0,1 4-1,-1 0 2,-4 6-1,-4 0 0,-6 2 0,-1 4 0,-8-1 0,-4-2 1,-4-2 0,-2-1 0,-5-6 0,-4-2 0,-2-6 0,-2-4 0,-2-4 0,4-6 0,2-4 1,3-2 1,3-4-3,6 0 2,0-3-1,6 0-1,0-1-1,2-1-1,3 2-28,2 0-36,1 1-37,5 1-20</inkml:trace>
  <inkml:trace contextRef="#ctx0" brushRef="#br0" timeOffset="12485">7830 555 332,'-6'-2'95,"1"0"20,2-4-43,1 0-28,2 2-10,0 2-26,2 2 19,4-4-2,6 0-22,8-4 1,4 2-3,5 0 0,3 2-1,-2 4 0,0 0 0,-3 2 0,-2 0-1,-4 2 1,-5-2-2,-5 2-3,-2-2-11,-2 2-3,-6-2-3,1-2-9,-2 2-2,-2-2-35,2 0-35,-1 4-24</inkml:trace>
  <inkml:trace contextRef="#ctx0" brushRef="#br0" timeOffset="12895">8422 240 371,'2'-12'125,"1"-4"-70,4-2-40,0 2 22,1 5-21,1 0-14,2 3-1,5 4 0,3 0 0,3 4 1,-1 2-2,0 4-3,-3 2 1,-5 8 1,-2 2-5,-7 9 6,-4 4 0,-8 10 0,-9 7 6,-6 6-6,-9 4 0,-1 0 0,-6 0 0,-3-5 0,2-6 1,2-7 1,1-5-2,4-9 0,5-2 0,7-6 0,4-6-1,9-2-3,3-4 3,4-2-7,4 0 6,5 0 2,11 0 0,7 0 3,9-2-2,7 0 3,1-2-3,1-2 3,-2 0-4,-4 0-3,-6-2 1,-3-2-6,-7-2-6,-6-2-36,-4-4-60</inkml:trace>
  <inkml:trace contextRef="#ctx0" brushRef="#br0" timeOffset="13415">8958 198 125,'10'-2'236,"-1"0"-155,-4 2-66,-2-4-14,-1 8-1,0 5 1,1 5 1,1 9-2,-3 9 1,1 11 2,-4 8 0,-1 10 0,-6 3-1,-2 2-1,-5-2 2,0-3-2,-3-11 0,3-6 0,2-6-1,4-6 0,2-4 1,1-2-2,0-4 1,3-2-6,1-6 0,-4-6-135</inkml:trace>
  <inkml:trace contextRef="#ctx0" brushRef="#br0" timeOffset="13730">9042 286 291,'10'-38'43,"2"4"26,1 5-23,2 0 10,0 9-7,1 6-11,-2 4-28,5-2-4,-1 8-6,4 0-2,2 4 2,0 6-3,3 4 1,0 4-1,-5 4-6,-2 2 6,-7 5 2,-13 2 1,-7 4 2,-12 5 3,-13 2-5,-10 4 0,-5 0 2,-5 2-2,-1 0 0,-1-6 2,3-4 0,2-8-4,7-6 4,5-4-3,9-2 1,10-1-2,2-3-1,10 2 2,2 2 1,8 0 1,2 2-1,8 2 1,1 2 2,5 2-3,2 0 3,1-2-3,-1 2 1,1-2 0,-4 0 0,-1 0-1,-1 0 1,-4 2-2,2-2 3,-2 3-4,-1-4 4,0-2-4,-1-2 3,3 2-2,0-5-4,2-1-13,4 4-17,2-3-54,1 0-13,1-2-24</inkml:trace>
  <inkml:trace contextRef="#ctx0" brushRef="#br0" timeOffset="14271">9457 814 337,'10'-32'84,"1"0"8,1 4-44,-3 6-15,-2 8-9,0 7-22,-1 10-1,-2 11 0,0 9 2,-3 14 2,-2 9 3,-6 8 2,-7 10-3,0 5-4,-3 0-1,0 2-1,4 1-1,8 0-1,2 2-113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5.79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72 110 283,'0'-3'49,"0"0"-7,0-3 7,0-3-21,0 4 49,0-4-13,0 1-27,0 2-13,4-2-14,-1 3-5,5-4-3,4-1 1,3 1-2,3-2 0,4 5-1,-2 2 1,2 7-1,0 2-4,-5 8 4,-1 6-1,-5 8 2,-7 7-1,-11 6 1,-8 6-1,-10 6 0,-7 4 0,-3-4 0,0-2 0,1-5 0,7-11 0,5-12-1,5-6 1,7-8 0,5-4 0,3-4 0,4 2-4,1-2 1,2-2 3,9 2 3,9-4-1,9-2 1,13-5-3,10 2 1,11-5-1,5 1 0,3 2 0,-1-4 0,-6 5 0,-12 2 0,-12 1-2,-11 3-1,-13 1 0,-8-1 3,-8 2-10,-1 2-28,-2-2-68,0 6-27,0 0-32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6.8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72 351,'1'-12'87,"-1"-2"-23,-1 0 17,1 2-49,1 2 12,1 3-12,1 4-30,1 1-1,2 2-1,3 2 1,1 4 0,1 4-1,1 8 1,-2 10 9,-4 10-1,-5 14 7,-2 10 0,-3 6-4,-3 5-2,-1-1-6,1-8-2,-3-6-1,4-10 1,-1-10-2,4-7 0,-1-12-6,4-5-7,0-6-1,2-4-9,1-4-1,6-4-12,5-5-105,8-12-177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7.39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7 160 322,'-2'0'48,"-2"0"-18,4-4 36,-1 4 43,1-2-57,0-2-34,0 2 0,0-3-1,1 1-5,-1-3-2,4 0-4,-2-1 0,1-2-5,2-1-1,7-1 0,3-2 0,5 0 0,6-3 0,8 5 0,-3 1 0,3 0-1,-3 7 0,0 4 0,-6 4 1,-3 2-1,-4 4-1,-4 3-1,-8 5 1,-6 4 2,-6 7 1,-10 6 0,-5 5-1,-7 2 0,-3 2 0,-2-2 1,1-2-1,4-8 0,4-8 1,6-6-1,8-6 1,4-8-1,2 1 0,2-5-2,5 0 2,4-3 0,6-1 0,7 1 0,8-4 1,3 1 0,4 4-1,0 4 0,2 7 0,0 5 0,-1 4 0,-4 5 0,-2 9 0,-6 3 0,-4 1 0,-9 4 0,-7 2-1,-9 0 1,-8-2 1,-11 0 1,-9-5-2,-9-3 0,-3-10 0,-5-4 0,-1-8 0,6-6 1,4-4-1,4-4 1,7-5 1,8 0 0,5-4-2,7 4-1,5-1-5,7 1-34,3 0-46,5-2-109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8:28.51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 4553 359,'-5'0'60,"2"-2"3,-1-2-2,2 0 2,1 2-19,1 0-27,0 2-13,3-2-3,7 2 9,7-2-5,9 0-2,13 0-1,6-2 0,6 0-2,2 0 1,1 2-1,-1-2 1,-5 0 2,-3 0-3,-5 0 0,-8-2 0,-5 2 1,-10 2 2,-6 0 1,-8 0-4,0 4 1,-6-2-2,0-2 2,-3 4-2,-4 2 1,-4 2-3,-5 8 3,-5 6 1,0 8-1,-1 4-3,-2 8 2,4 1 1,-2 4 0,0 4 1,0-1 0,2 0 1,-2 2-1,3-2 3,4-8-1,4-3 2,3-8-3,4-7-1,4-5-1,0-3 3,3-5-2,3 1 2,1-1 7,5-1 2,4 0-4,9 0-3,6-2-1,7-2 1,7-2-4,5-2 0,3 0 0,5-2-1,0-2 0,-1 0 0,-4 0 0,-10-2 0,-13 2 2,-9 1 3,-9-2-5,-8 1-3,-2-2-30,-3-2-25,-4 3-71,-2 4-139</inkml:trace>
  <inkml:trace contextRef="#ctx0" brushRef="#br0" timeOffset="1267">1208 109 287,'-4'-2'59,"1"-5"-5,0-4-5,1 1-17,2 2 7,0 1-10,0-2-11,4 1-11,4 2-5,2-2 0,8 2 6,8 2-3,5-2-1,5 2 2,5 2 1,3 0-4,1 4-1,3 4 0,2 2-1,2 4-1,-4 4-1,-2 0 1,-7 4 0,-3 2-1,-8 0 0,-1 3 1,-7-1-1,-5-2 1,-3 1 0,-4 4 1,-3 1-1,-1 2 0,-3 6 1,1 6 0,-2 7-1,1 5 0,1 8 0,-1 3 0,2 10 0,-2 3 0,2 4 0,-1 7 0,0 5 1,0 4-1,-2 9 0,-4 9 0,-2 10 0,-4 4 1,-4 3-1,-3 3 0,0-4 1,0-5-1,1-3 1,1-4 1,4-5 3,1-3 6,-12 227-1,22-281-4,0 6 1,0 6-2,2-3 0,1 61 0,0-2 1,1-4-2,-1-5 1,-2-1-2,-2-2 1,-4 1-1,-3-5-2,-7 0 0,-5 1 3,-6 1-2,0 0-1,-1 0-1,3-5 1,4-9 0,7-14 2,1-14 3,4-15-1,2-9-1,-1-10-3,1-2 0,2-4-1,-1 0 2,-1-2-1,2 0-1,-2-1 0,3-8 0,-2-2 0,3-8 1,1-4 0,-1-4 0,2 2 6,0-3 19,0 0 4,0 0-5,0 0-3,0-3-4,-1 2-14,-1-6-4,0 1 0,-1-2 1,-4 1-2,1-2 1,-8 3-2,-4 2 0,-11 4 1,-9 2 1,-9 4 0,-5 6 1,-3 1-1,3 2-2,5-1 2,9-2 1,8-2-1,10-3-2,8-6-15,5 2-8,4-3-9,3-3-8,2 3-12,3-1-45,3-2-128</inkml:trace>
  <inkml:trace contextRef="#ctx0" brushRef="#br0" timeOffset="39250">3910 1090 285,'4'-6'60,"-3"-2"-21,1 0 6,-1-2 6,2 0-20,0 2 10,0 0-18,0 0 5,-1 2-16,-2 1 11,0 2-11,-2-1-1,2 2-5,-2 0 1,1 0 0,-1-3-5,1 4-1,-3-1 1,1 0-2,-3 2 0,-1-2-1,-7 0 0,-1 2 1,-4-2 2,2 0-1,-4 2-1,1-5 0,0 4 0,0-1 0,-2 2 1,0-2-1,-1 0 0,2 0 0,-3 0 0,4 2 0,-2 0 0,1-3-1,-1 3 1,-1 3 1,1-1 0,-4 2-1,3 0-1,2 0 1,0 2-1,3-2 2,1 0-1,6 0 0,-1-2 0,4 0-2,1 0 1,2 2 1,0-2-1,2 0 1,1-1 0,0-1 0,2 0 0,0 3-2,0-3 1,0 0 0,0 0 1,0 0-1,0 0 1,0 4-1,-1 0 1,1 2 0,-2 2 1,0 4-2,0 0 0,1 2 1,1 2 1,-2 2-1,1 4 0,-1 2 0,0 2 0,-1 3 0,1 3 2,1 4-3,-1 4 1,0 0 0,2 4-1,-2 2 1,-1 4 0,-2 2 0,-1 4 1,-3 2-1,-1-1 0,-2 1 0,-1-4 3,2 2-3,-1-2 1,-2 2 0,4 3-1,1 1 1,2 4-1,-2 0 1,4 2 0,0-2-2,0 0 0,0-1 1,0-3 0,-2-2 1,3-2-1,-3 0 1,0-2-2,0 3 2,-1 1-2,1 0 2,2 0-1,-2 0 0,4 1 0,-1 0 0,0 0 1,-1-5-1,1-4 0,0-2 2,-1-4-2,1-2 2,1 0-1,-3 1 0,5-1 1,-2 2 2,1 2-4,1 2 2,-3 2-2,2 0 0,-1 1 0,0-4 1,-1-3 0,1-1-1,-2-5 0,0-2 0,-2-2 1,2 0 0,0-4-1,0 3 1,1-4 3,-2 3-4,2 2 1,-2 1-1,-1-2 1,3 4-1,-3-3 1,2 0 2,0 2 0,-2-2-1,2 0 1,-1-2 3,-1 0-3,2 1 0,-2-5-2,2 2 1,-2-4-2,0 0 0,3-2 0,-3 0 1,2 2 1,0-2-2,2 2 0,-2 2 4,1 0-2,-2 0 1,1 0 3,0 1-2,-2-4-1,-2 1 0,5-1-1,-3-3 0,1-2 0,2-2-2,-1-2 3,1 0-3,-1-4 0,2 2 1,-2-2 1,0 0 0,1 4 0,0 0 2,-3 2-4,1 2 4,-1 2-3,0 0-1,0 0 1,2 3 2,0-4-1,0 0-2,2-3 0,0-2 2,0 0-2,-1-4 1,2 2-1,-1-2 4,2 2-3,-5-2 0,1 4 6,-1 2-3,-3 0-3,0 2 0,3 0-1,-1-2 1,3-2-1,-2-3 0,3-6 0,2 1 1,-1-2-1,0-2 0,2 0 1,0 3-1,-2-6 0,2 5 0,-1-2 1,-1 0-1,0 3 0,1-2 0,1 0 0,-2 0 1,0 2-1,1-4 0,-1 1 0,0-1 0,2-2 0,2-1 0,-4 0 0,4 0 1,-2 0-1,0 0 1,0 0 1,0 0-2,0 0 1,0 0 1,2 0 0,-2 0 1,0 0-2,0 0-1,0 0 2,0 0-2,0 0 0,0 0 0,0 0-2,0 0 2,1 0 0,3 3 0,2 1 3,4-1-2,4 4-1,4-2 1,5 0-1,3 0 3,6-1-3,2 0 0,5-1 1,1-1-1,2 0 1,-2 0-2,-1-1 3,-6 2-2,0 1 0,-5-2 0,-1 0 1,0 2-1,0-2-3,-2 2 3,0 0 0,0 0 0,1 0 0,2 2 0,-5-2 0,2 0 0,-1 2 0,-1-1 0,-3 0 0,-1-1 0,0 0 0,-3 0 0,-3-2 1,-2 0-1,-2 0 0,-3-2-1,1 0 1,-5 0 3,-1 0-3,-1 0 2,2 2 2,-2-2 2,0 0-1,0-2-2,0 2-2,0 0 0,0 0 1,0 0 0,0 0-1,0 0 1,0-2-2,0 2-1,0 0-28,0-2-50,-2-2-189</inkml:trace>
  <inkml:trace contextRef="#ctx0" brushRef="#br0" timeOffset="43605">3840 1503 212,'-1'-6'66,"1"0"-35,0 2 14,0 0-1,1-2 5,1 2 2,-2-2-11,1 0-25,1 2 29,-1-2-8,2 0-12,-3 2-4,0 0-2,0 2 4,0 0-3,0 2-3,0 0-5,-3 0-7,3 2-4,-1-2-1,1 2-2,0-2 1,0 0-1,0 2 1,0 0 2,0 2 0,0 4 0,0 2 1,0 6 0,0 2 4,0 4 0,-2 6 0,1 6-3,-2 4 3,-3 5-1,1 0-1,-2 4 3,-1-1-3,-2 0 0,2 0-3,-2 0 4,3-2-3,0-2 3,1-2-3,0-5-1,3-7 1,0-8 0,-1-6-1,4-4 1,-1-6 0,1 0 4,0-2 2,0 0-5,0-2 2,0 2-2,0-2-2,0 0 1,1 0-3,2 0-10,-3 0-27,1 2-24,1-2-62,-2 2-161</inkml:trace>
  <inkml:trace contextRef="#ctx0" brushRef="#br0" timeOffset="56303">4005 3159 163,'0'-4'56,"0"0"-16,-1 0-13,2 1-4,-2-1 13,1 0 1,-2-1 2,1 1-8,-1-1 7,-2 0-8,1-1-1,0 0-9,-1 2-2,1-2-5,0 2-2,-3 0-5,2 0 0,-2 2 3,2 0 3,-2-2-1,0 0-6,-1 2-3,-3 0 2,0 2-1,-2 0-3,1 0 4,-1 2-3,2-2 3,-2 2-1,2 0 0,-1 0-1,-3 0-1,3 0 1,-3 4 2,1-2 0,0 0-2,-1 0-1,0 3 0,0-4 3,0 1-2,4 2-2,0 0 1,0 0-1,0 2 1,2 0-1,-2 2 0,-1 0 2,5 1-4,-2-1 5,-1 2-3,1-1 1,0 3-1,-1-1-1,2 0 1,3-2 0,-2 3 0,3 2 2,-2 0-5,2 2 7,0 2-7,0 0 3,0-2 0,2 2 1,-1 0 1,1-4-2,2 2 0,-1-2 0,2 0 0,2-2 0,-3 2 1,4-1-1,-2 0 0,1 2 0,0-2 0,2 3 0,-2-1 1,3-1-1,2 0 1,-1 0-1,2 0 1,0-4-1,1 2 0,3-2 2,1-2-1,0 0 1,0-2-2,0 0 2,1-2-1,-2-2 0,-2-2 0,0 0 0,-1-2 0,3-2 1,-2-2-1,-1-4-1,1 0 0,0-4 1,1 0 0,0-2 0,3-4-1,0 0-1,-1-2 1,0 0 2,1-2-2,-2 1 0,-2-1-2,1-2 4,-1 2-2,-1 2 0,2 0 0,-4 2 0,0 0 0,1 2 1,-2-4-1,-1 2 0,1-2 0,-1 0 2,-2 0-2,0 0 0,0 0 0,0 2 0,-2 0 0,0 4 0,0-3 0,-3 6 1,1-24 0,-2 27 1,-2 2-2,2-2 2,-2 2-2,-2-7 1,0 0 2,-4-1 1,1 4-2,0 0-1,-2 0 0,0 2 3,-1 2-4,1-2 0,-1 2 1,-1 0-1,-1 2 0,1 0-1,4 2 1,2 0-3,2 4-31,-2 2 0,2 4-44,-3 2-182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27.74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38 385 326,'-10'-2'62,"3"-5"0,2 2 24,2 1 0,0-2-52,-1-1 0,2 2 1,1 0-4,-1 1-9,2 3 0,0 1-2,-1 0-5,1 0-10,0 0-4,0 1-1,0-1-1,0 3-2,0-3 2,3 1 1,7 2 2,7 3 0,8-1-1,7-1-1,4 1 1,1-4 0,-3-1-1,-6-1 0,-4 1 0,-8 0 1,-6-2 2,-3-1-3,-3 3 0,-2-4-9,2 3-4,-1-2-1,-1 2-11,1-2-6,2 2-11,1-1-13,1-5-53,3 2-82</inkml:trace>
  <inkml:trace contextRef="#ctx0" brushRef="#br0" timeOffset="417">591 68 312,'13'-12'128,"-3"-4"-7,-3 2-48,-3 0-34,-3 6 6,-1 4-17,0 1-28,0 2-5,0 2 0,-1 8 5,-1 3 0,0 8 4,-3 8-3,2 6 3,-2 4 2,-3 4-1,1 4-2,-3 4 4,0 2 0,-2 5-1,0-1-3,-1-2 0,3-4 0,0-6-2,2-6 0,3-9-1,-1-7 1,5-8-1,-1-6 0,1-5-1,1-3-9,0 0-8,1 0-9,-1-2-16,3 2-50,6-5-198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31.05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13 331 287,'-1'-2'68,"-3"0"-3,2-2-4,2 0 5,-3 0 4,3 2-32,-2 0-7,1 0-5,1 0-2,0 2 1,-2-2-1,2 2-5,-2 0-9,2 0-5,0 0-5,0 0-2,2 2-1,1 0 3,8 4 3,6 0-2,10 0-1,7 0 2,5-2-2,-1-2 3,0-2-3,-3-2 0,-5 0 0,-2-2 0,-8 0-1,-2-2 1,-8 2 0,-6 2-1,0 0-6,-2 0-6,-1 0-11,-1 2-15,2 0-15,-1-2-54,1 0-169</inkml:trace>
  <inkml:trace contextRef="#ctx0" brushRef="#br0" timeOffset="402">613 62 396,'6'-10'130,"1"-2"-45,-4-2-27,-1 0-19,-2 6 5,0 4-27,0 4-17,0 2-7,0 4 7,-2 8 0,1 8 8,-2 8 6,-4 9-4,-2 4 4,-2 6-1,-3-1-4,0 2-6,0-2-2,2-2 1,4-2-1,0-8-1,2-4 1,5-7-2,-2-7-8,3-3-4,0-6-9,0-3-16,0-2-10,1 0-25,4-6-108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5:26.7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25 105,'-2'0'46,"2"-2"-18,-2 2-20,2-2 1,-1 0 6,2 1 1,-2-2 3,1 2-16,0-2 1,0 1-8,-2 2 3,4 0-11,1-2 0,1 0 5,-1 0 0,2 0-20,0 2-2,-2-1-2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32.90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6 242 322,'2'-18'75,"1"-2"9,-1-2-22,2 0-1,-1 0-2,0 2-34,1 2 1,-3 6-16,1 4-7,-2 1-3,1 6-4,-1 2 2,0 3 0,4 7 4,-1 5-3,2 6 2,0 10-1,1 2 3,1 4-3,0 2 0,1 0 0,2-2 0,2-3-2,-2-7 0,2-6-2,0-8 4,-2-4 0,-1-4 0,5-8 0,1-4-4,4-6 5,2-6-3,3-6 2,-1-5-3,0-3 6,-1 0-3,-4 2 0,0 2 0,-5 6 0,-3 6 0,-2 6 1,-2 4-2,-2 4-2,-2 4-3,-1 2 1,-1 4 4,-1 4-2,-1 6 3,-2 6 0,0 2-2,-3 7 2,1 0 1,-3 6 0,-1 2-2,2 4 2,-3-1-1,3-2 0,-2-4 1,2-4-1,0-4 0,1-4 0,-2-5-1,4-2 1,1-2-1,-3-6 1,0 1 0,-3-3-1,-3-5 1,-4-4 1,-5-3 0,-3 0 0,-1-4-1,-2-1 2,1 4-4,3 1 4,2-4-2,4 6 0,6-2 0,5-1-3,2 4 0,3 0-36,2 2-28,0 3-53,4-1-18</inkml:trace>
  <inkml:trace contextRef="#ctx0" brushRef="#br0" timeOffset="861">688 473 387,'2'2'130,"0"-4"-36,-2-2-39,-2-2-11,2 2 10,0 2-18,0 0-23,-2 2-9,4 0-1,1-3-3,6 2 0,5-2 1,7 2-2,5-1 2,4 0-1,2 0 1,-3 0-2,-3 0 1,-6 2-1,-7-3 2,-4 3-2,-4-1-1,-3 2-4,-2-2-10,0 2-8,-2-1-19,2 0-4,0 0-34,-1 3-87,1-3 9</inkml:trace>
  <inkml:trace contextRef="#ctx0" brushRef="#br0" timeOffset="1228">1130 136 266,'-3'-12'180,"2"2"-94,-1-2 11,4-4-74,2 3 2,5 2-10,6-1-7,9-2-6,6 1 0,5 4-2,4 0 0,-5 5 1,0 4-1,-6 3 0,-6 5-1,-4 2-1,-4 4 1,-4 5 1,-8 8 0,-6 3 0,-8 4 2,-6 4-2,-7 0 0,-5-2 2,-2 0-2,-3-5-3,1-4 3,3-4-1,3-5 0,6-4 0,5-5 0,5-2 0,5-4 0,6-3 0,-1 0 1,5-1-1,4-8 1,7 0-1,4-5 2,7-7-1,5 1 0,2-2 1,3-1-1,1-4 0,0-1 2,-1-2-2,-2 0 0,-3 2 1,-5 4-1,-5 2 1,-6 6 0,-4 4 0,-5 4 1,-2 3 2,-1 4-4,-2 1-2,0 0-2,-3 4 3,-6 4 1,-4 4-1,-2 6 1,-5 4 1,0 4-1,1 6-2,3 2 2,0 0 1,5 4-1,5-2 0,0 0 0,6-4 1,6-3-1,1-5 2,9-4 1,7-2 1,12-2-3,8 2 0,8-4-1,1-2 0,-3-4 0,-7-4-8,-6-4-29,-11-4-78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41.1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392 327 228,'3'-10'45,"0"-1"-7,-1 2-22,1-1 21,-1 0-11,1 2-7,-1 0-3,2-2 0,-3-1 11,2 1 1,-3-1-4,2 0 9,-2 4-9,-2 0-6,1 1-1,-2 2-5,-1 0 6,2 0-6,1 2 1,-1-2-1,2 2-2,-2 0 1,2-2-2,-3 0-6,1 2 2,-1-4-4,-3 2 1,2 0 1,-5-2-1,1 0 0,-4 2 4,1-2-2,-3 0 0,-3 2 0,1 0-3,-1 2-1,-1 2 1,0 0 0,0 2-1,2 2 0,3 0 0,1-2 0,0 4 0,2 0 1,2-2-1,0 2 0,-1 2 0,1 2 0,-2 0 1,2 3-1,-4 0 0,0 3 0,-1-2 0,1 2 0,2-2 0,0 0 0,4-1 0,0-1 0,1-1-1,0 2 1,2 1 0,0 2 1,-1 2-1,1-2 0,1 4 0,-2-2 0,3 0 0,-1 0 0,2 0 0,0 0 0,2 0 0,2 0 0,0 0 0,3-2 0,1-2 1,1 3-2,-1-3 1,2-3 0,0 0 0,0 0 0,1 0 0,-1-1 0,1-2 0,1 0 0,-2-2 0,3-2 0,-1 0 0,1-2 2,-1-2-2,3 0 0,0 0 0,-1-2 0,2-1 0,1-1 0,-1 0 0,1 1 0,0-1 1,-2 0 0,0 0-2,0-3 2,-1 1-1,-1 1 2,0-5-2,-3 2 2,0-3-2,-1 0 0,-1-3 1,-2 0-1,1-3 1,2 1-1,1-2 0,-2-2 0,2 2 0,1-2 0,-1 2 0,1 0 0,-1 2 0,-3 2 0,0 0 1,-4 2-1,-2-3 0,-1 2 0,-1-1 0,-2-2 0,-4-2 0,-2-4 1,-1 1-1,-5-1-1,0 0 0,-7-2 1,-3-2 0,-3-2 0,0 0 1,1 2-1,3 2 0,4 4 0,5 4-2,5 6-3,3 2-36,3 6-88,2 8-84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44.8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11 498 439,'-3'-1'75,"2"-5"-20,-1-2-11,-2 2-7,3 2 6,1 2-20,0 0-13,0 2-6,0-2 3,0 2 1,1 2 0,-1-2 2,2 0-7,5 0 6,8 2 2,5-2-6,7 2-1,8 0-2,0-2-1,0 0 1,0-2-1,-1 0 0,-7-2 0,-6 2 1,-4-2 0,-6 0-2,-2 2 2,-5 0-2,0 0-2,-2 0 1,-1 2-4,-1 0-26,2 0-13,-2 0-29,2 2-107,0-4-93</inkml:trace>
  <inkml:trace contextRef="#ctx0" brushRef="#br0" timeOffset="412">698 36 138,'10'-8'340,"-4"-2"-244,-5 3-44,1-3-34,-2 6 33,0 3-26,0 2-25,0 2-1,-2 4 1,2 5 2,0 12 1,-1 9-2,-3 13 3,-1 10-2,-2 10 2,-4 2 2,-4 2 5,1-1 0,-1-3-8,0-2 0,5-6-2,0-5-2,3-8 2,3-7 0,-2-8-1,5-9-9,1-5-4,0-8-6,0-3-31,1-2-59,3-7-178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9:56.87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0 614 528,'5'-2'93,"-3"-4"-30,-2-4-32,-2 4 15,1 4 11,-2 2-25,3 0-16,0 0-7,0 0-4,0 0 1,0 0 1,-1 0-6,2 0 0,6 2 13,6-2 8,14 0-14,8 0-4,12-2-1,0-2-3,0-2 3,-5 0-2,-9 0-1,-6 0 1,-9 0 0,-7 2 0,-4 2 2,-3 2-2,-3-2 1,-1 2-1,0 0 0,0-2-1,2 2-3,-2-4-45,0 0 10,0 0-26,0 2-25,3-2-125</inkml:trace>
  <inkml:trace contextRef="#ctx0" brushRef="#br0" timeOffset="401">814 86 596,'14'-26'80,"-7"2"-13,-4 5-36,-3 6 1,0 9 3,-1 6-29,1 0-2,0 8 1,0 7 34,0 9-18,0 10-7,0 8-6,-2 8-2,1 4-3,-2 4 0,-4 0 1,0 0-3,-1-1-1,-2-7 2,0-6-1,1-10-1,1-10 1,3-8-1,1-6-17,3-6-18,-1-2-20,2-2-10,2-2-12,-4 2-65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0:01.7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 4157 266,'-6'-4'24,"1"-1"0,1 1 4,1 1 22,2 1 5,1 0-15,0 0 0,-2 0 6,2 2-2,0-3-12,-2 3-10,2 0-4,0 0-5,0-1 2,0 1-2,-2 0-4,2 0-1,-1 0-3,1 1-4,0-1-1,0 0 0,1 3-2,-1-3 2,4 0 0,1 2 5,8 0 8,9 0-4,10 0-5,6-2 0,9 0-4,-1 0 1,2-2-1,-9 2 1,0 0-1,-7 2 0,-6-2 0,-4 2 0,-4-1-1,-2 2 0,-4-2 0,-5 2-1,-1-3 1,-2 2 1,0-2 0,-2 0-1,-2 0-1,1 2 1,-2-2 0,1 0-2,0 2 1,-2-2-5,2 0-1,-4 4 4,0 4 4,-6 6 1,-5 6 0,-4 4-1,-4 8 0,-4 6 0,-1 4 1,-4 2 1,0 2-2,-3-2 0,3-1-1,3-3 1,3-6 0,4-4 0,8-8-1,3-6 1,6-8-1,3-4 1,2 0 0,0-2 1,2 2 0,-2 0-1,0 2 0,4 0 0,-1 2 2,4-2-1,5 2 3,6-2 0,5 0 3,8 0-6,2-2 5,2 0-6,1 0 1,0-2-2,-3-2 2,-3 0-1,0 0 2,-4 0-2,-5-2 0,-6-2 0,-2 2 1,-3-2 0,-4 2-1,-2 0 0,-1 0-1,-3 0 0,3 2-18,0-2-7,0 2-5,2-2-27,4-2-92,3-2-123</inkml:trace>
  <inkml:trace contextRef="#ctx0" brushRef="#br0" timeOffset="955">795 4381 612,'2'-3'76,"-1"-2"-37,-1-3-30,0 3 5,0 5 36,2 0-33,2 0-14,6-3 0,8 3-2,6 3-1,4-3 1,0 1 1,-1-1-2,-6 0-2,-1-1-1,-6-2-13,-2-1-15,-4 0-14,-1 2-28,1-2-190</inkml:trace>
  <inkml:trace contextRef="#ctx0" brushRef="#br0" timeOffset="1267">1508 4040 204,'-7'-14'305,"-2"-2"-270,4 2-7,2-2 22,-1 6-11,4 4-22,0 2 2,0 0-3,-1 0-2,-1 0 2,0 0 12,0 0-18,2-2-2,-1 0 5,1-2-5,0 0-5,3-2-2,2-2 0,2 0 0,5 0-1,0 0-1,2 2 1,5 0-1,-1 0 2,2 4-2,0 2 1,0 0 0,-1 6-2,-1 2 2,-1 2-3,-3 4-1,-1 4-5,-5 4 2,-3 4 2,-9 6 2,-7 6 2,-11 6-1,-10 4 2,-7 3 0,-7 3 3,-2-2-3,-1 0 0,4-4-2,7-2 4,6-6-4,7-4 2,7-8-1,6-2 0,4-6 1,4-3 1,2-6-1,2 1 0,4-1 0,4-1 2,3-1 0,10-2 0,6-2-2,6-1 0,4-4 0,3 0 0,2-3 0,-2-4 1,-2 4 0,-5-4 0,-2 3-1,-8 2 1,-3 1-1,-6-4 0,-6 5-1,2 0-3,-3 0-5,0 2-17,-1-2-5,4 0-12,0-2-40,2 2-88,-1-2-101</inkml:trace>
  <inkml:trace contextRef="#ctx0" brushRef="#br0" timeOffset="2333">2055 3968 112,'-2'0'69,"2"-2"-13,-1 0-10,-1 0-8,2 0 19,-1 0-13,1-2-19,0 2 3,0 2-3,-2-2-11,2 2-6,0 0-3,0 0-2,0 0 4,0 0 9,0 0 6,0 0 3,-2 0-3,2 0-1,0-2-16,-2 0 12,2 0-7,-1 0-6,1 2 3,-2-2 2,2 0-3,-1 2 0,1-2 2,1-2 8,-1 2-8,0-2-6,2-2 1,1-2-2,2 0 0,5 0-2,5-4 2,4 2-3,2 0 3,3 2-1,-1 2 0,-1 4-2,-2 4 2,-2 2 0,-3 4-3,-1 4 2,-2 2 1,-4 4 0,-6 4-2,-4 4 3,-6 0-1,-8 2 2,-4-1-2,-2 0 0,-3 1 0,-1 3-2,-3-1 2,-2 4 1,0-6 1,3 0-2,1-8 0,9-6 2,5-6-2,4-4 2,7-4-2,2 0 4,0-2-4,7-4-3,8-4 2,5-4 2,7-4-1,7-4 0,2 0 2,-1-2-1,1-2-1,2-5-1,0-2-2,3-6 3,-2-3-4,0-4 4,-6-2 0,-6 6 0,-9 4 0,-4 10 3,-6 5-3,-2 8 0,-5 3 0,-1 6 0,0-1-1,-1 6-3,-8 5 2,-4 8 1,-9 8 1,-7 12-2,-4 12 3,-4 8-2,2 6 1,5-2 0,5-1 0,6-5-1,8-10 1,8-4 0,6-4 1,5-6 0,7-2-1,7-6 2,9-6-2,8-12 0,6-8-34,6-10-55,1-6-180</inkml:trace>
  <inkml:trace contextRef="#ctx0" brushRef="#br0" timeOffset="4117">2459 0 237,'-3'4'57,"-1"-2"-29,3 0-14,1-2 46,0 2 9,0 0-51,0 0-13,0-2-1,0 2 4,0-2 0,1-2-5,5 2 13,1 2 0,5-2 0,2 2-7,3-2 13,3 2-9,2 0-5,1 0 0,4 0 0,5 2-2,2 0-4,7 2 2,2 0-2,2 2-2,2 0 1,0 2 0,-4 0-1,-2 2 0,-5-4 0,0 2 0,51 12 1,-80-18 0,0-2-1,-1-2 0,-3 2 2,7 0-1,-4-2-2,-1 0 0,-1 0 1,-3 0 1,-1 0 0,2 0-2,-2 0 0,0 0-4,0 2 5,2 4 1,1 0-1,0 8-3,1 2 3,-2 9 3,-1 1-3,-1 7 0,-1 3 0,-3 7 0,-1 3 1,-2 4-1,2 4 0,-3 2 0,-1 2 0,-1 5 1,0-1-1,-1 2 0,1 2 0,2 2 0,-1 1 0,4-4 0,2 2 1,0-3-1,-3 2 0,2 0 0,-3 6 0,-2 3 0,0 3 1,-4 0-1,4 2 1,-3-1 0,4-5 2,3-2-2,1-2 2,3-4-1,1 1 0,1-5-2,3-2 0,-1-4 1,0-2 0,-1-2-1,0 3 2,-2-1-2,-4 1 0,-1 2 0,-1-1 2,-4 0 1,-2-2-1,1 0-2,-3 0 1,-1-3 0,2-3-1,1 0 1,2-2 0,0 0-1,3 2 3,-2 0-2,2 3 1,-3 0-2,-2 4 6,-2 1-4,-2 4 2,-1 0-4,-2 0 1,1 1 0,3-3 3,0 0-1,2-4 3,-1-4-4,2-4 0,2-1 2,2-5-2,0-1 1,1 1 1,1-1-4,-1 1 4,-2 0 0,3-2 2,-3 0 6,1-4-5,3-2 1,-2-4-7,2 0 2,2-3-1,1-6 0,1 2-1,-1-6 1,1 2-1,1-5 1,-3 2-2,2 0 0,-2 0 2,3 2-2,-2-2 0,0 2 0,0 0 0,1 0 0,-1-2 0,1-2 0,-3 2 1,3 2-1,-1 0 0,0 0 1,-1 2 0,1-2-1,-2-3 0,3 1 0,-2-2 0,1-2 0,1 0 1,-1-2-1,0-4 0,2 0 0,0-2 0,0 0 2,2-2-2,-2 0 6,0 0 4,0 0-1,0 0 3,0 0-3,2 0 4,-2-2-4,0 2 4,0 0-4,0 0-2,0 0-2,0 0 0,0-2-1,0 2 1,0 0 1,-2 0-2,0 0-3,0 0 1,1 0-2,-8 2 0,-7 0 0,-7 1 1,-8 1-1,-4 1 1,0 1-1,2 4-1,1-2 0,0 2 1,6 2 1,4-4-1,8-2 0,4 0 0,5-2 0,2-2 1,-2 2-1,-1 0-8,-7 0-36,-5-2-36,-12 4-25,-9 0-232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1:50.1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269 283 393,'-2'-10'80,"-1"-2"-36,-4-2 6,1 0-10,0 6-12,2 2-8,2 2-11,-2 0-7,4 2-2,0 2 0,0 0-1,0 2 0,0 2-1,-1 10 2,-4 8 0,-2 14 1,-5 12 3,-2 8-2,-3 9-1,-2 7 3,1 6-3,-4 4 4,4 3-4,-4-1 1,4-8-2,3-12 1,-1-10-1,6-10 0,3-8 0,1-8 1,3-8-1,1-4 0,1-5-2,1-7-15,0-1-15,0 0-17,-2-8-73</inkml:trace>
  <inkml:trace contextRef="#ctx0" brushRef="#br0" timeOffset="427">138 377 320,'-1'-32'42,"-2"0"-27,0-2 4,0 0 25,7 2 4,6 2-34,5 0-4,8 2 0,6-1-5,3 6 9,4 0-2,0 3 2,0 4-8,-3 7-6,-4 6-2,-4 6 2,-3 8 3,-9 10-3,-5 6 0,-9 9 1,-11 9 0,-6 1-1,-6 2 3,-4 0-2,-6-2-1,1-2 0,-2-5 3,-2-3-3,2-6 1,2-6-1,1-5-1,3-2 1,8-7-1,4-4 1,6-2-2,5-2 2,5 0-2,1-4 0,0 4-3,1 4 5,3 0 2,1 8-2,3 6 0,4 8 2,1 4 2,0 6 1,4 0 9,0 0 14,0-1-18,1-1-7,0-2 4,-1 0-4,-2-4-2,-1 0 1,-6-6 1,-1-2-2,-2-2-1,-2-2 0,0-4 0,0-4 0,3-2 4,1-2-2,0-2-1,5-4 0,8-4 0,7-2-1,5-2-3,1-2-14,2 4-9,-4 2-13,-7 2-11,-4 4-62,-2 0 0</inkml:trace>
  <inkml:trace contextRef="#ctx0" brushRef="#br0" timeOffset="1249">815 959 348,'-2'-2'68,"-1"-2"-28,0 0-3,1 0 27,0 2-12,1 2-15,1-4-16,-2 2-13,2 0 4,-3-2 4,3 0-3,0 0 0,0-2-9,3-4-1,7-2-3,2-2 0,7-4 0,1 1 1,3 3-1,-1 2 0,1 5-2,-3 3 2,0 5 0,-3 6-4,-3 3 4,-5 8 0,-4 5 0,-6 9 1,-9 7-2,-7 1-1,-8 2-1,-2-2 1,-3-4 1,0-2 1,4-8 0,5-2 0,3-7-1,6-8 1,7-3 0,3-3 0,2-3-2,2-3-3,3 0 5,7-4 2,6 2-2,7-5 0,3 1-1,1 1 0,0 7 1,-2-2-1,4 10 2,0 4-2,1 6 1,-2 5-5,-1 4 1,-6 3-2,-6 2 2,-6-1 4,-7 0 0,-5-2 3,-9 0-3,-6-2 0,-6-4 0,-2-2 0,-4-4 0,0-3 1,-2-6 0,2-3-1,-3-4 1,-4-6-2,1-4 2,-1-6 0,-3-4-1,5-4 0,4-2-1,6 2-1,3 0-22,5 2-23,5 6-71,3 2-67</inkml:trace>
  <inkml:trace contextRef="#ctx0" brushRef="#br0" timeOffset="2116">1567 981 440,'-8'0'51,"0"-2"-12,2-2 20,3 0-3,0 6-23,3-2-22,0 0-9,0 0-1,3 4 1,3-2 21,4 2-2,9 0-3,11 0-8,15-4 2,17 2-6,13-2-3,11 0-3,6 2 4,-1 2-4,-7 0-2,-9 2 2,-10 2 4,-11-4-4,-9 0 0,-12 0 0,-9-2 0,-9-2 1,-7-2 0,-4 0-1,-4-2-2,-2 0-4,0-4-4,1 0-4,-3 2-8,3 0-2,-4 2-13,1 0-21,1 2-40,-2 2-19,0 2-35</inkml:trace>
  <inkml:trace contextRef="#ctx0" brushRef="#br0" timeOffset="2866">1781 552 290,'10'-18'78,"-2"0"-35,-4 2 6,-2 0 31,-2 3-8,-2 6-37,-2-1-4,1 1-17,0 3-4,-1 1-5,0 0-1,-3 3-4,-3 4 0,-3 6 0,-9 11 1,-3 5 0,-4 8 2,-2 8-3,0 2 1,0 4 0,0 0-1,3-2 1,1-2-1,2-8 1,2-5-1,5-5 0,3-8-2,1-4 4,4-2-3,5-6 2,0-2-1,5-2 0,0 0-1,2-2 1,-2 2 0,2 2 0,1 2 1,0 2-1,2 0 0,2 2 0,-1 2 1,0 0-1,0 0 0,-2 4 1,1 2-1,-4 2 0,1 4 0,-1 2 0,3 0 0,1 2 1,3 0-1,5-2 0,5-3 3,2-3 7,5-4-6,-1-6-2,0 0-2,-2-4 2,-4-4-1,-6 0-1,-4-2-4,-1-2 0,-4 0-4,-1 2-8,2 0-12,-1 0-32,0 0-114,0-2-159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1:54.05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316 494 260,'7'-20'145,"-5"2"-57,-2 2-6,-3 0-26,1 6 4,-2 4-22,3 2-17,1 2-11,-2 2-10,2 2-3,0 2 1,0 8 2,-1 12 1,-5 14 4,0 16-3,-7 14-1,-4 11 8,-6 9-7,-4 6 4,-4 4-4,-4-2-1,2-5-1,0-13-1,6-14-5,3-18 1,10-12-11,4-12-1,5-7-18,1-8 16,2-7-8,4-10-210</inkml:trace>
  <inkml:trace contextRef="#ctx0" brushRef="#br0" timeOffset="339">206 434 431,'19'-62'85,"1"2"-42,2 3-12,3 3 3,10 4-7,5 6-16,3 6-3,4 8-5,-4 8-3,-1 8 2,-5 10-2,-3 8 0,-3 6 0,0 6 0,-8 8 0,-3 4 0,-5 6 0,-8 6 0,-11 6 2,-9 2-2,-11 5-1,-11-3 0,-9-2 2,-7-4-1,-2 0 0,-2-4 0,3-6 2,5-4-2,3-3-4,9-9 4,9-4 1,4-5-1,10 1-2,4-2 0,5-2-6,0 5 6,7-1 1,1 0 1,4 2 0,4 2 0,5-2 0,1 2 2,3-2 0,-3 4 3,3-2 1,2 4 2,-1 4-2,0 6-5,2 4 2,-1 6-1,-2 5-2,-4-2 1,-3 2-1,-3-5 0,-4-4 2,-2-4-2,0-6 0,-3-8 0,0-2 1,3-4-1,-2-2 0,3-2 1,5 2 0,2-2 0,7 0-1,4-4 0,5 0 0,1-2-7,0 0-8,-6 0-17,-7 0-12,-1 0-44,-4-2-74</inkml:trace>
  <inkml:trace contextRef="#ctx0" brushRef="#br0" timeOffset="1019">1074 1012 404,'-9'-15'177,"5"1"-137,-3 0-7,4 0-11,1 6 13,0 4-17,4 0-7,-2 0-2,-2 2-7,2-2 0,2 0-1,-6-2 1,6 2 2,0-10-4,4 2 0,4-4 0,9 0-2,3-4 4,4 4-4,1 0 3,-2 6-2,0 4 1,-3 6 0,-4 2-4,-1 6 0,-4 4-1,-6 8 5,-5 6-3,-9 12 1,-8 8 0,-11 4 2,-3 4-3,-10-4 1,3-5 2,-1-7-1,3-6 0,6-8 0,6-8-1,9-6 2,4-4 2,5-2-2,4-4 0,1 0-1,6-2 1,6-2 0,6 0 1,4-2-1,3 4 0,3 2-2,0 4 3,0 6-2,0 6 2,0 4-2,-3 8 2,0 7 0,-9 1-1,-3 0-1,-9 4 1,-7-4 1,-9-2-1,-11-4 0,-5-2 0,-6-4 2,-8-6-2,-4-4 0,-8-6 1,-4-8-2,-2-4 2,0-8 1,5-4-2,12-4 1,7 0 0,10-2-1,10 2-11,8 0-44,11 2-96,8 0-152</inkml:trace>
  <inkml:trace contextRef="#ctx0" brushRef="#br0" timeOffset="1918">1672 1019 383,'2'-2'118,"1"1"-49,-3-6-13,0 3-5,0 0-16,5 0-14,5-3-7,10-4-2,7 1 1,13 0-5,8 2-3,7 2-2,9 4-1,1 0-2,-1 2 4,-2 0-4,-7 0-1,-7 2 1,-7-2 0,-12 0 0,-7-2 0,-12 2-3,-7-2 1,-3 2-22,-1-2-25,-3 0 1,-1 0-78,-1 0-81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1:56.7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195 415 373,'14'-25'122,"-3"3"-27,-2 2-41,-5 2-20,-2 8 3,0 4-15,0 2-11,-1 4-11,-1 0-2,2 6 1,-2 8 1,-2 12 15,-1 16-2,-4 16-4,-6 19-5,-4 11-2,-3 10-1,-2 5 0,0 9-1,1 4-2,-1-6-4,4-7-2,1-13-2,4-20-3,1-20-9,4-16-14,-1-14 14,1-10-16,0-10-136</inkml:trace>
  <inkml:trace contextRef="#ctx0" brushRef="#br0" timeOffset="348">135 547 386,'18'-55'69,"3"-1"6,5-2-41,7-2-17,8 2 17,5 2-16,6 1-7,-5 11 5,0 4-12,-4 11 1,-1 10-4,-7 9-1,0 6 0,-6 10 1,-5 10-2,-7 6 1,-5 10-2,-10 8 1,-7 13 0,-11 3 0,-7 6-1,-12 2-4,-7 0-2,-103 97 4,117-143 1,2 0 3,1-4-1,4 0 0,-23 16 1,9-6-1,8-6 1,7-2 0,9-4-2,4-2 2,6 0 0,1 0 1,3 2-2,2 0 1,3 4 0,2 2 1,2 5 0,-1 3 1,3 6-1,-2 8 1,1 6 0,0 8 3,1 4-4,-3 6-1,3-4 1,-1-3-1,0-7 2,1-10-2,0-10 1,-1-6 3,-2-10-4,-1-8 0,2-6-5,3-6-27,2-8-70,5-4-76</inkml:trace>
  <inkml:trace contextRef="#ctx0" brushRef="#br0" timeOffset="1029">723 1206 407,'2'-5'103,"-2"-2"-31,0-1-10,-2 1-24,2 0-8,0 3-11,0 0-5,0 0-4,-1 2-5,1 0 0,0-2-4,1-2-1,2-2-1,6-4 1,4 0 0,7-2 0,3 2 1,3 2-1,0 4 1,2 2-3,-7 6 1,-3 4 1,1 6-4,-8 4 3,-1 6-1,-4 6 1,-5 6 1,-11 2 0,-7 5 0,-9-4 1,-7 0-1,-5-3 2,2-6-2,3-6 0,9-6-3,6-4 2,8-4 0,6-4 0,4-2 1,5 2 1,10 2 10,14-2 7,14 2-10,14 0-2,10-2-5,4 0 3,0 0-4,-4 0 0,-5 0-2,-9 0 1,-11 0-17,-14 0-21,-11 0-35,-14 0-186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45:38.4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1364 80 287,'0'-4'9,"0"-2"2,-3-2 9,2 2 17,-2 2 8,3 2-12,-5-8-4,3 8-12,2 2 4,2-2 6,-4 2-3,2-2-6,0 0-8,-2-2 3,-1 0-7,-2 2 2,0-2-8,-2 0 6,-1 0-4,-2 2-1,-1-2 0,-3 4 0,-4-2 2,1 2 0,-2 0-1,1 0-2,-3 0 2,2 0 1,-1 0-1,0 0-1,-1 0 1,4 0-2,0 0 2,-2 2 3,1-2-5,0 2 0,-1 0 0,-1 2 0,-2 0 2,0 2-2,2-4 0,-1 4 1,0 0-1,2 2 0,-1 0 1,-2 0-1,0 4 0,1-2 0,1 2 0,3-2 0,-2 2-1,7-2 2,1 2-1,-1 0 0,2 2 0,2 0 0,0 0 1,-1 3 1,1-2-1,-1 3-1,1 3 0,1 1 0,-3 3 1,2 4-1,0 5 1,1 2-1,-1 4 0,1 4 0,0 2 1,2-1 0,0 1-1,0-1 0,0 2 0,1-3 0,-2-2 0,-1 0 1,2-2-1,0 0 0,-1-2 1,-1 0-1,2-2 0,0 0 0,-1-3 0,0 1 0,3 0 0,0-4 0,-1 2 0,1 0 0,0-2 1,-1-2-1,2 2 0,-1-3 0,0-4 0,-2 1 0,-2 2 1,-1 1 0,0-1-1,-4 4 0,2 0 0,0 0 0,0 0 0,1 2 0,1 0 0,1-2 0,0 2 1,1 0-1,-1 3 0,-1-1 0,2 4 1,-1 2-1,0 0-1,0 2 1,2 0 0,-1 2 1,0-2-1,0 2-1,-1 1 1,0-3 0,1-4 1,1 2-1,0 0 0,1-4-1,-1 3 1,4-3 0,-3-3 1,2 0-1,-1-1 0,2-3 0,-2 4 1,-3-1-1,2-2 0,-3 0-1,2 0 1,-2 0 1,0-2-1,2 0 0,0 2 0,2-2-1,0 1 2,-1 0-1,-1 0 0,2 1 1,-2 0-1,2 0 1,-1 2-2,-1 0 1,2-2 0,-2 2 0,0-2 1,-1 1-1,2-2 0,-2 4 0,3-4 1,2 2-1,-2-1 0,-1 4 0,-1 0 0,2 6 0,-4 0 0,2 6 1,-3 2-2,1-1 1,-2 3 0,3-4 0,-1 0 0,3-2 0,-2 0 0,1 3 0,2 0 0,-2 4 1,2 1-1,-3 2 0,3 0 0,-1 0 0,3-2 1,-1-2-1,1-2 0,-1-3 0,2-1 0,0-2 0,-1-2 0,1 0 0,0 0 1,-2 0-1,0-2 0,4 0 1,0 2-1,-1-1 0,1 1 0,1 0 1,2 0-1,-2 2 3,3 0-2,-2 3 2,1-4-3,-1 2 1,-1-1 1,0-4-2,1 0 2,-2-2 1,-1-2 2,1 0-5,-1-1 0,2-6 0,0 1 0,0-1 1,0-4 0,2-1 0,0-4-1,2 0 1,-2-3-1,0 1 0,-2-4 2,3 0-2,-5-2 1,2-2 1,-1 2 0,-1-2 3,2 2 0,0 2-2,-2 2-1,2 0-2,1 0 0,-1 0-1,3 2 2,-3-2-1,0 2 0,0 0 1,-1 2-1,2 3 1,-3 1-2,1-1 2,-1 5 0,1 3-1,-2-1 0,2 2 2,-2-2-2,2-2 1,-1-4-2,1-2 2,1-8-1,-1 0 0,1-2-1,-1-2 1,-1 0 0,3 0 0,-2 0 1,-1-2-2,1 0 1,1 0 0,-1-2 0,-2 2 1,3 1-1,-1-3-1,-1 1 0,1 0 0,0-1 0,1 0 0,1 1 1,1 0 0,-2 0 1,2-1-1,2 2 0,-3-2 0,2-1 2,-2 1-2,2 0 0,0-1 0,1 0 2,2-2-2,4 2 0,5-3 1,6 0-2,4 0 2,4-3 1,4 2-2,3-2-2,1 0 1,6 0 1,0-1 0,1 0 0,1 3 3,-1-4-2,-4 4-1,-4-2 0,-6 3 0,-8-1 1,-5 1-1,-6 0 0,-7 0 0,-4 0 1,-2 0-1,-2 0 1,1 0-3,0 0 4,-2 0-4,2 0 2,0 0-1,0 0-4,0 1-13,0-1-20,0 0-36,2 3-65,-4-3-169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3:13.66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19 480,'20'-10'9,"4"2"20,2 4-9,1 7 27,3 15-3,3 14-12,-1 13-14,-3 14-10,-6 11 0,-6 8-5,-7 7 2,-7 9-5,-8 4 1,-10 2-1,-13 2-4,-18-5-31,-17-9-66,-19-12-68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6:52.4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316 358 292,'1'-8'65,"3"-2"-35,1-2-19,0 2 30,0-2-11,0 0-1,1 2 13,0 0-35,-3 0 9,0 2 7,-3 0-22,0 2 24,0 2-11,0 0-3,0 0 4,0 0-4,0 2-4,-2 2-7,2 0 8,0 0-15,0 0 7,0 0-1,-1 2 1,-2 4 0,-4 6 1,-2 6-1,-4 6 2,0 4-3,-4 4 1,-3 4 0,-1 4 0,2 3 2,-1-2-2,0 2 0,1-1 3,3-4-5,-1 0 2,4-4 0,1-2 1,0-4-1,4-4 0,-2-4 0,3-2 2,1-4-5,-1 0 3,0-2 0,0-2 1,1 1-1,-3-1 0,3-1-15,-3 1-21,2 1-2,1-4-60,-1 4 19,4-5-9,3-1-82</inkml:trace>
  <inkml:trace contextRef="#ctx0" brushRef="#br0" timeOffset="621">493 366 254,'5'-8'80,"-4"0"-25,-2 0-6,2 2-16,-2 4 9,1 2-13,0 0-29,0 2 5,-2 4-5,1 2 3,-6 6 3,0 6 9,-3 2 1,-1 6-1,-5 4 12,5 0-27,-4 3 16,-2 3-9,-2-2-2,3 2 1,-3 2-6,1-2 0,1-2 0,0-2 3,4-6-2,2-4-1,2-6 0,4-4 0,0-3 2,2-4-3,1 0 1,2-3-10,-1-1 3,1 0-31,0-3-33,0 0-46,0-3-125</inkml:trace>
  <inkml:trace contextRef="#ctx0" brushRef="#br0" timeOffset="1121">164 270 149,'3'-12'117,"2"2"-75,0-2-9,3-3 11,1 4-1,1-1-13,3-2-6,2 0 1,2-3-6,3 2-12,2-2 6,1-1 8,2 2-21,0 0 23,-1-2-7,-1 5-5,2-4-3,-1 5-7,-1 6 0,0 2-1,-1 2 0,0 4 1,-2 2-1,0 0 0,0 2 0,-1 2 0,2-2 0,-3 2 0,-1 0 3,0 0-4,-2 2 1,-3 0 0,-1 2-3,-2 1 3,-3-2 0,-1 3 0,-1 3 1,-3-1-1,2 2 0,-3 2 0,-1 0 3,1 0-3,-3 2 0,-1 2-1,1-4 2,-2 2 0,-1-2-1,0-2 0,-2-2 3,-4 2-2,-1-4 1,-6 2-2,-1-2 2,-2 0 2,-2 0-4,-2-2 0,3 2-1,3-1 1,0-3 0,5-1 0,0 0 3,3-1-4,2-4 1,0 2 0,2-2-2,-1 0-1,5 0-65,-2-2-28,5 0-16,1 0-19</inkml:trace>
  <inkml:trace contextRef="#ctx0" brushRef="#br0" timeOffset="1953">591 701 196,'-1'-2'120,"-1"-2"-69,0 2 15,2 0-6,0 0-6,0 2-21,0 2-3,0-2-27,2 0-2,-4 2-2,2 0 0,0 2 1,-2 4 0,1 2 2,-2 2 1,-1 2-3,-1 4 0,2-2 2,-2 2-2,2 0-1,-3 0 1,5-1 0,-2-3 2,3-3-2,-2-3 0,2-1 0,-2-4 1,2 0-1,0-3 0,2-3 2,-2 3 8,0 0 7,0-2-3,3-2-13,3-4 1,4-3-4,3-6 2,5-2-3,4-3 0,1-1 3,-1 1 0,-2 4 1,-5 2-1,-3 4 0,-4 6 0,-3 2-2,-4 2-2,2 4 4,-3 2 0,1 2-1,-1 6 3,2 0-2,-2 4 0,0 4 0,-2-2 2,1 2-2,-2 0 0,3-2 0,0-2 0,0-4 0,0 1 0,0-4 1,3 0-10,-3-1 4,1 0-39,2-1-29,0 2-37,3-1-43</inkml:trace>
  <inkml:trace contextRef="#ctx0" brushRef="#br0" timeOffset="2639">930 845 193,'-4'6'110,"0"-2"-101,1-4-6,3 0 50,-2 3 15,2-3-36,0 1 0,2-1 5,-2 0-7,3 0-11,-1 0-4,4 0 21,1-1-26,0 1-2,3-3 5,3 1-9,1-2-2,1 0-2,3 0 2,1 0-2,-2-2 0,-1 1 0,-1 0 0,-1 3 0,-4-2-4,0 2-1,-6 2-14,-1-2 7,0 2-28,-2 0-42,-1 0-49,-4 2 53</inkml:trace>
  <inkml:trace contextRef="#ctx0" brushRef="#br0" timeOffset="3011">1265 669 303,'8'-4'124,"-3"-2"-41,-2 2-29,0-2 0,-3 4-20,0 2-33,0 2-1,0 2 0,-3 2 0,0 8 11,-4 4-4,1 4-4,-2 2 16,-1 4-10,-1-2 2,0 2-10,1-2 4,2 2 2,-2-3-7,4 1 1,0-4-1,2 0 1,-1-4-1,2-2 0,1-4 0,-1 0-10,2-4-5,0 0-55,-5 0-243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44.7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234 4925 349,'0'-6'115,"-1"-2"-24,-1-4-37,1 0-2,-2 0-14,3 4-20,-1-1-8,-1 4-3,1 2-5,1 3-2,-2 3 0,-2-2-1,-4 10 0,-3 0 1,-8 10 3,-1 5-3,-5 6 0,4 2 1,-1 6 4,0-2-5,4 4 1,3 0-2,1-1 3,2 0-3,6 2 3,2-1-3,6-4 1,3 2 0,7-2 0,2-4 2,7-2-4,4-4 3,3-3-1,2-7 0,4-7 0,-1 0 0,0-10 0,1-1 0,-4-4 0,0-1 1,-5-8 0,-3-1-1,-4-4 2,-1-5-5,-5-6 0,-2-5 2,0-4-5,-2-6-2,-1 0 1,-4-4 3,-1 0 2,-4-1 2,-1 5 0,-4 2 1,-1 6 3,-6 4-2,4 4-1,-2 8 3,1 6-4,3 4-1,-2 4-2,1 4-14,-1 4-29,2 4-62,-2 2-64</inkml:trace>
  <inkml:trace contextRef="#ctx0" brushRef="#br0" timeOffset="13430">2633 4817 307,'-7'0'53,"-2"-7"-9,-1 0-3,2-2 18,0 1-25,-2 3-5,1-2 1,1 1-4,-1 0-5,1 0 1,3 2 1,2 1-11,-1-2-4,4 5-6,0 0-2,0 0 0,0 0-1,0 0 0,2 2 0,0 1 1,2 0 1,5 1 0,8 0 6,6 0 0,12-1-4,4-6-1,7-1-2,3-2 1,-1 1 1,-4-2-2,-4-1 0,-10 2 2,-8 2-2,-9 0 0,-6 2 1,-5 0 1,-2 2-1,0 0 1,0 0-2,-2 0-1,0 2-4,-1 0 1,-6 4 1,-5 2-2,-5 7 5,-7 4-3,-5 7 0,-4 6 3,0 4 0,-2 3-1,2 1 1,1 0 0,5 0 0,-1 0 0,3-4 0,3 0 0,4-4 0,5-4 0,4-3 0,2-3 0,2-2 0,3-4 0,-1-2 0,3-3 0,0 2 0,2-3-2,2 2 2,3 0 2,4-2-1,4 2 2,5-2 0,2-2 0,5 0 0,3-4-2,1 2 1,0-4 1,-1 0-3,0-4 1,1 0 2,-1-4-3,-1 2 0,-2-2 2,-4 2-1,-5-2-1,-4 4 0,-6-2-1,-1 2 1,-2 0 0,-1 2-1,-2-2-6,0 2-8,0 2-15,0-2-29,1 0-73,2 2 9</inkml:trace>
  <inkml:trace contextRef="#ctx0" brushRef="#br0" timeOffset="14405">3278 5057 291,'-4'2'112,"-1"0"-27,2-6-13,-1 0-4,1 0-20,0 2-15,1 2-16,0 0-9,2 0 2,-2 0 0,2 0 1,0 0-3,0 0-1,2 0-1,0 0-2,5-2 3,6 0-1,7-2-4,10 0 0,7-2 1,4 2-3,7-2 0,0 0 1,2-2 0,0 0 0,-5 0 0,-7 0-1,-10 2 0,-10 0 4,-10 2-3,-3 2 4,-3-2-4,-2 2-1,0 0-1,0 0-4,-3 0-24,-4 4-7,-2 2 3,-1 2-21,-3 4-99,1 2-107</inkml:trace>
  <inkml:trace contextRef="#ctx0" brushRef="#br0" timeOffset="16552">3972 4774 333,'2'-4'80,"-2"-2"-29,0-6 1,-2 0 15,1 2-20,-1-2-24,0 2-9,1 0 0,-1 0 4,0 0-7,1 0-1,1-2-5,1 0-4,1 2 1,1 0-2,8-2 0,2-2-1,8-2 1,8 2 0,8-2 1,3 1 0,3 4-1,1 4-1,-2 3 0,-8 7 1,-2 1-1,-6 6 1,-8 2-2,-5 6-6,-5 4 1,-8 8 5,-6 6 2,-8 10 0,-5 4-1,-10 7 0,-3-3 1,-1 0-1,-2-4 1,-1-2 0,5-8 0,4-2 0,2-4 0,7-6 3,1-2-4,7-5 1,1-3-4,6-7 4,2-3-1,2-1 2,2-4-1,7-3 3,7 0 1,10-3-3,7-4-1,7 2 0,6-1 0,0-2 0,2-3 2,-1 5-2,-3-2 3,-7 2-4,-4 1 2,-13-2 0,-7 3-1,-7 2 0,-6-2-1,-1 3-15,-1-4-15,-4 3-58,-4-2-62,-2 4-76</inkml:trace>
  <inkml:trace contextRef="#ctx0" brushRef="#br0" timeOffset="17227">4609 4778 234,'0'-20'156,"2"-2"-76,3-4-5,1-2-42,3 2 32,3 4-44,2 4-7,8 2-6,4 2-6,2 6 0,3 4-2,3 2 0,-4 6 0,-3 4 0,-8 6-1,0 6 0,-7 8 0,-7 6 1,-6 8 4,-8 0-4,-6 4 0,-7 1-1,-6-1 0,-4-6 0,-1-2-5,-1-8 6,7-4 1,4-10-1,8-4 0,7-6 1,4-4 3,4-4-4,5-2-2,5-6-2,5-6 4,7-6 3,3-4-3,7-6-3,2-4 3,0-4 4,0-2-4,-1-2 0,-3-3 0,-5 3 2,-5 4-2,-7 6 2,-6 6 0,-3 6-2,-4 6 0,-4 6-2,3 6-8,-5 6 10,-4 8 0,-3 8 0,-3 12 0,-4 10 0,1 6 2,6 3 1,3 1 2,7-2-2,3-2 0,4-6-2,8 0 5,5-6 0,6-4-2,8-8-1,8-4-2,10-8-1,6-4-1,6-2-8,-2-2-22,0-2-57,-9 0-127</inkml:trace>
  <inkml:trace contextRef="#ctx0" brushRef="#br0" timeOffset="19563">5662 4857 252,'-5'1'54,"0"-1"-9,2-1 3,-1-3 2,2 1-5,2 2-21,0-1-10,0-1 3,2 2 8,-2-2-3,-2 2-9,2-2 13,-1-1 0,-1 3-19,1-4 9,-1 5 4,0-1-10,2 1-1,0 0-5,0 0 0,0 0 3,0 0 2,0 0-3,0 0 2,0 1-5,0-1 1,0 0-3,0 0-2,2 0 0,3 0 1,3 2 5,7-2-5,10 0 2,9 0 0,7 0-1,8 0-1,0 3 0,0-3 0,-1 4 0,-5-3 0,-6 2 1,-7-2 0,-7-1-1,-6 3 0,-7-6 3,-7 2 0,-1 1 2,-2-3-4,0 3-1,0-1 0,-2 1-9,2-3-20,-1 3-31,1 3-121,0-2-103</inkml:trace>
  <inkml:trace contextRef="#ctx0" brushRef="#br0" timeOffset="26883">6949 4125 460,'-4'-8'40,"1"-2"8,0-3-47,-3 5 3,3 8-4,2 3 0,-2 5 1,-8 8 5,0 8 2,-8 10 7,-4 10 3,-4 4 15,-1 8-13,-2 6-4,-4 4-7,3 11 10,-5 7-4,4 8-7,3 4-2,3 1 0,6-3-2,8-6 2,11-8-4,9-7 1,11-7-3,10-8 0,10-10-1,8-8-2,5-12-15,6-6-10,1-10-33,1-4-87,-5-10-178</inkml:trace>
  <inkml:trace contextRef="#ctx0" brushRef="#br0" timeOffset="27320">7253 4465 537,'13'-19'62,"-6"-2"-12,-6 6-43,-1 2-6,0 13-1,0 6 0,2 2 0,3 13 4,2 8-4,3 14 0,4 7 0,0 8 2,3 0-1,3 0 1,0-5-2,3-8-2,-1-6 2,0-11 0,-2-13 2,-2-6-2,1-11 5,-1-12-5,2-8 1,-2-14-4,3-8 3,-3-11 0,-1 1 1,-6-2-1,-1 2 0,0 10 1,-3 8 1,-2 11 0,-1 7-2,-1 12-10,-2 8 2,1 9 4,0 12 3,-1 14 2,1 13-1,-2 12 0,-2 8 1,1 5-1,-1-2 0,-1 3 0,0-1 0,-3-5 0,-1-6-2,0-6 2,-5-9 0,-5-12-1,-5-6 2,-4-9-1,-8-8 1,-4-8 1,-7-2-2,-1-8 0,0-2 0,4-4 0,4-2 1,6 0-1,8 1-10,8 4-15,7 1-50,6 4-116</inkml:trace>
  <inkml:trace contextRef="#ctx0" brushRef="#br0" timeOffset="28005">7960 4879 558,'1'6'108,"-1"-4"-61,-1-6-45,-1 2 29,1 4 1,2 0-29,-1 0-1,2 0-2,5-1 7,7 2 5,11-6-9,11 0-2,5-1 2,3-4-3,-4 1-1,-5 1 0,-10 2-10,-6 3-27,-9 1 11,-4 0-29,-3 1-85,-1 3-23</inkml:trace>
  <inkml:trace contextRef="#ctx0" brushRef="#br0" timeOffset="28282">8386 4600 461,'8'-18'71,"-1"-2"20,1-2-52,1-3-21,1 7 8,5 7-17,5 0-6,4 8 2,4 5-5,-2 6 0,1 7 0,-4 6 0,-2 5 0,-10 6 1,-2 8-1,-8 6 1,-6 6-1,-4 1 0,-4 1 0,-7-4 0,-3-4-5,-4-6 3,-1-8-5,-1-8 7,4-8-1,3-8 1,5-6 0,6-6 0,6-8-2,7-6-3,9-10 5,9-6 0,11-10 0,9-6 0,5-7-1,3-1 0,1 0 1,-6 2 0,-8 6 0,-6 10 1,-11 6 1,-4 10-2,-10 8 0,-2 6-2,-2 6-3,-2 8-9,-6 7 14,-5 11 1,-2 11-1,-4 11 0,3 6 0,-1 6 2,4 2 1,3 0-3,4-1-1,8-3 1,5-6 2,4-8-2,8-10 1,6-6-1,5-10-3,6-8-7,10-6-42,4-8-100,0-8-189</inkml:trace>
  <inkml:trace contextRef="#ctx0" brushRef="#br0" timeOffset="30829">9350 10 224,'-10'-2'46,"3"-2"5,2 2-34,3 0 6,1 2 7,1 0-17,0 2-8,0-4-4,0 4 0,0-2 0,0 0 0,0 2 2,0-2-3,3 2 0,1 0 11,4 4 2,4 0 1,6 2-3,7 2 5,5 2-2,5 0-13,6 0 4,2 0-4,5 2-1,1 0 0,-1-2 1,4 0-1,1 0-1,1-2 1,3-2 4,-2 0-4,-5-2 0,-5-2 2,-6 1-2,-9-4 0,-8 1 0,-9 0 0,-6-2 2,-4 2-1,-3-2 0,-2 0-1,2 0-1,0 0-2,-1 2-1,-2 0 3,0 5 1,0 0 0,-4 8 0,0 4 2,1 5-1,-4 5-1,3 4 0,-1 6 0,-2 7 0,-1 6 0,-2 10 1,0 6-1,0 13 2,0 13-2,1 14 1,2 12 4,1 7 1,6 3 8,3 0 1,5-8-1,5 1-10,0-5 2,0-5-5,-4-1 7,1-4-4,-4-1-3,0 1-1,-6 2 2,2-3-2,-5-3 1,-3-2 0,1-8 0,-2-5 0,1-5-1,3-4 6,0-4-1,2-2 3,2-2-4,-2-3-3,3-5 1,2-2 0,1-2-1,0-2 1,3-3-2,-2 0 1,2 0 1,0 3-2,0 4 1,-1 6 0,-4 5 0,1 7-1,-2 2 5,-3 0-3,1 0 2,1-4-3,-3 1 2,4-3 1,-3 0-2,-1-2 1,0-1 0,-1-3 0,-3-4-2,1-2 6,0-4-3,-1-2-1,-2 0-2,1 0 2,0-4-2,1 1 4,-1-7-2,1 0 4,-1 0-7,0-2 2,-1 3 0,1-1-1,-2 0 2,2 0-1,2-4-1,0-4 0,-1-4-1,2-7 2,1-8-1,-1-5-1,4-3 0,1-8 4,1-1-1,2-4 6,1 0 0,-2 0 3,0 0 4,0-1-1,0 1 2,-2 0-11,2-3-3,-1-1 0,-2-2-3,0-2 0,0 0 0,-2 0-1,0 2 0,0 2 1,-2 0-1,-3 0 1,-1 2-1,-9 4 1,-8 0-1,-8 6 0,-6 6 1,-8 2 1,-5 0-1,0 2 2,1-1-1,1-3 4,6-4-5,7-2 1,8-4-1,9 0 1,7-4-2,9 0 0,1 0-15,5-3-21,2 6-26,-1-1-25,0 6-169</inkml:trace>
  <inkml:trace contextRef="#ctx0" brushRef="#br0" timeOffset="109856">1588 3665 353,'-12'31'40,"-1"-12"-5,3-9-34,1-7-2,3 2 1,2 8-1,1 1-3,3 6-30,0 4-33,3 6-139</inkml:trace>
  <inkml:trace contextRef="#ctx0" brushRef="#br0" timeOffset="110415">1300 5733 434,'-12'20'36,"-4"-10"20,-2-10-41,3-8-11,3 6-4,7 6-5,5 2-14,1 4-50,6 6-35</inkml:trace>
  <inkml:trace contextRef="#ctx0" brushRef="#br0" timeOffset="110565">1330 5901 478,'-13'9'72,"-4"-9"-29,1-9-24,0-3-19,9 12-15,7 8-34,6 5-85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21.7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747 51 274,'3'-4'39,"0"-3"-21,1 0 3,-1 1 27,0 0-10,1 2-9,-4 0-2,2 2 11,-2-1-11,0 2-9,-2-2-4,2 3 0,0-1-6,-2 1 1,2-3 4,0 3-2,0 0-7,-2-1-2,1 1-2,-1 0-1,1 0 0,-3 0 0,-1 1-2,-4 2 3,-2 1 0,-2-3 1,-3 2-1,0-1 0,-3 0 0,-1 1 0,-3 1-1,-3 3-1,-3-1 0,0 2 1,1-4 1,3 2 0,0-2 0,0 0 0,3 0 0,2-2 0,0 4-1,0-2 1,0 4 0,0 0-1,-2 4 0,-1-2 0,-1 2-2,1 0 0,-2 0 1,3-2 1,0 0-1,2-4 2,5 0 1,5-2-1,2-2-1,3 2-1,0-2 2,-2 2-1,0 2 0,-1 0 0,0 0-1,3 2-1,3-2 0,-1 2 3,1 0-1,2 4 0,-2 0 1,4 6 1,-2 3-1,2 4 0,0 4 0,-2 4 1,0 6-1,-2 3 0,-2 4 0,0 8 1,-2 4 0,0 6-1,-4 4 0,1 7 0,1 1 1,3 4 0,0 0-1,5 5 2,2-3 0,1-2 2,3 0-2,3-1 10,-1-3-6,2 2-2,1-2-3,-1 4-1,-2 3 0,2 5 2,-4 4 0,3 6-2,-2 0-1,-2 1 1,-2-5 5,1 1-5,-3-8 0,-1 2 6,0-7-1,-1-4-1,1-3 1,-7 133-2,8-176 1,1 0-3,0 2-1,0 2 1,1 34-1,1 5 1,-1 3 0,-2 6-1,1 4 1,-2-2 2,0-1 0,-2-9-1,1-8 1,-5-4 1,3-5-1,0-1 1,-2-2-2,0 0-2,1-4 1,1 0 1,1-1-1,-1-4 2,-1 1 2,0-2-4,-2 3 1,2-3 3,-2-2-2,2 2 0,-3-2-2,0 1 1,0-2 0,0-4 2,3-3-3,-2-8-1,3-4 2,0-6-2,3-6 1,-1-2 0,-2 0 0,3 0 1,-1 0-2,1 0 1,-2 0-1,4 0 1,-2 2-1,0-2 0,0 0 1,0 0-1,1-2 1,-2-2-1,2-2 2,-2-2 0,1-2 3,0 0 10,0-2 1,-2 0-3,4 0-5,-2 0-6,0 2 0,1 0-2,-1 0 0,0 0 0,0 0 1,0 0 0,0 0-1,0 0 0,0 0 0,0 0-1,3 0 1,-3-2 1,1 0-1,1 2-3,-2 0 0,1-2 3,6 2 0,2-2 1,4 0-1,5 0 1,7-2-1,6-2 0,3-2-2,10-2 2,2-4 2,3 0-2,3 0 1,-2 2 0,-4 2-1,-5 2 0,-4 2 0,-5 2 0,-6 2 0,-3 0 1,-3 2-2,-3-2 1,-2 2 0,-1-2 0,-2 0 0,1-2 0,0 2 0,-1 0 0,-1 0 0,-1 0 2,-3 2-2,0 0 0,-4 0-1,1 0 0,-3 0 1,-1 0 0,0 0 2,0 0-1,-1 0-1,-1 0 1,4 0 0,-4 0-1,2 0 0,-2 0 0,2 0-1,0 0 1,0 0-6,-1 0-15,1 0-23,0 2-31,-2 0-155</inkml:trace>
  <inkml:trace contextRef="#ctx0" brushRef="#br0" timeOffset="4118">900 568 339,'4'-10'77,"-4"0"-23,-4-2 19,1 0-7,-1 4-19,4 0-10,-1 4-15,-1 0 3,2 2-3,-1 0-4,1 0-13,-2 2-5,2 0-1,0 2-1,-1 2-3,-2 4 5,2 10 0,-2 8 4,-3 10-1,0 8-1,-1 6 1,1 0 0,0 3-3,0 1 0,1 0 2,2-2-1,-3-4-1,3-3 0,2-12 1,-1-7 1,0-8-4,0-5 2,2-8-2,0-2-13,0-3-10,0 0-13,2 0-16,0-3-135</inkml:trace>
  <inkml:trace contextRef="#ctx0" brushRef="#br0" timeOffset="11507">932 2463 305,'-5'-2'69,"2"-2"-40,-2-2 20,0 0 8,0 0-3,3 2-16,0 0-8,1 0-19,-1 2 11,0-2 5,2 2-11,-3-2-13,-4 2-1,-1 0 0,-4 2-1,-4 4-1,-4 8 0,-6 6 0,1 4 0,1 8 0,0 6 1,0 2 7,8 2-6,-1 3-1,5 3 0,4-4 1,3 0-1,7-2-1,5-2 4,3-2-4,6-4-1,4-4 1,2-6 0,1-3 0,-1-6 0,0-7 4,-4-2-3,1-5-1,-1-5 0,2-5 2,-2-3 1,2-5-2,1-3 1,-4-7-2,1-3 0,-5-4-1,-5-8-14,-2-4 4,-5-6 1,-2-5-4,-6 1 12,-3 2 0,-4 8 2,-6 8 2,0 12-2,0 8 0,0 14-12,0 10-31,2 8-3,1 10-81,4 4-22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34.2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8 499 421,'-1'2'85,"-1"-2"-27,-1-4-26,1 2 19,2 2-31,0 0-20,2 0-3,0 0 3,2 2 16,8 0 8,5-4-12,8 0-4,8-2-6,6-2 2,3 0 0,0-2-3,-1 0-1,-4 2 0,-5-2 0,-8 2 0,-2 2 0,-5 0-1,-4 0-1,-4 2-1,-2 0-8,-4 0-4,-2 2-9,-1 0-22,0 0-63,-3 0-125</inkml:trace>
  <inkml:trace contextRef="#ctx0" brushRef="#br0" timeOffset="350">602 66 355,'8'-16'168,"-1"0"-68,-6 2-56,-1 0-3,0 10-10,-1 2-31,1 4-4,-2 6 4,2 8 0,0 8 1,0 10-1,0 11 3,-1 5 1,-2 5 1,0 8-1,0 3-4,2 2 2,-1-2 6,2 0-8,2-5 1,-1-7-1,1-10 1,1-8 0,-3-10-1,1-8-1,-1-6-5,3-6-4,-3-4-4,0-2-13,1 0-24,2-4-101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35.5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12 546 503,'-3'-4'97,"1"0"-26,0-4-35,-1 3 13,3 2-14,0 3-30,-2 0 0,4-2-2,-2 2-1,2 2-2,-1-2-1,3 0 1,8 2 4,8-1 3,10 2-4,9-1-1,10-2 1,1 2-3,0-2 0,1-2 2,-6 4-2,-3-2 0,-6 0-1,-7 0 2,-9-2-1,-9 2 2,-4-2-2,-5-1 2,-4 2-2,2-1-20,-2-4-1,1 2-14,-1-2-27,-3-2-93,0 3-121</inkml:trace>
  <inkml:trace contextRef="#ctx0" brushRef="#br0" timeOffset="390">672 38 412,'7'-10'124,"-2"1"-17,-2 0-67,-3 1-30,-1 6 20,1 2-27,0 6-2,0 8 8,0 8 9,3 17-8,-2 12 7,1 12-7,0 7 3,-2 6-12,-2 0 4,2-1-2,-2-3 0,1-2-2,-1-8 0,-1-3-1,2-12 0,-3-7-1,2-11-1,2-7-1,0-8-12,-1-6-15,-1-4-3,2-2-27,0 0-106,-2-4-162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4:33.8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 0 261,'-7'18'92,"1"-8"-62,3-8-5,0-4-22,1 0 5,2 2-6,0 0-2,2 0-8,-2 2-4,3 2-13,0 4-57</inkml:trace>
  <inkml:trace contextRef="#ctx0" brushRef="#br0" timeOffset="200">96 415 347,'-6'16'52,"-1"-6"2,3-10-52,2-2 2,2 2-3,0 0-1,2 2-7,-1 2 7,5 2-21,-2 4-53,3 2-55</inkml:trace>
  <inkml:trace contextRef="#ctx0" brushRef="#br0" timeOffset="387">97 854 402,'-11'25'70,"2"-12"-70,2-8-5,4-4 5,3 3 2,0 2-2,0 2-5,3 5-1,4 0-59,-1 6-10</inkml:trace>
  <inkml:trace contextRef="#ctx0" brushRef="#br0" timeOffset="577">76 1432 360,'-11'18'38,"3"-6"-38,1-8-3,4 2 3,1 0-1,2 2-1,2 0-4,3 2-45,-2 6-36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38.55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172 233 393,'-2'-22'77,"-1"0"-29,-2-2 16,2-2-37,0 8 19,1 1-6,2 6-12,-2 0-12,2 6-16,0 2 0,2 3-2,0 3 2,2 5 2,6 6-2,6 4 0,0 10 3,6 2-3,-2 6 1,0 2 0,-1 0 0,-1-2-1,-3-4-2,-2-6 0,-3-5-1,-1-10-6,-4-4 9,0-6 1,-4-6 3,6-8-4,1-9 1,2-10 0,3-10-1,3-6 0,-1 0 0,2 0 1,-3 2-1,0 10 0,-4 4 1,-2 10 0,-2 8-1,-5 5-2,1 5-1,-1 4-17,-1 6 10,0 4 8,2 10 2,-4 8-1,-1 11 1,-2 3-1,0 4 1,0 6 0,-1 2 0,0 8 0,0 4 0,-1 9 0,2 3 0,1 0 0,1-2-1,3-4-1,2-12-4,-1-9 3,-1-11-1,-1-12-2,-2-10 1,-4-8 4,-5-4 2,-6-8 2,-6-2-3,-6-6 1,-2-2 0,-4-4 1,-1-2-2,2 0 1,1 0-1,3 3 1,2 1 2,4 5-3,2 0-1,3 5 0,3 4-5,5 3-28,0 5-24,5 2-41,3 2-32</inkml:trace>
  <inkml:trace contextRef="#ctx0" brushRef="#br0" timeOffset="930">701 566 455,'-7'-2'94,"3"-2"-20,2-6-48,2 6 28,2 0-20,3 0-30,8-2-3,13-4 2,10 2 1,13 0 2,6-1-6,2 1 4,-2 3-2,-5-1-1,-5-2 0,-10-1 1,-8 4 1,-9 1 4,-9-1-3,-4 1-4,-5 3-2,-2 1-29,0-3-25,1 3-90,-4 4-82</inkml:trace>
  <inkml:trace contextRef="#ctx0" brushRef="#br0" timeOffset="1280">1415 201 376,'-4'-4'72,"0"-4"4,2-2-18,2-6-22,2 4 12,3 0-16,1 0-24,7-1-4,5 3 3,7 1-6,5 0 8,4 4-9,-1 1 1,0 4-2,-5 5 0,-2 4 0,-3 4 2,-4 10-2,-5 4-4,-5 10 4,-9 3-3,-9 6 3,-9 2-1,-8 2-4,-9 0-1,-3-4 4,-2-3 0,4-7 1,2-12 1,7-8 1,8-10 1,5-8 0,5-6 4,6-8-2,5-4 0,8-8-2,12-8 1,8-3-1,9-1 0,4-1 0,0 0-1,-3 5 2,-4 2 1,-6 4 2,-8 4-2,-8 4 6,-4 4-2,-5 8-5,-3 4-2,-2 2-4,-2 6-3,-3 4 4,-5 8 3,-3 6-1,-4 6 1,2 6 0,0 6 0,3 2 0,8-2 0,4 4-1,4 0 2,8-2-1,6-5 2,6-5 6,6-8-4,7-6-3,3-6 2,3-6 1,0-2-4,-1-4-7,-6-6-1,-7 0-17,-7 0-16,-10 2-157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4:33.0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84 134 189,'0'-5'65,"0"-3"-10,-2 1-8,1-1-13,1-1 16,-4 0 15,2-2-49,-1-1 15,1 3 19,-2-4-19,1 1-16,-1 2-5,2 2-3,1 2-2,-2 2-2,2 2-3,2 0 0,-1 2-1,0 0-5,0 2-25,0 0-17,0 4 8,3 2 0,-2 4-61,2 4 9</inkml:trace>
  <inkml:trace contextRef="#ctx0" brushRef="#br0" timeOffset="415">0 557 165,'0'0'6,"0"0"-4,2 0-2,-2 4-1,0 0-32</inkml:trace>
  <inkml:trace contextRef="#ctx0" brushRef="#br0" timeOffset="605">60 777 307,'-3'12'62,"-1"-6"-18,1-6-25,2-6-18,-1 6-1,4-2 0,-2 2-7,1 2-8,2 0-10,1 4-57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29.3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21 222 296,'-3'2'57,"-1"-2"0,3-2-19,-1 0 9,1 0 3,1 0-24,-2 2-14,2-2 14,-1 0 4,1 0-9,-3 0-8,3 0-9,-1-2 8,-1 0-5,1 0-1,1-2 1,1-2-4,1 0-2,2-2-1,3-2-2,7-5 2,6 2-2,8-6 2,7 3 1,7-1 1,7 1-1,3 1 0,-3 6 0,3 2-2,-5 5-1,-5 4 2,-5 6 0,-5 4-1,-6 6-1,-3 5 0,-6 3-2,-6 6 4,-8 4 0,-6 2 0,-9 6 2,-5-2-1,-5 2-1,-3-2 0,-2-4 1,-1 0-1,1-6 0,4-6 0,3-5 0,7-8 1,4-6 0,6-3 1,1-4 1,4-3-3,-1 0-1,4-8-1,8-2-1,1-7 3,6 0-2,4-5 2,2 0-4,0-2 3,-2-1 0,1-4 1,1-2-2,-4 2 1,1-2 0,-3 1 0,-1 6 2,-6 0-3,0 5 2,-5 6 0,-1 4 0,-4 5 0,-3 6-3,0 1-10,0 2-19,-5 5 19,-1 2 11,-6 5-1,-2 6 3,-2 7-1,-1 4 1,1 7 3,4 5 7,0 3-1,5 2 5,6 0-7,6 0 8,2 1-7,7-1 4,6-2-6,8-4-3,3-8 7,7-8-5,4-8-1,9-12-3,2-6 0,2-10-1,-3-2-1,-4-2-3,-11 0-4,-12 4-7,-10 1-17,-11 8-157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41.8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163 215 213,'2'-8'56,"-1"-4"-48,1 2 39,0-2 7,1-1-17,-1 2 2,-2-1 2,3-1 4,-3 0-2,2-1-6,-2 1-12,0-1 13,-2 0-12,0 0-4,1 2-5,-2 2-7,1 1 6,-2 2-16,1 3-1,0 4-3,-2 8 1,-5 8 3,-5 11 1,-4 6-1,-3 10 0,2 3 1,2 0-1,3 4 0,3-2 1,1 0 0,4-1-1,2-5-1,5-6 1,2-2-2,6-6 1,4-4 0,1-6-2,6-6 3,4-4 1,6-6-1,4-4 0,3-6 0,5-2 3,-1-4-3,2-4 0,-6-4 0,-2-3 1,-7-2-1,-6-8 0,-6-1-3,-6-6 1,-5-4 1,-7 0 0,-5 2 1,-7-2-2,-5 7 1,-7 3 0,0 8-2,-3 9-8,4 7-3,2 6-13,4 12-12,5 6-29,3 7-54,4 8-95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43.4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238 54 212,'-5'-3'90,"0"-1"-49,2-1 14,-2-1-4,3-1-5,1 3-7,-2-2-3,0 2-15,2 0 4,-2 0 1,0 0-9,-1 2-7,1 1-2,-3 1-5,0 3-1,-7 4-2,-4 4 1,-2 8 3,-3 1 5,2 3-3,2 6-3,5-1 0,-2 6-3,2 0 3,2 4-2,3 2 1,-1 0-1,5 2-1,1-3 0,4-2 1,4-5 0,3-1 0,4-3-1,3-4 1,0-4 0,4-2 0,-1-4 1,3-2-2,0-4 1,2-2 1,2-6-1,0-4-1,4 0 2,1-4-1,1 0-1,3-2 0,-2-4 0,-3 0 0,-1-2 0,-4-4 0,-5-2 0,-6-2 2,-4-7-1,-2 2 0,-7-8 0,0-3 0,-3 1 0,0-6-1,-1 1 1,-2 2 1,2 6 3,-5 4-5,0 4 0,1 6 1,-2 4-2,0 1 1,4 8-2,-3 0-2,2 9-10,-3 4-7,-2 6-14,-1 7-57,0 2-105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1.1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3 102 311,'0'3'71,"-2"-8"-32,1-1-13,1-2 22,0 4-24,1 0-15,2 0-9,3-2 0,4 2 1,3-2 0,7-2 2,5 0-3,4-2 3,-2 0-2,5 2 0,-2 2-1,-2 2 0,-4 0-20,0 2-81,-7 4-50</inkml:trace>
  <inkml:trace contextRef="#ctx0" brushRef="#br0" timeOffset="321">72 263 349,'1'10'101,"1"-6"-101,-2-4 8,0-2-1,1 0 33,4 0-38,5-1 0,6 0 3,5-1-1,4 0-3,2 0-1,-4 1 0,-1 2-2,-2 1-43,-3 4-63,-2-4-33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0:58.0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70 92 173,'0'-4'80,"0"-2"-69,1 0 13,-1 0 23,0 2-30,0-2 4,-1 2-4,1 0 16,0-2 18,-2 0-37,2 2 23,0-2-7,-1 0 5,1-2-20,-2 4 2,0-3 4,0 6-13,1-1-5,-1 0 0,2 2-3,0 0-3,0 0-1,-2 2 4,2-2 0,0 2-1,0 2 2,0 2-1,0 2 0,-1 0 0,-1 2 1,0 2-1,-1 0 0,1 2 0,-1 2 4,-1 0-5,1 0 1,0 4 0,-1 0 5,1 0-4,-1 0-1,0 2 6,1-1 1,-1 1-9,3-3 2,-3-1 0,3 0 5,-1-3-3,2-3-2,-2-4 1,2-2 0,0-2-2,-1-4 1,1 0 0,0 2-1,0-2 1,0 0 0,1 2 1,-1 2 3,-1-3-7,1 4 3,0-3 0,0-2-2,0 0 2,1 0-5,-1 0-17,0 2-84,2 0-10</inkml:trace>
  <inkml:trace contextRef="#ctx0" brushRef="#br0" timeOffset="1409">297 218 157,'0'0'49,"2"-1"-14,0-4 4,1 3 2,0-2-22,-2 1 1,3-1 4,-2 1 20,-1-1-18,1 2 10,2 0-6,-4 2-6,1-2 18,1 0-11,-4 0 0,2 0-17,0 0-8,0 2 11,0 2-17,0-2 0,0 0 0,0 0 5,2 2-7,-2-2 2,3 0 0,4 0 11,5-2-8,4 0 1,2 0-3,4 0 10,1-2-12,1 0 1,-2 0 0,1 2-1,-1-2 2,-4 2-1,-3 0 0,-3 2 2,-5-2-4,-4 2 2,-1 0 0,-2 0-6,0 0-9,0 0-18,-2 0 1,1 4-31,-5 4-39,-2 2-53</inkml:trace>
  <inkml:trace contextRef="#ctx0" brushRef="#br0" timeOffset="1933">391 289 214,'0'4'106,"0"0"-56,-2-4-1,2-3 42,2 2-19,1-2-51,1-1 15,0 0-19,3-2 1,2 2-12,-2-1-5,5-4 14,0 5-14,3-1 1,4-2-1,2 5 9,0-2-9,2 0-1,-1 2 0,-2 0 5,-4 0-5,0 0 0,-5 0-3,-5 1 10,0-2-9,-5 2 2,1-2 0,-2 1-3,0 0 3,1 2-6,1 0 1,0 2-52,-2 0-9,-2 5-84,-3-2-89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4:34.7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218 0 280,'-19'37'127,"-3"-11"-95,5-12-32,4-11-2,6 1 2,2 3 0,3 2 1,2 3-1,-2 6-6,6 6-44,1 8-49</inkml:trace>
  <inkml:trace contextRef="#ctx0" brushRef="#br0" timeOffset="193">52 804 433,'-16'23'48,"3"-9"-38,3-11-10,0-6-9,7 6 4,3 1-10,3 2-4,1 3-22,0 4-6,2 5-68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3:47.6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62 422 142,'-1'-2'29,"-1"-2"-19,1-1 6,-3 1 1,2-1-1,1 0 5,-1 0-14,0 1 10,-1 0-12,1-2 8,-3 2-9,1 0 5,1-2 5,-1 2 9,0 0 4,2 0-3,-1-1 2,2 4 7,-1-3 7,0 0-13,0 0 2,1 1 2,-1 1-6,1-2 1,-1 4-16,0 0 5,2-1 0,0 1-8,-2 0-1,2-3 2,0 3-2,0 0 6,0-1-1,0 1-2,0 0-3,0 0 0,0 0-3,0 0 4,0 0-6,0 0 0,0 0 1,0 1-2,2-1-2,0 0-2,1 0 3,6-1 1,4-2 5,9 2-5,4-4 2,8 0-2,2-2 2,5 1-2,2 1 0,4-2 0,5 1 0,4 2 0,3 0 0,-1-2 0,-3 2 0,-6-2-1,-7 4 1,-9-2 0,-9 4 0,-10-2 0,-5 2 0,-5 0 1,-4 0 0,0-2-1,0 2 0,0 0 1,-3 0-1,3 2-4,-1-2-1,1 2 0,-2-2-3,-2 6 5,-5 2 2,-8 6 2,-6 8 0,-6 8-1,0 2 0,-3 4 0,0 5 0,0 1 2,-3 4-1,1 2-1,1 2 0,0-2 0,2 2 0,3-1 2,4-3-3,1 2 1,3-2 0,2-2 0,3-2 3,0-4-3,3-4 0,2-3-1,-7 47 1,17-70-1,0 0 1,0-2 0,0 2 0,2 3-2,2 0 2,0-1 2,2 0-1,2-2-1,5-2 2,4 0-2,6-4 1,7-2 0,9-4-1,4-4 0,5 0 0,1-2 0,3 0-1,-5 0 1,-2 0 1,-5-1-1,-3 4 0,-6 1 0,-4 0 0,-7 2 0,-6 0 1,-6 2-1,-3 2 1,-4-3 0,-1 3-1,0 0 1,0 0 0,3 0-1,-3 0 2,-3 0-2,3 0-2,0 0 2,0 0 0,0 0-1,0 0-2,0 0-7,0 0-44,0 3-23,3 1-60,-2 0-101</inkml:trace>
  <inkml:trace contextRef="#ctx0" brushRef="#br0" timeOffset="1387">1220 771 360,'-7'4'82,"3"-4"-35,-3-4 23,4-3-20,1 6-10,2 1-28,0 0-4,-2 0-4,4 0 5,-2 0 2,0-2 3,2 2-4,-1 0-6,-1 0-3,2 2 4,2-2 2,3 1 39,9 3-26,4-1-14,6 1 0,1-4-1,5 2-2,0-4 0,-1 2-1,3-3-2,-2 2 0,-6 1 2,-1-3-2,-5 2 0,-4 2 2,-6-2-3,-4 1 2,-2 0-1,-3 0 2,-2 0-1,1 0-1,0 0 1,1 0-1,-2 0-1,1 0-3,0 0-5,0 0-32,-2 1-17,4 2-56,-1-2-44</inkml:trace>
  <inkml:trace contextRef="#ctx0" brushRef="#br0" timeOffset="2129">1940 356 287,'-3'-7'39,"2"-3"-1,-2 0 2,2 1-1,-1 0 10,2 0-26,2-2 5,2 1-3,-1-5-1,1 0-9,2 1 29,-1 0-35,3 0-6,2 4-2,5-4 3,9 2 0,5-2-2,9 4 0,5 2 0,2 4-2,0 6 1,-3 6 0,-2 6-1,-5 10 1,-5 10 1,-3 13-2,-7 8 2,-9 16-1,-5 7 0,-12 6 0,-8 6 0,-13 2 1,-11 3-3,-9-5 2,-6-4-2,-3-9 2,1-14 0,5-13-1,5-11 0,5-13 0,6-8 1,6-10-2,3-6 2,6-8-2,5-8-1,1-8 0,10-11-10,5-6 0,6-3 9,5-3 2,6 8 1,0 2-1,-3 13 1,1 6-1,-2 10 1,-1 6 1,-1 10 0,2 8 0,0 8 0,1 10-1,1 8 0,5 3 1,0 1 0,6-2-1,2-4 0,3-4 0,3-6-1,-1-6 1,-2-8-1,-4-6-3,-4-8-57,-5-8-50,-4-12-47</inkml:trace>
  <inkml:trace contextRef="#ctx0" brushRef="#br0" timeOffset="2751">2416 877 362,'9'-52'69,"1"4"-12,3 2-11,4 3-33,3 9-5,5 6 2,5 6-5,2 6 1,0 8-4,0 6 0,-6 6-1,0 8 1,-3 6 1,-4 4 0,-5 7 0,-1 4-2,-4 7 2,-7 5-2,-6 5 0,-6 0-1,-7 0 0,-2-6 0,-5-6 0,4-8 0,3-10 0,6-8 1,4-6 5,4-6 0,1-3-5,4-10-1,8-7 0,3-10 0,9-12 1,5-4-1,1-4 2,0 4-1,-4 4 1,-6 3 0,-3 3 1,-3 6 4,-4 0 3,-1 2 5,-2 4-6,-2 4 1,-1 6-4,-2 4-2,2 4-4,-2 4 0,0 2-1,-2 2 0,2 6 1,-4 10 1,0 10 0,-3 16-1,-2 9 2,1 11-2,0 2 0,2 4 0,3-4-2,6-4 2,4-8 0,2-7 1,3-14 0,2-6-1,2-11 0,4-9 2,5-8 0,7-9 0,6-6-1,3-7-2,1-3-1,-5 2-25,-10 5-104,-9 2-237</inkml:trace>
  <inkml:trace contextRef="#ctx0" brushRef="#br0" timeOffset="4463">3595 861 145,'-2'0'82,"1"0"-38,1-2-1,-2 0 20,2 0-12,-2 0-37,2 0 23,0 0 15,-2 0-9,2 0-15,-1 0-4,-1 0 7,2 0-8,0 2-4,-2 0-3,2 0-3,2 0 3,-2 0 2,0 0-7,0 0-2,0 0-4,0 0-2,0 0-2,0 2 0,0-2 0,0 0-1,0 0 1,0 0-1,0 0-1,-2 0 1,2 0-1,2 0-1,3 2 2,7 0 2,8 0-1,10 0 1,10 0 0,10-2 1,5-2-1,7 0 0,2-2-1,0 2 1,-3 0-2,-4 0-1,-10 0 1,-11 0 1,-12 0 3,-11 2 0,-7-2 17,-2 2-4,-5 0-4,1-2-7,0 2-6,-3 2-2,3-4-1,0 2-18,0 0-30,3 2-13,-3-2-29,0 0-132</inkml:trace>
  <inkml:trace contextRef="#ctx0" brushRef="#br0" timeOffset="5080">4312 189 598,'-5'-48'71,"-2"4"-23,2 4-17,1 14-18,3 12-13,2 11-2,5 7 2,4 9-1,6 9 1,8 16 0,7 12 1,3 12-1,1 8-3,-1 3-4,1-3 2,-4-6-4,3-12 8,-1-14-5,0-12 5,-2-10 1,-3-14-1,-1-12 2,0-16-2,-3-14 3,4-14-2,0-12 1,-1-9-1,-4 3 2,-3 6-2,-4 6 1,-2 14 1,-6 12 0,-1 10 1,-2 8-3,-1 8-2,-1 8-3,2 6 5,3 12 1,2 12 0,0 20-1,0 14 0,2 20 0,-2 8 0,-2 11 1,4 1-1,0 0 0,-2-5-1,0-7 2,-2-8-2,-5-10 3,-4-11-3,-8-15 1,-7-8-4,-6-10 3,-6-8 2,-7-6-1,-4-6 3,-3-8-2,0-2-2,3-6 3,1-2-3,7-2 1,4 0-1,6 2-13,5 0 0,8 2-36,5 2-143,9-2-19</inkml:trace>
  <inkml:trace contextRef="#ctx0" brushRef="#br0" timeOffset="5762">5518 811 588,'-2'-4'40,"-1"-4"22,2-5-16,-1 2 10,4-1-27,-2 12-9,0 1-18,8-4-1,5-4-1,18-1 1,12-3-1,15-3 0,11 2 3,6-2-3,-2 0-2,-2-1-1,-13-1-3,-11 2-7,-17 0 7,-12 0-34,-12-4-16,-12 0-44,-14-4-72,-12-2 33</inkml:trace>
  <inkml:trace contextRef="#ctx0" brushRef="#br0" timeOffset="5982">5805 347 268,'-21'-30'117,"6"6"-21,5 4-3,7 8-66,0 6-19,6 8-5,1 4 4,7 12 22,3 8-6,6 14-5,6 10-5,2 13-5,-3 5-6,-1 6 1,-3 5-2,-2 3 1,-6 0-2,0-2 0,-3-6-1,-1-8-6,-4-10-27,-4-7-57,1-13-137</inkml:trace>
  <inkml:trace contextRef="#ctx0" brushRef="#br0" timeOffset="6252">6230 512 286,'10'-66'326,"2"-1"-277,6-1-23,9 4-17,12 16 0,2 16 16,6 8-16,3 8-5,-3 10-1,-1 8-1,2 8-2,-3 8 1,-7 10-1,-3 8 0,-10 15 0,-6 4-2,-11 8 2,-12 3-1,-7-2 0,-13-2-1,-7-6 1,-6-6 1,0-8 0,2-5-2,6-13 1,12-8 1,4-6 2,7-10 0,2-8-1,8-9-1,6-10 0,12-14 0,11-9 2,14-12-2,8-10 0,2-10 0,-2-2 2,-3-3-2,-9 9 0,-8 10 0,-8 14 1,-10 18 0,-7 12 5,-6 10-4,-4 7-2,-1 6-8,-4 9 8,-8 12-1,-7 10 1,-6 18 0,-5 18 0,-3 10 0,4 6 1,4 3-2,2-1 2,7-10-1,7-5 1,7-10-1,5-6-2,8-11 2,7-10 1,6-8 3,10-10-3,11-10-1,6-10 0,8-4-1,-1-8 1,-8 0-12,-11 0-42,-14 4-168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3:55.7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60 235 104,'0'-12'60,"0"-2"-53,0 0 26,-3 0-17,2 2 17,-1 0-9,-1 0-8,-1 2-2,3-2 21,-4 0-23,2 2 6,-1 0-3,0-2-1,-2 4 0,3 0 13,-2 2 2,1 0 14,1 2 3,0 0 14,1 2-33,0-3 1,1 4-14,1 1-5,-2-3-1,2 3 3,0 3-3,0-3-2,0 0-5,2 0 1,-2 1-1,3 2 0,4-1 4,8 2 7,13-2-1,11-2-2,8-2-5,5-2 0,1-2-2,-5-2-2,-6 2 1,-7-2-1,-10 4 0,-8-1 0,-9 4 0,-5-2-2,-3 3-4,0 3-29,-1 1-36,-7 6 16,-8 9-107,-5 4-133</inkml:trace>
  <inkml:trace contextRef="#ctx0" brushRef="#br0" timeOffset="500">109 397 497,'-3'17'65,"3"-9"-42,-1-8-8,1 2 44,1 0-25,4 0-18,10-2 10,9-2-4,9-4-3,10 0-10,2-2 1,1 2-9,-6-1 2,-5 3-3,-7 3-1,-6 1-1,-9 0-3,-4 0-4,-4 1-13,-5-1-17,2 3-29,-4 1-20,-6 6-97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3:58.1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26 510 340,'-6'-6'108,"1"0"-18,-2-6-27,3 4-16,1 0-7,2 0-17,1 4-2,0-2-10,0 4-7,0 2-3,0 0-1,1 2-1,9-2 1,11-2 1,12 2 0,13-2 0,9 0-1,7 0 0,-1-2 3,-4 0-3,-2 1-2,-7 2 1,-6-1 0,-11 2 1,-11 0-1,-6 0 1,-6 0-5,-4 0 4,-4 0-5,0 0 4,-2 0-6,0 0-8,2 3 15,-3 6-1,-4 5 2,-5 8 3,-5 8-3,-7 8-1,-4 10 1,-3 7 0,-2 9 0,-64 144 0,79-174 0,1 0 0,3-2 1,1 0-1,-12 30 0,4-1 0,4-9 1,2-4-1,3-10 0,7-8 0,2-6-1,3-6 1,1-5 0,6-2 1,1 1 1,9-3 0,10-5-1,10-3 1,9-2-1,9-6 1,4 1-2,-1-2 1,0 2-1,-10 0 0,-6 0 1,-11 2-1,-9 2-2,-10 0 2,-5 0 1,-4 0-1,-3 2-1,0 2-1,0-2-9,-2 2-41,1 5 8,-1 2-100,0 1-131</inkml:trace>
  <inkml:trace contextRef="#ctx0" brushRef="#br0" timeOffset="960">1076 959 405,'-2'-10'107,"-1"-2"3,-1-2-68,3 4 5,1 0 9,0 4-21,0 2-2,1 0-21,-1 2-10,4 2-1,9 0 2,14-2 1,14 2-2,13-2-1,6 2-1,0 2 0,-8 0-1,-9 0 0,-9 0-8,-9 0-19,-8-2-7,-9 2 11,-5 0-16,-3 0-34,-6 0-195</inkml:trace>
  <inkml:trace contextRef="#ctx0" brushRef="#br0" timeOffset="1260">1722 393 494,'10'-23'49,"-1"-1"27,-1 2-38,2 1-34,5 10 4,1 4-3,5 7-5,6 4 1,1 10 1,0 7-2,1 5 1,1 3 0,-2 0-1,-1-4 0,-2-2 0,1-7 0,-5-6 0,1-2 1,-4-8-1,-3-6 2,3-8-1,-1-8-1,2-8 0,-1-9 1,2-6-1,0-5 1,-1-7 0,-3 3-1,-1 2 1,-3 8 0,-3 10 1,-3 12-2,-5 8-2,2 7-1,-2 11 3,1 13 0,-1 13-2,-1 14 2,0 12 2,-3 8-2,-1 5 0,3 4 0,1 6 1,0 7 0,1 6 0,3-2 0,-5-5-1,-5-11-1,-4-12 1,-5-10 0,-6-8 0,-6-8-4,-7-5 4,-2-5 4,-8-7-4,-1-2 4,0-3-4,-2 0 0,-2-4-1,6 0-1,2 0 2,2 2 1,6-2-1,4 4-6,4 4-21,2 0-46,1 6-87,4-2-143</inkml:trace>
  <inkml:trace contextRef="#ctx0" brushRef="#br0" timeOffset="2470">2682 919 283,'-2'-4'54,"0"-4"29,0 0-39,1 4 52,1-2-36,-2 2-19,2 2-16,0 2-3,0 0-1,0-2-8,3 4-12,8-2 2,13-2 3,15 2-2,13 0-2,8-2-1,6 0 1,-7 0-2,-2-2 1,-4 0-1,-9 0 0,-9 0 1,-11 0-1,-11 2 0,-8-2-3,-3-2-20,-6 2-51,-1 0-143</inkml:trace>
  <inkml:trace contextRef="#ctx0" brushRef="#br0" timeOffset="2800">3359 466 451,'6'-22'69,"8"-2"3,9-4-50,9 1 4,6 8 6,5 1-19,4 0-7,-2 7-2,0 7-3,-3 8-1,-1 7 1,-7 8-1,-6 9-1,-12 11 1,-9 7-1,-13 10-1,-8 6 0,-13 2 1,-8-2-7,-6-1 6,-4-13-12,4-8 12,3-10-2,7-8 4,10-10 3,5-8-1,8-6 2,4-6-4,6-8 3,7-8-3,11-10-2,10-10 2,13-10 4,8-11-4,4-3 0,0-2 0,-3 2 1,-7 10 0,-9 12 0,-9 14 0,-10 11 0,-9 12-1,-4 6-4,-6 10 1,-5 4 3,-8 14 0,-8 8 1,-4 14-1,-4 11 0,0 8 1,4 4 4,5 0-4,8-2-1,5-5-2,8-9 2,9-10 1,11-6-1,7-6 0,14-6-1,14-6 1,4-2-4,4-7-112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27.5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157 294 315,'5'-22'51,"-3"3"44,-6 1-29,0 1 8,2 7-25,0 4-27,0 4-22,2 2-4,0 6 4,-3 6 0,-4 10 3,-4 13 7,-3 12-5,-2 10 1,-1 7-6,0 4 3,4 4-1,-2 1 1,3 1-3,4 2 0,1-6-1,4-4 3,0-8-1,0-9-1,3-13-4,-1-9-13,1-6-14,0-7-24,0-4-45,0-2-73</inkml:trace>
  <inkml:trace contextRef="#ctx0" brushRef="#br0" timeOffset="425">1001 325 182,'20'-22'99,"-8"0"-34,-7-2-11,-7-5 0,-3 0 0,-1-4-20,-4 3 11,-4 0-14,0 2-13,1 2-14,0 6 3,3 4-4,0 4-3,-2 6-1,-6 10-4,-2 4 1,-5 10 0,-4 6 3,-3 4 1,3 6 0,-5 0 0,4 2 0,2 2 0,3 0 1,1 5-1,6 1 0,5 4 2,3 4 0,3 6 0,5 2-1,4 3 1,2 6 1,5 4-1,-1 5-2,1 0 1,-1 3 0,-1-9 0,0-4 0,-4-6-1,-2-6 1,-2-6-1,-2-2 0,-6-6 0,-1-7 1,-3-6-2,0-2-1,-1-5-7,0-6-39,1-4-42,0-6-48</inkml:trace>
  <inkml:trace contextRef="#ctx0" brushRef="#br0" timeOffset="905">491 1101 388,'-3'-11'85,"2"2"-40,-3-1 11,1 1-10,3 5-16,3-1-17,5-1-5,8-6 2,7-1 0,9-2-4,10-2 0,6-1-3,4-2-2,3-4-1,5 2 0,1-2 0,3 6 0,-5 2-1,-9 8 0,-13 0-1,-14 4 0,-13 4 2,-5-2-1,-7 0-20,-1 4-55,-2 0-90,-2 2-159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4:37.91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43 840 185,'-1'0'61,"-1"-4"-24,-2-2 13,3 2-31,-1-2 26,-1 0 1,2-2-20,-3 2 34,1-2-20,0 2-16,-1 0 26,1 2-44,1 0 0,1 2-2,-3 0-2,2 2 4,2-2-6,-1 2 2,1 0 0,0 0-2,0 0 0,0 0 0,0 2 0,0-2 2,0 0-1,0-2 1,-2-2-2,2 0 0,0-6-3,0-6 2,5-2 1,3-3 0,4-2-1,2-1 1,4-1-1,0 7 1,6 3-1,3 4 1,1 5 0,5 6 0,4 8-2,0 8 1,0 9 0,-2 7 1,-4 8 0,-6 8-1,-5 6-3,-5 4 4,-8 4-5,-7 2 3,-8 3 1,-6-1-2,-2 0-3,-4-6 2,0-8 1,4-14 3,3-13 1,5-14 1,1-7 1,2-10-1,2-12-2,1-14-2,7-16 1,5-14 2,12-12-2,6-8 2,9-3 1,2 1-2,-1 4 2,0 8-1,-4 9 1,-6 13-2,-4 16-3,-6 12-20,-6 12-88,-2 12 15,-5 10-11</inkml:trace>
  <inkml:trace contextRef="#ctx0" brushRef="#br0" timeOffset="726">866 964 357,'5'0'51,"-2"-1"-35,-3-4 2,0 1 47,0 2-10,2 2-44,-2 0-9,3 0 1,0 0 1,3 0 0,4-2 6,-1 2-1,3-4 0,0-2-3,3-2 6,-1-8-5,4-4-4,-1-6 1,-1-2-3,-3-8 1,-1 2 3,-7 0-4,-3 2 7,-5 5-7,-9 5 0,-5 11-2,-9 7 1,-88 41 0,85-16 0,4 3 0,2 2 0,3 2 0,-22 26 1,5 4-1,9 0-1,6-2 1,9-3-1,6-3 0,7-6 1,8-6-1,4-6 0,7-10 0,2-12 1,7-10-3,4-14 3,1-12 3,3-10-1,-4-10-1,-4-2-1,-1 0 1,-5-1 0,-6 5 0,-1 10 0,-5 6 0,-3 10 7,-4 8-7,-1 6-1,0 4-4,1 6 4,2 6 0,0 8 0,5 8 0,-2 4 0,2 4-1,-1-1-1,1-3 1,-2-4-1,2-4-7,-2-6 5,1-8-5,-1-4 8,-1-12-1,3-6-2,1-10 1,3-6 2,3-8 1,-2-3 2,1-1-1,1 2 1,-2 2 9,0 8-10,-1 6-1,-3 6 0,0 6-1,0 4 1,1 6-2,2 6 2,4 6-2,-2 6 2,-2 6 2,-3 4-2,1 2 0,-3 2 1,-2 0-2,3 3 1,0-2 0,2 0 1,2-5-1,1-4-1,-1-6-1,0-6 2,-2-8 0,0-4 1,-1-10 0,1-10 0,1-7 0,3-6 1,-2-7-2,3-5 0,1 0-3,2 0 2,2 3 0,0 8 1,-5 10 0,-4 6-4,-3 10 4,-3 8 0,-1 8-1,1 4 1,2 8 1,-1 6-1,-1 6 0,1 4 0,1 1 0,1 0 0,3 2 0,5-3 0,4-3 0,1-2-1,-1-7-3,-2-8-49,-2-6-62,2-12-38</inkml:trace>
  <inkml:trace contextRef="#ctx0" brushRef="#br0" timeOffset="1831">2251 375 458,'8'-46'77,"-4"7"-10,-6 8-16,-2 7-40,3 13-4,-1 9-7,1 11-1,-2 9 1,-4 15 1,-5 14 0,-4 11 0,0 10-1,-4 2 0,1 2 1,3 1-2,2-1 2,3-2-2,6-4 0,3-6 1,5-3-1,4-7-7,1-9-15,5-8-31,0-11-21,2-12-3,5-14-67</inkml:trace>
  <inkml:trace contextRef="#ctx0" brushRef="#br0" timeOffset="2078">2381 812 292,'19'-64'77,"-6"4"1,-4 7 17,-5 9-30,-2 10-13,-2 10-37,0 8-5,-2 10-10,-1 4-4,-4 10 4,-6 8 0,-7 10 2,-5 10-2,-5 11 0,0 4 0,1 2 0,4 1 0,5-4 0,5-4 0,7-4 0,5-6 0,4-6-2,5-6 0,7-6 1,5-6 1,9-9-1,5-7-2,6-3-19,2-4-79,3-4-55</inkml:trace>
  <inkml:trace contextRef="#ctx0" brushRef="#br0" timeOffset="2448">3096 624 570,'-1'-22'58,"-3"-3"-9,1 1-18,-1 2-26,3 12 11,1 6-16,0 10-6,-5 10 6,-5 10 1,-5 16 0,-5 11 0,-4 9-1,-1 2-2,2 0 2,0 0 0,1-8-4,4-4 1,3-10-4,3-7-12,4-9 7,1-10 10,4-10 0,3-12 2,1-14-9,8-15-8,4-15 12,7-16-4,10-14-34,5-10-38,6-8 48,0-7 33,-1 1 2,-3 8 56,-7 8-35,-2 11-10,-3 15-4,-1 16 7,-5 12-16,2 14 3,-3 14-6,-1 14 3,0 14 0,0 14 3,-4 12-2,-2 12 0,-4 11 0,-5 3 2,-2 4-2,1-2 0,1-2 1,1 1-2,1-7 0,2-6 1,0-6-1,-3-8 0,2-8 2,-3-8-4,1-10 1,-2-8 1,-1-6-1,-1-5-15,-5-6-145</inkml:trace>
  <inkml:trace contextRef="#ctx0" brushRef="#br0" timeOffset="3007">3068 776 378,'-22'-4'138,"5"0"-72,7-2-41,7-4 28,2 8 0,2 0-41,6 0-12,6-2 4,11 2-4,7-2 0,13 0 1,2-2 2,3 0-2,-2 1-1,-2 4 0,-7-3-9,-7 4-10,-11 0-8,-7 0 0,-8 0-48,-8 1-233</inkml:trace>
  <inkml:trace contextRef="#ctx0" brushRef="#br0" timeOffset="3304">3618 104 415,'15'-26'91,"2"6"-89,0 0 6,-1 10 11,4 12-6,2 10-4,-1 14-6,1 14 0,-2 14 2,4 12-3,-4 10 4,0 13 1,-4 5-6,-3 7 0,-10 0 2,-9 0-3,-10-7 0,-14-4 0,-15-6-2,-13-9-6,-10-9-28,-12-10-47,-5-12-59</inkml:trace>
  <inkml:trace contextRef="#ctx0" brushRef="#br0" timeOffset="3674">2799 68 160,'-13'-26'207,"-1"4"-135,-1 8-66,-2 4 0,-8 16 17,-5 16 11,-6 14-8,-8 18 1,-1 16-15,4 14-7,2 11 0,9 9 4,6 2-6,10 5-3,8 3 0,13-4 2,8 3-2,15-7 0,14-8 0,16-10-4,13-9-137</inkml:trace>
  <inkml:trace contextRef="#ctx0" brushRef="#br0" timeOffset="4280">4407 565 351,'-2'-4'154,"2"-4"-77,2-2-6,3-6-68,6 4 13,5 4-9,7 2-7,9 4-1,4 4-15,4 6-36,1 6-127</inkml:trace>
  <inkml:trace contextRef="#ctx0" brushRef="#br0" timeOffset="4465">4403 750 489,'-20'22'98,"8"-8"-97,6-12 3,6-2 39,3-2-8,6 2-27,8 0-8,15 0 0,10 2-13,10 2-95,2-2-137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4:42.60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 1235 106,'-2'-10'331,"-1"-4"-245,3-2-33,-3-4-16,1 4 5,0 2-13,2 0-21,0 2-2,4 2-6,2-2 0,4-2 2,5-3-2,9-1-1,2 0-3,8-1 4,4 2 3,2 3-3,2 6-1,-2 4-1,2 8-1,-5 7 0,-2 7-6,-5 6 5,-7 8 1,-8 10 3,-8 6-1,-12 4-2,-5 2 3,-10 2 0,-3-4 0,-3-4 0,3-7 1,0-11 1,2-8-2,3-10 2,5-8 7,1-10 6,4-10-8,3-12-5,8-13 7,10-10-2,11-11-3,11-9-4,12-1 0,9 2 0,5 6-16,1 16-11,-3 11-14,-5 21-72,-5 12-31,-7 12-40</inkml:trace>
  <inkml:trace contextRef="#ctx0" brushRef="#br0" timeOffset="425">942 1061 188,'27'16'55,"-5"-6"30,-8-8 95,-7-6-106,-4-6-35,-3-4-1,0-4-18,-3-2 0,-4-2-13,-1 0-4,-5 5-3,-8 5 0,-3 6 0,-5 10-2,-6 10 2,-1 11-1,0 11 0,3 6 1,2 6 1,8 4-1,7-4 0,6-2 0,6-4-5,8-6 4,4-9 0,2-5-1,7-12 2,6-10 0,7-9-1,4-9 0,6-8 0,-2-8-1,-1-6 2,-4-2 0,-2 4 1,-7 4-1,-5 10 0,-6 6-1,-6 10-2,-4 6 0,2 8 2,-1 8-2,-3 8 2,2 6 1,-3 6-1,-3 6 1,0 0-1,-1-2 1,3-2 0,1-6-1,3-1 1,2-8-1,5-4 1,4-7 0,3-4 0,0-8 0,4-8 1,-1-11-2,1-4 4,1-8-4,0-7 2,0-2 0,-1 0-1,-1 4 0,1 6-1,-5 10 1,-2 8-1,-1 8-1,-1 6 1,-2 10 0,0 4 0,-2 8 1,-3 8-1,0 4-1,-2 9 2,2 0 0,2 1 0,2-1 0,2-5 2,1-8-2,1-8-2,3-10 2,-2-6 1,5-10-1,1-12 1,2-10-1,1-14 0,2-11 1,2-4-1,2-8-2,2 1 2,2 8-1,-1 8 1,-4 12-2,-1 12 0,-5 12 1,-5 12 0,-4 12 0,-2 10 1,-2 12 0,-4 12-1,5 6 1,0 9-1,7-1 2,4-4-2,4-4 1,4-10-16,1-6-88,0-12-33,2-10-143</inkml:trace>
  <inkml:trace contextRef="#ctx0" brushRef="#br0" timeOffset="1374">2446 321 473,'17'-64'22,"-4"15"59,-6 16-63,-4 11-17,0 17-1,-1 21 0,0 14 4,-4 19 3,-5 17-7,-4 22 1,-8 12 3,-4 12-3,0 7 0,-3 1-2,7-2 1,2-7-2,6-11 1,8-12 1,5-12-3,5-17-25,1-15-41,2-16 36,3-18 0,4-16-11,2-16-20,1-12 24,-1-14 39,3-10 1,-2-9 4,0-5-2,-1-2 5,-2 3 29,-6 9 4,-3 10 5,-6 14-16,-5 12 2,-4 12-25,-7 16-5,-9 10 6,-5 12-2,-10 16 0,-3 10 2,-1 9 2,7 5-8,4 0 1,9-2 2,7 0-3,8-6 0,10-3 0,13-7 0,9-10 0,13-8-1,12-8-16,11-8-125</inkml:trace>
  <inkml:trace contextRef="#ctx0" brushRef="#br0" timeOffset="1930">3514 774 383,'1'-6'75,"2"2"-75,1 2 0,-2 6 2,-4 12 5,-3 12 5,-5 12 1,-5 12-5,-5 12 4,-5 7-5,-4 5 1,1 2-6,1 0 1,4-4-3,3-9-2,4-7 2,6-14 0,4-14 0,2-12 0,4-10 13,6-14-13,5-16 0,6-14 1,7-18-1,4-17 0,9-13-3,5-10 0,6-10-13,7-7 4,2-1 12,0 6 0,-5 8 4,-6 16 2,-6 19 1,-6 23-4,-7 18-3,-2 18 0,-7 14-1,-5 16 1,-2 18 4,-10 15-4,-4 13 0,-7 10 3,-6 8-2,0 0 0,1-1-1,0-7 0,5-4-1,1-8 1,3-8 0,-1-12-1,2-7 1,-1-13-6,-5-10-46,-2-8-108</inkml:trace>
  <inkml:trace contextRef="#ctx0" brushRef="#br0" timeOffset="2411">3482 1151 434,'-32'-28'82,"10"2"-32,7 4 2,10 6-9,5 5-22,9 6-15,6-1-3,13-1 2,14 6-5,10 2 4,9 2-2,3 1-2,1-2-1,-5 2-1,-1-4-6,-7-2-23,-1-6-45,0-4-113</inkml:trace>
  <inkml:trace contextRef="#ctx0" brushRef="#br0" timeOffset="2626">4319 646 317,'10'-32'43,"-1"-3"65,2 2-87,1-2 53,0 9-26,-4 4-11,-2 10-27,0 4-10,-5 6-2,-1 6 2,2 10 2,-2 10 0,-3 14-2,-4 14 3,-3 15-2,-5 11 2,-5 10-2,-5 2-1,-1 3 1,0-5-1,3-4 0,4-6-1,4-2-2,5-4 1,7-5-105,4-9-232</inkml:trace>
  <inkml:trace contextRef="#ctx0" brushRef="#br0" timeOffset="3816">5004 273 277,'7'-33'66,"0"0"-25,-6-2 33,-1 2-4,-3 4 1,0 5-30,-2 6-12,1 8-21,3 4-8,-5 10 0,-1 16 0,-6 20 2,-3 22-2,-6 26 2,-3 27-2,0 13-2,3 7 2,0-1-2,2-8 1,2-14-8,0-15-24,-2-17-17,0-16-64,-4-10-4,-1-15-55</inkml:trace>
  <inkml:trace contextRef="#ctx0" brushRef="#br0" timeOffset="4086">4687 1177 232,'7'-24'119,"1"-2"-60,1 2-34,7-4-5,6 4 15,4 3 2,4 3-9,4 4-16,1 6-3,2 5-3,-3 5-5,0 6 2,0 6-3,-5 5 2,-3 6-1,-4 5-1,-6 6 3,-8 2-3,-6 2 2,-11 0 1,-8 3-2,-12-6 1,-10 2-1,-9-6-1,-7-2 0,-5-9-2,-4-6 1,-1-4-4,5-8-10,7-4 2,13-4-11,11-4-88</inkml:trace>
  <inkml:trace contextRef="#ctx0" brushRef="#br0" timeOffset="5218">5725 221 142,'24'23'49,"-4"-1"-21,-5-1-11,-5 1-2,-4 0 4,-6 0-6,-3 2 3,-4 2 1,-3 0-3,-2 2 7,0 0-11,1 1-5,2-2-4,1 0 3,3-2-3,0 0 1,0-2-1,3 2 1,0 0-2,2 4 4,2 3 0,-2 4 18,-2 2-2,2 6-10,-3 4-1,1 5-3,2 2-3,0 0-1,2-3-2,-2-6 1,0-8 0,-3-4 3,-3-8 0,0 0 17,-8-2 29,0 0-13,-7 1-20,0-1-16,-4-1 3,2 0-4,-1-1 5,2-4-4,2-2-1,0-4 1,0 0 0,0-2 2,-2-2-3,-5 0 0,-1 0-2,-4 0 2,1 2 0,-1 0-2,3 2 1,4 0-2,5 2-13,4 0-68,-3 3-21,1-2-65</inkml:trace>
  <inkml:trace contextRef="#ctx0" brushRef="#br0" timeOffset="6230">3617 226 235,'22'-18'47,"-5"-4"-8,-4-4 15,-5 0 12,-1 0-3,-4 4-16,-1-2-3,-2 6-20,-3 2-8,-3 4-1,2 2-14,-5 6-1,-4 2-1,-4 4 1,-5 4-1,-59 32-2,61-26-4,1-2-2,3 2-1,-3 0-1,-16 10 1,0 0 1,3 0 5,4-4 1,1 0-2,4-4 0,6 0 3,2 1 2,3-1-2,4 0 1,2 4 1,-1 0 1,1 2-1,3 6-1,-2 2 1,-2 4 0,0 6 0,-2 6 1,-1 8 0,-4 11 0,1 5 0,-2 10 0,-2 2 0,-1 2-1,-2 0 0,2 1 1,-4-5 1,0-2-2,4-2 2,-1-3-2,3-6 1,2-2-3,6-3 2,2 2-1,3 1 1,3-5 0,3 0 1,-1-8-1,2-6-1,-1-4 1,-1-6 1,-4-2-1,-3-2 1,-3-1-1,-2-2 1,0-3 1,0-2-2,3-4-1,2-1-3,3-5 4,4-1-2,3 0 2,9 1-1,7 0-1,13 2-14,11 2-116,15 0-80</inkml:trace>
  <inkml:trace contextRef="#ctx0" brushRef="#br0" timeOffset="7700">5561 255 178,'-7'-8'35,"2"0"6,1-1-21,1 1 12,0 1-11,-1-1 35,1 1-48,0 1 52,3 2-35,-2 0-22,2 0 10,-2 0 7,2 1 2,0 0-10,0 3-7,0 0-3,0 0-2,0 3-1,0-3-2,0 0 0,0 0-2,0 1 5,4 5 0,1 1 2,5 1 1,7 2-3,5-1 8,1 0-8,3-1 2,3-1-1,0 0 0,-3-1-1,-3-2 0,-1 1 0,-7-1-2,-3 1 2,-6-1-10,0 0-38,-6 1 2,-3 4-49</inkml:trace>
  <inkml:trace contextRef="#ctx0" brushRef="#br0" timeOffset="102104">6152 850 258,'-3'-2'49,"-1"-2"8,1-2-36,2-4 7,-3 6 9,1-2-6,3 0 15,-3 0-8,1 0-4,-2-2-6,1 2 8,0-2-11,-1 2 2,1 0-2,2 2-2,-1 0 0,0 2 2,2-2-5,0 2-4,0 2-1,0 0-5,2 0 1,0-2-2,2-2-8,8-2 0,65-34 2,-60 33-3,3 2 0,2 1 1,-1 0 1,21-6-1,1 1-1,1 4 0,-5-3 0,-4 2 0,-9 2 0,-6 0 0,-7 0 0,-6 2-1,-5 2 0,-1 0-3,-2 0-5,1 0-20,0 0-18,0 2-12,-2 2 19,-2 4-19,-5 2-78,-1 4-82</inkml:trace>
  <inkml:trace contextRef="#ctx0" brushRef="#br0" timeOffset="102624">6211 1012 280,'-14'21'54,"3"-9"8,2-6-7,5-9 2,1 6 25,2-3-37,1 0-26,1 0-5,-1 1-6,0-1-4,3 0 1,-2 0 8,4 5 7,3-1-1,7 1-6,4 2 0,5-1-10,4-2 0,0 0 1,-1-2-4,-4-2 0,-5 2 0,-4 0 2,-6-2-3,-5 0 1,1 0 0,-4 0-5,0 0-10,0 0-10,0 0-13,-2-2-58,2 0-191</inkml:trace>
  <inkml:trace contextRef="#ctx0" brushRef="#br0" timeOffset="103094">7031 479 349,'-11'0'39,"1"-2"58,3-4-41,2 2 15,3 4-28,2-2-18,-2 0-7,2 0-2,0-2-4,-1-2-3,-1 0-2,4-2-1,-2-6-6,7-2 0,4-4 0,6-4 0,6-6 0,7-2 0,3 2 0,6-1 0,3 7 1,0 8-2,0 6 1,-3 6-1,-3 11 0,-4 4 0,-6 11-1,-7 10 1,-9 8 1,-9 11-1,-11 5 2,-11 6-1,-11 3 1,-9 3 0,-5-2-1,-6 0 0,2 0 0,2-8 0,7-6 0,5-8 0,7-7 1,9-11-1,7-8 0,3-6 1,7-6 0,3-5 0,3-2 1,7-2 13,8-4-2,14-1-10,12-4-3,11-4 2,4 1-1,9 1 1,2 4-1,5 2 0,0 2 0,0 4 0,-3 4 0,-7 0-1,-10 2 2,-11 0-2,-14 0 0,-11 1 2,-12-5 16,-3 0-2,-4 0-15,-1-5-1,-3 4 0,-1-2-2,4 2-3,-1-2-24,0 6-19,4-3-18,-2 4-37,2 2-106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30.1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119 76 382,'11'-8'66,"0"-4"28,-3-1-17,-3-5-43,0 9 14,-2 0-8,0 5-18,-1 1-21,0 3-1,-6 6-1,0 8 1,-9 12 0,-6 12 0,-6 14-1,-5 10-13,3 6-29,2 4-58,3-1-269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34.6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433 255 375,'10'-28'42,"-2"2"40,-2-1-55,1 8-10,-3 8 25,-1 9-15,-1 0-26,1 4 1,-1 7-2,1 2 14,1 10-3,-1 9 1,-2 3 1,-2 14-2,-6 7-1,-3 12-2,-5 12-3,-4 11 0,-1 5-3,-2 0-1,5-4 1,-2-3-2,2-5 0,4-6 0,1-8 0,2-12 0,4-10-1,0-12-8,2-7-8,0-8-16,2-5-45,-1-3-68,-2-5-131</inkml:trace>
  <inkml:trace contextRef="#ctx0" brushRef="#br0" timeOffset="415">0 930 324,'2'-7'58,"-1"-6"-18,5-1-17,4-2-8,8 2 26,3 2-5,9 2-13,7 0-4,6 0-4,8 4-5,4 2-7,5 0 0,1 2-2,5-2 0,-1 0-1,-5 0 1,-5-4 0,-8 0-1,-12-2-1,-8-4 0,-9-4-12,-5-4-14,-6-4-26,-1-6-43,-6-2-29</inkml:trace>
  <inkml:trace contextRef="#ctx0" brushRef="#br0" timeOffset="698">906 98 271,'3'-26'89,"0"4"-44,-3 2 22,2 4-38,-2 8 6,0 4-18,0 2-17,0 4-3,2 4 3,-2 4 3,0 10 7,0 8-2,-6 12 5,-2 12 3,-2 13-5,-4 5-4,1 10-2,-2 8-2,2 0 0,1 2-2,-1-3 0,1-5 0,0-10 0,2-7 1,0-7-2,2-6 1,3-8-1,0-6-1,2-8 1,3-8 0,0-8 0,0-6 1,0-6 4,1 0 1,-1-6-5,4-8-1,-1-6 0,6-10 0,2-10 0,6-6-1,1-4 1,5-5 1,3-1-1,2 0 1,2 4-1,0 4 0,2 8 0,0 8 0,-4 10 0,-1 8 0,-4 8-1,-3 8-2,-3 6 2,-5 8 1,-4 8-1,-4 10 1,-10 10 0,-4 4 2,-5 4-1,-3 3 0,-2 1 0,0-4-1,3-4 0,0-4-1,4-8 0,3-6 1,4-10-4,2-5-37,4-6-37,1-4-39,5-7-106</inkml:trace>
  <inkml:trace contextRef="#ctx0" brushRef="#br0" timeOffset="1340">1195 1021 352,'7'2'69,"-1"-2"-24,2-4-9,4-2 3,3 3 4,3 2-21,4-2-4,1 3-3,4 0-11,5-1 2,2-1-3,-1-5 0,3 2-1,0-5-2,-4-4 0,-3-2 0,-3-7 0,-5 0 0,-6-6 0,-5 1-4,-8 2 3,-4 2-2,-8 6 2,-5 6-1,-6 4 1,-2 8 1,-12 6 0,2 10 0,-2 6 0,-1 6 4,4 4 0,3 2 1,8 5-1,4-2-1,5 2-2,7 1 1,7-2-1,6 0 0,7-4 1,8-6-2,11-6 0,8-6-11,8-6-6,6-8-35,3-6-36,3-8-30,-3-8-3</inkml:trace>
  <inkml:trace contextRef="#ctx0" brushRef="#br0" timeOffset="1724">1876 1043 215,'19'-48'87,"-9"1"3,-5 5-32,0 6 22,-2 2-25,2 6-20,-2 8-14,3 4-12,-3 6-9,3 4 0,0 4 0,1 6-2,0 2 2,0 8 0,-2 4 0,-1 6 0,-4 4 0,-4 4 2,-2 4-2,-1 4 1,-3-1 0,1-3-1,1 0 0,5-6 2,-1-4-4,6-6 3,-2-4-1,4-6 0,-1-4 3,2-4 1,3-6-3,4-4 0,3-6 0,5-6-1,1-6 0,3-6 2,0-4 0,0-5-2,2 0-3,-1 0 3,1 1 2,1 4-2,0 6 1,-3 6 0,-3 8 1,-3 10-3,-2 2 1,-5 10-2,-2 6 0,-3 6 1,-3 6 1,-4 10 0,-4 6 1,-7 6 1,-5 7-1,1 1 3,-3 2-3,5-4-1,1-2 0,7-10 0,5-6 0,4-8 3,8-8 0,4-4-3,11-5 3,1-8-3,9-4 0,2-5-6,6-6-10,-3-4-13,-2-1-65,-6 1-56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37.51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334 401 154,'22'-44'70,"-4"-2"-5,2 2-13,-2 4 9,-1 1 1,-1 3-2,-2 4-11,0 4-4,-4 4-16,0 6-6,-6 8-11,0 4-12,-2 4-4,-1 10 2,-1 8 2,0 14 0,-5 18 2,-3 15-2,-7 17 0,-5 14 1,-4 12-1,3 1-1,-1 1 1,3-10 0,5-16-2,2-13-12,3-19-18,6-12-29,0-14-35,1-10-12,-3-6-37</inkml:trace>
  <inkml:trace contextRef="#ctx0" brushRef="#br0" timeOffset="335">4 702 308,'-10'-20'47,"9"4"-1,6-2-19,13 0-3,9 5 21,10 4-22,10-1-6,6 2 2,7 2-8,5-1-10,6 2-1,-2-4 0,2-2-1,-4-7-7,-7-4-24,-6-11-17,-9-3-8,-9-6 2,-9 0 37,-7-4 5,-8 2 11,-5-1 2,-4 5 0,-3 3 1,-2 5 2,-1 5 8,-2 3 15,-2 4 15,1 4-17,0 4 9,3 2-14,0 6-19,-1 2-2,1 6 2,-4 8 3,-1 10 0,-4 6 1,-3 14 6,-1 6-2,2 11 1,1 3-3,1 12 1,2 8-2,0 4-2,2 3-2,1-5 1,4-8-2,1-14 2,4-12-1,3-10-1,1-9 1,1-8-1,0-8 0,-2-5 0,-4-4 1,3-6-1,1-8-1,2-6-4,1-6 5,2-6 0,5-6 0,0-4 0,3-3-1,6-1 1,4 2 0,3 2 1,2 4-1,-1 6 3,-4 6 7,-5 6 0,-1 6-9,-8 6-1,-3 5-1,-2 10 1,-6 9 0,-5 8 3,-5 8 3,-4 6-2,-3 6-3,-3 1 1,4-1 0,0-5-1,5 0-2,4-7 1,6-6-17,7-6-17,5-4-108,6-10-115</inkml:trace>
  <inkml:trace contextRef="#ctx0" brushRef="#br0" timeOffset="1161">1184 812 391,'-3'0'90,"3"-4"-23,0-2-53,2 4 3,1 0 29,2 4-28,2-2-10,3 4-6,7 0 1,4 0 1,8 2-2,3 0 0,6 0-1,2-2-1,0-4 1,0-4-1,-1-4 0,-5-4 1,-3-6-1,-8-2-1,-4-6-6,-8-2-5,-5-2 4,-9-2-3,-4 0 4,-7 6 0,-8 5 5,-3 7 0,-4 9 0,-5 9 2,-3 11 5,-2 10-2,1 7 4,0 8 1,4 6 1,4 2 0,7 2-7,6 2 3,9 1-2,3-2-1,8-6 1,5-7 1,9-6-1,6-10-1,11-8 1,9-4-3,6-2 0,5-6-1,1-2-2,-2-2-7,-6-4-16,-9 0 0,-8 0-11,-10 0-18,-10 0-28,-5 2-51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01.8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57 117 283,'4'-6'39,"-3"-2"57,1 4-35,-2 0 2,0 1-5,0 2-32,0-1 1,0 0-10,-2 0 0,2 2-5,0 0-12,0 2 0,0-2-1,0 4 1,0 2-2,-1 4 2,-1 8 0,-2 8 2,0 8-1,-3 4-1,0 2 0,0 1 2,3-1-2,-2-3 0,2-2 0,2-5-1,-2-4 2,3-4-1,-2-8 0,1-2 0,0-6 1,2-4 0,0 0-1,-2-2 0,2 0 0,2 0-1,-2 0-11,-2 0-36,2-2-20,0 2-130</inkml:trace>
  <inkml:trace contextRef="#ctx0" brushRef="#br0" timeOffset="487">194 417 312,'0'-4'117,"0"0"-74,-2-3 47,2-1-29,0 2-48,2-2 26,3 1-33,4 0 2,2 0 4,4 2-12,4 0 1,-1 1-1,4 4 0,1-1 3,1 1-3,2-3 0,3 3-1,-5-1 3,2-2-2,-8 2 0,-4-2-5,-6 1-1,-3 2-15,-3 0-26,-2 0-61,-7 2-89</inkml:trace>
  <inkml:trace contextRef="#ctx0" brushRef="#br0" timeOffset="780">343 247 297,'-2'-10'72,"2"0"58,3-2-105,1-2 20,-1 4-12,0 2-6,1 2-3,-1 2-24,-1 2 0,-1 2 3,3 2 2,-1 4-7,1 2 2,1 4 0,-2 6 4,2 2-3,-3 4-1,0 5 7,-2 0-6,0 3 1,0-2-2,-2 1 0,2-5 4,0-2-4,0-4 0,0-2 0,-2-2 3,2-2-6,0 0 2,-2-2-24,2 0-14,0 0-126</inkml:trace>
  <inkml:trace contextRef="#ctx0" brushRef="#br0" timeOffset="1536">801 91 284,'1'-4'56,"3"0"10,-3-5-39,1 6 36,-2-1-2,2 0-36,-4 2-11,2 2-14,0 2-7,-2 0 7,-1 4 3,-2 6 2,-3 4 5,-2 8 3,-3 4 6,1 4-5,-2 2-11,1 2 13,1 2-15,2 0 0,0 0 4,5-3 0,0-3-5,0 60 0,8-80 1,-1-2 2,2-2-1,-1 0-1,5 6 1,0-2 5,5-2 2,-2-4-6,5-2 0,2-2 8,-1-2-10,4-4 1,-3-4 1,2-4 3,-1-4-8,0-4 2,-2-4 0,2-6 2,-3-2-2,-2-4 0,-2-4 0,-6-1-4,-2 0 2,-8-2-2,1 5 2,-6 6-4,1 4 6,-2 6-7,2 6 2,-1 6-17,4 6-15,-3 4-11,1 4 0,-1 2-47,-1 6-6</inkml:trace>
  <inkml:trace contextRef="#ctx0" brushRef="#br0" timeOffset="2212">1178 97 339,'-3'-8'141,"-2"-2"-77,3-4 6,1 2-49,1 1 19,3 2-28,4 0-9,3 1 8,5 3-11,5-1 1,3 3-2,4 2 10,0 2-14,-2 3 5,-3 5 0,-3 3 2,-3 2-2,-5 6 0,-4 6-1,-5 2 3,-8 6-3,-5 0 1,-4 2 0,-2-4-2,-3 0 2,2-7 0,-2-4-1,3-6 2,2-5-5,3-5 4,4-2 0,5-2 4,1-1-4,2-4 0,3-1-1,7-5 0,5-7-2,7-2 3,5-3 0,1-5-1,-1 1 3,-2 2-2,-3 2 0,-7 0 4,-2 2-7,-4 2 3,-3 2 0,-1 2 1,-1 2-1,-1 1 0,-2 8 0,-1-1 0,2 4-8,-4 2 8,2 2 0,-3 4 0,0 3 0,-4 8 0,-3 5 0,0 4 4,0 2-6,4 0 2,0 2 0,5 0 1,2-4 0,3-3-1,4-6 0,0-2 6,5-3-11,6-5 5,3 1-26,1-2-63,3-1-187</inkml:trace>
  <inkml:trace contextRef="#ctx0" brushRef="#br0" timeOffset="3030">1733 376 285,'-3'-4'84,"3"-2"-19,0-5 37,2 1-47,1 2-7,0-2-2,1 5-42,1-4 30,3 1-34,4 2 1,-1 2 6,6 0-5,5 3-2,1 1 0,4 0 6,3 1-12,0 1 6,-2 0 0,1 0-4,-9 0-5,-5-2-16,-5 0 18,-5-2-52,-6-4-116,-6 1 5</inkml:trace>
  <inkml:trace contextRef="#ctx0" brushRef="#br0" timeOffset="3302">1910 169 351,'-5'-4'115,"2"0"-65,1-2-46,2 4 39,0 2-39,0 6-2,2 2 29,0 4-14,1 6 5,0 6-4,-1 4-15,0 6 15,-4 2-15,0 0-2,-3 4 7,2-1-7,0-3-1,-1 2 0,-1 0-17,2-2-15,0 2-131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49.2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281 340 172,'7'-9'51,"-3"-1"-13,2 2 15,-5-3 13,2 1-30,1 0 13,-3-1-14,3 1-9,-2-2 20,1 2-25,-2-1 19,-1 1-14,0 2-20,-3-2-2,0 1-4,-6 3 0,1 2 0,-4 2-5,-4 3 5,-6 7-3,-5 4 3,-3 7 0,0 2 0,0 3 0,6 2-1,5-2 0,5 0-1,4-1 0,5-3-2,5 0 1,3-2 1,3-1-2,5-1 4,4-1 0,5-4 0,5-2 0,5-2 1,2-3-1,3 1 0,-1 2 0,-5 3-1,-3 2-1,-6 3-5,-7 6 5,-6 1-2,-9 2 4,-8 3 0,-8 1 1,-7-1-1,-5-3 3,-6-1-3,0-6 0,-3-3 0,0-2-7,0-5-3,6-6-4,4-2-39,13-7-55,7-10-60</inkml:trace>
  <inkml:trace contextRef="#ctx0" brushRef="#br0" timeOffset="569">430 392 178,'16'0'204,"-4"-2"-183,-4 0-19,-4 0-2,-3 6 2,4 3 5,1 5 3,-2 3 2,3 6-3,2 1-5,0 2-4,3-2 3,2 0-2,0-7 1,3-3 1,4-5-3,-1-7 0,1-5-10,3-7-21,-1-5-26,-1-8-17,-4-3-19,-2-6 4,-4 0 89,-5 0 37,-5 4 79,-4 8-62,-1 7-9,-2 4-27,1 8-17,-1 5 2,0 8 9,-2 12 10,-4 11 5,-1 15-7,-3 9 2,-2 9 7,1 4-14,1 0-9,0 3-3,2-4-3,0-2 0,3-8 2,2-6-2,3-12-9,-4 30-49,9-70-29,3-1-12</inkml:trace>
  <inkml:trace contextRef="#ctx0" brushRef="#br0" timeOffset="1024">881 429 261,'18'-37'65,"-6"6"-34,-9 10 10,-4 7 0,-3 9-18,2 3-17,-3 6-5,-2 4-2,3 8 2,-5 6 0,-4 7-1,3 2 2,5 3-2,5-3 1,3-4-1,9 1 3,1-6 0,6 0-3,-3-3 4,4 2-2,-1-2-1,0 1 0,-6-1 0,-2 4 1,-4-3 1,-5 3-1,-8 1 1,-4 2 1,-6-2 0,-9 0-3,-5-1-1,-7-7-1,-3-2 0,0-3-10,4-8-20,7-8-49,10-10-83</inkml:trace>
  <inkml:trace contextRef="#ctx0" brushRef="#br0" timeOffset="1439">1282 6 354,'6'-3'94,"-1"1"-90,-1 0 1,-6 6-4,2 4 36,2 11 2,-2 10-20,-2 9-3,0 10 6,1 7-9,-1 8-2,0 5-4,1 5-4,1-1-1,1-3 0,4-7-2,2-9 0,0-8 0,3-7-3,-4-6-27,0-7-28,-3-5-31,-5-5-23</inkml:trace>
  <inkml:trace contextRef="#ctx0" brushRef="#br0" timeOffset="1704">1228 611 368,'-5'-11'85,"2"3"-29,-1-3-7,6 1-27,3 1 6,5-1-15,8-1-11,9 0-2,8 1-1,6-3-10,4 4-64,1 2-68,-5 4-75</inkml:trace>
  <inkml:trace contextRef="#ctx0" brushRef="#br0" timeOffset="1874">1617 494 312,'-3'4'115,"-1"-1"-80,1-3-28,1-4 24,4 2 16,5-2-28,4-4-11,6-3-7,6-2 2,2-6-1,2 0-2,-2 2 3,-3-2-6,-4 2 2,-4-2-8,-6-2 6,-6 2 0,-4 2 3,-6 1 0,-6 8-6,-4 3 4,-2 6 2,-4 8 4,1 8 2,0 9 4,0 7 4,3 8 0,3 4-10,3 3 0,6-3-1,6-1-1,5-4-2,6-4 2,9-8-2,10-6-11,10-6-32,7-8-35,5-6-44,0-9-53</inkml:trace>
  <inkml:trace contextRef="#ctx0" brushRef="#br0" timeOffset="2224">2001 494 300,'-3'-35'76,"0"5"-10,-3 3-1,2 3-25,2 7-18,2 6-1,2 6-15,-1 0-6,2 5 0,3 2-2,2 1 1,0 2 1,1 6-1,1 6 1,-4 6 2,-1 4-1,-3 5 2,0 5-1,-2 1 4,0-2-4,3-2 1,0-1-3,2-4 0,4-6 1,-2-5-2,-1-6 1,-1-5 0,-2-5 10,-1-2-4,2-5-6,0-5-2,5-6 1,3-6-2,5-6-9,4-6 11,1-2 1,3-2 1,-3 0-1,1 2 0,-6 8 1,-2 6-1,-1 7 0,-1 6-1,-3 7-1,1 4-1,-3 3 0,2 7-1,-1 7 2,-4 5 2,-3 9 1,-2 3-1,1 4 1,-1 1 3,2-2-4,3-3 0,2-1-2,-1-8 2,5-4 0,-1-6 0,0-7-4,-1-5 4,0-6 2,-1-7-2,2-12 0,2-4-1,2-9 0,5-6-2,3-7 3,3-5 0,3-1 0,-1-1 1,1 7-1,-2 8 0,-4 12 0,-5 9 0,-1 8-3,-3 8 0,-3 8 3,-1 5 0,-5 10 1,-2 12 6,-2 6-6,-2 6 0,1 3 1,1-3-2,5-3-2,1-3 2,3-7-17,3-6-53,-1-5-40,6-6-57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52.46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104 253 417,'1'-16'63,"-2"2"-22,-2 2-27,2 6-1,1 4-9,-2 12 9,-1 8 9,-2 10-9,-5 14-9,-2 10 0,0 8 0,-1 0-1,2 3-2,0-5-1,3-6 0,2-4 0,2-10-8,1-8-38,3-6-27,0-8-31,1-6 3</inkml:trace>
  <inkml:trace contextRef="#ctx0" brushRef="#br0" timeOffset="255">225 155 364,'7'-43'83,"-4"10"-32,-3 6-31,0 11-20,0 8-41,3 8-3,3 6-39,4 4-95</inkml:trace>
  <inkml:trace contextRef="#ctx0" brushRef="#br0" timeOffset="445">753 79 387,'-3'-18'47,"-5"0"-19,-2-3 22,-4 7-24,-3 8-11,-4 6-12,-1 6-3,-3 12 0,2 6 3,4 6-2,6 6 0,1 3 1,9-1-1,3 0-1,6 0 1,6-2 2,7 0-1,4-2 3,7-2 4,2 1-8,1-1-1,-1-3 0,-6 1 1,-7 1-2,-7-1 1,-9-2 0,-6-2 1,-10 0 0,-9-2-1,-7-2 0,-4-4 0,-5-4 0,-1-6 1,4-6 0,3-4-1,5-2 0,7-4-4,5 0-5,5 0-10,6 0-59,7 0-57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6:53.4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342 535 384,'2'-40'84,"-6"0"-27,-4 2-15,-4 6-2,-1 10-23,-4 8-11,-6 12-1,-4 5 1,-4 16 1,-5 9-4,0 12-1,2 10-1,4 8-1,5 4 2,5 6-1,5 1-1,7 3-2,5-2-3,9-6-19,10-12-12,13-12-26,11-18 7,11-13-51,7-13-17</inkml:trace>
  <inkml:trace contextRef="#ctx0" brushRef="#br0" timeOffset="225">544 790 245,'32'-60'131,"-10"8"-16,-12 8-40,-10 9-18,-6 11-32,0 11-11,-5 4-9,-5 11-4,-4 12 3,-5 12-4,0 9 2,2 9 1,1 6-3,7 4 0,6 2 0,6-2-1,8-2 1,5-10 0,9-7-3,8-17 1,9-12-1,6-12-12,3-12 8,2-15-8,-7-14 1,-8-10 3,-9-7-3,-9-2 5,-11 1 9,-9 10-1,-1 6 1,-7 12 0,1 8 4,4 9-2,4 8-2,2 6 0,6 4 0,4 0-1,7 2 2,4 0-1,5 0 1,2 2-1,-2 4 0,-2 0-1,-3 6 0,-3 2 1,-5 6 0,-1 6 2,-5 4 0,-4 8 0,0 2-1,-1 5-1,-1 3 3,2 0-3,3 2 2,4-4-1,3-6-1,0-10-1,-1-6 1,-3-9 0,-1-11 5,0-7-5,2-9-1,5-8-1,2-14 2,7-10 0,2-4 1,4-8 0,2 2-1,-1 6 1,0 3 1,-3 9 13,-5 10-10,-5 8-3,-3 10-2,-4 8 0,-1 8 3,-4 8 1,-4 11-2,-4 9-1,-4 8 0,-1 4-1,-1 8-1,4 0 1,4-4-3,6-4-4,8-9-3,6-14-14,8-8 1,5-16 0,2-8-3,3-14 0,0-12 15,1-20 9,-5-11 2,-1-8 1,-4-4 8,-6 2 19,-7 7 21,-3 11-5,-9 12-14,-2 12-12,-1 12-14,-1 12-4,1 4-2,0 10 1,6 8 2,-1 6 0,7 8-1,4 6 2,4 4-1,4 2 0,4 4-1,3 0 0,-1 5 0,-3-1 1,-4 4-1,-10 0-2,-6-2 0,-8-2 1,-10-5-11,-8-5-5,-4-11-21,-3-2-15,-1-9 5,4-8 19,5-8-3,7-8 1,8-10-24,12-9 24,7-6 20,12-12 10,7-3 1,5-2 8,3 0 22,1 6 12,-1 8-4,0 8-6,-6 9-16,-5 12 1,-7 3-12,-4 8 5,-6 8 13,-7 8-5,-6 10-6,-5 10-7,-3 8-5,-2 4 0,0 5 0,1-3-8,1-4-36,3-8-32,2-8-28</inkml:trace>
  <inkml:trace contextRef="#ctx0" brushRef="#br0" timeOffset="1469">2219 517 420,'11'-54'88,"-4"14"-49,-4 10-31,-1 14-8,1 10-8,2 8-26,2 4-28,1 6-26,2 2 4,2 2-45</inkml:trace>
  <inkml:trace contextRef="#ctx0" brushRef="#br0" timeOffset="1599">2337 457 214,'-7'0'66,"1"2"-43,-1 0 2,2-2 3,2 4 6,3 4-5,3 4 14,5 4-13,8 4-8,7 3-8,6 2 6,2 5-15,4 2-2,-3 0-3,-3 7 3,-10-1-2,-7 0-1,-14 2 1,-11 0-3,-92 76 2,80-108-8,2-2-23,-1 1-26,3-4-9,-18 1 4,9-4-41</inkml:trace>
  <inkml:trace contextRef="#ctx0" brushRef="#br0" timeOffset="1912">2916 24 425,'14'-14'62,"-4"6"-43,-6 6-18,-4 6 4,-4 12 51,0 12-19,-5 10-17,-1 14-11,-2 8-4,2 11 4,0 5-6,3 6-2,3 2 0,2 4-1,4 1 0,2-1-8,2-10-17,1-6-50,-3-14-35,-1-15-43</inkml:trace>
  <inkml:trace contextRef="#ctx0" brushRef="#br0" timeOffset="2146">2755 742 163,'3'-26'268,"3"4"-187,7 2-50,5-2 16,10 5-2,6 3-23,7 2-15,3 5-6,-2 0-1,1 6-9,1 2-24,-1 3-30,-4 0-75,-4 5 6,-8-4 12,-11 2 102,-9-1 18,-7-5 85,-3-1-4,-1 0 5,1-1-11,1-4-18,2 4-20,0-3-15,3-3-16,4-1-2,4 1-1,3-6 0,6-3-1,-1-2-1,-1-4 3,-3-2-4,-5-2 3,-5 4 3,-6 2 1,-8 6-6,-7 8-1,-10 8 3,-3 8-1,-7 12 1,0 8 3,2 8-4,4 6-1,7 5-1,7 2 0,9 2 0,4-1-1,9-2-5,10-4 3,11-8-12,9-12-22,12-8-26,7-12 0,1-10 11,-1-10 22,-4-8 29,-11-8 1,-12-8 42,-11 0 21,-7-4-3,-7 3-15,-1 8-11,0 3-18,0 6-10,1 8 0,1 5-6,2 4 0,2 5 0,0 1 2,5 6-2,-2 0-2,1 7 2,-4 3 0,0 3 0,-3 4 0,0 2 0,-3 2 0,0 0 0,1 0 0,0-4-2,4-4-3,-1-2 4,3-6-1,3-8 1,3-6 1,7-10 0,3-6 0,3-8 1,4-8-1,1-2 1,1-2-1,-1 2 0,-3 4 1,-3 6-1,-4 8 0,-3 5 0,-6 9 0,-4 4-2,-1 4-3,-3 9 3,-2 2 2,2 11 0,-3 6 1,-1 7-1,1 5 0,0 4 1,6-2 0,6-2-1,8-8 1,9-9-1,5-9-6,1-14 2,4-8-3,-7-13 0,-4-13 5,-3-14 2,-5-12-2,-6-10-3,-1-10-4,1-6-15,0-5-9,1-5 11,1 0 15,-1 2 6,-3 11 1,0 15 2,-4 16 6,-4 18-3,-2 14-5,-1 12-5,-4 12 5,0 12 3,-5 8 4,0 12 0,-7 8 8,1 6 9,-5 7-10,1 1-3,0 6-3,2 0-4,3 4-4,1 1 0,6-4 0,3-2-1,3-5-2,4-10-23,-2-10-21,2-14-28,-4-12 8,-1-10-36</inkml:trace>
  <inkml:trace contextRef="#ctx0" brushRef="#br0" timeOffset="3376">4305 479 384,'-13'-8'86,"3"2"-26,9 0-51,9-4 11,7 6 30,12 0-25,6 0-15,8 2-9,0 0-1,6 2-1,-2 0 0,-2 2-12,-1 0-35,-3-2-68,-7 2-117</inkml:trace>
  <inkml:trace contextRef="#ctx0" brushRef="#br0" timeOffset="3613">4996 461 587,'0'0'70,"0"-6"-49,0-4-21,2 4 0,-1 10-18,-1 8-101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02.92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105 368 341,'-13'-6'44,"-4"-2"0,2-3-3,2 3 19,2 1-11,1 4-22,4-4-3,1 5-1,0-2-5,2 2 7,0-1-9,-1 3 3,4-3-6,-2 3-11,2 0-2,0 3-4,0-3 3,0 0-4,2 3 1,3 1 3,2 4 0,7-2 2,6 2-1,8-1 0,10-7 2,10-3-2,8-2 0,-1-2-1,0 1-8,-7 0-1,-4 4-3,-7 0 1,-7-2-6,-7 3-10,-8-2-14,-5 3 25,-7-1 0,-3 2-60,-1-1-101</inkml:trace>
  <inkml:trace contextRef="#ctx0" brushRef="#br0" timeOffset="462">194 557 309,'-15'12'64,"2"-6"-31,3-6 18,3-2 16,2 2-16,4-2-19,1 2-18,0 0-8,0 0 2,0 0 4,1 2-3,1-2-5,-2 0-3,1 0-1,-1 2 2,2-2-1,-2 2 3,0 0 1,0 0-2,1-2 4,3 2-2,1 2 1,5 0 2,5 0-4,7-2 0,8 2-3,4-4 1,4-2 0,4-2-1,-1-2 1,-3-2-2,-2 2 1,-6 2-1,-5 0 0,-9 0 0,-3 2 0,-7 2 0,-4-2 0,-1 2 0,-2 0 0,1 2 0,0-2 0,-2 0-2,2 0-6,0 0-12,2 0-12,-2 0-26,1 0-1,3 0-10,1-2-26,2-2-63</inkml:trace>
  <inkml:trace contextRef="#ctx0" brushRef="#br0" timeOffset="994">665 44 337,'-13'-8'87,"0"0"-56,1-1 27,0 0-3,11 4-8,-1 1-17,2 4-15,0-1-10,0-2-1,2 3-1,-2 0-1,0 0-2,1 3 0,1-2 0,5 6 3,5 0 1,4 4 4,6 0-7,5 4 2,3-1 0,3-2-2,1 2 1,4 2 0,3 0-2,4 0 0,6 0 0,-1 0 0,-2 0 0,0-4 0,-9-2-1,-5-2 1,-12-4-1,-7-2 1,-8 0 1,-4 0-1,-5-2 2,2 0-3,0 0 1,-1 2 0,-2 2-1,-3 6 1,-3 4 0,-4 4 0,-5 9 1,-6 2 0,0 4-1,-7 3 2,-2 2 3,-3 0-1,2-2 3,0-2-2,2-2 0,4-2 0,5-6-5,4-6 0,6-4-1,4-4 1,5-3 0,0 0-2,2 0-10,1 2-22,1 0-1,1 2-45,3 1-65,2-2-109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05.4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75 247 276,'-7'-8'60,"1"2"-5,-3-2 21,1 2 17,0 2-50,-1 0-16,2 3 1,0-2 1,1 2-10,3 1-6,-1-3-6,4 3-3,-1 0-4,2 0 0,-1 0 0,4 0 0,-1 0 0,7 0 4,6-2-4,10 0 0,7-4 2,8 1-2,2-4 2,4 1-2,-1 0 0,0 2 0,-3 4-1,-2-2-3,-5 4-7,-4 0 4,-6 0-4,-9 2-3,-5-2 6,-8 2 7,0-2 1,-4 2 0,-2-2 0,0 2-1,-2 0 1,-5 4 0,-5 2 0,-5 8-1,-4 4 1,-4 11 0,0 2 1,-3 7-1,0 5 0,0 1 0,2 4 1,1-2 0,3 0 0,1-1 1,3-2 1,1 0-2,5-5 1,0-2-2,3-6 0,2-4 1,2-4-1,3-4 0,0-6 1,2 0-1,2-4-1,2-2 1,0-2 3,3-2-2,-1-2-1,6 0 2,6-2 2,4-4 1,6 0-2,8-4-2,4 0 0,7-2 1,2-2-2,5 2 1,0 0-1,-2 0 0,-5 4 1,-8 4-3,-10 2 2,-11 2 0,-6-2 0,-6 2 1,-4 0 0,-2-2-1,0 2 0,1-2-4,-1 2-20,0-2-22,-1 2-72,1 2-42</inkml:trace>
  <inkml:trace contextRef="#ctx0" brushRef="#br0" timeOffset="870">896 599 312,'1'-7'182,"-2"3"-103,-2-2-20,2 0-25,-1 2 8,2 4-7,0 0-14,2-2-11,-2 2-1,1-2 0,3 0 2,4 0 30,8-2-17,5-2-22,8-2-2,4 0-1,4 0 1,1 2-1,-1 4-1,-2 0-3,-3 4-12,-8 0-4,-8 0-3,-6 0 16,-7 0 2,-1-2-13,-4 0-6,2 0-6,-2 2-23,-1 0-34,0 4-56,-1 0-141</inkml:trace>
  <inkml:trace contextRef="#ctx0" brushRef="#br0" timeOffset="1230">1599 199 463,'0'-26'113,"-3"0"-57,-3 0-23,2 2-8,1 10 8,3 6-26,0 2-6,1 4-1,4 6 0,3 6 1,2 8-1,5 6 0,1 4 1,-2 9-2,1 0 1,0 2 0,0-6 0,2 2 0,2-7 0,0-4 0,0-8-1,-1-4-1,3-6 1,-4-6-2,2-4-1,0-6 0,-1-6-6,0-8 3,1-7 5,-5-5-2,2-5 3,-3-2 1,-3 5 0,0 2 0,-5 8 2,-1 8 3,-4 6-1,0 6-4,0 6-2,0 4-4,0 4 6,0 10-1,1 12 2,1 10-2,5 11 0,4 9 1,3 4 0,4 2 1,0 2-1,-1 2 0,-2 2 0,-1 0 0,-4-1 0,-7-7-2,-5-4 1,-5-8 1,-7-10 1,-6-5 0,-6-10 3,-5-4 4,-6-6-5,-2-3-3,-4-2 3,2-3 1,0-6-1,4-1-1,8-4 0,7 0 1,6 1-3,8 1-3,5 0-11,4-1-3,6-1-26,3-1-77,7-4-77</inkml:trace>
  <inkml:trace contextRef="#ctx0" brushRef="#br0" timeOffset="1980">2473 631 444,'-5'-3'119,"-2"-1"-42,2-3-26,-3-2-2,4 5-5,1 3-4,1-3-22,1 4-15,1-3 3,1 3 8,-1 0 0,2 0-10,0-2-3,-1 2-2,4 0 2,7-4 2,8-1 1,13-4-3,11-1-1,5-2 0,2 2-1,3 4 1,-6 0-1,-5 2 0,-9 2 0,-9 0-6,-10 2 6,-8 0-1,-5 0 0,-2 0-12,-2 2-7,0-2-14,2 0-24,-1 2-18,2-2-124,3-4-86</inkml:trace>
  <inkml:trace contextRef="#ctx0" brushRef="#br0" timeOffset="2373">3141 185 358,'-7'-6'94,"3"-4"-31,-2-2 7,3 2-23,0-2 0,2 2-21,1 0-16,1 0-9,4 0 1,5-2 0,3-2 3,7-2-4,6 0-1,2 2 0,3 4 1,1 2 0,3 4 0,-2 6 0,-1 6-1,-2 10 0,-1 10 1,-6 10-1,-4 12-2,-7 6 2,-9 7-3,-12 1 3,-10-2-1,-10-6-4,-4-6-6,-4-10 11,2-6-1,3-10 1,7-10-3,8-4 3,11-7 0,4-6-4,9-7-12,10-8 14,6-6 2,7-8 0,6-4-1,3-4 2,1 2-1,-1-2 0,-3-2 0,-3 0 0,-4 2-1,-7-1 1,-5 3 0,-6 4 1,-2 6 1,-8 4 0,-1 6 4,-3 4 8,-2 6-9,-2 4-3,-3 8 1,-3 4-2,-6 8-1,0 8 1,-1 8 1,-2 6 0,2 8 0,3 4 1,3 3-1,4 1-1,6-4-2,5-4 2,4-4-1,7-6 0,6-6 2,7-7-2,8-10 3,8-3-3,4-8-2,0-4-4,-4-2-13,-6 0-12,-11-2-24,-7 2-95</inkml:trace>
  <inkml:trace contextRef="#ctx0" brushRef="#br0" timeOffset="3212">4152 304 333,'-7'0'93,"1"0"13,1-7-12,0 3-43,3 3-8,1-2-9,-1 0-17,2 3-6,0 0-6,2-3-3,1 3-1,5-4 2,10-6 3,8-6-1,10 1-2,8-6-2,3 3-1,-2 4 0,0 2-1,-5 4-1,-5 4-10,-6 0-14,-10 4-15,-5 2-11,-9 0-98,-5 2-84</inkml:trace>
  <inkml:trace contextRef="#ctx0" brushRef="#br0" timeOffset="3585">4269 432 350,'-8'8'123,"5"0"-97,1-8-10,1 0 52,1 0-16,1 0-38,2 0-7,0 4 21,6-2-7,2 4-4,5-2 6,3-2 2,7 0-12,4-2 1,5-4-4,3 2-7,2 0-3,-5 0 0,-5 2 0,-8 0 0,-6 0 0,-9 2 0,-3-2-2,-2 0-2,-2 0-11,-2 2-15,2-2-13,-1 0-39,-2 4-69,0 2-171</inkml:trace>
  <inkml:trace contextRef="#ctx0" brushRef="#br0" timeOffset="3930">5103 115 312,'3'-16'144,"-1"-2"-56,-4 4-23,-2-2-19,0 6-8,-1 2-19,0 4-3,0 4-11,-3 4-4,-4 6 1,-3 6 1,-3 6 2,-4 10 0,0 4 1,2 6 0,0 5-2,0-2-3,4 5 2,0 1-3,6-5 0,1 0 0,8-2-1,5-4 0,2-4 1,8-1-2,5-9 2,8-7-1,7-9 1,1-6 0,0-9-1,-1-8-3,-6-2 2,-5-6 1,-3-1 1,-5-4 0,-1-4-1,-4-2 1,-2-4-4,-2-4 1,0-2-1,-5-2 2,-2-1 1,-6 4 1,-3 1 0,-5 8 0,-2 3 0,-1 9-1,0 6 0,1 8-6,2 10-27,-1 6-16,3 10-78,1 6-138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36.36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328 481 278,'-3'-14'116,"-3"-3"-76,-2-1 10,2-1-3,-3 2-21,4 8 10,0-1-6,0 2-12,0-1-6,0 5-3,0 0 2,-2 2-7,-2 7 0,-8 4-1,-5 8 1,-7 9 2,-4 8-4,-1 6 4,3 8-3,0 4-1,8 0-2,7 4 0,6-6 0,6-1 0,8-9 1,7-6-1,10-8-5,7-6 1,9-12-6,2-6-3,7-10-8,-1-8-10,-2-4-4,-6-10-7,-7-7 8,-10-4 19,-8-8 10,-9-1 3,-8 0 2,-8 4 0,-4 8 3,-2 6 0,3 6 0,3 6 5,3 6-2,3 5-6,4 4-14,3 3-63,1 6 0,3 2-141</inkml:trace>
  <inkml:trace contextRef="#ctx0" brushRef="#br0" timeOffset="640">525 491 321,'-2'0'59,"-2"-4"-9,-2-2 15,0 0-16,1 0-9,0 2-5,1-2-16,1 2-6,0-2-2,1 0-7,0 0-3,7-6-1,4-3 0,4 0 0,7-2 1,3 2 0,6-2 0,-1 3 0,2 5-1,2 0 0,0 5 0,1 8 0,1 5-1,-3 5 1,0 8 0,-5 8 0,-4 8 0,-5 4 0,-7 6 0,-6 4-1,-5 0 0,-4-2 0,-6-4 0,-7-3-2,0-9 2,-4-8 1,4-10 1,1-6 0,4-6 0,5-6 3,1-6-3,5-7-1,6-6 0,8-12-1,5-14 1,11-11-1,8-11 1,6-5 0,7-4-1,0-3 0,2 5 1,-5 4 0,-7 8-1,-10 10 2,-13 13-2,-6 12 0,-7 8-18,-4 12-49,-4 7-82,-5 8 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38.09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 72 322,'-8'-2'84,"1"0"-28,0-4 12,3-2-6,1 4-26,0 0-7,2 0-8,1 2-10,0 2-9,0 0-2,0 0 1,0 0 0,1 0 0,5 2 5,5 0 5,8-2-4,7 2-7,9-4 1,6-2 3,3 2-4,4-2 1,-2 2-1,3-2 1,1 0-1,0 0-1,1 0 1,-3 0 0,-3 2 0,-8 2 0,-9-2 0,-10 2 0,-6-2 0,-7 2 2,-3-2 0,-4 2-2,0-2-1,0 2 0,-2-2-1,-3 2-1,-3 2 3,-5 4 0,-2 4 1,-5 4-1,-6 6 0,-2 6 0,-5 6 0,-2 4 0,-3 5 0,2 2 1,-1 1-1,3 3 1,4-3 0,3 0-1,6-2 1,4-4-1,6-2 0,4-4 0,3-2 0,5-5 0,1-6 0,3-1 0,5-4 2,6-3-1,4-3 0,9-5 3,7-3-1,10-3-3,6-5 3,9 0 3,2 2-5,3 2 1,-2 1-2,0 3 1,-7 3-1,-3-2 1,-7 2-1,-9-1 0,-9-1 3,-8-1-2,-11-1 2,-4-1 2,-3 2-1,-2-3-4,1 3 1,-3-1-1,2-2-11,-1 3-21,1 0-33,-4 4-96,0 5-155</inkml:trace>
  <inkml:trace contextRef="#ctx0" brushRef="#br0" timeOffset="1099">1246 238 371,'-4'-1'93,"1"-6"-14,-3 0 12,5-2-45,-3 4 3,4-2-15,0 3 0,0 0-9,2 0-14,0 4-6,-1 0-1,1 0 3,6 0 8,7-2 1,9 1-10,8-4-5,6 1 1,4-2-2,-1-2 2,-4 2-2,-2-2 0,-3 0 0,-5 2 1,-6 0-1,-4 0-5,-3 2-3,-7 2-12,-3 2-14,-2 0-9,-2 0-3,0 0-10,-2 4-47,-1 4-42</inkml:trace>
  <inkml:trace contextRef="#ctx0" brushRef="#br0" timeOffset="1489">1347 437 397,'-12'14'84,"4"-4"-57,5-8 7,3-4 39,1 2-15,-1 0-35,3-2-16,6 4 19,4 0 1,9 0-16,10-2-1,4-2-7,4-2-2,1-2 0,-3 0 1,-4 0-2,-6 0 0,-7 2-1,-5 0-2,-8 2-5,-5 2-7,-3 0-13,0 2-25,-6 0-118,-3 4-88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40.2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26 469 325,'-9'-4'60,"2"-4"28,2-4-27,2 0-15,1 0 8,4-4-27,1 0-8,8 0-14,5-4-1,7 2 2,6-2-2,4 2 1,2 0 1,-2 1 1,1 6-4,-2 1-1,-2 6-1,-3 4-1,-6 5-2,0 8 2,-8 6 0,-3 8 0,-7 7 0,-8 4-1,-5 4 1,-5 2 0,-5-2 1,-5 0-2,0-6 2,-2-2 0,2-7-1,0-8-1,7-4 1,3-5 3,3-4-2,7-6 2,2 0-3,3-2 0,3-9-3,5 0-1,7-7 2,7-4 2,10-7 0,5-1 0,5-6 0,4-2-1,2-4 1,103-90 0,-136 112 1,-2 4-1,-3-1 0,-1 2 0,7-14 0,-6 8 0,-3 2 0,-5 5 0,-4 7-1,1 4-1,-5 3-3,0 4 2,-2 8 2,-6 6 1,-3 6 2,-3 8-1,-2 8-1,-1 5 0,3 3 2,4 4-1,0-4-1,8-2-2,3-8 2,5-6 3,5-7-3,5-7-4,5-6 1,7-5-14,3 0-2,8-6-18,4-2-118,3-3-70</inkml:trace>
  <inkml:trace contextRef="#ctx0" brushRef="#br0" timeOffset="777">759 491 485,'-9'-4'84,"5"-4"4,1-2-36,3 2-11,3-2 1,1 2-15,6-2-14,8-4-11,6 4 0,8 2 0,6 0-1,4 0 0,0 4-1,-2-2 0,-1 0-2,-6 0-5,-3 0-7,-6 0-5,-8 2-4,-4-1-4,-5 4-12,-4-3-6,-5-2-81,-2 2-116</inkml:trace>
  <inkml:trace contextRef="#ctx0" brushRef="#br0" timeOffset="1057">944 211 261,'-6'-7'170,"1"0"-92,1 0-13,3-1-34,1 6 18,1 2-25,1 0-21,1 4 8,1 6 4,2 4 0,1 11-4,2 7-1,-3 5-4,-1 8 1,-2 3-2,-1 4-4,3 0-1,-1-2 1,0-5-1,3-8-14,0-2-4,1-6-8,4-2-27,1-1-65,1-2-71</inkml:trace>
  <inkml:trace contextRef="#ctx0" brushRef="#br0" timeOffset="1394">1412 72 487,'9'-22'74,"-4"6"-7,-2 2-20,-3 0-40,1 10 15,2 2-11,-2 6-10,2 4 7,3 8 1,-2 10-3,3 10-5,-2 8 0,0 2 1,0 7-2,-2-5 1,1-2 1,4-2-2,2-2 0,5-8-1,4-6-4,0-6 3,5-10 0,-2-10 0,1-8-1,2-10 3,0-6 0,0-6 2,-1-6-1,-3 0-1,1-4 0,-5 2 0,-1-2 0,2 3 0,-4 1 1,-2 6 0,1 4 6,-4 6 4,-2 6-6,-4 6-5,0 4-4,-1 4-1,0 6 4,2 4 1,3 10 0,-1 6 1,0 6-2,-1 8 2,-2 5-1,4 5 1,0 6-1,1 2 1,2 0 0,-4-2-1,-2-4-1,-4-6 1,-7-3 1,-6-7-1,-7-4 1,-5-8 2,-7-6-1,-6-6 1,-6-8 1,1-2 0,-1-4 5,3 0-8,0 2 0,6 2-1,0 2-6,4 8-26,-3 6-27,0 10-134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7:49.0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 1768 350,'-6'-2'27,"1"0"16,0-2 0,0-2 7,2 2-14,-1 2 13,3 0-33,-1 0-14,2 2 8,0 0 11,2 0 1,-2 0-8,-2-2 4,2 2 4,0 0-4,0 0 1,0 0-3,0 0-5,0-2 1,0 2-5,0 0-7,0 0 0,2 2 0,-2-2-3,1 0-5,5 0 7,4 0 1,5 0 2,8 0-2,6 0 1,2-2-1,3 0 0,-3 2-1,3 0 1,-2 2-2,-2 0-12,-4 2 2,-1 2 8,-6-2-10,-2 0 2,-6 0 10,-1-2-12,-1-2 2,-3 2-7,0-2-1,-3 0-27,0 2-39,1 0-45,-1 2 6</inkml:trace>
  <inkml:trace contextRef="#ctx0" brushRef="#br0" timeOffset="654">24 2059 318,'-8'8'97,"1"-4"-52,1-4-1,3-2 1,3 2 9,0 0-29,2 0-15,-1 0-2,2-2 1,-2 2 3,-1 0-2,0 0-4,0 0 2,2 0-5,-2 0-2,0 0 0,1 2 1,3 0-1,-1 2 3,4 0 1,3 2 2,4 0 3,2 0-2,6-4-4,6 0-3,0-2-1,6 0 0,-3 0 0,0 2 3,-4 0-3,-4 2 0,-4-2-1,-3 4 1,-5-2 0,0 0-1,-5 0 0,-2-2 0,1 0-4,-3 0 2,-1 0 2,2 0-3,-1 0 2,0-2-5,1 0-3,0 2 1,1 0-2,-1 0-2,0 0-4,3 2-15,-3-2-23,0 0-9,1 0-26,-1 4 6,-1-2-39</inkml:trace>
  <inkml:trace contextRef="#ctx0" brushRef="#br0" timeOffset="1441">398 1579 431,'-5'3'70,"4"-2"-49,-3-5 30,4 3 28,0 1-30,0-3-25,0 3-14,1-1-7,-1 1 3,3 0-5,-3 1 2,1-1-2,1 3-1,3-2 0,5 6 3,4-1-1,3 6-2,4-1 1,0 6-1,3-1 0,0 4 0,-1 0 0,2 2 0,2 0 3,1 0-3,5 0 0,-1-2-1,-2-2-1,0 0 2,-1-1-1,-4-2 1,-2-1-3,-3-2-1,-4 2 1,-2-4 1,11 11 0,-25-20 2,0 2-1,-1-3 1,-1 0 0,2 1 0,-1-1 0,1 3 1,0-3 0,0 0 0,0 0 1,1 0 2,-1 0-2,2 0 0,-4 2 2,-2 2 1,1-3-1,-4 6 6,-2 1-6,-5 3-3,1 6 3,-4 3 6,-3 2-3,-1 4 2,-3 4-3,-6 2 1,1 0-3,-1 4 3,2-2-2,4-8-3,8-3 0,3-8 0,4-4-1,5-10 1,1 2 0,2-3 1,1 0-2,0 0 1,0 0-2,1 0-1,-1-3-13,2 3-18,-1 0-20,-1 0-22,3 0-184</inkml:trace>
  <inkml:trace contextRef="#ctx0" brushRef="#br0" timeOffset="34351">1996 1565 162,'-2'-5'66,"2"1"-28,-1-2 5,1-1-6,0 2-26,0-1-4,1-1 13,1 2-16,-2-1-2,0 2 0,0 4-2,0 0 1,0 0-1,0 0-2,0 0-2,-2 1-4,2-1 0,-1 0 8,1 3 4,-2-3 13,0 0-10,0 0 7,1 0 6,-3 0-13,1 1 7,1-1 0,2 2 0,-2-2-3,2 3-2,0-3 4,0 0-1,0 0-1,0 0 2,0-3 1,-1 3-5,1 0-4,0 0-1,0 0-1,-2 0-1,2 0-1,0 0 0,0 0 0,0 0-1,2 0 0,-2 0 0,0 0-1,0 0-2,0 0-7,-2 0-36,1 7 33,-3-2-39,2 4-37,-1 0 81,-1 0-36,0 0-60</inkml:trace>
  <inkml:trace contextRef="#ctx0" brushRef="#br0" timeOffset="35116">2037 1249 128,'-1'-6'122,"-4"-2"-94,1 0 20,1 2-17,2 0-14,-2-2 14,2 0 28,-2 2-12,1-5-8,-1 4-22,1 0 1,-1 3-1,1-2-5,1 5-8,1 1 8,-4 0-4,4-3-3,-3 6-3,0-3-1,-4-3-1,0 3 4,0-1-1,-3 1-2,3 0-1,1 1 4,1 2-3,0-2-2,2-1 0,1 0-1,2 0-8,-2 0-7,2 3 5,0-1-17,2 3-19,-2 2-1,2-1-12,-1 2-34,3-2-54</inkml:trace>
  <inkml:trace contextRef="#ctx0" brushRef="#br0" timeOffset="35643">2049 1146 252,'-1'-1'65,"-3"-4"-4,1 1-31,-1 0 6,3 3 34,-1 1-30,1-3-3,-1 3-14,0 0-10,2 0-7,0 0 0,0 3-4,2-3-2,-2 0-2,-2 5 2,0 5 0,1 5-1,-2 5-12,-3 2-7,3 2-16,0 2-15,-2 2-31,3-2-34</inkml:trace>
  <inkml:trace contextRef="#ctx0" brushRef="#br0" timeOffset="36058">2086 1153 194,'5'-14'161,"-3"2"-120,-1 2-28,-2-1-7,2 5 21,-1 2 26,0 0-6,2 0-24,-2 2 0,0 2 19,2-2-5,0 2-11,-4 2-8,-2-2-12,-1 2-4,-5 2 1,-1 4 1,-6 6-2,-3 7 1,-4 5 1,3 6-2,-3 6 8,-1 6-3,1 4 3,3 4-6,-1 4 3,3 6-2,2 1-3,3 1-2,6 0 0,3-4 0,7 0 0,2-4 0,7-3 0,3-8-2,5-6-2,3-5-8,1-8 0,6-6 3,1-4-5,2-4-6,-1-6-7,3 0-28,-4-2-62,-2-2-101</inkml:trace>
  <inkml:trace contextRef="#ctx0" brushRef="#br0" timeOffset="36705">2351 1441 504,'-7'-14'89,"-2"2"-32,-1 0-12,3 4-8,4 6-12,1 0-15,2 2-9,0 0-1,2 4-2,0 8 2,-1 8 3,2 14 1,1 12-2,-1 7 0,0 2-2,1 4 0,-1-7-1,-1-2 0,-2-4-10,0-5-12,-2-5-24,1-4-18,1-6-148</inkml:trace>
  <inkml:trace contextRef="#ctx0" brushRef="#br0" timeOffset="36995">2662 1662 585,'6'0'90,"-5"-2"-64,-1-2-19,-3 0 14,3 4 14,2 4-26,-2 6 2,1 12 6,4 96-14,-4-93-1,-1 0-1,0 0-1,0-2 0,0 22 0,0-4-4,-3-2-28,0-5-2,0-6-37,-4-2-85,2-6-228</inkml:trace>
  <inkml:trace contextRef="#ctx0" brushRef="#br0" timeOffset="37862">3100 1038 442,'-4'-8'72,"-2"0"10,2-2-48,-2 4-1,5 4-11,1 0-10,0 2-9,-2 0 0,2 0-3,0 4 1,-3 8 4,-1 10 8,-2 15 1,0 14-5,-2 11 3,3 7-10,0 3 2,2-2-4,1-8 1,2-5 0,0-12-1,-1-6 0,1-7 0,0-10-5,0-4-10,0-8-17,1-4-10,-1-4-24,0-4-69,3-4-163</inkml:trace>
  <inkml:trace contextRef="#ctx0" brushRef="#br0" timeOffset="38835">3406 1375 424,'-3'-8'138,"-1"2"-75,-1-2-28,0 4 1,4 6 3,-5 8-19,-4 12 1,-4 10-15,-3 10-2,-3 12-4,3 3 2,2 3-2,4-2 0,4-2 1,0-8-1,2-6-3,4-10-8,-3-7-23,4-10-7,0-2-20,4-5-75,0-8-140</inkml:trace>
  <inkml:trace contextRef="#ctx0" brushRef="#br0" timeOffset="39170">3667 1347 476,'-6'-6'102,"3"0"-72,0-2-25,-1 0-2,7 4 8,1 0 3,5-2-11,6-2-1,3 0 0,5 4-1,1 4-1,-4 2 1,-7 8 1,-4 8 2,-9 8 5,-9 8 5,-7 10-4,-6 4-6,-7 5-2,-1-3 0,1-2-2,0-6 1,2-4 0,5-8-1,6-8 1,6-8-1,3-8 0,4-2 0,6-6 0,4-4 3,8-4-2,10-4 0,8-4 1,8-4-2,5 0 1,2 4-1,3 2 0,-1 4 0,-3 4 0,-7 6-10,-8 2-17,-12 2-42,-8 2-20,-9 4-43</inkml:trace>
  <inkml:trace contextRef="#ctx0" brushRef="#br0" timeOffset="39690">4043 1030 565,'-3'-8'74,"0"2"-60,2-2-13,1 0 1,5 6 16,3 0-5,8 4-7,5 6 4,4 8 0,5 12-5,2 12 5,0 16 3,-3 19-9,-3 11 2,-7 6-5,-8 6 1,-11-1-2,-10-9 0,-7-6-1,-6-12-6,-4-9-9,-1-13-8,-1-10-10,3-8-4,1-8-78,5-8-122</inkml:trace>
  <inkml:trace contextRef="#ctx0" brushRef="#br0" timeOffset="40404">4578 1644 375,'3'-6'103,"0"-2"-43,-2-4-6,2 2 3,-2 3 22,1 2-33,-1-1-16,1 6-6,-2 0 3,0-2 3,0 4-9,-2 5-1,-6 11 36,-5 17-33,-6 11-20,-3 12-3,-1 10 0,3-1-5,2-3-28,4 0-50,1-2-38,3-4-40</inkml:trace>
  <inkml:trace contextRef="#ctx0" brushRef="#br0" timeOffset="42014">5492 1038 539,'-6'-6'80,"0"0"-30,-1-2-20,2 4 9,4 4 7,-1 0-19,2 0-18,-2 2-8,-1 6 2,-6 14 2,-2 18 6,-6 23 0,-35 203-7,49-220-1,3-4-2,-2-3 1,2-6-2,0 40 1,0-13-2,0-8 1,4-10-6,-3-10-14,1-10-29,0-10 5,-1-6 5,1-4-16,3-10-64</inkml:trace>
  <inkml:trace contextRef="#ctx0" brushRef="#br0" timeOffset="42614">5866 1706 439,'0'2'134,"-1"0"-78,-3-8-23,1 4-6,1 0 12,2 6-19,-2 6-2,-5 8-2,-1 10-13,-2 8-2,-2 6 0,4 2-1,-2 0 0,2-1-1,-1-4-22,1-2-8,2-5-25,-1-4-48,4-8-144</inkml:trace>
  <inkml:trace contextRef="#ctx0" brushRef="#br0" timeOffset="42936">6251 1373 545,'-11'-16'87,"-2"0"-47,1 4-19,2 2-8,0 12-8,0 10-4,-5 12 6,-1 6 0,-5 14-5,0 6 6,4 1 0,4-1-8,2 0 1,6-4 0,5-2 0,5-2 0,6-6-1,3-8 0,5-6-2,4-9 0,6-9 2,6-8-5,3-9 2,4-9-12,-2-6 0,-3-8 4,-7-4 2,-6-8-1,-13-2 4,-6-4 3,-10-1-2,-6-1 0,-7 2 2,-3 4 3,-2 6-1,-1 10-1,1 10-35,3 12-115,1 16-20</inkml:trace>
  <inkml:trace contextRef="#ctx0" brushRef="#br0" timeOffset="43470">6790 1457 502,'13'-4'111,"-4"-2"-75,-6 0-32,-5-2 0,2 8 23,0 6 2,-3 11 17,-2 8-31,-1 11-13,-4 12-1,-2 7 2,0-1-3,-2-2 0,3-2-2,-1-6-4,0-6-24,4-7-13,2-7-24,-1-8-142</inkml:trace>
  <inkml:trace contextRef="#ctx0" brushRef="#br0" timeOffset="43785">7131 1090 535,'0'-18'106,"-2"4"-51,-1 2-40,0 2-4,1 8 17,4 4-21,-4 8-5,-2 14 28,-2 19-25,-3 12-1,1 14-1,-2 5 0,4-2-2,2-4-1,2-8 0,1-6-6,1-9-13,0-9-19,0-8-1,1-8-49,1-4-128</inkml:trace>
  <inkml:trace contextRef="#ctx0" brushRef="#br0" timeOffset="44119">7373 850 647,'-12'-17'59,"4"4"-37,0-3-21,6 5-1,12 11 2,10 4 1,12 9-3,10 9 1,4 14 3,3 22-4,-6 20 1,-8 22 1,-13 17-1,-14 5 0,-11 5-1,-17-9-2,-12-10-14,-11-12-9,-14-10-12,-10-10-66,-4-7-145</inkml:trace>
  <inkml:trace contextRef="#ctx0" brushRef="#br0" timeOffset="44843">5311 695 389,'-12'-4'102,"-2"2"-36,-3-2-16,0 4-16,-3 8 4,-5 12-15,-2 19-5,-5 13 0,-2 20 1,-1 20-3,6 22-8,3 12-2,10 11-5,9 6 0,9-5-2,9-10 1,13-10-8,10-14-16,9-11-25,14-19-16,9-16-79</inkml:trace>
  <inkml:trace contextRef="#ctx0" brushRef="#br0" timeOffset="46396">1261 1014 438,'-3'-12'112,"0"2"-31,0 0-37,0 4 3,1 4 13,0-2-37,1 2-9,1 0-5,-2 2-6,1 0-3,1 2-2,1 0-4,-2 8 5,-3 12 1,1 12 2,-4 14-2,0 14 0,0 5 0,4-3 0,0-2 0,5-10-3,1-12-6,2-8-17,2-12 16,-2-7 4,0-6 2,-4-3 4,1-8 5,3-10-5,2-10 1,2-10 0,4-14-1,2-16-5,-1-6-6,2-2 10,-3 1 1,-1 11 0,-4 16 0,-5 12 0,0 12-2,0 10-39,-3 6-35,0 6-97,0 6 106,-3 6-151</inkml:trace>
  <inkml:trace contextRef="#ctx0" brushRef="#br0" timeOffset="46832">1391 1303 544,'0'20'69,"0"-10"-67,-2-6-2,2 0 16,2 4 17,0 6-14,-1 8-3,1 12-6,2 8-7,0 7-3,-1-2 1,3 2-1,-2-1-1,0-6-2,-1-8-18,0-4-18,-1-8-20,2-6-79,-3-10-61</inkml:trace>
  <inkml:trace contextRef="#ctx0" brushRef="#br0" timeOffset="47132">1593 1163 423,'-4'-13'94,"0"3"-27,0 1-14,-1-5-23,5 11-8,0 3-21,2 3-1,1-6-8,5 3-13,3 0-39,4 0-130</inkml:trace>
  <inkml:trace contextRef="#ctx0" brushRef="#br0" timeOffset="47298">1581 1287 278,'-6'22'243,"-1"-6"-232,4-6-11,3-8 1,1 0 4,5 2 2,5 0-4,9 0-3,10-2-160</inkml:trace>
  <inkml:trace contextRef="#ctx0" brushRef="#br0" timeOffset="48105">4637 894 389,'2'-10'99,"-4"0"-28,-1 0-18,2 4 3,-1 2-18,2 2-19,0 0-15,-1 2-4,2 0 0,-1 2-1,0 4 1,0 6 1,-1 6 0,-3 8 0,1 4-1,-4 4 0,1 6 2,-1 2-2,0 0 1,2 1-2,2-6 2,0-6-1,3-7 0,4-8 0,-2-4 1,-1-8 1,-1-2 0,2-8 2,5-10-4,0-6 1,2-10 2,7-9-3,-2-5 0,4-2 0,-2-2 0,2-2 2,1 2-2,-3 6 0,-2 5-1,-2 10-2,-4 11-1,-4 5-14,-1 8-34,-2 2-68,1 10 33,-2 3-111</inkml:trace>
  <inkml:trace contextRef="#ctx0" brushRef="#br0" timeOffset="49996">4789 1237 346,'-3'-4'109,"2"0"-51,-2-4 10,-1 2-10,2-1-35,2 3-1,2 0-18,-2 3-4,7-3 0,1-1 0,4 4 2,1 1-2,0 0 1,-1 6-2,-2-1 1,-3 8 0,-4 5-1,-1 4 0,-7 0 1,-4 6 3,-5-2-3,-3-2 0,-1-4 1,-1-2-1,2-6 0,5-4 0,4-4 0,5 0 0,1-4 0,5 0-2,7-4 2,8-2 0,5-4-2,7 0 2,3-4 0,1 2 0,-4 0-16,-5 2-21,-4 0-70,-4 4-72</inkml:trace>
  <inkml:trace contextRef="#ctx0" brushRef="#br0" timeOffset="50498">5016 940 316,'-4'-4'88,"-1"-2"-7,4 0-21,-3 2-4,2 2-11,2-2-30,0 2-13,0 0-2,3 0 0,6-2 1,2 0-1,5 2-10,0 0-36,1 4-57,-4 0-88</inkml:trace>
  <inkml:trace contextRef="#ctx0" brushRef="#br0" timeOffset="50696">4999 1004 367,'-7'8'111,"2"-2"-101,2-6 10,3-2 48,1 2-32,4 0-23,5 0-6,7-2-6,6 0-1,4-2-4,3 2-78,-3 0-180</inkml:trace>
  <inkml:trace contextRef="#ctx0" brushRef="#br0" timeOffset="51752">8033 1662 556,'-1'0'105,"-5"-4"-68,3-2-15,-2 4 6,3 2-1,-4 8-19,-4 10-6,-4 8-1,-2 12-1,-3 6-2,3 4-25,2-4-17,4-2-21,2-6-111</inkml:trace>
  <inkml:trace contextRef="#ctx0" brushRef="#br0" timeOffset="52141">8255 970 347,'-6'-14'93,"-3"-2"-6,2-2-33,0 0-2,1 4-16,5 0-13,-1 2-5,2 2-18,2 2 7,1-5-1,-3 13 3,-2 0-3,2 3-1,0-3-5,0 2-1,2 0 1,-1 5 0,5 8 0,-2 3 1,7 6 1,-1 6 0,1 2-2,1-2 0,-2 2-1,-2 2 1,-1-1 1,-2 0-1,-1-4-1,-3-4 1,1-4 0,-2-7-1,0-9 1,0 0 0,-2-3 1,2-4 1,0-3-1,2-2-1,0-8 1,3-6-1,1-8 0,4-4 2,3-6-2,5-1-1,-2-4 1,2-2 1,1-2-1,0 0 0,-5 3-1,1 9-3,-3 7-4,-2 7-1,-3 9-2,-4 5-36,-1 6-59,0 8-18,-4 4-33</inkml:trace>
  <inkml:trace contextRef="#ctx0" brushRef="#br0" timeOffset="52696">8508 992 350,'0'2'113,"0"-2"-39,-2-4-23,1-2 8,2 2-39,-1-2-6,2 0-11,1 0-3,4-2 0,1 0 0,4 2 2,3-2-2,-2 4 0,1 2 0,-1 2 0,-1 2 0,-2 4-1,-3 0-1,-3 6 1,0 2 0,-4 2 0,-2 4 0,-4 2-1,-3-2 1,-2 2-2,-1-4 3,2-6 0,1-4 0,2-2 2,6-3-2,-1-3 0,2 0-2,2 0 2,3 0 0,1 1 0,6 3 0,4-1 0,-2 0-1,1 1 1,-1 3 0,-4-2 0,-2 4 0,-4 0 1,-6 4-1,-3 1 2,-8 1-2,-6 2 1,-4 1 1,-6-2 0,1 0-1,-2-4-1,3-2-1,4-2 1,8-2-2,3-4-56,8-2-113</inkml:trace>
  <inkml:trace contextRef="#ctx0" brushRef="#br0" timeOffset="53399">8875 1399 400,'-8'-2'136,"2"-4"-75,-1 2-5,3 0-24,3 2-13,1 2-16,3-2-2,4 4-1,5-2-3,4 2-10,4 0-35,2 2-69,-2-2-77</inkml:trace>
  <inkml:trace contextRef="#ctx0" brushRef="#br0" timeOffset="53589">8800 1546 418,'-13'14'89,"3"-6"-80,5-8 9,3 0 43,4 0-15,10-4-11,8-3-29,8 0-4,7-5-2,5-1-11,0 2-71,-1-2-195</inkml:trace>
  <inkml:trace contextRef="#ctx0" brushRef="#br0" timeOffset="54474">9617 635 240,'-5'-6'255,"-2"2"-193,-4-2 3,-4 2-26,-5 6-13,-3 10-2,-8 10-11,-5 14 3,-8 16-9,3 13 0,-1 13-6,3 14 4,3 15 0,7 5-1,6 4-4,6 0 0,12-3 1,10-15-2,15-8 1,15-12-11,12-10-23,15-14-18,13-11-110</inkml:trace>
  <inkml:trace contextRef="#ctx0" brushRef="#br0" timeOffset="56978">9579 1131 500,'-7'-4'78,"1"-5"-53,1-3-21,5 5 1,5 0-2,4 1-2,7 2 1,5-1 0,3 2 0,-1 3-2,-1 3 0,-4 1 1,-6 3 3,-5 9-3,-6 11 0,-8 6 3,-7 10-1,-8 5-1,-7 2-2,-2-2 1,0-6 2,5-8-3,4-6 1,5-10 0,7-4-1,5-7 0,2-4 0,5-1 0,4-4 2,11-4-1,8-4 0,11-3 1,7-8-2,5 3 3,3 0-3,0 2 2,-1 2-2,87-6 1,-125 18-3,-2 0 2,-3 2-2,-2 0-17,5-2-2,-5 2-52,-9 2-102</inkml:trace>
  <inkml:trace contextRef="#ctx0" brushRef="#br0" timeOffset="58004">10291 1235 479,'1'-10'131,"-1"-2"-78,-1 2-2,-2-3-17,1 9 5,1 4-26,-2 3-13,-1 11 0,-8 10 1,-4 10-1,-3 10 1,-5 6-1,1-2-1,3 0-15,2-6-18,2-6-8,3-4-29,5-7-89,3-10-149</inkml:trace>
  <inkml:trace contextRef="#ctx0" brushRef="#br0" timeOffset="58320">10551 731 559,'6'-11'90,"-5"0"-64,-2 4-25,-2 2 2,3 10 8,-4 10 17,1 15-19,-3 11-8,1 13 0,-2 8-1,3 2-5,-2 0-17,2 3-21,1-3-67,4-5-49</inkml:trace>
  <inkml:trace contextRef="#ctx0" brushRef="#br0" timeOffset="58556">10872 1251 549,'-1'4'132,"-3"-6"-105,3-4-25,-3-2 1,2 6 34,1 12 2,-4 8-8,-3 14-28,-1 10-1,-1 8-2,-3 4-21,3-1-43,0-6-29,0-7-228</inkml:trace>
  <inkml:trace contextRef="#ctx0" brushRef="#br0" timeOffset="59166">11294 850 319,'-4'-6'97,"1"2"-28,1-4 13,-2 1-22,3 2-13,-1-1-23,2-1 3,-1 0-18,4 0-8,4-3 0,6 1 0,6-1-1,5 2 1,7-2 1,-1 6-2,-5 1-1,-2 3 1,-6 4-2,-7 5-9,-4 4 3,-9 10 2,-10 4-5,-9 8-2,-8 3-7,-6 0 12,2-2 4,4-4 0,7-8 0,6-6 0,5-6 4,7-4 0,3-6 3,4-2-3,5-2 0,4-4 0,8 0 4,3-2-4,4 2 1,1-2-1,-2 6 0,-2 2 0,-3 4 0,-3 4 2,-2 6-2,-5 4 1,-3 6 2,-7 9-1,-5 3 1,-8 4 4,-8-2 5,-5 0-8,-6-6-2,0-4-2,-1-4 0,1-4 1,2-4-1,3-6-3,4-4-10,5-4-24,4-4-90,6-4-237</inkml:trace>
  <inkml:trace contextRef="#ctx0" brushRef="#br0" timeOffset="59816">11680 519 460,'0'-2'99,"0"0"-66,3-4-30,7-2 8,5 4 31,6 6-13,7 2-19,1 4 1,5 8-4,4 12 4,6 8-3,-1 14-5,-1 12-2,-9 14 0,-6 9 0,-14 11 0,-11 10-2,-15 0 1,-19 1 0,-18-5-8,-15-13-11,-11-13-17,-2-10-73,1-12-167</inkml:trace>
  <inkml:trace contextRef="#ctx0" brushRef="#br0" timeOffset="76589">23110 106 355,'14'-32'128,"-7"5"-31,-8 5-46,-6 7-47,-5 7-2,-9 8 15,-7 8 2,-5 7-10,-3 10-3,-3 7-5,4 6 0,5 4 2,3 2-3,7-2-1,7-4 0,8-2-7,8-4-19,14-1-33,12-7-196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8:52.1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658 1073 361,'5'-10'90,"-5"0"-47,0-4 7,-2 2-20,-1 2-6,0 2-8,1-2-5,-2 2-4,0 0 1,-2 0 2,0-2 0,-2 0-9,-5 0 9,-5-2-7,1 1-3,-9 2 5,-2 3 0,-6 2-3,-1 4 4,-1 4-3,-6 4 5,-2 6 0,-1 4 0,-2 6 1,2 2-4,3 8-5,4 4 3,4 4-1,8 6-2,3 3 1,6-1-1,7-2 0,6 0 0,9-4 0,5-6-1,9-4 0,8-10-4,1-8 0,5-8 1,6-8 1,0-6-7,-4-2-1,-2-2-3,-4-2-9,-8 2-33,-1 0-60,-3 0-77</inkml:trace>
  <inkml:trace contextRef="#ctx0" brushRef="#br0" timeOffset="737">765 1396 415,'-2'2'52,"1"0"-41,1-6-5,0 4 45,3-4-10,2 2-30,5-2-6,2-2 0,3 0 1,0 2 3,2-4-4,1 0 5,0-2-5,1-4-2,-2-2-1,-1-1-1,-4-2 2,-4-2-2,-1 0 0,-2 0-1,-5-1 2,-3 4 0,-6 2-1,-6 6 0,-6 4 0,-5 10 1,-6 6 3,-3 8 0,-1 6 3,-3 9 4,3 5-5,3 2-5,5 2-2,7 0 2,8 2-4,4-6 2,7-4 0,7-2 0,4-7-1,8-7 0,6-8-5,9-6-1,1-8-2,7-5 6,-3-6 3,0-4-3,-4-5 2,-3-4 0,-5-4 1,0-2 0,-3-2 0,-2 2 1,-5 6 2,-1 4 1,-8 8 2,-2 6-4,-3 6 0,-1 1-2,0 7 1,-4 5-1,1 7 0,0 4 1,-2 4-1,0 4-1,5-2-7,3-2-6,6-6-22,8-2-17,8-6-37,6-4-74,4-8-17</inkml:trace>
  <inkml:trace contextRef="#ctx0" brushRef="#br0" timeOffset="1292">1229 1430 122,'26'-32'161,"-6"-4"-45,-4 0-18,-4 0-5,0 6-36,-5 3-5,-3 11-37,2 5-1,-3 4-14,-2 5 0,3 1-1,1 4 2,0 4-1,1 1 2,3 6-3,-2 1 1,-4 7 0,-3 5 2,0 1-2,-3 6 0,-1 4 1,3 0 0,-1 2-2,0-4 1,2-2-1,0-7 1,0-8-2,2-6 2,-2-9 1,2-4 2,-1-8-3,3-9 0,1-5 0,3-3-2,2-6 2,0-1-1,3-2 1,2-2 0,4 0 0,-1 0 0,4 2-1,0 2 1,-2 8 0,0 5 0,-2 9 0,-3 6 0,0 4-6,-3 4 5,-2 6 1,-3 5-1,-6 7 1,-6 6-1,-7 5 1,-4 2 1,-3 3-1,-1-2-1,6-4 1,2 0 0,7-6 0,3-4 0,5-4 0,6-4 1,4-10-2,9-5 2,8-10-1,8-7 0,6-6-2,2-2-19,0 2-29,-8 2-49,-8 4-124</inkml:trace>
  <inkml:trace contextRef="#ctx0" brushRef="#br0" timeOffset="3161">2273 1067 309,'3'2'37,"-2"-2"-30,5-2-2,-2-2 22,3 2 15,3-4-24,5 2-1,2-4 5,1 0 1,5-2 15,4-2-15,-2 0 7,1 0-9,-3 0 0,-1-2-10,-6-2-7,-2 2 4,-1-2-3,-4-1 1,-1-1-2,-2 0-1,-2-1-2,-4-4 1,-4 1-1,-4-1-1,-4 2 2,-2 3-1,-7 6 0,-3 4-1,-5 8 0,-1 4 0,-2 6-1,2 4 1,2 6 1,1 4-1,5 3 0,3 1 0,5 2 0,4 2 0,6-2 0,6-2-2,7-2 1,8-4-1,9-8-4,6-4 4,4-8-3,3-4 3,-3-6 0,-1-2-4,-5-6 1,-1-2 1,-7-6 4,-4 0-1,-1-2 2,-6 0-2,-1 4 3,-3 1-2,0 6 1,-4 5 1,-1 2-2,0 5 0,-1 3 0,1 3 0,0 5 0,-2 6 0,0 8 0,0 7 1,-4 10 1,4 11-2,-1 8 0,2 8-2,1 10 2,0 7 0,-2 3 1,-2 6-1,0 4 2,-1 3-1,-2-3-2,-5-6 2,-4-12-2,-2-12 2,-4-12-2,-2-11 1,-3-11 0,-2-8 1,1-12 1,0-6 0,3-6-2,0-8 2,1-6-2,-1-6 0,-1-4 1,-1-5 0,-1-4 3,0-6 0,3-2 8,3-8-7,8 1 4,7-6-4,7-2-1,10-3-2,8 4-2,6 1 0,10 3 0,2 7-1,7 6-10,4 4-8,-1 4-6,0 4-36,-3 1-140</inkml:trace>
  <inkml:trace contextRef="#ctx0" brushRef="#br0" timeOffset="4142">2809 1065 528,'2'-10'84,"1"-2"-57,4-2-19,3 2 12,3 4 0,6-2-11,5 2-4,3 2 1,5 0-2,-1 0-2,1 2-2,-2-2 0,-5 2 2,-3 0-2,-7-2 2,-3-3-1,-5 0-2,-7-29 1,-5 30-3,-4 2 1,-3 2 0,1 1 2,-11-1-1,-3 4 1,0 7 0,0 4-1,0 3 2,-1 11 0,5 3 0,3 4-2,2 2 1,9 2 0,4 0 0,9-4 0,7-3-9,7-6-6,6-6-7,9-7-14,1-5-20,3-6-92,0-9 27,-1-9 41,-4-6 80,-5-8 34,-4-7 44,-3 0 7,-5 0-13,-3 4 2,-4 6-17,1 4-20,-5 5-20,-1 6-10,-2 5-5,1 3-2,-1 6 0,2 2 1,2 4 0,0 4-1,-1 4 0,1 3 0,-4 4 1,-1 2-1,-4 4 0,-1 2 1,-2 0-1,-2 0 0,0-2 0,3 0 0,0-4 0,2-2-3,4-7-1,-1-4 1,3-7 2,1-6 2,7-10-2,2-4-2,3-8 2,9-8 0,0-4 0,3-2 1,1-4 0,0 2 0,-3 3 3,-5 10 2,-4 7-3,-5 9-2,-4 8 0,-3 5 1,1 7 0,-4 8 0,0 6 1,-3 9 0,-4 7 0,-1 3-1,-2-2 0,1 0-2,5-2 2,6 0-2,4-4-4,6-2-20,3-6-46,4-10-122</inkml:trace>
  <inkml:trace contextRef="#ctx0" brushRef="#br0" timeOffset="4967">3777 1043 218,'6'-22'233,"-1"2"-134,-2 6-55,-1 0-20,2 6-4,0 2-12,6 0-6,4 4 1,3 2-3,-3 2 1,5 0 0,-4 0 1,0-2-2,0-2 1,0-4-1,-1-4 1,-1-2-2,-2-6 0,-1-2 1,-3-2-1,-7 0-1,-3 4 2,-5 5-2,-9 5 2,-2 8 0,-3 7 0,-2 7 3,-5 8-2,4 6-1,2 6 0,4 6 1,8 0-1,4 0-5,7-6-4,7-2-40,6-8-19,9-8-9,6-6-118</inkml:trace>
  <inkml:trace contextRef="#ctx0" brushRef="#br0" timeOffset="5307">4042 1021 318,'12'-34'140,"-6"0"-19,1 3-71,-2 2-21,3 4 3,6 6-20,3 2-12,1 7 1,2 2 0,0 7-1,0 6 0,-1 5 0,-3 2-1,-1 7 0,-5 3 1,-7 4 1,-7 2-1,-8 6 0,-3 2 0,-5 2-1,-1 0 0,2-4 1,0-8-3,2-4-3,6-8 1,1-8 5,1-4 1,4-10 0,2-8 1,5-6-2,6-12 1,10-6 1,8-10-1,9-4-1,5-3 1,3 6-2,1 2 1,-1 11-2,-5 8-1,-2 12-27,-8 8-38,-3 8-26,-4 6-29,-5 4 41,-1 2-10,-1 0 42,2 0 50,6 2 83,2-4-79,0 2 14,1-4 30,-3-2 47,-9-6-11,-1-3-11,-4-6-29,-1 0 3,-2-6-21,0 1 4,-5-2-14,-3 4-4,-4 0-9,-4 4-1,-8 6-2,-6 8 0,-4 6 0,-5 10 1,-4 10 0,2 6 0,3 7-1,1 1 0,5 0-1,7-2 0,9-4-1,4-6-2,10-4-10,8-6 8,13-6 3,6-8-15,10-6-7,5-6 6,4-8-1,-4-8 6,-3-10 14,-7-2 1,-8-4 2,-8 2 8,-3 6-2,-6 7 12,-6 6 2,0 7-20,-4 5-3,0 7 0,-2 4 0,-1 10 1,-2 7-1,-3 7 1,-2 2-1,0 2 0,1-2-1,4 0 1,7 0-1,8-4-10,9-8 0,5-4-2,7-8-7,4-12-21,1-6-10,0-11 16,-1-14 22,-2-9 12,0-10-1,1-14 1,3-11-3,2-13-8,3-14-14,-2-6 19,-2-3 7,-10 7 54,-5 10 17,-9 12-29,-7 18-4,-1 13-9,-5 17-14,1 12-15,-4 16-1,1 18 1,-6 15 2,-3 19 0,-6 17 3,-10 18-4,0 5 4,-6 9-2,0-3 3,3 2-4,6 2-1,3-2-1,8-6 0,6-7 0,4-9-2,4-14-14,1-14-20,0-12-39,0-14-94,0-10-79</inkml:trace>
  <inkml:trace contextRef="#ctx0" brushRef="#br0" timeOffset="6495">5039 544 547,'-6'-15'94,"3"4"-38,1-1-52,4 3 2,3 8 5,9-2-4,12 6-7,7 1-9,12 3-43,4 6-116</inkml:trace>
  <inkml:trace contextRef="#ctx0" brushRef="#br0" timeOffset="6680">5392 570 528,'-5'4'47,"7"-6"-45,1 0 2,6 0 18,4-1 6,2 2-21,3-1-3,4-2 1,2-2 3,-1 0-6,0-2 1,-1-4-3,0-3 1,-5 1-1,-4-5 1,-3-2 0,-4 2 0,-6 2-1,-6 3 0,-4 4-1,-9 8 1,-4 6-3,-6 8 3,-2 8 3,-4 10 1,-2 9-3,2 7 9,3 4-3,4 2-2,2-2-1,9-2-1,5-6-3,6-3 1,8-5 0,10-9 2,9-4-1,10-6-2,7-6 0,7-5 0,4-6-4,-2-4-14,-4-2-13,-8-2-50,-8 0-69</inkml:trace>
  <inkml:trace contextRef="#ctx0" brushRef="#br0" timeOffset="7457">6293 638 390,'-3'2'76,"1"-2"-65,1-2-11,1 2 1,0 0 4,1 2 4,1-2 4,-1 2 26,6 0-15,-1 0-4,6-2-7,2-2-3,1-4-3,2-4 1,1-4-7,2-6 3,0-4-4,0-8 2,0-4-2,0-6-3,-2-7 3,-2 1-2,-6 0 1,-6 6 1,-5 6 2,-9 10-2,-5 10 4,-7 11-4,-8 10 1,-3 11 2,-8 8 0,-5 12 5,-3 8-5,-1 8-2,3 8 0,2 5 0,6-3 0,6 2-1,8-8 0,5-4 0,10-8-2,7-8 0,6-7 2,9-10-3,5-9 1,8-3 2,5-7-7,3-8-1,4-10-6,0-9 4,-1-7 4,1-8 4,-2-2-3,0-4-3,-5-2 7,-5 4 1,-6 6 19,-8 5 3,-5 9-10,-3 12-9,-3 6-3,2 8 0,-4 7 1,0 7 1,-5 9 0,-1 12-2,-4 5 1,-2 4 4,-1 4-5,-1-4 0,3-4 2,5-3-2,3-10 0,3-4 0,6-8-1,6-4 0,7-8-1,11 0 0,8-6-30,13-3-74,4-2-95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06.5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116 109 257,'-4'-7'84,"4"2"-49,0-1-10,0-1 21,0 4 18,1-1-34,-1 4-23,-1 0-7,-1 2-2,-1 2 2,-4 4 0,-1 3 0,-2 7 8,-2 5-8,-1 3 11,0 4-2,-1 4-6,4 0 14,0 2-14,3-2-2,4-2 7,2-4-5,4-2 0,1-4-3,3-1 3,3-5 6,0-4-5,4-2 4,-1-4 12,2-4-11,2-4 2,0-4-8,-3-6 0,3-3 7,-3-3-8,-3-4-2,-1-3 0,-1-4 2,-2-4-4,-3-3 2,-2-5-5,-2 1 1,-2 4 4,-1 4 0,0 4 0,1 10 0,0 4-1,2 6-8,-1 4-51,-2 4-36,-4 6-9,-3 2-51</inkml:trace>
  <inkml:trace contextRef="#ctx0" brushRef="#br0" timeOffset="532">331 145 392,'0'-2'95,"5"-6"-85,5-2 8,5 2 16,3 0-21,8 4 12,0 0-19,1 5 3,-2 2-8,-2 1 0,-3 2 7,-3 4-8,-5 2 0,-4 4 1,-4 8 2,-4 6-3,-7 4 0,-5 2 0,-1 1 2,-6-1-2,-1-4 0,-1-5 1,-3-6 0,1-6-2,4-4 1,5-8 0,5 0 10,6-7-10,6-4 0,7-5-3,7-6 8,10-8-10,6-5 4,6-4 1,2-2 0,-1-2 0,-5 4 0,-5 4 4,-8 8-1,-9 8-1,-6 4-2,-4 7 3,-4 5-6,-6 7 3,-3 5 0,-4 4 0,1 6 4,0 6-7,1 2 3,4 2 0,1 2 2,2-2-2,2 0 0,2-3 1,1-7-1,1-2-3,2-6-22,2-2-89,3-6-41</inkml:trace>
  <inkml:trace contextRef="#ctx0" brushRef="#br0" timeOffset="1096">864 39 379,'4'-9'92,"-1"1"-27,-2-2-38,5 5 1,-5 0-1,4 4-27,-1 1 2,2 1 2,1 1-4,3 6 0,0 0 0,-2 5 2,-1 2-3,-2 6 1,-7 3 0,-3 2 0,-5 0 0,0 0 0,-3-2-1,3-6 6,3-2-8,2-8 3,4-2 0,1-4 13,6-4 9,9-2-15,9-6 9,7 0-14,10-4 8,0 0-10,1 0 2,-2 2 2,-8 2-4,-9 4 0,-8 2-3,-8 4-41,-9 6 2,-6 2-138</inkml:trace>
  <inkml:trace contextRef="#ctx0" brushRef="#br0" timeOffset="2302">1086 436 109,'-1'0'220,"-1"-2"-133,4 0-66,-2-3 72,1 1-39,2 0-24,3 1-12,4 1-7,4-3-4,10 4-1,4-2 3,7-1-1,3 0-8,0-2 2,0 1 1,-3-4-3,-6 1 0,-6 0 0,-6 2-9,-9 2 9,-1 0-38,-6 0-50,-4 2-38</inkml:trace>
  <inkml:trace contextRef="#ctx0" brushRef="#br0" timeOffset="2572">1287 227 324,'0'-8'86,"1"-2"0,4-2-27,-1 0-4,-1 4-19,0 2-8,-1 4-17,-2 2-18,0 2 7,0 2 0,0 4 3,2 4-3,-2 4 0,2 6-1,-2 2 9,-2 4-13,-2 1 5,1 2 0,2 3 2,-5 3-2,3-3 0,0 2 0,1-4 4,-1 0-5,1-6 1,2 0-12,2-4 1,-1-2-45,4-2-49,0-4-75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01.45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170 533 329,'5'-8'66,"2"0"4,1 1-39,7-12 43,0-3-32,0-2-25,2-4 0,-2-2-5,0-2-8,-2 0-1,-3 6 0,-4 2-1,-8 6-2,-10 10-2,-10 4 0,-7 8 1,-9 6 0,-4 8 0,1 5 0,4 8-1,5-1-3,8 2 2,5 0-4,9-4 6,7 0-2,9-2 2,8-2-1,9-2 3,9-5-1,4-3 0,3-5-1,-1 4 1,-1 1 0,-5 0 0,-2 2 0,-2 4 0,-4 2 4,-4 2-4,-7-2-1,-8 0 1,-8-4-1,-8 0 1,-10-2 0,-6-2 0,-4 0 0,-6-6-1,-2-2 1,1-6 0,1-2-1,5-4 1,4-2 0,7-2-1,5-2 1,10 0 0,6-4-89,9 0 2,10-2-63</inkml:trace>
  <inkml:trace contextRef="#ctx0" brushRef="#br0" timeOffset="630">688 473 398,'5'-24'87,"-1"4"-2,-3 0-44,-1 8-10,0 4-8,-1 4-19,2 4-4,-2 0 1,-1 8-1,-3 4 3,-4 10-2,-2 8-1,-6 10 1,0 2 0,1 1 1,2-3-2,4-4 0,5-6 0,4-6-3,1-6 2,4-2-4,3-4 2,5-6 1,1-2 1,7-6-14,4-6-1,6-6-6,2-6 7,1-8-4,2-6 15,0-6-3,0-3 5,-3 1 4,-6 4 5,-5 12-2,-8 8 28,-6 8-10,-6 8-10,1 2-13,-5 8 0,-6 4 1,-1 10 0,-5 10 1,-5 11-2,4 1 0,1 0 0,4-4 0,7-4-3,5-8-7,9-2-18,9-2-15,9-6-107,4-6-122</inkml:trace>
  <inkml:trace contextRef="#ctx0" brushRef="#br0" timeOffset="1125">1330 193 457,'0'-57'61,"-2"11"13,2 6-27,-2 10-33,2 18-3,0 4-11,-1 8 1,-1 10-1,-5 12 3,-2 14-2,-5 13-1,-2 10 0,-3 2 2,-1 0-2,0 0 0,-1-3 0,5 2 0,3 2 0,3-1-5,5 1-3,5-4-7,5-6 3,0-10-13,3-12-7,-1-8 2,-1-8 23,0-9 7,0-12 1,2-7-1,4-8 1,4-6-2,1-6 2,7 0 0,0 0 0,-1-2 9,2 1 15,2 2 11,1-2-23,4 3-13,5 8 3,1 8 0,-1 8-3,-4 12 0,-6 6 0,-6 8 1,-4 8-1,-7 6 1,-6 8 0,-6 7-1,-8 3 2,-10 0-2,-9-6-1,-10-6 1,-12-8 0,-2-8-2,-1-8-6,1-6-14,5-8-32,6-1-33,6-8-19,8-3-13</inkml:trace>
  <inkml:trace contextRef="#ctx0" brushRef="#br0" timeOffset="2525">1799 684 313,'17'-18'100,"3"-7"-23,0-2-12,4-8 4,-1 2-33,0-2-4,3-1-24,-5 4-3,-4 6-4,-4 4-1,-3 8 2,-6 6-2,-3 4 0,-6 2-11,-10 6 4,-5 4-3,-5 4 6,-7 4-6,1 6 4,2 0-1,6 2 1,4 2 4,9-4-1,9 5 2,6-4 2,8 0-1,7-1 0,5-3 0,4 2 0,-3-6 0,0 2 0,-5-1-1,-6 0 2,-3-2-2,-7 2 1,-7-2 0,-4 2 0,-11 0 0,-5 2 0,-8-2 1,-5 2-2,-2-4-2,-1-2 3,3-2-9,3-4-24,7-4-18,5-2-6,8-4-55,8-4-87</inkml:trace>
  <inkml:trace contextRef="#ctx0" brushRef="#br0" timeOffset="3000">2219 431 529,'12'-12'93,"-6"4"-64,-2 2-29,-4 2 0,1 6 4,-1 8 7,0 10 10,0 10-10,-3 10-8,-4 12 3,-3 3-3,-1 3-1,-3-2-1,-1 2 0,3 0-1,2 5-1,2-1 1,1 2 0,1-4 0,1-4-8,-1-10-9,3-6-11,0-12 0,1-9-55,-1-8 44,0-9-47,3-8-103</inkml:trace>
  <inkml:trace contextRef="#ctx0" brushRef="#br0" timeOffset="3294">2224 810 366,'13'-56'67,"-1"0"48,5-2-74,3 4 9,2 7-25,4 3 0,6 8-6,3 4-17,2 10 3,-1 6-4,-2 10 0,-3 6-1,-2 6 0,-7 6 0,-4 8-1,-3 6 0,-6 6 1,-11 10-2,-7 5 2,-9 3 0,-7 2 0,-8 0-2,-8-4 1,-5-6-5,-4-8-11,-2-6-6,0-10-6,4-7-10,7-10-19,9-2-23,11-6-30</inkml:trace>
  <inkml:trace contextRef="#ctx0" brushRef="#br0" timeOffset="3678">2794 808 412,'8'-16'87,"-1"-2"-13,2-6-60,1 0 0,0 0 30,-1 2 4,-4-3-31,-1 2-2,-4 1-8,0 5-3,-2 6-4,-2 2 0,-1 5-5,-5 7 1,-8 3 0,-5 6 2,-6 8-1,-2 6 2,1 6-3,-1 2-3,7 4 5,2-2-4,5-2-3,7-2-4,7-4 2,4-4-3,9-4 2,5-4 8,7-7-2,6-5-13,3-11-12,4-4 13,1-11 15,4-7 2,1-5 1,-3 2 2,-7 4 6,-7 8 26,-10 6 1,-8 10-25,-4 4-10,-6 6 0,-2 8 2,-8 6 1,-4 10-3,-5 8 0,-1 1 0,2 0 0,2-1-1,7-3-19,7-7-48,3-4-84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05.84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149 237 496,'4'-14'88,"-6"4"-26,2 0-57,2 2-2,-2 8 18,1-2-8,6 4-13,3-2 0,2 2 2,4 0-1,1-2-1,1-2 0,2-2 0,4-6 0,0-6-3,2-4-8,-1-6-1,-1-2 9,-9 2 3,-7 0-2,-9 8-2,-10 4 3,-9 6 0,-8 8 1,-7 10 5,-9 8 1,-1 12-4,-3 8 6,3 6-5,3 4-3,8 2 6,10-3-6,7-6 3,10-2-3,12-7 5,10-2-2,8-4 1,9-4-3,6-4 0,3-6-1,-3-8 0,-3-4-8,-5-6-29,-8-4-72,-8 0-175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36.17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122 42 419,'8'-12'99,"4"2"-39,8 2-33,0 0 10,2 4 1,1 6-10,-1 2-14,-2 8-4,2 8-5,-2 12-4,-3 12 2,-7 14-2,-10 8 1,-12 13-2,-13 5 0,-11 8-3,-13 2-7,-13 5-26,-10-1-16,-10-2-189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59.67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73 128 281,'0'0'15,"0"0"-3,-2 0 15,2-1 10,0 1-15,2 0-19,-2 0-3,0 0 1,2 0-1,-2 0 2,1 0-1,-1 0-2,0 0 0,0-3 0,-1 6 0,-1-2 1,2 2 0,-2-3 1,0 1-1,2 2 2,0-3 3,0 0 23,0-3 11,-1 6-8,1-3 3,0 0 0,0 0 1,0 0-11,0 0-3,0-3 0,0 3 1,-2 0 1,2 0-4,-1 0-6,1 0-3,0 0-5,0 0-2,0 3-3,0-3 0,0 1 0,0-1-1,-4 7-2,-1-1 3,-2 8 0,-1 6 0,-2 4 0,0 4 0,2 4-1,1-2 1,2 4-1,3-4 0,4-2 0,1-4-2,2-4 3,3-4-7,1-4-5,2-2 4,1-2 7,4-4 0,-2-4-1,-1-4 1,1 0 2,-4-1-1,1-6 3,-5-3 0,-1-2-1,-3-4 3,1-2-2,-5-4-1,-1 2-2,-2 0 3,-1 0-1,-3 2-1,0 2-1,-2 4 0,1 4-1,1 4-3,1 4-12,-2 4-16,0 4-19,-4 7-17,0 6-48,2 1-79</inkml:trace>
  <inkml:trace contextRef="#ctx0" brushRef="#br0" timeOffset="767">429 149 452,'10'-9'63,"-5"1"-26,-4 3-9,-1-1-7,-1 2 5,2 1-20,-1-1-5,2 0 0,-2-2 0,4 1 0,-4-4 1,0 0-1,-2-4 0,-3 1-1,0 0-2,-2 0-1,-2 2 3,-1 2 0,0 2 0,-1 2 0,1 4 0,-1 4-1,1 4 0,3 6 1,-3 6-1,1 8 1,1 2 1,3 6 0,1 1-1,4-1 2,2 0-1,1 4 1,2 2 0,0 2 0,2 1-1,-2-2 0,2 0-1,-4-6 0,0-1 0,-1-1 0,-2-1 0,-2 0-18,-1-4-79,-2 0-73</inkml:trace>
  <inkml:trace contextRef="#ctx0" brushRef="#br0" timeOffset="1197">253 547 514,'0'-5'122,"0"1"-122,0-1-7,-2 4 7,8-6 5,5-3-5,11-6 0,6-5-16,8-4-73,2 1-60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0:02.1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40 241 230,'2'-4'179,"-4"-2"-136,1 0 5,-1 0 16,2 2-1,0 2-32,2 0-25,-2 2-4,0 0-1,0 2-1,0-2 0,0 2-1,0-1-1,0 6 2,-2 13 0,-3 10 3,0 10 0,-2 10-3,2 6 0,0-4 0,4-4 1,-1-3 0,1-5-1,-2-6-1,2-2-6,-1-10-13,1-6-44,1-4-1,0-6-72,1-6-20</inkml:trace>
  <inkml:trace contextRef="#ctx0" brushRef="#br0" timeOffset="350">165 195 303,'6'-12'324,"-5"8"-300,-1 0-24,-1 4 0,-1 0 2,1 5-1,-3 16 0,-4 9 2,-1 12-1,-2 10-1,1 2 0,1 0 0,2-5-1,3-4 1,0-6 2,1-10-3,1-2-13,0-11-21,2-4-94,-1-6-39</inkml:trace>
  <inkml:trace contextRef="#ctx0" brushRef="#br0" timeOffset="615">45 341 519,'-3'-18'17,"0"0"-5,1-2 4,4 0 15,3 0-16,1 0-6,5 0-1,0-2-8,1 4 1,1-3-1,2 6-4,0-2 4,0 5-1,0-2 1,0 3 0,1 2 0,-3 1-8,-2 4-1,-2 4-10,-3 3 14,0 4 5,-3 5 3,-2 6-1,-1 3-2,-3 4 0,-2 1 2,-3 1-2,-2-1 1,-4 2 1,-1 0-1,-2-2-1,-2-2 1,2-4 2,0-4 7,4-4-2,2-6-1,5-2 5,1 0-8,3-4-4,1 0-1,2 0-2,1 0-1,3 0 4,3 2 1,6-2-1,4 0 1,3 2 1,4 0-2,-4 0 0,-1 2 0,-2 0 0,-1 2 0,-2 4 0,-3 0 0,-1 2 1,-1 2 0,-1-1-1,-2-4-8,-1 0-29,1-2-51,0 0-54,-1-6-100</inkml:trace>
  <inkml:trace contextRef="#ctx0" brushRef="#br0" timeOffset="1367">550 24 397,'-3'2'66,"-1"-2"-48,1 0 18,0 0 5,3 0-20,0 0-18,0 0-3,0 0 3,0 0-2,0 0 2,0 0 4,1 0-4,-1 0-2,2-2 0,3 2 3,4-4 2,4-2-1,1 0-5,4 2 0,-2 0-1,-1 4 1,-2 4-1,-1 4 1,-3 6 4,-5 4-3,-4 6 2,-4 4-2,-6 1 1,-4-2-1,0 0 0,-2-4 1,1-5-1,1-1 0,1-7 1,3-4 2,3-2-4,3-4 2,2 0 1,4 0-3,-2-2-1,8-6 1,4-2 0,4-4-1,6 0 0,3-4 1,-1 6 0,-1 2 1,0 2-1,-3 5-2,0 6-3,-3 5-1,-3 3 2,-6 6 2,-5 1 1,-4 4 2,-6 0-1,-3 0 3,-4-2-2,0-2 2,-5-4 5,1 0-4,-4-4 0,-3 0-2,-2 0-2,-1-2 3,-1 0-3,3-4 1,0 2-1,6-4 0,9 0 0,4-2-61,5 2-157,6 0-3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0:15.76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277 411 279,'-1'0'40,"-2"-4"-14,1 2 14,1 0 17,-2 0-10,3 2-13,0-2 5,0 0 5,0 2-13,0-2-2,-1 2 5,-1 0-16,1 0-7,1 0-6,-2 0-1,4 0-4,-2 2-1,0-2-3,0 4-4,-2 8 7,-3 9 1,0 4 0,-2 9-2,1 5-2,0-1 3,3 0-1,-1-6-9,3-2 10,1-4-3,1-6-7,-1-6 0,0-4-3,3-6 11,-3-2 2,-3-4 1,3-2-1,3-4-5,0-10-6,4-10 9,1-6 0,6-8-3,-1-2 6,0 3 1,2 4 0,0 2-1,0 5 2,0 4-2,0 6 0,-2 6 0,-3 4-4,0 4-4,-3 6 7,0 4 1,-3 8 2,-4 8 5,0 8-5,-6 10 2,1 5-3,-2 3 0,3-2 0,-2-2-1,3-6 0,3-6-1,2-8-6,1-8-42,2-6-57,4-12-31</inkml:trace>
  <inkml:trace contextRef="#ctx0" brushRef="#br0" timeOffset="625">575 401 334,'3'-8'242,"-3"2"-196,-3 0 1,0 2-2,-1 0-28,-1 6-15,-3 4-2,-2 4-1,-3 8 1,-1 8 0,1 5 1,1-2-1,4 4-1,0-1 1,5 0-11,0-8 0,3-2-3,3-6-5,0-4 7,1-6 0,5-6 2,2-4-11,3-6 19,3-8-2,0-4-3,-3-4 7,0-5 1,-4 2 0,-3-1 3,-6 3 0,-2 4 8,-5 5-3,0 3-4,-2 5-5,-1 4-4,2 2-15,1 4-61,0 2-64,3 0-2</inkml:trace>
  <inkml:trace contextRef="#ctx0" brushRef="#br0" timeOffset="1041">815 233 403,'6'-15'95,"-6"1"-51,-3 3 5,-4-1-13,2 2-12,-2 3-12,4 2-7,-1 3-5,1-1 2,1 8-2,-1 0 0,0 10 0,-6 5 0,1 8 0,-2 4 1,3 4 1,0 4 0,3 0 0,2 1-1,2 2-1,0 1 2,0-5-2,0-3-2,2-2-1,-2-6-18,0-6-53,1-2-76,1-2-34</inkml:trace>
  <inkml:trace contextRef="#ctx0" brushRef="#br0" timeOffset="1346">663 628 564,'0'-4'70,"0"0"-59,2-4 0,7-4 22,6 0-12,8-6-14,8-2-3,3-1-3,7 2 0,0 4-1,1 5-19,72 9-31,-100 6-100,-2 1-245</inkml:trace>
  <inkml:trace contextRef="#ctx0" brushRef="#br0" timeOffset="3314">218 20 388,'-4'-4'79,"2"0"-49,-2-2 23,0 2 0,1 4-28,0-2-15,1 2-5,0 0 0,-1 0-1,-1 6 0,-2 2 2,-3 4 5,-4 4-1,-3 6 1,0 5 8,-2 5-4,0 2-3,1 8 0,-1 4-3,2 4-4,3 4 0,1 2-1,2-2-4,7 4 1,1-3-1,4 3 0,4 2-1,6 2-10,4 0-14,4-4 0,5-8-11,6-5-54,6-9-147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11.8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122 571 393,'3'-22'96,"-3"4"-47,-1 3-19,-3 2 7,1 8-4,3 5-10,0-3-19,0 6-3,0-3-1,1 1-1,-1 1 1,0 4 0,-1 4 1,-1 4 1,-1 11 3,-2 4-3,0 10 4,-2 7-2,-1 2 0,0 4-2,-2 0-2,0 0 0,1-6 0,1 1 1,1-9-1,-1-4 0,2-6-2,2-4-6,0-6-9,-1-2-18,2-4-21,-1-2-68,3-4-26</inkml:trace>
  <inkml:trace contextRef="#ctx0" brushRef="#br0" timeOffset="405">367 415 522,'6'-14'55,"-3"6"-37,-5 2 1,2 2 27,0 6-18,-1 4-25,-5 8 3,-2 10 2,-3 14-3,-3 14-2,-2 13 6,0 8-7,3 4 0,-3 5 2,0-6-4,3-8-1,1-14 1,1-7-4,4-13-10,2-10-13,1-6 0,1-6-64,3-6-62,-2-6-150</inkml:trace>
  <inkml:trace contextRef="#ctx0" brushRef="#br0" timeOffset="725">37 844 305,'-10'-20'144,"3"-2"-110,2-6 19,1-6-34,8-2-6,4 0 2,9-8-9,5-2-4,4 2 1,6-1-2,4 5 4,0 4 2,4 4 5,2 6-1,-2 4-1,0 4-5,-1 4-3,-1 6-1,-4 4 2,-3 6-3,-4 4 1,-7 4 0,-8 6 0,-8 4 2,-5 6-2,-9 6 2,-5 4-2,-7 4 0,-2 0 0,-5-1 2,0-3-3,1 0 1,3-7-3,3 0 3,6-5-2,4-6 1,7-4 0,0-6 0,3-2-2,2-2 2,2 0 0,0 4 0,2 0 0,6 2 1,2 2-1,3 0 0,6-4 2,2 4-2,5 2 3,3 0-2,5 6-1,2 0 3,-1 1-3,-2-2 0,-6-1 0,-10-4 0,-3-6-1,-8 2-1,-5-3-2,-1-1-10,-2 2-22,-2 0-86,2-2-60</inkml:trace>
  <inkml:trace contextRef="#ctx0" brushRef="#br0" timeOffset="1387">1016 150 356,'2'-4'108,"-2"2"-85,-2-1 16,0-4 2,2 3 11,-1 0-44,2-4-3,1 2-1,1-1-2,4 0 4,-1-1 4,4-2 0,2 0 2,0 2 3,3 0-9,2 0-2,1 2-1,4 2-2,-1 0-1,-2 6 0,-2 2-1,-5 4 1,-6 4-1,-6 6 1,-8 6 1,-7 4-1,-10 7 0,-4-2-1,-1-1-1,0-1 1,3-9 0,7-6 2,5-4-1,5-6 0,5-4-1,3-2-1,4 0 0,3-4 1,9-4 0,4 0 2,7-2 0,2-2-1,-1 4 2,-1 2-2,1 4-1,-1 2 1,-2 5 1,0 4-1,-3 5-1,-4 0-1,-10 4 0,-8 2 2,-8 2 0,-10-2 0,-6 0 0,-9 0 1,-5-4 0,-5-2-1,-1-4 1,-4-2 0,0-4 0,7-4 3,9-2-3,9 2-1,14-4-26,7 4-36,9-2-31,5 0-144</inkml:trace>
  <inkml:trace contextRef="#ctx0" brushRef="#br0" timeOffset="4139">1781 566 363,'2'-14'153,"0"0"-72,-2-3-34,-2 3 14,0 5-9,2 2-32,0 1 6,0 2-22,0 3-4,0 1-3,0 1-7,2 3 2,1 6 8,1 8 1,0 10-1,0 12 0,-1 9 0,-1 5 1,-5 2-1,-3 2 0,-2-4 0,0-6-2,3-3-7,0-12-5,3-8-9,2-11 3,2-6 11,-1-8 8,8-11 0,3-3 1,5-12-1,4-12-5,4-7 1,4-8 2,0-5 3,2 0 0,-3 6 1,-1 6-1,-3 7 1,-7 13-1,-1 8 0,-4 4 0,-5 8-1,3 6-1,-1 6 2,1 5 0,0 7 0,0 4-2,-1 10 1,-3 4 0,-2 6 0,-4 2 0,0 6 1,0 0-1,1-2-2,2-4-7,4-5-8,3-10 6,2-10 1,4-12 9,1-12 2,2-12 0,1-11 0,0-8 0,1-10 4,-2-4-2,-2-8 2,-1-6 3,-3 0 5,-3-2-6,-1 5 3,-2 11 3,-6 10 8,-1 12-17,0 12-3,-1 8-6,1 6-25,0 4-28,0 2-13,1 6-88</inkml:trace>
  <inkml:trace contextRef="#ctx0" brushRef="#br0" timeOffset="4864">2690 559 627,'2'-7'58,"-2"-2"-41,-2 1-5,1 4 39,1 4-24,0 0-27,0 4-5,-2 6 5,0 15 0,-3 11 0,1 10-1,-3 10-11,1 0-6,0-6-7,4-4-16,-1-8-21,1-4-80,0-7-75</inkml:trace>
  <inkml:trace contextRef="#ctx0" brushRef="#br0" timeOffset="5111">2816 371 588,'0'-34'92,"-2"4"-58,-3 4 15,2 4-24,1 9-24,2 6-1,3 5-51,4 4 8,3 4-48,5 4-201</inkml:trace>
  <inkml:trace contextRef="#ctx0" brushRef="#br0" timeOffset="5306">3245 259 207,'0'-4'409,"-2"-5"-378,0 6-21,1-5-3,-1 5 24,4 6-17,-2 1-14,0 7 2,-3 12 1,-3 9 1,0 10-4,-2 8-2,-2 6 1,0 7-10,-1 6-15,1 3-38,0 3-100,0-9-80</inkml:trace>
  <inkml:trace contextRef="#ctx0" brushRef="#br0" timeOffset="5535">3014 746 397,'-3'-30'134,"-2"2"-52,5 0-31,0 4-37,5 4 8,4 2-7,9 1-10,6-1-3,5 0-1,8 0-1,7 3-5,2 1-18,5-3-20,-1 1-55,-2-4-108</inkml:trace>
  <inkml:trace contextRef="#ctx0" brushRef="#br0" timeOffset="5710">3476 223 410,'-7'-18'97,"-1"5"-19,1 2-30,2 3-2,1 1-9,1 5-25,3-2-12,-1 4 0,2 3-1,-1 4 1,-1 11 2,-1 7-1,-3 7-1,0 8 1,-2 4-1,2 4 0,2 6 1,5 6-2,1 6-2,7 1-4,0-1 0,3-10-6,2-8-2,-1-14-2,-4-12 7,-2-10 10,-1-12 0,0-12 0,-1-10 0,1-10 0,3-8 2,2-6-2,1-4-1,2 2 0,3 2 2,1 1 1,2 5-1,0 10 3,0 6-4,-2 8-1,-3 8 1,-1 4 0,-5 6 0,-1 4 0,-4 6 1,-3 4 3,-4 10-1,-5 4 4,0 6-4,-3 4 3,1 3-3,0-1-2,2 2 0,4-2-1,3-4 0,5-8 0,5-6-1,8-14 1,7-10 0,9-10 0,7-6-3,7-6-30,-3 0-108,-4 0-226</inkml:trace>
  <inkml:trace contextRef="#ctx0" brushRef="#br0" timeOffset="6855">4642 146 449,'3'-12'128,"-4"1"-76,-2 0 0,-1 4-25,2 2-1,1 3 0,1 2-24,1 2-2,-2 6 0,-1 12 0,-5 15 3,-1 12-3,-6 11 1,0 9-1,-3 9-6,0 6-7,2 9-23,0 5-4,4-4-87,0-8-101</inkml:trace>
  <inkml:trace contextRef="#ctx0" brushRef="#br0" timeOffset="7105">4262 628 516,'-6'-16'69,"5"0"-67,11 0-2,4-1 6,11 7 6,11-4-7,7 0-3,4 2 0,12 0-1,9 0-1,10 0 0,4 2-30,2-2-65,-4-2-24,-10-2-80</inkml:trace>
  <inkml:trace contextRef="#ctx0" brushRef="#br0" timeOffset="7260">5075 303 226,'-12'-28'100,"-3"-1"-73,0 6 54,-1 0 25,0 7-57,4 5 0,4 4-33,5 4-16,1 3 1,-1 3 0,-2 8 2,-1 7 0,-3 5 3,1 9-1,-1 7-3,3 3 3,-1 4 0,4 10-5,3 0 0,1 8 1,4 7-1,3-5 0,4-8-3,0-6-8,3-16 2,-2-12-1,1-14 4,-1-16-2,-2-14-24,5-14 22,0-16 3,4-12 6,4 0 1,3-3 1,-3 7 4,1 14 6,-4 12-6,-4 10-5,-4 12 1,-2 8 1,2 4-2,-6 12 3,0 8 2,-5 8 0,-4 15-1,-3 6 1,0 10-4,2 5 0,3-2-1,3-6-1,6-8-13,3-11-101,1-17-194</inkml:trace>
  <inkml:trace contextRef="#ctx0" brushRef="#br0" timeOffset="7975">5351 625 326,'3'-1'155,"-3"-2"-107,0-1-42,0 1 5,-2 3 23,5 0-24,3 0 6,5 2-6,6 2-4,10 1-3,8 2 4,7-1-5,6-1-1,2-2-1,2-3 1,-3-4-1,-7-2 1,-7-6-2,-9-5-1,-6-5-1,-8-6-3,-4-4-6,-6 0 7,-4 0-3,-2 4 6,-9 4 2,-2 6 4,-5 6 0,0 8 1,-3 6-2,-4 10 6,-1 10 4,-4 6-2,-1 6 3,1 10-7,3 6 5,3 4-8,9 3-2,5-3 0,6 0-1,8-6 0,11-6 1,10-5-2,16-9-2,9-9-3,11-8-20,0-8-34,5-4-109,-4-4-148</inkml:trace>
  <inkml:trace contextRef="#ctx0" brushRef="#br0" timeOffset="69856">1392 4 237,'-2'0'27,"1"0"-21,1-2 19,-3 2 11,3-2-17,0 2-16,0 0-2,0 0 0,3 0-1,-3 0 0,0 0 0,0 2 1,0-2-1,0 0 1,0 0-1,0 0 1,1 0 4,-1 0 18,-1 0 12,1 0-6,0 0-15,0 0-10,0 0-3,0 0 0,0 0-1,0 0 0,0 0 1,0 0 0,-3 0 0,3 0 2,0 0 4,0 0-1,0 0 7,3 0 3,-3 0 1,0 0 1,0 0 3,0 0-3,0 0-3,-3 0-5,3 0-6,0 0-1,0 0-1,0 0-1,3 0-1,-3 0 3,0 0 2,-3 0 4,3 0-1,0 0-2,0 0 0,0-2-3,0 4-1,0-2-1,0 0-2,0 0 1,0 0-1,0 0-14,0 0-14,0 2-32,0 0 18,0 2-73,0 2-85</inkml:trace>
  <inkml:trace contextRef="#ctx0" brushRef="#br0" timeOffset="81258">1417 130 334,'-3'0'105,"0"-2"-47,1 0-4,0 0 9,2 1-16,0 1-24,0 0-15,0 0-1,2 0 0,-4 0 4,4 0-8,0 0-3,-2 1 0,3-1 2,4 4 1,3 0-1,3 5 1,3 0-3,1 7 0,2 2 0,-3 7 1,1 5-1,-4 6 0,-3 6 1,-3 4 0,-4 4-1,-4 4 1,-5 0 0,-4 5-1,-4-3 1,-6 2-1,-4 2 0,-4 6 2,0 0-1,-3-2 0,3-3-1,-1-5 1,4-10-1,4-2 0,0-4 0,3-4-1,3-2-17,0-2-16,4-4-53,2-3-161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20.4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176 916 509,'12'-18'81,"-3"4"-32,-5 0-26,-2 4 15,-2 4 3,0 4-24,0 0-17,0 2-1,-2 0 0,-8 10 1,-8 4-1,-5 8 1,-6 10 0,-2 10 0,2 4 0,6 4-2,4 3 1,7-1-9,5-4-2,8-4-5,5-6 10,10-8-5,9-12 2,5-6-7,6-10 2,3-11-4,-1-14 4,-4-7 5,-6-12 10,-6-4 1,-7 2 13,-7 6 18,-2 4 6,-5 11-9,-1 8-10,-1 4 0,-1 7-19,2 3-1,-4 6-2,-2 12 3,-4 6 0,0 13 0,-2 7 0,4 3-4,3 0-1,5-4-1,5-6-4,5-6 8,7-7-7,6-9 6,3-13-5,2-9 1,-4-16 4,-2-10-5,-5-10 3,-5-10 4,-8-4-2,-5 2 1,-11 3 2,-3 9 0,-5 12-2,2 8 2,-1 6 0,6 10-5,4 4-5,6 2-20,2 2-3,4 0 30,5 0 3,4-2 0,3 0 2,3-2-1,2-2 6,1 0 3,-4 2 0,1 2-7,-1 2 0,0 4-2,4 6-1,-1 2 0,1 8 0,3 2 0,-4 6 0,-3 4 1,-4 7-1,-3 2 1,-1 6-1,-6-5 0,-2-2-2,-1-10-2,-1-8-12,-1-10 15,1-8 0,1-8-2,1-6-3,4-12-1,3-10 4,6-8 2,7-6 0,6-2 1,4-2 0,4 5 2,-1 9 0,-3 6 2,-3 10-1,-8 10-1,-5 8-2,-5 4 1,-5 6 3,-5 8 3,-6 8 0,-3 12-2,-4 7-4,-1 7-1,4 6-1,4 2-7,6-4-43,6-6-130</inkml:trace>
  <inkml:trace contextRef="#ctx0" brushRef="#br0" timeOffset="982">1288 1019 421,'-2'-43'109,"-6"7"-47,-8 6-11,-1 10-24,-6 8-16,0 8 0,-3 6 0,-6 10-4,-2 6 3,-3 8-5,2 10 0,0 8-4,4 9-1,4 5 0,9 0 0,4 0 0,11-2-4,8-4-7,10-5-2,8-10 0,12-10-6,5-12-8,5-12-1,3-13-14,-5-15 15,-5-15 20,-6-10 6,-9-16 1,-4-14 1,-6-8 1,-5-5-1,-1-5 0,5-206 0,-7 249 3,-2 9 10,-1 4 2,0 6 5,2-34 5,0 20-12,-1 15 0,-1 17-14,-2 10 0,1 11 0,-2 7 1,-2 8 1,-6 12 3,-4 14-2,-6 12 9,-1 10-7,0 8-5,1 8 1,5 0 0,4 5 1,5-3-2,5-3-1,5-8-5,3-6-9,5-11-25,4-14-50,2-16-30,4-12 4</inkml:trace>
  <inkml:trace contextRef="#ctx0" brushRef="#br0" timeOffset="1472">1375 1181 154,'16'-43'79,"1"-2"5,-2-4-20,2 5 34,-2 2-36,0 8-12,-3 8-37,1 10-8,-4 6-3,-3 8-2,-1 2 1,0 6 4,-1 6 5,-4 12 1,-4 8-2,-1 12-5,-3 15-4,-1 7-1,3 6 0,2 4-44,6-4-130</inkml:trace>
  <inkml:trace contextRef="#ctx0" brushRef="#br0" timeOffset="1742">1724 776 558,'-2'-40'70,"-1"13"-59,-2 5 6,2 4-17,-1 11-7,8 7-14,3 3-60,4 1-154</inkml:trace>
  <inkml:trace contextRef="#ctx0" brushRef="#br0" timeOffset="1922">2111 393 483,'-3'-14'96,"2"5"-77,-2 2-18,3 0 1,0 14 6,0 3 40,-4 8-34,1 8-10,-3 12 0,0 10-2,-3 8 2,1 8-3,2 7 0,-1 3 1,-2 0-4,3 0 2,1-8-1,-2-4-12,2-5-12,-4-13-24,-1-10-32,-4-10-33,-7-16 25,0-14-85</inkml:trace>
  <inkml:trace contextRef="#ctx0" brushRef="#br0" timeOffset="2122">1873 1115 205,'-17'-46'107,"7"-4"-32,8-1-6,7 3-23,7 6 16,5 4-17,5 6-29,2 8-3,7 6-5,0 4-2,3 4 0,-2 4-4,-4 4 1,0 2-3,-5 4 1,-1 3-1,-3 4 1,-5 3-1,-3 2 0,-4 2 0,-4 6 0,-3 6 0,-2 6 0,-5 6 0,-1 6-1,-3 5 0,-2 3-17,0-4-22,3-6-39,2-8-68,4-14-120</inkml:trace>
  <inkml:trace contextRef="#ctx0" brushRef="#br0" timeOffset="2444">2286 699 461,'9'-50'135,"-4"10"-88,-3 10-1,-2 10-44,0 8-2,3 10-9,6 4-1,2 4-47,8 4-133</inkml:trace>
  <inkml:trace contextRef="#ctx0" brushRef="#br0" timeOffset="2584">2511 744 321,'-5'22'150,"-5"-6"-107,-3 0-14,-2-4 5,-2 6-5,-2 8-18,1 2-7,0 4-1,2 0-3,9 2 0,3-3 0,9-4 0,8-3 0,7-6 0,9-10-2,6-5-1,0-11 3,0-9-16,-5-9-8,-7-8-18,-7-8 24,-10-4 5,-6-2 13,-5 4 8,-3 4-3,1 6 5,4 4-8,3 7 4,5 8-2,5 3-2,2 5 3,4 4 2,6 0-3,-1 7-1,1 2-1,1 2-2,-2 5 2,-4 5-2,-4 0 1,-5 1-1,-3 2 3,-7 5-2,1-2-1,-2 2 2,-4 2-1,2-2-1,-2 2 0,3-6 0,-3-4-1,2-3 1,1-8 0,3-7 3,4-6-3,4-8-4,3-8 4,6-6 0,6-8 0,5-4 2,3-2 0,6 0-1,3 2 1,-1 5-1,-1 9-1,-6 12 0,-7 9 0,-5 9 0,-9 10 0,-7 9 2,-6 9 0,-5 8 0,-8 7 0,-2 5 3,0 4-2,3 1-3,1 2-1,8 1 0,2-7-33,6-9-109</inkml:trace>
  <inkml:trace contextRef="#ctx0" brushRef="#br0" timeOffset="3351">3642 262 567,'3'-10'93,"1"1"-46,-4-2-21,2 1 0,-2 10 11,0 0-37,0 3 2,1 4-2,-1 8 0,0 8 1,-3 12-1,-2 9 1,-1 6-2,-3 6 1,-1 4-10,0 4-13,0-2 0,0-1-5,0-9-19,0-6-25,0-8-99,-1-10-84</inkml:trace>
  <inkml:trace contextRef="#ctx0" brushRef="#br0" timeOffset="3588">3408 794 310,'-15'-24'98,"2"2"34,5 0-107,4 4 9,6 4-11,4 4-8,8-2 9,6 2-18,5-1-2,9 1-3,7 0-1,8-2 0,1 0 1,5 0-1,0-8-1,-3-8-4,-4-6-14,-2-6-10,-10-8-31,-9-4 1,-10-2 41,-12-3 18,-12 3 1,-5 4 26,-5 8-3,1 10 5,3 8 13,4 10-28,1 8-13,1 8 1,-3 8-1,-2 6-1,-4 12 1,-3 8 2,1 8-2,3 9-1,2 2 1,3 6 0,1 1 1,6-2-3,-1-2 3,7-8-2,3-6 1,2-9 0,4-12-1,1-6 0,3-13 0,4-8 0,1-9-1,7-5-3,4-5-12,7-10-9,3-1 15,1 0 4,-1 2 6,-7 6 8,-6 6 17,-12 8-14,-7 8-7,-4 4-3,-5 4 2,1 4 7,-5 6 3,-4 8 5,-6 8-12,-3 6-4,-2 4-2,3 1 0,2 0 0,4 0-1,8-5-12,8-4-19,4-8-56,11-8-29,4-6-22</inkml:trace>
  <inkml:trace contextRef="#ctx0" brushRef="#br0" timeOffset="4185">4284 766 224,'22'-39'82,"-6"-1"-10,-2-3 11,-6 0 3,-6 3-41,-4 6-5,-4 6-16,-6 6-14,-4 6-8,0 8 5,-4 4-6,-3 10 2,-6 4-1,0 8-1,0 6 1,0 2-1,4 4-1,4 2 0,5 0 0,5 3-1,6-6 0,7 0-5,6-7 2,5-8-3,7-4 6,4-10-7,2-4 0,3-6 4,1-6-3,0-2 6,-4-2 1,-4 2 1,-5 1-1,-4 5 0,-4 5-1,-4 3-1,0 5 1,0 3 1,0 6-1,4 3 1,1 0 1,4 4-1,0 1 0,-1-3 0,0-1 0,-1 1 0,0-5 1,0-4 0,1-4-1,0-2 1,4-4-1,-2-2 0,3-4 0,-1-6 0,1-2 0,-1-7 0,1-5-1,-1-8 1,-2-10 0,2-8 0,-1-8-2,1-8 1,-2-4-2,-3 1 2,-4 5 2,-4 10 0,-6 12 3,-1 14 8,0 14-12,1 12-2,-2 8 2,-1 10 0,-2 10 2,-1 10-2,0 10 6,0 8 2,-1 10-5,-1 6 0,2 0-1,-3 1-2,2-1 1,2-6-1,0-6 0,4-6-8,3-7-59,2-11-150</inkml:trace>
  <inkml:trace contextRef="#ctx0" brushRef="#br0" timeOffset="4937">4652 427 586,'-9'-8'58,"7"2"-27,11-2-25,7 0 1,8 4 26,8 2-24,6 2-7,5 4-2,6 6-23,1 2-77,-7 0-324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9:27.2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63 522 424,'-13'-4'105,"-1"-4"-72,3-4 44,2-2-28,1 4-11,3 4-16,2 2-13,3 2-9,0 2 1,6 0 0,11 0 0,10 2 1,11 0-2,12 0 0,6 2 0,7-2-2,3 2 0,-1-2-10,-7 0 3,-6-2-1,-17 0 8,-12-4 1,-12 0-1,-7-4 2,-9 2-3,-3-3-5,-7 8-2,-5 1 4,-7 1 4,-5 10 2,-5 3 0,-4 8 1,-6 6 0,0 6-1,4 4-1,1 4 1,7 0 0,6 0 1,9-2-1,6-3 1,10-3 1,11-4 0,10-4 0,12 0 1,17-8-3,10-2 0,11-6-2,4-2 2,-3-4-6,-6-2 0,-10-4-11,-11 0-11,-11-2 7,-8-2-14,-10 0 8,-7 0-46,-7 0-78</inkml:trace>
  <inkml:trace contextRef="#ctx0" brushRef="#br0" timeOffset="600">1043 492 552,'-10'-14'75,"3"-2"-2,2 0-1,5-4-62,3 8 15,2 3-10,5 1-15,7 3 0,6 2-3,9 3-26,3 7-11,5-2-20,-7 8-14,-5-1-138</inkml:trace>
  <inkml:trace contextRef="#ctx0" brushRef="#br0" timeOffset="800">992 626 338,'-20'22'130,"8"-6"-129,8-8 9,7-4 41,4 0 18,6-2-37,10 1-23,8-3-9,9 1-2,6-1-66,2 2-119</inkml:trace>
  <inkml:trace contextRef="#ctx0" brushRef="#br0" timeOffset="2002">1512 215 292,'-10'-8'71,"3"-4"7,0 0 8,3-4-21,2 2-26,2-2-10,3 0 8,2 0-24,3-2-6,8 4-5,2-1-1,6 8 0,5 0-1,3 6 0,-2 5-1,1 3 1,-3 6 0,-5 5-11,-1 4 3,-6 6 4,-5 6-7,-6 4 7,-10 4-2,-7 2 2,-4-2-2,-8-2 4,-1-4-6,-2-3-4,3-8-4,3-7 2,6-7 7,5-5 6,7-4 0,3-8-25,6-2 18,4-6 7,7-4-1,5-2 0,4-5-3,4-4-1,5-4-7,-1-7-6,1-8-1,0-2 16,-2-4 4,-4 2 2,-6 8 8,-4 12 15,-10 11-6,-5 12-19,-5 6 0,-6 11 4,-7 6 9,-4 11-4,-7 7 7,-2 8-4,2 4-7,2 6-1,6 0-3,5 2 0,6-2 1,6-1-2,5-8-12,5-4-55,4-7-89</inkml:trace>
  <inkml:trace contextRef="#ctx0" brushRef="#br0" timeOffset="2733">2102 374 612,'-5'-6'70,"3"-1"-27,2-3-31,5 1 13,3 0-10,6 5-3,7-1-7,8 0-5,4 3 0,8 4-3,4 4-8,1 2-19,3-2-2,-6 2-13,-4-5-24,-11-6-81,-8-5-111</inkml:trace>
  <inkml:trace contextRef="#ctx0" brushRef="#br0" timeOffset="2939">2364 121 437,'-5'-4'83,"2"0"-44,3 0-38,0 4 12,0 0-3,1 4-1,-1 6 25,-1 10-16,-2 8-9,-3 10-5,-1 8 1,-2 6-4,0 2-2,2 0-1,6-1-18,1-5-87,7-6-98</inkml:trace>
  <inkml:trace contextRef="#ctx0" brushRef="#br0" timeOffset="3176">2698 195 607,'10'-52'34,"-5"8"17,-5 7-29,2 11-14,-2 16-6,0 9-2,0 2 2,0 2-2,4 8 0,-1 6 0,2 9 2,3 10-2,4 4 2,0 2-2,3-4-2,-2-4-6,1-8 3,-3-8-2,-3-7-1,-1-8 8,2-6 0,2-8 2,2-5-2,6-6 0,1-10-1,3-4 1,-2-4 1,-4 0 0,0 3 8,-5 8-4,-5 8 7,-4 12-12,-1 3-3,-4 10-2,-2 6 5,-7 12 0,-6 14 0,-3 14 1,-3 14-1,0 8 2,-1 5-1,4 1 1,-3 0-2,-1-2 0,-2-2 1,-5-4-2,0-7 1,-7-7-10,-3-14-25,-2-10-21,0-14-85,2-10-6</inkml:trace>
  <inkml:trace contextRef="#ctx0" brushRef="#br0" timeOffset="5935">3180 630 447,'8'-12'122,"-3"-2"-60,-2 2-18,-1 0-10,0 4 5,-1 6 9,-1 2-29,2 0-19,-2 0-1,-2 0-6,2 2-12,-3 6 19,-7 8-1,-5 6 1,-5 8-24,-5 8-14,2-2 11,-1-1-34,4-3-80,3-6-66</inkml:trace>
  <inkml:trace contextRef="#ctx0" brushRef="#br0" timeOffset="6191">3300 433 552,'7'-32'62,"-6"6"-57,-2 6-5,1 7-103,0 10 23,-4 11-16</inkml:trace>
  <inkml:trace contextRef="#ctx0" brushRef="#br0" timeOffset="6337">3457 516 536,'-10'-4'81,"3"-2"-56,4 0-24,3-2-2,2 8 1,-2 2-3,-2 4 3,1 6 2,-3 4 0,-1 4-2,0 4 0,-2 0 0,2 0 0,2-2 0,0-2-7,1-4-12,2-4-11,0-4 30,0-3 0,2-8 0,4-5-2,4-6 0,7-4 1,5-8-2,3-4 2,2-2 1,-2 2 3,-1 6 1,-5 6-4,-6 8 1,-3 6-1,-4 5 0,-5 8 1,-1 7 5,-5 4 13,-4 8-7,-7 8-5,-6 4-5,1 2-1,-3 2-1,4-2-1,2-2-9,3-5-74,5-5-131</inkml:trace>
  <inkml:trace contextRef="#ctx0" brushRef="#br0" timeOffset="7026">4024 546 449,'-4'-10'74,"1"-4"17,1 0-49,1-2-2,2 2-14,4-2 0,0 0-6,3-1-16,5 3-3,1 0 0,5 5-2,1 0 1,-2 5 0,1 3-3,-2 2-8,-6 7-5,-1 2 3,-2 4-1,-4 4 5,-6 4 4,-6 7 3,-6 1 1,-5 2 1,-7 2-3,1-2 3,0 0-2,4-6-7,4-6 3,7-6-5,3-6 11,3-4 3,4-4 3,6-4-6,4-4-2,6-6 2,9-6 2,5-4-2,9-4-1,1-2 1,1-2-1,5-2 1,-8 3 3,-8 8-1,-9 7 1,-10 5-3,-9 10-4,-5 5 3,-6 6 0,-4 6 2,-7 10 0,-5 6-1,-1 6-2,2 6-1,6 2-40,5 0-134</inkml:trace>
  <inkml:trace contextRef="#ctx0" brushRef="#br0" timeOffset="7551">4453 690 617,'-3'-4'33,"-1"0"-33,1 2 0,1 2 1,-1 8 10,-6 7-4,-4 3-4,-3 5-1,-4 9-2,-2 3 0,0 2-10,2 2-34,3-1-139</inkml:trace>
  <inkml:trace contextRef="#ctx0" brushRef="#br0" timeOffset="7785">4636 472 456,'13'-21'37,"-5"12"26,-5 0-61,2 5-1,-3 7 2,0 2 0,1 6-2,-1 3 4,1 8-5,1 4 3,-1 4-3,2-4-1,3 0 0,6-4 1,2-8-2,4-4-3,3-6-6,2-6-14,2-8 19,-2-4 6,-2-6 0,0-2 14,-5 0 29,-5 6 18,-3 2-41,-5 8-20,-3 2 0,-4 8-2,-6 6 2,-7 6 4,-8 8-2,-7 12-2,-2 6 0,0 4-1,5 7-13,4 1-59,8-4-79,8-6-110</inkml:trace>
  <inkml:trace contextRef="#ctx0" brushRef="#br0" timeOffset="8148">4987 873 560,'6'-11'69,"-5"8"-56,-4-1-5,-4 4-1,-6 7 11,-5 8-9,-7 5-5,-4 6-2,0 8-2,2 4 0,2 6-1,2 0-16,5 2-24,5-3-74,5-10-52</inkml:trace>
  <inkml:trace contextRef="#ctx0" brushRef="#br0" timeOffset="8378">5056 706 432,'-1'-32'172,"1"2"-105,1 2-27,4 2-30,5 8-3,3 6-3,6 0 7,8 4-8,6 0-3,4 4 1,5 4-1,0 6 0,-6 2-1,-6 0-7,-6 0 3,-11 0-6,-8-4-8,-3 2 9,-7 2 10,-8 2 0,-10 4-1,-6 6 0,-8 2 0,-1 4 1,-1 4 1,3 0-1,4 2 0,5 1 0,6-1 0,10-3-1,5-4 0,3-3-1,7-8 3,2-2-1,10-6 1,6 0-1,9 0 0,7-4 0,10-2 0,0 0-6,1-2-23,-5-4-43,-2-2-41,-5 0-75</inkml:trace>
  <inkml:trace contextRef="#ctx0" brushRef="#br0" timeOffset="9592">4053 167 132,'16'-14'39,"-1"0"48,-2-4-10,-2 2 3,0 0 5,-5 2 16,0 1-29,-1 2-58,-2-1 30,1-1-9,-3 5 5,1 2-23,-2 5-14,-2-2-3,2 6-7,-8 4 7,-9 10 4,-11 10 7,-14 16-9,-12 13-1,-5 12 1,-2 10-1,2 8-1,6 7 0,9 9-2,14 4-7,18 4-30,21 9-33,20 5-194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26.9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94 313,'3'-7'81,"-1"-4"-16,-2-3 1,0 4 8,0-2-30,0 2-1,0 2-20,-2 0 3,4 2 0,-2 2-15,0 0-11,2 4 0,-2 2-9,-2 6 9,4 6 0,-2 10 2,0 15-1,0 12 1,0 12 1,0 7-1,0 6 3,0 0-4,3-4 0,-1-3 3,3-7-4,0-6 0,-2-8 0,1-10 0,-3-8 0,1-12 0,-1-8 0,1-6-4,-1-2-10,2-2-2,-2-2-17,2-2-62,8-6-228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09.5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22 403,'4'0'101,"-3"-4"-41,2-1-54,-3-2 31,3 5-2,-1 0-29,0 2-2,1-2-4,4 4 0,1 0-3,6 0-17,-1 2-43,2 2-21,2 2-70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52:27.98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45 239 272,'-3'0'72,"2"-4"-24,-3 0-3,2-2 16,1 2 4,-1 0-29,1 0-21,-1 2 1,-2-2 3,3 3-11,-2-2 1,0 1-4,-3 0-3,5 0 4,-3 0 3,1 0-7,1-3 1,0 2 1,2-5-2,2 0-2,5-6-1,5-2 1,8-6 0,6-2 1,6 0-1,3 2-2,4 4 1,-3 4 1,0 2-2,-1 10 2,-5 2-3,-5 4 1,-2 4-2,-6 8-3,-4 4 0,-6 4 0,-5 4 7,-11 10 1,-6 4 1,-10 8-1,-5 5 0,-1 7-1,-5-2 1,4-4-1,4-4 0,5-6 1,3-5-1,4-8 0,6-2 0,2-5 0,3-7 0,3 0 0,2-7 0,0-2 0,5-2 1,1-2 8,4-4 9,3 0-6,9-2-6,6-4 2,7-2-6,5 0-2,4-2 1,1 2-1,0 0 1,-5 2-1,2-1 2,-7 4 0,-3-2-2,-4 2-1,-5-1 1,-9 4-1,-4-4-7,-5 2-6,-3 0-14,-2 2-31,0-2-35,1 1-53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29.3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68 513,'33'-26'40,"2"6"-5,2 4-27,1 10 3,4 18 12,4 14-7,2 20-6,5 22 0,-1 23-8,2 23-2,-6 28 1,-6 14 3,-14 7-4,-19 7 0,-28-5-2,-31-9-2,-38-11-31,-36-9-112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27.2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563 1026 288,'-3'0'87,"-2"-2"-33,0-3 2,1-3-11,1-1 17,0 4-24,-1-4-21,1 4 9,-2-2-5,1 1-12,1 1 3,-1-2 7,0 1-13,1 0 2,0-2-2,0 2-6,3-2-2,6-2-4,8-8 3,14-2 3,10-4 0,9-4 0,6 4-7,2 6 4,-3 6-2,-4 8 1,-4 8-4,-7 8-11,-9 8 7,-6 10 2,-8 8 9,-13 10 0,-11 13 2,-12 8-1,-9 7 1,-8 3-1,-1-5-4,2-8 3,6-11 0,5-13-4,10-12-2,6-12 4,5-10 3,5-10 0,6-8-7,8-15 7,9-11 0,8-14 1,8-12 0,8-12-1,-1 0 0,0-2-2,-5 8 4,-5 10-1,-10 13 0,-5 13 3,-10 12-4,-3 10 0,-5 8-6,-4 8 2,-3 8 3,-5 12 2,-2 12 0,0 14 0,-1 12-1,2 8 1,4 3 0,3 3 0,6-4-1,3-6 0,3-6-2,6-7 0,4-7-6,4-8-107,6-12-109</inkml:trace>
  <inkml:trace contextRef="#ctx0" brushRef="#br0" timeOffset="667">1538 1195 594,'-7'-6'49,"0"2"-48,-1 4-1,1 10 2,2 16 11,0 14-6,2 10-6,-3 8 0,6 4-1,3 6-2,0 1-1,1-1-7,2-4-41,-1-6-119</inkml:trace>
  <inkml:trace contextRef="#ctx0" brushRef="#br0" timeOffset="892">1912 1001 599,'2'-63'72,"-2"13"-22,0 4-30,0 16 1,3 16-21,0 8-4,7 10 2,4 8-1,5 8-6,7 10 3,2 10 4,0 8 2,1 3-1,-1-1-6,1 0 0,-3-6-3,1-8-1,-4-10 6,-1-10 1,-3-12 3,-3-14 1,1-12 3,-2-12 0,0-12-5,0-9 2,-2 0-3,-3-2 3,0 7 3,-3 8 0,-4 10 1,1 12-4,-4 10-1,0 10-15,-2 12 11,0 14 5,-1 16 1,-2 20 0,-1 18-1,-3 11 0,1 7 0,-2 0 1,2-2 0,1-7-1,0-5 0,2 127-13,7-189-41,1-4-115,4-6-61</inkml:trace>
  <inkml:trace contextRef="#ctx0" brushRef="#br0" timeOffset="1352">2799 1361 544,'5'-6'80,"-5"6"-79,-4 8-1,-2 10 3,-4 18 11,-2 14 4,-6 15-14,-1 5-4,0 8 0,-4 0 0,4-2 0,-3-7-8,1-9-15,2-6-195</inkml:trace>
  <inkml:trace contextRef="#ctx0" brushRef="#br0" timeOffset="1597">3088 1066 571,'0'-46'77,"4"5"-58,2 2-19,6 13 8,6 8-8,7 8 0,5 6-3,5 6 3,6 6 0,0 4-8,1 6 0,0 0-6,-5 4-7,-9 4-7,-8 2-26,-10 4 42,-13 3 12,-15 5 3,-14 2-2,-11 2 3,-8 4-4,-5 0 2,-2-4-1,7-2-1,7-2 0,11-5 0,13-3 2,10-6-2,10 0 14,10-6 19,12 0-5,13-8-15,14-4-9,13-8 0,9-4-4,7-8 4,6 2-3,0-4-1,-6 2-1,-8 2-12,-13 0-30,-15 2-43,-14 0-85</inkml:trace>
  <inkml:trace contextRef="#ctx0" brushRef="#br0" timeOffset="2692">697 90 263,'-34'-26'50,"1"4"13,5 0-27,-4 8-13,2 6 3,-3 12-4,-6 12 2,-8 16 22,-3 14-19,-3 20 14,-4 19-16,0 15-5,0 18-6,7 16-2,6 21-8,11 23 3,15 13-4,18 9-3,22 3-1,20-7-1,26-19 0,30-17-29,32-13-42,35-21-183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30.7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 1189 556,'-4'-12'80,"1"-4"-33,0-4-30,6 6-16,7 4 1,12 6-2,10 4-15,10 2-28,8 10-118,4 2-191</inkml:trace>
  <inkml:trace contextRef="#ctx0" brushRef="#br0" timeOffset="180">171 1496 582,'-3'16'63,"6"-14"-43,14-14-18,9 0 0,9-2 8,12 0-10,7 2-9,-1 4-45,5 4-167</inkml:trace>
  <inkml:trace contextRef="#ctx0" brushRef="#br0" timeOffset="397">1223 690 544,'32'-34'10,"-3"-2"55,-1-4-40,-7 1-18,0 16-7,0 9-2,1 10-2,-2 13 4,-1 12 0,-3 11 0,-6 12-2,-8 12 2,-5 10 1,-9 4 1,-10 4-2,-3 1-2,-5-3 2,-5-2 0,0-6 3,4-8-3,4-7 0,5-11-2,10-12-1,7-8 1,7-10 2,13-11 11,14-8-2,10-5-6,11-6-2,9-1 1,4 1-2,-2 4-1,-1 4-9,-5 6-38,-7 6-97,-6 4-121</inkml:trace>
  <inkml:trace contextRef="#ctx0" brushRef="#br0" timeOffset="787">2030 1182 577,'9'-3'85,"-2"-3"-57,-6-2-28,-1 7-2,0 6 2,-5 13 2,-1 17 2,-10 16-3,-2 18 0,-7 9-1,-1 2 0,-2-4-5,4-5-43,5-5-133</inkml:trace>
  <inkml:trace contextRef="#ctx0" brushRef="#br0" timeOffset="1102">2458 726 507,'-8'-14'22,"3"-6"47,4-6-34,5-6-29,8 4 1,6 4-4,11 1-3,8 5-3,3 5 3,5 8 0,-3 8-7,-2 8-6,-7 6-5,-6 9 5,-9 4-12,-6 6 13,-11 6 5,-5 2 5,-9 0 0,-4 1 2,-4-4 0,1-5 0,0-3 0,4-9 1,3-6 0,6-6-1,2-6 7,5-2 3,2-2 13,4 0 22,8 4-21,4 0-12,7 4-8,5 4-3,1 4 0,1 6 2,-5 8-2,-5 6-2,-7 8 2,-10 8-1,-12 5 0,-11 1 1,-9-2-1,-10-4-2,-1-8-16,-1-8-28,6-7-80,10-12-132</inkml:trace>
  <inkml:trace contextRef="#ctx0" brushRef="#br0" timeOffset="1559">3265 1200 523,'26'0'68,"-11"4"-68,-9-3-4,-4 8 4,-4 10 13,-1 12 18,-7 13-12,-5 14-9,-7 10-2,-3 6-8,-3-2 2,-3-4-2,5-7 0,-1-9-21,8-6-98,1-8-79</inkml:trace>
  <inkml:trace contextRef="#ctx0" brushRef="#br0" timeOffset="1799">3702 848 546,'20'-50'31,"-7"6"32,-6 6-40,-6 8-17,-1 14 4,0 10-10,-1 6-6,-4 10 3,-9 8 3,0 10 0,-7 12 1,0 8-1,2 6-1,11 0-1,5 1 2,7-3 1,12-2 0,4-4 2,6-6-1,6 1 0,5-4 2,0 2 1,-3-1-1,0-2-4,-5 0 0,-6-4 0,-8-4 0,-5-2-1,-7 0 0,-10-2 1,-7 0 0,-13-2 3,-10 3-2,-5-7 2,-1-3-3,3-2-3,3-4 3,7-5 0,5-1-7,7-6-11,4-2-45,9-9-157</inkml:trace>
  <inkml:trace contextRef="#ctx0" brushRef="#br0" timeOffset="2219">3909 812 545,'3'-26'77,"5"-2"-32,11-4-41,6 2 6,9 6 16,2 6-25,8 4-1,-1 8-5,2 4-30,-2 8-72,3 0-127</inkml:trace>
  <inkml:trace contextRef="#ctx0" brushRef="#br0" timeOffset="2446">4674 134 391,'45'9'32,"7"7"18,3 4-18,4 14 31,-4 18-32,-3 16-24,-9 20-1,-11 25-1,-14 23-5,-15 23 4,-16 27-3,-17 13-1,-20 1 0,-23-3-42,-30-11-115</inkml:trace>
  <inkml:trace contextRef="#ctx0" brushRef="#br0" timeOffset="3171">1320 103 453,'6'-23'122,"-8"0"-85,-2-4-28,0 9 5,-3 6 2,-5 6-9,-3 10-5,-12 12 0,-11 16 9,-11 26-3,-9 25 3,-5 27-5,1 25-2,3 19-4,12 12 0,15 11-1,21 3 1,22-5-2,24-13-15,29-11-28,28-15-92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40.17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82 157 474,'-15'-8'83,"-1"-7"-32,0-10-10,1-3-12,5 4-2,3 4-3,6 8-3,-1 2-4,2 4-17,3 2-4,4 2 4,10 2 0,13-2 0,12 2 0,11 0 0,8 0 0,4 4 0,5-2 0,0 0-4,2 0 0,-2-2-4,-10 2 4,-13-2 1,-14 0-6,-16 0 8,-8 0-3,-9 0-11,-7 2 7,-12 6 8,-12 6-1,-13 8 1,-9 8-3,-6 12 3,3 4-1,4 7 0,9 5 1,4 2 0,7 4 0,6-2-1,7-2-1,6-2 0,9-5 2,9-7 0,7-4 0,4-8 4,8-6 4,8-8-1,8-8 0,10-8-7,4-4 2,1-6-2,-3-2 0,-8 0-1,-5 0-6,-9 0-6,-8 4-14,-9 0-19,-3 2-78,-5 2-69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40.7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0 134 615,'7'-16'39,"-1"-8"3,2-4-23,4-2-19,1 12 1,6 6-1,4 6-14,7 8-41,4 8-120</inkml:trace>
  <inkml:trace contextRef="#ctx0" brushRef="#br0" timeOffset="182">79 451 606,'-6'16'62,"5"-14"-21,5-12-40,12-2 4,10-4-1,9 0-4,10 2-5,9 0-37,1 8-87,5 0-130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41.1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0 198 572,'14'-36'73,"2"-3"-25,4-1-43,5 8-4,5 10 0,4 6 0,1 6 1,3 8-2,1 8 0,-2 14-4,-6 12 0,-2 12-4,-11 10 2,-10 6-2,-9 7 4,-11 1 0,-11-2-9,-7-2 7,-5-8-2,-1-7 5,3-12 0,6-11-10,9-9 12,8-7 1,5-12 0,8-13-3,9-10-26,11-14 20,10-13 8,11-12 1,9-6-2,6-8 2,-1-2 1,-6 5 10,-7 9 16,-13 16 3,-12 16-10,-10 16-13,-4 10-7,-6 12-13,-3 12 13,-1 14-1,-5 16 3,-2 19-2,-3 12 5,-1 6-5,3-5 0,2-2-3,7-8 3,2-3-9,4-10-45,5-4-127</inkml:trace>
  <inkml:trace contextRef="#ctx0" brushRef="#br0" timeOffset="487">774 418 588,'-2'-12'29,"4"-4"23,8-2-41,10-2-9,7 6 22,6 1-5,9 6-16,3 1-3,3 1 0,3 4 1,2-1-1,-1 0-11,-2-2-5,-9 0-13,-5-5-62,-10-5-154</inkml:trace>
  <inkml:trace contextRef="#ctx0" brushRef="#br0" timeOffset="672">1048 53 360,'-27'6'7,"7"6"-4,5 6 18,6 8 29,3 12 19,1 12-23,2 9-11,6 4-23,4 10-9,3 3 0,3 2-3,4-2-2,-1-5-59,5-9-59</inkml:trace>
  <inkml:trace contextRef="#ctx0" brushRef="#br0" timeOffset="892">1518 145 482,'0'-19'109,"-2"2"-62,2 5-47,3 2-10,3 10 10,3 10 2,7 6-2,3 10 0,3 6 0,3 9 3,0 3-2,-3 0-1,-1-4 1,-2-2-2,0-6 2,-2-6-1,2-4 0,0-4-4,-1-8 4,0-6 2,2-12 3,0-8-2,2-8-2,1-10 1,1-8-3,-3 0 3,1-2 5,-2 2-2,-1 7 10,-6 12-6,-1 6-9,-7 9 0,0 8-5,0 7 1,0 8 3,3 11 0,2 15-1,-1 13 2,-3 10-2,-4 14 2,-6 6 0,-2 9 2,-2 5-2,-2 4 0,-6-2-3,-2-3 3,-10-9 2,-11-14 6,-16-14-1,-15-14-3,-17-12-4,-12-8-26,-13-8-63,-2-8-157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00.88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39 184 278,'5'-14'62,"-2"0"-43,-3-2 3,2 2 33,1 0-25,2 2-8,0-2-15,1 2 4,3 0 16,1 0-12,-3 2 16,-2 2-4,0 2-4,-5 4-2,0 0-4,0 0-4,-2-2 3,-1 0-7,1 0 1,1 2-1,-1-2 0,2 4-3,-2-2 0,2 2 1,0 0-3,0 0-1,-2 0-2,2 0 0,0 0-1,-1 2-3,-1-2-1,2 4-1,0 0 1,-2 8 4,1 6 2,1 8-2,-4 10 1,1 6-1,0 4 1,0 5-1,-3 0 1,3 2 0,-1-1 0,1 0-1,0-4 3,-4-1-3,2-4-1,-1-3 1,-1-5 0,-1-8 1,2-4-1,0-7 3,1-8-3,3-2 4,1-4 5,1-2 5,0 0-2,1-2-2,-1 2-2,2-2-3,-2 2-3,1-2 0,-1 0-2,2 0-2,-2 0-15,2 0-29,0 2-28,-2 0-130,0 4-19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03.26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0 151 231,'5'-8'63,"-4"-4"-17,2 0-2,-2-4 9,-1 2 8,3-2-13,0 2-18,1 0 2,-2 4 2,1-2-12,-2 3-4,-1 4 1,0 1-11,0 2-8,0 2-2,-1 0-5,1 4 0,0 6 7,-2 2 0,2 8 1,-1 6 0,2 6 0,-1 6 0,2 6 0,-1 0-1,1 3 2,2-2-2,-1 1 0,0-1 0,1-3 1,-3-4-1,3-2 1,-3-4-1,3-6 0,-3-8 0,1-6 1,-2-4 0,2-6 7,-2-2 15,1 0 6,1-6-11,3-4-18,5-8 0,5-6 0,4-6 1,1-4-1,0-4 2,-2-2-2,-1-1 0,-3 1 1,0 0 0,-2 2-1,-4 4 0,-3 2-1,0 6 1,-3 4-1,0 4 1,-2 8 0,0 2-2,0 4-10,0 4-18,0 0-11,0 2-34,0 2-4,0 6-36,0 4-35</inkml:trace>
  <inkml:trace contextRef="#ctx0" brushRef="#br0" timeOffset="657">366 374 352,'0'8'76,"-2"-4"32,2-8-30,-4-4-24,3 4-11,-2 0-5,3 2-25,-2 0-13,1 2-3,1 2 0,0 1 2,-3 5 0,2 6 1,-1 7 0,-1 5 3,-2 4-3,0 4 2,2 2-1,-4 0 0,2 0-1,0-2 2,0-3-2,-2-4 0,4-4 2,-1-4-3,1-2 3,2-5-1,-1-4-1,2-2 0,0-5-1,0 2-7,2-3-16,-1-3-24,1 3-68,3-1-114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04.7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32 743 232,'-4'-4'110,"0"-2"-12,0-4-11,-1-3-27,0 6-6,2-4-22,1 6-7,-1-1-9,1 2-3,2 1-7,0 2-2,0 1-4,2 0 1,6 0 2,9-4 2,13-2-3,12-2-2,13-5 2,7-1-2,3 1 0,2-1 0,-5 0 0,-6 1-1,-9 1-2,-10 2-1,-12 5-7,-10-4 5,-7 4-21,-9-4-34,-6 1-91,-8 0-16</inkml:trace>
  <inkml:trace contextRef="#ctx0" brushRef="#br0" timeOffset="323">281 356 331,'-10'-12'89,"3"2"8,2-2-36,0-2-18,5 8-5,0 3-38,0 3 1,3 4-1,4 7 0,2 7 4,2 8-1,4 8 2,-1 8 3,-1 4-4,0 4-1,-1 3-1,-2-3-1,-1-2-1,-5-2 1,0-8-1,-2-4 0,-4-4-2,0-4-12,0-6-13,-1-2-52,2-3-50,-1-6-69</inkml:trace>
  <inkml:trace contextRef="#ctx0" brushRef="#br0" timeOffset="2929">984 490 247,'-10'-8'50,"2"-2"13,1 0-10,-1 0 14,3 2 0,0 2-14,2 0-10,0 2-13,0 2-10,2 0-2,1 0-5,0 4-5,-2-2-2,4 0-3,-2 0-1,4 2-2,7-4 9,9 0 0,8-2-6,10 0 0,7-2-2,-1 0 0,1-2-1,-1 2 1,-4 0 0,-3 0-1,-7 0-1,-7 2 1,-7 2-2,-8-2-7,-5 4-12,-3-2-15,0 2-16,-1 2-33,-3 0-22,-1 2-35</inkml:trace>
  <inkml:trace contextRef="#ctx0" brushRef="#br0" timeOffset="3304">1432 245 381,'-1'-15'79,"1"-3"-9,1-3-24,2 2-5,1 5-20,1 3-16,5 1-4,3 2 0,6 4-1,-1 2-1,4 2 1,-3 4 0,-1 4-3,-4 2 0,-1 6 0,-6 0 2,-1 5-2,-6-2-1,-6 8 4,-4-5 4,-3 4-3,-2-4-1,0-2 1,3-4-1,2-2 0,6-4 1,0-4-1,6 0 2,1 0 2,6 0 2,4 0 2,7 0 3,3 2-4,6 0-4,1 2-3,-2 2 3,-2 2-3,-7 2-1,-2 4-2,-7-2 2,-7 2-1,-6 0 2,-10 4 2,-9-2 0,-6 3-2,-7-5 3,-2-2-2,0-6-1,5-6 0,4 0 0,6-6-8,3 0-5,10-2-8,2-4-41,4-4-170</inkml:trace>
  <inkml:trace contextRef="#ctx0" brushRef="#br0" timeOffset="3855">1725 216 367,'5'-22'96,"3"0"-19,-1-3-43,0 5 13,-1 6-17,1 6-16,-2 0-14,-2 8-1,2 2-2,0 6-2,2 6 2,1 6 2,4 8 1,-2 8 6,2 7-2,-2 3-3,0 4 4,0 0-3,-2 0 0,0-6-1,1-6 0,-1-6 1,1-6 0,-1-5 0,0-7-2,-3-5 3,-2-3 4,3-6 19,-3-6-2,2-3-24,3-12 2,4-7 0,3-9-2,-2-8-2,4-3 2,-2-4 0,-2-2 0,1 1-1,-3 6 1,-2 3-1,-2 5 0,-3 7-1,0 8-8,-2 8-9,-1 8-42,-1 8-117,0 8 97,-1 8-32</inkml:trace>
  <inkml:trace contextRef="#ctx0" brushRef="#br0" timeOffset="4335">2213 380 320,'1'6'92,"-1"-6"-7,0-4-19,0-6-23,0 0 9,0 2-24,2 0-15,0 0-6,1 2-7,5 0 0,4 2 1,5 2 0,5-1-1,1 6-1,0 3 1,-4 3-5,-1 6 2,-5 3-3,-4 6 5,-4 4 1,-4 6 0,-5 4 0,-8 3 1,-5-2-1,-5-2 0,-1-4 1,-2-6-1,5-9 0,4-6 0,6-4 0,6-6 2,2-1 1,2-1-2,2-1 5,8-3 4,8-4-3,10-2-2,10-4-2,6 0-1,5 0-2,-1 2 0,-1 2 0,-4-1 0,-4 5 0,-9 1 0,-10 1-6,-6 1-5,-8 1-6,-4 2-20,-4 0-23,-3 6-22,-3 1-85</inkml:trace>
  <inkml:trace contextRef="#ctx0" brushRef="#br0" timeOffset="5093">2918 514 168,'0'-4'179,"-2"-4"-75,0 0-38,1-2 3,-1 2-13,1 0-8,1 4-13,-3 0-21,6 2-1,-3 2-10,3 0-1,5-2 1,9 0 1,8-4-3,12 2 1,6-4 0,4 2-2,-2 0 1,-1 0-1,-6 0-1,-6 2 0,-4 0 1,-6 0-7,-9 2-5,-3-2 3,-5 0-11,-5 0-27,-5-2-46,-5 0-44,-5 2 11</inkml:trace>
  <inkml:trace contextRef="#ctx0" brushRef="#br0" timeOffset="5390">3107 296 296,'-7'-8'99,"1"-4"7,2 2-35,1 0-7,1 6-11,0 0-33,1 1-20,1 3-3,0 3-2,1 5 5,1 6 0,3 8 1,-1 10 0,0 8 1,-1 6 0,1 4-2,-1 2 1,-1-6 0,-1-3-1,2-7 1,-3-8-1,1-4 0,-1-6-1,-1-2-6,-2 0-18,2-2-20,-2 0-63,-3-2-97</inkml:trace>
  <inkml:trace contextRef="#ctx0" brushRef="#br0" timeOffset="6334">3610 270 110,'-2'-4'203,"-2"-3"-110,3 1-7,-1-3-20,1-1-9,1-2-12,0 3-18,1-3-9,1 2-6,3 0-9,1 2-3,8 0 0,6 2 1,4 5-1,2 1-2,3 3 1,-3 5-2,-3 8 3,-2 7-5,-6 4 1,-2 8-2,-6 3 6,-7 6-1,-4 0 0,-4 2 1,-4-2 0,-3-2 0,1-4 0,-3-6 0,0-6 0,3-5 0,3-7 1,2-4-1,5-5-1,2-2 1,2-2 1,5-1 1,6-4 8,11-1-4,10-1-1,7-5-4,7 0 2,3-3-3,-3 2 1,-1-1-1,-7 3 0,-9 2 0,-9 0-3,-8 2-4,-7 2-3,-3-2-16,-4 2-88,-5 0-93</inkml:trace>
  <inkml:trace contextRef="#ctx0" brushRef="#br0" timeOffset="6841">4080 203 411,'0'-24'93,"0"3"-11,0 0-61,1 7 5,1 10-18,1 2-8,4 6 0,1 8-2,7 4 0,2 8 2,1 6 3,-1 4-3,-2 5 0,-2 1 0,-1 0 2,-4-2 0,-3-4-2,2-6 0,0-4 1,-4-6 0,2-2 0,0-4-1,-1-4 2,-3-4 1,1-2 9,-1-2 22,2-6-13,6-6-20,3-6 1,5-10 0,1-8-2,5-10-3,-2-4-1,2-6-5,-3-1 7,-2 3-1,-4 2 2,-6 8-5,-3 12 1,-3 8-8,-1 8-11,-2 8-93,-1 10-54,-1 8 61</inkml:trace>
  <inkml:trace contextRef="#ctx0" brushRef="#br0" timeOffset="7521">4544 454 174,'0'0'32,"-2"0"18,2 0-25,0-2 4,0 2 6,0-2-13,-1 2 5,1 2 4,0-2 0,0 0 6,0 0-4,0 0 1,-3 0 0,2 0-10,1 0-7,0 0-7,0 0-3,0 0 0,0 0-2,1 0 3,-2 0-2,1 0 5,0-2-2,0 2 0,0 0 1,0-2-2,0 0-5,0-4-2,1 0-1,2-4-1,1-4-2,3-2 0,5 0 3,3-2 0,5 2 0,2 2 0,1 4-1,-1 2 1,-1 8-5,-2 2-2,-1 6-3,-4 4 0,-3 8 8,-2 2-1,-5 8 0,-4 2-3,-4 4 4,-5 2-6,-2 1 4,-4-7 2,-1-3 1,0-7 1,-1-5-2,0-5 2,4-6 0,1-4 4,5-2 1,1-2 3,3-2-2,3-5 6,1 2-12,4-5-1,5 2 1,6-1 0,2 1 0,2 5 0,1 2 0,3 6 0,-3 2-1,0 5 0,-4 1-2,-4 0 1,-3 0-1,-6 0 3,-4 2-2,0 1 2,-6 2 0,-5 4 0,-10 0 2,-2-2-2,-7-2 0,-9-4 1,0-2-3,-2-6 4,3 0-1,1-2 0,7-4-1,8-2 1,5 0 0,6 0-1,4 0 0,4 2-10,1 0-63,4 4-168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09.7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14 397,'3'0'113,"-1"-1"-101,-2-6-1,0 1-11,4 6-8,-1 0-10,4 2-79,3 2-130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46.9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440 215 343,'5'-14'84,"0"-6"29,-3-6-40,-2-6-37,0 4-10,-4 6-12,3 6-3,-2 4-11,0 6-1,2 6-3,-5 4 4,-8 8 0,-11 14-3,-10 10 3,-5 14 0,-4 10 0,4 7 0,8-3 0,11-2-2,6-6 2,12-10-1,6-10-3,8-8 0,6-10 4,8-10 4,9-6 0,6-9-2,2-6 1,-3-5-2,-3-4 0,-7 2 1,-7 0-1,-5 6-1,-4 2-1,-3 8-1,1 2-1,-1 6 2,1 4 1,2 4 0,-1 2 0,-2 2-1,-4 0 0,-3 4 1,-5 2 0,-8 4 0,-7 2 1,-9 4-1,-13 0 0,-8-1 0,-8-7 2,-4-6 0,-2-6 0,1-8-2,6-6 0,8-6 2,7-2-2,11-2 0,8-2-1,6-4-22,9 0-111,10-7-165</inkml:trace>
  <inkml:trace contextRef="#ctx0" brushRef="#br0" timeOffset="602">602 61 508,'5'-6'80,"2"-2"-29,3-4-44,11-2 2,13 4 10,11 1-8,12 8-11,8 1 2,2 1 0,-4 6-2,-6-1 0,-8 0-17,-13 0-51,-10 2-44,-15 0-89</inkml:trace>
  <inkml:trace contextRef="#ctx0" brushRef="#br0" timeOffset="889">1448 239 559,'-3'0'43,"3"-6"18,3-8-33,2-4-27,7 6-1,8 6 1,8 4-3,7 4-7,7 6-24,-1 4-37,-3 8-195</inkml:trace>
  <inkml:trace contextRef="#ctx0" brushRef="#br0" timeOffset="1079">1428 616 520,'-15'24'89,"9"-12"-61,18-12-25,17-12 3,9 2 8,12-2-5,7 2-8,0 4-1,0 2-9,-4 4-47,1 4-130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48.29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33 296 517,'-1'-16'45,"2"-4"8,5-2-28,2 0-15,2 4 9,4 4 5,2 1-17,7 4-7,9 2 0,5 9 0,7 7-2,2 6 2,-2 10 0,-6 4-3,-7 10-7,-11 7-7,-13 4 0,-8 6 3,-18 4 10,-13 2-2,-11 0 4,-10-1 0,-4-1 2,2-10 0,5-10-1,8-12 1,14-12 0,9-12 22,9-6 12,7-6-3,6-6-17,7-4-13,9-6 3,14-6-3,12 0 3,14 2-4,4 6 0,0 4-1,-2 7 0,-3 6-21,-9 5-9,-6 4-25,-8 4-85,-3 2-52</inkml:trace>
  <inkml:trace contextRef="#ctx0" brushRef="#br0" timeOffset="450">750 482 510,'2'-6'99,"7"-4"-89,8-2-7,7 2 22,10 4 30,6 0-52,3 0-1,2 2-2,0 4 0,0 2 0,3 2 0,-2 2-4,1 0-18,-7-2-21,-3-4-6,-12-6-53,-10-4-57</inkml:trace>
  <inkml:trace contextRef="#ctx0" brushRef="#br0" timeOffset="645">1122 238 355,'-16'-8'87,"5"2"-1,4 2-86,5 4 4,2 5 0,0 12 19,2 8 9,-2 10-1,0 11-22,-2 10-2,1 6-5,-1 9-1,0 2-1,4 4 0,1-5 0,4-14-45,2-14-31,2-16-52,6-18-91</inkml:trace>
  <inkml:trace contextRef="#ctx0" brushRef="#br0" timeOffset="900">1637 189 434,'21'-32'102,"4"2"-26,4-2-57,0 6-4,5 6 1,7 2 0,5 4-13,1 4-1,-1 4-4,-4 6 2,-3 8-1,-8 6-1,-4 6-1,-5 8 0,-5 4-5,-9 6-1,-8 1 2,-10-2 4,-9 2 2,-5-7 0,-10 0 0,-3-4 1,-1-2 0,1-4 1,4-6-1,8-2 0,6-4 3,9-6 0,5-2-2,5 0 3,2-2 12,8-2-5,6 2-1,8 2-4,7 4-6,7 4 0,-5 6-1,-4 6 0,-5 2 0,-7 4-1,-5 3 2,-6-2-2,-7 6-1,-9-3 3,-12-2 0,-13-4 1,-15-6 1,-12-10 0,-10-8-2,-5-8 0,2-8 0,6-4-2,11 0-1,13-2-10,11 2-3,13 2-14,4 6-90,6 4-164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50.0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13320 794 158,'-9'-8'28,"2"-2"11,-2 2-10,1 0 7,3 2 14,0 0-24,0 2 7,3 0-5,-1 0 11,1 0 4,-1 0-3,1 0-14,0 2 8,2 0-14,-2 0 4,1 2-7,1-2-5,-2 0 23,1 2-33,1 0 3,-2-2-3,2 2-2,0 0 0,3 0 0,2 2 5,9 0-2,11 0 1,17 0-3,20-4 1,23 4 0,18 2-1,24 2-1,15 4 2,10 6-1,11 2-1,6 0-2,14 4 2,14 0 1,10 0 0,4 1-1,3 0 0,-5-1-2,-4 1-7,-3-5 1,1 0 4,-5-4 2,-7-2 0,-11-2 2,-14 0-1,-14-4 1,-8-4 0,-9 0 1,-11-4 2,-14 0-1,-14-2 3,-15-2 6,-20 0 5,-16-2 22,-18 0-13,-6 0-9,-10-2 3,-5 2-7,-3 2-9,-2 2-2,-1 0-1,0 1 0,0 3-1,0 0 1,0 0-2,0 0-4,0 0-5,0 0-14,0 3-17,0-3-2,-3 2 6,0 0 0,-7 2-53,-7-1-345</inkml:trace>
  <inkml:trace contextRef="#ctx0" brushRef="#br0" timeOffset="-52640.73">16764 5119 195,'0'-7'65,"0"-1"-28,0-2-12,0 2 0,0 1-9,0 4 12,0-4-9,2 2-5,-1-2 1,2 0 8,-2-2 6,1 1-4,-2 2-10,1-2-1,-1 3-4,2 0-2,-2 1-1,0 2 3,1 0-2,-1 2-4,0 0-4,0 0-5,0 2 2,-1 4 3,-1 2 1,-1 7-1,2 4 1,-5 7 0,1 5-1,-2 6 2,3 8-2,-5 9 2,-1 10 1,-3 10-1,-6 10 0,-1 7 2,0 3-2,2 0-1,1 1 3,2-5 0,2-4-4,-2-6 1,-1-6-1,0-7 0,1-9 0,1-4 0,4-6 0,2-6 0,3-2 0,4-6 0,-1-6-1,2-8-3,0-8-2,3-6-16,2-6-25,3-6-70,2-4-68</inkml:trace>
  <inkml:trace contextRef="#ctx0" brushRef="#br0" timeOffset="-51800.73">16841 5108 222,'-2'-7'30,"1"1"-9,1-2-1,0 0-6,0 2 7,1 1 13,-1-4-11,2 4-8,-1-2 6,2-1 4,-2 2-8,2 0-11,0 0 3,3 2-6,2-2-2,2 2 0,4 2 1,4-2-1,3 0-1,5 0 2,2 0-2,2 0 0,6 0 1,-3 2 1,3-4-2,2 2 1,1-4-1,0 0 0,-1-4 1,1 2 1,-1 0-1,0-2 1,3 2-1,2 0 0,0 2 1,1-2 1,-2 2-2,0-4-1,-2 2 0,-1 0 1,0 2-1,2 2 1,0 2 0,6 2-1,5 2 2,3 6-1,0 2-1,3 2 1,-1 2 0,-2 0-1,0 0 0,2-2 1,-3 0-3,-3-2 1,-4 0 1,-7-2 3,-5-4-2,-3-2-1,-3-2 0,1 0-2,-1-2 3,0 0-1,3 0 0,-2-4 1,2 0-1,-4-4 1,0 0-1,-2 0 1,-4-2 1,-2 1-1,-2 2-1,2-1 0,0-2 0,0 2 0,2 0 0,0 1 0,-1 6-1,2-1 1,-1-1 0,1 6 0,3-3 1,-1 1 0,2-3 0,-2 1 1,0-4 1,0 1 11,-2-2-8,-1 2-1,1 0-4,-2 4 0,-1-2 1,0 5-2,-4-2 3,-3 1-2,1 0 1,-6 2 0,-4-2 4,-1 0 7,0 2-8,-1-3-2,1 0-2,1 2-1,-1 1-1,1-3-1,-1 3 1,1 3 0,2-2 1,1 2 2,2 0-2,3 1 0,2 3 0,2-3 0,2 1 0,1 1 0,1 1 0,-3-4 0,1-1 2,-3-2-1,2 2 0,-1-2 0,1 0-1,0-2-1,3 2 1,0-2 0,0 2 0,2 0 1,-1 0 0,3 0-1,-4 0 0,3 0 0,1 2 1,-1 0-1,2 1 0,5 2 0,2 2 0,5 0 1,1 4-2,3-4 2,-2 0-1,0-1 0,1-2 0,0-4 0,2 0 1,1-4-1,4-1 0,-2 0 0,-1-3 1,-4-2-1,-4 1 0,-1 0 0,-1-2 0,-2 4 0,-1-4 0,-1 4 0,-1-4 0,1 4 2,2-2-2,0 3 0,3 0 0,0 2 0,0 0 0,2 2 0,-2 0 0,0 0-1,0 2-3,-1 2 4,-1 0 0,0 4 0,2 2-1,2 4 1,0 0 0,5 3 0,1-1 0,0 0 0,1-2 0,-2-2 2,-4-5-2,-6 0 1,-4-7 0,-6-2 2,-4-4-3,-3-2 0,-1 2 0,-1 1 0,2 1-1,-1 2 1,2 0 0,0 0 0,-1 1 0,-2 0 1,0 2-1,-2 1 0,2 0-1,0 1-1,2 2 2,2 0 0,1-1 2,0-2 0,-1 0-2,-3 0 1,-3-2-1,1-1 0,-2-1 0,1-3 0,1 3 0,2-2-2,-2 5 2,1-2 0,2 3-1,2 0 1,-3 3 0,7-3 0,-3 0 1,1 0-2,0 1 1,3-1 0,-2 4 0,3-2 0,3 2-1,4 3 1,2 0-2,6 4 2,4 0 0,3 4-1,-4-4 1,1 2 0,-8-5 0,-3-2 0,0-2 0,-1-4 0,-4 0 0,1 0-1,-2 0 1,-3 0 0,-5 0-1,-2-2-1,-2 2 0,-3 2-4,0-2 5,2 4-3,1 1 3,1 4 1,2-1-1,3 2-3,-5-2 2,2 2 0,-3-2 2,-3 0-4,-3-4 3,-2-1-1,-2 0-3,-1-1 1,0 2-1,1 4 3,0 2 2,4 4 0,-2 2 0,0 4 0,-2 2 0,1 0 0,-4 4-1,0 0 0,0-2-1,0 2 0,0 0 0,0 0 1,0 5 1,0-2 0,0 4 0,0 3 1,0 6 0,0 6-1,0 4 0,0 8 2,0 1-1,0-1 0,0 2-1,-2-6 0,0 0 0,1-4 1,-1-3 0,-1-3-1,-3-6 0,2-3-1,-3-4 1,0-3 0,-1-6 0,0-2 1,-1-4 0,1-2-1,1-4 0,0-4 0,0-2 1,0-2 1,-2-2-1,-3-2 1,-3-2-1,0 2-1,-2-4 0,-2 2 0,-5-2 0,-6 0 0,-1-2-1,-7 2 1,-2 0 0,-5 2 0,0-2 1,-8 2 1,-4 0-2,0 0-1,2 0 1,0 0-1,3 0 1,4 0 0,3 2 0,1 0-1,1-2 2,4 2-2,0-2 1,1 0 0,1-2 1,1 0-1,1 2 0,1-2 2,-1 2-4,3 0 3,0 0-2,0 0 2,1 0 1,3 2-2,-1 0 0,0 2 0,0 0 0,-1 2 0,-4 0 0,1 0 1,0 2-1,-1-2 0,0 0 0,3 0 0,-1 0 0,2 0 0,-1 0 0,2 2 0,-3 0 0,3 0 1,0 0-1,-3 0 0,0-2 0,1 0 0,-3 0 0,-1 4 0,1 0-2,-1 2 2,0 2 0,-2 2-1,2 0 1,-1 3 0,-3-2 0,-3 2 0,-6-3 1,-1-2-1,1-2 0,0-1 0,1 2 0,5-1 0,-3-2 0,-8 2 2,-3-2-2,5 0 0,-3 4 0,2-2 0,7 2 0,-2 0 0,-1-4 0,2 0 0,0-2 0,1 0 0,-4 0 0,1 0-1,-2-6 0,0 0 1,1-4 0,4 2 0,0-4 0,-2 0 1,0-2-1,-5 0 0,0 2-1,-1 0 1,0 2-1,-3 2 1,5 2 0,-3-2 3,4 2-3,0 0 0,1 0 0,-2 0 0,1 0 0,-4 0 0,2-2 0,-1 2 0,1-2 0,2 2 0,1 2 0,1-2 0,3-2-2,1 2 2,3-4 0,1 2 0,1 2 0,3 0 0,-3 0 1,2 0-1,-3 0 0,1-2-1,0-2 2,-2 2-2,1 0 2,0-2-1,0 0 1,0 0-1,-2-1-2,0 2 2,0 1 1,1 2-1,0 0 0,-1 2-1,0 0 1,0-2 0,2 0 0,3 0 0,2-2 0,5 0 0,5 2-1,0-2 1,0 0 1,-1 0-1,2 0 0,-5 0 0,1-1-2,-2 2 3,-2 1-2,2 1 1,1-1 0,3 3 0,2-1 0,6 0 0,1-2 0,5 0 0,6 0 0,0 2 0,2-2 0,1 0 0,-1 2 0,-1 0 0,-2-2 0,-3 0 1,0 2-1,-2-4 0,-2 2 0,-5 0 0,3-2 0,-4-2-1,0 0 1,-6 0 1,3-4-1,-5-1 0,-4 2 1,0-4-1,2 4 0,3-1 0,7 1 1,7 4-1,8 1-2,2 0-1,3 2-12,3 2 13,3 0 2,4 5-75,7 2-19</inkml:trace>
  <inkml:trace contextRef="#ctx0" brushRef="#br0" timeOffset="122059.27">13 551 164,'-4'0'121,"0"-1"-80,1-2-18,1 2 2,2-2 22,0 3-16,0 0-20,2 0-3,-2 0 8,0-1 5,1-1-9,-1 2 1,2 0 2,-2-3-3,1 3-6,-1 0 1,0 0-3,0 0-2,0 3-2,0-3-1,0 2 0,0-2 1,3 0-1,-2 0 1,2 0 0,4 0 0,1 0 0,2-2 0,4 2 0,2 0 0,3 0 0,3 0 0,-1 0 0,3 3 0,-3 0 0,3-2 1,1 3-1,0 1 1,0-3-2,0 1 2,0 1 0,0 0-1,1 1 0,0-1 0,1-2 1,3 4-2,0-2 3,2 0-2,-1 2 0,3 0 0,-2 0 0,1-2 2,3 2-2,2-2-1,2 2 0,5-2 1,2-2 2,1 2-2,-1 0 0,1-2-1,-4 0 0,-4 0 1,-3 0-1,-6-2 1,-3 0 0,-2 2 0,-1-2 1,0-2-1,0 2 0,2 0-1,1 0 1,1 0 0,-1 0 0,4 0 1,-1 2-1,1 0 1,0 2-1,0 2 0,-1-2 0,1 0 0,0 2 0,1-2 1,-2-2-1,0 0 0,0-2 0,-3-2 0,-1 2 0,0-4 0,-2 0 0,-2 0 0,2 0 0,-1 0 0,-1 0 2,2 0-2,-2 2 0,2-2 0,2 0 0,2 2 0,-3-2 0,4 2 0,2-2-1,3 2 1,2-2 0,1 0 0,-2 2 1,-1-5-1,-4 6 0,-3-3-1,-1 0 1,0 0 0,0-1 1,5 2-1,1 1 0,6-2 1,0 2-1,6-1 1,2-1 1,0 1-2,-2-1 2,1 2 0,-1-4-2,-5 3 0,-1-2 1,-1 1 0,-3-2-1,-2 2 0,-1 0 1,-2-1-1,0 0 0,0 1 1,-2-3 2,-1 1-1,0 2-1,-2-1 0,0 0 0,2 1 1,0-1-1,3 0 2,2 1-3,6 0-1,4 3 1,2-2 1,5-1-1,1 0 0,2 2-1,0-2 1,3 0 2,0 0-1,2-2-1,-2 1 0,-5-2 0,-3-1 1,-3 4-1,-4-4 0,-2 2 0,1-2 0,-1 0 0,-3 2 2,-1-2-2,-1 4-1,-5-2 1,-1 4 0,-1-2 0,3 2 0,0-2 1,2 0-1,4 0 0,2 2 0,2 0 1,2 0-2,4 0 1,6 0 0,1 0-1,3-2 1,3 0 0,1 2 0,0-2 0,2 0 0,-3 0 1,3 0-1,-5 0 0,-1 2-1,-3 0 1,-2-2 3,-3 2-3,-5-2 0,0 0 0,-4 0 0,-1 0-1,-4 0 1,-1-2 1,-3 4-1,-3-2 0,0 0 0,-2 2 0,3 0 0,1-2 2,3 2-5,4 0 5,2 0-2,4 0 0,6 2 1,5 0-1,3 0 0,2-2-2,1 2 3,1-2-2,-1 0 1,4 0 0,1 0 2,3 2-2,3 0-1,-3-2 1,1 2 0,0 0 0,-2-2 0,-2 2 1,2 0-1,-3 0 0,-1 0 0,-1 2 2,-2-2-2,1 0 0,1 0 0,-2 2-3,-1 0 3,2-2 0,1 2 0,-3-2-1,5-2 1,1 2 2,0-2-2,-1 0 0,0 0 1,-1 2-2,-3-2 2,-3-1-2,-2 2 3,-2-1-3,-5 0 2,-2 0-1,-4 0 0,-1-2-1,-1 2 1,-1-2 1,-2 0-1,-2 0 0,0 2 1,2-5-1,2 3 0,5 1 0,3 1-4,7 0 4,2 2 0,4 0 2,4-3-2,1 3 0,4-1 0,4-2 1,0 2-2,-1-2 2,-1 2 0,-4-1-1,-5-2 0,-5 1 0,-7 2 0,-6-3 1,-6 0-1,-8-1 0,-5 1 1,-3 0-1,-1 0 0,-2 3 1,1-4-1,-1 1 0,1 0 0,-3 0 1,2 0-1,-1 1 0,3-1-1,1 1 1,3 3 0,2-1-2,2-2 5,4 1-4,-2 0 2,7 0-2,0-2 2,1 0-2,-2 0 2,-3 2-1,-3-2 0,-3 0 13,0 3-2,2-3 1,-1 1-10,5-1 1,2 2-2,4-2 0,4 2-1,5 0 0,3 0 0,2 0 1,-4 0 1,-2 2-2,-5-4 2,-4 2 2,-5-2-2,-4 0 0,-3-2 5,-1 2-4,-3 0-3,1 0 1,-2 2-1,0 0 0,-1 2 0,-4 0 2,-5-2 2,-2 2 1,-5-2-2,2 0-1,4 0 1,4 2-3,4 0 0,1-2 0,4 4 0,-2 0 0,0 0-1,-3 0 2,-3 0-1,-1 0 0,-7-2 0,-1 0 0,-3 0 2,0 0-2,-2 0 0,0 0 0,0 0-1,0 2 0,0-2 1,3 0 0,-5 0 0,2 0 0,0-2 3,-1 2-2,1 0 0,0 0 6,-2 0 1,2 0-1,0 0-1,0 0 1,0 0-4,0-2 3,0 2-1,0 0 1,0 0-2,0 0 2,0-2 0,0 4-1,0-2 3,0 0-6,0 0-1,0 0-1,-2-2 0,2 2 0,0 0-2,0 2 2,2-2 0,-2 0 0,0 0 2,0 0-2,0-2 0,0 2 0,0 0 0,-2 0-3,2 2-3,-2-2-16,-3 0-13,-2 0-19,-3 4-36,-4 2-147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59.27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67 63 567,'20'-16'66,"9"-4"-49,7 0 15,10 11-2,5 13-17,6 13-10,2 15-1,-3 20 5,2 22 1,-9 39-6,-9 25-1,-16 28 0,-24 21 1,-27 11-2,-29-7-2,-35-9-25,-27-9-25,-23-21-47,-18-16-153</inkml:trace>
  <inkml:trace contextRef="#ctx0" brushRef="#br0" timeOffset="24810">6491 532 519,'7'-56'32,"-11"6"16,-6 10-45,-6 13-2,-8 26 4,-6 16 18,-7 20-6,-1 11-4,-1 16-5,3 10-6,7 8 0,7 7-1,8 3 3,8-6-4,10-4-28,9-7-47,9-11-131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2:56.95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657 904 355,'-9'-4'66,"1"-5"-8,0-2-14,-1-3 18,1 3-25,2 1-10,0 1-9,0 0-8,2 1 4,-1 2-3,2 2 1,-1-1-5,1-2-5,2 3-1,-1 1-1,0 0 1,2-1-1,2 0 0,4-4-3,10-6 3,7-4 0,9-2 0,8-2 0,5 4-2,0 4 1,0 6 0,-1 8-7,-7 4-3,-9 8-13,-8 10 9,-15 10 7,-15 10 7,-15 12-3,-12 9 2,-12 1 2,0 2-2,-3-6 0,3-6 2,6-8-1,6-6 1,8-12 1,9-7-1,7-9 0,7-8 2,4-2 8,7-4 0,8-4 1,9-4-6,11-4 0,11 0-5,8-3 0,4 1 3,6 5-3,0 4-3,-2 4-11,-3 6-37,-9 5-114,-14 2-80</inkml:trace>
  <inkml:trace contextRef="#ctx0" brushRef="#br0" timeOffset="554">1395 1002 575,'9'-6'84,"-6"0"-53,-1-4-31,-4 4-5,2 10 5,-3 12 1,-4 12 11,-6 12-10,-6 14 0,-3 10-2,-1 3 1,-2-1-1,4-4-11,-1-4-29,3-8-72,5-8-93</inkml:trace>
  <inkml:trace contextRef="#ctx0" brushRef="#br0" timeOffset="892">1833 625 323,'7'-26'231,"-5"0"-163,-2 0-32,-4-5-18,2 9 4,6 8-13,2 3-8,12 0-2,5 7 0,7 2 1,3 7 0,1 4-2,-6 9-2,-4 7-8,-10 3 7,-5 6-1,-9 4-2,-9 4 7,-9 4 1,-7 4-2,-8 0 2,-2-2-1,-2-5 0,5-11 1,7-8 0,8-10 0,9-6-1,4-4-2,6-4 3,6-2 13,11-2-1,7-2-5,10 0-4,6 0-1,1 2-2,2 8 0,-5 4 0,0 10-3,-4 4 3,-8 6 0,-8 4-1,-10 2 0,-13 3 1,-16 0 0,-11-1 0,-12 0 0,-6-1 0,-11-3 2,-1-6-2,0-4 2,5-6-2,7-6-3,12-6-6,13-4-15,11-4-104,12-6-224</inkml:trace>
  <inkml:trace contextRef="#ctx0" brushRef="#br0" timeOffset="1438">2470 1032 609,'10'4'99,"-5"-6"-63,-3-6-31,-2 2 16,0 6 1,0 4-22,-2 10 1,-5 10 0,-3 10-1,-5 10 3,-3 9-3,-7 1-1,-2 0-13,-2-2-24,3 0-21,-3-8-38,4-6-140</inkml:trace>
  <inkml:trace contextRef="#ctx0" brushRef="#br0" timeOffset="1685">2873 625 563,'25'-38'90,"-11"4"-54,-7 6-20,-5 8 16,-2 13-20,1 3-12,-4 11-4,-1 5 4,-8 13 1,-2 12-1,-2 11-1,0 6 1,5 2 2,8-2-1,4 0 3,8-5-3,2-5 1,11-6-1,1-8 6,61 38-5,-74-62-2,-1 2 0,-5-2-2,2-2 1,1 8 1,-3 0-2,-8 4 2,-3 4 3,-12 5-2,-8 4-1,-11 4 1,-5-4 0,-5 2-1,0-5 0,3-4-1,5-4-11,8-4-23,7-4-22,7-8-68</inkml:trace>
  <inkml:trace contextRef="#ctx0" brushRef="#br0" timeOffset="2082">2938 633 592,'5'-26'75,"2"-4"-15,3-4-30,3 4 2,10 1-16,9 6-13,8 0-3,5 10-4,6 6-1,-5 9-38,-1 7-28,-6 2-104</inkml:trace>
  <inkml:trace contextRef="#ctx0" brushRef="#br0" timeOffset="3041">655 0 316,'-32'11'23,"-6"3"4,-5 4 16,-6 7 10,-1 19-7,-2 16 8,-5 18-9,-1 22-13,-2 26-10,-2 21-6,3 16-8,13 7-5,12 0-3,19-5 3,20-17-1,23-10 0,21-11-2,19-13-11,19-14-20,19-12-108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3:07.7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46 20 344,'-12'10'58,"2"-6"1,2-8-6,2 0 8,2 0-14,1-2-14,1 2-5,2-3-8,0 3 3,0 2-7,0 2-4,0 0-8,0 2-4,0 2-3,2-1 3,5 2 3,4 2 2,5 0 0,10 1 2,6-2-5,3 1 0,3-6 2,2-1-4,0-1 1,2-3-2,-4 0 2,-1-2-2,-9-2 1,-6 2-10,-7 2-6,-4 1-7,-8 2-20,-2 1-29,-2 1-109,-6 8 62</inkml:trace>
  <inkml:trace contextRef="#ctx0" brushRef="#br0" timeOffset="390">118 322 393,'-7'11'97,"2"-6"-17,2-5-32,1 0 19,2 2-17,0 0-34,2-2-11,3 0 1,4 0 8,7 2-8,7-2-5,7 0 1,5 4-2,2-1 1,1 1-1,-2-1 1,-1 1-1,-6-1-2,-6 1 1,-7-4-13,-6 1-6,-3-1-11,-4 0-9,-3 0-35,-4 3-138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3:08.74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451 258 147,'20'-8'143,"-3"-6"-82,0-4-23,-6-2 13,-1-2 20,-3 0 12,-2-3-60,-5 1 8,-2 1-18,-3 0-2,-3 3 1,-3 2-8,-11 6-2,-10 6-2,-14 8 2,-7 12 0,-12 14-2,1 10-2,3 13 1,-79 151 2,124-156 2,8-2 0,5-2 1,6-1 1,-1 39-2,11-6-2,10-10 4,8-8-5,2-8 3,7-12-1,0-10-4,-1-10-2,1-5-12,-4-10-8,-4-5-32,-3-6-89,-4-4-83</inkml:trace>
  <inkml:trace contextRef="#ctx0" brushRef="#br0" timeOffset="435">996 723 573,'0'-6'100,"-1"-6"-44,1-4-46,0 6-7,-4 8-1,2 8 0,1 8 0,-2 10 2,-4 12-2,-2 10-2,-1 10 2,0 7-2,-2-1 3,2 0-2,-1-2-1,0-4 0,0-6 0,-1-5-17,-1-8-17,-2-5-38,-2-7-152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3:22.4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0 520 313,'5'-32'68,"-2"-6"12,-1-7-12,2 1-6,-1 2-22,0 6-9,4 6-13,-4 8-7,1 6-11,0 10-1,2 12-1,-2 8 0,5 14 1,-1 16 1,-3 14 1,0 16-1,-5 15 1,-2 7 0,1 2-1,-1-2 0,2-3 0,0-13 0,3-10 1,1-12-1,1-12 1,-2-14-1,2-11 1,-2-11 4,3-10 4,4-13-9,8-10 1,7-18-1,5-15 0,8-18 0,-1-12-4,2-13 3,1-9-3,0-2 3,-2 0 1,-4 3 1,-3 11-1,-5 12 0,-7 12-4,-2 13-17,-2 18-5,-5 13-15,-1 13-152,-4 15 83,-5 12-59</inkml:trace>
  <inkml:trace contextRef="#ctx0" brushRef="#br0" timeOffset="502">792 594 564,'4'32'43,"-1"-10"-5,-3-14-36,0-6-2,0 10 22,-2 10-2,-3 12-5,-3 12-11,-6 11 0,-1 11-4,0 2 1,-1 0-1,4-2 0,2-5-6,0-8-24,4-4-48,5-5-76,1-12-144</inkml:trace>
  <inkml:trace contextRef="#ctx0" brushRef="#br0" timeOffset="1137">1270 624 407,'-3'10'100,"-1"-6"-9,3-8-51,1 0-9,1 0-2,5 0-13,4-2-4,9-2-4,13 2-4,18 2 4,15 2-6,10 2 2,6 2-2,2 0-2,-2 2 0,-6-2-1,-9-2 0,-9-2-17,-18 0 0,-16-2 2,-14-4-76,-18-4-124</inkml:trace>
  <inkml:trace contextRef="#ctx0" brushRef="#br0" timeOffset="1402">1682 215 395,'-7'4'26,"1"4"-24,5 4 2,-1 4 41,2 12 22,-1 12-28,-2 12-7,-4 14-23,-2 11-5,-1 9-4,1 0 1,-1 0-1,4-10-18,2-7-51,8-9-54,4-14-143</inkml:trace>
  <inkml:trace contextRef="#ctx0" brushRef="#br0" timeOffset="1860">2595 491 509,'18'-27'21,"3"0"49,0 4-63,6 0 1,0 14 9,-2 10-15,0 7-2,-3 12-2,-7 10-8,-11 15 10,-7 7 0,-12 8 6,-13 6-4,-13-2-1,-5-2 2,-3-4-3,3-7 0,4-11 2,10-8-2,10-12 2,8-8 0,7-6 20,12-8 4,10-4-23,13-4 2,10-4-2,14 0 0,10-2 0,3 0-3,-3 2-5,-2 4-7,-5 2-20,-11 4-41,-10 2-109</inkml:trace>
  <inkml:trace contextRef="#ctx0" brushRef="#br0" timeOffset="2249">3175 189 522,'15'-40'30,"5"4"32,4 6-57,0 9-4,0 20 5,-3 15 0,-2 16 0,-4 14 4,-3 14-8,-6 14 1,-4 8-2,-5 2 3,-2 1-3,-2-7 0,0-4 2,1-12-3,2-9 0,1-14-1,3-10 1,0-15 1,5-12 4,7-18-3,10-15-2,7-17 0,13-16-1,7-14-6,4-8-16,2-6 4,-1 5-7,-4 9-40,-8 16-39,-11 18-10</inkml:trace>
  <inkml:trace contextRef="#ctx0" brushRef="#br0" timeOffset="2594">3772 508 417,'-6'24'96,"6"-8"-47,6-10-44,4-4 13,1 4 3,4 4-14,-1 4-4,-2 2-3,-6 4-1,-5 2 1,-7 6 4,-9 2-1,-10 2-2,-5 0 0,-5 0 0,1-1 1,4-8 0,8-5-1,8-4 0,5-5 1,9-3 21,10-4 13,12-2-26,13-4-10,10 2 0,7-2 0,0-3-24,0 6-52,-2-1-155</inkml:trace>
  <inkml:trace contextRef="#ctx0" brushRef="#br0" timeOffset="2931">4289 730 421,'19'-2'36,"10"-6"12,12-4-15,8-2 23,3 4-18,3 0-29,-4 0-5,-4 2-2,-5 0-2,-9 0-21,-8-2-53,-8-6-141</inkml:trace>
  <inkml:trace contextRef="#ctx0" brushRef="#br0" timeOffset="3088">4587 415 290,'-29'18'14,"1"7"56,1 7-9,4 4-6,3 10 7,4 10-43,3 2-10,5 4-2,8 1-7,4-4-5,6-4-52,11-7-53</inkml:trace>
  <inkml:trace contextRef="#ctx0" brushRef="#br0" timeOffset="3290">5330 277 504,'-3'-46'8,"-5"6"54,-4 10-48,-1 6-12,-7 20 4,-5 18 15,-4 16 3,-7 16-11,-3 16-2,4 17-3,3 7 1,5 4-4,11 0-3,8-6-2,8-9 0,10-13-6,4-12-16,8-10-14,5-12-58,5-8-52</inkml:trace>
  <inkml:trace contextRef="#ctx0" brushRef="#br0" timeOffset="3540">5423 534 408,'6'-26'22,"9"0"67,7 2-73,4-2-2,6 12 3,2 7-1,-3 10-14,0 2-1,-4 8-1,-9 6-11,-8 10 3,-7 5 8,-8 4 5,-10 4-3,-8 2-1,-4-4 0,-2-4 0,1-2 0,5-6-1,4-7-1,8-3 1,2-7 0,6-3 3,3-1 29,6-1-11,8 2-5,4 2-5,5 2-4,3-1-4,-4 6-3,-4-1 0,-4 2 0,-6 2 0,-5 2-3,-8 0 3,-8 4 0,-11-4 1,-9-2 1,-9-4 0,-7-6-2,0-4-1,4-4-5,4 0-20,11-2-29,13 0-66,9-2-5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3:26.47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36 269 574,'10'-12'16,"-4"4"25,-1 0-41,1 2 0,-2 16 0,-2 10 6,-1 12 9,-1 12-5,-3 15-4,-2 11-1,-1 8-1,-3 0 1,-1-4-1,-2-9-3,4-11-1,-2-10 0,3-8 0,4-10 2,1-6-1,2-8 6,5-10 15,5-14-21,7-12 0,6-14-2,6-17 0,6-14 0,1-14-7,8-7-4,4-6 3,4-2 8,0 3-1,0 13 1,-7 10 1,-5 12 0,-5 14-10,-10 15-22,-6 17-78,-8 18-28,-4 17 10</inkml:trace>
  <inkml:trace contextRef="#ctx0" brushRef="#br0" timeOffset="424">533 594 422,'-10'6'20,"5"-10"63,7-10-46,4-8 9,3 2-5,2-4-12,3 4-18,4 0-9,5 4-1,5 8 1,5 4-4,0 6 0,1 8 2,-6 4 0,-3 6 0,-8 6-2,-7 4 0,-5 4 2,-8 2 0,-9 2 0,-5 0 1,-8-2-1,-3-3 0,-6-4 2,2-4-1,-1-7-1,3-2 0,7-4 0,6-4 0,6-2-1,4-2 0,7 2 2,3 2 1,7 2 2,5 8 3,7 2-2,3 6-3,4 2 0,-2 4 0,-1-2 1,-7 5-3,-3-3 1,-8-2-1,-8-4 1,-7-1 0,-13-6 7,-15-5 1,-12-8-5,-11-2-4,-6-6 1,4-4-1,10 2-2,9 4-18,7 2-28,6 4-67,3 4-160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57.3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295 171 428,'-5'-36'60,"-5"-2"36,-3 0-65,-2 6-21,-4 12 0,-3 11-6,-2 16-1,-3 11 2,-4 12 0,0 12 7,4 10-5,4 6-1,4 6-3,2 4-2,10 3 0,3-1-1,8-2 0,3-8-17,9-4-20,5-14-80,7-7-67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09.9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47 400,'2'-5'78,"0"-5"-33,1-1-45,6 1 7,2 4-11,3 2 4,0 4-34,3 2-81,-2 2-118</inkml:trace>
  <inkml:trace contextRef="#ctx0" brushRef="#br0" timeOffset="138">161 15 359,'-2'0'117,"-1"-4"-91,2 0-12,1-2-14,1 6-11,2 0 2,2 4-116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56.07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336 243 283,'9'-11'49,"-2"1"3,-3-6-4,2 0 26,-1-4-9,0 2-23,0-4-6,-2 0-9,-3 0-11,0 0-1,-3 2-4,-6 0-4,-3 6-6,-5 4-1,-9 8-2,-4 12 1,-5 10-1,-3 12 2,-1 16-1,0 7 2,3 7-1,3 6 0,6 0 2,7 4 0,8-4-2,9 1 1,8-7 1,10-8-1,6-10 0,10-6-1,2-10-1,3-8-6,0-6-15,-4-8-15,-4-8-48,-5-2-131</inkml:trace>
  <inkml:trace contextRef="#ctx0" brushRef="#br0" timeOffset="384">507 575 488,'7'0'127,"-6"0"-69,-1-4-54,0 4-4,-1 7 2,-2 8 8,-1 7 5,-1 14-9,0 13-1,0 7-3,4 4-1,-1 2 0,2-5-1,2-3-3,1-4-22,-2-8-45,5-4-133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56.8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31 325 483,'-14'-8'112,"4"-4"-42,5-2-36,3 4-5,4 2-21,7 4-6,7 0 2,11 2-2,15 2-1,6 4-1,7 2 1,2 0-1,-2 2-2,-7 0-8,-7-2-5,-8-2-17,-8 0 2,-10-6-23,-8-2-123</inkml:trace>
  <inkml:trace contextRef="#ctx0" brushRef="#br0" timeOffset="220">280 63 116,'-11'-19'244,"4"6"-96,4-2-72,3 5-55,0 4-10,0 8-6,2 9 20,-1 7-7,-1 11 6,0 14-15,-1 8-1,-2 14-4,-3 7-3,2 4 1,-3 0-2,2-4 0,0-9-16,-1-9-22,-3-8-106,2-12-223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57.5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14 411 374,'12'-28'63,"1"2"45,4 2-67,1 0-7,2 8 7,2 6-32,-2 7-8,0 3-2,0 9-3,-2 7-2,-4 8 4,-4 8 1,-10 10 1,-7 8 1,-11 6-1,-11 0 0,-4-3 0,-1-7 0,3-12 0,6-10 1,6-6-1,8-8 1,4-4-1,3-2 1,4-4 2,4-2 15,6-2-13,10-4-5,10-2 0,9-2-2,9 0-5,5 0-9,2 2-28,3 4-29,-2 2-80,-2 0-89</inkml:trace>
  <inkml:trace contextRef="#ctx0" brushRef="#br0" timeOffset="402">534 433 353,'8'-6'71,"2"0"0,5-2-34,4-4-1,4 4 21,2 2-42,3 2-11,-1 0-2,2 2-2,-1 4-2,-3-2-23,-3 0-32,-4 0-79,-8-4-139</inkml:trace>
  <inkml:trace contextRef="#ctx0" brushRef="#br0" timeOffset="594">666 273 293,'-12'11'13,"2"3"53,0 5-9,0 5 14,-2 8-33,2 6-18,1 6-13,2 4-3,1 3 0,3-5-4,3-5-13,3-6-57,4-11-69</inkml:trace>
  <inkml:trace contextRef="#ctx0" brushRef="#br0" timeOffset="814">973 190 427,'12'-30'64,"0"-2"32,1 2-66,4 4-24,-1 10 4,1 10-8,3 10-2,4 8-1,-4 8 0,1 8 0,-4 6-3,-7 7 2,-8 4 0,-9 4 1,-10-1 1,-9 2 2,-12-2 0,-1-6-1,-4-2 1,2-4-2,8-8 0,10-3 1,6-11 0,8-2-1,6-8 0,6-2 2,7-2 6,12-2-4,11-2-4,9-3 0,10 0-13,3-1-27,-1-2-81,-3-1-17</inkml:trace>
  <inkml:trace contextRef="#ctx0" brushRef="#br0" timeOffset="1174">1648 139 345,'2'-37'52,"-2"3"66,-3 6-55,-2 4-44,-2 8-6,-7 14-6,-6 8-1,-8 12 4,-9 12 4,-1 12 1,-2 6-5,5 7-3,6 0 3,8 4-4,6-1-3,6-2-3,6-4 2,3-8-1,5-8-1,2-7-12,6-10-5,6-2-24,5-6-41,11-4-110</inkml:trace>
  <inkml:trace contextRef="#ctx0" brushRef="#br0" timeOffset="1484">1675 521 369,'-2'-6'95,"8"-8"1,-2-4-50,6-2-5,2 0-15,1 2-13,4 4-12,3 4 0,1 6 0,-2 6-1,1 2-3,-3 8 1,-2 4-7,-5 6 5,-6 6-6,-8 5 7,-2 0 0,-10 2 2,-2-3-1,-6-2 2,1-6 0,0-2 2,3-8-2,5-5 1,5-2 0,5-3 1,5-4 4,0 0 3,3 2-5,4 0 7,6 2-7,2 4-2,2 2-3,1 2 3,-5 4-4,-1 2 3,-2 0-3,-3 2 2,-5-4-2,-2 0 2,-5-2 1,-7-4 1,-6 2-1,-7-2 0,-7-4 0,-7-2 1,1-4-1,1-4 0,4-4-1,3 0 1,8-2-2,3 2-1,6-2-9,5 2-12,5 2-22,1 2-91,2 2-150</inkml:trace>
  <inkml:trace contextRef="#ctx0" brushRef="#br0" timeOffset="2366">2140 283 294,'1'1'74,"1"-2"-7,-2-3 9,2 0 17,-1-1-38,5-4-20,-6 9-16,1-3-4,-1 3-2,3-1-7,4 1-5,3-2 2,5 2-3,4 2 1,2 2 0,1 0-1,1 1 0,1 2 0,-3-1-1,-2 0-1,-4-2-4,-4 0-11,-2-3-5,-4 2-24,-3-2-61,-1 4-69,-4-3-60</inkml:trace>
  <inkml:trace contextRef="#ctx0" brushRef="#br0" timeOffset="2693">2186 543 252,'-5'25'66,"5"-7"-10,2-4 22,0-9 17,4 2-10,4-4-45,6 1-14,2 0-16,3-1-6,3 1-1,1 2-3,1-1 0,0 6-3,-3-1-11,-1 4-28,-3-2-20,-6-2-91,-3 0-51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5:03.1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0 173 190,'0'-2'94,"2"-6"-15,-1 0-21,1-2 27,2-2-11,-1-2-21,-2 0-22,2 0 7,0 0-13,-2-2 0,-1 2-13,2 4-3,-1 2-1,5 0-5,5 2-3,9-1-1,7 2-4,6 3 5,6 6 1,0 6-1,-4 4-2,-1 4 0,-5 2-7,-6 4 0,-6 2 3,-7 2 0,-6 2 0,-10 4 5,-5 0 1,-8 1 0,-6-3 0,-1 0 0,-3-6 1,4-4 2,1-2-6,8-7 3,4-2-2,4-5 0,5-4 0,1 0 2,2-2 3,2 0-3,1-4-2,8-2 2,5-6 0,3-5-3,8-2 2,0-5-3,2-5-1,-2-3 1,-3 2 1,-2-2 2,-7 6 1,-3 4 0,-6 8 0,-2 6-1,-4 6-8,0 2-28,-4 10 35,-2 6 2,-6 8 0,-3 8 0,-3 8 0,-3 4 0,4 1-1,0 0 1,3 2 0,6-3 5,5-2-5,3-6 1,4-4-1,8-8 2,5-4-2,6-3-7,6-4-42,3 1-112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18.6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300 203 285,'0'-20'46,"-5"-4"4,0-2 15,-3-2 7,1 5-18,1 4-17,0 1-10,3 1-1,0 6-16,1 0 2,2 5-12,-2 5 0,2 1-7,-1 1-5,-1 8 8,-1 6 4,-6 16 4,-1 14 0,-5 16 2,-1 15-1,-5 10-1,1 8 1,-1 3 1,0-3-3,1-2 9,2-1-9,3-9 2,0-8-4,4-10-1,0-9 0,3-14 1,1-13 0,2-7-1,4-10-2,1-4-9,-2-10-12,1 2-76,1-9-134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19.5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 1571 279,'7'-10'58,"-4"-2"-18,-1 1-17,-4 0 14,2 4 31,0 2-15,0 3-33,0 0-20,0 0-6,0 4-6,2 28 12,-2-12 3,0 2 7,-2 4 0,1 4 17,-3 28-8,-2 8-7,-3 4-2,1 4-4,-1-3-1,3-3 3,-1-4-2,2-3-1,0-8 0,0-1-3,-2-5-2,3-5 0,0-6 3,1-4-3,1-8 0,0-4 0,2-6-2,0-2-15,2-2-11,0 0-30,2-2-66,5-2-60</inkml:trace>
  <inkml:trace contextRef="#ctx0" brushRef="#br0" timeOffset="682">1568 1617 250,'-2'-4'40,"0"-2"-12,-1 0 15,0-2-3,1 2 9,-2-2 2,1 2-15,2 0-5,-2-2-15,0 2 5,3-2 0,0-2-12,4-2-8,5-5-1,2 2 0,9-7 0,5 0 0,9-5 0,2 4 0,6-2 1,0 5 0,1 4-1,-1 6-2,-5 6 1,-7 8-1,-5 6 1,-7 8-1,-8 10 2,-8 8 0,-9 8 1,-6 13-2,-11 5 2,-4 6-1,-7 2 1,-2 1 0,1-6-1,-1-4 0,3-7 0,4-4 1,4-8-1,0-4 0,7-8-1,3-4 1,5-6 0,2-3 0,8-8 0,2-3-1,5-2 3,5-1 0,9-3 0,8-3-2,13-3 2,12-3-1,11-4 0,11-1 4,12-2 6,15 2-5,6-2 2,8 2-6,0 2 0,-6 4-2,-17 2 1,-17 4-1,-20 0-3,-23 0 3,-16 2-3,-13 2-11,-15 2-37,-7 6-119,-9 4-76</inkml:trace>
  <inkml:trace contextRef="#ctx0" brushRef="#br0" timeOffset="13155">2738 670 280,'1'-16'45,"4"-2"-15,-3 0 6,3 2-18,2 2-6,3 4 9,1 0-12,6 2-1,1 4 3,6 0 3,4 2 6,6 4-4,6-2-5,5 4-4,5 2 0,5-2 0,0 2-6,2-2 0,-4 4 1,-2 0-1,-6 2 0,0 0-1,-7 3 0,-1-2-1,-4 3 1,-4 1 0,-6 0-2,-1-1-1,-7 4 1,-3-1-2,-6 2 4,-2 6-1,-4 1 4,-5 8-3,-2 8 1,-1 8 0,-1 6-1,-2 10 1,2 10-1,-1 11 2,0 9-2,2 10 2,3 9-2,2 1 9,4 2-6,4-3-1,0-1 6,0 0 2,-2 5-1,-1 7 5,-5 10-3,-4 9-3,-7 9-4,-5 9 4,-3-1-6,1-4-1,4-5 4,8-7-2,9-11 3,9-9 0,5-4-2,3 2 3,4-3 0,-1 1 3,3-4-7,-3 1 1,-4-5-2,0-2 2,-8-1-3,-4-3 0,-4-4 0,-6-10-1,1-6 0,0-5 0,2-11 1,-2-10-1,3-10 1,-1-7-1,0-8 1,0-1 0,-3-1 0,2 1 0,-3 4-1,0 0 0,2 0 0,2 0 1,-3-4 0,3-5-1,-1-6 0,1-3 0,0-10 0,2-2 1,1-3 2,-2-6 6,2-1 4,0 0 1,-2-1-5,0-2-9,-1-1-1,-5 0 0,-6 3 1,-6-1 0,-8 5 0,-7 5-1,-9 5 1,-4 3 0,-5 0 1,-6 6-1,-5-2 0,-1 0 1,-1 2-1,4-4 0,1 0 0,10-2 2,9-4-2,7-2 0,8-2 0,8-4-4,6 0-20,5-4-15,5-2-24,3-4-116</inkml:trace>
  <inkml:trace contextRef="#ctx0" brushRef="#br0" timeOffset="18060">4668 568 233,'-6'-6'73,"0"0"-38,-2-2-16,-2-2 1,-2 2 2,0 2-3,-2 0-9,1 2 4,-3 0-1,2 2 4,1 0-2,0 2-8,-1 0-6,-1 4 1,-5 2 0,-5 4-1,-4 2 0,0 2 0,-1 2-1,1-2 1,0 2 0,3 0 2,-1 0-2,2 2 3,0 0 2,5 3-1,0 3-4,3 2 2,2 3-2,3 10 3,2 3 1,2 2-4,2 6 1,2 4 1,2 2 3,4 6-3,0 6 1,1 5 4,0 5-3,-1 2 1,-1 1-3,2-3 1,-2 0 0,-5 2 1,0 0-4,-5 2 1,-6 7-1,0 1 2,2 6 0,1 4-1,5 9 0,7-3-1,4 0 1,4-1 0,0-3 1,2-4 1,0 1 0,-1-1 1,-4 4 0,-3 0-1,-8 4-1,-2 3-2,-7 1 0,0 1-1,-2 1 5,-1 6-3,0 0 1,-2 1-2,1-7 7,6-5-1,3-13-1,5-8-1,3-4-3,6-2-1,1-2 1,5 0-2,1-3-1,4-3 1,0-4 3,0-8-2,1 0-1,-3-3 1,-1-3-1,-1-4 0,-1-2 0,-1-6 1,-3-4-1,1-6 0,-2-6 0,0-2 0,-2-5 0,1-1 0,-2-3 0,-1 2 0,1 1 1,-1 0-2,1 0 1,-1-2 0,-1-4 0,3-4 1,-3-2-1,1-2 0,-1-2 0,0-2-1,0 0 0,5 0 1,2 0 1,3-2-1,3 0 1,4-2 0,2 0-1,4 0 0,6-4 0,7 0 0,5 0 0,6-3 0,4 4 0,-3-1-1,-3 1-9,-8 6-19,-5-1-47,-9 4-45,-4-1-91</inkml:trace>
  <inkml:trace contextRef="#ctx0" brushRef="#br0" timeOffset="19760">6170 207 188,'-2'-4'34,"-1"0"-9,-1 0 7,1 0 3,1-2 0,-1 2-5,1-2-3,-3 2 15,2-2-5,0 0-8,-3 2 3,2-2 2,-2 2-3,3-2-14,0 4-2,0-2-6,3 2 3,0 0-4,0 0-3,0 0-3,5 0-2,5 2 0,8-2 1,9 2-1,8 0 0,6 0 0,4 2 1,3 0-1,-3 2 0,-4 2-2,-2 0 2,-4 2 0,-3 2 1,-6 0-2,-4 4 1,-2 0-1,-1 2-1,-3 4 2,-1 4 0,0 5-1,1 3 0,-3 4 1,-1 5 0,-4 6-1,1 3 0,-3 6 1,-3 6 0,1 8 0,-1 13-1,-2 5 0,1 8-1,0 2 2,-2 2-1,2 3 0,-2 7 1,0 2 1,3 9-1,0 3 0,2 5 0,0-1 0,4 6 0,-1 7 0,4 1 0,3-2 0,3-2 0,4-3 0,1-13 0,-1-8 1,-2-7 0,23 165-1,-40-231 0,-3 1 1,3 0 0,-3 0-1,0 46 0,-3 5 2,0 5-3,-1 8 1,2 2 0,0 0-1,2-1 1,2-11 0,0-6 0,-2-5 0,-4-3 0,-1-2 0,-2-2 0,-3-1 0,-1-4 0,-3-2 0,1-5 0,-2-4 0,3-4 0,2-9 0,5-12 0,2-10 0,3-11 6,0-10 13,2-6-7,-2-6-11,3-5 2,-3 0 4,3-5-1,-5-2-3,1 0-2,-2 4-1,-4 0 0,-5 3 0,-5 1 0,-6 2 0,-9 2 1,-11 2 1,-5 4 1,-6 3-1,-1 2 0,-5 4 0,3 0-2,4 4 0,4 1-1,7-2 0,7-1-6,9 2-13,4-4-16,2 1-33,1 1-104</inkml:trace>
  <inkml:trace contextRef="#ctx0" brushRef="#br0" timeOffset="21527">7981 1707 330,'-8'-8'88,"1"-4"-7,-1-6-9,-1 2-10,3 0-11,-1 2-20,2 2-9,0 4-15,3 4-7,2 6-2,7 4 2,5 4 0,10 6-25,4 4-38,6 4-65,-1 2-52</inkml:trace>
  <inkml:trace contextRef="#ctx0" brushRef="#br0" timeOffset="21749">7868 1902 418,'-16'20'49,"10"-11"-47,6-9 27,6 3 29,11-6-30,10 2-22,11-1-6,11-2-2,6 0-60,2 4-117</inkml:trace>
  <inkml:trace contextRef="#ctx0" brushRef="#br0" timeOffset="25076">9565 151 225,'-18'-12'14,"-2"-4"8,-4 0-1,-4 4 10,-2 0 6,-2 0-6,-1 2-11,1 4 3,2 0-17,7 6 1,-2 4-1,1 6 3,4 6 1,-4 4-4,7 8 6,-2 4 0,4 2 3,0 10-3,3 5 0,1 5-3,0 6 3,5 8-5,1 6 1,2 13-1,0 14-4,3 10 0,0 13-1,3 9 5,1 3-4,6-2 4,4-1 3,4-3 0,4-2-4,53 257 8,-66-318-8,-5 5-2,-1 4-1,0-4 2,-2 73 1,-6 1-5,-8 0 3,-6-1-2,-4-3 1,-5 0-3,-2 1 0,-1-9 0,3-3 1,5-9 2,4-6-3,7-19 0,6-14-3,2-14 4,3-13-1,2-16 1,2-4 1,1-6-2,-2 0 0,1-2 1,-1 2-1,1 2-2,-1 4 2,-1 1 1,3-3 0,2-2-1,5-2-1,6-8 1,6-4 4,10-6-4,9-2 0,10 2 5,8-2-5,5 2 1,7 4-3,5 4 3,-1 2-1,-2 2 0,-3 0 3,-8-2-3,-9-1 0,-11-3-1,-11-7-12,-9-1-39,-10-2-49,-6 1-47</inkml:trace>
  <inkml:trace contextRef="#ctx0" brushRef="#br0" timeOffset="26403">11237 71 260,'-14'-8'74,"6"-2"-26,1-2-2,4 0 2,1 2-11,4 2-16,1 2-12,4-1 1,4 4-6,10 3-2,5 2 1,10 2 5,3 2-2,8 4 1,5 0-6,1 4 0,3-2-1,0 2 0,-2 0 1,-4-2-1,-6 2 0,-6 2 0,-6 0-1,-5 4 2,-6 4-2,-3 4 0,-4 6 0,-5 8 1,-3 7 0,-5 10 0,-1 10 0,-1 11 0,-1 16 1,2 16-1,-1 11 0,-2 9 0,2 5 1,1 3-1,-2-4 0,2 3 1,3-3-2,1 0 1,-1 1 0,-3 1-1,-1 4 2,-5 9-1,0 1 1,-4 7-1,0 3 0,2-3 0,-4-3 1,3-6-1,2-5-2,0-13 1,7-13 0,7-11 1,4-14-1,6-16 1,0-8 0,-1-13 3,-4-12-3,-2-10-1,-3-9 0,-4-10 1,-2-4 0,-1-2 1,0-2 1,-1 0-2,-1 0 1,-1 0 0,0 0 1,-4 0 5,-2 4 1,-2 2 1,-4 4-2,-5 2 3,-3 2 0,-6 2 1,-6 0-2,-5 2-8,-7 2 2,-5 5 0,-5 3-3,0 4 0,2 2 0,0 0-1,3 0 0,0-6-14,3-1-37,0-10-72,4-5-175</inkml:trace>
  <inkml:trace contextRef="#ctx0" brushRef="#br0" timeOffset="34846">12271 1412 438,'11'3'94,"1"-7"-19,-4-5-45,-1-5 3,2 2 9,-1 2-15,3 0-19,5 0-4,2 2-1,7 0 1,2 4 1,4 2-5,0 4 2,0 2-2,-2 2 0,-3 4-4,1 2-16,-5 2-18,-4 0-21,-6 2-100,-8 4-5</inkml:trace>
  <inkml:trace contextRef="#ctx0" brushRef="#br0" timeOffset="35101">12259 1563 359,'-13'14'61,"6"-4"-7,5-6-4,9 0 36,8 0-38,10 0-25,12-2-12,8 2-8,5-2-2,0 2-1,-1 0-2,-4 0-21,-7 2-41,-4-4-100,-8-2-124</inkml:trace>
  <inkml:trace contextRef="#ctx0" brushRef="#br0" timeOffset="35326">12752 1134 430,'5'-18'115,"0"4"-60,-3 2-50,1 5 0,2 10 22,5 5-6,9 10-8,4 10-13,5 10 2,6 8 2,-3 8-4,-4 6-1,-5 4-1,-2 145 2,-33-173 2,1 2-2,-3-4 0,-4-4 0,-14 33 0,-5-7-5,-2-8-5,-2-10-6,0-6-14,4-10-29,2-6-112</inkml:trace>
  <inkml:trace contextRef="#ctx0" brushRef="#br0" timeOffset="104277">13977 4236 370,'5'-26'31,"-3"-4"19,-4 2-24,-2 2 18,1 3 9,0 5-24,-2 2-10,-2 0 1,-1 3-10,-1-2 2,-2 5-5,-2 0-1,-4 4-3,-7 2-2,-9 10 0,-9 4 1,-10 10 0,-8 10 0,-3 8 0,-5 11 1,3 6-3,4 6 7,5 7-5,8 0 2,10 1-3,11 3 0,12 0 0,12 0 1,14 0-2,12-2 0,15-7-3,10-11-3,14-8-9,7-10-21,2-10-41,3-8-124</inkml:trace>
  <inkml:trace contextRef="#ctx0" brushRef="#br0" timeOffset="104672">14243 4637 543,'1'4'79,"-1"-2"-52,-3 2-23,-4 0-4,-3 16 34,-3 8-11,-7 12-13,-4 11 1,0 7-5,-2 7-6,4 10 2,5-1-2,1-2 0,6-4 1,5-5-2,1-9-14,4-9-10,3-4-13,0-11-46,1-4-71,3-10-96</inkml:trace>
  <inkml:trace contextRef="#ctx0" brushRef="#br0" timeOffset="107851">14705 4350 182,'-4'-2'37,"1"0"-15,2 0-5,-1 2 6,2-2-4,0 2-6,-1 0-4,-1-2 16,2 2 0,-1-2 0,-1 0-7,2 0-6,0 2 11,-2-2-3,0 0-4,1 2 2,1-2 9,-2 0 2,2 0-4,0 2-6,0-2-5,0 2-3,0 0 0,-1 0-1,1 0 0,0 0-3,0 0 0,0 0 1,1 2-4,-1-4-3,0 4 1,0-2-2,3 2 3,4 0 4,5 4 1,6 0-7,7 0 1,6 2 0,0-2 0,3 2-1,1-2 0,-4 2-1,0-2 1,-1 0-1,-2 0 0,-1-2 0,-6 0 0,-2 0 1,-6-1-1,-4-2 1,-1-1-1,-3 2 0,0-4-1,-1 2-8,-1 0 0,-2-1-2,1 1-13,-1-3-1,-1 3-12,3 0-28,0-2-32,1 0 9,2 0-42</inkml:trace>
  <inkml:trace contextRef="#ctx0" brushRef="#br0" timeOffset="108551">15095 4091 343,'-4'-15'64,"3"0"-6,-1 3-29,1 3-15,1 4 17,0 5-24,-3 8 19,-1 7 13,-3 10-14,-3 18-7,-5 11-5,-2 8-1,-2 8-4,-2 2 2,0 0-2,-3 0-6,2-4-2,3-3 1,0-9-1,4-6 2,5-9-2,2-9-5,1-5-16,7-6-19,3-6-54,7-6-77</inkml:trace>
  <inkml:trace contextRef="#ctx0" brushRef="#br0" timeOffset="108897">15788 3991 457,'-4'-38'81,"-5"4"-47,-2 4-24,-5 14-1,-2 10 8,-9 12 2,-5 12-4,-6 12 1,-6 14-6,3 16-2,4 13 0,3 9 2,6 2-4,6 4-2,6-4-1,6-5-1,7-3-1,4-8-1,5-10-11,4-12-7,8-10-7,6-16-32,8-6-159</inkml:trace>
  <inkml:trace contextRef="#ctx0" brushRef="#br0" timeOffset="109220">15907 4513 418,'-10'-4'79,"1"-4"-2,5-5-48,2-1 2,1 5 6,1-4-12,0-1-6,1 2-11,2-2-6,6 2-2,4 0 0,4 2 0,5 4-1,1 4 2,0 2-2,-1 6 0,-2 4 0,-4 6-4,-6 4 3,-4 5-4,-6 4 4,-9 8 1,-5 1-2,-7 2 3,-4 0 0,-2-2 2,-3-2-2,2-4 0,1-6 0,2-8 0,2-4 0,6-4 1,5-6 0,6-2 1,4-2 8,4-2 1,4-2-11,8 0 0,4 0-1,6 2 1,4 2 0,0 6 0,1 2 0,-4 4-1,-7 2 0,-3 0 0,-5 3 1,-8 2 0,-4 2 0,-4 0 2,-6 4-2,-6-3 0,-3 0 1,-3-2-1,-5-4 0,-1 0 1,-1-4 0,0-2-1,0-4 0,0-2 0,3-4 1,3-4-1,-1 2 0,9-2-2,-1 2-8,7 0-4,2 2-16,5 0-15,2-2-87,2 0-67</inkml:trace>
  <inkml:trace contextRef="#ctx0" brushRef="#br0" timeOffset="110705">16522 4340 371,'0'0'72,"0"-4"-12,0 2-44,0-2 46,2 2-13,1 0-36,3 0-8,3 0 2,2 2 1,5-2 3,0 2 3,6 2-4,1 0-5,6 2-3,1 2 1,-4-2-3,0 0 2,-4-4 0,-4 2-1,-3-4-1,-3 0-1,-4 0 1,-5 2-9,0-2-16,-4 2-41,-2 2-136,-6 0-9</inkml:trace>
  <inkml:trace contextRef="#ctx0" brushRef="#br0" timeOffset="111055">16592 4577 383,'-3'12'87,"-1"-6"-36,4-5-30,-1-1 55,2 3-21,-1-6-32,2 6-15,5-3-1,3 0 0,5 0 0,5 2-6,3 0 1,3 2 1,-2 0-2,3 0 1,0-2-1,48 8 0,-65-10-1,0 0 0,-3 0 1,-2-2-1,6 2 0,-4 0 0,-2-2-1,-3 2-7,0 0-11,-2-2-29,1 2-70,1 2-72</inkml:trace>
  <inkml:trace contextRef="#ctx0" brushRef="#br0" timeOffset="111767">17583 4203 284,'-3'-29'77,"-3"-4"19,5 4-2,-1 0-48,1 7 0,1 8-14,0 7-15,0 0-15,1 5-2,-1 4-3,0 6 3,2 10 0,-1 10 1,-1 15 0,4 8-1,-2 10 0,2 3 0,2 0-2,-2-4-2,3-6-6,4-5 4,0-11-1,2-10 0,4-8 5,1-8-1,5-8 0,1-8-2,5-8 2,2-8 1,5-10-2,-3-5 3,2-7 0,-3 1 1,-2 0 0,-7 3 4,-3 4-2,-8 8 12,-3 8-7,-6 4-3,-2 10-4,-2 4-18,-2 8 16,-4 8 2,-2 10 1,-4 8 0,-2 12-1,-2 4 1,-1 7 1,0-1-2,1 0 1,-2-2-1,4-4 0,2-4 0,0-4 1,-1-4-1,2-3 0,-2-5 0,-2-6-1,0-2 1,-3-4 1,-4-4 16,-3-4-13,-5-6 4,3-2-6,-1-2-2,4-2 2,0 0-4,-3 2-24,-7 4-81</inkml:trace>
  <inkml:trace contextRef="#ctx0" brushRef="#br0" timeOffset="128109">13177 3038 201,'-6'7'59,"3"-5"-28,0-4-11,-1-2-5,4 4 28,-1-3-22,-1 2 21,2-2-16,-1 2 8,-1-3-16,2 2 23,0-2-24,0 1 0,-2-1-6,4 1-2,-2-1 5,2 1-1,-2 2-9,4-3 0,2 0-4,5-1-1,6 1 1,8-1 1,3 1 1,9-1-2,7 0 1,5 1-1,7-3 0,2 4-1,0 0 2,4 3-1,-1 3 1,4 4 0,3 5-1,9 5 0,5 1 0,6 6-1,8-1 2,6 4-1,0-1 0,0 0-3,3 0 2,-3-4-1,-2 2-1,1-4 1,0 0 0,2-2 1,-2 2-2,0 0 2,1-2 0,0 0 0,-2-1 1,0-3-1,-2-2-1,-2-1 1,-6-2-1,-3 3 1,-5-2-5,-2 4 5,0 0 1,1 2-1,1 2 1,2 2-3,5 0-2,0 2 1,3 0-2,1 2 1,1 0-1,1 0 0,1 0-5,-1-2 2,-2 3-7,1-3 6,-2 0-1,-5-2-1,-7-2 4,-8-2 4,-9-5 1,-8 0-2,-7-3 0,-6 0 1,-5-4 3,-2 0-3,-6-2-2,-3 0 3,-2-2 1,-7 0 2,-4 0 0,-2-2 0,-4-2 2,0 2 2,-3-2 5,-3 2 3,-1 0-5,0 2-5,0 0-2,-1 0 0,2 0 0,2 0 0,1 0 0,-1 2 0,4-2-1,-4 2 1,2 0 0,-1 0-3,-1 2 2,0 2-2,1 0 2,-1 6 1,-2 0 0,1 6 1,-2 8 0,0 4 1,0 4 1,-2 12-1,1 4 1,-1 9 1,-2 3 1,3 8 0,-1 2-3,-2 4 0,-3 6-1,-3 7 5,-2 3 1,-5 6 4,-2-2-2,-5 1-4,-1-5 0,0-6-1,-1-8-3,2-2 1,0-5-1,1-7 0,1-2-1,2-7 2,3-4-2,4-4 0,1-5 1,4 2 0,-1-6-1,5 0 0,-3-6 1,4-6-1,1-8 0,0-8 3,0-6-3,2-2-8,2-2-28,-2-2-64</inkml:trace>
  <inkml:trace contextRef="#ctx0" brushRef="#br0" timeOffset="-178721.73">19011 1849 354,'-1'0'15,"1"-4"33,5-4-11,2-3-31,0 3 1,0 2 4,0-1 6,2 1 23,1-2-12,-3 4-9,-1 0-5,-2 2-9,-3 2-5,1 0-1,0 2 1,1 5 0,2 0 2,4 8-2,1 4 0,0 5 0,1 9-1,1 5 1,1 8 1,2 6-1,0 10 0,2 6 0,0 11 1,1 7-1,-1 8 1,-4 0-1,1 3 3,-4-7-3,-4-4 0,-3-4-3,1-2 3,-4 2 0,0 3 2,0 1-1,-2-2 0,0 0-1,2 2 0,-1 3 0,-2 1 0,-2 5 0,-4 3 4,-2 10-4,-3 6-1,2 5 0,2 3 2,0-2 1,4-1-2,-4-5-1,-2-2 0,-1 1 2,-4-5-2,2-2 3,0 1-3,1-6 2,3 4-1,1-3 0,-2 6 0,0 1 1,-5-3-1,-3-4 2,-5 1-2,-6-9 0,-4 0 0,-4 2 0,-3 0 1,0 1-1,4-3 0,1-2-1,4-4 1,5-1 0,4-7 0,2-2 0,4-4 0,1 0 0,1 2 0,-3 5 0,1-3 0,-1 2 2,-3-2-2,-1-5 1,-5-5 1,-5-4-2,-7 0 0,-5 0 0,-6 0 0,1-3 0,0-3 1,1-2-2,5-8 1,2 0 0,3-6 1,4-2 1,5-5-2,2-3 1,6-5-1,2 2-1,3-5 1,2 0 0,0 0 0,3-4 1,-1 2-1,3-4 1,0-4-1,4-4-3,0-4 3,5-2 2,1-2 3,0-2-1,0 0-3,0 0 0,0 0 0,1-2 3,-1 2-3,0 0 0,2-2-1,-1 0 3,-1 0 15,3 0-10,-3 0-6,1 2-2,-1 0 1,0 0 0,0-2 0,0 2-2,2 0 2,-2-2-2,0 0 1,1 0-6,-1 2-13,-1-2-48,1-2-170</inkml:trace>
  <inkml:trace contextRef="#ctx0" brushRef="#br0" timeOffset="-177237.73">17740 8198 160,'9'-16'41,"-3"-2"5,2 2-21,-1 0 31,0 6-38,0-2-8,0 6 26,-3 0 15,1 2-16,0 2 12,0-2-33,0 2-2,-2 2-3,1 0-9,-1 2 0,1 0 0,-1 6 0,1 2 0,-1 4 0,-2 2 0,-2 6 2,-1-2 0,-3 4-2,-3 0-1,-1 3 1,-2-2 4,-2 5 4,-3 1 0,0 1-6,-1 0 2,0-2 2,2 0 3,-1 0-2,-1 0-1,0-4-3,2 0-3,2-2 4,3-2-3,3-6-1,2-3 2,3-6-1,0 0 3,2-7 1,0 0 4,0 0 1,0 0-1,2 0-1,0 0-5,-2 0-2,5 1 2,0 2-1,7 1 2,2 2-2,7-1-2,0 3-1,4 2 1,1 3 2,2 1-2,2 2-1,-2-1-3,-1-1-25,-5 1-76,-9-7-130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41.81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0 263 343,'21'-16'27,"-1"-5"14,5-3-15,3 1-20,4 6 5,1 3 5,5 9-9,3 2 3,-1 7-8,-2 4 1,-1 8-3,-3 9-2,-10 1-2,-7 6 2,-10 5-1,-12 2 6,-8 1-3,-11-2 6,-6 2-1,-5-4-3,-5-2 5,1-4-6,4-6-1,5-6 1,10-6 3,8-7 30,8-8-19,7-4-12,7-11-1,9-7 1,11-5-1,8-10 1,7-6-3,4-6 1,-3-2 1,1-5-1,-6 4 0,-6 1 1,-8 5 3,-6 9 14,-10 8 0,-4 8-1,-4 10-18,-3 8-2,-3 10-2,-1 10 3,-2 10 1,-2 12 1,-4 10 2,0 10-1,2 2-1,3 5 0,3-3 0,2-2 1,7-2-1,3-2 1,4-6-1,7-3 0,4-7-1,5-8-1,6-6-15,4-6-47,2-8-92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42.6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0 187 379,'9'-25'116,"0"-2"-33,1-4-38,0 2-21,2 3 3,1 5-17,1 5-6,-1 7-4,2 6 0,3 7-2,1 9 2,1 9 0,-2 6-2,-3 8 2,-1 8 0,-3 2 2,-1 2-2,0-2 1,2-6-1,-2-6-1,2-8 0,-1-10 1,-1-8 1,0-8 0,4-8-1,1-10 0,1-10 0,5-10 0,2-8-1,2-4 1,-1-2 1,1 2-1,-2 8 0,-3 7 0,-3 12 0,-4 8-4,0 12 4,1 6-2,-1 9 2,1 10-2,-3 6 2,-1 11-1,-3 5 0,-4 6 1,-1 6-1,0 2 1,-1 5 1,1 2-1,0 0 1,-1 1-2,-2-2 0,-6-8 1,-3-6-6,-6-9 0,-8-12 6,-6-10 3,-7-9-3,-3-10 6,-1-4-4,0-5 5,6-4 1,7 0-2,7 3-6,7 2 0,5 7-6,2 2-10,3 12-9,-2 6-30,0 10-71,1 9-46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43.50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17 159 324,'-6'-17'58,"3"-1"1,1-4-10,1 3 17,-1 0-17,0 3-14,1 4-13,1 0-6,0 4-7,0 4-4,0 2-2,3-2-3,5 2 0,9 2 1,10-2-1,10 2 0,11 2 0,7-2 1,4 2-3,1-4 3,-5 2-2,-7-2 0,-10 0 1,-14 2 0,-10 0 2,-6 2-2,-5-2 0,-4 2-18,-6 4 12,-7 2 4,-9 10 2,-5 6-2,-10 10 2,-3 5 0,1 9 0,-2 2 0,4 4 0,1 2-2,4-2 2,5-2 1,4-1-1,6-5-1,5-6 0,2-4 1,6-6-2,2-8 2,3-4 0,5-6 1,6-2 4,8-6-1,10-2-1,7-4 3,13-4-2,7-2 1,10 2-2,4-2-2,3 4 0,-3 2 1,-3 2-2,-12 0 0,-9 0-2,-14 0-2,-13 0-17,-7-4-35,-8 0-117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5:12.3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57 421 237,'-10'0'52,"4"-1"-26,-2-3 20,2 0 21,2-1 12,0 1-24,2-1-13,1-2-15,1 3 1,-2-2 1,2 5-6,-2-4-4,2 5-3,-1 0-5,1 0-3,-2 0-6,2 2-2,-2 1 1,0-2 0,1 3-1,-2 2 4,3-2-2,0 4 1,1-2 1,4 1 2,7-3 1,6 1-3,11-3-1,4-4-2,4 1-1,-2-3 0,-3 0 1,-7-3 0,-8 5-1,-5 0-1,-6 0 1,-2 2-11,-3 0-8,-1 0-16,0 0-7,-1 0-30,1 0-93,0 2 31</inkml:trace>
  <inkml:trace contextRef="#ctx0" brushRef="#br0" timeOffset="423">340 193 348,'5'-20'77,"2"-3"14,2 0-32,4-4-28,5 5 9,3 4-17,8 0-10,4 4 0,1 2-7,0 6 5,2 5-8,-8 6 1,-2 8-3,-5 2-2,-3 7 1,-4 6 0,-4 3 0,-5 1 3,-4 2-3,-4-2-2,-4 0 1,-4 0-2,-4-4-6,-5 0 1,-3-3 0,-3-7 5,1-3 3,5-5 0,7-6 2,1-4-2,7-4-3,7-3-12,6-8 14,7-5-2,10-4 2,7-8 1,7-4 0,3-2 0,-1-6 2,0 1-2,-3 2 7,-7 5 3,-7 8-5,-10 7 9,-5 7-2,-6 9 6,-1 0-12,-2 5-6,0 0-6,-3 9 5,-4 6 2,-3 10 0,-4 8 0,0 12 2,0 3 1,4 4-3,5 0 4,3 0-5,4-3 0,6-8 0,3-5-1,6-8-10,0-6-15,11-5-10,2-5-53,8-5-164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10.3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2 230 338,'-3'0'97,"3"-4"-43,0 0 0,2 0 2,-1 0-6,2 0-40,3-2 6,2 2-12,4 0-1,3 0 3,6 1-4,7 0 1,3 2-3,7-2 6,1 3-3,1-2-3,-5 2 0,-8 0-1,-6-2 0,-5 2-17,-8 0-30,-5-2-114</inkml:trace>
  <inkml:trace contextRef="#ctx0" brushRef="#br0" timeOffset="252">209 34 301,'-6'-8'107,"2"2"-51,3-2 48,1 2-35,1 4-32,-1 0-34,2 0-3,-2 6 1,0 2-1,2 6 0,0 8 1,-1 6 2,-1 4-2,-1 4-1,-1 2 4,-3 4-2,1 0-2,1 1 0,0-3 1,-1-4-1,3-4 0,1-2-7,0-4-11,0-2-99,1-6-141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5:08.87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 1845 387,'-7'6'96,"3"-6"-11,-2-4-52,3 2 8,0 0-9,1 2-8,0 0-15,0 2-6,2 0 1,0 0 2,6 0-4,7 0 20,9-2-14,13 2 2,10-2-1,7-2-5,3 0 1,0-2-2,-3 0-1,-4 0-2,-3 0 1,-8 2 0,-7 0-1,-10 0 0,-7 2 4,-6 0-4,-5-2 0,-2 2 1,0 0-1,-2-3 0,2 3-14,0 0-26,0 0-22,0 0-77,-1 3-146</inkml:trace>
  <inkml:trace contextRef="#ctx0" brushRef="#br0" timeOffset="405">1068 1480 266,'28'-34'97,"-3"-6"12,-5-7-39,-5-3-19,-3 4-13,-6 2-13,-2 6-13,-9 12-8,-7 8-4,-6 10-1,-9 12 1,-8 12 1,-5 12 3,-2 12-1,0 12-1,2 10 7,4 5-6,2 3 5,5 0-5,9 0 0,9-2 0,11-6 2,11-3-1,9-9-1,11-10 0,6-10-3,2-6-7,5-6-8,-1-8-12,-1-4-25,-3-6-99,-4-8-100</inkml:trace>
  <inkml:trace contextRef="#ctx0" brushRef="#br0" timeOffset="732">1385 1640 386,'12'-6'68,"-4"0"59,-1-2-107,-4 4-20,-3 6 37,2 8-5,-1 5-14,-1 12-6,-1 11 11,-4 9-15,-5 7-4,-5 6 3,0 2-6,-1-4 1,3-4-2,5-7 1,3-14-2,4-8 0,1-10-15,3-4-17,2-5-22,-2 0-78,4-6-98</inkml:trace>
  <inkml:trace contextRef="#ctx0" brushRef="#br0" timeOffset="20847">1793 1638 192,'0'0'141,"0"-2"-66,0 0-18,-2-2-2,1 0 25,-1 0-63,0 2 18,0-2-2,1 2-9,1 2-1,-2 0 6,2-2-4,0 2-18,0 0 4,0 0-6,3 0-5,9 0 9,12 0 5,16 2-4,15-2-1,12 0-7,3 0 4,-1 0-2,-8-2-3,-9 2 1,-10-2-2,-10-2 1,-9 2 2,-8 0 0,-5-2-3,-6 0 0,-3 4-5,-1-2-25,-1 2-16,1 2-12,0-2-12,-2 4-10,-2 0-106</inkml:trace>
  <inkml:trace contextRef="#ctx0" brushRef="#br0" timeOffset="21247">2851 1281 308,'13'-44'149,"-3"0"-67,-1 4-13,-8 0-48,-2 10 5,-8 10-23,-6 4-1,-7 6 5,-7 7-7,-7 10 2,-2 7-2,-4 14 2,-1 10 3,1 14 0,0 10-4,2 7 2,6 0 3,8 4-6,6-3 1,11-8-1,8-2 0,46 85-3,-27-135-5,4-4-2,4-4-21,3-2-39,21 2-106</inkml:trace>
  <inkml:trace contextRef="#ctx0" brushRef="#br0" timeOffset="21547">3070 1502 240,'11'-16'235,"-1"-6"-132,2 2-63,1-4-27,3 8 5,-2 3-7,3 6-8,0 3-3,-2 5 0,1 6-1,-2 7-4,-2 4-4,-4 8 9,-6 8 2,-10 6-1,-8 6 1,-7 4-2,-7-4 1,0-2 3,1-7-3,5-10-1,2-2 0,5-5 0,0 0 0,4 0 1,-1-4-2,6 0 1,2-6 0,3-2 0,7-4 3,6 0 6,12-4-1,10 0-6,10-4 2,9-2 0,5-2-4,0 0-1,-2 0 1,-5-2 1,-7 4 2,-10 0-2,-8 2-1,-11 0 0,-8 2 0,-4 2-11,-1-2-20,-1 2-49,-4 0-173</inkml:trace>
  <inkml:trace contextRef="#ctx0" brushRef="#br0" timeOffset="22249">3756 1209 349,'-8'-4'82,"0"-2"3,1 0-9,4 2-2,1 0-31,0 0-17,4 0 23,-2-2-45,4 2 0,2 2-4,5 0 0,6 2 0,5 6-3,8 0-15,1 4-5,-3 2-8,0-2-18,-6 0-15,-5 0-94</inkml:trace>
  <inkml:trace contextRef="#ctx0" brushRef="#br0" timeOffset="22489">3733 1390 455,'-10'18'10,"5"-8"44,9-4-1,4 0 16,4 0-39,5 2-21,8-3-6,2 0 2,5-1-5,2-2 0,-3-2-7,0-2-30,-3 0-61,-3-5-135</inkml:trace>
  <inkml:trace contextRef="#ctx0" brushRef="#br0" timeOffset="22714">4248 1011 344,'4'-16'139,"2"1"-36,-3 5-64,0 1-19,-3 9 23,0 1-43,0 3-2,4 5-1,2 3 1,4 7 2,0 9 0,2 7 2,-2-1-1,-1-4 0,-2-4-1,0-6 1,3-4-1,2-6 0,2-2-2,-2 0-1,2-6 3,0-8-1,3-4 3,1-10-4,4-8 4,1-6-3,0 0 2,1-2-1,-4 6 0,-5 6 1,-5 10-1,-5 6 0,-2 5 0,-3 6 0,0 1-10,0 6-3,-1 3 7,-3 12 6,-3 7 0,-3 6 2,-1 0-2,-2 0 0,-1-4 0,4-2 2,2-2-2,-1 1 0,1-2 0,0 0 0,0-3 1,-8-2-1,1-2 1,-5-4-1,-2-4 1,-2-6 5,-2-6-2,4-6 3,3-4 2,-1 0-6,3-4 1,2 4 3,6 0-6,-1 2-1,3 0 3,4 3-7,0 2-3,-2 1-18,0 0-9,0 4-25,2 0-53,-2 0 6,8 2-34</inkml:trace>
  <inkml:trace contextRef="#ctx0" brushRef="#br0" timeOffset="23426">4848 1171 348,'1'-2'110,"1"0"-11,-1 2-66,-2-2 27,2 2-15,-1-2 7,2 2 2,0-4-52,5 0-1,3 0-1,3 2 3,2 0-2,3 2-2,-1 2 0,0 0-3,-4 0-13,1 0-13,-4 0-3,-2 0-9,-3 0-22,-4-2-105</inkml:trace>
  <inkml:trace contextRef="#ctx0" brushRef="#br0" timeOffset="23701">5121 1111 362,'-1'-8'122,"2"-2"-30,1 2-42,0-3-34,3 6 5,2 3-5,5 0 12,2 2-26,6 4-2,2 6 1,1 6 0,-2 6-1,-6 6-1,-6 4 1,-5-2 0,-5-2 0,-5-4 0,-2-4 1,-4 0 0,-6 0 1,0 1-2,-4-3 0,-1-3 0,3-2 0,6-9 1,4-3 1,5-2-1,3-8-1,4-2 0,6-8-2,9-6-2,11-6 3,11-3 0,9-4-1,3 2 2,-3 4-1,-5 6 2,-9 8-1,-11 10 0,-8 2 1,-8 4-1,-5 4-2,-5 4 2,-9 4 0,-8 8 1,-6 8 0,-7 8 0,-2 8 0,2 6 0,2 2 1,8 0-1,5 0-1,8-7 1,3-9 0,7-10 0,10-6-1,10-6-1,10-6-13,7-4-7,4-6-27,3-8-122</inkml:trace>
  <inkml:trace contextRef="#ctx0" brushRef="#br0" timeOffset="24585">4699 265 137,'-7'-8'21,"1"-1"-10,-1-1-8,2 1 31,0-1-1,2-1-24,-1 0 5,1-2 13,1 4 9,1-4-6,1 1-11,0 0 20,0-1-14,1 0-5,-1 1-1,-1 2 18,1 2-14,-2 4 3,2-2-11,-2 4 1,2 0 2,0 0-4,2 0-4,0-2-1,1-2-9,2 0 3,1 0-3,1-2-3,2 2 3,-1-2 4,2 2 4,1 0-5,3 2-2,3 2 0,1 4 0,1 2 1,4 0-2,0 4 2,-1 4-2,-3 2-1,-3 2 0,-5 4-2,-2 6 1,-5 2 2,-6 6-1,-3 7 1,-5-1 0,-5 0 1,-2-2-1,-5-4 3,-1-4-3,0-2 0,-3-4 1,3-2-1,0-2 0,4-2 0,3-5 2,4-4 0,5-5 0,2-2 0,5-2-2,2 0 0,4-4-2,6-2-11,8-2 10,6-2-1,7-2-19,3-2 8,-1 0 9,1-2-17,-1-2 13,-3-4 10,-1-2-1,0-2 0,-2-4 2,-2 0 0,-3-3-1,-3 1-2,-4 5 2,-4 4 2,-6 4 0,-3 1 2,-4 1 6,0 1-3,1-2-2,1 0 7,-2 4 4,-2 2-6,1 2-3,1 2-2,0-2 2,0 2 2,0 0-4,0 4-4,-2 0-1,2 4-2,-4 2 1,1 2 0,-6 4 1,-2 6 0,-4 6-2,0 4 2,-2 4 0,2 2 2,0 5-1,2 1 5,0 4-5,3 0 0,0 0 0,3-2 0,2-6 0,1-6 0,4-6 2,2-4 0,2-4 1,2 2-4,2 0 1,-1-2 0,3-2 4,0-3 0,2-4-5,3-1 0,3 0 1,4-4 1,7-2-1,4 0-1,3-2-1,6 0-1,2 0-5,-1 0-3,-4 2-6,-7 0-16,-7 0-17,-12 4-90,-6 0-192</inkml:trace>
  <inkml:trace contextRef="#ctx0" brushRef="#br0" timeOffset="34968">1391 1777 151,'1'-4'46,"-1"-3"-2,2 2-10,-1-1-8,1 2 9,-1-3-15,-1 4 5,2-1-14,-2 0-1,0 1 2,0 2 5,-2-4-9,2 4 1,0-3 1,0 1 2,-1-1 4,1 3-1,0 1-4,0 0-3,0 0-1,0 0 2,0 0-1,0 0 0,-2 0 3,2 0-6,0 0 4,0 0-6,-1 1 5,1-2-1,0 1 2,0-3 0,0 3 0,-2 0 0,2 0-5,-4-2-1,4 2 2,-3 0 0,3-1-2,-1 1 11,1-3 2,-2 2-5,0-3-1,2 1-6,-2-1 0,1 2 3,1-2 0,-2 3-7,2-2 5,0-1 0,0 2 1,0 0 0,2 0-6,-2 0-1,3 0-1,1 1 2,3-3 0,0 1 0,3 1 1,-1 2-3,1 0 3,-1 5-3,-1 0 2,0 5-2,-1 4 2,-3 2 0,-1 8 1,-3 2 0,-4 2-1,-2 3 0,-4 1-1,-4-2 4,-3 2-2,-3-2-1,0-2 0,-3 0-1,-2 0 2,1 0-1,1-2 0,1 2 1,4 1-1,3-4 0,0 0 0,3-3 0,1-2 0,2-4 0,1-2 0,3-4-2,1 0 2,1-4 0,3-2 0,0-2-1,0 0 1,0-2 0,3 2 0,1-2 1,4 0-1,6-2 0,4 0 2,5 0-2,4-4 0,5 2-1,1 0 1,2 2 1,1-2 1,-2 2-2,-3 2 0,-2-2 1,-5 0 0,-2 0-1,-6 0 0,-3 2 0,-4 0 1,-2 2-2,-6-2 1,1 2-2,-2-2 2,0 0-2,0 2-2,-2 0-15,4 0 0,-2 2-5,1 0-34,5 0-101</inkml:trace>
  <inkml:trace contextRef="#ctx0" brushRef="#br0" timeOffset="36588">2984 1582 210,'2'0'36,"-1"-2"-18,2 0 23,-3-2 4,1 0 28,1 2-28,-1-4 7,1 4 4,-1-2-19,2 2-14,-3 2-7,0-2 0,0 2-8,-3 0-4,3 0-2,0 0-2,3 0-2,-3 0 1,1 0 1,-1 2 0,3 0 2,4-2-1,5 0 1,3 0-2,2-2 4,3-2-3,2-2 1,-1-2-2,4-2 1,2 0 1,-3 0-1,-1 0 0,-3 4-1,-5 2 1,-2 2-1,-3 0 1,-1 2-1,-2-2 0,-1 2-1,-2 2-3,0 2 0,-2 0 1,1 6 0,-1 2 1,-4 2 2,-3 6 1,-2 2-1,-3 4 0,-3 2 1,-3 0 0,-3 2-1,-1 1 1,0-4-1,-2 1 1,2-3 0,2-5-1,0-2 0,0-4 1,4-4 0,-1-2 0,1-2-1,2-2 1,1-2-1,1 0 0,1 2 0,1-2 0,3 2 1,0 0-1,1 0 0,3 0-2,1 2 1,1 0 1,6-2 0,4 2 1,3-4 1,6 0-2,1 0 1,3-4 2,2 0-2,0 0-1,1 0-1,0 0 1,0 2 1,-2 2 0,-4 0-1,0 0 1,-1 2-2,-6 4 1,0 0-2,-4 0 0,-3 4 1,-4 0 0,-2 0 1,-1 2 0,-4 2 1,-3 2-1,-1 0 1,-2 3 1,-2-2 2,0 2-3,-1-3 0,-2 1 3,-2-1-3,-1-4 3,-4 1 1,-3-5 0,-3 0-1,-4-4 5,0-2-7,-1 0 5,4-2-4,2-2-1,2-2 5,2-2-2,3-2 3,0 2-4,1-4-2,5 2-1,2 0 0,3 0 0,3 0-1,1 0 0,2 0-1,1 0-15,-2 2-15,1 0-25,-5 4-18,-4 4-160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34.2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388 386 263,'12'-30'57,"-2"-8"6,-5-4 6,0-2-10,-7 0 9,-1 4-33,-4 4-2,-1 1-15,-6 7-13,-1 4 0,-2 10-5,-4 4 0,-6 12 0,-5 8 2,-6 10-1,-4 10 0,1 12 1,-1 15-2,6 11 5,7 8-2,5 6-2,9 0 2,8-3-2,11-7 3,6-2-2,8-8 2,6-7-3,8-10 1,4-7-1,6-12 0,1-8-1,1-7-13,-4-5-15,-4-6-24,-4-4-82,-3-4-148</inkml:trace>
  <inkml:trace contextRef="#ctx0" brushRef="#br0" timeOffset="393">912 488 483,'14'-19'106,"-2"1"-46,-7 0-48,-4 1-11,-1 17-1,-3 17 18,-12 105-6,10-82-6,2 12-5,-3 2 0,3 0 0,-1 53-1,0 2-14,1-4-31,1-3-114,-3-11-155</inkml:trace>
  <inkml:trace contextRef="#ctx0" brushRef="#br0" timeOffset="835">288 1880 404,'3'-50'79,"-3"0"-31,-3 4-8,-2 14-18,-2 10-2,-2 9-15,-4 9-5,-5 11 9,-6 8-5,-2 14 5,-4 9 4,0 12-3,3 14 1,5 7-3,2 6-5,9 2 0,4-3-1,8-6-1,9-10-1,5-6 0,9-12-11,2-7-26,8-8-54,5-10-115</inkml:trace>
  <inkml:trace contextRef="#ctx0" brushRef="#br0" timeOffset="1131">739 1958 356,'15'-7'9,"1"-2"0,3 1 14,-4 6 3,-1 7-17,-3 6 0,-6 7-4,-6 11 0,-6 7-4,-7 6-1,-4 4 3,-9 2-3,-3-2 5,-2-2-5,1-6 1,0-3-1,7-6 0,5-4 0,6-7 2,4-7-2,6-3 0,8-3 28,12-7 0,13-5-13,15-3-1,13-2 0,13-2 0,5 3-8,-2 0-4,-3 5-1,-13 2-1,-15 4-1,-13 2-1,-13 2-58,-15 3-31,-14 4-55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36.0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292 221 358,'10'-34'83,"-3"0"2,-4-2-34,-3 2 9,-1 4-35,-3 6-7,-2 6-13,-3 7-5,-8 11 1,-6 15 2,-7 9-2,-7 12 1,-3 8 1,0 8-1,6 6-2,6 0 3,7 2-3,7 3 0,8-1 1,6-6 0,10-4 3,8-8-3,9-8-1,10-10 0,6-8 0,7-8-14,3-10-31,2-4-98</inkml:trace>
  <inkml:trace contextRef="#ctx0" brushRef="#br0" timeOffset="350">864 418 382,'0'-10'52,"0"-2"-32,6-2-16,6-4 2,3 5 38,3 5-15,7 2-24,2 2 3,2 6-6,-1 0-1,-2 7 0,-5 2-1,-6 3 0,-8 2 0,-5 5 0,-11 1 4,-6 6 0,-10 4-1,-6 0-3,-5 2 0,0 0 0,0-2 1,4-2-1,7-4 0,5-6 0,7-6 0,4-5-2,8-5 2,6-4 6,10-3-3,8-2-2,9-4 0,7 1 8,6 2 4,-3 2-4,0 4-7,-6 8 2,-1 6-4,-8 9 0,-7 4 0,-7 5 4,-8 9-3,-11 1-1,-14 2 1,-14 0 4,-11-4-4,-8-2-1,-8-6 0,-1-7 1,6-7 3,2-4-3,9-9-1,8-5 0,9-5-7,4-6-54,9-3-164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0:04.09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440 1143 302,'5'-8'55,"-3"-2"-25,-1-5-3,2 0-1,1 1 20,-1-1 33,3 1-61,-2-1 3,-2 1-7,3-1 8,-3 5 7,-1 0-1,1 2-20,0 4 7,-4 2 3,2 0-6,-2 2-5,1 0-5,1 0 2,-2 2-4,0-2 1,-1 0-3,-9 4 2,-5 5 0,-6-2 0,-3 5 2,-6 1-2,3 1 1,-1-1-1,2 4 0,-1-2 0,-2 6 0,0 1-1,0 3 3,1 6-2,3 3 0,4 0 0,3 6 0,3 6 1,2 3-1,5 1 0,4 4 2,3 0-4,6 2 2,4-2-1,5 0 0,5-4-2,3-4 1,3-9-3,2-8 0,2-8 2,1-7-6,2-10 9,1-4-3,2-7-1,0 0 1,-2-4-6,-3 2-16,-3-1 9,-5 4-21,-3-1-52,0 2-31,-3 2-17</inkml:trace>
  <inkml:trace contextRef="#ctx0" brushRef="#br0" timeOffset="874">707 1644 390,'-1'0'78,"-1"-2"-26,0-2-2,2 2 4,-1 0-3,1 2-19,1 0-19,-1-2-6,0 4-3,-1-2 2,1 0-4,0 0-2,0 2-1,0-2 1,1 6 0,-2 4 1,1 6 3,-2 8 0,0 6 2,-1 6-4,0 2 2,-1 3-2,-1-1 0,2 0 0,-1 2 0,1-4-1,0 0-2,-2-4 2,2-2 1,0-3-2,0-6 0,2-3 1,-1-4 0,1-2-1,-1-7 0,-2-4 2,4 1-2,0-1-1,0-6-3,2 6-14,0-3-19,-2 0-28,2-3-106,-1 2-149</inkml:trace>
  <inkml:trace contextRef="#ctx0" brushRef="#br0" timeOffset="1934">1070 1371 301,'-7'2'138,"1"-2"-105,-1-4 28,1 0 11,0 1-32,3 0-5,-1 2-16,3-2 8,-1 1-7,1 0-3,1 2-1,0 0 2,0 0-1,0 0-1,0 0-2,0 0-3,0 0-3,0 0 1,0 0 1,-2 0-2,2 0 1,0 0 0,0 0-7,0 0 0,0 2-2,2-4 0,-1 2 0,6-2 0,3-2 1,5 0 0,3-2 0,4-2 1,1 2-2,-1-2 0,0 2-1,-4 0 1,-4 2 2,-3 0-2,-2 2-1,-5 2 0,0-2 2,1 0-2,0 0 2,0-2-2,0 4-3,-1-2-6,-3 0-9,1 2 2,-2 0-9,1-2-13,1 2 4,2 2-13,0 0-29,3 0-106</inkml:trace>
  <inkml:trace contextRef="#ctx0" brushRef="#br0" timeOffset="2629">1178 1548 169,'0'8'143,"-1"-2"-128,1-4 0,0-2 38,0 0 27,1 0-34,-1 0-24,0 0-8,2 0 5,-2 0 6,0 0 3,0 0-4,2 0-1,-2 0 0,0-2 0,0 2 0,0 0-2,-2 0-7,0 0 0,2 2-8,0-2 0,2 0-3,3 4 15,4-4-11,3 2 5,2 0-1,3 0-6,3-2 10,4-2-5,1 0-2,-1-2-1,5 0 1,-3-2-2,0 0-3,-3 2 1,-4 0-3,-6 1 0,-6 2 0,-4 1 5,-1 0 3,-2 0-5,-2 0-2,2 0-2,-1 0-7,1 0-45,0 1-54,0 8 16,0 5-210</inkml:trace>
  <inkml:trace contextRef="#ctx0" brushRef="#br0" timeOffset="94759">2168 880 285,'-4'0'41,"1"-2"-12,-1-2-1,1 0-1,2-2-2,1 0 5,0-2-9,-2-2-9,2 2 16,5-16 10,-7 18 1,1 0-17,-1 4-16,2-2 14,-1-2-1,-2 4-7,2 0-2,1 0-3,-2 0 1,2 2 2,0 0-6,0 2-4,0-2 1,0 2-1,0 0 1,2 4 3,-2 4 5,-2 12 12,-1 14-9,-2 10-3,-3 12-2,-2 10-2,0 13 1,0 5 1,0 4-5,1 5-2,1-1 6,3-4-2,2-6 0,1-4-1,2-6-1,2-9 1,-1-13-3,1-10 2,0-14-1,-1-12-1,1-8 2,-1-4 0,-1-4 1,0-2-2,0 0-1,0-6-12,3-6-20,-2-2-20,2 0-43,4-2-245</inkml:trace>
  <inkml:trace contextRef="#ctx0" brushRef="#br0" timeOffset="106752">4375 597 205,'0'-6'27,"0"0"2,-1 2-12,1-2 11,0 2 5,1-4 3,2 0 16,1 0-8,-1-4-5,2 0 13,-1 0-21,-3 0 8,1 0-28,-2 2 6,0 0-4,-2 2 2,-1 0 0,-1 2-5,-2-2-5,-2 2-2,-4 2 2,-1 0 1,-4 4 3,-3 0-4,-2 2 13,-3 4-1,0 0-8,-3 6-3,-1 2 2,-1 6-3,2 4-1,-2 8-3,1 4 6,1 8-4,2 7-2,2 3 0,2 4 1,0 0-2,5-2 0,4-2 0,4 2 0,5-6-1,4-1 2,3-3-2,4-4 2,3-4 0,2-6-1,1-2-6,2-8 3,3-4-3,2-4 0,4-6 4,3-5 1,3-6-5,-1-1 1,2-2-5,-4-2 4,-4 0 2,-3 0-6,-7 2-2,-1-2-6,0 4-3,-4-2-6,-2 0-15,3 2-21,-1-2-44,2 0-12</inkml:trace>
  <inkml:trace contextRef="#ctx0" brushRef="#br0" timeOffset="107497">4505 1139 344,'0'0'88,"-1"2"-39,-1-6 3,1 2 11,-3 0-8,4 2-34,-3 0-6,0 0-11,1 0 3,-2 0-2,3 0 7,1 0-6,0 0-5,0 0 5,-2 0-3,1 0 3,-1 0 3,2 0-1,-4-2-2,3 2-3,-1-3-1,2 2-1,-1 1-1,2-4-2,1-2 2,3-6-2,1-1 1,4-2 1,2 1 0,0 2 0,2 2 0,-1 2-1,0 1 1,4 4 0,3-1 0,0 4 0,0 1-1,-2 3 1,-1 2-1,-3 5 0,-4-1 1,-6 5 0,-2 4 0,-5 1 0,-6 3 2,-1 2-2,-2-3 0,-4 2 1,-1-4 1,-1 0-3,0 0 4,-2-2-4,1-2 2,3-2-1,2-2 0,4-4-1,2-2 1,4-2 0,4-4-7,0 0 1,2 2 3,1-2 1,4 0 4,5-2-3,6 0 2,4-2-1,3-2 0,2 0 0,-3 4 1,3-2-1,-2 4 0,-1 0 0,-3 4 0,-2 2-1,-2 2 1,-4 0 0,-3 2 0,-1 3 2,-5-2-2,-2 1 0,-2 2-1,-3 3 1,-2 2 1,-5 2 0,-2 1 2,-2-1-2,1 1 0,-1-1 0,-2-1 1,-2-2 1,1-2 1,-3-2 0,0-2 0,-2-2 5,0-2-6,1-4 2,-1 0-3,2-2-1,2-2 1,-2-2-1,1 0-1,1-2 0,0 0-1,-1 0 1,4-2 0,0 0 0,3-2-1,-1 2-7,-1 0-4,3 0-11,-1 2-6,3 0-18,5 4-47,1-2-122</inkml:trace>
  <inkml:trace contextRef="#ctx0" brushRef="#br0" timeOffset="108889">4971 878 316,'-4'-2'76,"-1"-2"1,1-4-1,1 2-16,2 2-17,-1 0-14,0 2-9,0 0-5,2 0-1,-1 0 0,1 0 2,0 2 3,0 0-8,0 0 0,-2 0-2,2 0-4,0 0-4,0 2-1,0-2 0,2 2 0,-1 2 2,6-2 1,3 2-2,3 0 2,6-2-3,1 0-1,2-2 1,-1-2 0,3 2 1,-3 0-1,0 0 0,-1 0 0,-2-2 0,-3 2 0,-3 0 0,-2 0 0,-3 0-1,-4 0-4,-2 0-1,-1 2-6,0-2-7,0 0-17,0 0-15,-1 0-39,1 2-96,-2 2-41</inkml:trace>
  <inkml:trace contextRef="#ctx0" brushRef="#br0" timeOffset="109444">5077 1069 403,'-3'9'92,"0"-4"-41,1-5 14,0-2 6,2 2-24,0 0-29,-2 0-9,2 0 0,0 0 1,2 0-3,2 0 4,2 0 5,6-3-9,3 3-3,4-1-2,1-2 1,-3 3 1,4-1-3,-1 1 0,0-3 0,2 3-1,-1 0-1,-2 0 1,-3 0 1,0 0 1,-6 3-2,-2-3 1,0 0-1,-2 0-1,-5 0-1,1 0 4,-1 0-4,-2 0 2,1 0-17,0 0-22,-2 1-32,-2 3-96</inkml:trace>
  <inkml:trace contextRef="#ctx0" brushRef="#br0" timeOffset="135885">5919 288 297,'-1'-1'37,"-3"-3"-17,1-1-4,0 4 16,1-2-11,1 2-7,-3-2 4,1 2 6,1 1 1,1-3 17,-2 2-7,0-2-9,2 3-4,-1-2-10,-1 0-1,1 2-1,0-2-2,1 1-1,-1-2-1,0 3 2,1-1-2,1-2 2,-2 1 0,2-2-5,2-1-3,1-4 0,4-3-1,1 2 2,6-4-2,-1-2 2,3 2-2,3 2 0,-2 2 1,1 0 0,0 4 0,2 2-1,1 4 0,-3 0-1,0 4-5,1 6 0,-6 2 1,0 2-1,-3 4-2,-3 2 2,-4 4 3,-1-2 3,-2 4-1,-3 0 1,-6 2-1,-3-1 3,-1-1-1,-4 2 1,-1-2-1,0 0 0,-1 0 0,1 0 1,0-6-2,-1 0 1,4-2 0,-2-4 1,4-4-1,1 0 1,1-3-1,2-3 0,1-1 1,2-1 1,2 2 1,2-4-2,1 0-1,1 2 0,1-2-2,-1-2 2,0 2-1,6-2 1,0-2 1,4 1 1,3-1 0,6-1-1,-1 3-1,2 0 2,2 0 0,1 4-2,2 2 0,2 1-1,-2 4 1,0 4 0,-1 2-1,-2 3 1,-6 4 0,-1 5 0,-1-1 0,-6 0 1,-2 0 0,-2 0-1,-4-2 1,-2 0-1,-1-2 0,-2-2 0,0 0 1,-2-2 0,-1 0 0,-2-2-1,0-2 2,-3 0 1,-4-1 4,0-2-2,-1 0 1,-4 0-3,-1-3 2,-4-2-2,-2 1-2,1-3 3,-4-4 2,-1 1-2,3-2 4,3-3 0,0 0-3,5-2-4,5-5 0,4 5 0,3-3-1,4-2-1,2-1-3,1 0-7,1 2-12,2 1-11,0 0-18,0 5-127</inkml:trace>
  <inkml:trace contextRef="#ctx0" brushRef="#br0" timeOffset="137857">6650 557 308,'-2'2'63,"0"-4"-45,1 0 7,1 0 59,0 2-12,0-2-31,0 2-11,0 0 2,0 2-5,0-2-6,0 0-5,0-2-4,-2 2 0,2-2-1,0 2-2,-2 0-1,2 2-3,2-2 3,-2-2-4,3 0 1,2 0-1,4-2 1,2 2-1,2-2-1,1 4 0,4-2-3,1 2 1,4 2-2,2 0 1,2 2 0,3-2 3,-2 2-3,-1 0 0,0 0-1,-3-2 2,-5 0-1,-2 0 1,-5 0-1,-5-2 1,-4 0 2,-2 0 0,-2 0-3,1 0 2,0 2 0,0-4 0,0 2-4,0 0-1,0 0-19,0 0-33,0 2-31,1-4-191</inkml:trace>
  <inkml:trace contextRef="#ctx0" brushRef="#br0" timeOffset="138849">7440 106 252,'2'-6'61,"-1"0"2,1-2-9,-2 0 7,0 2-3,1-2 4,-2 2-25,-1 2-11,1-2 9,-1 2-10,1-2-1,-2 2 8,2 0-13,1 2-5,-2 0-1,1 2-5,1 0-6,0 0-2,0 0-1,0 0-1,0 2 0,0 0 1,-2 4 0,2 4 2,-1 6-1,-2 2 0,0 4 0,0 2 0,-1 4 0,1 2 1,0 4 1,-2 4-2,2 1 0,-1 3 0,1-1 1,-1 4-1,3-1-3,-2 2 3,-3 2 2,0 0-2,-1 1 1,-1-5-3,-1-4 4,1-2-1,0-6-1,1-2 0,2-4 0,0-2 0,2-6 0,1-4 0,-1-6-2,3-2 2,-2-2 3,2-4-2,2 0 0,-2-2 2,0 2-2,2-2 1,-1 2-2,-1-2-1,2 0-13,-1 0-25,1-2-15,3-2-39,4 0-244</inkml:trace>
  <inkml:trace contextRef="#ctx0" brushRef="#br0" timeOffset="140446">7945 407 338,'-2'2'86,"0"-2"-39,0-2 7,1 0 29,-1 2-34,2 0-22,0-2-15,0 2 4,0-2-4,0 2-7,0 0-3,2 2-1,3-2 11,5 0 4,5 2-7,5-2-3,4 0 1,0 0-4,0 0 5,1 0-2,-3 0-4,0-2 3,-4 2-5,0-2 1,-1 2-1,-2 0 0,-4 0 2,1 0-2,-3 0-1,-2 2 1,-1-2 3,-1 0-3,0 0-2,-1 0-7,-1 0-11,-2 2-18,1-4-8,-1 4-61,-1-2-136</inkml:trace>
  <inkml:trace contextRef="#ctx0" brushRef="#br0" timeOffset="140978">7955 735 290,'-4'9'119,"1"-5"-57,1-2-9,1-4 8,1 0 4,0 2-31,1 0-18,1 0 8,5-2-5,-1 2-3,6 0-7,2 0-1,0 0 0,1 2-6,4 0 3,-1 2-1,3 0-4,2 0 2,0 0-1,2-2 1,0 0-2,-1 0 1,-1-4-1,0 0 3,-4-2-2,-2 0-1,-4-1 1,-4 2 1,-5-1-1,-1 2 2,-1 2-2,-2 0-1,0 0-2,0 0 0,2 0-13,-4 0-22,2 0-23,2 0-74</inkml:trace>
  <inkml:trace contextRef="#ctx0" brushRef="#br0" timeOffset="141698">8840 215 189,'0'-3'124,"2"3"-53,-2-2 8,-2-2-17,2 2 6,0-2-27,-1 2-12,1 0-9,0 2-2,-2-2 2,1 2-5,1 0-1,0-2-2,-2 2 0,2 0-7,0 0 2,-2 0-2,2 0 0,-2 0-1,2-2 0,-1 2-3,-1-2-1,0 0 0,1 0 0,-1 0 1,-1 0-1,1 0 0,-1 0 0,1 0 4,0 0-4,0-2 0,1 2-2,-1-2 2,1 0 0,1-2 1,3-2 0,0 0-1,4-2-4,1 0 4,4-4 0,3 2 0,2 0 0,3-2-1,2 0 1,3 4 0,-2 0 0,4 0 0,-1 4-1,0 0 1,-1 1-1,-2 4 1,-3 2 0,-4 2-2,0 3-1,-3 2 0,-4 4 2,-1 2 1,-3 6-1,-5 4 1,-3 4-2,-4 2 3,-3 2-1,-4 3 0,-4 1 0,-2 1 0,-4-1 0,0 0 0,-4 0 3,4-3-3,-3-1 0,-1 0 0,1-2 0,2 2 0,1-2 0,4 0 0,4-4 0,2-1 0,4-3 0,4-4-1,-1-3 1,4-1 0,-1 1 0,2-3 0,-1 0 0,3 2 0,-1-2 0,1-2 0,1-2 0,-1 0 0,3-2 0,1 0 0,1-2 1,3 2 1,4-2-1,7 0 2,4-2 0,6-4-2,7-2 6,4-2-5,7-2-2,2-2 3,0 0-2,3 4 0,-1 2 0,-8 0-1,-5 2 0,-8 2 1,-11 0 0,-9-2 7,-6 2-8,-4 0 4,-1-2-4,-2 4-2,-3-2-24,-4 6-21,-3 4-35,-5 4-266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6:29.6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1215 89 262,'2'-12'32,"-4"0"-1,-1-2-29,-2 3-2,-2 4 19,0 1-7,-3-2 6,2 2 2,-2 0-6,2-1 0,-2 4-1,-2 1-6,-1 0-1,-6 4-1,-2 3 1,-5 6 0,0 0-1,-3 6 0,-1-1 1,0 2 2,-1 0 1,0-2 1,0 0 2,0-2-7,1 0-1,1 0-1,0 0-3,0 2 1,1 2 0,3 0 1,2 0-1,1 0 2,2 3-1,3-3 3,0 1-4,4-1 3,2 3-4,2-2 2,2-1-1,2 1 2,4-3 2,-1 0-4,0 0 2,4 0 0,0-2-1,-1 0-2,1 2 2,1 0 0,1 0-1,-2 4 1,1 0-2,0 4 0,-1 2 2,0 2-2,-1 4 1,-1 5 0,-1 3-1,-3 4 1,-2 4-1,-3 8 0,-1 10 1,-3 12 0,0 11-1,-3 9 1,0 10-1,-3 8 0,1 5 0,-4 3 2,-3 1-2,-5 1 0,0-4 0,-5-4 1,-2-3 0,2-9 0,3-6 2,4-10 7,2-7-3,6-7 0,4-6-4,-1-6-1,4-8-1,3-7 2,0-11 0,5-8-3,-1-10 2,5-8 1,-1-6 2,2-2 0,0-4-1,0 2-1,0-2 3,0 0 1,0 0 0,0 0-4,0 0-2,2 0-1,-2-2-1,1 2 1,5-2 1,2 0 0,4 0 0,3 0-1,3 2 0,3 0 1,2 2-1,2 0 0,5 0 1,3-2-1,7 4 0,7-2 0,8 0 1,12 0-1,9 0 0,14 0 0,6 2-4,10-2 2,5 0 0,3 0 0,0-2 0,1 0 2,-2 2-1,-3 4 1,-2 0-1,-2 4 1,1-2 0,4 2 0,6-2 1,5 0-3,9-2 2,5 0 0,3 0 0,4 2 0,0 2 1,-6 0 0,-3 0-1,-4 1-1,-8-2 1,-3 0 0,-4-5-2,2-1-1,-3-3-3,4-2-3,1 2 5,-1-1-4,-4-2 6,-7 3-1,-5 0 3,-8 3 0,-7 0 0,-11-1 0,-5 2-5,-11 1 5,-10-4-4,-7 2-1,-4-3 3,-6 0 2,1-3 0,-2 2 1,-5-6 0,2 3-2,-4-2 2,-1-2-1,-5 0 1,-2 2 0,-2-2-1,-2 2 0,-4 0 1,18-12-1,-22 14 0,2 2 0,3 0 0,0 0 0,8-2 0,3 4 0,-2-2 0,-1 2 1,0-2-1,-2 2 0,-1-4 0,0 2 1,-3-4-1,1 0 1,1-2 0,1 0 0,-2-2-1,2 0 0,0 0 0,-2 2 1,-1 0-1,2 2 0,-7 2 0,2 2 0,-2 0-1,-1 2 1,0-2 1,-2 2 1,2 0-2,0-2 1,-1 0 0,0 0 0,2 2 0,0-4-1,-1 2 0,0 0 0,-2 2 0,0-2 0,-4 2 1,2 2-2,-2-2 1,0 0 0,-2 0 0,4 0 0,-6 0 0,4 0-1,-2 0-6,1 0-8,-2 0 3,-3 2-8,-2-2-13,-2 2-44,-2-2-26,-1 0-87</inkml:trace>
  <inkml:trace contextRef="#ctx0" brushRef="#br0" timeOffset="2185">5914 2686 201,'-1'8'12,"-4"-2"6,-1-1 6,0 4-5,-2 1 15,-1 2-5,1 0 3,-1-2-16,-1 6 10,0-2-2,0 2-7,2 2-4,-2 2 7,0-2 2,-2 4-8,-1 2 5,-2 0-11,2 3 0,-3-2-5,3 4-3,3-3 1,0 2 1,0-2-2,0-2 1,0 0 1,0-2-2,0-2 0,2-4 1,-1 0-1,4-2 2,0-2-1,2 0-1,0-4 0,-1 0-3,2-4-17,1 2 0,1-2-26,0 0-15,1 0-23</inkml:trace>
  <inkml:trace contextRef="#ctx0" brushRef="#br0" timeOffset="94062">879 2683 309,'10'-23'47,"1"-1"13,0-5-25,5 1 19,2 2-6,-1 0 8,-1 0-23,2 0 9,-1 4-33,-7 4 14,-2 4-3,-2 6-15,-3 4-5,-6 2-5,-1 10 5,-8 8 13,-8 12-6,-8 12-2,-7 18-1,-7 13-3,1 9 0,0 6 1,3 6-2,1-6 0,5-5 1,4-13-1,7-10 1,7-8-1,2-10-1,4-2 1,3-8-5,0-6-7,1-3-5,1-7-11,1-5-17,0 0-55,-1-4-48,-5-1-104</inkml:trace>
  <inkml:trace contextRef="#ctx0" brushRef="#br0" timeOffset="94499">253 3346 321,'2'-4'93,"1"-1"-46,1-3-18,5-4-15,1 6 41,2 6-25,3 3-13,-2 4 2,2 7-8,1 6 1,-2 8-7,5 4 3,1 4-7,0-1 3,3-1-2,1-4-1,-1-4 0,0-2-1,-1-6-4,-4-2-18,-3-4-35,-2-6-78,-2-6-66</inkml:trace>
  <inkml:trace contextRef="#ctx0" brushRef="#br0" timeOffset="94769">949 3285 479,'9'-16'37,"-4"4"53,-5 2-75,-1 2-14,-6 16 43,-3 12-15,-8 12 9,-6 8-24,-7 8-5,2 9-3,-3-3-3,3 0-1,2-2-2,4-8 0,1-4-13,2-3-28,6-5-40,3-9-136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4.2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232 208 315,'2'-14'58,"-4"-4"23,-1-2 13,-2-2-51,-3 4-10,1 2 6,0 2-20,-1 4-10,1 5-9,-1 5 0,-5 11 1,-4 9-1,-5 8 0,-1 10 4,-1 10-3,3 2 0,4 8 0,2 5 1,2 0-1,4 6-1,5-1 1,5-4-1,9-8 0,5-7-1,8-11 1,4-14 1,5-12-1,5-14 4,4-12-3,3-16-2,2-13-4,0-15-5,-6-14-18,-9-10-12,-5-8-19,-14-4 9,-12 3 47,-14 11 3,-11 14 6,-7 14-4,-4 17-2,0 17-2,5 14 0,4 17-30,7 13-65,5 7-80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4.93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39 520 351,'-9'-8'66,"-2"-2"18,2-2-19,3-2-20,2 8-23,4 4-16,2 2-3,5 2 5,6 0 9,10 0-9,13-2-4,12 0-3,11-2 1,2-2-2,2 0-3,-2-2-14,-3 2-65,-5 2-89</inkml:trace>
  <inkml:trace contextRef="#ctx0" brushRef="#br0" timeOffset="250">734 15 509,'3'-4'92,"-1"-2"-89,-4 0 1,1 10 8,-3 10 30,-1 16-14,-2 14-15,-3 14-10,-2 13 0,1 11-3,1 6 2,4-4-2,-1-2-17,5-7-38,2-15-121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5.63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11 423 548,'-3'-3'83,"-1"-5"-37,1-2-44,2 1 1,2 6 7,11 1 5,8 1-7,12 1-4,11 0-2,12 0 0,2 0-2,-2 0-4,-2 1-17,-4-1-18,-4-1-57,-1-6-148</inkml:trace>
  <inkml:trace contextRef="#ctx0" brushRef="#br0" timeOffset="215">752 0 547,'4'1'96,"0"-1"-85,-6 3-10,-3 2 19,2 17 22,-4 15-12,-3 17-21,-2 18-8,1 20 4,1 20-5,5 15-10,8 1-27,10-1-69,6-5-239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7.5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384 183 262,'-8'-10'39,"-1"0"5,-1-4 13,3 0-6,-2 0 10,0-2-3,1-4-6,-1 2-24,2-2 1,-2 4-10,1 2 0,1 4-10,0 4-9,-1 8 0,-7 12-1,-5 10 2,-9 18 0,-6 18-1,1 13 0,0 10 1,4 10-1,4 3 0,7-2 0,5-2 0,6-7 0,6-11 0,7-14-2,9-14 2,6-16 0,6-14-1,6-13 1,5-14-1,7-15-5,-1-12-1,-1-14-7,-4-12-1,-3-12-13,-10-11-5,-6-5-10,-13-8 14,-6 4 24,-10 2 2,-6 13 3,-6 13 0,-1 20 0,-3 14-5,4 16 2,5 16-6,0 10-53,5 14-28,0 12-120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8.4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305 135 342,'1'-21'92,"-2"-1"-1,-6 0-28,-2-2-23,1 8-16,-2 4-12,-2 8-10,-1 8 4,-3 12-3,-4 13 3,-2 11-3,-5 14 1,-2 10 0,1 6-2,1 8 1,2 5-3,3-3 1,5-4-1,8-6 0,4-12-1,8-12 1,5-14-1,9-12-1,5-13 2,8-16 0,5-10 0,5-14-1,4-11 0,-1-14-1,-3-10 0,-5-10-6,-5-5 2,-6-5 3,-12 6 3,-11 4 0,-8 8 0,-9 13 0,-4 15-1,-2 16 0,-4 20-5,3 16-33,-2 18-53,2 12-66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11.2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101 367 210,'2'-8'186,"-1"0"-107,-1 0-10,0-2-10,0 4-31,0 2 1,-1 2-29,-1 2 0,2 2-3,-5 6 5,-2 6-3,-3 4 1,-1 8 0,-5 4 3,3 4-3,1 2 0,2 0 0,3 3 3,1-5-3,2-6 0,4-2 1,3-6-1,0-2 2,1-6-2,3-2 7,2-4-2,1-2-7,2-4 2,4 0 0,2-4 3,3-4-3,0 0 0,-1-2 4,-3-2 1,-2-4-8,-2-4 3,-2-4 0,-3-6-8,-3-4 8,-4-5-7,-1-1 5,-4 2-8,-5 4 10,-3 6-1,-2 10-20,-5 8-4,2 6-43,-1 10-44,3 2-58</inkml:trace>
  <inkml:trace contextRef="#ctx0" brushRef="#br0" timeOffset="554">386 357 300,'-6'-4'74,"1"-2"-7,3-2-32,4-2 49,3 2-48,4 0 7,2-2-23,2 0-17,6 0 9,-3 2-12,5 2 1,-1 2 4,1 2-5,0 2 2,0 2-1,1 4 2,-2 4-4,-4 6 1,0 4 0,-6 6-2,-5 2 3,-7 4-1,-3 0 1,-9 0 3,-2 0-7,-1-3 3,-2-5 0,2-6-1,1-4 1,5-6 0,2-4 8,4-2-6,5-4-2,2-6 0,3-2 0,5-4 0,5-4 0,1-4 0,8-3-1,0-4 4,1-2-3,-2-3 0,0 0 0,-4 0 0,-2 4 0,-6 2 0,-2 6 0,-6 6 2,-2 4-4,-2 6-1,-4 4-2,-5 8 3,-2 3 2,-3 9 0,-4 5 0,2 5 4,1 6-5,1 2 1,4 2 0,2 2 1,6 0-1,3-5 0,3-6 2,4-4 3,3-5-5,3-6 0,8-4 0,5-2-9,6-4 6,1-2-66,0-6-145</inkml:trace>
  <inkml:trace contextRef="#ctx0" brushRef="#br0" timeOffset="1903">911 77 184,'6'-9'71,"-2"-1"7,0 2 10,-4-2-16,2 0-21,-2 4-2,0-2 5,0 2-32,0 0-3,0 4 5,0 0-24,0 0 11,0 2-17,0 0 6,0 2 0,0 4-2,1 2 2,1 6 0,1 4-1,-2 6 7,3 2-9,-1 1 3,-3 0 0,0 1 0,0-3 0,2-5 0,-2 0 0,1-2 3,2-4-5,-2 0 2,1-4 0,-2-4 1,0-2 2,1-4-2,-1-2-1,2-4 7,0-2-11,1-6 4,1-4 0,0-7-4,5 0 4,1-4-7,1 0 6,1-1-2,0 3 2,0 4 1,0 2 0,-1 7 0,-1 4 0,-5 4 0,0 2-3,-1 2 2,-4 4 0,1 0 1,2 6-2,3 0 0,0 6 3,1 4-1,1 5 0,-1 0 3,0 4-4,-2 0 1,1 5 0,1-1-2,-1-1 2,1 2-4,2-2-76,-1-2-258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29.30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99 152 380,'2'-11'82,"-2"1"20,-5-3-47,0 3-23,0 2 1,2 2-15,-1 2-11,1 4-6,-4 8-1,-1 12 3,-3 10-3,-5 12 5,1 8-5,4 4 0,4 2 0,7 2 0,4-1 0,10-3 1,6-6-1,4-8 0,4-12 0,6-12 0,2-8 0,4-14 1,2-8 0,-1-8 1,-3-10-2,-7-6 2,-6-11-2,-8-5 1,-11-10-1,-7-4 0,-12-2-1,-7 2 1,-11 6 0,-2 9 0,-2 17-2,3 16-11,4 18-38,3 22-103,3 13-176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6:49.3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607 177 417,'-13'-12'9,"-6"-2"34,0-6-27,2-4-13,-1 4 20,4 4 10,2-2-13,4 2 2,1 3-9,2 3-6,-2 5-4,2 1 1,-6 1-3,-8 7-1,-10 4 3,-5 6 2,-8 7-2,-3 7 5,-3 4 1,2 6-5,1 2 3,2 0-5,4 2-2,9-2 1,10 0-1,10-1 0,8-3 0,12-3-1,10 0-1,12-3 0,8-4-4,9-4-5,2-4-2,3-6-13,-4-2-25,-7-6-34,-6-2-21</inkml:trace>
  <inkml:trace contextRef="#ctx0" brushRef="#br0" timeOffset="859">1270 277 482,'-3'-2'88,"1"-2"-57,0-4-31,1 2 9,1 4 33,1 2-27,1 0-15,5 2 2,6 0-2,6 0-8,5 2-16,5 2-12,0-2-42,-1 2-58</inkml:trace>
  <inkml:trace contextRef="#ctx0" brushRef="#br0" timeOffset="1104">1207 540 502,'-10'20'78,"5"-8"-64,3-8-9,6-4 41,0-2 14,5 0-37,4 0-17,4 0-3,5 0-2,1 4 0,6 0-1,-1 2-13,0 2-23,-1 2-45,-2 0-132</inkml:trace>
  <inkml:trace contextRef="#ctx0" brushRef="#br0" timeOffset="18835">660 688 254,'-3'-2'112,"-1"0"-57,1-2-16,0-4-16,2 0 46,1 2-34,-3 2 0,2-2-4,-1-2-14,1 4-3,1 2 5,0 0-6,0 0-7,0 2-2,-2 0-4,2 0 1,0 0 0,0 0-1,-2 0 0,2 0 0,0 0 0,0 0 1,0 0-1,2 0 0,0-2-1,2 0-1,6-6 2,7-2-1,5-4 0,4 0 1,3-2 1,-2 4-1,-2 2 0,-5 2 0,-4 4-1,-4 4 1,-3 2-5,-2 8 2,-4 4 0,-3 6-3,-3 8 2,-6 2-1,-7 6-2,-4-1 4,-4-4 1,-3-3 1,-1-1 0,3-8 0,1-2-3,4-5 0,3-5 4,7-3 1,4-4 0,3 0-1,3-1 1,3-5-3,2-1 0,6-2 2,6-1 3,5-1-2,1 4 0,4 3-1,-2 4 0,-3 1-3,-3 8 3,-5 3-1,-4 2 2,-4 4-1,-5 1 0,-5 4-2,-6 3 2,-4 0 1,-7 0-1,-3 0 0,-5 2-1,-3-6 1,-1 0 2,-4-4-2,0-4 0,1-6 0,2-4 0,3-4 0,4-4 0,2-4 0,3-2 0,3 0-1,5 0-9,5 0-33,2 4-59,4 0-106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6:50.9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 91 588,'2'-26'52,"-2"1"-33,-2 1-18,2 12-2,-1 8-2,1 8 3,0 6 5,-2 15 1,1 11-3,1 10-1,0 8-2,1 6 2,6-4-2,1-4-1,4-8 1,0-9-10,1-11 6,0-11-4,5-4 4,-1-9-2,5-9 4,5-6-2,0-10 1,59-93 3,-72 94 3,1 0-3,-2 0 7,-1 4-1,13-22 2,-3 8 2,-3 8-1,-8 10-9,-3 5-3,-4 10 2,-2 6-7,-1 8 7,-2 6 0,1 14 2,-6 7-2,1 12 2,-3 4 0,-1 2-1,2 1 0,-2 3-1,4 4 1,0 6 0,-2 2 1,2-1-1,-3-8 1,-4-10-1,-5-13-1,-3-8 1,-2-10 0,-4-6 0,-4-8 1,2-2 1,-1-6-2,2-2 0,4-4 0,3 0 3,2 0-5,2 0 4,3 0-2,2 0 0,0 2 0,4 0-16,3 0-24,2 0-72,4 2-60</inkml:trace>
  <inkml:trace contextRef="#ctx0" brushRef="#br0" timeOffset="862">659 552 397,'-9'6'88,"3"-6"-44,3-2 36,1 2-8,0-2-17,2 2-23,2 0-4,-4-2-8,4 2-9,-2 2-7,2-2 2,4 0-4,10 2 4,7-2-5,10-2 0,8 0-1,-2 0 0,2 0 1,-7-2-2,-3 2 1,-4-2 0,-6 0 1,-6 2-1,-6 0 0,-5-1-3,0 3-9,-4 0-11,0 0-10,0 3-8,2-3-22,-2 0-92,1 2-64</inkml:trace>
  <inkml:trace contextRef="#ctx0" brushRef="#br0" timeOffset="1267">1578 241 495,'20'-26'44,"-3"-2"28,-3 0-49,-8 0 6,-6 13-4,-3 6-19,-6 5-3,-9 2 2,-7 6 0,-7 6-3,-7 9 1,-2 16-2,-1 7 2,-1 10-1,4 4 2,6 4-4,4 2 0,7-1 2,11-7-1,5-6-1,7-6-4,5-10 0,8-6-9,4-6-8,8-5-25,3-6-71,7-9-118</inkml:trace>
  <inkml:trace contextRef="#ctx0" brushRef="#br0" timeOffset="19218">1767 279 290,'0'-4'26,"2"-2"2,-2-2 1,2 0 9,-2 2-2,1-2 5,2 2-6,-1-2-19,-2 2 9,0 0-11,0 0 1,0 0-11,-2 0 5,2 0-7,-3 0-1,0 2 1,-6 0-4,-1 0 2,-3 2 0,-4 0 2,1 2-1,-3-2 0,1 2-1,-1 0 0,0 0 0,-1 2 1,-2 0-1,2 2-2,-1 2 2,1 2 0,-1-2 0,0 2 0,0 2-1,-1 0 2,-1 2-1,3 2 0,0 0 2,-1 4 0,1-2-1,4 4 0,-1 0-1,1 0 1,-1 2 2,2 2-1,2 1 1,-4-1 2,3 2-3,1-2 3,1 2-1,2 0 0,2 2 0,-1 2-4,2 0 2,3 0 1,-5 2-2,2-2-1,1-4 3,1 0-1,2-2-2,3-2 1,3-1 1,2-3-2,7 0 3,1 0-3,4-3 0,1 0 2,-1-1-2,0-2 1,-4-4-1,0 2 0,-1-2 0,0-2 0,1 0-5,2-2 4,1-4-7,2-2-6,0 0-1,-2-6-1,3 0-10,-2 0 4,-4-2-26,0 0-22,1 0 11,-4 2-32</inkml:trace>
  <inkml:trace contextRef="#ctx0" brushRef="#br0" timeOffset="20165">1984 776 556,'4'-5'87,"-1"-4"-41,1-1-41,-4 1-4,0 5 11,0 5-2,0 3-9,-4 6-1,-1 8 5,0 11 0,-7 9-3,0 4 0,-2 4 7,0-2-6,0 0-3,4-2 1,0-2 2,3-1-3,0-10 0,2-3 0,0-5-6,1-7-6,3-8-14,-1-1-4,4-5-32,-2 0-163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2:41.75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339 653 165,'0'-3'58,"2"-3"-26,-2 0 5,0-1-14,0 4 0,0-1-9,0 0-4,1 1-6,-1 2-2,2-2 2,-2 2 12,2 1 7,-4 0 3,2 0 2,0 0-1,0 0-7,0 0-3,0 0 2,0 0-5,0-2-1,0 2-3,0 0-2,0 0 0,0 0-4,0 0 0,-2 0 3,2-3-6,0 3 2,0-1-3,-1-2 2,1 2-1,-2-2 0,1 2 3,-1-3 1,-2-1-1,1 1 1,0-1-5,-1 1 1,1-1 2,-2 1 1,0 3-1,0-3 1,-3 1-4,1 1 2,-3 0-1,0 0 1,-2 2 0,-1 0 1,0 0 6,-3 4-4,0-2 4,3 2-2,-1-1-3,1 2 0,1 1-3,0 2 2,1 1-2,-1 3 1,0-2 0,1 4-1,1 0 0,-2 2-1,0 4 2,0 0 0,2 2-2,2 0 0,0 2 1,2 0 0,2-2-1,1 0 1,1 0-1,0-2 1,2 0 3,0 2-2,2-4-2,0 3-1,-1-3 1,2 0 2,0-4-2,3 2-2,1-2 2,0 0 2,4 0-2,2-2 2,2 0-2,2 0 0,0-2-1,1 0 3,0-2-4,1-2 5,-2 0-3,-1-2 0,1-2 0,-1 0-1,3-2 1,-1-2 0,3 0 1,0-2-1,0-2 1,-4 2-1,2-2 0,-4 2 0,2 0 0,-4-2 0,0 2 0,-1-2 0,-2 2 1,0 0-1,-2 2 0,-1 0 0,-2-2 0,2 2 0,-4 0-2,-1 0-5,0 2-3,0 0-8,-2 2-16,0-2-65,0 2-31,1 2-26</inkml:trace>
  <inkml:trace contextRef="#ctx0" brushRef="#br0" timeOffset="1207">662 1031 194,'-5'1'103,"0"2"-75,0-3 3,0-3 8,1 3-5,3 0-8,-1 0-7,0 0 4,0 0-9,2 0 7,-1-1-4,-1 1-6,-3 0 12,2-3-1,-2 3-5,0-1 3,0 1-10,1-2-2,1 2 1,0-2-3,-1 2-3,3 0-1,-1-2 0,2 2 1,-1-2 1,1 2-1,0-2-1,0-1 0,0 3 4,-2-1-2,2-2-4,0 3-1,0-1 0,0-3 0,5-5 0,0 1 1,4 1 0,4-4 0,0 1-1,4 1 1,1-1 0,4 1 2,-1 0-4,3 2 3,1 1-2,-3 2 2,-2 3-2,-4-2 0,0 6 1,-5-3 1,-1 3-1,-1 3-3,-1 0 2,-3 4 1,0 1 1,-4 3 0,-1 0 0,-1 2 1,-2 2-1,-3 0-1,-2 2 0,-2 0 1,-1 2-1,-3-2 0,1 0 0,-1 0 1,1-2-1,-1 0-2,3-4 2,1-2 0,-2 0 0,2-2 2,2-2-1,0 0-1,-2 0 0,3 0 0,0 2 0,2-2 0,0 0 0,0 2-2,-1 0 2,-1 1-1,0 0 1,1 1 0,0-2 1,3-2 1,0 1-2,1-5-2,2 0 1,-2-4 1,4 1 0,-2-1-1,2 0 1,-1 0 0,-1 3 0,2-3 0,1 2-1,1-2 2,1 0 0,3-2 0,5-1 0,4-1 4,4-1-2,3-4-2,1 4-1,2-3 1,0-1-1,0 1 3,-2 1-3,-1 0 0,0 1 0,0-2 0,-3 3 2,1 0 0,-6 1-1,0 0-2,-5 3 0,-2-2 1,-3 1 3,0 0-3,-2 2 0,-1-2 0,1 2 0,-2 0 1,-1 0-2,-1 0 1,0 0-1,0 0 0,0 0-5,0 0-16,0 2-18,0-2-61,0 4 0,0-1-128</inkml:trace>
  <inkml:trace contextRef="#ctx0" brushRef="#br0" timeOffset="2732">1305 567 211,'2'-1'65,"-2"-2"-26,0 2 11,-2-2 2,2 3-3,-1-2-1,-1 0-1,-2 2-15,-1 0-11,0-2-1,0 2 3,-3 0-4,-17 6-4,24-6 6,-1 0-1,0 0-2,2 3-8,-2-3 2,2 0 0,0 0-7,0 0 3,0-3-7,0 3 1,0 0 2,0 0-4,0 0 0,0 0 0,2 3 2,-2-3 0,2 0-2,3 0 1,2 1 2,4 2-1,2-3-1,4 1 2,1-1-1,2 0-1,-1-1-1,1-2 0,0 2 2,-3-2-3,-3 1 1,0 0 0,-2 0 0,-4 1 0,-1-2 1,-2-1-1,-2 4 0,2-1 2,-1-2-2,-1 1 0,2 0-1,0 0 0,0 0-1,0 0-7,-2 2-7,-1 0-6,0 0-8,-2 0-12,0 2-29,0 0-97,-2 4-7</inkml:trace>
  <inkml:trace contextRef="#ctx0" brushRef="#br0" timeOffset="3426">1315 796 263,'-1'6'72,"-1"-2"-38,0-4 21,-1 0 25,3 0-15,0 0-28,0 0-16,0 0-5,0 0-2,1 0 3,-1 0-7,2 0-2,0 0 0,-2 0-2,2 0 1,1 0 8,0 2-6,1 0 0,-1-2-2,1 2 1,0 0-6,1 0 7,2-2-6,-1 2-1,4-2 5,4 0-3,2-2-2,3-2 5,4 0-7,2-2 1,1 0-1,-1-2 1,-4 2 1,-2 0-2,-4 2 2,-4 0-1,-2 0-1,-4 2 2,-3 0 0,-1 2-2,-1-2 2,0 2-3,0 2 1,0-4-1,-1 4-19,1 0-50,-4 6-85</inkml:trace>
  <inkml:trace contextRef="#ctx0" brushRef="#br0" timeOffset="33777">2181 241 423,'-12'-4'50,"-3"-6"-17,2 0 6,0-2-1,0 5-4,5 4-10,1-1-6,3 1 3,-3 2-8,4-2-2,-1 2 6,-1-2 1,2 0-9,-2-1 2,0 1 0,0 2-6,0-4-2,-1 3 2,3 0-4,2 0 0,1 0-1,0 2-1,0-1 0,1-6-3,8-1 4,3-6-2,6-2 2,5-2 0,5 0 0,-2 4 0,-1 4-1,-1 4 0,1 2-2,-4 4 0,1 2-4,-3 6-7,-2 6 6,-2 4 4,-3 6 1,-7 7 3,-5 6-1,-7 6 1,-4 7 0,-4 0 0,-5-2 0,0 0 1,-4-4 0,1-6-1,-3-6 0,3-4 0,0-2 2,-2-1-1,0-3-1,0 2 0,0-2-1,3 0-1,4 0 4,3-4-2,5-2 0,1 0 0,6-4 0,1-2 0,4-2-2,0-2 2,2-2 2,6-2-2,6 0 5,3-4-5,10 0 1,3 0 1,3 0 0,2-2 1,5 0-2,1 0-1,1 0 0,-3-2 2,-1 0-2,-4 2 0,-7-2 1,-5 2 0,-8-2 0,-2 2 1,-6 0-2,-2 2 3,-5 0 0,1 0-1,-2 2 2,0 0-4,0 0-1,0 0 0,0 2 1,0-2-9,-2 0-11,4 0-15,-2 0-17,0 0-64,0 0-58</inkml:trace>
  <inkml:trace contextRef="#ctx0" brushRef="#br0" timeOffset="35502">2638 497 286,'2'-2'68,"-2"0"-17,2 0-9,-2-2 2,0 2 13,2-2-14,-2 2-9,0 0-13,0 0-4,0 0 1,0 2-2,0 0-3,0 2 0,-2-2 0,2 2-2,-2-2 1,2 2 1,-2-2-9,2 2-1,0-2 1,0 0-3,0 0-2,0 0 0,0 0 0,2 0 1,2 0 2,4 2 0,7-2 0,5 0 0,8-2-1,6 0 0,1 0-1,2 0 3,0-2-3,-2 2 1,-5 0-1,-4 0 0,-3 0 0,-5 0 1,-5 0-1,-6 0 1,-4 0 0,-2 2 0,-1 0-1,0 0 4,0-2-3,0 2 0,0 2-1,0-2-1,0 0-9,0 0-11,-1 0-10,1 0-10,0-2-26,0 2-121</inkml:trace>
  <inkml:trace contextRef="#ctx0" brushRef="#br0" timeOffset="36224">3240 227 313,'-2'-4'42,"1"-5"10,-1 4-24,1-3 6,1 3 26,-2 0 1,2-2-22,-2 3-15,0 1-2,1-1 3,-1 1-13,1-1-3,-1 2 5,0 0-4,2-2-4,-2 2 0,2 1-4,-1 1-1,1-3 0,-2 2-1,2-2 0,0 1 0,0-4-1,0 0 0,3 0 0,4-6 0,3 2 1,7-4-1,7 0 1,2 0-1,3 2 1,-1 4-1,0 2 0,1 4 1,-6 2-2,0 2 1,-2 2-1,-7 2 0,-2 2-1,-4 4-2,-1 0 4,-7 4 1,-3 6 0,-4 4 0,-6 7 1,-4 3 0,-3 4-1,-2 2 0,-3 2 0,2-2 1,-1-2 2,1-4-3,1-4-1,2-4 1,2-6 1,1-6-1,7-4 1,4-6 1,0-3 3,6-2 0,0-1 0,0 0-4,0-1-1,2 1-1,2-3 0,2-3 0,7 1 1,6-4-1,4 1 1,7 0 1,1 1-1,-1 3-1,-2 1 1,-1 1 0,-2 4 0,-2 1-1,1 4 1,-2 4 0,-1 0-1,-3 5 1,-2 1 0,-5 1 0,1-3 0,-4 3 0,-3-1 1,-5 1 0,-1-4 0,-4 2-1,-7 0 2,-2 2 5,-2 0-6,-4 0 1,-2 2 4,-5-2-2,-1-4-1,-4 0 2,-1-6-1,-3 0 1,-2-6-3,1 0-2,1-4-1,-1 0 1,3-4 1,4 0 1,4-2-2,2 0 0,4 2 0,2 0 0,3 0 0,2 0-2,3 4-3,1 0-12,4 0-19,3 2-33,4 2 10,0 4-98,3 2-108</inkml:trace>
  <inkml:trace contextRef="#ctx0" brushRef="#br0" timeOffset="38850">4041 487 206,'0'0'52,"0"0"-9,-2-2-9,2 0 9,2 0-6,-2 0-9,0 0-11,0 0-6,-2 0 2,2 2 8,0-2 2,0 2-4,0-2 4,-1 0 10,1 2-7,-3-2-7,3 0-6,-1 2 2,1 0-2,-2-2-1,2 0-3,0 2-1,0-2 0,-1 2 0,1-2 1,0 2 0,0 0-3,-2 0 1,2 0 1,0 0 0,0 0 3,0 0-3,0 0-3,-2 0 4,2 0-6,-2 0 1,2 2 0,-1-2-3,1 0 1,0 0-1,1 2 0,1-2-1,6-2 0,9 0 4,8 0 0,7-2-1,5 4-1,5-2-2,-1 2 2,3-2 0,3 4-2,1-2 0,1 4 0,-4 0 0,-5 0 0,-14 2 0,-7-4 3,-9-2 2,-5 0 5,-7-2-2,2 0-3,-2 0-5,-1 0 1,0-2-3,-1 2-5,1 0-30,2 2-23,1 0-9,1 4-5,2 0-122</inkml:trace>
  <inkml:trace contextRef="#ctx0" brushRef="#br0" timeOffset="39972">4796 201 256,'-3'-3'48,"1"3"-3,0-2 0,0 1 16,-1-2-12,2 2-5,-3-3-7,3 1-9,-1 2-8,0-2 2,0 0-3,1 0-10,-2 3 5,0-4-2,0 3-1,0-2-2,-2 1-8,0 0 6,-2-2 4,3 2-7,0 1 2,2 1-6,1-4 1,1 1 0,-2-1-1,2-3-2,2-2 1,5-3 0,1-2-1,5-2 0,6 0 1,-1 0 0,3 2 1,0 4-1,0 0 1,-1 6-1,2 2 1,1 2 0,1 4-2,0 4 1,-3 2-1,0 6-1,-7 4 1,-4 6-1,-5 6 1,-10 7 2,-8 6 0,-7 8 1,-7 1-1,-5 0 1,-3 0-1,0-6 0,2-2 0,3-7 4,3-3-4,5-6-1,6-6 0,2-5 0,4-2 1,5-5 0,2-4 1,3-2-1,1-2 1,6 0-1,5-2 1,4-2 0,10 0 1,7-4 1,2-2-1,8 2-1,6-2 3,8 2 0,1 0-3,3 4-1,-5-2 1,-9 2-1,-10 0 0,-14 0 0,-7-2 2,-9 2 3,-5 0 1,-2-2-1,-2 2-5,1 0 2,-2 0-4,1 0-2,1 0-22,1 2-35,-3 2-111</inkml:trace>
  <inkml:trace contextRef="#ctx0" brushRef="#br0" timeOffset="43029">5443 361 324,'-5'-2'117,"0"-2"-57,-1-2-4,2-2-4,2 4 1,0 2-11,2-2-7,-2 2-16,2-2-7,-1 4 0,1-2 4,0 0-1,0 2-7,0 0-5,0-2-1,3 0-1,5 0 4,6-4 4,4-2-8,5 3-1,5 0 1,-4 1 2,1 0-3,1 2 0,-3-2 1,-1 2-1,21 0 1,-40 2-1,-1 0 1,0 0-1,0 0-5,1 0-7,-2 0-2,-1-2-6,2 2-16,-4 2-7,4-2-14,-4 2-23,2 4-44,-1 2-50</inkml:trace>
  <inkml:trace contextRef="#ctx0" brushRef="#br0" timeOffset="43514">5521 519 385,'-5'8'70,"2"-4"-36,0-4-1,1-1 59,0-2-25,2 3-35,0 0-21,0 0-6,0 0 4,0 0-4,2 0 6,3 0 6,3 0-5,5 0-5,3 0-2,3-1 3,0-2-6,1-1-1,-1 2 2,-2 0 0,2 2-2,-4-2-1,0 2 1,-3 0-1,-4 0-1,-3 0 1,-3 2 0,0-2 0,0 2 0,-4-2 0,2 0 0,2 0-3,-4 0-5,2 0-25,0 0-11,0 2-25,-2 2-38,0 3-122</inkml:trace>
  <inkml:trace contextRef="#ctx0" brushRef="#br0" timeOffset="44306">6039 407 237,'-6'0'105,"2"-2"-61,-1 0-6,1 0 14,3-2 3,-1 2-9,1 2-10,1-2-13,0 0-3,-2 0 3,2 2-3,-1 0-1,1 2-1,0-2-5,-3 0-3,3 0-1,-1 0 1,1 0-6,0 0-2,0 0 0,0 2-2,4-2 0,2 2 1,9 0 3,3 2-1,9 2-2,4-2 0,0 0-1,1-2 1,-2 0 1,-5-4-2,-3 2 0,-6 0 1,-6 0 0,-3 0 1,-5 0 1,-1 0-1,-2 0 3,-1 0-4,1 0-1,1-2 0,0 2-1,0 0-15,0 0-20,1 0-17,-1 2-56,-1 2-92</inkml:trace>
  <inkml:trace contextRef="#ctx0" brushRef="#br0" timeOffset="44926">6559 86 249,'-7'2'107,"2"-2"-62,2-2 2,1 0 9,1 0 18,1 0-29,0 2-24,0 0-4,0 0-7,0-2-4,0 2 5,-2-2-1,2 4-6,0-4-2,0 2 2,0 0-1,0 0 0,0 0 0,0 0-1,0 0 0,0 0-2,0 0 1,2 0 0,-2-2-1,1 2 0,1-2 0,1-2 0,4 2 0,3-4-1,1 0 2,5 0-1,0-2 0,3 2 0,1-2 1,2 0-2,1 2 2,0 0-1,0 2 0,1 2-1,-4 2 1,-1 2 0,-2 0 0,-4 4-1,-2 0 0,-1 0 0,1 2 0,-5 4-1,-2 2 2,-1 2-2,-6 2 2,-3 2-1,0 0 2,-3 5-1,-4-3 0,-1 3 0,0 1-1,-1 1 2,-2-4-1,-2 2 0,1-1 0,0-4 0,-1-2 0,1-2 1,3-6-1,3-2 0,4-2 0,1-2-1,5-4 1,1 2-1,-1-2 2,2 0-2,0 0 1,0 0-1,0-2-3,2 4 0,-1-2 4,5 0-1,2 2 2,4-2-1,4-2 0,4 0 0,2 0 3,0-2-2,1 4 0,-1 0 0,-4 0 0,1 0-1,-5 2 1,0 2-1,-2 0 0,-3 0-1,0 4 1,-2 0 0,-3 0-1,0 2 1,-2 0 2,-2 4-2,-2 0 3,-3 2 0,-4 5-1,-1-3 0,-1 0 2,-2-4-2,-2-1 3,-2 0 3,0-3 0,-1-2-2,-2 0-1,0-5 1,-2 4-2,-1-6 3,1 2-5,0-3 6,2 0-6,3 0 3,2 0 2,2-3-7,1-1 1,1 0 0,2 1-1,1-4-1,3 6-22,1-2-22,0 6-59,-3 3-205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7:31.76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595 86 293,'-7'-6'72,"0"0"-34,1-2-13,-1-3 5,-3 2 13,2 0 2,-1 1-6,-1 1-24,0 0 14,2 2-14,-4 0 0,0 1-1,-2 4-2,-5 0-10,-3 4 6,-4 5 1,-4 5-1,-5 2-2,-4 4 4,-1 3-6,0 6 3,1 3-3,1 6-1,1 2-2,5 8 0,4 4 0,4 2-2,10-1 1,4-3-1,10-6 0,3-8-2,8-4 1,8-8-2,6-6-3,7-6-4,6-6-6,6-8-3,2-2-10,3-6-28,-4-4-76,-2 0-32</inkml:trace>
  <inkml:trace contextRef="#ctx0" brushRef="#br0" timeOffset="524">797 447 409,'-2'-8'42,"2"-1"5,-1 0 12,1-4-10,-2 6-18,4 0-1,-1-1-25,4-2-5,4 1 0,4-1 2,5-3 5,7 4-3,2 0-3,0 4 4,-3 2-4,-1 2-1,-7 5 0,-2-3-1,-2 7-1,-6 2 1,-2 7 1,-8 6 1,-4 8 0,-9 2 0,-4 4-1,-7 1 0,0-4 1,-2-2-1,3-4 1,2-2 0,5-6-1,5-4 0,4-4 0,2-3 0,6-4 4,2-1-4,1-2 0,1 1 0,4-2 1,3 2 3,9-2 1,5-1-3,6 0-1,5-1 3,3-2-4,0-3 0,3 2 0,-4 0 0,-3-1-1,-4 0 2,-7 1-2,-5 2-1,-4 0 0,-5 1-4,-4-2-4,-2 3-7,-1 3-13,0-3-36,0 0-71,3 0-25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7:33.32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 88 454,'-10'-4'62,"4"-1"-37,2-4 9,1 5 32,3 2-24,2 0-23,-2 1-9,0 1-3,0-3-4,1 3 7,5-1-7,5-4 2,8 1-3,6-2 2,5 0-4,-1 0 1,3 0 0,-5 2-1,-2 0 0,-2 0 0,-3 0 0,-3 0 0,-5 2-4,-3 0-7,-6 2-10,-2 0-17,-1 2-3,2 0-36,-1 2-54,-1 2-27</inkml:trace>
  <inkml:trace contextRef="#ctx0" brushRef="#br0" timeOffset="367">39 259 468,'-9'12'94,"2"-6"-68,4-4-4,2-6 32,1 4 13,1 0-33,-1 0-28,2 0-6,2 2 8,9-2 7,3 2-10,9-2-3,5 0-1,2-2 0,1 0-1,-1 0 0,-3 2 0,-5-2 1,-3 2-1,-8-2-2,-5 2-3,-2-2 0,-5 2-8,1 0-5,-4 0-13,2 0-15,0 2-44,-1-2-185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7:36.4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14 345 372,'-4'-4'49,"1"0"-28,1-2 12,1-2 23,1 4-8,-3-2-2,3-2-26,-1 0 2,5-14-7,-4 16-5,1 0-1,2 0 2,1 2-6,4-6-4,8 0 0,7 0 0,7 2 0,5 2 0,3 4-1,-1 2 0,-4 4 0,-2 4 0,-8 0-2,-4 4 0,-6 2 2,-6 4 1,-7 2 0,-7 4-1,-8 6 1,-7 6-1,-8 2 0,-3 1 1,-1-3-1,3-6 0,2-2-1,6-8 1,6-6 0,5-6 0,5-2 0,4-6 1,3-2-1,5-4-4,7-6-4,4-8 8,13-10-1,6-9 1,8-1-3,1-6-3,4 2-3,-1-2 8,-4 4 1,-2 0 0,-6 6 1,-10 8 1,-7 6 2,-6 8 2,-7 6-3,-5 5 5,0 3-8,-5 4 0,-5 9 0,-10 5 0,-5 10 0,-10 10 0,-4 4 0,1 6 0,2 2 1,3 0-1,7 1 0,5-7 0,11-6 0,6-8-1,7-4-3,4-6-16,1-2-2,6-6-12,2-4-47,6-6-122</inkml:trace>
  <inkml:trace contextRef="#ctx0" brushRef="#br0" timeOffset="739">612 345 641,'0'-2'68,"3"-4"-48,-1-4-11,4-2-5,4 6 6,4 0-5,2 4-5,6-2-4,0 2-29,1 6-45,1-2-120</inkml:trace>
  <inkml:trace contextRef="#ctx0" brushRef="#br0" timeOffset="926">993 88 522,'8'-19'75,"-1"1"-8,0 1-32,-1-1-16,-1 10 12,0 2-7,0 4-24,4 2-4,-3 6 3,6 6-1,-1 6 3,2 6-1,-2 4 0,-3 3 1,-2-1-1,-3-5 1,-2 0-1,1-5-4,2-4-3,-1-2 3,0-6 0,2-2 2,-2-4 2,7-6 1,4-6 0,7-6 0,5-6 0,2-4 0,0-2 0,-4 2-1,-6 3 6,-3 4 2,-5 4 1,-3 8-9,-5 3-1,-1 1 1,-1 3-5,0 3-4,-1 2 7,-1 8 2,-1 6 1,-6 10 0,1 3-1,-4 2 0,-1 0 2,-1 4-2,-1 6 0,-1 4 0,-1 6-2,-1 3 1,0-2 1,-1-4 0,0-7 0,-1-8-1,2-6-1,-2-8 0,-1-6 2,-1-6-1,-2-2 1,-1-2 0,0-2 0,0-4 0,3 0 1,3-2-1,2-2-2,3 0-11,6 2-7,1 0-8,2 0-20,4 4-85,-1 0-5,0 0-96</inkml:trace>
  <inkml:trace contextRef="#ctx0" brushRef="#br0" timeOffset="1933">1566 527 295,'-5'-5'47,"0"-1"-29,0-1 37,3 2 21,1-1-11,-3 2 6,2-2-32,1 2-8,-2 0-5,1 0-8,2 4-4,0 0-2,2 1-4,-2-1 0,1 0-2,1 0-3,3 0 3,6 3 8,12-2-6,8 2-4,7 1-1,7-2 0,3-2-2,-5 0 1,-5 0 0,-2-2-2,-8-1 2,-8 2-2,-7-2 4,-6 2 0,-4 1 0,-3-3-3,0 3-1,-1 0-1,-1 0 0,2 0-23,0 3-18,-2-3-18,2 4-45,0 0-27,2 3-124</inkml:trace>
  <inkml:trace contextRef="#ctx0" brushRef="#br0" timeOffset="3007">2473 223 385,'14'-14'97,"-6"-4"5,-2-2-44,-2-2-21,-2 4-4,-2 6-15,-3-1-10,-1 4-6,-2 0 2,-4 1-3,-4 4-1,-4 2-1,-11 8 1,-6 6 0,-5 6 2,-4 9-1,0 7-1,2 4-2,1 6 2,6 2 0,5 4 2,5 5-2,8-1 0,10-4-1,7-6 0,9-8-9,10-8 3,5-6-9,10-4-5,10-6-47,4-6-94,11-6-83</inkml:trace>
  <inkml:trace contextRef="#ctx0" brushRef="#br0" timeOffset="3399">2607 556 476,'0'-4'104,"1"-4"-61,2-1-33,0 1 8,0 1 29,2-1-33,2 0-12,1-2-2,2 1 1,0 4-1,3-2-1,3 6 1,-3 1 0,2 1-1,-4 6 0,1 1-2,-3 2-1,-4 1 3,-2 7 0,-4 1-1,-3 2-4,-3 4 3,-3-1 1,-1 0 0,-2-2-1,-1-2-6,0-6 4,0-2 1,0-4 4,4-4 0,2-2 0,1-2 1,4 0 1,3 0-2,1-2 4,1 2 1,0 0-5,4 2 0,3 0 1,3 4 0,2 2-1,3 0 1,1 2-2,-1 2 1,2 3 0,-3 0-1,1 6 0,-4 1 0,-4 2 1,-6-1-1,-8-1 1,-12-4 5,-9-4 0,-10-1-1,-3-7 0,-8-4-3,2-2 5,4 0 1,5-4-6,7-2-1,6 2 0,8 2-5,5-3-20,5 5-94,3 0-198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04:30.5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1585 40 296,'-5'0'25,"2"-2"-18,-2-2-3,2 0 14,-1 0 34,-1 2-37,0-2 7,0 0-19,-2 0 5,1 0 0,-1-2 1,-3 2-5,-3 1 0,-2 2-2,-2 1 0,-6 0-2,-4 4 0,-3 0 0,-4 2 0,-1 2 1,-1 0-1,-5-1 1,1 2 0,-3-1-1,-2 2 1,0-2-1,0 2 0,1-2-1,4 4 2,5 0-2,5 0 0,4 4 1,5 2 0,6 2 0,3 4-1,2 4 0,0 2 0,2 11 1,-2 2 1,-1 5 0,-2 6-1,-1 1 1,-3 1-1,-4 2 7,0 3 1,-6 1-1,-1 6-3,-1 4 3,0 2 0,1 6 6,4 1-2,0 1 1,0 4-6,8-2 0,3 4-5,3 3 1,1-1 2,4-2-1,-1 4-1,-1 4 0,-5 3 1,-1 3 12,-4 4-8,-5 5-2,-1 3-1,-7 2 0,2 4-2,-3-1 0,4-5 0,1-1 1,3-5 0,-1 0-1,3 4-1,2 7 1,2 5-2,4-2 1,3 0 0,0 1 0,1-9 0,1-1 2,0-3-2,3 0 1,0-3-1,2-3-1,0-2 0,6 0 2,0-2-1,2-2-1,0-1 0,1-5 1,1-8 0,-1-5-2,0-5 4,-1-8-5,-2-8 2,2 0 0,0-3 1,-2-4-1,3 3 0,-3 1 3,0-1-3,1-2 0,-3 0 0,3-2 1,-1-1-1,-2-4-1,2 0 1,-2-5 1,-1-4 0,-1-4-1,1-4 0,0-4 0,0-2 1,0-1-1,1-2 1,-2 3-1,1 2 1,0 2-1,-3 1 1,0-4-1,2 2 0,-3-7 1,-1-4 0,4-8 2,1-2 4,0-4 0,0 0-2,0 0-3,-2 0-1,2 0 0,0 0-1,0 0 0,0-2 0,0 2-1,2 0 1,-1 0-1,1 0 0,0 0 1,-1 0-1,-1 2 0,0-2-2,2 0 3,0 0 0,5 0 1,7 0-1,3-2 0,5 0 0,6 0 0,2-2 2,0 0-2,7 2 0,3 0 0,4 0 0,4 2 2,0 0-2,1 0 0,-4 2 0,-3 0 0,-9 0-2,-8 0-4,-8 0-1,-5 0-1,-6-2 0,-2 2-4,-2-2-17,-1 0-23,2 4-40,6-2-72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27.52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348 319 287,'11'-25'63,"-2"2"-5,2-5-4,-1-4 2,2 1 17,1-1-18,3 0-29,0 4-3,-2 0-2,-1 6-6,-1 6-5,-4 6 8,-5 2-11,-1 6-7,-2 0-4,-2 2-5,1 4-1,-6 4 10,-8 14 0,-10 14 2,-12 18 0,-9 25-1,-8 15-1,-3 14 0,0 12 0,4 9 0,1 1 0,10-2 0,12-6 1,13-9-1,16-19 0,14-12 0,13-11 3,8-13-1,10-8-2,2-10 3,6-8-3,-1-8-20,-2-6-10,-3-4-20,-5-8-132,-7-2-106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28.2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40 263 303,'-10'-9'52,"1"2"-11,1-1 2,2-5 17,0 5 6,5 3-17,1-4-26,1 0-12,5-5-1,4-4 10,3-3-11,5-3 6,6 0-8,4 0-5,9 2 1,5 2-1,4 4-2,3 6 0,-4 8 0,-3 10-4,-4 8 1,-6 12-4,-9 10 5,-11 10 1,-16 9 1,-13 9 0,-18 8 0,-11 2 0,-6-2-1,0-3 1,4-9 0,8-12 1,9-8-1,10-8 0,8-8-1,8-8-2,6-4 3,8-4 4,7-4 8,13-4-2,9-4-6,11-4-2,9-4-1,5-4 1,4 2-2,-3 2 0,-7 4-4,-12 4-22,-10 2-10,-12 4-46,-9 0-45,-11 4 23</inkml:trace>
  <inkml:trace contextRef="#ctx0" brushRef="#br0" timeOffset="512">832 603 436,'15'-7'118,"-7"-4"-49,-5 4-43,-3-4-15,0 9 7,2 7-18,-2 3 0,2 6 3,-2 12-1,-2 12 4,-1 6-5,-4 8 6,-3 4-3,0-2-4,-2-2 5,-3-2-4,-2-3 1,0-5-2,-2-8-5,0-6-17,5-6-18,2-8-73,5-10-145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23.9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75 135 164,'-7'0'24,"2"-2"50,0 0-53,2 0 16,0-2 6,3 0 18,-2 0-12,0 2-24,2 0 16,0-3 3,-2 4-6,-1-1-9,3 0-9,-1 0-9,-1 2-4,2 0-5,0 0-2,0 0 0,0 2 7,-1-2-7,1 0 0,1 2-1,1 0 9,8-1-2,3-1-6,9 0 3,6 3 4,6-6-7,-1 2 0,-1 1-2,-2-2 6,-7 2-8,-6 0 4,-5 0-14,-7 0 5,-2 0-33,-3 2-38,-5 2 19,-5 4-77</inkml:trace>
  <inkml:trace contextRef="#ctx0" brushRef="#br0" timeOffset="378">15 285 293,'-8'12'34,"2"-3"-30,5-6 26,1 1 51,0-2 12,0 0-46,1 1-32,1-3 23,5 1-10,1-1-20,6 0-2,0 0 0,3 3 3,0-3-9,0-3 0,-3 3 2,2 0-2,-4 0 0,-1 0-2,-4 0-2,-2 0 2,-2 0-14,-1 0-24,0 0-12,-1 3-67,-1 0-1</inkml:trace>
  <inkml:trace contextRef="#ctx0" brushRef="#br0" timeOffset="799">607 93 204,'4'-10'71,"0"2"-25,-1-2-8,-1-1 5,1 4 34,-1-1 9,-1 0-56,-1 2 6,0-1-6,-1 2-2,-1-1-9,0 3-18,2-1 12,-1 4-13,1 0-1,-4 4-1,-1 5 2,1 0 0,-5 9-2,1 3 7,-2 1-7,1 6 2,1 2 0,0 6 1,-1 4 0,2 4-1,1 1 0,2 0 4,4 4-6,2-3 2,2-2 0,4 0 1,2-4 0,3-6-1,4-2 0,1-6 5,4-4-5,0-4 0,1-4 0,-1-2 1,-4-4-1,-1-2 0,-5 1 0,-6-3 1,0-3-9,-6 1 7,0 1-30,1-2 3,1 3-61,-2 3-64,1 0-112</inkml:trace>
  <inkml:trace contextRef="#ctx0" brushRef="#br0" timeOffset="7354">935 219 247,'0'-6'30,"0"0"12,2 0 35,0-2-8,0 2-55,-2 0 77,1 2-57,-2 0-14,2 0-11,-1 2-7,0 0 21,0-2-14,0 2-6,0 2 14,0-2-8,0 2-5,0 2-2,-1-2 8,1 0-13,0 2 3,0-2 0,0 2-4,1 2 5,1 4-1,0 4 0,3 6 2,0 2-3,0 4 1,0 2 0,-2 0 1,1 2 0,-1 0-1,-2 0 0,1 1 4,-2-3-7,0-4 3,-2-2 0,2-2 0,0-4 0,0-4 0,0-2-1,-1-2 6,1-2-9,0 0 4,1 0-8,-1 0 7,0 2-23,2 2-9,-2 0-57,1 2-51</inkml:trace>
  <inkml:trace contextRef="#ctx0" brushRef="#br0" timeOffset="7856">1168 492 418,'6'-4'77,"-2"-2"-21,1-2 6,-1-1-15,-4 8-11,1-1-36,-1 2 2,0 2-2,0 4 0,0 6 0,-1 2 1,1 6-1,-3 4 0,0 2 0,0-2 5,-2 2-7,2-4 2,-4 0 0,3-2 1,-3-1-1,3-1-3,-3-3 3,-1-1-45,-2 3 3,0-5-76,1-2-30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29.0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4 755 392,'2'-15'78,"-1"-2"-15,-1 1-2,-1-2-23,-1 6 2,2 4-12,-1 2-15,1 0 0,-2 0-2,4 0 2,1 0-11,2-4-2,8-4 0,11-4 0,9-2 0,9-4 0,4 4 0,5 2 0,-2 6-1,-4 8-5,-6 8 2,-5 10-10,-6 8-12,-6 8 4,-11 6 11,-9 8 9,-14 4 1,-9 2-7,-11 1 6,-5-1-5,-3-4 5,4-8 2,4-8 0,5-6 1,9-8 0,8-8 0,4-6 3,8-2 17,5-4-10,10-4 2,8-2-5,10-2-6,8-2 0,2 4 0,1 4-1,0 6-1,-4 6-4,-1 6 2,-5 8 1,-6 8-2,-10 4 2,-6 6 2,-13 4-1,-6 2 0,-12 3 1,-7 1-1,-10-2 2,-8-2-2,-3-4 1,-2-8-1,4-8 1,2-6-1,7-6 0,6-7 0,2-4 0,7-5-7,5-2-20,4-2-36,3 0-157</inkml:trace>
  <inkml:trace contextRef="#ctx0" brushRef="#br0" timeOffset="667">813 1317 603,'10'-12'89,"-6"0"-36,-4-6-16,-3 6-11,3 8-25,0 4-1,-1 4-12,-1 10 10,-5 8 2,-4 10 3,-2 10-3,-8 8-3,0 2-5,-1 0-6,-1-2-9,3-1-10,3-9-10,2-6-42,6-6-120</inkml:trace>
  <inkml:trace contextRef="#ctx0" brushRef="#br0" timeOffset="934">1262 850 545,'14'-42'66,"-2"3"-26,-4 3-17,-1 8-2,-3 10 20,2 6-41,-5 6-8,2 6-29,-1 10 29,0 6 7,0 8 1,-4 11 4,0 2-3,-1 10 1,1-3-2,-1 0 1,3-2 2,3-6-1,6-4 3,1-6 3,3-4-3,6 1 3,-1-5-3,-1 1-3,-1-1-2,-2 0-1,-4 0-2,-5 3 3,-5 1 0,-7 4 3,-8 2-2,-7 2 0,-4-2 1,-6 0-1,2-4 1,-2-4-1,3-2 2,6-4-2,1-3 0,5-6-1,6-1-2,3-2-13,1-2-8,2-2-48,5-3-186</inkml:trace>
  <inkml:trace contextRef="#ctx0" brushRef="#br0" timeOffset="1384">1388 812 527,'15'-35'94,"6"-6"-29,13-9-24,8-5-6,10 3 0,3 2-20,3 6-14,-4 8 0,-8 12-1,-5 14-13,-9 10-34,-6 10-18,-9 10-90,-7 4-74</inkml:trace>
  <inkml:trace contextRef="#ctx0" brushRef="#br0" timeOffset="1599">1939 108 467,'19'-24'77,"2"2"-9,3-3-49,4 2 8,4 13 3,5 6-15,3 9-10,3 12-5,1 11 0,2 14-1,0 18 1,-3 24-1,-3 27 1,-3 19 3,-7 14 0,-5 11-3,-9-5 0,-10-12 1,-16-5 2,-17-15 0,-21-14 2,-16-11-3,-16-17 0,-7-16-2,4-12 1,4-12-1,13-12 0,13-8-11,13-8-15,10-2-34,10-2-68,10-10-228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31.1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0 199 324,'8'-14'180,"-1"-4"-71,2-4-40,-3-7-27,3 5 2,2 4-15,4 0-23,5 2-4,7 2-2,5 6 0,3 4 0,1 4-4,2 6-18,-5 4-23,-3 4-30,-5 6-132,-8 2-123</inkml:trace>
  <inkml:trace contextRef="#ctx0" brushRef="#br0" timeOffset="237">22 393 522,'-5'26'41,"10"-10"10,6-10 23,13-8-25,8-2-21,11 0-18,5-4-6,4 4-2,-1 0-2,0 4-13,-7 4-35,-4 2-58,-9 2-180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32.07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15 321 350,'0'-62'68,"-2"3"44,-1 7-54,0 6 2,-1 10-5,2 8-14,1 8-18,1 6-19,0 10-4,3 4-5,4 10 3,6 8 2,7 10 1,7 14 0,5 14 0,2 18-1,-1 12 1,-3 13 0,-3 1 0,0 0-1,-6-11 1,1-9-1,0-12-1,-2-12-1,-2-10-3,-1-12 0,-2-11 0,-5-10 5,-2-7 1,2-12 3,10-14-2,7-14-1,6-14 1,9-16-2,1-16 0,-1-8 0,-2-13-2,-1-7 2,-4 0 2,-9 7-2,-4 17 0,-8 22 0,-6 22 0,-4 18-10,-3 10-67,-2 14-81,-5 12 72,0 12-93</inkml:trace>
  <inkml:trace contextRef="#ctx0" brushRef="#br0" timeOffset="492">1223 770 587,'-1'18'29,"-1"-10"-29,1-7 0,2 4 20,1 7 15,-1 8-12,2 8-8,1 12-5,-1 8-9,-1 8 2,-4 1 1,1-2-4,-2-4 1,-1-7 0,1-6-1,-2-6-7,0-6-15,0-4-27,-2-2-76,2-8-165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32.89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0 909 562,'2'-2'77,"0"-5"6,-2 0-38,2-5-27,-2 5 8,4 4-22,12-5-3,8-1-1,8 0 4,9-2-4,2-1 1,-4 3 1,-1-2-2,-7 1 0,-3 2-1,-6 2-15,-3 0-47,-8 2 4,-2 2-84,1 0-233</inkml:trace>
  <inkml:trace contextRef="#ctx0" brushRef="#br0" timeOffset="275">599 349 483,'-4'-22'58,"6"2"31,1-4-34,4 0-26,3 6-11,3 0-7,7 4-10,4 4-2,1 6-1,3 4-1,-1 6-1,-3 8-13,-8 4-17,-5 8 32,-9 6 2,-7 6 0,-8 4 2,-9 4-2,-5 4 0,-1-3 0,0-3 1,6-6-1,3-4-1,9-8 0,4-6 1,6 0 0,6-2 8,6 0 0,5 4 4,6 0-4,2 2-7,4 3 1,-4 0-2,-1 5 0,-8-1-1,-8 1 3,-9 0-2,-15-2 6,-13-2-6,-14 0 3,-13-2-2,-6-6-1,4-4 0,6-6 0,8-4-6,16-4-9,10 0-13,6-2-108,9-2-90</inkml:trace>
  <inkml:trace contextRef="#ctx0" brushRef="#br0" timeOffset="949">1225 261 395,'4'-16'108,"-1"-2"-15,0 2-44,-2 2-25,2 6-3,-2 4-20,4 4-1,4 6 0,4 7 0,5 8-3,4 9 1,0 8 0,-4 8 0,-3 6 1,-5 6 0,-3 3 1,-4-1 1,-1-2 2,-2-6 1,-2-8-2,2-8 0,0-5 0,0-13-1,0-7 4,2-4 6,-1-7 32,5-11-34,5-13-9,8-16 2,6-22-2,5-20 1,5-10-1,0-4 0,0-1 1,-1 15-1,-5 8 1,-3 16-1,-6 9 0,-7 17 0,-4 14-8,-3 10-91,-1 14 18,-3 18-91,-5 12-111</inkml:trace>
  <inkml:trace contextRef="#ctx0" brushRef="#br0" timeOffset="1401">1897 899 671,'-25'0'0,"5"-8"18,4-6-18,15-10 2,5 7 30,4 3 16,0-2-28,2 1-20,0 4-4,3 9 3,4 4-1,7 9 0,1 2-3,2 11 1,-4 4-4,-5 11 8,-11 7-6,-10 8 6,-14 4-7,-15 4 4,-13-2-3,-5-4 1,-3-8 3,5-7 2,12-11 0,9-10 1,12-8-1,7-6 3,6-4 12,11-6-5,14-4-8,12-4 8,15-4-9,14-5 1,5 3-1,2 3-1,-6 1 0,-4 7-8,-12 3-37,-9 7-23,-13 2-118,-12 4-97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4:35.0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37 1167 344,'-13'-18'51,"3"-2"85,1 0-64,5 0-34,2 6 6,4 2-22,6-1 8,5-2-28,12 1 6,15-7 1,11 6-2,10 0-4,4 5 1,4 2-4,-1 6 0,-2 0-2,-6 2-4,-12 0-17,-9 0 4,-16-6-7,-11-8-48,-14-5-94,-16-6 78</inkml:trace>
  <inkml:trace contextRef="#ctx0" brushRef="#br0" timeOffset="220">378 748 326,'-20'-12'115,"7"4"-24,10 0-66,0 4-25,3 6 1,4 4 13,1 10 47,3 8-25,6 16-7,1 16-7,3 21-10,2 17-5,-1 10-7,-1 10-1,-3 7 1,-3-3-43,-2 2-132</inkml:trace>
  <inkml:trace contextRef="#ctx0" brushRef="#br0" timeOffset="1106">1023 102 401,'-1'-26'79,"1"2"16,0 2-43,0 4-41,1 8-11,1 8 0,2 6 2,5 4 3,6 8 1,9 10 5,4 8-6,2 12 1,4 8-5,-5 13 6,-2 5-5,-2 6-2,-3 10 1,-3 4-1,-5 3 3,2-1-2,-5-4 1,3-6-2,-3-9 3,1-15-3,-1-16-2,-4-16 2,-2-14 3,-1-8 25,-3-10 4,3-6-29,3-12-3,3-14 0,3-12 3,4-12 4,2-11-6,1-3 0,1-2-2,-1-6 1,0-3 0,0 5-7,-1 4-4,-2 8 1,-1 12-6,-3 10 3,-4 14-6,-3 10-6,-1 8-41,-3 7-147,-1 11 139</inkml:trace>
  <inkml:trace contextRef="#ctx0" brushRef="#br0" timeOffset="1783">1666 1302 195,'-1'0'21,"1"0"-19,0 0-2,0 0 13,0 0 23,0 1-20,0-1-6,0 0 11,0 0 8,0 0 3,0 0-6,0 0-12,-2-1-4,2 1 4,0 1 13,0-1-3,0-1 0,0 1 24,0 0-28,-1-3 9,1 3-4,0-1-12,0 1-7,-3 0-5,3-3 5,0 3-4,0 0 4,0 0-4,0 0 1,0 3 0,0-3-2,0-3 0,0 3 0,0 0 2,0 0 0,-1 0 1,1 3-4,0-3 0,0 0 0,0 0-12,1 0-22,-1 0-39,-1 1-12,-1 3 28,-1 0-38,-2-2-51</inkml:trace>
  <inkml:trace contextRef="#ctx0" brushRef="#br0" timeOffset="3258">691 634 351,'-9'-14'31,"3"-7"72,2-1-34,1-2-33,1 5-8,4-3 4,1-1 4,2 3-31,4 0 6,6 2-9,3 4-4,5 4 3,6 6-2,4 6 0,2 6 1,0 8-3,-1 10-1,-4 8 4,-7 11 0,-9 10 4,-9 8-4,-12 7 0,-6 6-1,-9 8 0,-5 2-3,-1-1 3,-1-7-3,4-8 3,0-14 1,4-10 0,4-11-1,4-7 0,6-9-1,3-4-3,8-5-3,7-4 8,15-4 2,12-4 1,15-3-3,12-3 0,4-2 4,-2 1-2,-9-1-2,-9 2 0,-14 2 0,-12 2-2,-11 1-29,-7 3-24,-5 0-82,-3 4 89,-4 5-20,-3-1-141</inkml:trace>
  <inkml:trace contextRef="#ctx0" brushRef="#br0" timeOffset="4299">1606 1366 105,'2'-5'30,"0"4"1,-2-2-19,1-1 8,1 3-2,-2 1 0,2-3-12,-2 3-5,1 0 0,-1-1-1,0 1 0,0 0-5,2 0 0,0 0-8,-2 1-24</inkml:trace>
  <inkml:trace contextRef="#ctx0" brushRef="#br0" timeOffset="7574">1869 1353 188,'-12'4'10,"4"-1"-1,1-2-2,4-1 15,-1 2 10,4-2-15,-1 0 13,1 0 33,1-2 8,-1 1-28,0-2-19,-1 2-7,1-3 5,-2 1-5,0-1 1,0 1-4,1 0 15,-2-1-5,1-1 1,0 0-16,2 3 8,-2-1-6,2 3-2,-1 0-2,1 0-2,-2 0-1,4 0 6,-4 0 3,4 0-7,-2 0-1,1 0 0,1-4-4,3-3-2,4-4-1,3-2 0,8-5 0,4 0 1,7 0 0,4 2 0,1 2-3,3 4 3,-6 4-7,0 8-3,-5 6-6,-4 4 0,-7 8 2,-5 6 7,-10 8 8,-9 4-9,-8 8 2,-7 1 2,-5-5 3,1-2 0,0-8-1,3-6 3,5-8 0,3-6 0,3-4 1,7-4 3,1-4 4,3 0-4,1 0-4,1 0 0,3 0-4,4 2 4,4 4 0,10 2 1,3 6-1,8 6 0,2 3 0,2 4 0,-3 4-1,-4 5-2,-7-3 2,-7 2 2,-7-3-1,-11-4 0,-8-2 3,-11 0-2,-13-4 0,-8-2 0,-6-2 1,-7-6-1,0-4 1,-2-8-1,2-4 1,3-4-1,10-2 0,10 0 0,8 0-1,10 0-4,6 2-9,1 4-29,5 2-160,2 2 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4:15:30.20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94 158 121,'-13'0'141,"3"-4"-94,-2-6-35,4-4-3,-1 2 51,3 2-22,-1 0-15,4 4-4,-1 0 16,1-2-30,0 2 21,1 0-15,-2 0 6,1-2-13,2 2-3,-1-2-1,0 2 3,2-2-1,0 0-1,-2 2-1,8 2-1,7 0 1,12 0 0,15 6 1,13 2-2,11 4 2,4 4-2,-4 8 0,-7 2-1,-9 4-2,-9 4 3,-14 0-5,-11 6 3,-14 4 0,-16 4 2,-16 5 0,-14 3 1,-10 4-1,-5-2 0,-1-2 1,3 0 0,8-2 0,7-1 1,7-3-2,12 0 0,10-2-2,9-4 1,7-4 2,9-4 1,7-4-1,7-6 0,2-4-2,4-4 1,-1-1 0,-6-8-1,-3 1-7,-7-2-115,-4 0 41</inkml:trace>
  <inkml:trace contextRef="#ctx0" brushRef="#br0" timeOffset="565">103 1703 488,'-11'43'98,"3"-18"-48,5-20-40,3-9 22,1 3 70,1-4-102,-2 1 0,1 0-55,-1 11-64,-10 4-77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03.44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740 78 241,'0'-4'56,"0"-3"-8,0-2-31,0 0 25,0 4-15,0-1 11,2-1-10,-2 6-8,0-2 2,0 2 3,0 1-3,-2-3-1,2 3 4,0-2-6,-1 2-5,2-1-4,-1 1-2,-1 0-5,2 0-1,-1 0-2,-1 0 1,1 0-2,0 0 2,0 1 0,0-1-1,0 0 0,0 0 0,-2 0 1,1-1-1,-1-3 0,-3 1 0,-2-1 2,-1 0-2,-4 2 0,-2 0-1,0 2 2,-1 2-2,-1-2 2,5 2-1,1 1 0,1-3 1,1 1-1,1-1 0,-1 3 0,-2-3 0,-2 0 0,-4 1-1,-6 6 1,-3-1 0,-6 2 0,0 3 0,-3 4 0,1-1-1,3 0 3,3-3-4,4 0 4,3-1-4,7-4 1,3 0 1,1-4 0,2 2 0,3-3 0,-3 6 0,0-1 0,0 0-1,-3 4 1,0 2-1,-1 0 1,-3 2 0,1 2 0,-1 0 0,3 0-1,-1 2 1,0-2 0,4 4 1,2 0-4,-1 4 2,4 4 0,1 5 1,0 3 0,2 8 0,2 6 1,0 2-2,-2 4 1,1 2 0,-1 3 0,0 0 0,0 8 0,-3 1 0,3 2 0,-4 2 0,3 2 1,1 1-1,-2-1 0,2 0 0,-3 4 0,1 3 0,0 1-1,2 0 2,2-2 0,2-2-1,-1-1 0,2 1 0,-2 0 1,0 4-1,-1 4 1,-2 1-1,-2 1-1,2 2 1,0-1 2,2-5-2,-1-2 0,2-6 1,-2-10 1,1-4 1,-4-3 2,2-7-2,-1-2 1,-3 0-4,1 2 2,1 4 1,-1 3-3,3 3 0,-4 2 1,4 6-1,0 2 0,2 0 1,0 1-1,1-5 0,-1-4 3,-1-6-1,-1-2 2,0-4-3,-1-1 4,-1 1-2,1 2 1,-3 4 2,-1 4-1,0 9 8,-1 3-7,0 0-2,1-2-4,2-6 2,-1-10 0,6-8-1,0-8 2,0-7-2,-1-3-1,1-2 1,-2-2 1,2 0-1,-4 2 0,2 4 3,-5 2-2,0 6 2,0 1-4,-2-3 0,3 0 1,0-7 0,2 0 4,1-3-5,-1 0 0,1-2 0,-2 0 5,3 2-5,-1 0 0,1 2 0,0-2 0,-2-2 2,2-2-2,0 1 1,0-8-1,0-2 0,2-5 0,-2-2 0,0-4 1,0-2 0,0-2 15,0-2-7,0 0-2,0-2-2,-2 4-4,2-2 1,0 0-2,0 0 0,0 0 0,0 0 0,2 0 0,-2 0 0,0 0 0,0 0 0,0 0-6,1 0 6,-1 2-2,4 2 0,2 0 4,4 2-2,4 2 0,4-2 0,5 0 0,3 0 0,6-2 0,3 0 0,3 0-1,4-2-1,-1 0-1,3-2-4,-2 0-2,-1-2 6,0 0-2,-2-4-4,-6 0 4,0 0-2,-5 0-1,-4 2 4,-4 0 2,-3 0 2,-6 2 0,-4 0-1,-2 0 1,-1 2 0,-4 0 0,1-2-1,-1 2 0,0 2 0,0-2 1,0 0-7,2 0 3,-1 2 1,1-2-8,1 2 3,-1-2-10,0 2-3,-2-2-22,1 2-54,-2-2-144</inkml:trace>
  <inkml:trace contextRef="#ctx0" brushRef="#br0" timeOffset="6008">734 834 310,'0'-14'59,"-2"0"-25,-3-3-21,2 5-3,1 2 27,0 2 0,1 0 6,-1 2-8,2 2-2,0-2-23,0 1 18,0-2 11,0 1-29,-1 0 15,-1 3-17,0 0 5,-1 1-3,1 0 1,0 0-8,1 4-3,1-4-2,0 4-3,0 2 3,-4 10 1,2 11 2,-1 12-1,-1 13 1,-2 15-1,3 5 1,2 2-1,1-2-1,1-4 1,1-5 3,-1-9-3,1-10 0,-4-6 2,2-12-2,0-8 0,0-6 0,-1-6 0,1-4 0,0 0-4,0 0-19,0 0-14,0 0-38,0 0-162</inkml:trace>
  <inkml:trace contextRef="#ctx0" brushRef="#br0" timeOffset="14107">737 3176 253,'0'0'60,"-1"0"-15,-1-4 4,-2 0-16,3 2-9,-2 0-9,1 2 6,2-2 33,0 2-34,-2 0-18,2 0 20,0-2-20,-2 2 16,-1-4-2,-2 2 0,0-4 2,-2 0-2,1 2-12,3-2 2,-3 2 2,3 0-3,3 1-1,0-1-4,5-6-3,6-4 0,7-4 1,6-5 2,8-4-5,5 3 3,1 4-1,-3 6-4,-1 4-6,-6 10 1,-6 6-5,-7 10 0,-7 8 16,-8 11 1,-4 4 2,-8 9 0,-4 3-2,-3-3-1,-1-4 1,-2 0 2,2-8 1,3-4-3,1-6-1,0-4 1,5-4 2,0-4-1,3-6-1,3-2 0,2-2-1,2-1 1,1-3-3,1 1 2,4-1-1,3 3 0,7-3 2,5-4 0,7-3 2,7 0-2,2-5 0,4-1 3,2-1-3,0 2 0,-2 2-1,-5 2 0,-3 4 1,-7 2-1,-10 2 1,-5 4-1,-5 0 0,-5-4 1,-1 2 0,-1 1-1,-3-3-1,0 1-16,-4 3-3,2 0-70,3-2-95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18.89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50 76 324,'0'-12'70,"-3"-4"-4,2 2-8,-3 2 1,2 2-16,1 4-11,1 2-5,0 2-18,0 2-7,0 0-2,1 0 8,-1 8-8,0 6 0,2 14 1,-2 16 8,-2 18-4,-2 14 10,-2 15-7,-2 9-4,0-2 0,1-5 0,2-11-2,3-16 2,4-18-1,1-12-2,2-12-1,-1-10-1,-1-4 0,-3-6-4,1-2-10,-2-2-25,1 0-109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19.7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189 3247 439,'-2'-16'88,"-3"-2"-20,-2-2-37,1 4-15,1 6 3,-1 4-10,3 2 0,0 2-8,-4 4 0,-3 10 0,-6 8 0,-4 12 1,-5 12 0,1 11-1,4 4 1,3 6 0,7 3 0,7 2-2,6-2-1,9 0 1,8-3 4,5-5-4,8-6-2,6-8 1,4-8-3,8-14 0,2-14-4,4-14 0,0-16-9,-7-14 16,-7-6 2,-11-8-1,-12-10 0,-11-7 2,-12-11-2,-10-8 2,-8-8-2,-14-2 12,-7 4-3,-7 13-9,-1 15 1,3 16-1,9 20-5,8 20-42,10 16-29,10 18-96</inkml:trace>
  <inkml:trace contextRef="#ctx0" brushRef="#br0" timeOffset="1018">1761 3434 137,'-11'6'341,"-3"-6"-275,1-4-19,0-4-18,1 0 8,5 3 4,1 0-24,0 1 9,2-2-9,-2 2-3,3 0-7,0 0 1,1 0-3,0 2-1,1-1 9,-1 2-7,1-2 7,-1 2-2,0 1 3,0 0-2,2-3-2,-1 3 0,1-1-2,-2 1-3,2 0-3,0 0-2,0 0-1,0 0 1,0 0-3,2 0-10,6 1 7,7-1 5,12 3-2,9-3-10,8 4-4,3-3 7,0-1 7,-6 3 0,-6-1 3,-3-4-1,-6 2 1,-9-4-2,1 1 2,-7-2-1,1-1-3,-2-5-4,0 1-4,-2 1-4,-1 0-3,-2 1-9,0 4-19,-5 1-51,0 3-191</inkml:trace>
  <inkml:trace contextRef="#ctx0" brushRef="#br0" timeOffset="1523">2396 2960 588,'22'-25'54,"-7"0"-24,-1-1-30,0 8 0,1 12 3,-2 4 4,0 2-2,-5 6 5,-5 12 7,-3 14-2,0 18-5,-3 15-4,-1 13-4,0 6 0,2 2-1,2-2 0,2-1-1,2-9-2,2-4-23,-1-8-29,-2-8-100</inkml:trace>
  <inkml:trace contextRef="#ctx0" brushRef="#br0" timeOffset="2549">2495 93 234,'-10'-6'60,"1"-2"8,0-2-22,0-2 12,1 4-8,1 0 11,1 0-30,-1 2-14,0 0 9,2 2-11,-2 0 3,1 0-3,0 2 1,2 0-2,1 0-11,0-1-3,2 3 0,1 0-3,0 0-1,1 3-3,2-1 4,1 0 3,5 0 0,4 2 0,9 0 1,6 0-1,10-2 1,11 0-2,8 2 2,5 0 0,5 0-1,3 2 0,-5 2 0,-1 2 0,-5 0 0,-5 0-1,-7 0 1,-7 0-1,-8-2-2,-9 0-1,-8 0 3,-5-4 0,-7 0 1,-1-2 2,-4-2-1,2 0-1,0 0 2,0 0-2,0 0 1,0 0-1,0 0 0,-1 2-1,-1 2 1,2 4 1,-1 6-1,-3 4 0,1 8 1,-2 4-1,3 4-1,0 5 1,2 4 0,0 6 2,2 7-3,-2 10 2,2 15 0,-2 9-1,3 8 0,-1 8 0,-1 4 1,2 2-1,1 5 0,-1-1 0,3 1-1,-1-5 1,2-2 0,-1-5 1,1-5-1,-4-4 0,-3 2 1,-3 1-1,-3-1 1,2-2-2,-3 2 1,2-3 0,0-3 0,-2 2-1,2 0 1,0-3 0,0-1 0,3-8 0,2-6 0,0-6 2,0-3-2,0-5 0,4-2-1,-2-6 1,-1-2 0,2-2-1,0-4 1,0-4 0,-3-2 2,1-1-2,-1-7 1,0-2-1,-1-2-1,1-4-1,0-2 2,-3-4 3,3-6-3,0-4 0,-1-4 1,1-2-1,0-2 10,1 0 0,-1 0-5,0 0 3,-1-2-2,-1 2-4,-1-2-1,-2 0 0,-1 2-1,-1 0 0,-3 2 0,0 0 3,-4 2-3,-4 0 2,-4 6 4,-6 4-2,-9 6 3,-6 6 1,-6 9 3,-4 2-3,-4 3 1,0-1-9,-1-1 4,-1-2-3,1-4-1,-1-6 0,2 0 0,4-6 2,6-6 0,12-2-2,10-6-2,8-4-5,7-2-10,5 0-2,4-2-68,1 4 4,3 8-155</inkml:trace>
  <inkml:trace contextRef="#ctx0" brushRef="#br0" timeOffset="5059">4385 295 271,'4'-3'53,"-3"-1"16,-1-4-41,0-1 7,-1 4-14,1 2 17,0-1-9,3 0-15,-2-2 2,2 2-2,3 0 10,-3 0 3,0 1-1,-1 0-7,-2 2-11,0-4 1,0 3 0,-2 0-4,0 0 1,2 2-5,0 0 0,0-2 0,0 2-2,0 0 0,0 2 1,0-2 1,0 0-1,-1 0 1,1 2-1,-2-2 0,-2-2 1,-3 0-1,-7 2 1,-3 0-1,-1 0 0,-4 2 0,-1 0 0,1 0 1,0-2-1,1 2 1,2-2 0,3 2-1,-1-2 0,2 0-1,-2 4 2,-1 0-2,0 4 1,-4 1 0,2 2 0,0 1 0,1-2 0,1 3 2,1-1-4,4-2 4,1 0-1,2-5-1,2 2-1,-1 1 1,3-2-3,1 4 3,0-1 0,-1 6 0,3-3-2,2 0 2,1 0 0,0 2 0,1 0 0,1 2 0,-1 2 0,1 2 0,0 0 1,-2 0-1,0 2 0,0 2 1,0 5-1,-2 0 0,4 5-1,0 7 0,-1 0 1,3 2 0,1 3 2,0-4-2,0-2 0,-2-2 0,2-2 0,-3 0 0,0-1-1,-2 2 1,0 3 0,-2 5 0,-2-1 2,4 4-1,-1 2-1,1-2 0,1-2 0,3 1 2,-1-3-2,-1 2 2,-2-2-1,-2 4 0,-1 0-1,-1 3 0,3-1 1,-2 0-2,3 2 1,-2-2 0,2-2 1,2 0-1,-4 0 0,2 0 0,-2 5 0,-1 1 1,-2 8-1,1 4 0,1 4 0,0 2 0,1 3 0,0-3 0,2 0 1,-2-4-2,1-1 2,-1-9-1,1-8 2,1-4 0,0-4 0,0-2-1,0 0-1,1 0 0,-1 4 0,-1 3 1,-1-2 0,1 5 0,-5 1 1,3-1 1,-1 4 0,1-4-2,0 2 1,0-3-2,3-2 0,0-2 0,2 3 1,1-4-1,-2 6 0,1 2 0,-2 2 0,-2 0 1,-1 3-1,-2-5 2,0 0-2,-2-4 5,2 0-3,-2-4 0,3-2-1,-2-1 0,3-4 0,2-1-1,-1-1 1,0-3-1,0 0 1,-1-2 0,0 2 0,-1 0-1,1 0 0,0 0 0,-1 0 1,3-4-1,-1-2 0,0-3 2,2-3-2,-1-2 0,-3 0 0,1 2 1,0 0-1,-3 4 0,2 0 1,1 0-1,-3 2 0,3-2 1,0-4 0,1-2 0,0-4-1,1 0-3,1-4 3,0 0 0,0-2 0,0 0 0,0-2 0,0-2 1,0 3-1,-2-6 0,2 4 0,-2-5 2,2 1 3,0-1-2,2 0-2,-2-1 0,2 1-1,-2 0 0,0 0 0,0 0 0,0 0-2,0 0 1,0 0 1,3 1 0,1 2 1,3-2 1,9 2-2,4-2 0,6 2 1,8-6-1,1 2 0,3-2 0,1 2 0,-3-3-3,-1 2 3,-1-1-4,-6 3 1,-2-1 3,-4 1 0,-6-3 1,-3 3-1,-6 0 0,0 0 0,-5-1 0,-1 2 0,-1-2 2,0 2-2,0-1 0,0 0-1,0 0 1,0 0 0,0-1-1,0 1-20,2 0-14,-4 0-24,4 1-119</inkml:trace>
  <inkml:trace contextRef="#ctx0" brushRef="#br0" timeOffset="8517">6425 225 123,'-5'-2'24,"2"-2"19,-2-2-13,0 5-18,-3-4-8,1 3 0,0 0-4,0 0-1,3 2-5,-2 2 3,3-2 3,0 2 2,3-2 22,0 0 29,0 0-1,0 0-1,-2-2-35,0 0 23,1-2-4,-2 0 5,-3 0-33,3 0-1,-2 0 18,-2 0-15,2 0 14,-1 0-8,-1 0-5,1 0 4,0 2-11,2 0 5,0 2-6,2 0 2,2 0-4,0 0 0,0 0 1,2 0 9,-2 0-9,1-2-1,5 0 2,2 0-1,4 0 0,3-2 0,3-2-1,-2 2 0,5 0 0,-3 0 0,1 2 0,-1 2 0,0 0 0,-1 2 0,-2 0 0,-2 0-2,-3 0 2,0 2 0,-1 0-1,-1 2-1,-1 0-2,0 6 2,-2 0 2,-2 6 0,0 4 0,0 4 1,-3 6 0,0 5-1,0 1 0,0 2 0,-1 4 1,-2 0-1,1 4 0,-3 6-1,0 2 1,-4 4 1,3 3-1,-4 3 2,2-2-3,-2 0 3,3 3-1,-2-2-1,3 6 0,-1 3 0,-2 0 1,3 2-1,-1 3 0,1-5 1,-3 0 0,3 0 0,-5-2 0,1 3 1,-1 1-2,2 2 1,3 6-1,-1 2 0,2 5 1,2 1-1,-2 2 0,-1-2 1,0 3 1,-4-1 2,-1-2 0,-3 4 2,-3 1-4,3-1-1,0-2-1,-1 0 0,0-2 1,0-3 0,-2-3-1,2-4 0,-1-2 0,-1 1 1,2-5 3,1-2-3,2 0 2,2-4-3,5-1 0,0-5-2,0 0 1,2 2 1,-1-2 0,0 0 1,-3-2 0,-1-1-1,-2-7 0,0-4 0,0-8 1,1-2-2,2-3 1,3-4 0,1-3 0,0-2 0,2-3 0,1-3 0,-3-2 0,1 0-1,-2 0 1,0 0 0,-3-2 0,0-2 0,0 0 0,0-4 0,1 0 1,-1-2-1,3 0 0,-3-4 0,0 2 2,0 0-2,-1-2 0,-2 0 0,0 2 0,-2-1 1,-1 0-1,-2 1 1,-2 2-1,-5-2-1,-1 0 1,-4-4 3,-6 1-2,-4-4-1,-5-1 0,-1 0 1,0 3 4,2-2 1,5 2-6,7 1 0,7-1-1,9 4-16,6 1-29,9-1-69,8 0-228</inkml:trace>
  <inkml:trace contextRef="#ctx0" brushRef="#br0" timeOffset="10399">7547 2106 499,'-9'-6'75,"3"-4"-29,2-4-16,6 2-13,1 4 13,5-2-4,6 0-13,4-2-5,4 2-8,5 2-1,3 4 0,-2 0-2,-4 6-12,-6 0-28,-7 2-29,-7 6-58,-11 4-170</inkml:trace>
  <inkml:trace contextRef="#ctx0" brushRef="#br0" timeOffset="10626">7509 2425 467,'-6'22'84,"-1"-10"-75,11-12 7,5-4 11,8 2 21,7-2-37,7-4-3,4-4-4,1 0-4,2 0-2,-1 6-51,-5 4-164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31.07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764 113 147,'4'-5'179,"-3"-4"-136,1 1 3,-4-2-11,-2 2 12,0 2 18,1 0-33,-6 0-6,4 0-2,0 2-10,-2 2-4,2 0 0,0 0-6,-1 0-1,-1 0-2,-2 0 0,-1 2-1,-3-2 1,-3 2 2,-1-2-3,-4 0 2,1-2 1,0 0 0,1 0 0,-4 0 2,2 0-3,-1 2-1,0 0-1,-1 2 0,0-2 1,-1 4-1,1 0 0,3 2-1,0 2 2,1 4-1,4 0 0,-2 4 0,1 0-1,-1 4 1,2 2 0,2 5 0,3-2 0,2 8 0,6 2-2,2 3 2,3 9 2,4 5-2,5 12 1,-1 6 3,3 9-4,-4 5 0,-2 2 0,-6 2 0,-5 5 3,-4 0-3,-3 4 1,-1-3 0,3-4 0,3-1 0,5-6 0,2 0-1,3-3 3,1-2-3,1 1-1,-2-5 1,-5 2 0,-5 0 4,-3 3-2,-5-1 5,-4 4 2,0 0-7,-3 2-1,-1-2 1,-1 5-1,2-3 0,1 0-1,4-2 0,4-3 1,2-5 2,4-2 1,0-4-3,0 2 0,-1-1 1,0-3-2,0 2 1,-3-2 0,2 0 0,1 2 2,1 6-2,2 3 3,3 3-3,1 0 1,1 2 1,-1 0-1,3-5 2,1-5-2,0-2 2,3-6 1,2-6-4,2-6 0,-2-2-1,0-3 0,0 1 1,0 4-1,-1 2 0,1 6 0,21 139 0,-27-165 0,-3 0 1,-1 2-1,-1 0 0,-1 32 1,-1-3-1,-3-9 1,5-12-1,-1-10 0,4-14 2,1-4 1,-3-6 0,2 0 0,-4 0 1,0 2-1,1 2-1,-2 0-1,-3 2-1,2-2 0,0-2 0,1-4 1,1-2 1,2 0 2,0-4 14,0 2-3,0-2-4,0 0 2,2-4-5,-2 2-3,1 0-3,1-4-1,2-2-1,-1 0 0,5-4-1,7-4 0,7-2 1,6-4-1,11 0-3,8-4-2,8-2-3,3 1-2,5 2-4,1 3 0,-2 8 1,-5 2-6,-7 5 2,-8 5-1,-10 4 2,-8-2 5,-8 4 1,-6-4-1,-7 3-7,-1-3-37,-4 1-128</inkml:trace>
  <inkml:trace contextRef="#ctx0" brushRef="#br0" timeOffset="2460">3190 186 234,'-10'-5'74,"0"0"-25,2-5-19,1-2-2,2 2 16,0 2 22,0-2-18,2-1-23,-1 1-2,0 2-7,0 2-5,2 1 2,-1 0-3,-1 1 0,3 0-5,1 0-2,-2 2-3,2 2 0,2-2-1,3 2 1,7-2 0,8 0 1,12-2-1,6 2 0,5-2 0,1 2 0,-4 0 1,-5 2-1,-7-2 0,-4 2-1,-6 0 0,-4 4 1,-3-2 1,-2 2 0,1 2-2,-3-2-1,0 0 0,-1 2 1,-1 0 1,0 2-1,-2 2 0,-1 2-1,-1 4 2,-1 2 1,0 6 0,-1 2-1,-1 5 0,-1 5 1,1 6-1,-3 8 1,2 10-1,-4 12 0,-2 4 0,2 11 1,-2-1-1,1 2 0,1 2 0,2 3 1,2 3 0,1 2 0,0 0-1,2 3 0,-2-3 1,2 0-1,-1 1 0,1-1 1,-2 2 1,-5 9-1,1 0 0,-8 4 2,-2 1 0,-4 1-2,1-5-1,1-2 2,3 0-2,5 2 3,4-3-3,3-3 0,6 0 1,0-4 0,0-1 0,-2-3 2,-2 4-2,-4 7 4,-5-1-4,-3 2-1,-1 1 2,-1-5-2,4-6 0,2-5 0,6-7 0,4-8 0,8-8 2,-1-10-1,2-8 2,-3-4-2,-6-8 3,-2-3 1,-4-3-1,-2-2-4,0-4 0,1-6 0,1-4 4,1-6-4,1-2-2,3-6 2,-2 0 1,2 0 1,0-2-2,-3 0 2,-2 2 0,-3 0 0,-4 2 1,-3 2 4,-7-2 3,-1 0 1,-5-2 3,-8 2-7,-3-2 4,-7 0 2,-2 0-8,-3 4-5,1 0 1,2 2 0,5 4-2,4-2-5,4 5-23,5-2-42,5 7-67</inkml:trace>
  <inkml:trace contextRef="#ctx0" brushRef="#br0" timeOffset="35355">1782 1028 244,'3'-4'34,"-2"0"5,-1-2-17,0 0-17,0 4 9,0 2 5,3 0 6,-3 0-5,1 2 5,-1-2 27,0-2-2,-1 0-11,1-3-7,-3 0-6,0-1-11,0-1 0,-2 3-5,1 1-5,0 1-2,1 0 2,0 2 1,2 0-4,-2-3-2,-3 3 1,-2 3 1,-4-3-1,-1 4-1,-6 2 0,-2 2 0,-4 3 0,-4 10 3,0 5-2,-5 8 0,0 4 1,3 6-2,3 4 1,2 2-1,8 2 0,4-1 1,10-4-1,2 2 0,5-3-1,7-2 1,5-2-1,4-6 0,2-5-3,3-5 2,1-8-5,-2-7 5,2-2 0,1-9 2,0-2-1,-3-5 2,1-4 0,-3-4 0,-1-3-1,-2-2 1,-2-3-1,-1-2 1,0-1-3,2 0 2,-2 0 0,2-2 1,-2-2 0,0-2-1,-5 2 2,-4 0-2,-3-1 1,0 4 0,-6 3 1,0 3-1,-3 3 1,-4 6 0,-4 4-1,-4 6-1,0 0 0,-1 4 0,3 2-2,4-2-5,5-2-19,4 2-40,3 0-60,3 2 6</inkml:trace>
  <inkml:trace contextRef="#ctx0" brushRef="#br0" timeOffset="36968">1868 3819 385,'-4'-24'76,"-5"0"-17,1-2-24,-1 4-6,3 8-1,0 0 0,3 1-7,-2 4-5,2 3-3,0-1-2,0 6 3,-4-1-7,-2 2-2,-6 6-3,-6 4 1,-8 6 3,-3 8 1,-3 8-4,-2 6 2,2 4-4,7 2 0,1 2-1,9-4 1,4 3-1,4-5 0,2 0 0,5 0 0,3-2 0,3-2 0,2 0-1,7-4-1,3 0-2,3-1 2,2-3 0,2-2-2,1-7 2,-1 0 1,1-7 1,3-4-3,0-6 2,3-6-3,3-5 3,0-2-3,-1-6 4,-3 2-1,-1-3-1,-3-3 0,-3 3 2,-6-2 0,1-4 0,-6-4 0,-4-6 2,-2-6-2,-4-8 0,-6-10 0,-2-2 1,-2-4-1,-5 1 0,-2 11 0,-1 12-1,3 12-12,0 18-72,0 18-165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2.2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 39 290,'2'-6'53,"-1"-2"-17,3 0-2,-1 2 36,-1 2-11,-1 1-20,-1 2 1,0-2-22,-1 3-11,1 3-7,-3-2 2,0 6-4,-3 4 2,1 2 0,-3 5 3,1 1-3,2 3 1,-2 3 1,4-1 7,2 4-8,-1-2-1,2 0 0,3-2 11,2-4-7,2 0 3,1-2 8,4-4-14,3-2 13,0-4-14,2-1 1,1-4 3,2-3-4,-2-2 0,2-2-1,-3-2 12,-2-3-13,-3-2 2,-4-5 0,1 0 1,-5-6-1,0 0 0,-1-4-2,-1 0-10,-4-4 11,1 2-10,-5 2 10,-1 1-6,-5 2 8,-2 5-1,-2 4 0,-3 3-18,2 4 18,1 4-11,-1 6-13,2-2-6,2 5-23,1 5 9,2-1-28,5 2-17,2 2-73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10.3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65 611 295,'-7'-2'40,"-2"-4"-13,0-2 15,1 0-13,2 0 30,-1 0 4,2 0-25,0 2-2,0 0-3,4 2-1,-2 1-7,3 2 0,0-1-1,0 2 22,0 0-45,0 0 3,0 0-4,0 0-3,3 0-7,1-2 9,9 0 1,9-2 0,10 0 1,5-2-1,1 0 3,-1 2-3,-7-1 0,-6 1-1,-8 3 1,-6 1 0,-3-2 0,-7 2-4,0 0 1,-2 2-10,0-2 1,1 0-14,-1 0-16,2 1-27,0 3-103,0 5-37</inkml:trace>
  <inkml:trace contextRef="#ctx0" brushRef="#br0" timeOffset="460">719 162 435,'-8'-16'49,"-4"-2"-9,0 1-19,0-1-9,2 13 15,6-1-9,1 6-2,0-4-10,6 4-3,-3-3 1,1 3 9,-1-1 8,2 1-6,-2 0-2,0-3 0,1 0-12,1-4-1,3-3 0,5-2 0,3-2 0,4 4 0,4 1-1,3 4-4,0 5-3,-1 6 1,-3 6-1,-4 11-2,-2 6 5,-7 10 0,-7 7 0,-7 4-1,-3 2 4,-5 0 2,-2-8 0,-1-6 0,1-5 0,2-9 0,2-9-1,4-4 0,6-5 1,-1-4-1,4-2-5,4-2 3,2-3 3,8 1 2,8-1 0,6-1-2,4-1 0,3 3 0,0 4 0,-3 7-2,-4 7 2,-4 5 0,-8 10 0,-2 7 0,-7 8 1,-6 4-1,-6 6 1,-3 2 1,-5-3-2,-4-5 0,-5-10-1,-1-6 1,-4-8 2,-5-8 0,-3-4-1,-3-6 1,-1-6-1,-1-8 1,3-6-2,4-8 3,1-1-3,5 0 0,5 1-8,6 8-51,5 5-104,-1 14 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12.20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165 148 273,'-6'-16'52,"-3"2"-8,1 0 11,-2-2 0,1 4-3,3-2 8,1 2-21,0 0 5,2 0-18,-1 2 8,2 4-15,2 0-7,0 2-11,0 4-1,0 0-5,0 0 3,0 4 2,0 3-1,2 6 1,-2 7 1,0 8-1,0 6 0,-3 8 2,0 6-2,-3 6 1,3 6 1,-2 3-2,0-3 1,-2 0-1,1-6 1,-4-8-1,0-4-1,1-6 1,1-5 0,2-8 0,-1-5 0,1-3 0,3-3-1,0-6 1,3 2-1,0-4-2,0 2 1,2 0-2,1 0 1,5 0 1,8-2 1,5 0-1,9-4 2,7-2-1,6-6 1,4 0-2,0-4 3,1-2-1,-1-1 1,-4 2 0,-2 1-1,-7-3-1,-5 4-8,-7 3-6,-7-1-8,-5 5 9,-6 0-4,-4 0-84,-6 2-88</inkml:trace>
  <inkml:trace contextRef="#ctx0" brushRef="#br0" timeOffset="623">398 465 342,'-3'-2'91,"-1"-2"-51,-1 0-24,0 6-10,-2 10 43,0 10 3,-1 12-26,-2 14 0,0 8-13,2 13 4,3 7-2,1 6-6,1 2-3,3 0 4,2-8-7,-1-7 0,1-11 3,0-10-6,-1-14 4,1-8-4,-2-10 1,0-6 1,0-4-1,-2-6-1,2 3-2,0-3-16,-1 0-31,-3 1-117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14.50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185 186 380,'0'-2'76,"0"-4"-17,-1 0 3,-1 0-22,1 0 0,-2 0-18,2 2-2,-2 0-10,3 0-7,0 4-2,0-2 2,-2 2-2,2 0-1,0 0 0,0 0 1,0 0 0,0 0 0,0 0 0,2 0 0,-2 0-2,0-2 0,0-2 0,3-4 0,4-6 0,6-2 1,6-4 0,2 0 0,3 2 0,-3 4 0,-2 3 0,-3 4-4,3 3 1,-5 2-4,3 4 2,-2 4-4,-1 4 0,-6 4 1,-3 8 4,-5 6 2,-7 4 2,-4 8-3,-6 4 3,-3 2 0,0-2-1,0-2 1,3-5 0,2-7 0,2-4 1,1-4-1,1-6 0,-1-2 1,4-6-1,1-2 2,4-4-2,1-2 1,2 0-2,0-2-1,3 0 0,4-2 2,6-4 0,7 0 1,8-2-1,8 2 0,0 2 0,3 6-1,-4 2 1,-5 6 0,-5 4-2,-6 4 2,-6 4-3,-5 8 3,-8 6 0,-5 8 1,-8 3-1,-6 7-3,-6 0 3,-3 0 0,-2-6 0,-3-2 0,-1-8 1,0-8-1,1-9 0,1-8 10,1-8-4,3-8 5,2-4-6,3-8-1,3-3-3,1-4 1,3 2-2,-1 2-1,0 6-25,-3 10-54,-3 16-165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47.7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202 398 181,'-13'-5'3,"4"3"-3,2-4-49</inkml:trace>
  <inkml:trace contextRef="#ctx0" brushRef="#br0" timeOffset="424">231 247 271,'-9'-8'71,"1"-4"-19,2-2-3,-1 2-3,3 0-5,1 4 1,-1-2-17,1 3 5,0 2-15,-1 0-6,3 1-2,-1 4-2,-2-4 9,3 3-3,-2-3-6,1-1 1,2 1-1,-1 0 0,4-3-2,7-4-3,5-3 0,3-1 0,7 0-2,1 3 2,-3 6 0,0 8-1,-1 7 0,-2 2 0,-4 10-1,-2 2-3,-8 9 3,-2 7 2,-8 5 0,-3 2 0,-6 0-3,0-6 2,1-6 0,-1-6-1,2-10 2,1-6 0,4-5 1,1-4-1,5-6-1,4-5-2,3-6-4,4-8 5,8-7 1,4-3-6,3-4 5,3 0 0,-3-4 0,0 4 2,-7 0 0,-5 1 0,-4 3 3,-3 5-2,-4 0 3,-1 7 4,-2 6-4,0 4 1,-2 4-5,1 4-2,1 2-5,-2 8 5,-1 9 1,-2 8 1,-2 13 2,-2 11-2,3 7 0,2-2 1,7-2-1,1-8 0,6-4 1,4-5-1,3-10 0,0 0 0,4-6-1,0-5 1,-2-3-3,-1-1-9,-3-5-21,-2-1-31,1 1-80,1-1-126</inkml:trace>
  <inkml:trace contextRef="#ctx0" brushRef="#br0" timeOffset="1547">294 1155 358,'0'-14'123,"-4"2"-28,1 0-40,0 2-14,-1 6-18,3 2-19,1 2-4,-2 4 0,2 8 2,-1 8-1,1 10 0,0 9-1,1 7 1,2-1 0,3 2-1,2-3-2,0-2 1,2-4-4,4-6 2,1-8-6,3-3 3,3-10 2,2-7 3,0-8 1,2-7 0,-3-8 0,-5-5 1,-3-6 0,-3-4-1,-5-6 0,-1 0 3,-3 2-2,-2 4 1,0 8 0,0 5 1,-2 7-1,2 6-2,0 7-2,4 1 2,2 4-1,6 4 1,2 6 0,2 4 1,0 6-1,-2 6 0,-2 0 0,-2 6 0,-1 0 0,-6 0 0,-3 0-2,-5-2 2,-5 3 0,-6-6-1,-4 6 1,-3-1 0,-3 2 1,-5-2 2,1 2 0,2-4 4,1-4-7,4-2 3,1-4-1,4-8 3,1-2-5,3-1 0,3-6 1,1 1-1,1 0-1,3 0-8,-3 2-15,1 7-22,-2 2-89,-2 6-59</inkml:trace>
  <inkml:trace contextRef="#ctx0" brushRef="#br0" timeOffset="2590">20 2599 349,'-5'-4'61,"0"-2"-12,2-4-28,-3 0 6,5 2 11,2 2 1,-1 2-22,3 0-16,1 0 0,6 4 0,5 0 1,9 2-1,7 0-1,9 2 1,5 0-1,4-2 0,-1-2 0,0-2 0,-8 0-1,-11 0 2,-8 0-1,-10 2 4,-9-2 1,-5 0-5,-6 2 0,-6 0 1,-5 2 1,-3 4-1,0 4-1,-4 4 0,3 6 2,1 4 4,1 2-1,2 6-3,3 0 6,2 3-1,4-2-4,4-1-1,4-3 2,6-7-3,5-2-1,6-6 3,4-4 2,5-4 0,9-2-4,5-4-1,7-2 0,2-4 2,1 0-2,-1 0 1,-3-2-1,-7 2 0,-2 2 0,-9 0 0,-5 4 0,-5 0-3,-3 0-2,-4 2-4,-1 0-7,-2 0-13,-3 2-47,-2 4-62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51.43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 21 375,'-3'-4'95,"2"0"-42,-2-3-25,0 4 6,2 3 3,2-3-22,2 6-2,0-2-2,1 5 10,6 5-12,4 7 4,-1 7-9,2 8 1,-2 7-2,-3 4 1,-1 4 0,-2 2-4,-2-2 1,0-4-1,0-5 1,2-11-1,-3-10 1,0-9 0,-2-2 1,-1-5-1,-1-4 1,0 2 0,0-7 1,0-1-2,0-3 0,0-10-2,0-1 1,0-3 0,2-6 0,1-1 0,4 0 2,0 2-2,1 2 0,2 6 0,0 6 0,0 4 0,-2 4 0,1 2 0,-1 6 0,0 0 0,-1 4 0,0 4-1,-1 2 3,1 6-3,0 4 2,0 6-2,-1 6 2,1 2-1,3 6 0,1-3 0,5-1-1,0-6 1,3-5 0,-1-8 0,-1-5 0,-2-8 0,-3-4 1,1-4-1,-1-7 1,1-3 1,-3-5-2,1-6 0,0-7 2,-3-4-2,-2-6 0,-2-4 0,-1-2 0,-3-4 5,-1 4-4,-1 6 2,-2 6-3,-2 14 0,3 8-10,1 10-50,0 13-28,4 10-346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44.03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1097 593 300,'-7'-8'72,"0"-4"-5,2-2-20,2-2 10,1 0 15,1 0-37,1 0-14,1-2 4,-1 4-6,2 2-1,-2 2-7,0 4 12,-2 0-9,-1 2-8,-4 2-2,-3 2-4,-5 6 1,-3 6-1,-5 10 2,-3 6 0,0 4-1,-1 4-1,0 4 1,2 0-2,0-1 1,0 1 0,3-7 0,1-2-3,2-5-6,4-6-2,0-2-4,2-2-4,-1-4 3,3 2-21,-1 2-49,2 0-67,2 0 25</inkml:trace>
  <inkml:trace contextRef="#ctx0" brushRef="#br0" timeOffset="374">687 679 450,'-1'-29'83,"-3"-2"-30,2 3-35,4 0-14,8 6 1,9 6 7,4 2-1,7 6-3,5 6-1,5 10-4,4 8 0,2 8 1,1 6-3,-3 6-1,-6 5 2,-4 0 0,-8 4-3,-4-5 1,-3-2 0,-8-8-2,-2-6-7,-1-8-10,-1-2-18,1-4-68,7-4-67</inkml:trace>
  <inkml:trace contextRef="#ctx0" brushRef="#br0" timeOffset="774">1662 120 576,'-4'-34'77,"-4"2"-26,-6 4-20,4 10-2,2 10-8,4 8-20,4 14 9,2 16 7,2 22-6,2 22-6,4 20-2,6 15-2,-3 1-1,2 0 0,-4-10 1,-1-11-1,-3-11 0,-1-16-7,-2-12-6,-2-14-6,-4-9 0,1-12-5,-5-7-24,0-3-52</inkml:trace>
  <inkml:trace contextRef="#ctx0" brushRef="#br0" timeOffset="1996">128 471 393,'-6'-20'86,"-4"2"3,-1-2-45,0 4-4,4 4-8,1 3-14,6 6-8,0 1-9,0 2-2,3 4 0,1 8 1,-1 6 2,-1 14 2,-4 10-1,-5 14-2,-4 12 3,-2 7-3,-1 1-1,-1 0 0,3-2 2,4-4-1,3-8-1,4-5-2,4-13 2,4-12 1,4-10-1,4-8 0,5-10-1,3-4-4,8-8 3,2-4 0,4-8 0,1-2-4,4 0-25,0 0-16,-3 0 39,-5 8-65,-7 4-56,-9 6 88,-7 1-172</inkml:trace>
  <inkml:trace contextRef="#ctx0" brushRef="#br0" timeOffset="2423">310 840 485,'-7'-8'82,"0"-2"-10,-1 0-44,0 0-22,2 12 9,2 10 19,-1 12-10,-1 14-6,5 22-15,1 15 0,7 9 0,2 6-3,5 2-3,-1-4-24,2-1-15,-3-5-106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00.2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48 373 181,'-5'-6'173,"-1"0"-133,0-4-20,-1-2-16,3 6 5,1 0 4,-1 2 11,1-2 1,0 2 2,1 0-11,0 0 15,0-1-2,1 4-9,1 1-9,0-3-3,1 2-1,5-3-3,0-5-4,8-2 2,6-4 0,5 0 2,3-3-1,3 0 3,4-1-3,-1 3-3,0 4 0,-1 4 0,-3 8-1,-1 5-4,-4 4-3,-2 7-8,-4 6 0,-6 4 7,-3 9 4,-7 2 1,-8 6 2,-3-1 1,-7 4 1,-2-4 0,-2 2-1,-1-2 1,1 1 0,-1-3 0,-3 0 0,2-2 0,3-8 1,5-6 1,4-8-2,4-6 0,2-6 1,3-2 1,0-4 1,0 2-2,3 0-1,2 2 4,5-2 2,6 2-6,10-2 1,7-2 1,9 2-2,8-4-3,6-2 0,3-4 1,0 0-1,-4-2-6,-3-2 3,-4 0-3,-7 2-3,-7 2 8,-6 0 4,-11 2 0,-5 4 0,-7 0 1,-3 4-1,-2-2 0,0 2-9,-2 0-55,2 2-52,0 0 45</inkml:trace>
  <inkml:trace contextRef="#ctx0" brushRef="#br0" timeOffset="1169">1292 108 415,'-2'-16'86,"-3"4"-34,-2 0-26,1 6-1,0 6-9,-4 8-1,-1 6 10,-6 8-7,-3 10-9,2 7-6,-3 4 5,3 8-5,2-1-3,-3 0 1,0-2 1,1-6-2,0-6 1,-1-3-1,1-8 0,0 0-6,1-7-11,0-3-17,2-4-17,-1-1-58,3-5-43</inkml:trace>
  <inkml:trace contextRef="#ctx0" brushRef="#br0" timeOffset="1509">1017 268 342,'4'-15'106,"-3"3"-63,3 2-42,2-1 0,8 11 24,2 7 8,8 2-22,1 8 5,2 7-5,1 6-6,3 4-4,-2 6 2,-2-2-1,-4 0-2,-2-2 0,-4-8-1,-3-1-3,-2-8-29,1-2-47,3-8-54</inkml:trace>
  <inkml:trace contextRef="#ctx0" brushRef="#br0" timeOffset="1820">1848 122 515,'10'-30'110,"-5"2"-50,-3 0-35,-4 8-7,1 10 5,-2 6-10,3 2-6,3 14-7,3 2 0,-2 6 0,0 4 1,-1 2 0,6 26 1,-4 9-2,-5 5-1,-2 2 1,-3-2 0,-3-4-4,-1-8-1,5-8-22,1-11-7,3-7-13,3-9-40,1-4-206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0.5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72 1111 343,'-2'-11'87,"0"2"-28,-3-1-9,1-3-23,0 4 19,2 0-27,1 0 2,1 0-16,1 4-4,1 1 0,-1-3 3,2 4 13,-2 0 11,-1 2-9,0 1-7,0 0-4,-1 0-8,-2 4 1,0 6 11,-1 12-12,-3 6 2,1 13-2,2 12 0,-1 3 0,5 4 0,-2 2 2,0 0-2,2-3 0,0-7 0,-2-2-1,1-6 4,-1-6-6,1-4 6,-2-4-6,3-8 1,-1-2-6,1-3 3,-3-6-10,1 4 1,-1-4-6,-1-3-21,3 1 13,-1-4-19,2-2-8,2-2-141</inkml:trace>
  <inkml:trace contextRef="#ctx0" brushRef="#br0" timeOffset="544">399 976 418,'4'-22'112,"-8"6"-35,1 2-54,-2 2-12,1 10-5,1 2 2,3 10-1,0 6 7,2 10-5,-2 12 8,3 8-11,-1 4-4,-2 7 26,-4 5-28,0 2 3,-3 0-2,-2 2 0,-1-4 0,2-8-1,-2-7 1,2-7 0,-1-8-1,2-6 0,1-4 0,-2-2-4,-3 0-7,3-2-10,0-2-12,0 0-16,1-3-17,0-2-46,2-3-87</inkml:trace>
  <inkml:trace contextRef="#ctx0" brushRef="#br0" timeOffset="959">88 1233 327,'-1'-36'49,"-1"-2"26,0-3-41,2 1 5,0 3 3,5 1 12,1-3-27,4 1-14,4 2-2,8-2-3,7 0-4,7-2-1,9 2-2,6 2 1,2 1-1,2 9 1,-3 6-2,-2 8-1,-5 6-2,-6 8 2,-6 9-3,-6 3 1,-6 1 0,-3 10 1,-7-1 0,-6 6 2,-5 6 0,-9 6 1,-5 2 0,-8 4 1,-5-4-2,-1-2 3,-1-4-3,1-1 0,3-7 1,1-2-1,6-4 0,5-2 0,3-4 0,3 0 2,5 0-2,6-2 0,2 2 1,8 2-1,5-2 0,3 0 0,7 0 0,-2 0 0,1-2 0,-3 2 0,-1 0 0,-3-2 1,-2 2-2,-3-1 1,1-2 0,-2-1 0,0-1 0,0 1 0,4-5-1,-1 2-2,2-1-3,-2-2-7,3 0-29,-7-2 11,0-2-22,-1-2-41,-1-2 25,0-2-90</inkml:trace>
  <inkml:trace contextRef="#ctx0" brushRef="#br0" timeOffset="1686">924 112 471,'-6'-36'90,"-3"6"-33,0 6-43,5 8-2,0 10-1,4 6-11,0 2-4,4 6 4,-3 8 19,2 10-9,2 12-2,1 10-5,1 8 5,-1 2-8,4 3 3,0-7-2,2 0 0,-4-8-1,2-4 0,-4-12 0,3 30 0,-9-60 2,0 2 0,-3-2-1,0 2 1,-6-2-1,-1-2 0,-2-5 1,-1-8-1,1-7 0,0-6-1,6-8 0,-1-2 2,2-4 10,7 2-11,1-2 4,6 2-5,5 4 1,8 4-1,4 5-2,5 11 2,3 2-1,1 6 0,-2 6 1,-1 2 0,-5 2 0,-4 4-1,-5 4 0,-4 4-1,-6 6 2,-3 9-1,-7 4 2,1 7 0,-3 5 0,1-3-1,3-4 0,2-4 1,3-4-1,1-4 1,1-4-1,3-4 0,-1-4 0,-2-4 1,6-4-1,3-7 8,6-10-7,8-5-1,5-6-13,4-2-29,-1-4-109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6.11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 50 595,'4'-12'81,"-4"0"-65,0-2-16,-4 2-33,2 12 22,4 6-20,1 2 5,4 6-90,1 2-59</inkml:trace>
  <inkml:trace contextRef="#ctx0" brushRef="#br0" timeOffset="152">112 285 449,'4'20'162,"-6"-8"-129,-1-8-25,-2-8-8,1 2-4,3 2-23,6 0-59,7-2-132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5.3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9 366 484,'-3'0'74,"-1"0"-60,2 0-13,2 4-1,3 6 13,3 8 9,0 2-6,2 2 0,2 2 3,1 4-14,-1-2 1,-2 2 2,-2-3-4,1-2 2,-4-5-4,1-4 0,-2-3-1,-2-5 2,0-5 9,-2-2 6,1-5-17,1-6-1,1-9 0,2-11-1,6-8-1,4-10 1,6-12 1,4-8-2,6 0 2,0 0 0,4 5 4,3 15-4,-3 10 0,-1 14 0,-2 8-1,-2 8-1,-1 8 1,-2 8-1,-1 8-1,-4 8 1,-9 12 2,-4 14 3,-8 16-1,-5 9 1,-4 7-3,-1 0 1,1-6 0,5-11-1,5-13-2,1-13-10,6-10-23,0-11-8,0-8-61,-1-6-81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1.90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16 571 321,'-5'4'104,"2"-4"-43,-1-4-11,3-4-13,-1 4 18,2 0-37,0 2-18,0 0-4,0 2-2,7-2 6,6-2 1,7 2-1,7-2 1,10 0 2,5 0-2,4 0 0,6 2-1,0-2 0,-4 2 2,-6 0-1,-10 2-1,-9 0-1,-11 0-6,-5 0 3,-4 0-10,-3 2-54,0-2-64,0-2-76</inkml:trace>
  <inkml:trace contextRef="#ctx0" brushRef="#br0" timeOffset="437">817 220 313,'-3'0'76,"1"-4"-25,-2 1-39,4-2 13,-1 5 4,1 0-29,1 2-14,3 2 12,1 2-2,2 5 0,0 3 4,6 4 6,-4 5-2,1 2-2,0 0 0,-1 4-2,-1-1 2,1-4 0,-1-2-1,2-4 2,-2-2-2,1-2 2,-2-4-1,-1-4 1,-2-2 5,-3-2 5,1-2 1,-2-2 16,0-4-27,1-2-2,3-6-1,1-4 1,1-4-1,4-4-1,4 0 0,-1 0-1,2 1 0,2 6-2,-2 2 4,2 3-1,-2 6-3,-2 2-3,1 5 4,-3 2-4,-1 3 4,-2 5-2,1 2 4,-1 6 1,2 1-1,0 2 1,2 2 0,0 2 2,1 0-2,2-2 0,2 0 1,0-2 1,-1-4-1,1-4 0,-2-4 2,-5-2-1,-2-4 4,-3-2 31,-1-2-3,-1-6-33,6-4 2,1-2 22,1-6-18,1-4-6,-2-4 5,0-2-2,2-7-2,-1-3 0,2-3-2,1-6 0,0-1 0,-1 4 1,0 4-1,-3 6 0,-1 12 0,-5 8 0,2 8-10,-5 4-72,2 6-16,1 6-21,-1 6-86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2.8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 0 502,'3'6'81,"1"-4"-79,-4 0 4,0 6 10,0 4 16,-2 8-12,2 2-15,-2 6 4,-1 2-9,0 4 1,-2-4 2,2 1-3,-4-2-5,0-2-5,0-1-70,-4-2-76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6.78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175 484 452,'0'-6'139,"0"2"-63,-3-4-52,0 4-18,2 2 9,-1 2-12,2 2 0,-1 8-3,-5 8 3,2 12-2,-3 13 0,0 11-1,2 2 1,3 0-1,4 0-3,3-8-12,3-4-8,5-8-21,7-10-8,2-5 0,1-11 16,1-9 22,0-11 8,-1-6 0,2-9 4,-1-10 1,1-9 1,-2-8 0,-1-10 2,-4-4 10,-3 0 9,-5 5 15,-5 11 0,-5 10 7,-3 12-20,-2 8-1,-1 8-6,3 6-16,0 6 0,2 4 0,-2 10 0,6 6 0,-2 8 0,8 4-5,6 4-3,5 1-1,8-1 3,6-4-3,1 0 4,1-2 0,0-2-1,-10-2 3,-3 2-2,-6 0 1,-10-2-1,-7 0 4,-8 0 0,-8-2 0,-5-6 1,-1-2-1,-3-3-8,2-8-12,3-3-28,3-4-27,3-3-26,6-8-39</inkml:trace>
  <inkml:trace contextRef="#ctx0" brushRef="#br0" timeOffset="644">89 33 685,'-25'-18'73,"7"8"-35,6 6-38,5 4 0,-11-2-35,9 16-9,9 10-84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8.27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206 447 146,'-4'-16'45,"2"2"-12,1 0 5,2 0-25,1-4-1,3 0 8,0-4 6,3-2 6,-1-1 18,1 0 16,-1-1-4,-2-2-31,0-1 29,-2 1-18,-3 0-5,0 4-3,-3 2-7,0 6-8,-2 4-5,3 6-8,-1 2-6,3 2-6,0 6-2,2 6 8,-1 8 0,4 14 3,0 16-2,2 12-1,1 8 1,-1 3-1,1-3-1,-3-4 1,-3-5 1,-1-4-1,-2-5-3,-1-5-23,1-5 0,-4-6-12,-1-8-6,-2-4-24,-4-4-128</inkml:trace>
  <inkml:trace contextRef="#ctx0" brushRef="#br0" timeOffset="403">6 708 445,'-4'-22'83,"0"1"-36,2-1-42,6 4 11,2 3 23,8-6-17,4-1-1,6-2-7,6-2-7,9 0-4,4 2-3,5 2 0,2 4-1,2 0-10,-4 4-11,-4 0 13,-5 4 1,-8 0 6,-7 0 2,-8-4 0,-4-2 3,-6-6-2,-2-2-1,-2-6 0,-6-1 5,-1-1 0,-3 0-3,-4 2-2,2 2 6,0 2 3,2 4 2,1 4 1,2 6-4,2 4 3,0 4-10,3 2-1,-3 2-4,3 4 3,-1 8 1,-1 10 9,-1 16-4,2 12-2,-1 14-2,2 5 1,2-1-1,2-2-1,2-4 3,0-4-2,2-6-1,4-3-1,1-7-3,1-8-5,-2-10-1,-2-8 9,-2-6 1,-4-10 8,-1-10-8,0-10 1,1-6 0,0-8-1,-1-5 0,3 2 0,2 1 0,2-1 0,4 5-1,4 4-1,2 8 1,4 2 2,-3 6-3,3 6 2,-3 6-2,-2 6 1,-3 4-2,-6 8 3,-4 6 0,-6 6 3,-4 8-1,-2 3-2,-1 0 0,3-2 0,4-3-13,5-7-21,7-6-43,9-9-139</inkml:trace>
  <inkml:trace contextRef="#ctx0" brushRef="#br0" timeOffset="1124">1094 493 650,'-6'-10'45,"0"0"-36,3 0-9,2 6-4,2 2 4,8 2 6,4-2 1,6 0-7,7-2 1,6-2-1,0 0 0,-1-2 4,-6-2-3,-5-2-1,-4-2 1,-8-4-1,-6-4 0,-6-2 0,-8-4 3,-8 2 1,-5 1 4,-5 10-1,0 4 0,2 9-5,-2 11 0,3 9-1,3 10 4,3 12 3,3 6-1,5 10-3,9 2-3,8 6 2,7 2-3,7-1-5,9-9-1,5-8 0,6-16-10,5-14 2,2-12-6,3-14 0,-3-8-12,-5-8-6,-7-6-89,-6-4-85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29.9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 1063 637,'-16'-4'50,"5"-2"-44,-1 0-3,6 6-3,2 8 1,5 6 1,5 8 7,2 6-6,4 10 1,3 8-3,0 3-1,-2 3 1,-1 0 0,-3-2 0,-5-4-1,-1-2 0,1-8 0,-2-1-5,1-11-8,1-8-7,-1-6 11,-2-8 9,2-8 0,0-8 0,0-7 0,-2-8 0,3-6 3,-4-5-1,1-4-1,3-2 1,2-2-2,6-2-1,5 2-1,6 2 2,4 7-1,0 11 2,0 8-2,-1 13 1,0 4 0,-5 11 1,-1 6-1,-3 8 3,-9 9 1,-3 6 3,-5 8-5,-2 5-1,-2 0-1,1-4-2,3-4-4,4-8-10,5-8-27,9-10-59,7-9-92</inkml:trace>
  <inkml:trace contextRef="#ctx0" brushRef="#br0" timeOffset="486">690 1194 549,'0'-35'106,"-3"6"-49,-3 4-39,3 7-2,0 8 10,3 8-15,0 0-11,0 4-4,0 2 1,0 8 3,1 6 1,-1 11-1,2 8 2,-2 4-2,2 3 0,-1-2 1,2 0-1,3-6-9,2-6-4,4-2-12,8-8 2,5-8-12,5-6-26,3-12-16,1-8 16,-7-8 36,-5-6 24,-6-8 1,-6 0 21,-2-2 11,-5 4 3,3 6 2,-5 4-13,4 8-23,1 7-1,0 5 0,4 7 0,0 2 1,0 9 14,2 7-4,-4 5-5,-3 4-3,0 2-3,-2 0 0,-1-4-26,0-2-50,3-4-41,2-8-54</inkml:trace>
  <inkml:trace contextRef="#ctx0" brushRef="#br0" timeOffset="923">1159 1180 509,'-3'-45'128,"-2"5"-74,-1 6-39,2 8-9,1 12 4,3 6 4,0 8-8,0 0-6,1 2-1,2 4 0,0 6 1,1 8 2,1 6 1,-3 8-3,0 5 3,-2 1-3,0 2 0,0-4 2,5-4-2,-1-4-3,5-8-5,1-8-8,0-6 14,1-8 2,0-8 3,-1-8-2,0-6 1,0-10-2,1-2 2,-1-6-1,1 0-1,2 1 0,2 6 0,2 2-1,1 9 1,1 4-1,-3 12 0,1 2-2,-1 10 3,-2 4-2,-2 8 1,0 2 1,-5 7 0,-1 1 0,-3 3 1,-3 0-1,1-1 0,1-6 0,2-6 0,-3-6 0,1-6 1,1-6 2,7-8-2,7-8-1,5-6-6,7-8-3,4-9 7,-1 2 1,-1-4 1,-1 5-2,-3 8 0,-5 6 2,-4 10-3,-4 8-1,-6 8 4,-3 6 1,-2 10 4,-3 10 0,0 6-5,-2 7 0,2 1 0,4-2 0,1-4-2,2-6-16,4-6-35,3-8-54,0-10-96</inkml:trace>
  <inkml:trace contextRef="#ctx0" brushRef="#br0" timeOffset="1620">2068 540 631,'2'-40'52,"-2"8"-32,-4 8-20,4 15 0,0 12 3,2 7 12,-4 10 8,1 14-8,-4 16-4,-2 18-8,-1 14-2,-2 8 0,0 0-1,-1-1 0,5-7-4,-1-8-21,6-12-18,4-5-26,2-15-144</inkml:trace>
  <inkml:trace contextRef="#ctx0" brushRef="#br0" timeOffset="1844">2063 1175 567,'-3'-31'112,"1"0"-64,7-1-48,10 2-1,9 10 1,9 0 1,7 4 2,2 2-3,-3 8 0,-3 4-1,-4 4 0,-5 6-1,-7 6-1,-7 4-2,-8 6 5,-10 6 0,-10 8-7,-12 8 4,-6 3-3,-7-3-3,-1-6 0,2-6-7,3-12 0,4-6-1,8-8-13,3-6-24,8-6-134</inkml:trace>
  <inkml:trace contextRef="#ctx0" brushRef="#br0" timeOffset="2131">2381 1130 111,'37'-9'315,"-7"4"-294,-2-2 1,-1 3 2,-2 2-15,0 0-4,2-1-2,0-1 0,1-7-3,2-1-5,0-4-8,-4-2-21,-4-4 19,-8 0 15,-9-2 12,-4 2 41,-5 4-9,-5 6-18,-3 2-22,-1 6 9,-2 6 1,-4 8-1,-3 8-1,5 6-8,-2 10-3,4 2-1,8 4-1,7 0-25,9-3-17,7-6-43,13-4 29,6-8-4,5-8 12,2-9 31,-6-8 18,-7-6 31,-7-8 21,-9-5 27,-5-2-21,-3-5 20,-3-3-30,0 3-23,1 0 14,0 4-23,6 4-15,4 6 0,4 6-1,6 4 1,4 6-1,3 8 0,1 4-2,0 6-3,32 54 4,-61-54-1,-2-2 1,-2 2 1,-2-2-1,-5 16 0,-3-2 1,-1-3-5,-2-7 0,2-4 0,1-9 5,-1-5 2,-1-5 1,4-9 5,0-8 5,5-9-3,7-9-9,9-8 2,9-10-2,8-12-1,8-4 1,3-3-1,-3 9 0,-7 12 0,-7 16-16,-9 18-77,-6 16-59,-4 14-46</inkml:trace>
  <inkml:trace contextRef="#ctx0" brushRef="#br0" timeOffset="2877">3645 708 548,'6'-20'78,"-6"2"-44,-9 0-29,-4 8-2,-9 6-1,-1 10 5,-4 8 4,-3 12-2,3 14-2,4 10-6,3 8 0,3 7-1,7-7-4,4-6-5,4-8-1,8-10 0,6-10 7,5-10-1,8-10-2,2-10-3,1-10 0,-3-14 9,-3-8 0,-10-10 0,-8-2 5,-7-2 8,-2 6-11,-1 8-2,0 9-13,3 11-25,5 8-45,3 6 64,3 3 14,4 2 0,3 5 0,4 1-15,2 2-12,4 4-29,0-3-26</inkml:trace>
  <inkml:trace contextRef="#ctx0" brushRef="#br0" timeOffset="3366">4196 658 425,'16'-14'110,"0"-6"-47,-5-4-37,1-4-9,-2-2 5,3-5-4,-3-4-7,-1-5-3,-5-9 0,-2-1-7,-8-6-1,-6 0-1,-7 0 1,-2 6 4,-4 12 0,-2 14-3,0 16-1,0 16 2,-3 15-2,-2 12 8,1 15-3,4 10-1,7 12 5,10 8-6,8 8-1,12 1-1,9-1 2,0-2-3,3-10 0,-2-7-4,-3-10-5,-3-4 2,-4-7-1,-6-6-7,-4-4-19,-4-2-7,-5-4-57,-6 0-65</inkml:trace>
  <inkml:trace contextRef="#ctx0" brushRef="#br0" timeOffset="3756">3895 927 587,'2'-28'107,"6"0"-60,8-2-38,13 2-5,13 6 8,13 4 1,10 1 2,3 3 5,3 0-11,-1 2-4,-1 2-5,-6 2-1,-13 4-7,-13-2-17,-15 2 5,-14 2-63,-18-2-67,-9 0-219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34.8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387 503 450,'4'-19'125,"-4"1"-84,-7-3-22,-5 6-3,-1 0 15,-2 1-2,-2 4-10,-3 0-5,-2 6-7,-3 8-5,-3 9 1,-7 6-1,-7 12 3,2 6 1,1 10-6,4 1 2,10 8-1,12-2-1,11 0 0,14-4-7,13-6-7,17-11 2,10-12-13,9-10 4,6-11-15,2-12-6,-1-5-118,-7-8 83,-6-4 76,-7-3 2,-10-6 4,-9-4 44,-7 0-5,-9-4-7,-8 1 55,-5 6-70,-7 5 12,-3 3-11,-1 9-12,-2 8-4,2 4-7,3 8 0,1 4-2,2 10 1,1 4 1,1 11 0,2 7 1,2 6-1,6 2-4,3-2-7,5-2-3,5-6-8,5-8-15,4-8-8,3-10 3,1-8 9,-3-8 16,-5-8 17,-10-4 11,-10-4 46,-10-4-10,-10-4-17,-5-1-6,-4 3-15,0 3-7,2 4-2,5 6-6,7 5-43,5 1-88,7 7-28</inkml:trace>
  <inkml:trace contextRef="#ctx0" brushRef="#br0" timeOffset="645">989 182 539,'3'-27'94,"-4"-1"-58,-5 6-21,3 8 7,-1 7 3,3 3-25,1 7-5,0 5 4,1 7 1,2 14 10,-2 9-5,2 10-4,-1 6 3,0 4-4,0 3 1,-2-2 1,1-2-2,1-1 0,4-10-7,4-8-13,6-10 3,4-8-5,3-10 8,-1-8-6,1-8-1,-4-6-30,-1-8-67,-6-4 11,-2-4-45</inkml:trace>
  <inkml:trace contextRef="#ctx0" brushRef="#br0" timeOffset="900">1241 455 286,'15'-25'148,"0"0"-62,-1 5 3,-6 4-37,-3 6-24,0 2-9,-3 6-17,-1 0-2,-1 2-4,0 4 4,-3 4 6,2 6 3,-5 8-3,-1 9-4,3 6-2,-2 3 2,3 1-2,5-1-1,3-2 0,5-6-11,3-4-3,4-4-13,5-4 5,3-8 4,1-4 8,0-8 7,-1-4 4,-7-8 1,-1-4-1,-4-2 1,-1-8-1,1-6 0,0-6 1,-1-2 1,1-3-2,1 6 17,-1 5 1,-4 10 6,-1 5-6,-4 11-18,-3 4-2,-1 4-2,3 10 4,1 6 1,2 8-1,3 10-16,-1 7-25,4-1-63,1-4-73</inkml:trace>
  <inkml:trace contextRef="#ctx0" brushRef="#br0" timeOffset="1337">1802 534 265,'-1'-31'290,"-4"1"-200,-2 5-60,0 4-25,4 9-5,2 9-7,4 0 0,4 7 6,4 2-3,4 2 1,2 9 2,-2 2 0,-4 6-1,0 0 1,-4 4 0,-3-3-1,0-2-4,-2-4 0,-1-4 2,1-8 4,1-4 0,-1-4 9,3-8-5,2-4-3,4-8 0,1-4-1,3-6 0,0-3 0,2 0 0,1 2 0,1 3 1,-5 6 2,-2 6-3,-3 8-7,-5 4 5,2 8-1,1 4-5,-1 6 8,1 6-1,-1 7-2,-1 5 3,2 2 0,1-2-2,1 0 0,1-6 2,0-4 0,0-8 1,-4-4 0,4-10 0,0-8-1,2-6 0,2-6-17,2-10-8,1-2 16,1-4 7,1 1 1,-2 3 2,-4 8 9,-3 6 14,-5 10-19,-2 6-5,-3 4 0,0 8 12,0 8-2,2 9-10,1 6-12,6 6-27,1-5-54,4-4-64</inkml:trace>
  <inkml:trace contextRef="#ctx0" brushRef="#br0" timeOffset="1930">2475 397 442,'3'-34'176,"-5"6"-112,1 6-44,-5 8-20,5 6-10,1 8 4,3 8 6,2 2 4,4 8-3,-1 6 0,0 6 0,0 1-1,-1 2-1,-4-2 1,1-5-6,-1-4-4,1-7-1,-3-4-5,1-4 14,2-8 2,-1-5 0,1-9 1,5-8-1,-1-8 0,2-6 9,0-6 4,1 3 6,0 4-17,2 2-1,2 8-2,1 6 1,0 10-1,2 4-3,0 8 4,-1 8 0,2 6 0,-2 8 0,-4 8 3,-1 6-3,-4 5-2,-1-2 1,-2-3-3,0-4-12,2-7-6,0-8-17,6-8-5,3-13-13,6-10 30,2-8 21,1-11-9,1-6 15,-2-6 1,-2-7 18,-1-6 33,0-4 29,-4 0-29,0 4-41,-3 7-7,-4 9-3,-2 14 2,-3 10-3,-1 10-11,-3 8-2,-1 8 13,2 8 2,1 8-1,4 9-1,1 2 2,7 4-2,5-3 1,5-4 1,4-2-1,-1-6-1,-1-4-4,-7 0-9,-7 0-4,-10 0-9,-9-2 22,-11 0 2,-9-3 3,-12-6-1,-3-4 17,-1-10 5,2-1-10,8-3-10,12-6-2,13-1-58,14-6-130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5:37.55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 27 697,'7'0'98,"-7"-6"-98,-4-4-6,-2-1-127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4:35.4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69 260 258,'-3'-10'117,"-2"-3"-31,-2-2-46,-3-2 7,1 1 29,2 5-25,-2-2-30,2 3-3,2 2-1,2 4-10,1 0 4,0 4-1,2-2-5,2 0-5,0 0-1,4-4 1,8-4 0,7-4-1,11-2 1,7-2-2,4 4 0,-1 6 0,-2 6-3,-6 8-6,-6 10-2,-7 8 3,-5 8 5,-11 8 2,-9 7-1,-11 4 0,-8 6 4,-11 1 0,-2-2 1,-4-2-1,-2-4 0,1-8 0,8-5 1,5-4-1,7-6-1,5-9 1,8-4-1,4-2 1,10-4 1,7-2 0,9-2-1,8-2 1,8-8-1,7-4 2,5-4-1,4-4-1,1 0 0,0 0 2,-3 3-2,-7 4 0,-10 4-5,-10 6 5,-12 1 3,-6 0-2,-8 0-2,-5 0-5,0 0-20,-1 1-6,3-1-33,-2 0-73,3 3-25</inkml:trace>
  <inkml:trace contextRef="#ctx0" brushRef="#br0" timeOffset="627">1138 85 420,'17'-26'66,"-12"4"1,-6 4-33,-8 4-5,-1 8-13,0 8-8,-5 2 41,-2 10-30,-1 4-18,0 10 0,1 6 0,3 4 0,3 3 0,1 3 0,0-2 0,-4-1 0,-4 4 2,-4 1-2,-4 0-1,-4-4 0,-2-4 0,2-7-2,2-8-4,5-5-11,5-4-12,1-4-10,7-3-8,2-6-42,1-1-14,4-1-21</inkml:trace>
  <inkml:trace contextRef="#ctx0" brushRef="#br0" timeOffset="962">729 233 301,'-5'-15'69,"-2"-2"-16,6 3-33,2 0 17,3 1 7,7 0-7,8 3-11,6-2-6,3 6-13,7 4-3,2 8 28,-2 8-29,-1 12-3,-3 11 6,0 10-5,-7 7 1,1 9-2,-2-1 0,-4-4 0,3-2-7,-1-10-10,3-3-10,1-14-37,2-7-4,-2-9-7,-2-9-90</inkml:trace>
  <inkml:trace contextRef="#ctx0" brushRef="#br0" timeOffset="2182">1624 260 224,'-6'-20'77,"-1"2"-29,3-3-26,2 2 4,4 0 9,1-1 15,2 0-10,1 0-11,1 2-5,-1 4 24,-2 2-27,-1 4 2,-1 4-9,-2 0-8,0 4 44,-2 0-34,2 2-14,-4 10-2,-5 10 3,-1 10-2,-1 10 0,0 10 0,3 7-1,5-3 0,1 2 2,2 0-2,0 0 0,0-4 1,-2-4-1,0-1 0,-1-7 0,0-4-1,1-6 1,0-8-11,4-6-1,2-4 0,4-6 1,5-6-5,6-4 4,4-4-13,7-4 8,5-6 3,6 0 6,2-4 5,2 2 2,3 0-60,-3 4-54,-5 4 111,-8 6-37,-5 2-61,-12 2 58</inkml:trace>
  <inkml:trace contextRef="#ctx0" brushRef="#br0" timeOffset="2738">1877 514 446,'-7'-6'99,"2"0"-24,0-2-53,2 4 10,1 2-15,2 0-10,2 2 104,-1 6-110,1 8 2,3 10 3,-1 17-2,-1 9-3,1 18 0,-3 12 0,-1 12-1,0 2-2,2 5-29,1-5-42,1-2-70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44.5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359 147 430,'-11'-13'63,"-1"-2"-11,2-6-21,3-1 15,2 4 7,0 0-24,3 3-13,-2 2-11,1 5-5,3 4 0,0 4-5,0 2-5,-1 8 8,-11 17 2,-6 24 16,-6 25-11,-4 27-2,-3 15-1,9 9-2,2 1 3,3-6-1,4-11-2,6-17 0,2-18 0,3-24-1,6-16-6,1-12 1,3-8 4,6-7 0,3-9 2,11-7-3,8-5-8,9-8-1,1-2-4,-3 2-7,-6 2-10,-9 4-19,-8 4-39,-8 2-18,-4 2-63</inkml:trace>
  <inkml:trace contextRef="#ctx0" brushRef="#br0" timeOffset="436">28 858 369,'-10'-10'63,"4"0"108,-1 1-152,2-2-19,7 1 0,1 0 4,10 0 2,7-3-3,9-4-3,9-1 1,4 4-2,1 2-9,5 4-73,-5 4-67</inkml:trace>
  <inkml:trace contextRef="#ctx0" brushRef="#br0" timeOffset="670">550 465 344,'3'-14'191,"-3"3"-187,-1 0-4,-3 5-59,2 6 5,6 4-10,1 5-27</inkml:trace>
  <inkml:trace contextRef="#ctx0" brushRef="#br0" timeOffset="805">524 688 465,'-10'14'127,"0"-6"-36,3-6-91,1-4-3,5-2-8,4 2 10,11-6-6,7-2-39,7-2-95,9-4-132</inkml:trace>
  <inkml:trace contextRef="#ctx0" brushRef="#br0" timeOffset="973">800 486 446,'-4'-6'75,"-5"-5"64,2 3-115,1 2-24,2 2 0,3 3-3,1 5 1,-2 7 2,1 10 0,1 5 1,1 7-1,2 4 1,4-3 0,2-2-1,1-4 0,-1-4 0,7-4-1,-3-8 1,0-4-1,1-4 1,-1-8 0,0-6 2,-1-6 0,-2-4-1,-3-4 0,-4-4 5,-5 0-5,-5-2 1,-6 2-2,-4-1 6,-1 7-5,-2 3 0,2 1-1,3 5 0,3 3-11,2 5-24,2-3-73,3 1-108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12.0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1368 254 306,'-9'-5'45,"5"-1"-21,-2-2 12,5 2 0,-1-1-14,4 3 4,-1-2-17,1 1-6,3-6 29,-3 4-15,-1-1 0,1 1-2,-2 4 6,-2 0 1,-1 2-7,2-2 0,-3 1-1,2 2 1,1 0-6,-1 0-5,2 0-1,0 0-3,0 0-4,0 0 2,0 2-1,2 5 3,-1 3 0,5 5 4,-3 11-2,2 6 5,-2 8-6,0 7 8,3 5-4,-1 4 2,0 6-1,1 2-4,1 3 9,-1 3-7,1 0-2,-1 0 5,-2 0 3,-1-3-7,-1-5-1,2-8 3,-1-6-3,0-10 1,1-8 3,1-8-3,-2-6-3,-1-6 2,1-5 0,-3-5 1,0 0 7,2-3 5,-2-1-1,0 2-1,1-4-11,1-8-2,3-8 0,1-8-1,8-12 1,1-10-3,4-6 3,1-8 0,-2-10 0,2-9 0,-2-3 0,3-5 0,0 2-2,-2 2 2,-1 3 1,-4 8-1,-4 10-1,-4 7 1,-3 13-2,-1 12 1,0 10 0,-2 10 0,-2 6-8,2 6-8,0 4-2,0 0 1,0 2-6,0-2-4,-2 2-13,1 4-17,-3 6-105</inkml:trace>
  <inkml:trace contextRef="#ctx0" brushRef="#br0" timeOffset="1024">1732 1251 153,'2'-4'0,"-2"-4"-50</inkml:trace>
  <inkml:trace contextRef="#ctx0" brushRef="#br0" timeOffset="1139">1777 1187 216,'2'-4'111,"-2"-2"-26,1-2 8,-1-2 25,0-2-72,0 2 3,0 0-20,-1 0-4,1 6-2,-2 0-2,1 2-11,1 2-9,-2 2-1,2-2-6,0 2 3,0 6 3,-1 6 0,-3 12 1,-1 10 5,-2 10 1,1 10-3,-3 2 0,2 5 3,-1-5-4,2-6 1,0-6-4,2-6 1,0-8-1,1-7 1,3-7-1,-2-7 1,2-4-1,0-6 5,2-1-3,-2-1-2,0 1 0,0-3-33,0 3-45,0 3-82,-4-2-317</inkml:trace>
  <inkml:trace contextRef="#ctx0" brushRef="#br0" timeOffset="2337">2772 1314 216,'-4'0'50,"1"0"9,0-3 8,1 2 2,4-2-7,-2 1-7,1-2-10,1-1-11,-1-4-4,1 3-8,0 3-12,-2 0-6,0 3-3,2 3 0,-2 4 6,-2 7 6,-3 11 0,-1 12-8,-5 12-4,-4 7 3,0 0-4,-2-2 0,2-2 1,4-8-1,1-8-14,1-5-17,2-9-20,4-8-50,0-9-107</inkml:trace>
  <inkml:trace contextRef="#ctx0" brushRef="#br0" timeOffset="2922">3239 495 421,'7'-18'68,"-4"-2"23,3 0-54,-3-2-11,0 6 5,1 4-5,-1 4-14,0 4-12,1 2 0,0 4 0,5 4 3,1 6 1,3 8-1,3 8 2,0 10 4,3 8 0,1 8-5,2 4 4,-1 5-5,1 1 1,1-2-4,-4-4 0,-3-6 3,-3-8-3,-4-3 1,-4-7 0,-3-9-1,-2-4 2,0-5-1,-2-6-1,2-6 0,0 0 1,0-2 2,0 0-1,2-2 2,-2 0 9,3-2 0,2-6-11,5-6-2,4-8 1,2-6-1,4-12 1,3-9-2,3-13-2,0-12-6,4-16-2,2-14 1,0-13 4,-3 1 6,-6 6 1,-8 14 3,-7 17-2,-8 23-1,-3 20 2,-4 12-3,4 12-12,-2 10-42,1 10 24,-1 10-59,3 8-166</inkml:trace>
  <inkml:trace contextRef="#ctx0" brushRef="#br0" timeOffset="3744">3846 1123 295,'-1'4'34,"-1"-4"8,0-2 27,0 0 2,1 0-9,-1 0-22,0-2-20,1 0-7,-3 0 2,1 0 1,1 0 1,-3-2-8,3-2 0,1 0-3,1-2-3,1-2-2,6-2 4,3-5-4,5 0 1,2 1 0,2 1 0,-1 6-2,0 3-2,-1 5 2,1 3-1,2 7-1,-3 4-4,-2 7 5,-3 7-2,-5 5 2,-4 4 1,-5 6 0,-6 0 3,-4 4-3,-3-2 1,-3 0 0,1-6-1,0-1 0,6-9 0,2-6 0,4-8 0,2-4 0,3-5 1,0-3 1,1 0 5,3 0 5,4 0-2,6-1-8,6-3 1,6-2-3,6-1 0,5-2 0,5-1 0,-1 0 2,1 2 1,0-1-3,-7 4 1,-5-2-1,-10 6 2,-6-2-4,-6 1 2,-6 2-1,-2 0-38,0 5-65,-5 3-213</inkml:trace>
  <inkml:trace contextRef="#ctx0" brushRef="#br0" timeOffset="16764">496 2968 398,'-10'-16'48,"0"-4"49,-2-2-32,4-1-32,1 1 19,2 3-24,3-2-11,2 3-3,-1 2-2,1 6 0,0 4-11,0 2-1,0 4-6,1 6 3,2 6 3,3 10 1,2 14 2,0 18 2,2 13-3,0 13-1,0 8 2,0 2-1,2 0-2,1-3 0,-1-9 1,0-10 0,-2-10-1,-3-15 0,-3-13 0,-2-10 0,0-11-2,-2-4-4,0-3-3,0-2-7,0 0-19,0 0-20,0 0-84,0 2-133</inkml:trace>
  <inkml:trace contextRef="#ctx0" brushRef="#br0" timeOffset="17183">994 3529 495,'1'-16'58,"-6"-6"66,-2 2-109,-3-2-1,4 12 13,1 6-17,3 6-8,2 4-1,-1 10 17,-1 14-5,-2 16-9,0 12 2,-2 11-6,1-3 1,1-6 0,0-12-1,-1-8 0,0-8-4,-4-6-8,2-3-10,-5-4-5,0-5-17,-2-2-17,4-3-85,0-1-39</inkml:trace>
  <inkml:trace contextRef="#ctx0" brushRef="#br0" timeOffset="18496">1318 2873 235,'3'-22'60,"-5"-8"9,1-2-33,-1-4 25,2-6-18,0 0-2,2 0 12,-1 6 9,-1 6-48,-3 8 11,0 9-2,0 6-8,0 4-15,2 9 0,-1 15 3,-1 19 11,2 22-3,1 22-5,1 19-4,8 6-1,2-2 0,4-11-1,2-14 0,1-14 0,-4-17 0,-5-17-7,-2-12-1,-4-10 5,0-6 3,-7-6-15,-1-4-26,-2-2-17,-1-4-70,-2-4-75</inkml:trace>
  <inkml:trace contextRef="#ctx0" brushRef="#br0" timeOffset="18886">1657 3088 481,'7'-10'100,"-5"0"-51,-6 2 31,-3 0-75,4 12-4,0 8 0,-2 8 7,1 12-2,2 12-1,2 8-4,4 7 1,-1 3-1,1-2 0,-4 2 0,-4-2-1,-1-4-8,-3-3-6,-2-12-8,-1-5-8,-2-9-23,2-7-67,-1-4-38</inkml:trace>
  <inkml:trace contextRef="#ctx0" brushRef="#br0" timeOffset="19273">1893 2847 391,'3'-24'37,"1"-2"53,-3-2-30,-1 0 12,0 6-20,3 8-49,-3 4-3,2 6-5,1 8 3,1 8 2,-1 10 17,0 16 1,1 18-9,1 12-6,-2 11-3,2 3 2,-2-4-2,3-5-1,-2-5-15,-1-12-19,1-6-24,1-10-71,-1-6-73</inkml:trace>
  <inkml:trace contextRef="#ctx0" brushRef="#br0" timeOffset="19688">2242 2222 503,'12'-18'93,"-6"0"-27,1 0-16,-1 4-50,8 11 0,6 14 0,10 11 2,7 20 0,8 20 8,5 24-6,-2 22 0,-6 17-2,-8 9-2,-17 11-8,-23 3-26,-24 10-38,-23 11-111,-29 1-120</inkml:trace>
  <inkml:trace contextRef="#ctx0" brushRef="#br0" timeOffset="20482">136 2559 193,'4'-8'28,"-4"-3"16,2 0 4,-1-2-33,2-5 33,3 0-11,0-1 17,-1-2-29,3 2 17,-1 2-8,-2 5 16,-3 6-19,-2 2-17,0 6-14,-5 8 5,-6 17-3,-3 16 2,-8 26 2,-5 23-4,-1 24 3,-1 22 3,8 19-5,4 19-2,7 13 0,10 6-1,8-9-1,9-11-7,9-21-7,10-28-8,14-28-14,19-25-58,18-33-83</inkml:trace>
  <inkml:trace contextRef="#ctx0" brushRef="#br0" timeOffset="211323">1984 710 384,'-6'-10'68,"-3"0"-13,2-2 7,3-2-26,2 1 0,-2 6 0,4-1-18,0 1-1,-1 4-8,1 1 6,-2 2-4,2-2 5,-1 2-6,1 0-9,0 0 0,0 2-2,0-2 0,0 0 1,1 0 2,5 0-2,1-2 1,11-5-1,3 2 0,9-5-2,2-1-10,5 4-1,-4 3-11,-3 0-17,-7 8-20,-5 5-25,-14 8-18,-10 11-84</inkml:trace>
  <inkml:trace contextRef="#ctx0" brushRef="#br0" timeOffset="211651">1931 908 471,'-2'4'67,"1"-6"-15,1-4-17,-2-2-19,5 2-4,4-2 4,5-2-7,5 0-9,2 0 0,7 4-2,0 0 2,0 4-11,-3 2-9,-1 0-16,-6 0-52,-2 2-45,-6 0-83</inkml:trace>
  <inkml:trace contextRef="#ctx0" brushRef="#br0" timeOffset="211891">2153 437 496,'-13'-22'76,"-2"4"-55,1 2 8,3 8-29,8 8-8,3 6 8,0 10 4,0 14 2,0 16-3,0 14 3,0 15 1,0 1-5,0-2 1,-2-6-2,2-4 3,0-9-3,2-9-1,-1-9 0,1-8-17,2-9-16,0-6-61,3-6-60</inkml:trace>
  <inkml:trace contextRef="#ctx0" brushRef="#br0" timeOffset="212198">2503 441 483,'-6'-22'26,"-2"0"-8,0 6 1,-4 10-15,2 16-4,-1 12 3,-3 10 10,-1 14-6,0 6-2,5 3-2,2-1 2,5-4-5,3-6 2,3-6 0,0-8-3,4-8 2,-3-6-2,3-4-1,-2-10-5,2-2 7,0-8-4,-1-10-1,0-6 1,-2-4-4,-4-4 7,-6 0 1,-4 1-1,-7 6-21,-2 3-42,-1 6-44</inkml:trace>
  <inkml:trace contextRef="#ctx0" brushRef="#br0" timeOffset="212555">2285 257 510,'-3'-18'55,"0"-4"-28,3-2-5,8 2-8,7 5 22,4-1-16,7 0-6,3 2-13,1 6-1,2 4 0,-1 4-40,-3 10-81,-2 8-158</inkml:trace>
  <inkml:trace contextRef="#ctx0" brushRef="#br0" timeOffset="213475">2591 513 207,'-3'-4'81,"-1"-2"-41,3 0-18,-3 0-1,1 0 17,1 0 6,1 2-26,-1 0 12,0 2 4,2 0-3,-1 2-1,-3 2-13,1 2-12,-7 8-5,0 6 10,-5 4-4,2 9 0,-1-1-5,4 2 5,4-4-3,0 2 0,3 0-3,2 2 1,-3 0-1,4 0 1,0 0 0,2-2-2,1-4 2,0 1-1,3-5 1,0 0-1,1-4 0,1-3 0,-1 2 0,-1-6-1,1 0 0,-2-5 0,-1-1 2,-1-2 0,0-6 3,-1 2-1,3-5-2,5-6 1,5-5-1,4-6 0,1-4-1,1-5 1,-3 0-1,-2 0 1,-5-2 1,-4 2 0,-4 0-2,-4 2 1,-3 2-1,-4 2 0,-2-3 0,-4 4 0,1 0 1,-2-1 1,-2 2-2,1 2 1,-1 0 0,2 4 3,-3 4-1,1 4-2,-1 4-1,1 4 0,0 4-4,2 6 4,0 0-7,4 4-5,2 2-19,2 6-33,4 2-118</inkml:trace>
  <inkml:trace contextRef="#ctx0" brushRef="#br0" timeOffset="-214538.73">4379 626 214,'-2'-2'237,"-1"-7"-174,-2-5-6,0-1-25,-1 0 27,2 4-27,1 0 0,0 1-6,0 2-11,2 6 10,1-2-17,0 4-7,0 3-1,4-2 0,3-2 4,12-2-3,10-1-1,7-4 0,6 1 0,1-2-8,-2 1-5,-8 2-1,-7 2-9,-5 2-4,-11 2-15,-3 2-19,-6 0-68,-4 8 42,-7 2-120</inkml:trace>
  <inkml:trace contextRef="#ctx0" brushRef="#br0" timeOffset="-214238.73">4479 678 338,'-18'14'70,"3"-8"1,3-4-19,4-6-10,5 4-14,1 0-21,4 0-5,4 0 3,8 0 7,8-2-4,9-5-2,11-2-5,5-3 1,-1-3 0,-1 4-2,-4 0-1,-6 4-14,-8 3-20,-6 4-86,-9 6 24,-9 3 9</inkml:trace>
  <inkml:trace contextRef="#ctx0" brushRef="#br0" timeOffset="-213927.73">4578 294 351,'-9'-25'14,"3"-1"31,1 5-16,0 7 7,4 6-4,1 7-30,0 1 8,0 5 5,1 3 26,-1 11 0,-1 7-27,-2 10 14,0 10-16,2 8 0,-3 6 0,1 4-5,3 2-3,3-2-3,-1 1 1,3-3-2,-1 0 0,-1-8 1,-2-4-1,-1-8-3,-3-9-11,2-7-11,-5-6-16,3-4-76,-2 0-97</inkml:trace>
  <inkml:trace contextRef="#ctx0" brushRef="#br0" timeOffset="-213471.73">5208 415 355,'-5'-10'135,"-7"0"-77,2 2-30,0-4-22,5 10-6,0 6 4,2 12 23,-2 8-8,1 14-6,0 10-7,0 6-3,6 4-1,1 1 2,6-1-4,4-6 2,4-6-1,5-8 1,4-7-2,6-12-2,3-7 0,3-7 1,1-10 1,-4-8-1,-3-8 1,-9-5 1,-6-8 0,-8-4-1,-5-8 1,-9 0-1,-7-2 0,-6 1 0,-9 4 4,-5 4 2,-2 7-5,0 8 0,6 8-2,4 8-6,7 4-17,7 4-39,6 2-132</inkml:trace>
  <inkml:trace contextRef="#ctx0" brushRef="#br0" timeOffset="-212871.73">5072 114 438,'-13'-10'99,"2"-2"-30,-1 0-27,3 2-12,5 6-12,4 4-15,6-2 3,10 0-3,8-4-1,15 2 0,9-2 1,6 2-3,-2 2 2,-4 2-2,-8 2 0,-8 0-1,-9 2-9,-6-2-8,-7 0-23,-7 0-82,-6 6-42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1:05.1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86 344 185,'-3'-22'20,"0"-2"11,-2 2-6,1 0-12,1 0 19,2 2 6,-1 2 0,0-2-16,2-2-6,-2 0 26,1 0-1,-2-4-4,-1 6 16,1 0-27,-4 6-1,2 2-7,-2 6-5,3 0-5,0 2-8,2 4-3,2 2 2,0 6 1,0 10 2,-1 8-2,-3 12 1,3 12-1,-3 14 1,1 9-1,0 9 0,0 6 1,3 4 0,0 2 2,1 4-2,4-3-1,2-3 1,3-8-1,2-12 0,1-11-1,5-13 2,-1-10-2,1-10 0,-1-10 1,-4-6 9,-1-10 7,1-8-9,0-10-5,5-10 1,-1-8-3,-1-10 1,4-12-1,-1-9 1,1-11-1,1-8 0,1-8 1,0-2 1,-6-1-2,0 5 0,-6 8 2,-6 7 0,-2 16-1,-1 10-2,-1 17 0,-1 14 1,-1 6-7,2 10-36,2 6 24,1 6 0,2 6-48,6 8-83,-3 4-175</inkml:trace>
  <inkml:trace contextRef="#ctx0" brushRef="#br0" timeOffset="901">660 962 406,'-3'-14'102,"-1"-2"-32,-2-2-30,0 4 0,2 4-9,0 4-13,2 4-18,1 4-2,-3 12 2,1 14 6,-2 12 0,-5 15-2,0 13 3,0 4 0,-3 8 2,1 0-5,0-1-1,1-6-2,2-2 0,2-13 0,3-10-1,-2-12 0,5-12 1,-1-12 0,0-4 0,2-8 2,0 0-3,2-4-20,0-8-30,1-4-17,4-8-66,3-6-89</inkml:trace>
  <inkml:trace contextRef="#ctx0" brushRef="#br0" timeOffset="2353">2065 491 363,'6'-28'86,"0"2"16,-3-4-41,1 2-32,-3 7 9,2 7-4,2 5-18,-1 4-15,1 5-1,5 7 0,3 9 0,6 6 4,4 12-3,2 8 1,0 6 0,-3 6-2,-2 4 1,-1 4 0,-3 2-1,-3 1 1,-1-3-1,-2-6 1,-2-2 0,-1-7 0,-1-7-1,3-4 0,-2-4 0,0-8 0,-1-6 0,1-4 0,-2-6 1,-1-4 0,0 0 5,-1-4 5,1 0 9,4-6-2,6-6-12,1-6-3,3-8 1,4-10-2,0-13-2,-4-13 0,4-14 0,0-14-1,1-14-1,0-8 2,2-3 1,-3 5-1,-4 7 0,-3 17 0,-3 18 1,-5 18-1,0 16 0,-4 13-1,0 10-31,1 9-16,-1 8 28,0 8-23,1 14-71,-1 8-187</inkml:trace>
  <inkml:trace contextRef="#ctx0" brushRef="#br0" timeOffset="3112">2869 1159 333,'-1'-2'102,"-2"-4"-45,2 0-13,-2 2-2,3 0-8,-2 4-12,2 0-7,0 0-5,-2 0 1,-1 0-4,-4 2 10,0-2-1,-1-2 2,0-2-9,1 0 0,0-4-6,4-5-1,3-2-1,5-10 0,7-3 0,7-2-1,9 2 0,0 4-1,2 6 0,0 10 0,-3 10 0,-2 8-1,-2 10-2,-3 12-4,-6 11 0,-9 7-2,-5 8 7,-10 4-1,-3-2 4,-7-2 0,-1-6-1,0-8 1,1-7 0,-1-10-1,8-9 1,2-5 1,4-8-1,3-2 2,4-3 1,0 0-1,0 0-2,4 0 0,3 2 5,6 0 3,13 0-3,11 2-5,11-2 0,11-2 0,6 0 2,2-4-2,4 0 0,-5-3 1,-1 4-1,-8-3 0,-10 2 0,-15 2 0,-10-1 7,-12 2 13,-9 1-2,-2 0-17,-3-2-1,1 0 0,1 0-3,-2 0-44,3 4-27,1 5-83</inkml:trace>
  <inkml:trace contextRef="#ctx0" brushRef="#br0" timeOffset="40904">997 812 209,'-5'-4'33,"0"-4"14,2 0-21,0 0-8,1 0 15,0 2-18,0 0 8,2 0-12,-1 2-4,1 0 2,0 0 4,-2 0-1,2-1 3,0 0 4,-1 3 0,-1-2-3,1 1-3,-3 2 9,1-3 0,-1 0-9,1 0 1,0 2 3,1-1-2,-1 2 0,-1-2-2,2 2-3,1-2 3,-1 2-1,2-2 0,-1 3-1,1-1-3,0 1-1,0 1-1,0-1-3,1 0-1,-1 3-1,0-3-1,2 0 0,-2 0 0,3 1 0,4 2 0,3-2 0,3 2 0,2-3 1,4 0-1,-1-3 0,2 2 0,0-3 0,2-2 0,-2 2-1,-2-3-3,-1 1 2,-1 1-1,-4 1 1,-3 1-5,-4 2-1,-2 1-2,-1 0-8,-2 1-19,-2 3-8,-5 6-22,-6 11-122</inkml:trace>
  <inkml:trace contextRef="#ctx0" brushRef="#br0" timeOffset="41520">868 1116 354,'-6'11'45,"-1"-5"-6,4-6-6,3-4-12,3 4 33,4-2-8,6 0-15,1 0-10,3 0-5,0 2 1,0 0-11,-2 0 2,1 2 2,-5-2-6,2 0-1,3 0 0,-1-4 2,3 0-2,2-3-2,0 2-1,-3 0 0,-5 4 0,-5-2-1,-4 3-3,-3 0-13,-2 0-16,-1 0-33,-4 4-94</inkml:trace>
  <inkml:trace contextRef="#ctx0" brushRef="#br0" timeOffset="42134">1565 475 257,'10'-32'40,"-1"-2"23,-5-2-4,-1 2 9,-3 6 1,0 6-34,-3 5-2,3 9-17,-1 4 0,1 2-8,0 2-6,0 0-2,0 4 1,0 5-1,-2 6 7,2 11 9,-3 9-5,-2 13-2,-3 8 3,-2 6-2,-4 4-4,2 5-1,-1 1-3,3 2 0,4 0-1,2-4-1,4-3 0,0-12 0,2-5 0,-2-9 1,-2-5-1,-1-4 1,0-8-1,-3 0 0,0-6-4,1-6-5,0-2-6,0-2-7,3-4-15,1-2-8,1 0-26,0-6-147</inkml:trace>
  <inkml:trace contextRef="#ctx0" brushRef="#br0" timeOffset="42600">1795 782 257,'10'-22'55,"-2"2"0,-2-1-23,-2 7 44,-1 5-19,-1 0-6,-4 4-19,0 2-7,1 2-10,-3 2-8,-4 3-1,-5 6 5,-4 5-3,-5 3-4,-1 4-1,0 3 2,-1 6 0,1-1-3,-3 4-1,0 0-1,3-2 2,-1-4 0,6-4-2,4-7 0,5-4 1,2-7-1,5-2 1,1-1-2,1-2 2,1-1 0,2 2 6,3 5 1,1 1-3,4 2-3,2 4 0,-1 2-2,1 4 1,-1 2 0,0 2 0,-2 2 0,0 0-1,1 0 0,1 0 1,0-4-1,1 0 0,1-4 1,-1-4 0,-3-4 0,-2-2-1,-1-4 0,-3-2-2,-3 1-14,-1-3-26,-1 1-82,-5 5-127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43.2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423 114 296,'-14'-26'41,"-6"0"26,0 2-12,0 2-12,0 6-14,1 14-16,3 10 2,-4 18 19,-5 22-1,-2 24 3,-6 26-15,-2 33-10,-3 23 2,4 23-11,0 23 0,8 13-2,10-3-2,16-11-3,19-24-13,19-37 2,24-32-23,19-40-86,19-34-228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4.0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52 24 333,'2'-4'60,"-4"-1"-13,2-2 27,0 1-45,2 4 2,-2-2-17,0 4-14,-2 2 0,2 2-6,-4 2 10,-3 6-6,-2 4 2,1 6 0,0 0 7,3 7-4,0-1 3,1 4-1,2 0 2,2 2 2,0-2-9,6 2 0,-1-6 7,1-4-7,3-2 5,3-6 2,-2-4-2,6-4 10,4-4-15,3-8 3,5-8 2,-1-4-5,1-6 0,-4-6 0,-3-2 2,-4-4-4,-4-2 2,-3 0 0,-5 2-3,-5 2 3,-4 6 0,-4 5-1,-1 6-10,-2 4 8,-2 4-22,1 4-19,0 3-11,1 4-15,-3 2-29,4 1-117</inkml:trace>
  <inkml:trace contextRef="#ctx0" brushRef="#br0" timeOffset="517">537 137 537,'1'1'93,"3"-1"-90,-2-1-3,-1 6 4,1 5 1,-2 9 12,1 1-15,-1 8-2,-1 2 7,-4 2-6,0 2-1,-4-2 0,0 0 3,-1-3-8,0-2 5,0-3-36,-2 1-53,1-6-79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39.1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22 311 264,'-4'-14'49,"-2"-3"-9,-1-1 6,4-1-9,2-4 45,1 1-59,1-4 29,1 0-13,-1 0-12,2 0-6,-2 4 2,1 2-2,-2 2 3,-2 4-14,1 4 6,-2 4-8,2 4-8,1 0-5,0 8 2,1 4 3,3 14 2,-1 12-1,3 18 0,0 17 0,1 7-1,2 4 4,-2-4-4,2-10 0,-1-12 0,-1-10 1,-2-11-1,0-11-1,-3-6 1,-2-9-5,0-4-8,0-3-7,0 0-12,-2-2-6,2 0-37,0 4-59,0 4-16</inkml:trace>
  <inkml:trace contextRef="#ctx0" brushRef="#br0" timeOffset="442">385 495 263,'3'-8'179,"-4"-2"-79,-2 0-37,-3 0-28,2 4-11,2 6-10,2 0-6,0 6 3,0 6 35,2 12-34,-2 12-7,0 12 2,1 5-7,2 5 2,0-6-2,4-4 1,-1-8 0,-2-6-1,-2-8 1,-2-8-1,-2-6-1,2-6-9,-3-1-5,2-5-20,-3 1-19,2 1-35,-1 0-122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40.8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1034 266,'-7'-2'48,"0"-2"0,2-4-17,2 0-4,-3 4 13,6 0-1,-1 0-2,1 2-9,-2 0-12,2 2-9,0-2 10,0 2 6,-1 0-8,1-2-10,-2-2-2,0-4-2,0 0 0,1-2-1,1-2 2,0-5-2,3-5 0,5-4 0,4-2 0,5-4 0,5 0-1,3 4 0,3 4 0,0 8-2,1 8-5,-6 10-10,-3 12 2,-8 10 15,-10 12 1,-7 13 1,-8 9 2,-7 6-1,-4 8 4,-3 4-1,2 0-2,2-4-2,1-3-1,7-11 1,3-10-1,2-10 1,6-12-1,0-8 0,1-8-1,3-4 2,0-4-1,1-2 0,3 0 4,6-4 2,6-2-1,9-8-3,7-2-2,7-2 2,1 0-3,0 0 2,-2 2-2,1 4 2,-7 2-2,-4 4 1,-7 2-1,-2 4-7,-9 0 5,-1 0-1,-6 0 4,-3-2 0,0 2-6,-2-2-37,1 2-60,-2-2-37</inkml:trace>
  <inkml:trace contextRef="#ctx0" brushRef="#br0" timeOffset="667">639 1172 385,'6'-12'172,"-6"0"-88,-2 0-50,-1 0-31,-1 10-3,3 4 2,1 8 25,-2 8-10,-1 10-8,-1 12-6,3 11-2,-1 0 4,1-2-2,1-3-3,0-8 1,0-6-1,-2-6 1,0-8-1,1-4-8,-1-6-15,0-2-4,0-4-15,1 0-204,2-2 127</inkml:trace>
  <inkml:trace contextRef="#ctx0" brushRef="#br0" timeOffset="1256">1078 621 368,'5'-31'87,"-7"4"7,-5 3-19,-3 3-33,2 10-11,1 4-11,4 7-20,-1 7 3,1 11 8,-2 15-1,0 17-5,2 15-4,2 7 2,4 4 1,3-4-3,1-5 0,0-5 2,-2-8-2,-4-6 1,1-8-2,0-5 0,-4-10-1,2-7-1,-2-6-11,2-3-9,-1-5-15,1-3-31,0 2-128,-4-3-106</inkml:trace>
  <inkml:trace contextRef="#ctx0" brushRef="#br0" timeOffset="1748">1384 27 470,'0'-8'110,"-4"2"-50,1-2-54,1 4-4,9 14 13,6 12 3,10 12-6,15 16 2,8 15-4,8 13-5,5 18-3,-4 20-1,-10 15-1,-15 7-13,-19 4-6,-24 5-20,-31-5-55,-29-3-95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46.7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122 313 264,'-9'-10'36,"3"-1"-3,1 1 2,3-2 3,0 0 18,1-1 104,-1-4-137,0 1-5,2-2-7,0 0-3,2 4-1,1 4 0,-1 0-4,0 6-3,-2 4 2,0 0 3,0 2-5,0 2 0,-4 8 6,-1 10 2,-3 14-2,-2 14-6,-5 14 3,1 9 2,-4 1-5,5-4 1,3-6-1,5-6 1,7-11 2,6-9-3,4-8-5,1-8-3,2-6 4,-4-2-2,6-6 3,2 0-1,6-6-7,8-4-10,6-2-21,0-4-19,3 0-31,-3 0-17,-6 0-21</inkml:trace>
  <inkml:trace contextRef="#ctx0" brushRef="#br0" timeOffset="484">107 685 392,'-14'3'32,"4"-6"106,4 0-41,4-4-96,2 6 1,-2-3-1,6-3-1,7 0 8,4-6-6,7-1 3,5-2-4,-2 5-1,-2 0-2,-3 3-5,-3 6-36,-1 0-103,2 4-115</inkml:trace>
  <inkml:trace contextRef="#ctx0" brushRef="#br0" timeOffset="731">554 331 112,'-1'-14'371,"-2"-4"-221,-1-3-126,2-5-22,9 2-1,6 0-1,7 8-2,2 4-8,1 8-48,-2 8-110,-8 14-25</inkml:trace>
  <inkml:trace contextRef="#ctx0" brushRef="#br0" timeOffset="916">583 565 361,'-7'18'81,"1"-8"82,0-6-133,3-6-30,3 0-1,0 0 0,5-2 1,3-6 2,9-4 1,5-4 0,1-4-3,4 2-11,-2 0-39,-3 4-51,-3 0-37</inkml:trace>
  <inkml:trace contextRef="#ctx0" brushRef="#br0" timeOffset="1141">927 82 524,'3'-20'97,"-4"-2"17,-4 2-98,0 10-2,1 2-14,1 6 0,3 6-6,2 6 6,1 8 2,2 16 3,3 16-4,2 14 1,0 10-2,0 8 1,-3 1-1,-2-11-12,0-12-7,-3-12-8,0-16-27,1-11-90,1-8-70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49:53.62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279 644 162,'0'-13'81,"-2"3"-57,0 0-13,0 0-10,2 0-1,4 2 0,1 0-3,1 2-4,1 0-9,0 2 2,-1 0 3,-2 0 11,-1 0 1,-3-2 13,-1 0 23,-1 0 26,-3 0-10,2-2-9,-3 2-5,3-2-3,0 2 4,2 0-5,1 2-8,-3 2-7,3 0-5,-1-2 36,-2 2-51,-2 2 5,-4 0-4,-4 6 0,-1 6-1,-6 6 3,-3 12 1,-4 12 1,0 4-4,1 10 3,0 4 2,2 2-2,2 5-2,3 3 0,5 5-2,3-2 0,8-1 0,5-1 0,4-5 1,7-8-2,1-5 0,5-12-1,3-5-5,1-8-11,6-6-13,-2-5-11,4-9-19,-1-6-23,-2-6-7,-4-5-30</inkml:trace>
  <inkml:trace contextRef="#ctx0" brushRef="#br0" timeOffset="717">554 824 363,'-8'-4'80,"-2"-2"-24,0-2-13,-2-2-11,2 3 45,0 3-55,0-1-12,2 3-2,1-2-3,2 4-4,4-3 8,1 3 2,-2-1-5,-2 1-1,3-4 0,-1 2-3,-1-5-2,-1 2 1,1-5-1,3-2-3,2-5 3,6-2-1,7-6 1,3 3 0,6-2 1,3 4-2,-1 8-3,1 4-6,-3 8-12,-3 8 10,-2 8 2,-8 8 2,-6 8 6,-5 8 2,-6 6-1,-6 5 1,-2 1-1,-2 0 1,-1 0-2,-2-4 2,2-4 0,0-5 1,2-3-1,1-6 0,6-5 0,1-4-1,2-5 1,3-8-5,1-2 5,1-4 0,1-2 0,-1 0-1,2-2 0,2 2 1,4-6 1,5-4 2,7-4-1,11-8-1,5-5 0,8-3 1,6 1-2,0 0 0,-3 7-2,-5 6 1,-11 8 1,-11 4-1,-8 4 0,-9 0 0,-4 2-3,-3 3-14,-6-2-8,-3 3 1,-1 0-34,1 0-34,2 0-46</inkml:trace>
  <inkml:trace contextRef="#ctx0" brushRef="#br0" timeOffset="1419">1034 970 540,'-2'-6'56,"-2"0"-35,0-2-19,1 4 116,-6 8-117,11-2-1,-4 10 0,2 6 1,-1 0 0,-1 14 1,-2 6-2,0 2 0,0-1 0,1-6 3,-2 0-3,0-5 0,0-4 1,-1-4 2,0-4-3,1-6-5,0-2-10,4-4-22,-3 0-21,2 0-53,1-2-72</inkml:trace>
  <inkml:trace contextRef="#ctx0" brushRef="#br0" timeOffset="1791">1291 641 389,'-7'-12'65,"0"0"6,-4 0-27,-2 0 1,1 4-15,2 0 7,0 2 18,0 0-54,3 0 6,2 4-3,2 0-2,3 0-2,5-4-4,5-6 4,7-4-1,6-2 1,6-4 0,6 4 1,-4 6-2,1 8-1,-6 9 1,-3 8-2,-7 7 0,-4 4 0,-5 4 1,-6 6 2,-2 0 0,-6 4 0,-3 1 1,-3 1-2,-4 0 3,-5 0-2,-1-2 0,-2 2 1,0-4-1,1-4 0,8-6 0,4-6-1,5-6 0,7-4 1,5-4 0,6-2 1,6-4 1,12-6-2,6-8 1,7-6 1,4-6-2,2 0 0,-7 0-3,-3 6 2,-9 4-4,-7 8-5,-9 4 2,-4 4-4,-5 2-3,-1 0-10,-2 2-8,-1 0-18,2 2-46,-1 2 9,2 0-86</inkml:trace>
  <inkml:trace contextRef="#ctx0" brushRef="#br0" timeOffset="2371">1891 816 424,'-1'6'69,"-3"-3"6,-1-3-45,0-1-14,0 5 11,0 0-3,0 8 41,-2 8-65,1 10 2,-1 8-2,2 6 5,1 2-5,3 2 5,-4-4 0,1-1-2,0-5 0,-2-8-3,2-4 1,-1-10 1,1-6 0,4-6-2,-2-4-1,2 0-22,-1 0-29,1-2-35,-2-2-96</inkml:trace>
  <inkml:trace contextRef="#ctx0" brushRef="#br0" timeOffset="2797">2073 359 338,'-11'1'82,"-3"-2"-19,-1-3-24,0 0-1,4-1 4,1 1-11,1 3-6,1-3-13,3-3 35,0 4-45,1-1 4,3 0-6,1 1 0,3-3-3,7-6 3,5-4 3,10-8-3,9-2-1,5 4 1,2 4-1,-4 8-3,-8 8 2,-7 8-6,-8 10-9,-9 12 17,-10 14 2,-9 14-2,-5 11 0,-10 5 0,-1-4 0,3-6 0,3-8 3,5-7-3,5-10 0,4-5 0,4-5 1,0-9-1,5-5 0,2-2-1,2-3 0,1-2 1,6-4 0,3-4 0,6-2 1,4-8-1,8-2 0,3-6 2,4 0-4,0-3 5,-1 4-3,-2 2 0,-7 5-3,-6 5 3,-6 0 0,-4 6 0,-7 2 2,-3 2-4,-2-2 2,-2 2 0,2-2-2,0 1-8,-2 0-19,1-2-4,1 2-7,-2-2-37,2 3-37</inkml:trace>
  <inkml:trace contextRef="#ctx0" brushRef="#br0" timeOffset="3637">2452 30 431,'-3'-6'88,"0"-1"-14,-1 2-59,3-4-12,6 8-3,8-2 12,5 2 8,11 5 25,10 4-42,0 8-3,5 14 3,-6 14 0,-4 20-2,-7 14-1,-11 14 1,-9 5 0,-8 1-1,-9-8 0,-8-7-3,-3-15 3,-4-13 0,0-10 2,-4-13-2,2-8 1,-1-8-2,3-4-5,2-2-7,1-6-16,6-2-6,4 0-33,3 0-48,8-4-102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0:00.1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573 1226 370,'-12'-6'66,"0"-2"28,-1-4-49,1 0-4,4 6-15,3 0-11,1 2 12,3 2-8,-2 0-15,3 2 7,-2-2-10,2 2 7,-1-2-8,-2 2 3,2-4-3,-2 0 1,1-2-3,2 0 2,0-4-3,6 0 2,4-4-1,4-2 2,6-2-1,2 4-1,0 4 1,0 4-8,-5 8-3,-3 8 7,-4 10 2,-8 12 2,-7 8 2,-5 12-1,-7 6 1,-3 0-1,-2 0 1,4-5-1,-1-7 0,6-10 0,0-8 0,4-8 0,5-6-1,0-6 1,2-6-2,4 0 1,2 0 1,6-2 1,6-4-1,11-4 2,8-4 0,7-6-2,4-2 0,1 2 0,-7 6 0,-6 4 0,-7 4-4,-11 4-16,-6 2-7,-6 2-11,-6 2-5,-3 4-98,-2 4-68</inkml:trace>
  <inkml:trace contextRef="#ctx0" brushRef="#br0" timeOffset="595">990 1405 477,'-10'-4'109,"-1"-3"-43,1 0-54,3-1 0,4 8 54,3 4-66,3 7 4,-1 12-3,1 13 2,-1 8-3,0 4 0,-2 6 0,0-4 0,-4-3 0,-1-6 0,-2-4 0,-1-6-6,0-6-17,3-5-17,0-4-40,1-4-63,8-6-44</inkml:trace>
  <inkml:trace contextRef="#ctx0" brushRef="#br0" timeOffset="1079">1355 899 417,'-5'-18'75,"-5"0"12,1-2-46,1-2-20,3 10-11,5 2-1,0 6-2,2 0-7,-1 2 2,-1 2-2,0 2 2,0 10 16,-3 8 17,0 13-30,-4 10-2,0 12-3,-1-3 1,3 0 0,2-2 0,3-6-1,0-6 1,1-4-1,3-8 0,1-8 0,0-4 0,2-4 2,3-3-2,0-3 1,3-4 0,6-4-1,-2-6-1,7-5 1,3-1 2,0 0-2,-2 2-3,1 4 1,-2 2-6,-6 4-3,-1 2-3,-7 0 2,-1 2 9,-6 2-8,-2-2-3,-1 2-11,0-2-16,0 0-52,-1 0-179</inkml:trace>
  <inkml:trace contextRef="#ctx0" brushRef="#br0" timeOffset="1533">1576 1026 361,'-7'-2'95,"-2"0"-21,3-1-40,-1-1-28,4 8 29,0 5 12,0 7-21,2 12-8,-4 8 4,0 8-5,2 10-17,1 2 3,1 0-3,4 1 1,2-9 0,0-8 1,-2-10-2,2-6-1,-3-6-5,1-6-9,-2-4-21,2 0-17,0-4-43,-2 2-12,1-4-40</inkml:trace>
  <inkml:trace contextRef="#ctx0" brushRef="#br0" timeOffset="1975">1886 1134 480,'-3'-12'129,"-5"-2"-55,-2 0-39,0 0-5,4 6-16,3 4-12,2 6 19,2 2-20,1 8-2,2 12 2,-3 12 0,2 10-1,-3 6 0,-3 7 1,-1-5-1,0-8-9,-1-8-3,1-8-11,1-10 4,1-8-16,1-4-9,-1-2-43,0-2-48,4-4-26</inkml:trace>
  <inkml:trace contextRef="#ctx0" brushRef="#br0" timeOffset="3120">2177 793 214,'3'-2'66,"-1"-2"-6,0 2-38,-4-2 4,0-2 0,1 2-5,-1 2-5,1-2 3,-1 2-2,0 0 12,0 0 2,-1-2-3,1 2-1,-3-2-11,3 0-2,1 0 5,-2 2-6,1 0 2,2 0-7,-4 0-1,3 0 1,-1 0-2,1 0-2,-2-2 1,-3 0-3,2-2-2,-2 0 3,3 0-4,-2 0 2,3-2-1,2 0 0,2 0-1,2-2-1,6-2 0,3-2-4,5 1 2,7-1 1,2 3 0,1 3-4,1 4 0,-1 5-5,-4 7 5,-5 5 1,-5 6-2,-6 4 5,-4 5-1,-8 6 4,-2 4 0,-6 4 0,-3 8 1,-2 1-1,0 0 3,4-2-3,0-5-1,3-6 0,3-8 0,2-4-1,4-8-4,1-4 1,1-6 4,-1-4 1,3-2-1,0-2 1,3-2 2,2-2-2,6-4 1,6-6-3,6 0 3,6-4-1,3-2 0,3 2 0,3 2 1,-3 2-2,-5 3 1,-4 6-8,-8 3-19,-7 0 10,-7 0 11,-4 2-1,-6 0-7,0 0-31,-3 0 17,1 0 8,0 0-48,3-2-116</inkml:trace>
  <inkml:trace contextRef="#ctx0" brushRef="#br0" timeOffset="4312">2508 51 323,'-17'-6'82,"1"-4"-9,0 0-21,6-4-32,6 8 2,2 2-18,8 2 1,4 0 5,10 0 4,9 4-7,8 6-1,6 6 8,4 12-5,3 12 2,2 14-6,-3 17-3,-8 23 2,-10 20-4,-10 22-2,-16 15-12,-15 7-1,-13 3-6,-9-7 4,-10-11-16,-8-15-24,-7-16-30,-8-12-160</inkml:trace>
  <inkml:trace contextRef="#ctx0" brushRef="#br0" timeOffset="5166">389 889 394,'-12'-12'86,"-3"-4"-20,-2-2-16,0 2-23,1 6-11,3 2-11,-2 4 25,1 4-30,-4 8 2,-3 14 2,-5 17 4,-2 20 1,-4 22 1,-2 27-3,3 26-4,1 17-2,8 13 0,5 5-1,11-11 0,8-17 0,11-25-10,15-28-9,12-26-18,14-22-96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2:17.62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412 182 280,'3'-10'65,"-4"-4"-27,-1 0 1,2-2-3,0 2 15,2-2 7,3 0-25,-1 0-16,2 2 0,-2 2 3,0 0 3,-1 2-8,-3 4 6,0 2-5,-1 0-10,-5 0 1,-1 2-5,-4 4 0,0 0 0,-5 1 2,-2 6-1,1-1-3,-3 2 2,0 2-2,-2 4 0,-2 0 1,-5 6-1,-3 4 1,0 4 2,-1 8 2,0 4-4,2 8 4,5 6-4,3 9 2,6 7-2,8 6 0,9 0 3,10 1-3,7-5-1,7-8 1,4-12-1,3-10 0,5-12-4,-3-14-1,2-11 2,-3-14-1,0-9-5,-2-8-4,-1-6-13,-4 0-1,-4 0-25,-2 4-47,-6 8-81</inkml:trace>
  <inkml:trace contextRef="#ctx0" brushRef="#br0" timeOffset="545">836 687 527,'14'-32'68,"-6"-4"3,-5 6-40,-4 2-4,-1 14 13,1 10-16,-1 2-19,0 8-4,-1 16 6,-4 14 3,-5 16-6,-1 18-1,0 9-2,-2 1-1,2-2 1,4-6 0,2-6-1,2-11 0,2-9 0,3-16-1,0-8-4,0-8-24,1-6-19,-1-4-33,2 0-125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2:19.0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22 451 472,'3'-24'59,"-5"-4"3,-3 2-14,-1 2-18,0 8-2,3 8-6,2 4-21,-1 4 0,4 6-2,-1 10 2,2 14 1,3 14 1,-3 11 1,-2 9 0,1 8 1,0 8 0,-2 4-1,2 0-3,1-2-1,2-7 1,2-11 0,1-14 0,2-10 0,0-12-1,0-10 0,2-6 2,0-8 5,-1-8 0,4-14-5,5-10-1,3-14 2,4-16-1,-2-11 1,-1-11-1,-3-6 0,-1-2-1,-3 2 2,-2 8 0,-2 5-3,0 9 0,-2 8 0,1 8 0,0 8 1,-4 12-1,0 10-6,-4 8-19,-1 6 4,0 8-15,1 4-17,0 12-81,-2 12-140</inkml:trace>
  <inkml:trace contextRef="#ctx0" brushRef="#br0" timeOffset="500">660 784 642,'13'-6'70,"-8"-4"-50,-5-8-19,-1 8-1,-1 10 2,2 6 11,2 6 10,-6 18-7,-1 14-4,-3 18-9,-4 14-2,-3 7 0,1-1-1,1-4 0,0-8 1,3-8-1,2-7 0,1-15 0,2-14 0,3-8-2,1-10-7,1-4-18,0-2-24,-2-6-138</inkml:trace>
  <inkml:trace contextRef="#ctx0" brushRef="#br0" timeOffset="1200">1061 888 578,'-14'-22'63,"3"-2"-29,2-2-21,3 10 0,2 10 13,6 2-15,2 4-6,4 2 1,7 2 0,10 2-2,10 0-1,9 4-3,4-4 2,1 2-2,-1-8 0,0 0 3,-3-8-3,-3 0 0,-5-4 0,-9 0-4,-6 0-4,-5 0-6,-9 0-6,-4-2-29,-6 0-20,-3 0-101,-5 2-75</inkml:trace>
  <inkml:trace contextRef="#ctx0" brushRef="#br0" timeOffset="1475">1429 584 411,'-2'-18'134,"-2"0"-54,1-3-32,0 3-8,-1 6-8,4 2 2,0 6-23,0 2-11,3 8 0,-2 11 3,-1 15 7,-5 18-6,-2 26-4,-4 18 2,-5 11-2,5-1 1,1-6-1,3-16-5,7-16-10,4-14-12,6-13-15,3-10-23,5-11-87,6-15-249</inkml:trace>
  <inkml:trace contextRef="#ctx0" brushRef="#br0" timeOffset="1822">2219 437 506,'10'-42'61,"-6"-2"-4,-4-2-9,-9 0-40,-1 11 0,-5 9 13,0 5-2,-5 6-2,-2 8-9,-4 8-6,-6 17 3,-5 14-1,-3 19 3,-2 15 2,2 10-4,1 12-4,11 5-1,6 1 1,12-6-1,12-6 0,10-10 0,9-15-5,14-17-9,11-12 2,7-14-13,9-10-9,3-12-12,2-8-35,-6-6-83,-7-4-63</inkml:trace>
  <inkml:trace contextRef="#ctx0" brushRef="#br0" timeOffset="2205">2610 829 237,'-15'-9'298,"-2"-5"-254,3-2-8,1-4-10,7 6 10,3 4-6,3 4-11,3-2-11,6 2-8,4 0 3,8 2-3,8 4 2,-1 6-2,1 8 0,-3 8-3,-4 10 3,-8 7 0,-7 6 1,-7 5 1,-10 5-2,-7 1-1,-11 0 0,-2-4-4,1-6 3,0-4 1,4-10-2,7-8 2,6-6-1,5-6-1,5-6 1,8 1 1,2-2 1,9-2 1,8-3-1,8-3 2,9-2-1,3-2-2,3 0 1,101-14 0,-129 17 0,1 0 0,-5 0 0,-3 1-4,14-5 2,-5 1-10,-7 1-2,-5 1-10,-3 0-16,-4 1-86,-2-1-67</inkml:trace>
  <inkml:trace contextRef="#ctx0" brushRef="#br0" timeOffset="2736">3206 443 485,'3'-44'98,"0"-4"-24,0 2-24,1 4-28,2 14 3,1 8 3,-1 7-21,-1 8-7,2 6-2,1 7 2,6 15 0,1 11 0,0 16 2,0 12-2,-5 12 0,0 8 0,-2 4 0,6 1-6,4-5-6,6-10-3,5-10 0,3-17 2,1-15-1,-4-12 7,-6-12 7,-4-10 2,-4-12-1,-4-13 0,-2-8 2,-1-17 4,2-15 0,0-7-1,4-8-3,4-8-2,5-5 2,6 5 4,-2 2 4,1 8-6,-5 14-5,-4 15 0,-6 15 0,-4 14-4,-5 10-44,0 14-37,-2 14-48,-1 8-247</inkml:trace>
  <inkml:trace contextRef="#ctx0" brushRef="#br0" timeOffset="3223">3881 766 514,'-4'2'82,"-2"-6"-51,2-6-20,1 2 17,1 4 30,2 2-27,0-2-8,0 2-15,2-2-4,-2 0 0,1 0 1,2 0-5,7-4 3,5-2-3,7 0 0,6 0-1,4 2 1,-3 8-1,-3 2-1,-7 8 1,-6 4-1,-4 10-1,-6 8 2,-6 10-8,-9 10 2,-5 2 0,-6 5 2,-5-3 0,-3-6 4,1-4 0,3-10 1,2-8 0,4-6 0,6-6 0,3-6 1,7-6-2,3-2 2,7-2 0,9 0 7,14-6-4,17 0-1,17-4-1,13 0-1,7 0-1,-4 4 0,-4 0-1,-10 4-6,-12 2-19,-16 2-41,-14 4-139</inkml:trace>
  <inkml:trace contextRef="#ctx0" brushRef="#br0" timeOffset="9881">4626 437 403,'-11'-2'114,"3"-4"-51,3-2-11,1-2-24,1 6 11,3 2-10,0 0-17,0 0-7,2 0-3,1 2 2,4 2 4,3-2-3,3 4-3,4 0 0,3 0 1,5 0-3,0 2 1,5-2-2,0 0 1,-3-4-7,-7 2 0,-3-2-3,-7 0-3,-5 0-12,-4 2-22,1-2-47,-4 2-145</inkml:trace>
  <inkml:trace contextRef="#ctx0" brushRef="#br0" timeOffset="10264">4614 836 414,'1'4'111,"1"-6"-89,7-4-13,4 0 11,3 0 7,3 2-15,6 0-5,-2 0-5,2 4 3,0 2-3,2 0 1,-4-2 1,-2 4-2,-5-2-1,-2-2-1,-6 0 2,-5 0-2,-1 0-16,0 0-22,-1 2-77,6 0-79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2: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237 429 313,'-4'-4'55,"1"-4"-14,0 2 8,-2 0-20,-1 0 20,-1 0-18,2 2-8,-2 2-21,4 0 0,-4 2 0,0 2 3,-1 2-4,0 2 7,-4 4-2,0 0 7,1 4-4,1 2 0,-2 0-3,4 0 1,-1 1-5,0-2 5,3 3-2,-2 4-4,-1 0 0,2 2 0,1 2-1,2 3 0,1-3 0,2 2 2,-1 0-2,0 0 0,1 0 0,1-2 0,0 2-1,0-4 1,1 0-3,1-5-4,1-1 4,2-3 0,0-1-3,2-1 3,2-4 1,-2 2 0,2-1-6,1 0 1,-1 0-8,1 2 0,-3 2-7,3 0-7,1 0-5,2-2 22,-1-2-2,3-2 10,0-4 4,0-4 0,0 0 2,2-2-2,-1-4 0,3 0-2,-2-2 1,-1 0-7,1-2 8,-4-2-1,-3-2 2,0-2 0,-3-2 3,0-2-1,-2 2-1,1-2 4,1 1-3,-2-1 4,3 4-3,1-2 1,-2 0-1,-1-2-3,3 2 1,-1 0 1,-2-2-1,3 2 6,-6 4 11,1-2-1,-4 0 4,-2 2 1,-2 4-14,1-2-4,0 2-4,-1-2 4,0 0 0,2-1-1,-2-2 0,3 1 1,-2-4-2,1 1 10,-3 1-8,0 0 2,-4 3 5,1-1-12,-2 1 1,-2 3-2,-1 4 1,-2 4-2,-2 0 1,-3 6 1,0 2-2,-2 4-22,1 4-36,-1 3-122</inkml:trace>
  <inkml:trace contextRef="#ctx0" brushRef="#br0" timeOffset="24151">0 106 353,'3'-10'42,"-1"0"-11,-2-2 1,0 0 24,-2 4 5,2 0-18,0-2-4,-1 2-25,1 0-4,1 4 6,-1 0-1,0 2-5,0 0-4,0 2 1,0-2-4,2 2-3,3 0 1,10 0-1,8 0 4,10 0-4,9 0 0,7 0-1,-1 2 2,-3-2-1,1 2 0,-10-2 0,-7-2 0,-7 2 3,-11 0-3,-8-2 0,-4 0-5,-6 0-13,-2 0-10,-4 4-32,-1 6-143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0:08.1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211 423 310,'-7'-7'105,"-3"-1"-77,2 2 6,-1-2 5,3 4-15,4 0-4,0-2-4,1-1 28,-4 2-33,1-3 1,-2-1 18,1 4 0,-2-1-16,5 3-5,-1 2 0,3-2 0,-2 3-4,2 3-4,-1-3-1,1 1-1,-2 2-2,-2 11 3,-7 10 0,-6 12 0,-1 10 1,1 8-1,-1-4 0,9-4 1,2-6-1,1 3 1,-2-7-1,2 1 0,3-2 0,-1-3 0,4-8 0,1 2-1,1-4 1,1-2 0,4-2-2,-1-2 0,2-4 1,3 0-1,2-2 1,1-2 0,11-4-3,3-2-1,7-4 1,4-4 0,-1-2-9,-5-2-8,-3 2 0,-5 2 1,-5 0-11,-3 6-24,-2-4 15,-3 2-30,-1 0-7,-1-2-2</inkml:trace>
  <inkml:trace contextRef="#ctx0" brushRef="#br0" timeOffset="607">139 780 280,'-20'-7'46,"3"-1"-5,1 0 31,-3-5 97,4 6-154,9 0 7,0-1-15,5 5-2,-1 0 4,2 2 4,2-2-9,-2 6-4,1-6 0,5 3 0,0-1 2,6-3-2,11-5 0,4 1-1,6-2-5,3 1-18,0-4-22,-6 3-53,1 2-33,-5-4-71</inkml:trace>
  <inkml:trace contextRef="#ctx0" brushRef="#br0" timeOffset="972">520 391 434,'3'-4'44,"-3"-1"-35,-3-1 189,0-1-198,1 3-4,4 3-49,2-1 40,5 4-54,4-1-27,6 2-50</inkml:trace>
  <inkml:trace contextRef="#ctx0" brushRef="#br0" timeOffset="1147">566 612 363,'-3'18'51,"0"-6"-51,-1-8 9,3-4 231,2-2-227,-1 0-13,6 0-9,2-3 6,7-4 3,7-7-8,8-4-24,2-6-57,1 0-18,0-2-5</inkml:trace>
  <inkml:trace contextRef="#ctx0" brushRef="#br0" timeOffset="1557">1021 193 204,'-5'6'104,"2"-4"-92,1-2-12,1-2 1,1 0 199,0 0-197,0 2-6,0-2 6,-2 2 12,0-2 3,0 0 1,1 0-2,-2-4-15,-1-2-1,4-4-2,-2-2 1,6-4-1,2-2-1,5 0 2,6-2 0,3 2-1,1 2 0,6 1-12,0 8-38,-4 4 0,-3 10 9,-5 7 36,-5 6 5,-7 4 1,-4 2 0,-2 4 0,-6 0 3,-1 0 0,-2-2 1,2-4 9,0-4 0,2-8-5,5-4-2,-1-4 1,4 0-4,0-2-3,0 0 0,2 0-2,0 0-5,1-2 7,4 0 2,4-2 2,8 2-4,3 0 1,4 0-1,4 4 0,0 6-21,-1 4 12,-3 6 3,-4 7 2,-5 4 4,-7 4 1,-7 1-1,-6 2 0,-7-2 0,-5-2 9,-5-2 2,-7-2-2,-5-2-7,-5-2 4,-4-4 0,-5-6 15,3-6 9,3-3-16,5-8-14,-19-19-9,53 18-43,2-4-22,3-2-36,2 4-83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0:11.3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174 819 385,'-2'0'88,"1"-2"-61,-2 0-21,0 0 156,0 2-125,-4 2-35,-1 4 2,-4 6 7,-3 10-1,-2 8 2,-3 10-9,1 12-1,-1 9 4,1 3-6,6 6 0,4 4 1,6 2-1,6 0 0,6 0 0,4-3 0,6-5 0,4-6-2,7-3-6,2-7-11,6-4-13,2-4-24,5-4-41,0-10-36,4-12-69</inkml:trace>
  <inkml:trace contextRef="#ctx0" brushRef="#br0" timeOffset="1184">748 1352 271,'-8'-10'62,"-2"-3"-7,0-1-19,0-1 19,0-1-26,0 4 18,2 0-8,-1 0-22,1 0-6,0 4 72,-1 0-82,5 4 5,-3 0-6,3 4-13,3 2 13,-4 0 2,0 8 2,-4 10 0,-1 6-2,-1 10-1,1 8 0,3 6 1,3-1-2,3-1-1,4-4 1,4-6-3,3-10-10,5-6 0,2-8 1,5-10 9,1-8-2,2-8-1,-2-6 5,-1-6 0,-4-6 1,-3-2 0,-3 0 0,-4-2-1,-4 0-2,-4 0 2,-4-5 0,-1-1 0,-3 0-4,-4 0 4,-1 4-2,-2 6-1,-2 8 2,0 8 2,3 6 0,0 8-3,4 10-15,0 6-1,5 10-74,2 6 10,3 6-18,0 0-65</inkml:trace>
  <inkml:trace contextRef="#ctx0" brushRef="#br0" timeOffset="1771">1011 1270 283,'6'0'232,"0"0"-160,-5-2-57,-2-4 80,1 0-33,-2 0-54,2 0-1,-1 2-3,-2 2-4,3 0-1,3 0-16,-6 0-16,3 0-21,3-2-12,1-2-68,3-2 3,3-2 35</inkml:trace>
  <inkml:trace contextRef="#ctx0" brushRef="#br0" timeOffset="1991">1282 1016 370,'5'-22'117,"-7"-3"-38,-1 5-50,-4 0-4,0 2 6,0 6 29,3 2-58,-2 4-4,3 4-35,3 4 34,-1 6 3,1 6 3,0 6-1,0 6-1,1 6 1,1 3 0,3-4-2,0 0 1,0-7-2,3 0 1,1-6-2,2-2 2,2-2-1,3-2-1,-1 0 1,3-2 1,-3-2-1,0 2-2,-3 0-2,-3 0-1,-2 2 3,0 2 3,-4 0 0,1 2-1,-1 0 0,-1 2 0,-2-1 0,0-3 1,-3 1 0,-4 2 2,-2 1-1,-4 1-1,-7 2 1,-2 1-1,-4 2-1,-4-2-6,-4 2-19,-1-4-32,0-4 20,1-6 34,7-8-54,3-12-31</inkml:trace>
  <inkml:trace contextRef="#ctx0" brushRef="#br0" timeOffset="2488">1260 986 469,'-10'-10'89,"1"-3"-40,1-1-41,6-2-6,6 1 72,5-4-42,4-5-31,8-4 4,6-2 3,8 2-7,3 0-1,3 4 2,-3 8-2,-6 4 0,-7 2 0,-7 4-2,-8 4 2,-5-1 4,-5 3-3,-1-1-1,-1 1-6,0-2-28,0 0-59,2 6-111,0 4 118</inkml:trace>
  <inkml:trace contextRef="#ctx0" brushRef="#br0" timeOffset="2882">1838 1415 149,'9'12'156,"-3"-5"-16,-2-3-26,-3-4-50,-1 0-24,-1 0-26,-5 3 98,-4 3-110,-3 6-2,-2 3 0,-2 14-2,6 9 2,1 4-3,3 4-13,3 2-9,4-3-8,0-8-23,6-5-47,0-10-13,1-9 64,-2-11-48</inkml:trace>
  <inkml:trace contextRef="#ctx0" brushRef="#br0" timeOffset="3302">2178 847 463,'-7'-18'55,"-3"4"18,-2-2-62,-1 6-7,3 4-3,-4 8 74,2 4-75,-1 8 0,0 8 1,0 14-1,1 8 0,0 10 5,-2 7 2,4 1-3,0 2-3,6-6 1,4-4-2,3-8 0,7-12-1,5-8 1,2-9-2,6-12 0,2-6-1,3-7 2,1-6-4,-3-7 0,-2 1 4,-7 0 1,-6-2 0,-2-2 1,-8 0-1,-2-4 1,-2-4 0,-3-4-1,0-6-1,-1-5 1,-1-3-1,-4-4-2,-3 4 0,-2 8 2,-3 8 1,0 12-14,2 12-13,2 6-30,3 8-23,3 6 2,3 4-10,6 4-132</inkml:trace>
  <inkml:trace contextRef="#ctx0" brushRef="#br0" timeOffset="3774">2363 873 585,'1'-10'79,"-2"0"-46,-5-6 24,0 4-8,2 4-49,1 0-2,2 2-19,2 6-50,5-2 15,4 2-60,5 0-256</inkml:trace>
  <inkml:trace contextRef="#ctx0" brushRef="#br0" timeOffset="3964">2657 554 528,'-7'-4'30,"1"2"-1,1 1-28,-2 2-1,-5 3 0,1 5 2,2 6 3,4 7-5,3 10 0,8 4-1,4 7-4,4-3 4,5 0 0,3-6 1,-1-4 0,1-4-1,0-4-1,-2-4 2,-5-4 3,-2-4-3,-1-4 0,-4 3-1,-3-4 2,0 4-1,-3 2 0,-2 1 2,-2 6-2,-1 0 0,-2 5 0,-2-1 0,-3 0 0,0 0-1,-1 0 1,-5-2 0,0 0 1,-1-4-1,0-2-2,0-2-56,4-6-215</inkml:trace>
  <inkml:trace contextRef="#ctx0" brushRef="#br0" timeOffset="4374">2754 476 586,'-2'-38'53,"0"-4"-24,4-6-26,8 0 40,9 2-41,7 4-2,7 5-5,3 12-26,-1 10-15,-3 9-126,-7 12 81,-10 9-44</inkml:trace>
  <inkml:trace contextRef="#ctx0" brushRef="#br0" timeOffset="4628">3070 911 388,'13'14'30,"-6"-3"23,-2-2 0,-2 9 3,-3 6 17,0 12-23,-5 11-48,-2 11 0,-1 6-2,0 12 0,2 4-11,2 1-10,0-7-39,4-12-15,0-14-14,2-16-22</inkml:trace>
  <inkml:trace contextRef="#ctx0" brushRef="#br0" timeOffset="4967">3322 629 555,'-6'-14'48,"-4"0"-11,-1 1-30,1 4 31,2 6 10,1 7-47,1 6-1,-4 12 1,-1 17-1,5 9 4,1 12-4,5 4 0,5 2 0,5-4-2,1-8-1,8-10-5,-1-9-9,4-11 11,0-10 5,1-10 0,0-8-2,-1-8-1,1-6 3,-1-4 0,-5-4 1,-5-2-1,-1-2-3,-8-7 0,-3-1 3,-3-4-2,-4-2 3,-4-2 0,-2 2 0,-4 6 0,-1 6 1,-1 5-1,-1 9 0,5 9-2,4 3-28,0 3-45,4 9-41,4 2 16,2 5-98</inkml:trace>
  <inkml:trace contextRef="#ctx0" brushRef="#br0" timeOffset="5407">3668 693 278,'-2'0'348,"-3"-6"-302,-2-4-28,-1-6-4,3 7-7,2 2-7,1 5-8,6-4-137,7 2-74</inkml:trace>
  <inkml:trace contextRef="#ctx0" brushRef="#br0" timeOffset="5592">3977 380 574,'-6'-14'51,"-3"0"-34,2 0-16,2 6-1,0 8 28,0 10-17,0 8-10,3 12 1,1 10-1,6 6-1,3 0 0,6 2 0,1-4 0,2-5 0,-1-5 0,-1-4 0,0-6-5,-2-8 1,-2-2 4,-3-4 0,-2-2 0,1 2-2,0 2-5,-2 2-13,-4 6 0,-2 2-3,-4 4 19,-5 1 2,-3-2 1,-4 1 0,-5 0-6,-1-3 4,-4-5 2,-5-2 2,0-6-2,3-6-58,3-7-127</inkml:trace>
  <inkml:trace contextRef="#ctx0" brushRef="#br0" timeOffset="5964">3933 518 543,'0'-28'73,"-4"-4"-9,0 0-57,2-10-3,11 2 27,8 2-26,8-2-10,6 4-36,4 14-134,0 5-47</inkml:trace>
  <inkml:trace contextRef="#ctx0" brushRef="#br0" timeOffset="6192">4159 23 498,'4'-8'69,"-3"0"-51,6 2-17,3 6 8,5 6 39,8 10-24,8 12-21,4 20-1,1 21-2,1 22-9,-5 16-16,-10 5 20,-11 3-3,-11-5-3,-13-10 7,-11-6-2,-11-8 0,-8-7-7,-5-9-80,-3-14 40,-1-12 51,4-12-90,5-12-71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5.0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26 192,'3'0'260,"-3"-2"-237,1-2 36,2-2-51,-1 0 28,3 2-29,3 2 2,2 0-18,0 2-5,6 4-82,-2 0-77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0:19.31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641 637 269,'-6'-10'249,"-2"0"-180,-2 0-24,-2-4-28,0 4 53,6 4-67,1 4 7,0 0-10,3 10-2,1 8 2,-3 11 0,-1 14 1,-3 18 0,-2 4 1,-2 10-2,2-3 2,2-6-2,3-10-2,3-12 1,2-11 1,5-9-2,2-8-1,5-6-4,6-11-6,7-6-4,5-9-1,2-6 5,0-7 6,-3-3 7,-5-2 1,-6-2 0,-8-2 0,-4 0 0,-8-2-1,-5-3 1,-6-2 0,-4-1 0,-3 2-1,-2-1 0,0 9 0,2 6 0,4 10-1,4 10-46,7 8-102,3 10 70,5 4-167</inkml:trace>
  <inkml:trace contextRef="#ctx0" brushRef="#br0" timeOffset="459">879 655 548,'3'-16'84,"-3"-4"-25,-3-4-51,-4 4-4,4 6 15,2 4-18,1 2-2,0 6-76,3 6-31,4 0-84</inkml:trace>
  <inkml:trace contextRef="#ctx0" brushRef="#br0" timeOffset="674">1183 369 481,'-6'-12'108,"-3"-2"-59,3 3-36,1 1-10,3 9-1,4 1 0,1 8 19,1 7-15,2 12-6,3 9 5,-1 12-5,2 6 0,-2 6 0,0-2-1,-1-6-3,-2-7-11,0-14-9,-1-6-15,-3-11-28,3-8-12,1-8-136</inkml:trace>
  <inkml:trace contextRef="#ctx0" brushRef="#br0" timeOffset="964">1593 661 422,'2'10'69,"-6"2"-4,-6 2-21,-3 7-8,0 11-11,-22 118-13,33-130-8,2 4 8,0 0-11,2-2-2,-1 20-43,2-2-69,-4-5-59</inkml:trace>
  <inkml:trace contextRef="#ctx0" brushRef="#br0" timeOffset="1562">1241 483 273,'-4'-2'63,"1"-2"-11,1-2-11,-1 0-3,-1 4 5,4 0-5,-1 0 2,1-2-15,-2 4-2,2-4-1,-2 2-10,1 0 0,1 0-3,-4 2-7,-1 2 4,-5 8 14,-1 8-19,-5 6 0,3 10 0,1 8 0,5 2-1,6 4 1,2-1-1,5-3-1,5-6 0,3-8-4,4-8-8,4-8-2,-2-8-4,0-4 2,-5-6 7,-2-2 8,-3-2 1,2-2-48,-4 0 32,-1 0 15,2 2 3,-1-1-2,-1 4 1,4 1-1,5 0 1,-2 2-3,1 4 1,-1 2-5,-6 2-1,-3 0 7,-5 6 1,-5 4 6,-1 4 0,-4 6-2,0 2-2,-2 0-2,2 2 1,0-4 0,0 2 0,-2-4 0,-3 1 1,-2-6-1,-4 3 4,-7-4 12,0 0-4,-2-1-10,0-3-1,0-4-1,7-2-1,4-7 0,7 4-22,6-10-67,8-2-136</inkml:trace>
  <inkml:trace contextRef="#ctx0" brushRef="#br0" timeOffset="2292">1297 369 393,'-1'-8'127,"-1"-3"-50,0 4-51,-1 0-9,6 1-13,2-2-1,8-6 1,6-4-1,7-5-2,10-6 2,3-3-2,2 2 0,-6 2 1,-7 6-2,-9 8 1,-11 4-1,-4 8 0,-4 2-4,-2 2-29,-2 6-42,0 6-69</inkml:trace>
  <inkml:trace contextRef="#ctx0" brushRef="#br0" timeOffset="6252">353 242 396,'-7'-26'37,"1"0"32,-4 0-32,1-4-2,2 6 13,3 0-7,-2 0-4,5 2-15,-1 4-13,1 4 1,-1 6-6,-1 5-1,-10 16 5,-8 13-6,-13 18 6,-9 24-6,-3 24 13,-1 18-10,10 19-1,10 21-2,10 13-1,16 1-1,14-3 0,20-13-2,19-30-17,23-22-24,21-25-38,18-25-183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0:22.2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 1311 364,'-7'-16'84,"-1"2"4,3 0-69,-2 0 3,4 4 10,1 0 2,2 4-9,0 2-17,0 0-3,0 2-4,0 2 0,2 2 3,0 2 16,1 6-12,-1 12 8,-1 14-16,-1 12 2,0 15 0,0 3-2,-1 8 0,2 2 1,3 2-1,3 0-1,3-2-2,1-11-10,1-13-4,-2-16-6,0-16-2,-5-8 8,0-6 11,-5-4-8,2-2-197</inkml:trace>
  <inkml:trace contextRef="#ctx0" brushRef="#br0" timeOffset="410">448 1768 469,'0'-4'89,"0"-4"-17,-3 2-54,-2 1-16,0 14 18,-2 8-2,-4 11-15,-2 12-1,0 14 1,0 2-1,4 6-4,1-4 3,2-6-2,-1-9-13,2-10-12,1-6-25,3-4-79</inkml:trace>
  <inkml:trace contextRef="#ctx0" brushRef="#br0" timeOffset="961">652 912 412,'2'-12'116,"-4"2"-45,-2 2-57,3 2-3,1 4 1,1 2 2,-1 0-12,2 4 0,-2 8 16,0 10-1,-2 12-8,-4 15 13,-1 6-21,-1 8 1,2 1 1,0-2-3,6-6 0,2-6 0,5-7-2,3-10-8,3-2-2,2-11-1,2-4 5,3-7 6,0-4-2,3-7 6,-1-6-2,0-5 0,-2-2 2,2-3-5,-6 0 3,1 0-3,0-4-11,-4-1 9,-3-1-5,-4-4 7,-2-6 2,-5-2 0,-5-6 1,-4-4 0,-5 0 7,-8 1 16,-5 5-11,-6 8-8,-1 14-4,5 8-2,4 14 0,5 10-7,6 10-16,2 6-33,-1 6-86,5 5-109</inkml:trace>
  <inkml:trace contextRef="#ctx0" brushRef="#br0" timeOffset="1531">1097 1205 595,'0'-8'89,"-5"-4"-35,-2-6-32,-3 2 2,4 2-2,3-1-13,0 2-2,0 1-7,3 1-12,0 7-53,3 3 19,0-1-41,3 4-116</inkml:trace>
  <inkml:trace contextRef="#ctx0" brushRef="#br0" timeOffset="1763">1332 856 419,'3'-26'88,"-4"4"-8,-2 2-49,-4 4-6,2 8 6,3 6-7,2 0-20,0 2-2,0 6-2,2 6 2,1 10-2,2 10 0,2 8 1,1 4-1,2 4 0,0-3 2,4-5-2,-1-4-3,2-6 1,0-6 1,-2-4-1,1-4 2,-2-2 0,-5-2-6,0 0 5,-2 2-3,-3 4-9,-2 2 0,-3 4-8,1 2 14,-1 0-11,1 0 14,2-1 3,2-3 1,-1-8 1,-1-4 10,0-5 23,0-2-3,-4-2-27,-5 6-3,-4 4-1,-9 6 0,-3 1 1,-2 2-1,2-2-2,0-2 2,6-4 0,5-2-5,4-4-17,3-2-16,5-6-36,2-4-145</inkml:trace>
  <inkml:trace contextRef="#ctx0" brushRef="#br0" timeOffset="2300">1322 790 366,'2'-12'73,"1"-4"-11,5-6-49,8-2-7,4 1 1,6-3 0,5 1-2,0 3-5,-4 1 0,-6 6-13,-5 4-19,-8 5-32,-5 6-33,-8 4 8</inkml:trace>
  <inkml:trace contextRef="#ctx0" brushRef="#br0" timeOffset="2597">1626 70 407,'1'-14'93,"-1"2"-28,6-2-59,6 2 12,9 4 19,14 2-10,12 6-6,12 4-5,4 16-8,5 14-7,0 20 0,-3 22-1,-7 23 0,-11 17-8,-13 20-30,-18 10-19,-16 11-50,-20 6-5,-20-1 23,-17-6 23,-17-4-35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06.5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345 128 304,'2'-8'39,"-2"0"7,-2-2-11,-1 0-27,1 6-3,2 2-2,0 0-2,3 0 0,2 0 1,4-4 2,-1 4-1,0-2 5,-2 2 21,-5 0 24,-1 2-3,0 0-10,-1 0-10,-2-2-10,3 2-9,0-2 0,-1 2-4,-1-2-5,2 2-1,0-2-1,0 2 0,0 0 0,2-2 0,-2 4 2,0-2-2,0 2 5,-2-2 4,2 0 2,-1 0 1,-1-2-10,-1 0-2,-1-2 1,-4-2-1,0-2 0,-4 0 0,-2 0 0,1 0 0,-2 2 0,-2 2 1,-1 0-1,-2 8 2,-4 2-2,1 4 4,0 6-4,-2 6 0,-50 72 2,65-78-2,0 0-1,3 2 1,2 0 0,-9 16 0,6 2 1,1-1-2,3-2 1,0-1 0,5-3-1,5-1 1,2-2-1,6-4 1,6 0-4,6-4 1,4 0 0,5-4-6,2 0-1,1-4-1,3-4-2,-4-1 0,-2-4-7,-7-1 6,-4 0 0,-8 0 0,-6 0 5,-3-1-3,-4-4-71,0-1-38,3 0-6</inkml:trace>
  <inkml:trace contextRef="#ctx0" brushRef="#br0" timeOffset="894">759 429 524,'-3'-14'92,"-4"-6"-43,-1 2-10,2 0-13,-1 6 1,5 6-11,2 3-6,0 2-10,2 1-1,1 1 1,1 6 0,0 3 2,2 4 8,-5 12 6,-4 6-4,-4 12-3,-5 8-7,-3 4-2,2-2 0,1 0 1,4-5-1,3-7 0,2-6 0,1-6-1,2-8-4,0-8-6,0-4-5,0-4 0,2-4-16,-2 0-12,0-2-21,1 2-77,4-4-57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07.9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0 114 432,'4'-20'108,"-2"-2"-38,-4 4-27,0 0-10,0 7 3,2 2-7,0 3-2,0 0-15,0 2-12,2 4-2,-2 0 2,2 4 0,1 8 10,1 8-5,0 6-2,2 12-2,-2 6 0,0 4 0,-2 2-1,-1 4 1,-1 4-1,2-1 2,-1 1-1,1-4-1,0-8 0,0-8 2,-1-8-2,1-8 0,-2-6 0,1-3 0,-1-8 1,0 1-2,4-2 2,-1-1-1,2 1 0,4-3 1,1-1-1,0-1 1,1-6-1,1-1 4,0-3-3,-1-6-1,1-7 1,0-4-1,0-8 2,0-8-1,1-6-1,-2-2 0,6-4 0,-2-1 6,2 3 3,-4 6-3,-1 6 4,-4 8 4,-4 8-10,-1 10-3,-3 6-1,0 8 0,0 2-3,0 0-5,0 2-19,-2 2-9,2 2 8,-1 4-10,-3 8-19,-1 6-77,-1 6-183</inkml:trace>
  <inkml:trace contextRef="#ctx0" brushRef="#br0" timeOffset="750">583 400 601,'-6'-15'84,"-4"-2"-28,0-2-17,-2 1-26,5 14 11,4 4-14,3 1-10,-3 10 0,-2 10 2,-2 16-1,-1 13 0,-2 12-1,1 4 0,5-2 1,-3-4 1,1-2-2,0-5-1,-1-5 1,3-10 1,0-8-1,1-6 1,3-6 2,-2-8-3,2-4 0,-2-2 0,2-4-4,0 0-8,0 0-16,0 0-24,0-2-36,2 0-222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09.40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41 112 171,'-3'-3'280,"-4"-4"-173,-1 2-29,2-5-32,-1 3 5,1 3-4,5 2-16,-1 2-13,2-2-8,0 4-2,0-2 1,2 2 0,2-2-2,2-2 7,8-2-9,4 0-2,7-2-1,0-2-2,4 3 1,-1-4-1,0 5 1,2-1-1,0-4 0,0 5 1,-4-2 0,-5 2-1,-4 2 0,-7 0 0,-7 0 0,-1 2 0,0 0-9,-2 0-21,-2 0-21,4 2-9,-2 2 15,0 6-58,0 4-127</inkml:trace>
  <inkml:trace contextRef="#ctx0" brushRef="#br0" timeOffset="570">234 377 534,'-10'-2'89,"-4"-4"-34,3-2-20,1 0-6,4 4 2,5 2-21,2 2-2,-1 0-5,2 0-3,-1-2 1,2 2 2,-2 2 4,2 0 1,6 0 0,-1 0-5,4 2 4,3-2-7,2 0 1,-1 0 2,6-2 1,-2 0-4,2-2 0,1 0 0,-4 0 3,-1 0-3,-5 0 0,-3-2 0,1 2 1,-5 0-1,2 0 1,-2-2-1,-2 2 0,0 0-2,-1 0-10,-1 0-20,1 2-15,2 0-9,0 4-58,0 0-206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10.6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 96 415,'-10'0'113,"-4"-3"-70,1-1 16,-1-4-23,4 6 14,2-2-14,3 4-8,2-1-8,3 1-15,0-3-2,0 6 1,0-3 2,1 0-2,1 0 3,3 0 6,6 1-2,0-1-7,7 2 4,4-4-5,6 1 0,6-3-3,4 0 0,4-1 1,2 0-1,-2 1 1,-4-3-1,-7 1 2,-7 2-2,-9 0 3,-7 0 1,-3 0-1,-6 0-3,-1-2 0,0 2 0,0-2 0,1 4-7,1 0-41,0 4-23,3 0 8,4 2-69,3 0-283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11.17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426 163 411,'5'-22'84,"-5"0"-13,-2 0-31,-2 4-1,-2 2-2,2 0-11,-3 4 18,-2 0-18,-4 0-15,-2 6 0,-5 2-4,-3 5 4,-7 8-4,-2 7-2,-5 8-1,-1 12-2,-1 10 0,3 14 1,2 4-3,6 9 0,4-1-1,7-2 1,8-6-1,5-8 1,8-8-3,4-9-1,6-8 1,5-4-9,7-8 6,5-2-3,6-7-18,3-5-2,0-2-5,-2-3-8,-4-4-23,-4 0-96,-8-5-74</inkml:trace>
  <inkml:trace contextRef="#ctx0" brushRef="#br0" timeOffset="430">615 590 508,'-5'-16'69,"-2"0"-29,2 2-25,2 2 2,3 4 14,0 0 6,5 2-23,4-4-10,7 2-2,9 2 2,7 0-1,5 6-1,0 2 1,-4 4 0,-7 2-3,-4 6 1,-5 4-1,-7 4 0,-5 8 3,-7 2-1,-6 8-2,-5 5 0,-6 5 4,-3 0-3,-2 2-1,0-6 1,3-4-2,0-8 2,4-8-1,4-6 0,3-8 1,3-4-1,4-4 3,2-1 1,1-3-3,1-3-1,9 2 1,9-2-1,6-1 0,9 0 1,8 0-1,0 1-2,0 0-4,-3-1-8,-3 0-6,-6 2-13,-3-3-7,-3-4-18,-6-1-75,-7-6-48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12.16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0 197 506,'9'-38'103,"-4"6"-41,-2 3-17,-4 6-40,-1 10 1,2 12 2,2 1 5,3 4 15,5 7-16,7 10-6,4 7-4,3 12-1,1 6 2,-2 8 2,-2 6 2,-5 1-4,1 0-1,-2 1-2,2-3 0,-3-7 3,2-6-3,-1-12 0,-1-6-1,-2-10 1,-4-6-2,-2-6 2,-3-4 5,-3-4-2,0-1-1,-2-10-2,4-5 3,-2-6-2,5-6-1,0-6 0,4-6 0,1-4 0,3-8 0,2-4 1,2-5-1,1-1 1,0 4 1,-1 2 0,-1 6-2,-4 10 3,-2 6-3,-3 10-1,-2 5 1,-3 10 0,0 2-23,-1 7-38,-2 6-24,-1 8-50</inkml:trace>
  <inkml:trace contextRef="#ctx0" brushRef="#br0" timeOffset="560">714 548 437,'-4'12'78,"-5"-4"-44,1-6-11,1-2 37,0 2-5,0-2-23,3-2-6,-3 0-10,2 0-5,1-2-4,1 2 0,3-4-2,0-2-2,6-4 2,4-2-1,3-4-2,3-2-1,10 3 0,2 2-1,2 2-1,2 3 0,-4 6 1,-1 4-1,-6 2 0,-5 6-5,-6 5 2,-5 5-2,-7 4-2,-8 8 0,-9 8 5,-7 4-3,-10 6 1,-5 2 1,1 0 2,3-4 0,5-3 4,10-10-4,7-6 3,7-7-2,6-6 1,4-4 0,6-2-1,6-2 2,7-2 0,10-2-1,7-2-1,7-2 1,2 2 0,2 0 0,-3 0-8,-4 2-14,-6 0-20,-5 4-18,-8 0-93,-8 0-119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3:19.2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3621 1509 399,'5'-22'66,"-5"3"20,-5-2-14,-2 2-42,0 2-4,1 3-5,1 2-5,3 0-5,1 2 2,-1 4-1,4 2 3,-1 2 3,-2 0 2,-1 2-4,2 0-6,-2 0-2,0 2-8,2-2 2,-1 2-4,1-2 2,3 2-1,1 6 1,4 2 1,2 6 0,4 9-1,-4 8 0,0 7 2,-6 9 0,-4 5-1,-3 4 1,-2-2 0,-1-2-2,-1-1 0,4-6 0,-1-7 0,4-1 1,0-5-1,4-2 0,0-6-1,3-2 1,-1-2 0,0-6 1,-2-2-1,0-6 0,-2-2 1,-2-2-1,1-2-2,1-2 2,-2 0 1,5-4-1,5-6 2,7-8-2,6-10 2,6-10-2,2-6 1,0-6 0,-5 1 1,-4 1-2,-5 2 2,-4 2-2,-3 4 1,0 2-1,-1 2 0,-2 4 0,3 0 0,2 2 0,-2 4 0,2 0 0,-2 4 0,-2 4 1,-2 1-1,-3 6 0,-3 2-1,0 3 0,-2 3-20,1 0-29,-1 6-23,2 4-14,3 5-135</inkml:trace>
  <inkml:trace contextRef="#ctx0" brushRef="#br0" timeOffset="835">4343 1690 596,'2'-6'93,"-2"-6"-30,-6 0-28,0 2 4,2 4 4,1 2 7,3 2-9,-1 0-17,1 0-23,0 4-1,0 2 0,0 8 5,-2 10 10,0 12-10,-1 10-4,3 6 0,-2 6-1,2-1 1,0-5 0,0 0-1,-3-4 1,0-4 2,-4-2-3,0-6 1,-1-4-1,-2-5 0,1-4-2,1-4 2,3-5-15,0-4-7,3-5-15,2 0-16,0-3-14,3 0-5,7-4 20,8-6-364</inkml:trace>
  <inkml:trace contextRef="#ctx0" brushRef="#br0" timeOffset="1390">4796 1618 455,'-13'-4'118,"1"-2"-61,3-2-18,1 2 10,3 2-2,3 4-19,0-2-11,4 2-7,-2-2-9,4 4 1,2-2 8,6 0 4,8-2-1,9 0-7,4-2-6,6-2 1,-3-2 0,-3 1-1,-8 4 0,-6-1-1,-6 0-8,-6 4-8,-6 0-12,-1 2-18,0-2-21,0 6-44,-3 2-112</inkml:trace>
  <inkml:trace contextRef="#ctx0" brushRef="#br0" timeOffset="1742">4921 1780 524,'-12'6'98,"3"-2"-67,0-5-2,4-4-27,3 3 24,4 2-2,2 0-2,2 0 0,9 0 3,3-2-12,9 0-1,5-4-5,1 0-2,-1-2-4,-4 0-1,-4 2 3,-9 0-2,-7 2 1,-5 4 1,-3-2-3,2 2-7,-2 0-21,0 2-26,2-2-25,3 2-46,4-2-179</inkml:trace>
  <inkml:trace contextRef="#ctx0" brushRef="#br0" timeOffset="2244">5798 1556 565,'-6'-2'86,"0"-2"-36,0-5-31,-1 4-4,6 3 22,1 0-16,3 0-10,5-2 8,6-3-3,6 2-6,5-1 3,2 2-2,1-2 0,-1 2-3,-3-3-6,0 3-1,-6 1 0,-4 1-1,-8 0 1,0 2 1,-5 0-2,-2-3-2,1 3-13,0 0-25,1 0 0,6 0-17,1 3-15,7-1-85,5-4-169</inkml:trace>
  <inkml:trace contextRef="#ctx0" brushRef="#br0" timeOffset="2605">6728 1068 452,'11'-36'96,"-9"0"-43,-9 0-19,-6 6-7,-4 4 24,-1 2-15,-2 6-13,-2 2 3,-1 8-17,-2 6-1,-1 12-1,1 10 1,-2 8-4,1 10 1,-1 10-3,0 4-1,3 5 0,3-1-1,4 2-1,6-2 1,4-6-1,7-4-3,4-4 1,4-7-3,5-9 0,4-8-2,3-8-10,5-9-13,7-5-12,5-7-22,1-2-98,2-5-194</inkml:trace>
  <inkml:trace contextRef="#ctx0" brushRef="#br0" timeOffset="2956">6838 1225 190,'5'-10'375,"-3"-4"-310,-4 0-26,-2-2-29,4 6 5,0 2 9,2 2-10,3 0-10,4 2-4,1 1 1,3 3-1,2 3-1,-4 7-6,-1 4 7,-8 6 2,-5 8 1,-6 10-1,-5 6 0,-5 4-1,1 4 0,-2-3-1,4-7 0,2-6 0,4-6 0,0-6 0,3-6 1,0-6 0,4-4 0,-2-4 2,3-2 1,2-2-2,0 0-2,3 0 0,4 0 0,8-4 3,12 0 0,11-2-2,10-2-1,7 0 0,-2 0 1,-5 2-1,-4-2-5,-9 3-10,-7 2-13,-9-1-18,-9 0-57</inkml:trace>
  <inkml:trace contextRef="#ctx0" brushRef="#br0" timeOffset="3616">6245 1947 427,'-7'-6'142,"-2"-1"-72,0 0-28,-4-1-3,4 2-1,1 2-13,4 0-2,1 1-14,3 3-9,1 0 0,5 0 0,5-1 7,12-2 1,16-2 1,18-4-8,15 0 1,15-4-1,10-1 1,8 0-2,7-4 0,2-2 0,-3-1-2,-7-2-8,-12-1-2,-17 2 6,-19 2-1,-17 6-9,-17 6-5,-11 2-2,-5 4-16,-6 2-49,-6 4-192</inkml:trace>
  <inkml:trace contextRef="#ctx0" brushRef="#br0" timeOffset="4156">6816 2105 423,'5'-10'112,"0"-4"-52,-2 4-6,-1 0 3,-4 2-15,1 2-13,-4-2-2,-2 0-16,-6 2-5,-7 6-5,-5 6 1,-5 12 1,-8 8-2,-1 10 0,-2 10-1,3 5 0,4 0 1,8 2-1,9-1-1,8-4-1,12-6-4,8-4-6,13-4-3,14-8-6,10-8-10,13-8-7,4-6-3,0-5-41,-7-3-68,-6-5-109</inkml:trace>
  <inkml:trace contextRef="#ctx0" brushRef="#br0" timeOffset="4532">7224 2244 669,'-2'-7'48,"-1"0"-42,-2 0-2,3 14 10,2 9 40,-2 10-32,4 16-14,0 12-4,5 12 1,3 4-5,4 1 0,3-7-37,1-8-33,-1-10-72</inkml:trace>
  <inkml:trace contextRef="#ctx0" brushRef="#br0" timeOffset="5140">7722 986 493,'9'-20'107,"0"-6"-28,-2-6-40,-4-6-3,2 6 17,-1 4-5,-1 4-12,0 6-27,-1 8-9,0 10-2,2 10 1,3 13 2,5 18 1,5 15 0,1 16-2,3 8 1,1 9-1,2-5-2,-2-4-6,3-8 3,-4-8-2,3-11-5,-1-9 4,-1-12 1,-4-8 2,-6-10 5,-4-6 2,-5-8 3,-4-8-2,-4-8-2,-2-6 0,-3-10 4,2-11-3,1-4-1,9-11 0,8-11-1,12-11-1,11-15 1,11-14 0,1-8 0,-4 9 1,-6 16 0,-12 25-1,-10 29-1,-10 22-11,-3 10-43,-7 14-11,-5 10-21,-6 14-226</inkml:trace>
  <inkml:trace contextRef="#ctx0" brushRef="#br0" timeOffset="5652">8311 1287 557,'0'14'88,"0"-8"-66,0-6-16,0-4 3,0 4 51,3-2-20,-3 0-23,1 0-16,1 2 0,-2-2-1,1 0 1,8-4-1,5-2 0,10-6 0,4 2 0,6 0-1,-3 6-1,-5 4 1,-7 4-1,-3 2-1,-6 8-1,-8 6 4,-6 8-1,-4 10 0,-8 8-7,-1 9 8,-7 1-1,2-6 0,-1-4 1,1-4 1,2-8-1,5-8 0,3-6 0,5-2-1,4-6-1,5-4 1,5 0 1,9-4 1,11-4-1,14-4 1,10-4-1,8-2 0,0-2-1,-1 2-22,-9 0-21,-5 4-22,-12 4-155</inkml:trace>
  <inkml:trace contextRef="#ctx0" brushRef="#br0" timeOffset="15532">3256 579 318,'-6'-4'42,"-2"0"-19,-2-4-14,3 4 1,2 2 9,3 0-9,2 2 2,2 0-3,-2-2-6,1 2 0,3 2 8,-1-2 4,1 2-1,-1 2 4,2-2 1,-2 2-3,3 2 8,-2 0-11,6 2-2,5 0-3,7 0-3,6 0 0,7-2-4,11 0 0,4-1-1,5-1 0,5-3 0,2 1 0,0-2 2,-1 0-2,1-2 0,2-2 0,0-2 0,-1 0 1,2 0-1,-1 0 2,-2 2 0,-3-2-2,-2 2 1,-1 2-1,-3 0 4,-1-2-1,-1 2 2,1-2 1,3-2-1,3-2-1,5 0 2,6-2-6,0 2 0,0 0 0,0 0 2,-9 2 6,-5 2-1,-5 0-2,-1 0 0,-3 2-4,1-2 1,-2 0-2,2 0 0,0 2 0,-2-4 2,2 2-1,-6 2 0,3-2 6,-2 0 0,-2 0 0,3 0-1,2 0-5,4-2 1,2 0-1,3 2 1,-1 2-2,3-2 0,-1 2 0,0 0 0,-1-2 0,-6 0 0,-6-2 0,-5-2 0,-8 2 3,-5-2-2,-2 2 0,-2-1-1,3 2 0,7-1 0,9-2 1,4 2 0,4-1-1,3 3 0,-1 0-2,-3 4 2,-1-1 2,3 1-2,-4-3-1,1 3 1,2 0 0,-1-1 0,-1-1 2,0-2-2,0 1 0,-2-2-1,2-4 1,1 0 0,-3 0 0,2-3 3,0 5-5,0-2 3,2 3-2,0-1 1,-2 2 0,2-1 0,-4 4 0,-1-2 0,-1 3 0,3-4 0,1 3 0,2-2-3,3 0 3,0 0 0,-1 2 1,-4 0-1,-3 2 0,0 0 0,-1 0 0,0 0 1,0 0-1,-1 0 0,-1 0-1,-6-2 3,-5 2-2,-5-2 0,-9 2-1,-4 0 1,-5 0 2,-3-2-2,1 2 1,2 0-1,-1 0 0,2-2 0,4 2 0,-1-2-1,2 2 1,1 0-1,-3 0 1,-5 0 0,2 0 0,-6 2 1,1-2 0,-2 0-2,1 0 2,0 0-1,0 0 0,0 0 1,0 0-1,0 0 0,0 4 1,1 0 4,1 4-2,3 4-1,0 9-2,2 2 0,-3 5-1,3 7 1,-3 1 2,1-2-1,0 2-1,-1-2 0,3 2 0,-1-2-1,0 2 1,1 4 0,1 0 2,0 5-2,1 0 1,-2 4-2,-3 1 2,0 0-4,-2 2 4,-2-1-1,-2 0 0,0 3 2,0-1 2,1-3-4,-1 2 2,2 2-1,-1-2-1,2 0 1,-1 3-1,0-1 1,2-2-1,-4 0 0,2-6 0,0-6 0,0-6 0,0-3 1,0-4 1,2 1-4,-1 3 5,1 1-3,0 6 0,-2 0 0,-2 2 0,-3 2 0,0 2 0,-1 4-1,-3 3 1,0 3 0,3 2 0,-1-2 0,0-4 2,4-6-2,2-10 1,1-9-1,0-7 0,1-4 0,1-5 0,-2 0 0,1 0 0,-1 1 0,3 3 0,-3-4 0,0 4-1,0 1 1,-3-5-1,0 4 2,2-3-1,-1-4 0,1 0 0,1-4 0,0-2 1,0 0 1,0 0-2,0 0 1,0 0 1,0 0 0,1 0-1,-2-2 2,-3-1-3,-1 3 0,-3-3 0,-4 1 0,-1 0 0,-4 0 0,0 0 0,-1 2 0,-2 0 0,-1 0 0,3 2 0,0 4 0,-1 0 0,-2 0 0,-1 0 0,-3 4 0,0-2 0,-3 2 0,-1 0 0,-1 0 0,0 0 0,-2-2 0,0-2 1,-1 0 1,1-4-2,0 0-2,3 2 2,-5-2 1,0 0-1,-1 2 0,2 0-1,-2 0 0,3 4 1,2 0 0,-2 0 0,2 2 2,0-2-2,0 2 0,3-2 0,2 2 0,2-2 0,-1 0 0,2-2-1,1 1 0,-6-4 1,0 3-7,-1-1 1,-3 0-1,-4 1-2,-1 1 7,-2-2 1,-1-1 1,-3 2 0,1-3 1,1-2-1,0 2 0,3-3 0,0 0-1,2 4 0,0-1-5,-5 1 0,-3 3 0,-8 0 1,-4-3 4,-4 3 1,-2-6-2,-1 2 2,2-3 1,1 0 0,6 0-1,3 0 0,3 0-1,4 1 0,-1-1 1,4 5-1,0-4-2,0 2-10,-2-3 0,-1 0 1,-3 0 8,-5-3 4,-3 0 0,-3-1 1,0 0 0,-1-3 0,3 1-1,0 1 3,-1-2-1,3 0 2,-1-1 1,-1-1-3,-1 5-2,-3 3 0,-1-3 2,1 4-2,3 0 0,1-3 1,-93 10-1,120-11 3,5 4 3,-1 1 3,-1-2 1,-22 1-10,2 1 6,-1-1-6,-3 3 1,2-2 0,-1 2 1,3-3 6,0-4-4,3 0-3,0-3 4,0 3-1,0-2-4,1 5 2,-5-4-1,3 5 2,-2-2-1,-2 2 4,-1-2-4,0 2 7,-1-4-4,4-2 4,0-2 1,4-2-2,5-4-3,-1 0 1,2 0 3,2-2-6,-1-2 2,3 2-4,-1-2-1,-4 2 0,1-2 0,0 4 1,0-2-1,0 2 1,7 2 1,1 0-2,5 2 1,4 2 2,3 2-1,3-1 1,2 2 1,0-1 1,4-2-3,-3 0 2,2-2-1,-3-1 6,2 0-4,-2-3-3,2-1-1,-2-3 1,0-2 0,0-4-1,1-6-1,0-4 1,3-6-1,-2 0 0,1-2 0,-1-1 2,1 3-2,-3 2 0,0 4 1,0 0-1,0 0 0,0 2 1,3-4-3,2-4 4,5-11-2,5-7 0,2-11-1,1-14 1,4-11 0,-2-9-1,-2-1 1,-1 4 1,-3 10-1,-6 14 1,-3 13 0,-2 15 5,2 10-1,2 12-5,3 6 0,1 4-1,4-2 1,4-4-2,4-2 1,1-4 2,-1 0-2,0 2 2,-3 2 0,0-2 0,0 2-2,0-2 1,0-1-1,-1 1 1,-4 8 0,-1 2 0,-1 6 1,-2 4 0,-1 4-2,0 2 1,0 0-1,0 0-2,0 0-20,0 2-20,0 2-35,0 4-1,3 11-185</inkml:trace>
  <inkml:trace contextRef="#ctx0" brushRef="#br0" timeOffset="19783">9158 1012 288,'6'-34'83,"-3"0"-6,1 2-6,-3 2-28,-1 2 2,-1 4-17,-1 4 10,0 0-1,-1 0-10,3 0 5,-3 3-11,3 2-7,0 5-8,0 6-6,0 0-1,0 4-2,0 4 0,1 7 3,-1 10 1,0 13 0,-4 12-1,0 12 1,-6 0-2,0 0 1,1-5-4,1-10-16,5-8-19,1-8-12,4-4-31,1-5-168</inkml:trace>
  <inkml:trace contextRef="#ctx0" brushRef="#br0" timeOffset="20117">9345 836 578,'10'-40'49,"-6"4"-49,-4 6-41,2 11-161,2 18-4</inkml:trace>
  <inkml:trace contextRef="#ctx0" brushRef="#br0" timeOffset="20287">9602 818 428,'6'-22'90,"-1"-4"-25,-1-3-31,-4 2-14,0 6 5,-4 1-12,-1 4-5,-3 5-4,-6 4-4,0 5 1,-7 4 8,-3 9 1,-3 4 0,0 7-5,2 5-1,1 0-3,10 2-1,5-1 1,11-2 0,8 0-1,13 0 2,7-4-2,5 0 0,1-2-2,-1-4 2,-7 0 0,-6 0-3,-7-1-2,-5-2-3,-7 5 0,-5 2 8,-5 2-2,-2 0 2,-3-1 0,-3-6 0,-2-1 1,-1-3 1,-4-4 5,-1-2-1,-6-3 1,1-4-6,0-3 0,2 0-1,5-5-2,3 0-14,4-1-16,8 2-18,0 0-85,8 2-58</inkml:trace>
  <inkml:trace contextRef="#ctx0" brushRef="#br0" timeOffset="20949">10225 773 540,'0'-27'122,"-4"-5"-63,-2 1-16,1 1-21,0 16 2,3 7-11,2 4-11,2 6-2,1 4-2,4 11 2,3 15 0,2 10 0,-4 14 1,0 5-1,-3-2 1,-6-4-1,-3-8 0,-1-3-7,-2-8-14,3-2-3,1-9 0,3-8 11,0-8 9,1-4 4,-1-6 5,-1-4-5,-3-8 0,1-8 0,-4-8 0,4-7 1,3-5-1,4-2 0,12-2 0,5 0 1,11 2-1,0 8 1,1 4 0,-1 12 0,-6 8-1,-5 8 2,-3 5-1,-6 14 4,-5 3 14,-9 12-6,-3 8-8,-8 6-5,-3 4 1,3-2-1,0-2 2,4-7-2,6-7-4,6-4-17,4-8-13,10-8-35,7-6-77,5-8-43</inkml:trace>
  <inkml:trace contextRef="#ctx0" brushRef="#br0" timeOffset="21401">10623 1134 242,'28'-36'168,"-6"-1"5,-7-2-80,-3 1-32,-8-2 0,0 4-24,-1 6 0,-3 6-14,0 8-12,0 8-5,-1 4-6,-1 4-4,0 4 1,-4 10 3,-6 8 0,-3 10 0,-3 8-1,0 8 1,5-2-2,6-3-4,7-3-3,9-7-4,6-4-7,9-7-1,7-8-2,7-8 0,1-6 10,-1-12 8,-6-6 4,-7-8 1,-11-8 1,-10-6-1,-8-5 1,-8-3-1,-8 2 1,-2 2-1,-1 4-2,3 12-3,7 6-46,4 10-51,6 8-177</inkml:trace>
  <inkml:trace contextRef="#ctx0" brushRef="#br0" timeOffset="21846">11194 455 480,'12'-30'124,"-4"8"-62,-3 4-48,-1 8-14,-3 6 7,2 6 7,1 5 19,-1 8-5,-3 6-13,-1 16-1,-3 13-6,-4 10-6,-2 9 0,-2 3-1,2-4-1,0-4 1,3-8-1,3-12-3,1-6-14,2-8-21,1-6-22,0-6-59,1-3-84</inkml:trace>
  <inkml:trace contextRef="#ctx0" brushRef="#br0" timeOffset="22120">11075 830 519,'-3'-26'135,"2"0"-61,-3-1-38,1 4-7,1 6 1,5 2-4,3 5-13,5-1-7,11 1-4,10 2 2,6 4-2,5 1-1,1-1-1,-7 5 1,-12-1-1,-7-1-4,-9 1-9,-6 1-22,-3-1-32,-5 4-66,-5 6-164</inkml:trace>
  <inkml:trace contextRef="#ctx0" brushRef="#br0" timeOffset="23149">11829 623 520,'-3'-18'118,"-2"-4"-75,-2 2-12,4 2-31,1 12 0,0 10 0,2 6 26,0 10 11,0 14-12,2 12-4,0 12-9,0 7-2,-1 3-6,-1-2 6,-1-4-7,-6-6-1,-2-1 2,-1-12-4,2-4 0,-2-9 0,3-6 0,0-6-14,4-2-11,0-6-5,2-4-11,1-2-6,0-2-5,0-2-9,0-4-122,0-6-94</inkml:trace>
  <inkml:trace contextRef="#ctx0" brushRef="#br0" timeOffset="23426">11762 1021 357,'2'-49'134,"-1"-1"-37,3 0-41,6-4-14,2 2-15,6 1-8,6 5-1,2 6-8,7 12-7,5 8-2,0 10-1,0 10-3,-4 6 3,-8 4 0,-6 6-4,-8 9 4,-10 7 1,-10 9 1,-12 6-1,-9 3-1,-8-2-4,-3-8-4,4-8-6,4-8-7,6-8-7,10-8-7,8-4-59,4-6-168</inkml:trace>
  <inkml:trace contextRef="#ctx0" brushRef="#br0" timeOffset="23726">12195 844 615,'-5'-10'82,"-3"-2"-78,-2-2-4,-4 6 0,-3 14 1,-1 6 1,-3 4 7,-3 2 1,4 0-8,9 0-1,4 0-1,10 2 0,5-2 0,7-4-6,5-2 0,6-8 4,-1-6 1,-1-10 1,-3-6 0,-6-12 0,-7-8 0,-8-8 1,-6-6 1,-4-1-2,-4 5 0,4 8-1,2 10-29,6 12-70,10 6-67,11 4 0</inkml:trace>
  <inkml:trace contextRef="#ctx0" brushRef="#br0" timeOffset="23993">12369 539 327,'15'-8'153,"-8"-4"-47,-13 0-38,-4-2-39,-4 4-12,-6 2-10,-2 8-3,0 6 4,4 8-5,3 4 1,6 10-1,9 4 0,7 5-2,10 0 1,3 2-2,7-6 1,-1-1-1,-1-3 1,-3-7-1,-7-2 1,-5-6-1,-7-2 0,-4 4 1,-9-2 4,-9 4-4,-4 4 0,-3-2-1,-3-2-3,6-4 1,4-4-6,9-6 2,3-2 2,5-2-5,4-2-2,6-6-23,8-4 32,7-8 0,5-6 0,9-4 2,0 0 3,-2 2 11,-5 6-1,-3 8-9,-5 6 0,-9 8 2,-3 2 1,-2 8 1,-4 2 2,-3 6-1,-2 6-1,-4 6-1,-4 6-2,-2 0-2,-5 2-3,3-4 0,0-6-5,1-2-15,2-5-26,3-6-36,1-1-114,4-5-46</inkml:trace>
  <inkml:trace contextRef="#ctx0" brushRef="#br0" timeOffset="24535">12716 768 420,'15'-53'213,"-6"6"-148,-8-2-39,-1 7-26,0 16-30,-1 12-63,-1 2-119</inkml:trace>
  <inkml:trace contextRef="#ctx0" brushRef="#br0" timeOffset="24685">12930 254 599,'-7'-19'77,"4"2"-76,0 5 2,5 12-6,-1 10 6,-1 10 3,0 10 14,-4 12-8,-3 8-5,-2 11-6,1 5 2,0 2-1,1 0 1,2-6-3,-2-8 1,4-7 0,-2-15 1,2-10-2,1-8-3,2-6-1,0-4 3,0-4-1,2 0 1,-1 0 1,2-4 0,4-2 0,3-2 2,4 0-2,4 0 0,2 4 1,4 6-1,-3 4 0,3 6 0,-7 4-1,-6 6 1,-11 4 2,-10 6 2,-8 2-4,-11-2 3,-6-1-2,-4-9-2,0-7-2,-2-8-3,7-10-5,3-6-4,8-8-7,11-9-19,17-12-40,15-16 11,15-18-5,19-20-39</inkml:trace>
  <inkml:trace contextRef="#ctx0" brushRef="#br0" timeOffset="25099">13159 311 357,'75'-103'169,"-17"23"-88,-19 20-31,-13 22-33,-11 16-14,-7 14 1,-3 8-3,-5 10 18,-5 12 5,-3 16-5,-1 18-14,-3 18 1,-1 11-4,-4 5 2,1 6-3,-3-2 0,1-2 0,0-5-1,2-9-2,6-10-4,2-12-14,5-10-11,4-10-15,3-14-26,6-6 8,5-10-20,3-10 31,6-10 50,1-4 3,-4-10 68,-1-2 13,-4-2-13,-7 2-12,0 4-20,-2 8-10,-4 6-8,1 6-9,-3 4-8,2 2 0,4 4 3,3-2-1,5 4 0,0 2-2,5 0 0,0 0 0,-3 0 0,-1-4 4,3-6-3,-3-6 0,-2-6-1,-2-8-1,-4-4-2,-6-4 1,-6 0-1,-4 3-2,-3 5-1,-5 11 0,0 11 4,-6 11 0,1 11 1,-5 13 4,1 5 5,3 6-2,5-2-2,6 0-5,5-2 0,6-6 0,6-6 0,5-5-4,3-5-10,3-4-24,6-6-30,4-6-216</inkml:trace>
  <inkml:trace contextRef="#ctx0" brushRef="#br0" timeOffset="28866">162 1530 429,'10'-21'30,"-3"-1"31,1-6-41,0-6 11,8 0 34,2 0-31,3-4 1,-1 4 10,-4 6-40,-5 8 2,-6 6-5,-3 8 3,-2 6-3,-5 0-2,-7 4-1,-8 8 0,-12 6-1,-5 8 2,-6 4-2,2 2-2,2-6 2,9-2 0,8-4-4,10-4-3,9-4 5,10 1 4,11-4 0,9 1 1,11-1 0,7-4-1,6 2 0,1 1 0,-3 2-1,-2 4 1,-9 2-5,-7 4-12,-11 4-2,-12 0 7,-11 2 9,-12 2 3,-10-4-1,-12-2 2,-8-2 0,-5-4 1,-2-10 5,0-6 2,7-4-1,7-6-8,6-6-1,9-2-3,8 0-10,8-2-44,10 0-105,10 0-91</inkml:trace>
  <inkml:trace contextRef="#ctx0" brushRef="#br0" timeOffset="29405">533 1147 524,'10'-24'43,"-7"4"3,-1 1-24,-7 6-22,5 8 1,0 7 4,3 5 20,2 8-3,4 14-15,1 13 0,0 10-1,-2 10-4,1 6-1,-5-2-1,1 1 3,-3-7-3,1-4 2,-1-8-1,0-10-1,-2-8 0,1-10 1,-1-8-1,0-6 2,0-4 0,0-2-1,-1-6 0,1-4-1,-2-8 0,2-10-2,2-8 2,5-4 0,4-4-1,4 1 1,0 6-1,3 2-1,-1 7 1,0 10 0,-2 9-1,2 2 1,-4 11 1,-3 6 0,-7 12 4,-4 8 2,-6 9 0,-3 5-4,-2 2-1,2-2-1,5-4 0,2-8-10,6-6-13,4-6-22,7-8-18,6-8-47,6-8-133</inkml:trace>
  <inkml:trace contextRef="#ctx0" brushRef="#br0" timeOffset="29832">885 1684 175,'26'-36'144,"-12"-4"-3,-7 2-55,-5 2-13,-5 6-29,-4 4-5,0 7-23,4 6-11,0 7-5,3 3-6,1 7 1,-1 9-3,2 9 1,1 6 7,4 4 2,-2 4 1,3-2-2,4-4 1,-1-6-1,3-4-1,1-8-1,2-6-1,1-10-3,-1-10-2,-1-10 0,-2-6 3,-5-8 2,-9-4-1,-7 0 3,-9-1 1,-9 3 7,-6 6 8,-6 8-4,0 8-7,4 8-5,9 8-12,8 12-17,8 10-55,8 6-97</inkml:trace>
  <inkml:trace contextRef="#ctx0" brushRef="#br0" timeOffset="30269">1126 1343 468,'-1'-24'71,"-3"2"8,2 2-36,-1 0-11,0 10 2,3 4-14,2 4-20,-1 4 0,4 6 0,2 10 1,3 10-1,0 10 1,0 7 1,-2 2-2,-3 0 0,-3-5 0,-2-8-1,0-6-5,0-10-2,0-6-8,0-8 16,1-2 0,3-6 0,1-8-1,5-6-1,1-8 2,5-7 0,-1 0 0,-4 1 0,-1 1 1,-1 8-1,-3 1 0,0 5 0,-2 7-1,2 4-2,0 6 1,2 8-1,1 4 2,2 8-2,1 6 3,1 3 0,0 0 0,0 2-1,-1-3 1,-1-4 1,-2-4-1,-1-4 1,-2-4-1,0-6 0,-3-2 2,0-4-1,2-8 1,0-4-1,4-6 0,1-6-1,-2-5 0,0 0 0,-4-7 6,-1-7-5,-1-1 0,-2-2 0,0-2-2,1 2 1,-2 6-1,1 8 0,1 10-20,1 10-58,1 7-78,4 10-13</inkml:trace>
  <inkml:trace contextRef="#ctx0" brushRef="#br0" timeOffset="30943">1801 964 508,'0'-18'91,"-4"4"-45,3 0-37,-2 6-9,3 8 2,3 8 12,4 4 3,0 12-1,1 12-8,0 10-7,-1 8 0,-2 4-1,-4 3 2,-1-3-1,-1-4-1,-1-6-8,-1-8-26,2-6-13,-5-4-90,1-5-30</inkml:trace>
  <inkml:trace contextRef="#ctx0" brushRef="#br0" timeOffset="31169">1699 1436 448,'-2'-21'101,"2"-1"-48,7 0-46,8-2 3,8 2 5,8-2-5,6 2-7,2-2-2,2 2 3,-3 0-3,-6 2 0,-5 0 0,-10 0-1,-10-2-5,-3 0-5,-5-2 8,-5-6-3,-2-1 4,2 1 1,-3 0 2,2 4 8,4 6 3,0 8-2,-1 6-7,2 2-4,2 6-3,0 4 3,0 8 12,0 10 2,0 10-8,0 10-4,-1 10 4,-2 3-3,1 1 1,-2 0 0,1-4-4,0-6 2,1-10-2,2-8-1,2-5 1,4-10-1,4-5 1,6-7-6,3-7-3,5-6 2,1-11 1,-2-3 6,-4-6 0,-6 0 1,-4-2 0,-6 4 10,-2 6-7,-1 8-4,0 4 0,0 8-2,3 2 2,0 6 0,1 4 0,3 8 1,2 6-1,-1 4 0,-1 2 0,0-2 1,-3-2-1,2-5-2,0-7-4,2-6-5,6-4-8,3-7-22,6-5-32,4-6 34,1-5 11,1-6 17,-8-3 11,-2 2 0,-9-2 14,-8 6 21,-8 4-1,-4 4-16,-5 6-10,-2 8 1,-3 6-5,2 8 3,1 6 1,1 4-2,2 6-5,9 4 1,2 0-2,6-1 0,4-4-2,3-4-8,2-5-2,1-6-7,2-4-4,4-8 4,-5-6 6,2-6 10,-6-4 2,0-2 1,-4 0 3,0-3 0,-3 5 4,0 3 3,2 0-7,-2 5-3,6 5-2,2 1 1,3 3 1,1 5-1,3 3 1,-1 0 0,-2 3-7,0-1 2,0-1 5,-3-6 1,-1-2 1,1-4 1,-2-6 0,2-6-2,-2-5 2,-2-7-3,2-3 0,0-9 2,-1-9-2,-3-7 2,4-8-2,-3-6 1,-2-3 0,-1 1 18,-4 6 28,-4 10-9,-1 18-11,-2 10-10,4 10-16,-2 14 0,3 10 0,-1 10 7,1 14-2,-1 8-2,3 10-4,3 2 1,2 3-1,2-3 0,0-4 0,-2-8 0,-2-6 0,1-6 0,-4-8-1,0-6-9,0-2-23,-2-4-26,0-2-70,0-4-115</inkml:trace>
  <inkml:trace contextRef="#ctx0" brushRef="#br0" timeOffset="32423">2628 1213 587,'0'-8'94,"0"-2"-55,5-2-34,9-2-2,8 4 17,10-2-16,4 2-4,4-1-11,-5 10-71</inkml:trace>
  <inkml:trace contextRef="#ctx0" brushRef="#br0" timeOffset="84059">9199 2344 294,'-3'-2'60,"3"-2"-14,-2 2-33,1-2 7,1 2 6,0 0-8,0 2-5,0 0-1,0 0 0,0 0 1,0 0 7,1-2 13,-1 2 4,0 0-8,-1-2-8,2 2 0,-1 0-9,-1 0-2,1 0-1,0 0-2,0 2-1,-3-2 0,3-2 1,-1 2-3,1 0 1,0 0 0,-2 0 3,2 0 1,0 2 3,-1-2 3,1 0-8,0 2 0,0-2-1,0 0-5,-2 0-1,2 4 0,0 2 2,-2 8 0,-1 4 2,0 4-4,-1 2 2,1 0 3,-2-2 4,-1 0-1,0 0-2,-1-2-3,3 0-3,-3 0 1,-2 0-1,4-4 0,-1 1 0,-1-6 0,2 0 1,-1-1 0,0-2-1,-2 2 3,2 0 0,-5 2 5,1-2 2,0 2-6,0-2-1,2-2-2,1-2 0,2-2 0,2-2 0,-1 0 2,4-2 4,-1 0 7,-1 0-3,2 0-1,0 0 1,-2-2-4,1 2-5,-5 0-2,2 0 0,-2 2-9,2-2-30,2-2-41,4 4-38,-1-2-268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5:06.42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379 413 177,'7'-12'378,"-6"0"-316,1 0-32,-4-4 52,2 6-79,0 4-2,0 0 1,0 2 1,2 2-3,1 2 4,-1 0 9,0 0-8,0 0-3,-1 2 3,2 2-3,3 8 0,-2 8 0,2 8-2,-3 6 0,-2 6-6,-1 0-20,-1 2 5,-1-6-16,1-5-14,-3-7-77,2-5-39</inkml:trace>
  <inkml:trace contextRef="#ctx0" brushRef="#br0" timeOffset="340">42 345 346,'-13'-24'74,"2"6"37,3 2-60,1 4-13,4 3-24,3 5 62,7 0-75,8 0-1,11 1 2,14 0-4,11-2-4,8-3 4,5-1-7,3-1 5,-5-3-9,-4 2-30,-9-1 11,-11 0 10,-13 2 19,-9 0 3,-10-2 2,-6 0-2,-2-4-2,-2 0 2,-2-2 11,2 0-8,0 0-2,1 4 7,1 4-4,2 2 0,0 2 9,0 4-9,0 0-4,2 4-8,-1 6 8,1 8 24,2 10-12,-1 10-8,-2 12 0,1 10-4,3 5 2,-2-1-1,3-2 1,0-8-2,2-8 0,1-8 0,-3-8 0,3-6 0,-1-8 1,-1-3-1,1-10 0,0-5-1,1-6-3,1-4 3,0-6 1,-1-4 0,0-2 0,-2 2 2,1 2-2,-1 6 0,-2 2 0,2 8-2,-2 2 0,3 6-3,5 8 5,1 4-1,1 6 1,0 8 0,-2 4-1,1 0-23,-2 2-22,2 0 6,1-3 7,4-5-52,2-6-146</inkml:trace>
  <inkml:trace contextRef="#ctx0" brushRef="#br0" timeOffset="950">1084 646 172,'20'-23'142,"-6"1"-20,-7 3-63,-9-2-12,-6 3-13,-4 3-15,-2 2-10,-1 3-4,1 2 5,-2 6-4,4 4-6,-1 6 0,2 6 2,1 8-3,-1 8 2,3 6-1,3 3 1,4-5-2,4-2-6,3-8 6,3-4-2,-1-8 3,2-6 0,-1-4 1,1-4 5,-4-4-4,2-4-2,1-2 0,0-4 1,-3 0 1,1 2-2,-1-2 0,-1 5-1,0 6-1,2-1-2,0 4-15,1 2 18,0 4-2,2 1 3,0 6-3,0-4 3,2 8 1,4-3-1,1 0-16,9-6-16,-1-2 5,5-8 0,-4-6-6,2-4-9,-7-7 31,-3-2 0,-6-8 6,-5-5 5,-4-4 0,-3-6-1,0-6-3,2 2 4,1-4 3,0 6 9,1 6 25,-1 6 2,-1 10-3,-1 8 2,-1 7-5,2 5-27,-2 4-6,0 7 0,4 4 0,-3 7 12,2 9-4,1 7 1,-1 6-5,-1 1 26,0 8-26,1-5 3,0 2-3,4 0-2,-2-4-2,1-1 0,1-3 0,-4-8-4,-1-5-4,0-2-1,-2-10-5,0-4-3,-5-5-9,0-4-211</inkml:trace>
  <inkml:trace contextRef="#ctx0" brushRef="#br0" timeOffset="1714">1329 439 398,'-2'-2'65,"2"0"-20,5 2-45,2 0 11,-1 0 30,4 0-9,2 0-12,13-2 6,3 0-15,5 0-1,3-2-8,-4 0-2,-9 0 0,-5 0-3,-8 2-1,-6 0-16,-6 4-48,-5 2-87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5.2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35 357,'2'-6'58,"3"-2"-56,1-2-4,5 3 2,2 4-4,0 1-17,2 4-96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5:08.6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21 311 580,'5'-12'74,"-4"2"-37,-1 0-37,-1 6 1,-1 2 0,2 2 3,-1 2-3,-1 4 1,-1 8 1,-1 8-2,0 8 1,-2 6-2,3 2 0,2-3-19,1-3-1,1-8-5,-1-4-19,0-4-69,-1-2-153</inkml:trace>
  <inkml:trace contextRef="#ctx0" brushRef="#br0" timeOffset="247">111 173 175,'7'-26'320,"-5"4"-295,-4 8-25,-1 3-244</inkml:trace>
  <inkml:trace contextRef="#ctx0" brushRef="#br0" timeOffset="402">372 42 552,'-8'-11'71,"-1"-2"-45,-2 1-26,1 6-2,-4 6 2,3 4-1,-3 6 1,4 4 0,2 4 0,6 4 1,7 4-1,5 2-1,5 1-7,7-5-2,1-4 5,-1-2 2,-2 0 2,-5-4-5,-5 2 0,-5 2 5,-7 4-17,-1 4-22,-8 0 6,-3 2 21,-4-2 13,-4-5 7,2-10 18,-2-3 11,1-8-5,2-5-9,0-8-15,3-2-7,1-4-9,5-2-42,2-4-117</inkml:trace>
  <inkml:trace contextRef="#ctx0" brushRef="#br0" timeOffset="12322">536 700 232,'1'-6'60,"-1"0"-46,0 2-5,-1-2 14,1 4 4,-2-2-22,2 4-5,2 0-3,1 0-8,0 0-8,4 4-17,2 0 4,-3 2 1,-1-2 1,2 0-53</inkml:trace>
  <inkml:trace contextRef="#ctx0" brushRef="#br0" timeOffset="12457">586 690 284,'2'-2'22,"-1"-2"88,-1 0-80,0 0 5,-1 0-6,1 0-15,1 4 4,-1-2-2,0 0-3,-1 2 35,1 0 19,-2 2-63,2-2 7,-2 2 1,2 0-7,-2 2 5,1 0 0,-1 2-1,-1 8-1,-4 8 15,-1 8-11,-5 10-7,-4 10-5,0 3 0,-1-1 0,-1 0-7,3-4-14,0-4-15,5-4-28,6-5-119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5:10.0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100 456 221,'5'-18'24,"-2"0"29,0 0-39,3-1 10,0-1 30,2-2-2,2-2 12,0-4 0,1 0-8,-3-4-29,-3 2-1,-1 2-20,-4 3 0,-6 7-6,-1 3-1,-1 2-6,-3 5 3,-5 2 2,0 5 2,-4 2-2,0 5-1,1 2 3,1 5 0,3 5-1,2 1 1,6 8 1,4 0-1,7 4 0,6 1-1,10 2-2,8-4 2,6 0-6,8-4-2,3-4-8,-3-2-6,-4-4 11,-6 0 2,-8 1-8,-11-2-4,-7 3 15,-7 3 7,-11 3 1,-4 2 3,-7-2-2,-3-4 7,0-4 4,-1-8 6,5-2-3,0-6-13,4-2 2,-4-2-5,4-2 1,-2 0-1,4 0 1,2-2-1,5 0-55,4-2-97,5 0-154</inkml:trace>
  <inkml:trace contextRef="#ctx0" brushRef="#br0" timeOffset="629">487 32 551,'-5'-10'55,"0"0"-1,2 4-52,1 0-2,2 12 0,0 8 0,4 11 8,-3 11-4,4 10 1,2 8-2,0 6-2,3 4 1,-2-2-2,1-2 1,-3-8-1,1-3 4,-1-7-3,0-10-1,-3-8 0,-2-10 0,2-4 2,-3-6 2,0-6 1,-4-2-5,2-4-1,1-4 0,-1-6-4,2-8 2,3-4 2,0-6 1,4-3 0,2 1 1,1 4-1,0 6 5,2 4-2,-2 8-3,0 8-1,0 2-1,3 4 2,-1 6-3,1 6 1,-3 8 2,-2 10 0,-3 10 2,-3 6-1,-2 9 0,3-1-2,1 2 1,4-6-10,4-6-15,2-10-3,7-14-30,2-16-11,4-12-4,2-16 18,-1-8 55,-3-8 3,-2-2 33,-6-1 20,-7 8 31,-5 2-11,-3 7-24,-8 6-22,2 8-12,1 2-1,-1 6-12,2 4-5,2 2-6,-1 4 3,-1 8 3,-1 8 1,-1 10-1,2 9-2,4 3-2,2 2-1,4 0-4,0-6 2,5-8 3,3-12 0,0-10 4,3-16 2,-1-6-1,-3-12 0,-3-6 0,-8-8 1,-8-2-1,-5 0 2,-6 0 3,-5 6-6,-1 7 1,-3 7-1,4 8-9,7 6-13,3 4-65,5 8-51,7 6-19</inkml:trace>
  <inkml:trace contextRef="#ctx0" brushRef="#br0" timeOffset="1453">1200 423 647,'-2'-16'65,"-3"2"-32,0 2-31,1 6 1,1 4-3,3 2 0,1 6-3,5 4 3,2 8 0,2 9 2,4 9-2,0 5-3,3 2 0,-3-5-1,-1-4 1,0-6-5,-1-10-3,-5-4 6,0-4-8,-1-12 13,-2-8 1,0-6 1,1-10-2,-1-8 2,-1-2 1,0-2 4,-1 4-1,0 4-2,1 5-4,-1 9 0,1 4-3,4 6 2,1 6 1,5 2-2,4 10-3,5 4 2,0 8-3,0 4 3,-1 7 1,-1 1-1,1 0 2,-4-6 1,-1 0 0,-6-10-1,-2-6 2,-3-6 4,-3-6 1,-2-8 5,0-8-10,0-6 0,0-10-1,-2-6 7,4-8-2,-1-3-2,1 3 6,-1 2 4,2 8-10,-6 6-3,2 8 0,-1 8-4,1 6-38,1 6-54,1 6-64,5 6-78</inkml:trace>
  <inkml:trace contextRef="#ctx0" brushRef="#br0" timeOffset="2072">1972 237 571,'4'-28'66,"-1"2"1,0 2-47,-6 8-11,2 8 8,1 4 0,1 4-17,2 5 0,-2 8 1,2 9 8,3 11-6,-2 14-2,1 7-1,0 6-3,0 2-9,1-4-20,0-1-3,1-3-43,0-6-156,-1-10 76</inkml:trace>
  <inkml:trace contextRef="#ctx0" brushRef="#br0" timeOffset="2296">1843 684 186,'-19'-18'351,"6"0"-265,6 2-58,7 0-28,7 4-2,6 2 2,7-2 2,8-5 2,10 2-3,3-1-1,4 0-15,2-2-24,0-3-1,-5-2 0,-6-4 18,-7-3-6,-13-4-25,-9-2 42,-10 0 11,-9 0 25,-4 4 12,-1 4 12,2 6-8,2 4 1,4 6-11,6 3-9,1 5-12,0 0-9,4 7-1,3 1 0,2 6 1,1 4 3,4 8 2,-4 6-2,2 6-2,-4 8 1,-2 2-2,-1 6 0,3-4-1,-3 0 0,4-3-7,-3-7-10,5-10-2,-1-8 10,3-10 9,0-12 1,2-12-1,1-8 0,-3-6 0,3-5 2,-4 3-1,0 5 3,-2 2 4,-1 5 8,-2 8 0,-1 4-15,0 4 0,3 6 0,3 6 2,3 4-3,4 8 0,1 4 0,-1 5 0,-2 3 0,1 1-12,-3-2-26,2-1-53,3-6-43,2-8-167</inkml:trace>
  <inkml:trace contextRef="#ctx0" brushRef="#br0" timeOffset="2910">2761 351 392,'-10'-22'76,"-6"2"-31,-4 6-35,-2 6 3,1 6 7,2 10-12,3 6 3,4 6 1,2 4 5,3 6-14,5 2-3,4 4-1,5-1-7,5-5-2,5-6-3,5-4 2,5-10-10,2-8 3,0-4-7,0-6 25,-6-6 0,-4-3 9,-6-2 31,-6-2 8,-5 2-22,-4 2-6,2 3-14,0 2-5,0 5-1,6-2-3,1 5 3,5 2-1,31 17 0,-34-14-1,-1 7 2,-1-2 1,0 2-1,4 5-3,-2 2 2,-3-1 0,-2 3 1,-1-4-1,2 1-1,-2 4-5,4-1 5,1 1-13,1-2 4,1 0-3,0-8 11,0-4 3,-2-10 6,3-8 9,-2-4 8,-2-6-15,0-8 1,-3-3-1,2-1-2,-5-4-4,4-2-1,-3 0-1,3 0 1,-3 4 9,-2 4 15,0 8-4,0 12-17,0 6-4,-2 4-2,2 4-2,2 4 4,-1 4 7,3 6 0,2 8-5,3 8 2,-2 4-3,-1 4 6,1 4 3,-6 0-8,1 0 4,-4 3-5,1-3 0,-3-2-2,-1-2-13,1-4-9,0-6-9,1-4-13,3-6-27,0-8-48,3-6-63</inkml:trace>
  <inkml:trace contextRef="#ctx0" brushRef="#br0" timeOffset="3712">3003 457 638,'-4'-23'65,"4"2"-26,5 3-38,4 4-1,7 6 9,6 0 6,6 4-13,3 0-2,2 2-6,0 6-59,-1 4-144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5:14.7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313 337 367,'9'-4'64,"-6"0"-21,-3 0-18,0-4-16,2 0 23,1-2 14,-2 0-5,3-6-16,-4 2 9,-1-3-19,-6 3 3,-3-1 4,-7 0-14,-5 4 4,-6 2-3,-5 5 1,-3 6 5,0 9 8,1 8-13,4 16 4,3 11-3,4 12-2,8 12-2,6 6-7,12 4 0,8-3-1,10-3-5,5-10 3,6-12-4,4-14-4,0-14 0,-1-14-3,-3-12 1,-4-8 0,-5-8-9,-3-6-13,-3 0-4,3-4-24,-1 2-133</inkml:trace>
  <inkml:trace contextRef="#ctx0" brushRef="#br0" timeOffset="469">682 557 692,'-3'-12'51,"-4"2"-36,1 0-15,-2 10 0,-1 10 0,2 8 11,-3 13 8,1 9-7,0 14-3,4 14-6,5 8-2,4-2 1,0-2-2,5-13-1,-3-13-6,0-12-2,-3-12-8,-2-6-6,-1-6-3,0-6 1,-3-4-7,0-2-100,-4-6-262</inkml:trace>
  <inkml:trace contextRef="#ctx0" brushRef="#br0" timeOffset="1050">1015 445 449,'-2'-6'221,"1"0"-169,-1-2-35,1 0-16,-2 4 21,3 2 19,3 0-18,-2-4-11,6 2-4,3-2-2,5 0 4,3 0-4,9 0-5,3 2 2,7 0-2,6 2 0,4 2-1,-2-2 0,-1 2-1,-8-2 1,-9 0-1,-9 0 0,-8 0 1,-6 2-7,-6-2-17,-1 0-22,-3-2-11,-5 4-42,-1 0-179</inkml:trace>
  <inkml:trace contextRef="#ctx0" brushRef="#br0" timeOffset="1495">1186 610 469,'-14'2'121,"4"-2"-84,3-2-14,3-1-17,2 2 57,2 1-20,2-3-19,-2 3-7,3 0-14,5 0 1,4-1 12,8-2 0,6 2-7,6-6-6,0 1 3,-2 1-2,-1 0-1,-4 0-2,-5-2 0,-2 1 0,-1 0-1,-2 0 0,-3 0-1,-4 2 2,-1 2-2,-4 0 1,1 2-3,-4 0-6,0 0-9,-3 2-14,3-2-9,-1 0-21,5-2-79,0 1-272</inkml:trace>
  <inkml:trace contextRef="#ctx0" brushRef="#br0" timeOffset="24776">711 696 159,'-1'4'103,"1"-2"-28,0-2-28,-3 0-14,3-2 7,0 2-15,3-2-7,-3 0-7,-3-2-1,3 1 2,0 2 8,-1 1 11,1-2-8,0 2-6,-2 0 1,2 0 0,0 0-5,0 0-1,-1 0-4,1 0 1,0 0-4,-2 0 1,2 0 0,0 0-2,0 0 1,-1 2-3,1-1-1,0 8 2,-2 1 1,4 4-1,-2 4-1,1 6-1,1 2 0,-1 6 2,-2 0 1,1 4-2,-3 0-1,1-2 1,0-6 2,0-2-1,-1-3 0,1-3 1,-1 0-3,-2-4 1,0 0-1,0 0-1,2-6 1,-1-4-1,2-2 1,1 2-1,-1-4 0,1 2 1,-5 0 0,3 2 0,-4-4 2,1 4 3,-3 0-5,1 0 2,-1 0-1,0 0 0,2 0 1,-1 0-3,-1 0 1,1 0-1,-2 0 0,2 2 1,-4 0-1,0 2 0,-2-4 3,3 2-1,-2-4-2,0-2 8,-1-4-7,0-2 6,3-4 3,1 2-3,2-4-3,1 0-4,2 0 0,3 0-1,-1 0-6,1 4-6,1 0-19,1 6-30,0 2-56,0 4-133</inkml:trace>
  <inkml:trace contextRef="#ctx0" brushRef="#br0" timeOffset="25892">703 169 417,'1'-5'115,"-1"1"6,-1 0-66,-2 0-10,1 4-2,0 0-5,0 0-2,1-2 5,1 2-2,-2-2-2,2 2 1,0 0 6,0-2 1,0 0-4,2-4-27,-1-6-12,1-2-2,2-6 0,-1-2-8,0-2-22,-2 4-43,2 4-29,-3 8-63,0 6-187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5:16.7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213 517 553,'1'-11'77,"-5"-2"-34,0 1-19,-1 0-17,0 4 9,0 4 4,1 0 1,1 0 2,0 3-21,1 1-2,0 3 5,-3 5 18,-3 6-10,-4 4-8,-2 7 0,-3 1-4,-1 2 4,-1 0-1,-1-2 2,1 0-3,2-2-3,6 0 0,3-2 0,1 0-1,5 0 1,6-2 0,2 2 0,6 2-1,1-2-1,4-4 2,3 0-2,-2-4 2,2-2-1,2-3-1,-2-5-2,-1 0-2,1-7 3,-1-2-9,6-1 3,-2-5 5,2 0-2,-1-6 2,0 1 2,-3-2 2,-5 0 0,-1 0 1,-7-4-1,-2 2 0,-5-4 1,-2 0-1,-1 0 0,-5 0-1,0 0-1,-3-2 2,0-1 0,-5 4-2,2 1 2,-6-1 0,3 7 0,-3 2-1,1 6 1,-2 2-2,3 5 2,0 2-4,4-1-10,2 4-21,2 0-33,4 5-76,3-4-175</inkml:trace>
  <inkml:trace contextRef="#ctx0" brushRef="#br0" timeOffset="797">893 778 757,'10'-8'114,"-6"-4"-54,-1-4-60,-7-2-35,-2 12-63,-8 10-105</inkml:trace>
  <inkml:trace contextRef="#ctx0" brushRef="#br0" timeOffset="25239">921 841 282,'-10'-5'50,"2"-1"-30,1-1-5,2 2 26,0 1 12,3 2 2,-1 0 6,1 0-13,1 0-20,1 0-1,0 0-1,0 0-4,0 0-7,0 0 1,0 0-3,0 0 0,-4 0-4,2-2 8,-1 2-8,2 0 1,-3 0-2,2-2-1,1 2 0,-1 2-3,1-2-1,-3 4-3,1-2-1,-6 8 1,-4 4 1,-9 6 0,-4 8-1,-4 9 0,-2 2-1,2 8 1,1-1-11,4-2-8,4-6-21,2-4-12,6-8-32,1-4-161</inkml:trace>
  <inkml:trace contextRef="#ctx0" brushRef="#br0" timeOffset="25833">1521 485 488,'-2'-5'60,"-1"-4"9,1 5-51,-1-4-10,3 6 24,0 2-3,0 0-8,0-2-6,0 4-11,0 2-3,-4 6 20,3 6-4,-4 6-14,0 11 3,2 3-1,1 2-2,2 4 1,2 0-2,-1 0-1,2 2 0,3-2 2,-3-2-3,-2-2 0,3-3 0,-4-3 0,0-1-2,-4 2 2,-2-1-2,-8 0-2,-2 0-2,-7-2 5,-4-6 0,-4-6 1,2-10 0,-1-5 1,2-10-1,5-3 0,7-6 0,2-4-6,6-4-15,4-4 1,3-4-8,4 0-40,2 2-130</inkml:trace>
  <inkml:trace contextRef="#ctx0" brushRef="#br0" timeOffset="26364">1630 82 739,'-6'-20'60,"3"0"-46,-2-2-14,2 6-34,1 12 16,4 4-4,-2 2-11,-2 4-49,-3 6-195</inkml:trace>
  <inkml:trace contextRef="#ctx0" brushRef="#br0" timeOffset="26786">1835 542 619,'2'-11'72,"-4"0"-6,1-3-38,1-1-13,3 8 7,1-4-2,5 1-5,1 0-12,3 2-3,3 4-2,-2 2-29,2 4-32,-3 2-4,-3 4-69,-5 2-119</inkml:trace>
  <inkml:trace contextRef="#ctx0" brushRef="#br0" timeOffset="26998">1814 770 564,'0'16'88,"1"-8"-62,1-6-20,5-4-2,3-2 11,3-2-4,3 0-7,4-4 2,4-2-2,0 2-4,0-2-1,4 2-3,-5 2-15,-2 4-39,-3 0-70,-4 4-66</inkml:trace>
  <inkml:trace contextRef="#ctx0" brushRef="#br0" timeOffset="27283">2307 249 479,'4'-20'184,"-1"2"-121,0 2-26,-2 2-33,1 7-3,-2 6 8,1 1 3,2 5-2,1 8 12,-1 7-4,3 12-13,0 8-4,-1 6 1,-2 0-2,1-4-2,-4-8-13,0-4-13,-2-5-17,-1-6-12,1 4-41,-1 0-143</inkml:trace>
  <inkml:trace contextRef="#ctx0" brushRef="#br0" timeOffset="27609">2642 622 612,'-1'-4'91,"-1"0"-54,1-3-32,-2 4-4,3 3 0,-1 3 3,-1 10 16,-5 7 3,1 10-4,-4 8-17,-2 6-1,4 2 1,1-3-2,1-3-8,0-4-24,0-4-21,-1-4-25,2-5-81,0-4-161</inkml:trace>
  <inkml:trace contextRef="#ctx0" brushRef="#br0" timeOffset="27946">2913 355 615,'0'-10'87,"1"-2"-21,3 0-42,1-2-22,3 4 10,4 0 6,3 0-9,5-2-9,2 4 0,-1 1 0,1 7-1,-3 3 0,-4 5-4,-2 4 2,-7 8 0,-6 10 3,-10 8 0,-6 8 0,-9 6 2,-2 0-2,1-3 0,2-11 0,7-8 1,6-8-1,2-10 1,6-2-1,1-6 0,2-4 0,4 0 1,9 0 8,12-4-3,14 0-4,14 0-2,12-2-1,10 2-3,7 4-47,7 4-55,-1 0-306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2:25.32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174 222 281,'3'-19'72,"-5"-2"-3,-3-1-51,-1 4 31,-1 0-5,2 2 1,-2 0-6,4 0-16,-1-2-4,1 4-6,3 2 4,0 4-16,0 4-1,0 2-3,0 8-1,0 6 4,0 12 1,-3 18 0,-2 18 2,-3 17-2,-1 7 0,-1 2-1,0-2 1,0-6 0,2-7-1,-2-5 0,-2-10-1,2-8-3,0-12-2,2-10-1,1-12 7,2-12 0,0-8-1,2-12-1,1-16-7,4-16 6,4-14 1,8-17-1,8-9 3,3-6 0,5 2 1,2 4-1,-1 9 0,-3 13 0,1 18 0,-4 14 0,-4 12-3,0 14 2,-1 12 0,-2 10-2,0 12 3,-2 12 0,-2 14 1,0 13-1,-4 9 2,-3 8-2,-4 0 0,-2 2 0,2-8-2,-3-3 2,0-13-26,-3-10-54,2-10-56,-2-8-24</inkml:trace>
  <inkml:trace contextRef="#ctx0" brushRef="#br0" timeOffset="572">222 571 443,'-2'-18'42,"1"0"21,-1 2-41,2 0-20,5 4-1,8 2 3,7-2 3,7-2-5,7-2-2,1 4-4,2 0-17,-4 2-14,1 0-11,-7 0-1,1 0-3,-4-4-9,2-4 3,-6-2 22,-2-5 34,-6-1 24,-7-3 48,-3 0-1,-6 1 2,-3 4-22,0 6-12,0 8-22,0 4-15,0 10-2,1 6 0,-1 10 1,2 8 1,1 8-2,4 0-2,6 0 2,4-1 1,3-3 1,7-6-2,2-4 0,-1-4 0,1 0-2,-3-4 3,-8 2-1,-2-2 0,-8 2 2,-8 3-2,-4 0 2,-8 3-2,-6-2 3,-3 1-3,-3-5 0,2-5-4,-1-6-1,5-5-19,5-6-17,3-4-9,10-9-24,7-1-13</inkml:trace>
  <inkml:trace contextRef="#ctx0" brushRef="#br0" timeOffset="1109">819 203 419,'8'-35'91,"-8"5"-29,-7 4-46,-3 6-6,2 10 2,2 6 0,0 2-12,3 6 2,2 8-2,-1 6 0,0 8 0,0 5 1,1 2-1,2 2 0,3-5 0,1-2 1,2 0-1,22 36 0,-24-58 0,0 0 0,1 0 1,-2 0-1,6 6 0,-1 2 1,-1 0-1,-1 2 1,-2 2-1,-2 2 1,-3 0-2,0 0 1,-5-3 0,-2 1 1,-4-7-1,-4 4 1,-7-4-1,-3 2 0,-2-5 0,2-2-9,2-2-33,5-8-29,5-2-72,9-11-105</inkml:trace>
  <inkml:trace contextRef="#ctx0" brushRef="#br0" timeOffset="1514">1021 248 360,'8'-15'75,"-6"0"-7,-4 4-23,-1 0-20,1 5 10,1 5-13,1 1-22,0 1 0,1 5 0,1 6 0,-1 6 1,3 7 0,-2 9 1,1 2-1,0 0-1,1 2 0,-1-2 0,2-4 1,2-6-2,1-4-1,1-5-1,1-8-8,1-4 5,1-5 1,1-11-13,2-3-4,0-10 5,2-8 12,0-6 4,-3-4 1,0-2 2,-2 1 15,-6 10 5,1 7-2,-5 8-4,-1 9-16,1 8-2,2 2-1,-3 12 2,2 6 1,1 10 1,-1 7 0,0 6-1,-1 0 0,2-2-16,-1-6-31,0-8-42,0-4-15,3-8-17</inkml:trace>
  <inkml:trace contextRef="#ctx0" brushRef="#br0" timeOffset="1953">1390 345 272,'9'-30'112,"-5"2"6,-2 8-50,-4 4-39,1 8-10,1 4-15,0 4-4,1 1 0,1 6 1,2 3 2,-1 5 1,0 6-1,2 1-2,-1 2 0,1 0-1,-2-2 2,0-2-2,1-4 1,-1-2-1,0-6 0,0-2 0,0-4 2,-3-2 1,3-6-2,4-6-2,-1-6-1,4-8 2,0-2 0,0 0 1,0 2 1,-3 4-1,-1 8-1,1 4-1,-2 6 1,2 1-1,2 7 1,-2 7 1,3 0-1,4 6 0,-2 1 1,0 2 0,-1-4-1,-1-2-1,0-4 1,-3-4 0,-2-6 6,0-4-6,0-8 0,4-6 0,1-8 0,1-4 0,2-3 0,-2 1 2,-1 4 1,0 4 2,-4 10-3,-1 4-2,0 8 0,2 2 0,1 8 0,4 3 0,1 4-1,4 6 2,-2 1-2,0-3 2,2-2-1,-4-6 1,0-3-2,-1-3 1,-2-3-2,-2-4 2,3-7 0,-3-2-4,2-10-2,3-2 6,2-8-2,1-5 0,-2 0 3,-2 4-1,-4 2 9,-4 8 6,-6 10-13,-4 6-2,-6 8-1,-3 10 1,0 10 0,-1 10 0,3 8 1,6 4-1,6 0 1,8-3-1,10-9-2,8-6-16,13-8-24,15-10-87,14-8-63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9:46.07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329 459 321,'0'0'85,"-1"-4"-85,-1 0 0,0 0 8,2 4-4,2-2 63,0-2-59,1-2 4,2-4 9,0-2 3,3-4-13,1 0 10,-1-4-15,2-2-5,0-4 0,4-3 1,-3-4-2,2 1 1,-2-1-1,-1 1-1,-6 2-1,-4 6-5,-3 2-6,-4 6-1,-8 4-4,-3 10 5,-9 10 8,-4 8 1,-5 8 3,0 8 1,4 2-2,5-2 0,12 0 1,6-3-1,9-3 0,9-2-2,10-5 3,4-2 1,7-5 0,6-4 1,2-6 1,0-2 2,-5 6-4,-4 0-2,-6 8 2,-6 4 0,-7 8-1,-5 2-1,-7 6 2,-5 2 5,-4 2 17,-6-6-7,-3 1-5,2-9-2,-3-5 5,2-4-9,0-3 1,-1-10-1,2-4-1,-1-6-3,0-11 0,0-4-2,0-4-11,1-1-18,2 6-37,1 6-30,1 6-22</inkml:trace>
  <inkml:trace contextRef="#ctx0" brushRef="#br0" timeOffset="664">604 50 302,'-4'-16'176,"-1"4"-148,0 0-20,-2 2-8,2 8-7,3 8 7,2 6 0,2 10 4,-1 8-3,3 10 2,3 8-1,0 8 10,0 5 9,-1-1-12,-1 2-3,0 0-1,-4-4 1,-1-4-3,-1-4 1,-4-2-2,0-5-2,-1-9 1,-1-4-1,0-6-2,0-2-31,0-4-69,-1-4-60</inkml:trace>
  <inkml:trace contextRef="#ctx0" brushRef="#br0" timeOffset="991">463 457 488,'0'-30'67,"-2"0"-31,2-2-31,5 4-4,10 8 0,7 2 0,10-2-1,6 6-18,6 4-80,-1 6-32</inkml:trace>
  <inkml:trace contextRef="#ctx0" brushRef="#br0" timeOffset="1168">764 353 383,'0'2'44,"2"-6"10,1-2-50,4-2-4,4 4 8,6-2-6,3 0 10,4 0-8,0-3-3,1 4-1,-1 1 0,-7-1-1,-4 1 1,-6 0 0,-7 1-2,-7-5-2,-5-2-8,-5-1 7,-8 1-3,-1 5 6,-6 2 1,3 7-2,1 2 3,5 9 3,2 5-1,5 10 10,2 8-5,3 4-3,4 8 6,6-2-1,1-2-1,8-3 0,3-7-1,3-4-4,6-9 1,5-6-4,1-9 0,6-8-14,5-8-15,3-6-33,2-4-25,1-7-62</inkml:trace>
  <inkml:trace contextRef="#ctx0" brushRef="#br0" timeOffset="1548">1143 331 344,'-2'-29'64,"-3"8"5,2 1-29,0 6 8,-1 8-48,2 3-10,4 12 10,-2 10 0,0 16 4,2 13 3,0 14-2,-2 10 3,-2 10-1,2 7 0,-2 9 8,4 0-10,-2-1-3,3-10-2,4-11 1,0-13-1,0-15 1,0-12-2,-1-8-3,-5-8-18,2-8-8,-3-7 27,-3-8-79,2-8-25,-5-14-43</inkml:trace>
  <inkml:trace contextRef="#ctx0" brushRef="#br0" timeOffset="1843">1056 681 203,'-11'-55'130,"1"-4"-83,1-3-19,7-2-20,6 4 18,9 6-12,7 6 10,7 6-22,3 9-2,5 8 0,2 10-4,1 7 4,3 6 0,-2 6-3,-6 10-2,-4 8 2,-10 10 3,-8 11 0,-11 9 1,-7 4 4,-6 0-4,-7 0 4,-3-8-2,-4-6-1,0-8 0,0-10-2,1-7-2,4-5-12,2-8-40,4-2-28,0-2-136</inkml:trace>
  <inkml:trace contextRef="#ctx0" brushRef="#br0" timeOffset="2357">1748 88 238,'-7'-8'203,"-1"0"-115,1-2-55,2 2-8,1 4-25,4 8 0,3 8 1,1 10 1,3 12 2,0 12-4,3 12 5,0 7-3,-2 3-2,-1-2 3,-2-6 0,-4-9-2,1-14-1,-2-5 1,0-10 1,-3-5-2,0-3 0,-3-5 0,0 1-24,-1 1-55,-3 3-61</inkml:trace>
  <inkml:trace contextRef="#ctx0" brushRef="#br0" timeOffset="2881">83 1253 243,'-24'4'23,"3"-4"19,4-2 4,6 0 25,6-2-21,2 0 10,1-2-24,2 0-21,2 2-6,1 0-5,2 0-2,3 2 4,7 2-3,4 0-2,9 2 0,13 4-1,10-2 1,14 2 0,17-6 0,13-2-1,12-6 1,17-2 1,13-4-2,9-2 2,4-2-5,0 2 3,-6 0 0,-14 0 0,-11 5 2,-19 4-1,-13-1-1,-15 5 2,-15 2-2,-14 1 0,-11 1-1,-12 2-1,-8-1 1,-8 0 2,-4-2 1,-1 0-1,-2 4-1,-4 0 0,1-2 0,0 2-1,-1 0-15,4-2-41,-2 6-38,0 2-87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9:49.94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93 379 203,'17'-50'74,"-4"2"-8,-3 5 22,-1 5-43,-5 10 21,0 8-34,-1 10-16,-3 4-16,-2 4-7,2 4 3,-1 6 4,-3 8 7,-3 14 0,-4 18 5,-4 18-8,-4 13 3,-1 9-5,0 4-2,4-2 0,0-5 1,7-11 0,2-8-1,6-14 0,2-14-1,2-12-3,-1-8 4,2-8 2,-4-7 6,1-10-8,4-8-3,0-14-1,4-13 2,2-16-8,4-10-12,4-12-7,2-11 6,4-3 14,0-4 8,-1 6 0,-4 9 1,-2 11 1,1 16-1,-1 10-2,2 10 2,0 8-1,0 10 0,-1 7-9,-2 10 4,-1 9-1,-1 10 7,-1 12 22,-1 12 11,0 16-14,2 12-7,3 8 3,4 5-6,4-1-6,0-4 1,4-10-4,0-8 3,-2-6-3,-2-9-3,-4-9-16,-8-6-17,-5-6-29,-6-6-20,-11-2 1</inkml:trace>
  <inkml:trace contextRef="#ctx0" brushRef="#br0" timeOffset="607">195 719 404,'-14'-15'64,"7"-1"-38,3-3-3,8 1-21,7 6 1,9-2 26,8 2-6,9-2-12,3 4-8,7 2 1,1 4-4,3 2-2,-3 2-23,-5 2-57,-2 2-63</inkml:trace>
  <inkml:trace contextRef="#ctx0" brushRef="#br0" timeOffset="849">910 347 334,'5'-36'68,"-3"1"-34,0-1-19,-2 6 9,-2 6-16,0 6 4,2 4-6,-3 6-6,-1 4-7,-4 6 5,-8 6 2,-5 8 1,-6 6-1,-1 8-1,1 6 1,7 4 0,4 3 0,6-3 0,7-4 0,7-4 1,11-8-1,11-8 4,105 4-2,-107-20-1,-1 2-1,-1 0 0,-1 2 0,20 2 0,-6 6-1,-8 0-10,-9 4-4,-8 4 0,-8 2 14,-8 3 1,-4 0 0,-4 0 1,-3-2-1,-3 0 1,-5-7 0,0-2-1,-4-2 2,-1-6-2,0-2 0,0-6-1,0 0-7,5-2-23,4-4-47,2 2-21</inkml:trace>
  <inkml:trace contextRef="#ctx0" brushRef="#br0" timeOffset="1350">1348 228 298,'1'-30'23,"-2"6"-12,-6 8-11,1 6-3,0 8 3,0 6 5,-2 8 3,1 8 1,-2 6-6,3 6-1,4 3 3,4 1 10,4 0 11,8-7-14,9-2-3,9-3-7,8-10 5,5 0-3,3-2-2,-2 0-2,-8 2 0,-8 2 0,-8 4-4,-10 4-4,-12 2 8,-10 2 4,-12 3-1,-10-4 0,-8 0 2,-4-5-4,-2-7 2,3 0 2,4-11-1,9-2-2,8-4-2,10-6-70,9-8-40</inkml:trace>
  <inkml:trace contextRef="#ctx0" brushRef="#br0" timeOffset="1790">1721 289 348,'0'-21'86,"0"2"-28,-4 1-7,1 5-12,1 9-30,1 3-9,1 2-6,-4 13 6,-1 11 9,-3 12-3,-1 16-3,-2 9-2,0 6 2,4 2-2,3-3 1,4-3 0,5-10-1,5-6 2,8-14-3,4-10 1,8-12-2,6-10 0,2-12-16,2-10-8,2-6-12,-6-8-25,-5-5 9,-8-2-21,-10-4 43,-6-3 29,-9 0 2,-3 2 25,-1 8 23,-1 6-6,1 10 0,0 12-33,5 4-9,1 6 0,1 8 8,2 8 30,3 6-9,-2 10-15,3 6-7,0 2 2,1 2-5,-1 1-4,0-6 2,1-2-4,0-5 2,1-5-27,1-2-40,0-7-25,0-8-31</inkml:trace>
  <inkml:trace contextRef="#ctx0" brushRef="#br0" timeOffset="2272">2256 411 457,'0'-36'63,"-6"8"1,2 2-54,0 8-10,1 11-6,3 10-4,0 2 10,0 13 1,-2 11 2,4 9-2,-2 10 2,1 2-3,2-4 0,4-4 1,2-4 0,-1-8 4,4-5-5,0-5 1,-1-7 0,-1-3-1,-1-6-3,1-1 2,-1-10-7,4-4-2,0-10-9,0-7 8,2-8 9,2-8 0,-3-4 2,2 0 3,-3 0-1,0 8 4,-3 10-2,-1 8-4,-1 12-1,1 7-1,-1 10-2,0 4-3,1 14 7,-2 7 0,-3 8 0,-1 4 2,1 4-1,1-6 0,0-2-1,2-5 1,4-7 0,3-5 0,4-5 0,4-5-1,3-5 0,3-6-6,2-4 6,-1-6-6,-2-5 4,-4-2 2,-6-7 0,-2-6 2,-7-3 0,1-7-2,-2-2 7,0-2-4,3-2-1,4-2-2,4 6 0,1 6 0,1 10-1,-4 9 0,0 12 0,-3 6-5,-1 9 5,-4 5-5,-3 9 6,-5 6 5,-2 6-2,1 4 1,-2 0-4,4 2 3,2-5-1,4-8 0,5-4-1,6-8-2,6-5 0,9-5-33,5-5-48,8-4-58</inkml:trace>
  <inkml:trace contextRef="#ctx0" brushRef="#br0" timeOffset="4289">3794 375 285,'-23'-2'17,"5"-2"-15,1 2-2,3 2 1,3 6 0,1 0 0,1 0-1,3 0 1,0-3 3,3 0 24,2-1 11,-1 0 6,2-2-11,-1 0-20,1 0-2,0 2 1,0-2-3,0 0-6,0 0 2,1 0-4,-1-2 2,0 0 5,0 2 6,2 0 4,-2-2-2,0 2-9,0 0-8,1 0-43,-1 2-109,-1 2-21</inkml:trace>
  <inkml:trace contextRef="#ctx0" brushRef="#br0" timeOffset="4664">3400 547 281,'1'-4'58,"6"-2"-22,2-6 0,4 0 5,2 2 13,3-2-13,3 2-16,-1 0-15,1 0-4,3 0-3,-1 0 2,4-2 0,-2-2-5,-2 0 2,0 0-1,-4-4 0,-4-4 3,-5 0-3,-6-3-1,-8 1 0,-6 1 1,-7 5 2,-6 5-1,-2 9-1,-2 8 0,0 6-1,4 8 3,1 8-3,4 11 3,3 4-1,3 6-2,8 1 4,5-6-3,8-4 6,8-8 3,12-8-1,9-10-4,12-8 0,9-10-5,7-4 0,-3-4-1,-2 0 0,-9 0-4,-10 2-20,-12 2-50,-10 4-98,-11 6 32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09:59:56.14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331 337 338,'10'-21'68,"-5"-3"9,-3-4-40,-5 2-13,-2 4 4,-2 4 0,-3 4-17,-2 0-8,-6 6 0,-3 2 2,-5 6 5,-6 6-6,-3 8 4,-2 10-2,1 12 5,2 10-6,6 14 1,6 8-1,7 5 0,8-1-4,10-8 6,8-8-1,10-10-1,8-14-1,9-14-2,8-12-2,2-10 0,1-7-6,-3-6-9,-4-2-9,-9 2-6,-6 3-46,-7 9-88,-6 2 25</inkml:trace>
  <inkml:trace contextRef="#ctx0" brushRef="#br0" timeOffset="407">759 617 481,'-4'-16'91,"1"-2"-40,0 0-24,2 2-15,-2 8 19,3 8-28,-1 0 0,2 6-3,3 6 1,1 6 1,0 8 1,5 6-3,0 6 2,2 2-2,-2 0 0,-2 2 1,0 1-1,-1-5 0,-4-4 0,1-6 0,-1-6 0,1-4-1,-3-4-13,1-2-13,-1-2-8,2 0-49,-2-2-60,8 0-88</inkml:trace>
  <inkml:trace contextRef="#ctx0" brushRef="#br0" timeOffset="879">1335 166 488,'0'-18'103,"-1"2"-64,-1 0-35,1 8-4,1 6 0,3 10 1,4 6 4,7 14 1,7 10 0,7 14-1,4 12-4,1 4 3,-1 0-4,-2 1 1,-2-11 0,-2-8 1,-1-8 0,-2-6-2,-1-7 1,-2-10 1,-2-5-1,-1-6 1,-2-8 1,0-4-1,-2-5 0,3-8-1,-3-1 0,0-8 1,2-6-1,0-6-1,0-8-1,2-10 0,-2-13 1,-1-3-2,-1-4 2,-3 4 0,-4 10 0,-2 14-1,-4 16 0,-4 12-15,1 9-22,-2 11-8,-3 11-14,-1 5-50,1 8-62</inkml:trace>
  <inkml:trace contextRef="#ctx0" brushRef="#br0" timeOffset="1325">2166 441 492,'5'-14'54,"-4"-7"11,2 2-43,-3 1-22,-3 11-3,3 10 3,3 10 0,-2 18 10,1 13-5,-2 16-1,3 14-2,-2 4-2,3 1 1,-1-6-1,4-6-2,0-9 1,1-12-12,-1-12-16,-1-10-30,-4-8-31,0-6-12</inkml:trace>
  <inkml:trace contextRef="#ctx0" brushRef="#br0" timeOffset="1715">2674 613 222,'0'-18'359,"-2"-2"-298,-1 0-18,-1 0-28,3 8-7,-1 8 3,9 2-7,8-2-3,12 0-1,13-2 1,12 2-2,7 1-3,0 2-6,-4-3-3,-3 2-3,-10 0-13,-10 0-39,-9-2-47,-13 1-45</inkml:trace>
  <inkml:trace contextRef="#ctx0" brushRef="#br0" timeOffset="1967">2938 202 367,'5'-10'81,"2"2"-55,-4 2-24,0 6-2,-3 14 24,0 10 13,-1 16-1,-6 16-21,0 12-8,-3 15-1,0 5-4,7-4-2,6-2 0,7-11-7,6-11-34,3-10-40,5-14-59</inkml:trace>
  <inkml:trace contextRef="#ctx0" brushRef="#br0" timeOffset="2219">3595 272 384,'-17'-48'33,"-3"6"36,0 6-25,2 8-35,4 12-6,1 12 3,1 9 17,-1 12 0,-4 9 12,0 16-16,0 14-8,1 15-2,6 2-3,3 2-4,5-3 1,8-10 0,5-12-3,7-6-3,9-9-17,7-12-38,6-9-115</inkml:trace>
  <inkml:trace contextRef="#ctx0" brushRef="#br0" timeOffset="2464">3854 435 392,'-10'-16'54,"3"-1"-11,5 2-22,9-2-18,6 7 0,4 5 22,5 1-8,1 1-13,-1 10-4,0 7 0,-4 9 0,-3 8 0,-6 9-3,-6 2 2,-10 6-1,-4 4 0,-8-2 0,-1 0 0,-2-3 2,1-5 3,4-6-3,5-8 1,3-6-3,6-6 4,3-8-2,6-2 8,2-4-3,9-4 1,4 0-3,8-6-3,6 0 1,5-4-1,4 2 1,4-2-1,0 4 1,-4-2-1,-4 1 0,-13 4 0,-10-1 3,-10 2-3,-5-2-12,-5-2-20,-3 0-12,-3-1-40,-1 1-73</inkml:trace>
  <inkml:trace contextRef="#ctx0" brushRef="#br0" timeOffset="2956">4382 148 351,'7'-22'43,"1"2"3,2 6-42,3 3-1,2 11 9,1 11 4,-2 7 21,1 10-12,1 14-11,-5 12 1,1 8-2,-1 7 9,1-1-14,0-5 3,2-4-9,2-7 0,3-4 0,1-4 1,1-3-2,0-10 0,-5-4-1,-3-9 3,-3-8 5,-1-6 12,-2-10-11,1-5-2,-2-4 2,3-7-6,1-5 1,0-1 0,-1-6-2,1-4 1,-1-8-2,1-6 1,0-12-3,0-10 1,3-5 0,1-1 0,1 6 1,-2 12 1,-3 14-3,-1 13 2,-4 16-2,-2 6-4,-3 9-36,-1 8 2,-3 9 1,-1 6-93,-2 8-85</inkml:trace>
  <inkml:trace contextRef="#ctx0" brushRef="#br0" timeOffset="3563">5037 791 228,'-10'0'84,"2"-3"-22,1-1-18,4-3-13,1 0 14,0 0-5,2-1-13,-2 2-12,2-2 5,0-2-8,2 2 0,-2 0 4,4-4-9,0 2-6,5-4-1,6-2 0,6 0 5,6-2-5,7 2 0,1 2 0,0 4-1,-1 6 0,-8 4-1,-4 6-10,-5 6 8,-7 4-3,-5 6 2,-5 4 0,-7 6 5,-5 4 0,-4 5-1,-6 0 0,0 4 1,-1-5 2,3-2-2,1-8 0,6-6 0,5-8 0,1-6 1,5-4-1,0-4 2,2-2-2,0 0 5,2-2 0,2 0-5,9-4 1,3 0-1,10 0 1,6-2-1,6-2 0,4 2-3,2 0 5,4 2-3,1-2 1,-1 2-4,-10 0-31,-5 2-23,-11 2-19,-11 2-39</inkml:trace>
  <inkml:trace contextRef="#ctx0" brushRef="#br0" timeOffset="4968">5729 737 409,'-2'0'69,"0"-2"-8,0-3-60,8 1 10,6-1 2,12 1-2,17-4 1,17-2-6,17-2-4,13 0 4,1 0 0,3 0-4,-7 4-1,-10 2-1,-11 2 0,-17 2-7,-15 2-31,-19 0 7,-13 4 2,-13 0-62,-9 4-63</inkml:trace>
  <inkml:trace contextRef="#ctx0" brushRef="#br0" timeOffset="5262">6131 423 377,'-6'-22'94,"1"1"-31,0 6-32,1 2-30,4 9-1,0 8 0,0 9 2,4 5 6,-1 16-1,-1 9-5,1 14-2,-3 9 2,0 8 4,-2 2-5,1 8 0,-1-3-1,2-5 0,2-8 1,1-14-3,2-12-7,2-14-37,-2-7-56,2-13-30</inkml:trace>
  <inkml:trace contextRef="#ctx0" brushRef="#br0" timeOffset="5832">7402 116 275,'-20'-14'50,"-6"0"-24,-2 4-12,-4 6 13,0 4 12,1 7 2,-1 6-4,3 5-15,1 10-5,3 10 3,2 10 0,2 12-14,5 6 3,3 5 1,4 5-1,8-4-2,4-2-6,7-3 3,9-9-2,9-11 4,6-12-6,10-13-1,3-14-10,5-10-16,1-10-35,-1-4-53,-5-2-62</inkml:trace>
  <inkml:trace contextRef="#ctx0" brushRef="#br0" timeOffset="6372">7710 824 284,'-6'0'96,"1"0"-54,1-4-3,3 1-26,-1 2 18,2 1-1,-1 1-9,1-1-7,-2 0-10,4 0 6,-4 0 11,2 0-13,-4-1-6,1-2-1,-2 0 1,0-1 3,0-3-5,2-1 4,0 1-2,3-1-2,1-6 1,8 0 0,5-1-1,3-1 1,5-2-3,3 4 1,-2 4 1,-1 6 0,1 4-2,-4 6-9,-1 4 2,-4 8 1,-4 3 0,-7 6 0,-3 4 6,-6 5 2,-6-3 0,-4 4 0,-1-5 1,-2-2-2,2-8 1,2-2 0,2-8 0,4-2 0,4-8 4,2 2-1,0-6 3,4 0-2,1 0 1,3-2-4,3-4 0,11 2-1,4 0 0,7 0-3,4 4 3,3 6 1,-1 2-1,-1 6 0,1 4 0,-7 2-1,-6 2 0,-4 4 1,-9 2 0,-7 1 0,-7-1 1,-11-2 1,-11-5 0,-9 0 3,-8-7 5,-9-6 1,-5-6-8,-5-6-2,2-6-1,5-3 4,12-3-4,12 0 0,15 3-9,13 1-69,8 6-67</inkml:trace>
  <inkml:trace contextRef="#ctx0" brushRef="#br0" timeOffset="7192">8199 230 412,'0'-46'106,"0"6"-29,0 4-38,0 12-23,-2 12 12,2 6-28,0 3-6,2 12 6,1 9 0,2 12 5,5 18-3,5 14-2,2 12 2,2 6 3,4 1-3,-1-3 0,1-8-1,0-4 0,2-5-1,-2-10 1,-1-7-1,-2-8 0,-3-7 0,-2-11 0,-1-4 1,-1-8 1,2-6 0,-4-6 0,3-6-1,-2-6 1,-2-8 0,-1-8-2,1-9 1,0-7 0,-1-8 0,1-12 0,0-10-1,3-10-2,0-6 2,1 3-2,-1 13 0,-2 18 2,-7 22 0,-1 16-27,-3 17-62,-6 14 56,-1 11-148</inkml:trace>
  <inkml:trace contextRef="#ctx0" brushRef="#br0" timeOffset="7817">8813 950 312,'-4'0'84,"-2"-4"-20,0-2-4,2-4-34,-1 4 13,0 0-5,0 2-15,2 2-14,-1 0-3,4 2 1,-1 2-1,1-2 2,0 0 0,-2 0 0,2 0 2,-1 0 0,-1 0-1,1 0-2,-3-2 1,2 2 3,1-2 0,-1 0 0,1-2-4,1-2-2,1-2 2,5-4-2,7-4-1,5-6 1,5-4-1,6 2-1,1 2 1,0 4-2,-2 7-9,-1 7-4,-2 6-9,-2 8 13,-4 11-9,-8 8 12,-8 11 7,-7 11-1,-11 3 2,-11 4 1,-4-6-1,-3-6 0,-2-5 1,3-12-1,4-7 0,6-5 2,7-8-1,7-4 3,4-5-1,3 0 6,2 0-2,-1-2-7,5-2 1,4 0 0,6-2 1,7-1-1,3 3-1,6 3 0,3 5 0,-1 6 0,-3 4-1,1 6 0,-8 2-1,-7 4 1,-6 2-1,-7 0 0,-12 4 0,-10 0 2,-7-2 2,-8 0-2,-6-3 0,-3-8-1,-4-5 3,-1-6-4,-7-8 5,-3-5-3,3-5 1,6-7 1,7-1-2,11 0-5,13 0-46,8 2-147</inkml:trace>
  <inkml:trace contextRef="#ctx0" brushRef="#br0" timeOffset="9377">9520 252 482,'-10'-4'87,"4"-6"-21,2-2-21,3 2-12,-1 0 0,2 4 0,0-2-18,2 4-15,-2 2-1,3 2 0,4 0 2,6 2-1,2 0 0,7 2 0,1-2 0,-3 2 1,2 0-1,-2 0 0,0-2 1,0 0 2,-2-2-2,1 2-1,-4-2-1,0 2 1,-3 0-2,-1-2-1,0 2-5,-3 0-2,-3-2-11,-2 0-6,1 0 2,-3 0-14,-1 2-46,0 2-9,-1 4-61</inkml:trace>
  <inkml:trace contextRef="#ctx0" brushRef="#br0" timeOffset="10059">9477 635 256,'-5'-2'80,"0"0"-33,0-4 12,1 2-15,1 2 8,2-2-9,-1 2-13,2 0-13,0 0-6,0 2 2,0 0 2,0 0-9,2 0 0,2 0 3,8 0-1,6-2 0,10 2-6,3 2 1,6 2-2,3 0-1,0 4 2,-2-2-2,0 2 0,-7 0 0,-6-2 1,-5-2 0,-8-2-1,-3 0 1,-6-2 0,-2-2-1,-1 2-1,0 0-9,0 0-21,2 2-37,2-2-60,0 2-93</inkml:trace>
  <inkml:trace contextRef="#ctx0" brushRef="#br0" timeOffset="10732">10665 373 239,'-7'-8'59,"1"-2"-18,1-1 19,0 4-1,3-2 15,0 3-28,0-1-19,1-2 7,1 3-14,-3 0-2,1 0-10,-3 2-3,-4 0-5,-2 6 2,-4 4-3,-5 6 2,-2 6-1,-3 6 4,1 3-4,-1 0-1,4 4 1,2-2 1,4 0-1,4-1 0,4-4 0,2-2 0,1 0 1,3 2-1,-1-2 0,2 4 0,0 2 0,2 3 2,-1-2-2,3 1 0,1 1-2,0-3 4,0-5-2,2 0 0,-1-7-1,1-2 1,2-2-1,2-2 0,2-4 1,4 0-2,4-2 1,3-2 2,3-2-1,-2 0 0,-1-4 1,-3 0-1,-2-4 3,-6-2-2,-1-2 0,-1-2-1,-1-2 0,0-4 0,1-4 0,0 0 1,-2-2-1,1 0 0,0 1 1,0 0-1,-2 0 0,0 1 1,1 0-1,-5 2 1,2 0-4,-5 2 7,-1-2-5,0 0 2,-3-2-1,-1-1 0,-2 0 0,-1 0 0,-1 3 3,0 4-1,-1 0 0,1 4 0,-1 0 1,3 5-3,-2-4 0,1 3 2,-2 2-2,3 2-3,-4 2 3,-2 4-1,-2 6-7,-2 8-24,-4 7-45,0 6-189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0:55.4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14 370,'10'-4'33,"10"-2"-4,9 0 1,11 6 4,5 8-1,1 7 5,3 8 0,-1 15-19,0 15 4,-3 13-12,-5 14 1,-11 18-7,-12 10-4,-12 13 2,-17 7-2,-14 11-1,-17-1-10,-16 0-26,-16-5-95,-17-11-65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0:31.74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300 776 234,'9'-6'34,"-4"-2"-11,0 0-7,-3 2-6,1 2 14,-2 0 14,3 0-14,-1-2-12,3 0 2,0 0 19,2-4 4,1 0-1,-1 0-6,0 0 2,-2 2 8,-2-2-14,-2 2-3,-2 2-20,-3 0 5,-2-2-8,-3 2 0,-4 0 0,-5 2 1,-3 2-1,-4 2 1,-2 4-1,-3 4 2,-2 6 2,-3 4-3,1 10 2,-2 4 2,5 8 1,1 6-1,7 9-2,6 0-2,4 8 1,9-1-1,6-2-1,7-6 1,7-5-1,6-12-1,6-6-1,3-9-1,-1-8-2,1-10 2,0-7-5,-4-7-4,-3-2-2,-3-6-16,-4 4-3,-2 3-48,-5 0-70,1 7-7</inkml:trace>
  <inkml:trace contextRef="#ctx0" brushRef="#br0" timeOffset="555">561 1079 142,'4'-16'252,"-3"2"-143,-1-2-27,-1 0-46,1 8 7,0 4 14,0 2-57,0 2-1,0 6 1,0 4 6,0 10 3,0 10-1,0 12-3,0 8-1,0 4 1,1 2-4,1 1 1,-2-7-2,3-4 2,1-6-1,-3-8-1,1-8 1,0-6-3,-2-6 4,0-6-1,0-2-1,0-2 0,-2 2-6,0 2-7,-3 2-15,0 4-10,-2 5-20,1 1-76,-1 0-67</inkml:trace>
  <inkml:trace contextRef="#ctx0" brushRef="#br0" timeOffset="1177">1175 466 381,'-4'-25'75,"-1"3"-22,-3 2-13,-2 4-19,-3 10-13,-3 10 24,-3 10-27,-7 14 9,0 16 0,-3 17 5,3 11-4,2 10-1,4 10-3,2 4-2,6 5 3,2 1-12,5-4 4,5-4-3,5-7 0,7-11 0,9-14-1,8-12 1,9-13-1,9-16-14,7-6-9,2-14-15,1-2-30,-4-2-91,-6-3-75</inkml:trace>
  <inkml:trace contextRef="#ctx0" brushRef="#br0" timeOffset="1737">1694 535 376,'2'-19'124,"-4"-4"-36,-1 0-26,-1 2-25,0 7-6,2 6-13,-2 4-9,3 8-8,2 12-1,1 14 7,0 18 3,0 19-7,-1 13 2,1 14-1,-4 11-4,4 5 1,-4 0 0,4-4 0,-1-10-1,3-15 4,-1-17-4,-1-18 0,-1-16-3,-1-12-8,0-8-2,0-6-4,-3-4-25,-1-2-47,-5 0-142</inkml:trace>
  <inkml:trace contextRef="#ctx0" brushRef="#br0" timeOffset="2127">2115 1193 597,'2'-6'61,"-5"-2"-44,-2 0-16,0 12 16,-4 12 5,1 8-4,-2 14 4,-1 11-18,-3 10 0,0 12-1,0 5-3,-2 0 2,-2-1-2,1-7 0,0-12-8,3-10-14,0-10-23,3-6-25,1-10-115,3-8-33</inkml:trace>
  <inkml:trace contextRef="#ctx0" brushRef="#br0" timeOffset="2609">2466 1013 331,'-10'10'186,"0"-6"-95,3-4-39,1-6-33,3 6 9,3-2-4,0 2 2,1 0-17,11-4 0,8 0 0,8-2-8,9-2 0,7-3 0,1 2 1,-3-1-1,-2 0-1,-7 2 0,-10 4 0,-8 0-4,-6 2-2,-6 2 4,-1 0-26,0 0-15,-4 0 0,0 2-63,-1 3-81</inkml:trace>
  <inkml:trace contextRef="#ctx0" brushRef="#br0" timeOffset="2921">2914 716 483,'-1'-22'93,"-2"-6"-37,6 0-38,0 4 4,3 3 1,6 3-7,3 3-10,5 1-5,5 6-1,4 4-1,3 5 1,-2 10-3,-2 7-1,-7 8 3,-2 6 0,-9 8 1,-7 8 3,-6 4-2,-7 6 1,-7 3 0,-5 1-2,-1-2 0,0-2-1,0-6 1,4-10 0,3-10-1,3-6 1,6-10-1,3-2 1,1-5 0,3-4 0,1 1-1,3-4 1,2 0 2,7-2-1,6-2 0,8-2 1,6-1-2,7-4 1,2 4-1,0-3 1,-4 1-1,-4 3 0,-6 1 0,-6 0 0,-7 1-4,-5 2-20,-3 0-15,-6 0-43,-4 5-49,-5 2-21</inkml:trace>
  <inkml:trace contextRef="#ctx0" brushRef="#br0" timeOffset="3450">3628 1085 547,'0'-6'96,"-4"-2"-53,1-4-29,1 6-13,0 4 21,2 4-11,-1 4-1,-2 10-1,-4 12 8,1 12-13,-7 14-2,0 5-1,-2 3 2,0-1-1,0-2-2,0-9 1,4-8-1,1-12 0,3-8 0,1-8-9,3-6-16,0-3-12,3-4-28,0-2-115</inkml:trace>
  <inkml:trace contextRef="#ctx0" brushRef="#br0" timeOffset="3930">3992 575 402,'-9'9'89,"3"-3"-38,-1-6-28,4 0 6,1 2 24,2-1-22,-2 2-14,2-2-8,2 2-5,-2-3 7,0 2 9,0-2-2,0 0-5,-2 0-1,1-2-7,-1-1-5,-1-1 0,-2 1 0,0-1 2,-1 0 1,3-3-3,3 2-1,2-4 1,5-2-4,6-5 4,7-2-2,7-3 2,7 1 0,1 2-1,1 6 1,-3 6-1,-2 4-1,-3 4-3,-5 8-3,-4 4 1,-6 8 3,-4 6 1,-8 6 3,-8 7 0,-7 3 0,-8 2 0,-3 0 0,-4-2 0,2-6 0,4-3 0,3-8 0,5-3 1,4-3-1,4-7-1,2-5 1,3-2 0,4-4 0,-1 1 0,4 0 0,4-1 0,1-1 0,3-2 0,6-2 1,5-1-2,3 3 2,4 3-1,0 5 0,0 2-1,-2 5 0,-3 6-1,-1 5 1,-5 0 1,-2 6-1,-5 0 0,-4 2 1,-6 0 0,-4 0 0,-6-2 1,-5 0-1,-7-4-1,-2-2 1,-4-5 2,-4-7-1,0-6-1,-3-2 2,0-8 0,0 0-1,2-4-1,3-2 0,4-2 0,4 2-1,4 0-12,4 3-16,1 4-32,0 5-33,1 4-71</inkml:trace>
  <inkml:trace contextRef="#ctx0" brushRef="#br0" timeOffset="4905">4462 118 520,'1'-12'83,"-1"1"-41,2-4-42,2 9 1,0 5 3,9 1 13,11 4 22,11 10-12,10 9-23,10 20-2,0 15-2,-1 18 1,-7 14-1,-9 17 0,-6 11 1,-12 12 0,-8 2-1,-8 1-9,-8-5-2,-10-10 10,-7-9-5,-13-17 5,-7-14 1,-10-14 2,-1-14-1,0-13-1,6-11-17,4-7-28,7-5-53,5-3-139</inkml:trace>
  <inkml:trace contextRef="#ctx0" brushRef="#br0" timeOffset="6108">5339 1063 426,'-17'0'109,"4"-4"-54,1-2-6,7-2-23,2 4 8,3 4-12,0-2-6,0 2-9,1 0-6,2 2 1,10 0 6,5-2 2,13-2-4,17 0-3,8-6-2,12-2 0,9-2 0,1 0-1,-9 0 0,-7 2-3,-11 3-11,-15 4-7,-9 1-1,-9 0-7,-6 0 11,-7-3-50,-5-3-102,-8-2 1</inkml:trace>
  <inkml:trace contextRef="#ctx0" brushRef="#br0" timeOffset="6430">5703 682 382,'-7'-12'104,"3"2"-25,-2 0-56,3 6-23,2 6 3,1 10 20,1 10 7,1 12-5,1 14-13,2 16-12,0 12 6,-2 9-5,3 3 1,-3-4-2,0-3 1,1-12-1,-3-12 0,2-11-1,-3-10-22,0-12-1,-1-8-57,-1-8-100</inkml:trace>
  <inkml:trace contextRef="#ctx0" brushRef="#br0" timeOffset="6782">6535 471 383,'-18'-24'67,"-7"2"-28,-2 4 0,0 4 3,2 10 10,0 6-32,0 6 13,2 12-21,0 10 8,-1 16 4,4 15-17,3 7-3,4 4 2,4 2-6,9 1 1,3-7 1,8-6-4,4-8 0,3-12-9,2-10-6,4-10-5,4-14-32,7-8-88,5-10-214</inkml:trace>
  <inkml:trace contextRef="#ctx0" brushRef="#br0" timeOffset="7082">6684 954 410,'-10'-5'75,"3"-3"-33,2-6-17,4 1 9,-1 3 6,5 2-23,2-2-10,5 1-6,7 2-1,5 4 0,6 4 0,2 8 0,2 5 0,-4 5-1,-3 10 1,-5 3 0,-10 6 0,-8 4 0,-7 4 4,-6 0-4,-8-2 1,-3-2-1,-2-4 1,-4-5 1,2-8 0,1-4 6,1-11 3,8-2 2,2-7-1,6 2-7,4-6-3,3 3-2,2 0-3,3-1 2,4-3 1,6 2 1,4-2 0,9-3-1,6 3 0,6-3 1,6-4-2,1 0-2,3-1 3,-4-2-10,-4 4 1,-10 2-4,-9 1 3,-7 4-2,-8 0 8,-4 3-12,-3 0-39,-2 0-104,2 3-35</inkml:trace>
  <inkml:trace contextRef="#ctx0" brushRef="#br0" timeOffset="7927">7613 42 360,'-2'-10'100,"-1"0"-37,1 2-28,-1 4-7,2 6 4,-6 8 20,-2 8-25,-5 10-13,-3 14 3,-5 19 0,-1 15-7,-6 16-2,1 16 0,-4 11-5,4 7-2,4 2 0,14-3 1,13-9-3,16-14 2,17-12-2,15-15 0,15-15-11,15-16-14,9-16-6,5-10-14,-1-14-44,-7-8-132</inkml:trace>
  <inkml:trace contextRef="#ctx0" brushRef="#br0" timeOffset="8650">8059 570 469,'7'-31'106,"-4"3"-43,-1 1-51,-1 9-3,-2 7 2,1 8-9,0 0-1,-2 7 2,-1 10-3,-4 11 10,-3 7-8,-2 12 0,2 6-1,2 0-1,5-2 0,4-6 1,8-8 0,4-4 2,7-7-2,6-5-1,3-7 1,5-3 0,3-4 0,-2-4 0,-4 0-1,-3 0 0,-9 2-1,-4-2-2,-5 4 3,-5 0-1,-3 3-2,0-1 3,-2 3-2,0 1 4,-2 1-2,-1-1 1,-7 0-1,-2-1 2,-7 4-1,-4-4-1,-5 2 1,-4-3-1,-2-2 1,-1-2-1,5 0 0,2-2 0,6 0-4,5 0-18,4 0-25,3-2-81,6 2-64</inkml:trace>
  <inkml:trace contextRef="#ctx0" brushRef="#br0" timeOffset="9160">8258 479 495,'5'-16'111,"-2"0"-58,6-4-45,5 4-4,3 4 19,11 0-13,6 0-5,10 0 0,5 2-5,2 4 1,-1 0-1,-3 4-5,-8 2-13,-11 2-20,-10 2-37,-8 2-54,-10 2 78,-10 4-67</inkml:trace>
  <inkml:trace contextRef="#ctx0" brushRef="#br0" timeOffset="9626">8765 1101 527,'0'-4'74,"-2"0"-54,-3 2-17,-2 6-3,-1 14 7,-4 14 24,-5 8-21,-5 13 4,-2 5-14,-3 10 4,-1 2-4,-1-4 0,-36 83-11,63-139-25,1-2-84,1-4-108</inkml:trace>
  <inkml:trace contextRef="#ctx0" brushRef="#br0" timeOffset="9980">9246 32 564,'-2'-14'67,"-3"2"-50,0 6-16,-3 8 1,-4 22 8,-3 18 9,-5 18-4,-4 25-2,-1 15-1,2 18-8,3 11-4,3 3 3,9-4-3,6-9 1,10-13-1,11-14 0,7-14-2,10-12-5,7-15-8,4-15 1,2-14-3,2-14-9,-4-14 13,-5-12 6,-7-9 6,-12-6 1,-11-11 0,-14-5 4,-12-3 7,-12 0-2,-9 4 0,-7 6-6,-1 12-3,3 12 0,5 11-7,6 12-17,6 8-17,5 12-97,4 5-73</inkml:trace>
  <inkml:trace contextRef="#ctx0" brushRef="#br0" timeOffset="10459">9869 1141 560,'3'-6'76,"-3"-4"-53,-1 0-23,-2 2 0,-1 14 2,-1 6 18,0 10-3,-3 8 2,-6 8-15,-2 8 0,-6 11-3,-7 4-1,-4 0-6,-3-5-18,-6-8-39,-6-8-160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5.4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29 323,'3'-6'58,"5"0"-58,2-2 3,0 2-3,2 3-4,1 3-3,0 3-83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0:44.10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43 937 496,'-15'0'83,"5"-2"-44,0-4-13,5 0-23,2 4 15,3 4-2,1 0-3,4-2-8,7 2 5,6 0-3,13 2-3,9-2-1,3-2-3,5 2 0,-3-2 0,-4 0-5,-10 0-8,-9 0-14,-10 0 1,-5 0-14,-7 0-106,-4-2-73</inkml:trace>
  <inkml:trace contextRef="#ctx0" brushRef="#br0" timeOffset="262">524 666 433,'17'-12'93,"-7"0"2,-5-2-46,-1 2-44,-4 8 1,-2 4 4,4 6 12,-2 8 3,3 12-2,-2 12-16,5 16-1,-2 11-4,2 7-1,0 0 1,1-2-1,-2-8 0,0-12-1,-5-9-1,-4-11-9,1-12-14,-3-4-6,-3-8-25,1-1-70,-2-5-148</inkml:trace>
  <inkml:trace contextRef="#ctx0" brushRef="#br0" timeOffset="688">781 43 444,'7'-8'121,"2"-1"-66,4-5-43,7 0-4,9 16 1,6 12 3,8 15-2,5 13-4,3 16 3,-1 16-2,-5 18-5,-6 18-2,-11 21 0,-15 13 3,-16 10-3,-16 3 0,-16-7-7,-11-13 6,-9-19-6,-7-16 0,-2-20-9,2-13-20,5-15-81,4-14-95</inkml:trace>
  <inkml:trace contextRef="#ctx0" brushRef="#br0" timeOffset="1739">1572 1197 489,'-3'-3'70,"1"-1"-19,0-7-38,7 4-4,4 0 9,9-1-1,12-2 0,12-1-11,10 0-2,8 1-3,5 5-1,2-4 1,-7 4 0,-7-4 0,-11 1-1,-13 2 0,-9 0-1,-8 2 0,-5-2-25,-6 2-36,-5-2-105,-2 0-26</inkml:trace>
  <inkml:trace contextRef="#ctx0" brushRef="#br0" timeOffset="2032">1874 798 394,'-10'-5'115,"4"-2"-67,1 1-44,3 5-1,0 7 38,2 7 4,0 10-20,-1 9-1,-1 10-12,1 10-2,-3 8-4,-1 6-3,-2 0 1,3-1-3,-2-5-1,2-8 0,0-10-6,2-10-20,2-8-8,-1-6-75,1-2-95</inkml:trace>
  <inkml:trace contextRef="#ctx0" brushRef="#br0" timeOffset="2848">2603 804 466,'5'-22'85,"-5"-3"-42,-5-2-13,-1-1-22,-4 10-3,-2 6 8,-3 4 0,-4 4-4,-4 10-9,-4 12 13,-6 14 7,-4 14-8,-4 14-1,-2 13-1,5 3-5,6 2-4,7-4 2,8-3-3,10-13 1,11-10 1,6-10-2,8-6-2,9-10-13,7-6-22,4-6-23,0-6-104</inkml:trace>
  <inkml:trace contextRef="#ctx0" brushRef="#br0" timeOffset="3172">2643 1286 181,'-1'-10'278,"1"-2"-174,0-2-67,4-2-30,8 4-7,2 4 1,5 2 1,5 3-2,1 6 1,-2 4-2,-2 6 0,-3 5-1,-5 2-2,-6 4 2,-7-2 2,-8 2 2,-8 0 1,-7 0 2,-2-2-3,-2-2 0,4-4-1,5-4 1,4-4-2,6-4 1,4-2 1,3 1 3,1-3 0,3-3-4,4 3 5,6 0 3,7 3 5,7-2-8,7 5-6,-2 5 1,-1 3-1,-4 4 0,-4 5-1,-8 5 1,-7 5 0,-8 1 1,-9 4-1,-11 0 0,-7 0 0,-5-6 2,-3-2-1,2-8 0,-1-6-1,2-5 1,5-6-1,4-7 1,0-6-1,4-2-2,6-4-15,1 0-25,4 0-71,5 0-87</inkml:trace>
  <inkml:trace contextRef="#ctx0" brushRef="#br0" timeOffset="3814">3459 580 466,'11'-26'39,"-8"4"-37,-9 8 1,-8 14 4,-12 14 45,-10 14 1,-10 12-19,-5 16-7,-1 16-8,3 12-9,4 15-10,6 7 4,10 2-3,10-5 1,12-7 0,11-10 2,11-12-3,6-8-1,6-9 1,5-13-1,5-6-3,3-12-19,3-4-25,1-6-75,-1-6-143</inkml:trace>
  <inkml:trace contextRef="#ctx0" brushRef="#br0" timeOffset="4264">3574 995 333,'-8'-8'57,"5"0"11,0-2-27,6 0 12,0 2-22,7-4 3,1 0-8,8-2-20,3 0 3,3 2-8,3 4 2,0 2-3,1 4 0,-3 4 0,0 4 0,-6 4 0,-5 2-2,-7 6 0,-3 4-2,-8 4 4,-4 2 0,-5 4 0,-4 2 1,-3-2 0,1 3-1,0-6 0,2-3-2,3-4 1,6-8 0,2-5 1,4-5 0,1-4 0,5 0 0,5 0 4,4-2-2,10 2 3,4 0-5,4 2 0,4 3 0,-3 8-1,0 3 1,-5 4 0,-1 6 0,-5 4-1,-6 2 0,-5 0-1,-9 0 2,-12-2-2,-9 0 2,-11-2 0,-7-4 0,-4-2 0,-3-7 2,4-8-1,3-4 0,9-6 1,6-2-2,5-4 0,7 1-1,4 1-22,4 3-87,2-3-88</inkml:trace>
  <inkml:trace contextRef="#ctx0" brushRef="#br0" timeOffset="4938">4259 1424 481,'2'-6'131,"1"-2"-101,-3 0-28,0 4-1,0 4-1,-1 4 18,-5 8 6,3 12-12,-7 10-3,1 8-5,-2 9-1,1-1-1,2 0-1,1-4 0,2-6-1,1-4 0,1-4-5,2-8-10,-3-6-9,1-4-22,-2 0-59,-3-3-113</inkml:trace>
  <inkml:trace contextRef="#ctx0" brushRef="#br0" timeOffset="5282">4592 949 414,'-14'-18'106,"4"-2"-35,4 0-20,2-2-40,2 8-1,2 6 4,0 1 4,2 4-9,2-4-8,0 3-1,5-1 0,3-4 1,5 4 0,4-4-1,4 4 0,2 1-1,1 4 1,-3 4-2,1 7 1,-6 6-3,-7 6 1,-6 6 1,-9 9 2,-9 4-2,-3 6 5,-6 4-3,-4-2 1,1 2-1,-2-3 0,1-3 1,1-2-1,0-4 0,0-4 0,2-4 0,4-6 0,3-4 0,5-8 0,4-4 0,2-6 0,5 0 0,1 0 0,9 0 1,8-2-1,10 2-1,8-4 0,9-2-2,1-2 1,3 3-1,-3-4 3,-5 3-1,-7 0 0,-10 0 0,-9-2 1,-9 2 0,-4-2-18,-8 0-28,-4 0-34,-3 2-26,-3 4-30</inkml:trace>
  <inkml:trace contextRef="#ctx0" brushRef="#br0" timeOffset="5856">5138 1384 112,'12'-8'423,"-3"0"-368,4-2-40,0 2-10,-3 4 28,-1 4-7,-3 4-13,-1 4 12,-7 8-13,-3 8-5,-3 12-5,-5 10-2,-4 6 1,-1 6-1,-1 0 1,6-5-1,3-9-1,3-8-7,2-10-2,4-8-16,1-4-6,0-4-47,1-2-99,1-6-111</inkml:trace>
  <inkml:trace contextRef="#ctx0" brushRef="#br0" timeOffset="6230">5459 969 402,'11'-12'97,"-2"4"1,-5 2-80,0 0-18,-2 10 10,1 4 22,1 10-4,1 6-10,-4 12-3,-2 12-12,-1 6 0,-5 7 0,-1 1 2,-2 0-4,3-4-1,0-6-1,3-8-6,0-8-23,1-6-11,-2-7-61,2-5-66,-4-9-113</inkml:trace>
  <inkml:trace contextRef="#ctx0" brushRef="#br0" timeOffset="6599">5625 584 470,'14'-30'48,"6"2"-31,4 4-16,3 12 1,2 12 1,3 6 4,4 6 5,-1 12-4,1 12-8,1 10 0,-3 12 0,-4 10-1,-7 11 1,-7 5 1,-6 6 2,-4 4-2,-6 1-1,-6-3-2,-4-6 0,-6-2 2,-6-6 5,-2-7-2,-7-3-1,0-6 5,0-6-7,0-6 0,2-10-14,4-5-30,2-14-65,4-2-2</inkml:trace>
  <inkml:trace contextRef="#ctx0" brushRef="#br0" timeOffset="7708">6269 1314 412,'0'-4'67,"0"-2"-22,0-2-17,0 4 14,-1 4 1,1-2-17,3 2-8,7-2 2,7-2-4,6 0-10,5 0-2,4-4-2,0 2 2,0-2-4,-5 2 1,-2 2-1,-11 0-1,-1 1-12,-9 2-9,-2 1-24,-2 0-82,-3 4-13,-4 4-70</inkml:trace>
  <inkml:trace contextRef="#ctx0" brushRef="#br0" timeOffset="7999">6264 1490 352,'-10'10'87,"5"-7"-42,2-3-6,3-5 6,0 5 13,2 0-25,-1 0-22,6-2 0,6 2-2,4-2-2,4 4-4,7 0-2,-4-2-1,2 2 2,-7 2-2,0-1 0,-6-2-2,-3-1-10,-3 3-20,-2-3-25,0-3-83,2-2-142</inkml:trace>
  <inkml:trace contextRef="#ctx0" brushRef="#br0" timeOffset="8486">7101 676 357,'-7'-10'90,"0"-2"-33,2 0-20,-1 0-24,3 8-3,-2 2 3,-3 6 3,-4 4 5,-6 8 4,-5 14 7,-6 12-6,-3 14-8,-3 12-8,2 15 0,-1 7-5,4 8-1,3 2 0,9 3 0,5-7-4,9-7 0,8-9 0,7-12 0,8-8-9,7-10-6,6-10-3,4-8-7,0-10-26,1-3-55,-5-8-69</inkml:trace>
  <inkml:trace contextRef="#ctx0" brushRef="#br0" timeOffset="8939">7240 1187 379,'-15'0'52,"4"-4"-16,1 3-21,1 1 16,1 8 28,-3 3-20,0 10-9,-4 5-11,0 8-3,1 8-3,3 4-4,-1 4-2,5 1-5,3-6 1,0 0-2,6-5 0,1-8-1,4-4 2,3-6-2,2-6 3,2-8-3,7-6-1,0-8-5,6-6 2,-2-6 3,-1-8 1,-1-6-1,-6-3-1,-6-5 0,-2 0-4,-7-4 5,-6-2 0,-3 0 0,-3 2 0,-3 4 1,-4 6 1,2 7-1,0 9-13,2 8-28,-2 9-6,2 5-16,-1 6-35,1 4 2,1 4-94</inkml:trace>
  <inkml:trace contextRef="#ctx0" brushRef="#br0" timeOffset="9429">7438 1374 305,'1'-4'129,"-1"-2"-60,2 0-48,-1 2-5,2 4 12,3 6-3,1 4 20,1 6-26,0 8-5,-1 8-5,-1 2-7,-2 6 2,-4 2-4,-5 1 0,-4 1 1,-6 0-1,-3-2-6,-5-2-9,-2-6-28,2-2-69,1-4-62</inkml:trace>
  <inkml:trace contextRef="#ctx0" brushRef="#br0" timeOffset="9768">7708 1214 360,'0'-6'109,"0"3"-58,0-1-43,0 0-6,0 7 2,0-2 9,0 2 10,-3 5 10,-1 6-16,-4 4-2,-4 8 1,-1 4-4,-2 4 0,-2 2-8,2 4 1,4 0-4,2 0 0,2-1 2,6-7-2,2-3-1,5-4 3,0-3-3,2-6 0,-1-6 1,2-4 1,-1-4 2,0-6 1,2-4-3,0-4-1,2-5 0,3-1-1,-3-1 0,1-5 0,2-2-3,-3-5-4,-2-1-3,-2 0 2,-2-2 6,-6 0-1,-6 2 3,-2 2-2,-4 8 1,2 8-23,-2 6-44,2 10 0,-1 8-53,-2 4-50</inkml:trace>
  <inkml:trace contextRef="#ctx0" brushRef="#br0" timeOffset="10420">7999 1521 415,'0'9'110,"0"0"-109,-2-4 26,-1 4 30,-4 3-8,-3 6-28,-3 6-11,0 2-2,-3 8-7,2 2-1,2 6 0,3-2-10,2 0-38,3-6-48,0-2-57</inkml:trace>
  <inkml:trace contextRef="#ctx0" brushRef="#br0" timeOffset="10732">8226 1274 381,'-19'-2'69,"5"2"-61,2 0-4,2 6 39,-3 6 6,0 4-17,-4 6-9,0 8 15,0 4-26,4 6-5,-1 0 7,4 4-10,4-2-1,3-3-3,0-3 1,7-2 1,-1-6-2,4-4 0,5-2 0,6-8-1,6-4-1,2-6 0,6-6-3,-2-8-1,-1-6 2,-7-8 2,-3-2 2,-7-6-3,-5-2 2,-6-2-2,-2 0-3,-4-3 4,-2 3-8,0 0-9,-1 2-42,0 4-42,-2 6-10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1:05.89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777 459 276,'2'-4'61,"-2"-2"-16,1-4-27,2-2-8,3 0 20,4 0-7,0-2-1,3 0 3,-1 0 1,-1 4 22,-4 0-8,0 4-5,-5 2-14,-2 0-12,-2 0 3,-1-2 2,-2 2-11,-2-2 6,-2 0 17,-1 0-26,-1 0 6,-1 2-3,-3 2 4,-3 0-6,-6 4 2,-3 4-1,-2 6-2,-8 6 0,-4 6 2,0 8 5,-1 6-4,2 10 7,8 11-6,8 7-3,6 4 0,8 6 2,10 0-2,10-6 0,9-4-1,9-7 0,12-11-4,9-14-1,5-10-6,2-18-2,1-12-8,-4-12-1,-4-8-3,-7-4-9,-6-1-9,-5 6-5,-8 3-57,-6 5-54</inkml:trace>
  <inkml:trace contextRef="#ctx0" brushRef="#br0" timeOffset="510">1263 642 542,'0'-28'105,"-4"2"-45,-5-2-30,-1 7 21,3 11 3,1 2-53,2 4-1,1 11 0,1 15 0,2 14 0,3 11 1,3 16-1,0 7 0,3 2 0,-1-2 2,-1 1-4,-4-7 5,-1-6-5,-2-12 2,-2-12 0,1-12-3,-3-8-2,2-8-14,1-2-6,1-4-7,0 2-2,-2-2-13,2 0-33,0-4-187</inkml:trace>
  <inkml:trace contextRef="#ctx0" brushRef="#br0" timeOffset="1220">1581 790 351,'0'-2'78,"-4"-2"27,3 0-39,-2 0-18,1 4-7,2 0-9,-2 0-12,2 0-11,4 0-4,-1 0 22,7 0-5,7-4-20,8 0 0,9 0-1,14-6-1,4-2 0,6 0-1,2-2-4,-5 2-13,-5 0 1,-8 4-7,-10 0 5,-11 4-3,-7 0-2,-8 0-12,-4 0-202,-8-2 121</inkml:trace>
  <inkml:trace contextRef="#ctx0" brushRef="#br0" timeOffset="1547">1900 275 401,'-5'1'94,"-2"8"-44,2 1 7,-2 10-5,4 10-18,2 10-7,2 10-11,4 8-3,0 9 9,4 5-19,-1 0 0,2 0-3,-2-6 0,1-5 0,-1-11-2,1-9 1,-3-6-11,-1-9-10,-1-6-15,-3-4-7,1-4-33,-2-4-64,0-4-64</inkml:trace>
  <inkml:trace contextRef="#ctx0" brushRef="#br0" timeOffset="1879">2400 236 429,'3'-32'96,"-5"6"-35,-2 2-24,-2 8 10,1 9-19,4 0-9,-1 7-19,2 2 1,-2 12 6,1 10 5,-3 12 1,4 9-10,0 5-2,5-2 0,5-2-1,4-4 1,5-6-1,5-4 0,6-7 0,2-10 1,3-3 1,2-10-2,2-4 0,-6-2 0,-3-1 0,-7 1-9,-6 4 4,-9 1 4,-2 7-2,-9 5 6,-1 2-4,-5 11 3,1 2-2,-4 3 0,2-1 1,2-4-1,-2 0 2,0-4-3,-4 2 3,-1-4-2,-5 2 1,-3 0-1,-2-2 2,-2-2-2,1-2 0,-2-4 0,4 1 0,2-4-4,2-3-12,3 1-11,2-6-10,3-1-49,5-4-163</inkml:trace>
  <inkml:trace contextRef="#ctx0" brushRef="#br0" timeOffset="2430">2508 231 501,'-6'-14'93,"-1"0"-19,2 0-38,1-3-19,4 9 7,9 0-10,4-2 12,14-4-9,10-4-13,9 0 2,8-2-6,3 4 2,-5 4-1,-9 4-1,-11 4-3,-10 6-3,-12 0-12,-5 0 0,-7 6 0,-5 2-12,-1 2-26,0 4-53,1 0-98</inkml:trace>
  <inkml:trace contextRef="#ctx0" brushRef="#br0" timeOffset="2743">3182 140 429,'7'-9'76,"-7"-9"1,-3 0-43,-1-3-18,-3 5 3,-5 2-8,1 4 4,-8 2-12,-3 8-2,-3 6 3,-1 10 4,-3 6 6,2 12 4,2 8 2,4 8-7,5 7 2,0 7 2,6 2-16,7 0-1,6-4 0,9-3 0,8-18-14,7-12-7,8-11-12,5-12-26,3-10-43,2-12-132</inkml:trace>
  <inkml:trace contextRef="#ctx0" brushRef="#br0" timeOffset="3022">3367 421 454,'2'-14'97,"-2"0"-15,2-2-66,1 2-16,2 2 23,5 0 2,3 2-14,2 0-8,6 6-3,0 4 0,3 6-1,-3 8-1,-1 8 1,-8 14 0,-9 14 1,-7 10 0,-7 12 1,-6 3 0,-3 1-1,1-4 3,-1-7-3,3-11 1,2-10-1,5-11 1,1-8-2,2-7 3,4-8-3,-1-2 3,0-4-2,2-4 1,2 0-1,0 0-2,3 0 1,3 2 2,7-4 1,7 0-2,9-4 1,4-1 0,9-2 0,3-1-2,1 0 2,5 2-1,-5-2 0,0 2 1,-10 2-1,-9-1 0,-9 6 0,-8-2 1,-6 2 1,-2 1-2,-2 0-14,-2 0-12,2 0-31,0 0-119,-2 1-146</inkml:trace>
  <inkml:trace contextRef="#ctx0" brushRef="#br0" timeOffset="4281">3837 593 103,'-7'-1'283,"-1"-5"-170,0-5-43,-1 0 3,2 3-28,2 1-7,4 1-9,1 5-16,0-2-7,5 3-1,8 0 0,7-1 0,12-2-3,11 1-3,6-3 1,1-3-2,0 3-13,-5 0-8,-8 1 7,-5 1-16,-10 3-12,-8 0-13,-4 0-152,-7-2 113</inkml:trace>
  <inkml:trace contextRef="#ctx0" brushRef="#br0" timeOffset="4558">4038 303 455,'-10'-4'64,"-1"0"14,4 0-57,-1-2-18,5 8 7,3 6 26,0 6-2,0 10-9,0 12-9,3 8-4,-1 8 2,3 8-4,0 4-6,2 1 0,0-3-4,-1-4 0,1-8 0,0-10-12,-3-4-14,-1-8-19,1-3-26,1-6-147</inkml:trace>
  <inkml:trace contextRef="#ctx0" brushRef="#br0" timeOffset="4963">4345 208 300,'-2'-8'65,"-1"1"-1,-3-1 4,-1 1 7,0 1-34,0 2-2,2 3-11,0-2-7,2 2-1,1 1-5,1-3-7,1 3-4,0-2 3,0 2 10,0 0-15,0 0-1,-2 0-1,2 0 5,-2 0 3,0 0-3,-1-2-3,1 0 0,-3 2 0,2-4 0,1 3-1,-1-2 2,3-1-3,0 2-1,0-2-1,5-4 1,7-6 0,1 2 0,7-4 1,5 2-2,3 2-2,4 4-4,4 4 0,2 6-3,-1 4-8,-1 10 7,-5 7 5,-7 2-1,-6 5 6,-8 6 2,-9 0-2,-9 7 2,-6-1 0,-6 0 1,0-4-1,2-4 0,1-8 1,6-8-1,1-6 1,4-4 0,1-4-1,2-2 3,1-2-2,2-2-1,4-2-4,4-2 4,7-3 0,10-2 0,8 1 1,8 4-1,4 4 0,-2 6-3,-1 6-3,-3 6-1,-6 10-7,-5 5 5,-6 6 4,-7 4 5,-10 1-2,-8 2 2,-7-2 4,-11-2 0,-7-2 2,-3-6 4,-7-4-6,-3-6 6,-1-8-9,-2-5 1,1-8-1,5-2 0,1-3 0,6-5-1,7 4-3,0 0-12,6 3-21,6 2-72,2 4-36</inkml:trace>
  <inkml:trace contextRef="#ctx0" brushRef="#br0" timeOffset="5855">5152 86 380,'-15'-20'127,"-43"-40"-50,51 56-40,0 4-30,-1 2 12,-1 0-6,-8 4 2,1 6-11,-1 10 14,2 10-6,0 10 5,2 10-7,3 9-1,1 5 10,4 4-15,4 0 1,4 1-3,4-7 2,8-10-3,6-10-1,8-16-5,7-12-6,8-12-5,3-10-11,0-6-19,-4-8-24,0-6-138</inkml:trace>
  <inkml:trace contextRef="#ctx0" brushRef="#br0" timeOffset="6272">5511 497 179,'-4'4'204,"0"-2"-128,-1-2-19,0-4-34,1 2 4,0 0-5,0 2-1,2 0-4,-2-2 6,1 0 0,0-1 2,-1 0-11,-2-3 3,2 0-4,-5 0 4,1-2-7,1-2 1,-1 2-9,-1-2 4,2 0-5,3 0 2,-2 2-2,5 0-1,2 2-4,3-2 4,5-2-3,2-2 3,6 0-1,3 2 1,1 4-1,3 4-8,-1 4 0,-1 4-3,-2 6 2,-5 4 3,-5 6 4,-5 6 2,-5 8 0,-5 4 1,-5 7 0,0 1 1,-1-1-1,-3-2 0,2-5 0,0-6-1,2-6 2,0-8-1,2-6 0,3-6 1,2-4 0,1-2 0,2-2-1,0-2 0,2-4-3,3-2 3,5-2-3,7-2 3,3-2-1,3 4 1,3 2 0,0 4-1,-1 4 2,-3 6-3,-2 4 3,-4 6-2,-6 4 2,-1 4-2,-6 2 1,-1 3-2,-6-6 2,1 4 2,-4-5-2,-3-4 0,-2 0 1,-1-4-1,-5 0 0,-6-4 0,-2-4 0,-6-2 0,-1-2 0,-3-6 0,3-4 0,1-1 0,4-2 0,3-1 1,7 2-1,2 2-17,6 3-41,4 4-45,4 2-96</inkml:trace>
  <inkml:trace contextRef="#ctx0" brushRef="#br0" timeOffset="7212">6036 924 423,'-7'4'127,"1"-4"-39,0-2-35,2-2-21,2 3 14,0 1-12,2 0-14,2 1-9,0 5 14,-2 9 2,0 6-14,-6 12 5,-2 11-16,-4 8 1,-7 6-3,-8 6-16,-8 4-42,-6-4-36,-4 3-121</inkml:trace>
  <inkml:trace contextRef="#ctx0" brushRef="#br0" timeOffset="28996">232 78 329,'-14'14'60,"-5"2"-38,-6 2 21,0 6 9,0 11-1,-2 6 2,3 9-13,1 15-12,3 15-3,5 20-9,5 21-1,7 13-10,8 14 1,8 9-6,10 3-1,9 0 1,10-7-14,8-11 11,7-19-7,10-17-50,11-22-87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1:15.0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80 892 333,'-6'-6'88,"-1"-2"-17,0-2-15,-1 0 1,0 2-16,-1 2-5,2 0-10,1 0 1,-1-2 1,1 4 0,2 0 0,1 2-4,1 0-7,2 0-5,-1 2-2,1 2-8,0-2-2,1 0-4,1 4 4,6 0 1,7 2-1,8 2 4,11-2-3,13-2-1,6-6 0,7-6-3,4 0 0,-2-4-6,-6 2-3,-7 2-1,-7 2 2,-12 2-2,-11 2 8,-5 0 3,-9 2 1,-5-2-10,-1 0-33,-1 2 7,0-2-24,2 0-71,0 2-148</inkml:trace>
  <inkml:trace contextRef="#ctx0" brushRef="#br0" timeOffset="482">755 463 373,'-11'-4'112,"-3"-4"-49,1 0-19,3-4-18,3 2 10,4 4-19,1-2 16,2-2-15,4 0-10,3-2-5,6 0 2,7 0-1,5 2-4,5 4 1,3 2-1,4 6 0,-4 6 0,-1 10 0,-7 10-2,-8 12 2,-10 10 5,-10 13-4,-11 6-1,-7 7 1,-3 1-1,-1-3 0,-1-6 0,7-7 0,2-13 2,2-10-2,5-12 0,3-8 3,4-10-3,1-2 3,2-4-1,0 0-2,2-4 1,8 0 0,5-6 1,8-4-4,10-2 4,11-2-3,3-2 1,5 1 0,-1 2-1,-2-2 1,-6 3-1,-6 5-1,-12 2-6,-8 3 6,-9 2 1,-5 4-1,-3-2-1,0 0-9,-1 0-13,1 2-13,0-2-43,0 2-115</inkml:trace>
  <inkml:trace contextRef="#ctx0" brushRef="#br0" timeOffset="1069">1529 395 424,'-6'-28'90,"-6"2"-10,-2 4-51,-2 8-16,-3 8 2,1 6-2,-3 7 9,0 8-2,1 7-7,2 12 5,2 6-9,3 10 4,3 6 0,2 2-7,3-1 3,3-1-6,4-4-1,3-4-2,3-4 2,7-8-2,3-10-4,9-10-2,7-14-8,2-8-15,4-8-7,1-4-17,-2-4-44,-6 0-53,-5 0-79</inkml:trace>
  <inkml:trace contextRef="#ctx0" brushRef="#br0" timeOffset="1444">1900 635 554,'-8'-4'117,"-4"-1"-70,0 1-30,-2 8 8,-2 11 9,0 10-17,0 9-4,3 8-6,3 8-5,5 10 1,2 4-2,6 3-1,0-8-1,1-8-7,1-11-13,0-8-4,-2-8-25,-1-4-10,-2-2-106</inkml:trace>
  <inkml:trace contextRef="#ctx0" brushRef="#br0" timeOffset="2674">2271 756 485,'-14'-10'92,"0"-4"-44,2-2-14,2 3-5,3 6 9,2-1-6,4 1 14,-1 4-20,0-1-17,2 0-7,4 4 0,2-4 1,4-2 3,5-1-6,10 2 1,7-3 0,9 2-1,5-1-1,8-3 0,2 1 0,-1-1 2,0-3-2,-3 4-9,-8 0-12,-6 4-8,-7 1-1,-10 1-2,-8 1 0,-4 2-4,-6 0-8,-5 0-140,-6-4-55</inkml:trace>
  <inkml:trace contextRef="#ctx0" brushRef="#br0" timeOffset="3004">2520 425 242,'-10'-16'214,"3"-2"-105,3 2-60,-2-2-29,3 8-3,3 6 1,0 4-12,3 6 13,3 6-5,-2 14 7,-1 14-17,1 12-1,-2 14-1,-4 9-1,-3 8-1,-1 10 0,-3-1-3,0-2-11,5-5-11,0-17-9,6-14-23,0-16-57,4-14-39</inkml:trace>
  <inkml:trace contextRef="#ctx0" brushRef="#br0" timeOffset="3341">2891 140 221,'7'-38'375,"-4"4"-311,-2 6-24,-2 4-30,-1 10-10,2 12-3,-1 10 3,-1 14 22,-3 18-4,-4 20-2,-2 20-7,-3 15-4,1 9 3,-2 4-1,0 1-1,3 1-5,2-2 3,3-8-4,6-9 0,6-13-1,5-20-7,5-18-6,7-16 0,3-12-1,3-12 0,4-12-2,-2-12 4,-3-12 5,-6-10 5,-7-12 2,-6-8 0,-8-5 2,-6 5 0,-6 4 3,-3 14 5,-9 10-5,1 12-2,-4 12-2,1 10-1,1 12-2,1 8-12,4 10-18,2 4-29,1 6-66,2 6-31</inkml:trace>
  <inkml:trace contextRef="#ctx0" brushRef="#br0" timeOffset="3821">3277 644 397,'27'-54'102,"-11"1"-28,-10 5-36,-8 6-23,-5 12 14,-5 10-8,-5 6 1,-3 8 3,-6 6-6,-3 8-7,1 10 0,0 12-3,4 10 2,4 9-8,7 2 1,3 7-3,6 1-1,6-3-1,3-4-6,8-6-18,6-6-14,6-12-10,5-6-53,7-12-118</inkml:trace>
  <inkml:trace contextRef="#ctx0" brushRef="#br0" timeOffset="4174">3496 892 474,'-15'0'93,"1"-6"-38,4-2-32,2 0 1,2 2 5,0 0 1,3 2-3,0 0-18,3 0-7,2-2-2,5 0 1,9-2-1,4-2-1,3-2 0,6 2 0,-3 4 1,3 2-6,-4 6 3,-3 4-5,-2 8-1,-6 8 1,-7 12-4,-7 6 4,-8 10 4,-7 3 1,-7 2 1,-6 0 2,-6-7 0,0-6 1,-2-8 1,8-10 3,5-8-3,6-5 2,8-6-4,8-5 0,1 2 0,3-4 1,11 2 2,6-5 0,13-4-1,14 1-1,11-2-1,8 2-4,3 0-5,2 2-6,-6 0-1,-7 2-5,-9 0 1,-14 0-8,-13 4 8,-12-2 6,-12 2-37,-8 0-40,-2 2-68</inkml:trace>
  <inkml:trace contextRef="#ctx0" brushRef="#br0" timeOffset="6740">4088 866 546,'-4'-16'111,"-2"-4"-51,-1-2-17,0 2-29,2 10-2,5 4-9,37-8-3,-10 8 0,1 2 0,4 2-5,0-2-11,27-2 5,3 0 11,-3-2-1,-6 0-1,-10-3-7,-7 2-5,-14 0 10,-9 4-13,-8-3-10,-7 2-48,-4-2-101,-4 2-13</inkml:trace>
  <inkml:trace contextRef="#ctx0" brushRef="#br0" timeOffset="7002">4390 537 380,'-10'-6'118,"3"-3"-41,1-4-2,0 1-33,3 6-2,3 2-2,0 4-16,-1 0-15,1 4-5,0 8 7,-2 14 12,-2 17-13,1 12-4,0 18-3,-2 15-1,0 4 0,-1-2 0,3-7-5,2-13-20,1-16-20,1-16-11,2-10-35,3-8-123</inkml:trace>
  <inkml:trace contextRef="#ctx0" brushRef="#br0" timeOffset="7339">4592 576 525,'-7'-33'110,"-3"1"-42,2-4-46,1 8-2,2 6-7,4 8 2,2 2-8,4 0-7,7 2 0,10 2 0,6 2-2,9 4 2,2 2 0,-1 8-1,-5 4-2,-7 8-2,-7 10 1,-7 10 3,-10 8 0,-9 9 0,-8 5-2,-10 0 3,-5 0 0,-4-2 0,-2-2 0,-3-5 0,7-10 0,7-9-4,7-9 1,8-11-4,5-7 6,3-3-4,2-1-4,2-1 8,5 0 1,8 2 1,6-4 0,13 2-2,8-4 2,8 0 1,2-2-2,1-2-5,2-2-3,-3-1 4,-5 2-1,-9-1 5,-8 0 2,-13-1-2,-11 1-11,-9 3-18,-3 0-19,-6 1-58,0 4-70</inkml:trace>
  <inkml:trace contextRef="#ctx0" brushRef="#br0" timeOffset="8078">5394 353 359,'0'-14'115,"-5"0"-39,0-1-44,-1 4-24,-3 4 27,-3 6 2,-2 2-6,-7 10-9,-4 9-6,-3 8 0,-2 12-1,0 10-4,3 6 3,0 6-8,7 2-1,4 3-1,6-3-4,6 0 0,8-2 0,7-8-5,8-10-9,4-7-11,6-14 2,4-8-22,3-8-28,3-7-117</inkml:trace>
  <inkml:trace contextRef="#ctx0" brushRef="#br0" timeOffset="8455">5580 920 349,'-7'-14'163,"1"0"-97,0-2-40,3 0-16,-2 4 7,3 6 2,2 2-1,0-2-1,2 0-15,6 2-2,4-2 2,5-2-1,6 4 0,2 0-1,1 2-1,-7 2 0,-2 4-6,-4 2-2,-6 4 2,-5 6 5,-5 4-2,-9 8 3,-7 6 1,-5 6 0,-7 5 1,-2-1-1,0-2 0,4-6-1,4-8 1,7-8 2,6-4-2,5-8-1,5-2-2,4-4 3,3-4 3,5-4-3,5 0 2,4-4 1,2 2 2,3 2-2,1 0-2,0 4 1,0 4-2,0 4 1,0 4-1,-5 6-1,-2 6 1,-2 2 0,-7 8 1,-3 2-2,-6 4-1,-6 2 2,-6 3 0,-1-5 0,-5-4-3,-2-6 2,-4-6 1,-2-8 0,-3-6 1,-1-8 0,-3-6 2,-1-2 3,3-6-3,4 0-3,4 0 0,6 2 0,5 2-4,5 4-24,6 4-74,-1 4-66,1 2-51</inkml:trace>
  <inkml:trace contextRef="#ctx0" brushRef="#br0" timeOffset="9182">6153 1355 679,'7'0'57,"-4"-4"-55,-5 6 7,-6 12 27,-11 17 4,-7 9-23,-11 14-11,-12 12-6,-2 10-4,1 6-41,3 11-58,2-3-271</inkml:trace>
  <inkml:trace contextRef="#ctx0" brushRef="#br0" timeOffset="10737">6485 822 248,'-10'-2'74,"2"0"-27,3-4 9,2-4 9,1 4-7,0 2-10,0-2-10,1 0-14,1 0-3,-2 2 8,1-2-19,-1 2 6,0 2 2,2-2-11,-2 0 1,2 0 0,-1 0-2,-1-2 5,1 0-6,1 2-1,-2-4-3,4 0-1,1-2-1,4 0 1,4-6-1,4 0 1,5-1 0,2 3-2,3 3 2,0 4-2,-1 3-1,0 7-4,0 5-4,-7 3 5,-4 7 1,-6 11 5,-7 7-1,-3 6 0,-6 8-1,-2 4 2,-3 0-1,1-2 1,-4-1-1,-1-8 0,-1-8-1,-1-7 2,4-8 0,0-10 3,7-4-1,2-4-2,4-4 5,3 0-4,3-2-1,7-4-1,6-2 0,6-2 1,8 4 0,3 0 0,1 8-1,-2 4-3,-2 6-1,-3 2 2,-7 8-1,-5 4-1,-7 6 4,-5 2-1,-7 2 2,-5 2 1,-4-1-1,-6-2 1,-2-3-1,-1-3 0,-1-8 0,-1-2 1,-1-5-1,-1-6 1,-3-6 1,0 0-2,3-6-7,4-2 1,5 0-19,6-2-18,4 2-40,5-2-111,6 0-88</inkml:trace>
  <inkml:trace contextRef="#ctx0" brushRef="#br0" timeOffset="11624">7167 678 345,'0'-26'97,"0"0"-15,-3-1-5,-1 4-40,0 6-10,-3 3-4,-2 4-12,-1 4-2,-3 6-3,-6 6 1,-2 8 7,-3 6-3,0 10-3,-5 9 6,3 4-2,2 10-8,4 5 2,5 4-6,5 0 1,5-2 0,5-3-1,3-9 0,6-8-7,4-8-4,4-6-10,5-6 0,1-6-8,2-6-13,51-6-15,-64-4-79,0 0-42</inkml:trace>
  <inkml:trace contextRef="#ctx0" brushRef="#br0" timeOffset="11954">7336 984 437,'2'-14'146,"-6"2"-89,2 1-29,1 1-14,-1 11 9,-1 12 23,-7 10-22,-5 18-13,-5 13-7,-2 14-2,0 8-1,6 6-1,2-1 0,5-4-4,0-10-8,8-11-9,1-16-14,3-10-1,0-10-42,4-8-136</inkml:trace>
  <inkml:trace contextRef="#ctx0" brushRef="#br0" timeOffset="12478">7533 1135 363,'-10'-6'110,"3"-2"-36,1-2-2,1 0-20,1 2-5,3 2-11,-3 0 4,3-2-13,-1 4-8,2 0-10,-2 2-2,4 2-4,-2 0-2,7-3-1,5 2 0,9-3 0,9-2 2,8-1-3,6 0 2,3-1-1,0 1 0,-1 2 0,-4-4 0,-9 5-6,-7-1-3,-10 0 8,-7 4-4,-6-2-11,-2-1-13,-1 3-6,0-4 1,3 0-2,-3 1-8,0 1-44,1 2-57,1-2-11</inkml:trace>
  <inkml:trace contextRef="#ctx0" brushRef="#br0" timeOffset="14728">8295 706 320,'-8'-8'116,"-5"-5"-33,-5 4-9,-3-1-17,-1 4-16,-1 4-11,0 6-5,-5 8-4,4 10-7,0 12-2,1 10-6,6 10-3,5 8-1,11 0-2,7-1 0,8-5-10,6-10-15,5-10-16,4-8-24,2-12-113</inkml:trace>
  <inkml:trace contextRef="#ctx0" brushRef="#br0" timeOffset="14979">8427 944 180,'7'-24'340,"-2"1"-244,0 0-53,-2 5-36,4 4-4,-1 8-3,4 4 0,4 4 0,0 4 0,-1 8-4,-2 10 4,-2 8 0,-8 8 1,-8 13 0,-6 2 1,-8 4 6,-4-1-4,-2-4 7,2-6-7,3-10-4,5-6 1,5-8-1,4-9 1,6-8-1,1-3 0,6-4 4,3-1-2,8-3 0,5-5-2,7 1 1,6-3-1,4 0-4,3 1-6,-3 5-10,0-2 2,-4 4 6,-10-1-2,-8 1 8,-8 1 6,-6 0-52,-7 2-80,-2-2 26</inkml:trace>
  <inkml:trace contextRef="#ctx0" brushRef="#br0" timeOffset="15562">8855 938 561,'-13'-14'84,"1"-2"-35,4 0-16,2 6 4,3 2-10,3 4-11,0-2-9,7 2-7,6 0 0,7 0 1,11 0-1,7 4 1,3 0 0,3 0 0,-2 0-2,-2 2-2,-5-4-7,-8 2-7,-8-2-8,-6 2 3,-5-2-1,-7-2-37,-2-2-72,-6 0-69</inkml:trace>
  <inkml:trace contextRef="#ctx0" brushRef="#br0" timeOffset="15837">9102 649 413,'-7'-9'142,"3"-1"-69,-2 3-39,3 0-25,2 7 8,-3 6 19,-4 12-1,-5 9-22,-4 20-4,-4 15-6,4 12-1,1 6-2,5 0 1,4-3-1,3-9-6,6-10-22,2-14-16,2-8-38,3-10-115</inkml:trace>
  <inkml:trace contextRef="#ctx0" brushRef="#br0" timeOffset="16109">9518 770 450,'-3'-54'112,"-2"1"-46,0 2-14,-2 4-21,0 11-5,1 8 0,-1 10-6,3 6-13,-2 6-5,-2 12-2,-6 16 16,-4 16-6,-7 18 3,-4 17-5,3 11-3,4 6-4,8-4 1,5-5-1,7-13-1,6-12-2,4-16-13,5-10-23,9-8-18,8-8-42,7-6-218</inkml:trace>
  <inkml:trace contextRef="#ctx0" brushRef="#br0" timeOffset="16462">9736 1081 384,'-2'-6'137,"-1"-4"-53,-1 0-20,1-4-37,1 1-13,4 0-7,5-1-7,3-3 0,3-1 1,5 7-2,2 3 1,2 5-1,-2 10-3,-1 2 0,-2 5-10,-6 7 0,-3 0 8,-8 5 4,-6 5 1,-10 3-5,-3 0 0,-5 4 5,-2-4 1,0-2-5,3-8 4,3-6 1,5-6 0,3-6 1,5-3 0,3-3 0,2-3 11,2 1-8,6-2-3,8-2 0,6 3 0,5-2-1,7 7 0,0 4-1,-2 4 1,-1 6 0,-5 5 0,-2 2-1,-10 5 1,-8 2 0,-12 1 1,-10 1 4,-12-4 1,-11 2-1,-5-4 1,-11 0 1,-5-4 6,3-6 0,3-4 2,2-6-12,11-4-2,6-6 2,-42-26-2,78 24-1,1-2-17,3 0-40,4-2-62,5-8-110</inkml:trace>
  <inkml:trace contextRef="#ctx0" brushRef="#br0" timeOffset="18225">9649 227 211,'-7'-12'143,"2"-2"-57,2 0-25,-1-3-19,3 7-3,-1 0-6,2 4-6,2 2-18,-1 2-6,5 0-3,0 0 3,8 4-2,4 2-1,3 4 0,8 2 3,4 6-3,8 4 10,2 5-7,9 3 3,1 6-2,1 6 0,-2 8-2,-7 10 4,-9 10-2,-9 13 4,-7 9-1,-8 16-3,-9 12-2,-6 7 1,-9 7-3,-5 4 2,-6-6-2,-4-7 1,-6-11 0,-4-14 0,-5-17 3,-5-17 1,-4-14-3,1-12 3,1-10-3,9-10-2,7-8-19,7-2-61,8-6-277</inkml:trace>
  <inkml:trace contextRef="#ctx0" brushRef="#br0" timeOffset="21429">10311 1087 422,'-3'-6'15,"2"3"46,2 0-61,2 3 0,3-2 38,-1 2 1,0-4 7,-1 2-20,-1-2 13,-1 1-10,-2 2 2,0 1-18,-2-3 2,2 3-3,0 0-11,0 0-1,0 0 0,6 3 0,7-2 1,6 4-1,7-1-1,5 2-3,-3-3-4,1 4-7,-6-3-4,-3-2-6,-7 0-6,-2 0-15,-10-2-82,-6 4-86</inkml:trace>
  <inkml:trace contextRef="#ctx0" brushRef="#br0" timeOffset="21768">10272 1291 227,'-13'8'180,"6"-2"-138,5-3-29,4-3 12,5 1 1,4-1 68,4 0-65,4-1-12,2-4 4,3 1-19,1 0 0,-1 2-2,-3 0-2,-5 1-4,0 1-16,-3 0-37,2 1-27,0 1-55</inkml:trace>
  <inkml:trace contextRef="#ctx0" brushRef="#br0" timeOffset="22203">10839 549 359,'-6'-8'101,"2"2"-50,2 0 50,0 2-90,2 4 21,0 2-28,-2 6 14,-4 10 7,-6 9-10,-6 15 2,-7 10-6,-4 14-1,-4 12-1,-1 8-4,3 7-2,2-1-2,6-6 1,8-10-2,7-12-1,9-9-9,8-8-13,8-8-11,9-7-22,6-4-134</inkml:trace>
  <inkml:trace contextRef="#ctx0" brushRef="#br0" timeOffset="22570">10973 1177 326,'-13'-4'35,"0"0"-9,-2 2-11,1 6 45,0 4-6,-5 6-20,0 8-10,2 2-1,1 6 1,1 2-10,5 0-4,6 1-4,1-4-6,3 2-1,6-8 0,4-2-2,3-7 2,6-8-10,2-6-11,3-6 9,-1-8 9,-5-8 4,-3-9 0,-3-5 1,-5-5 0,-6-8-1,-1-3 2,-3-2-2,-2 4 0,2 2 0,0 6 0,-3 7-2,3 13-62,-2 10-45,-2 9 8</inkml:trace>
  <inkml:trace contextRef="#ctx0" brushRef="#br0" timeOffset="22990">11180 1257 238,'3'16'83,"-6"6"23,-7 4-37,-7 8-28,-4 6-10,4 7-24,-1 1-6,5 0-1,5-4 0,1-4-15,5-8-57,5-6-63</inkml:trace>
  <inkml:trace contextRef="#ctx0" brushRef="#br0" timeOffset="23281">11362 966 360,'-6'-22'103,"5"6"-1,-2 3-45,4 4-12,-2 5-19,-2 4-17,3 0-9,0 2-6,-6 6 6,-2 10 9,-4 10-4,-5 11-1,-1 11-4,1 4 3,2 2-3,2-4-1,3 0 1,2-8 2,2-1-2,3-10 0,6-4-6,3-5 5,2-5-5,4-6 1,6-8 0,0-2 0,2-7 5,2-6 1,-2-10 0,-3-7-1,-5-6 0,-6-7-1,-6-5 2,-5-3-1,-6-2 0,-2 2 0,2 8 1,-1 6-1,4 12-1,5 7-18,-1 10-126,3 9-15</inkml:trace>
  <inkml:trace contextRef="#ctx0" brushRef="#br0" timeOffset="23790">11621 1327 151,'-7'13'204,"-2"0"-126,1 4 21,0-2-39,-2 8-9,-2 3-24,-3 4-11,2 0-7,-2 2-6,-1 0-3,2-2 0,2-2-13,2-2-44,0-6-123,3-6-131</inkml:trace>
  <inkml:trace contextRef="#ctx0" brushRef="#br0" timeOffset="24137">11732 1115 226,'0'-14'175,"0"2"-105,2 0-48,-2 2-3,1 3 7,-1 7 19,3 0-16,-3 0-23,0 3-3,0-1 11,1 2-3,1 2 4,-1 6 0,-4 6-1,-4 8-6,-4 6 0,-2 4 2,1 0-7,-2 2-1,2-2 0,1-1 1,1-3-3,2-5 0,1-4-1,5-3-1,4-6-2,-1-3-2,6 0-2,4-3-5,2-4 10,5-2-1,0-2 3,1-8 1,1-6 1,-7-11-1,-3-4 1,2-11 0,-5-5-1,-4-5 0,2 0 1,-3 0-1,-4 0 0,2 4-1,-2 4-1,-1 5-14,-2 7-21,-2 8-72,-4 12-29,-3 9-51</inkml:trace>
  <inkml:trace contextRef="#ctx0" brushRef="#br0" timeOffset="24752">11801 487 287,'22'-2'17,"0"0"2,1 4-12,0 0-2,-3 8 1,2 6 0,-3 6 17,-5 10 16,-3 9-7,-8 13 8,-8 8 11,-9 16-16,-5 12-13,-8 9-5,0 3-12,0-2-4,4-6 1,4-5-2,8-12-11,4-6-11,3-11-44,0-8-93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2:01.62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381 300 259,'-2'-40'319,"-9"4"-256,-11 8-7,-4 5-47,-8 12 8,-1 11 7,-2 15 2,0 10-5,1 14-1,4 15-10,0 10 7,6 10-9,4 6-5,6 2-1,6-2-2,7-5 1,8-9-1,7-12-3,8-10-17,10-12-10,7-15-8,4-10-25,3-11 11,3-8-212</inkml:trace>
  <inkml:trace contextRef="#ctx0" brushRef="#br0" timeOffset="1306">2121 100 535,'-30'-32'62,"-6"4"-6,1 4-31,-1 10-14,-1 14 7,5 8 1,3 10 4,1 10-4,4 16-2,2 14-8,5 19-5,5 6-3,5 10 0,7-7 1,7-6-2,5-11 1,6-7-1,11-14 3,8-10-3,11-12-1,9-14-13,7-10-16,1-10-9,-2-8-34,-3-2-171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1:49.66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149 945 128,'5'0'41,"0"-4"-23,3-2-3,1-5-6,-1 4-1,2-1 12,0-1 17,-3 1-15,0-2-4,-3 1-9,1-2-4,-3 1-1,0 2-4,-1 0-3,-2 4-13,-3 0-63</inkml:trace>
  <inkml:trace contextRef="#ctx0" brushRef="#br0" timeOffset="577">225 754 282,'0'-2'56,"0"-2"-16,-1-2-17,-1 2 20,1 0 148,-1 0-171,2 0 7,-1 2-19,-2-2 13,3 4 9,0 0-3,-1 2-16,2-2-9,-1 0-2,0 0 0,0 0 0,0 0 0,-1 0 0,1 0 0,0 0 1,0 0-1,0 0-2,1-2 0,-1 2 1,0-4-2,6-12-15,2-12 9,2-10 7,4-14-1,0-7-1,-4-5 4,-1 2-1,-4 0 1,-3 8 0,-7 8 0,-4 14-1,-4 7 1,-6 11-1,-4 10-7,-3 11 7,-8 11-3,2 11-2,1 10 5,4 7 1,6 2-1,10 0-4,6-2 1,10-6-2,8-5-6,7-8-2,9-9 8,6-4 5,7-7-2,4-5 2,1-2-4,0-2 4,-2 2 1,-8 6-13,-7 4-12,-7 3 13,-8 10 7,-8 4 4,-4 6 1,-7 1 0,-3 0 0,-7-4 3,-3-4 12,-6-2-8,-2-4-3,-6-4 14,-3-3-13,-3-8-4,-1-1 0,-1-6-1,1-5 0,0-4 0,3-1-3,4-2-4,7 0-24,4 0-62,4 4-34,6-2-15</inkml:trace>
  <inkml:trace contextRef="#ctx0" brushRef="#br0" timeOffset="1402">660 78 446,'3'-24'55,"-4"4"31,-2 6-71,-3 2 126,3 8-139,2 0-2,1 2-1,0 4-4,1 8 5,2 10 2,3 10-2,2 10 3,-1 6-3,1 4 1,-2 7 3,1-1 3,-4 4-6,1 2 2,-4 2-3,0-3 0,-1-3 0,-2-2 0,2-6-1,2-6-2,-2-8-14,2-8-3,2-6-11,-3-6 12,1-5-24,-1-4-21,0 1-24,-4-2 7,-2 0-8,-4-1-103</inkml:trace>
  <inkml:trace contextRef="#ctx0" brushRef="#br0" timeOffset="1821">438 553 389,'-7'-18'69,"4"0"-10,1 3-39,-1-2 1,3 7 137,0 4-157,6-4 1,4 0 4,12 0 7,8-6-6,9 0-3,8-4-3,6-2 1,2-2-1,2 2-2,-4 2 1,-4 4-13,-14 4 1,-12 6-14,-9 2 2,-11 4-3,-4 2-102,-8 2-55</inkml:trace>
  <inkml:trace contextRef="#ctx0" brushRef="#br0" timeOffset="2086">939 323 447,'7'6'71,"-5"-2"-20,-2-2-43,-2-6 25,0 2 44,2 2-77,0 2-5,2 0-11,3 4 16,4 2 1,4 0-1,4 0 1,5-6-2,4-4 2,3-6-4,-2-4 3,2-6-5,-6 0-1,-2 0-4,-8 0 3,-3 0 2,-6-3 5,-7 3 0,-3 0 0,-5 3 1,-8 2 1,-4 9 0,-6 7 21,-6 8-18,-4 10 2,1 7 5,1 8-3,5 10-4,8 4 1,7 4 0,10 2 3,7-2-9,12-3 4,7-7 0,7-8-4,7-6 0,4-12-1,3-6-2,2-6-8,0-8-6,-4-4-8,0-4-10,-2-4-20,-4-6-31,-4-5 16,-5 0 47</inkml:trace>
  <inkml:trace contextRef="#ctx0" brushRef="#br0" timeOffset="2506">1405 373 149,'0'-22'227,"-1"4"-88,-1-16-65,-1 8-38,-2 8-16,3 10-17,1 2 19,1 4 9,1 2-30,1 4-1,2 10 2,0 12 11,1 12 2,2 10-2,0 16-2,-1 8-2,1 7-5,0 1-1,1 4-3,-1-6 1,0-6-1,-1-6 0,1-9-6,-3-11-4,2-10-2,-3-10-12,-1-10-1,-2-4 0,-4-8-5,-6 0-30,-3-6 13,-7-8 15,-5-8 30,1-10-100</inkml:trace>
  <inkml:trace contextRef="#ctx0" brushRef="#br0" timeOffset="2791">1317 878 106,'-13'-74'202,"0"2"-71,-1 4-62,2 4-13,2 3-33,7 6-21,3 0 0,10 5-2,6 0 0,10 6-1,2 6 2,7 5-3,0 14 2,0 9-11,-5 10 7,-3 10 4,-9 13 5,-8 9 12,-7 9 2,-3 7-5,-6 2-7,-2-2-4,-1-4 0,1-5-3,0-11 1,-1-6-1,1-4-3,-2-6-7,0-5-25,-3 0-34,-1-7-36,-1-7 22,2-4 27</inkml:trace>
  <inkml:trace contextRef="#ctx0" brushRef="#br0" timeOffset="3143">1623 249 414,'3'-10'80,"-3"2"7,-1 0-67,-3-1-5,4 4 36,0 3-5,4-2-46,6-3-1,8-1 1,9 1 0,6 0 0,2 7-1,-2 8-2,-4 9-5,-7 7 7,-8 8 1,-8 10 0,-9 8 1,-10 6 1,-5 4 0,-2-3-2,-1-7 1,0-9-1,7-6 0,1-9 0,4-6 2,4-6 0,1-4 0,3-4 4,2-2-4,1-2 2,5 0 1,6-2-1,10-4 2,12-6-5,13-6-1,5-4 0,5-2-2,3 0 0,-6 6-15,-6 3 1,-3 8-3,-8 5-15,-11 1-17,-9 3-22,-11 5 35,-12 0 14,-12 8-77</inkml:trace>
  <inkml:trace contextRef="#ctx0" brushRef="#br0" timeOffset="3737">336 1648 410,'-31'0'35,"2"-2"-14,0-2-19,1 3 2,1 2-2,1 5 7,3 0 32,-1-1-10,6-1-9,2-3-10,5 2 112,0-6-96,7 3-22,0-1-5,2 1 6,1 0-7,1 0 0,1 0-2,5 1 2,5-1 1,14 0 0,10-1 0,16-3 1,9-3-3,10-3 1,10-2 0,9-6 0,9-6 2,16 0-2,9-4-8,10 0 6,3 0-3,7 0 1,-8 0 1,-5 6-1,-7 4-15,-13 8 7,-13 4 4,-14 4 7,-13 2-2,-13 0 3,-10 0 0,-12 2 0,-5 0 1,-5-2 0,-1 0-1,-8-2 0,0 2 0,-9-4 1,-1 4-1,-5-3-1,-1 3-17,0 0-61,-1 0-153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1:54.4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136 1013 115,'-4'-18'44,"2"-3"4,2-2 16,0-1-11,0-5 4,-1 1 12,1 2-1,-2-2-16,2 4 0,0 4-29,0 6-8,0 4-4,0 4-11,-2 4 46,2 2-46,0 2-7,0 12 7,0 12 3,0 18 6,2 17-4,1 16-2,3 10-2,1 9 4,6 2-5,0 1 0,0-5 2,-3-8-2,2-14 0,-5-13-2,-4-19-4,-2-14 1,-2-10-5,-6-8-11,-1-11-14,-4-4-24,-3-7-8,-4-11 23,3-8-2</inkml:trace>
  <inkml:trace contextRef="#ctx0" brushRef="#br0" timeOffset="370">42 1087 330,'-5'-40'71,"1"0"-16,3 2-22,1 1-17,3 6 9,7-1-18,5-1-2,7-1-1,4 4-1,6 4-2,3 6-1,-1 10-3,-2 12-35,-9 12 38,-5 16 5,-8 12 0,-6 10 2,-9 5 3,-9 1 26,-6-4-22,-6-6 5,-6-4-12,-4-8 2,2-10-2,-1-6-3,4-8-2,7-8-2,3-6-9,10-4-29,4-2-38,7-6-29,8 0-13</inkml:trace>
  <inkml:trace contextRef="#ctx0" brushRef="#br0" timeOffset="857">483 1027 169,'-2'0'191,"-3"0"-111,0 0-21,1-2-21,0 2-6,2 0-17,2 0-11,0-2-4,0 2 6,0-2 13,-1 0 65,-1 0-82,-3-4 11,0 0-5,-2-7-2,2-2-3,1-6 5,3 2-8,2-4 0,8 0-1,4 1 1,7 1 0,9 3 0,4 6 0,6 6-3,1 10 2,-2 10-10,-3 11 5,-3 7 3,-9 9 1,-7 2 2,-6 0-1,-9 0 3,-6-7-3,-3-6 2,-3-8-1,-3-8 2,-1-8 2,-2-6-1,1-10 0,0-8 0,1-6 2,4-10-5,4-6 0,5-7 0,5 0-1,7-6 0,7 5-7,5 2-21,4 8-30,5 8-67,-3 10-20,-1 8-108</inkml:trace>
  <inkml:trace contextRef="#ctx0" brushRef="#br0" timeOffset="1764">1036 784 215,'-2'-4'38,"2"-2"3,-2 0-9,1-2-25,1 2-3,-2 2 15,2 2 14,2-2 8,-1 2 3,-1 0 1,0-2 25,0 2-28,-3-2-11,0 0-10,-2 2-6,-4 2-14,-5 6 59,-5 8-59,-1 8-1,-2 14 1,4 13-1,7 5-2,7 5 2,8 2-1,9-3-2,8-10-10,8-6 2,6-12 0,3-10-8,4-10 7,0-12-2,-4-8 8,-3-6 4,-10-4 2,-6-4-1,-12-6-39,-9-2 0,-13-8 40,-7-5 3,-8 0 1,-7-1 15,0 5-6,2 5-6,5 10-3,7 6-4,8 10-7,7 4-97,6 8-9,9 4 45</inkml:trace>
  <inkml:trace contextRef="#ctx0" brushRef="#br0" timeOffset="2274">1240 780 283,'-5'-12'127,"0"0"-21,1-2-28,3 2-60,-1 6-17,2 0-1,3 6 0,1-2-1,2 6 0,4 2-3,0 8 4,4 10 16,0 10 17,2 10-22,2 8-7,6 9 1,3 1-2,5-2-3,-1-8-3,3-10 1,-5-12-1,-3-12 2,-6-8 1,-5-6 1,-7-8 2,-5-12-2,-3-8 2,-6-12-3,-6-12-1,-5-6 1,-3-5 1,-1-1 1,0-2-2,7 8-1,5 4-2,8 8-8,5 8-35,8 12-86,6 4-39</inkml:trace>
  <inkml:trace contextRef="#ctx0" brushRef="#br0" timeOffset="2615">1641 668 153,'22'14'132,"-4"0"-61,-5 0 9,1-2-27,-1 4-6,5-2-12,6 0-24,6-4-2,7-2-5,5-6-4,-3-4-1,-1-6-1,-7 0 0,9-32 0,-43 30 1,-4-4-39,-3 0 40,-3 2 12,-15-10 5,-9 0 34,-7 6-6,-1 8-27,2 5 1,6 10-10,7 5 9,6 12 12,6 12-29,10 14-1,6 10 2,11 10-2,8 1 0,15-7-6,9-10-2,9-12-5,3-16 2,2-14 5,-3-8-6,-7-8 9,-8-8-1,-8-2 3,-11-4-3,-5 0 0,-4 2-1,-6 2-56,-2 0 6,-2 2 31,-1 6-179,4-2-43</inkml:trace>
  <inkml:trace contextRef="#ctx0" brushRef="#br0" timeOffset="3153">2605 249 551,'5'-40'94,"-7"4"-11,-4 4-66,-1 10 6,4 9-9,3 8 41,0 2-55,3 6-4,0 10 4,4 11 2,3 21-2,3 17 1,2 14 1,-1 10-1,1 2-2,-3 1-2,-2-1-12,0-6-21,0-4-1,-2-4-5,1-9-5,-3-11-16,-3-8-45,-6-8 38,-9-8-123</inkml:trace>
  <inkml:trace contextRef="#ctx0" brushRef="#br0" timeOffset="3383">2485 1201 365,'-47'-12'92,"9"-6"32,8-6-66,11-4-49,14 2-4,15 0-4,15-2 0,16-2-1,8-1 1,10 2-1,5-4 0,1-3 1,1-4-1,-1-2 1,-8-4 0,-7-2 1,-8 1-2,-10-3 0,-10-4 1,-7-5-1,-10-4 1,-10-1-1,-7 2 0,-6 2 2,-4 6 0,-2 4 1,1 5 0,3 9 5,5 8 9,4 10-2,5 8-15,3 6 0,1 8-1,2 10 1,2 12 1,0 18 1,5 16 1,1 15 2,4 11-5,4 6 1,4 1 1,0-6-2,2-4 1,-2-11-1,0-8 0,0-9-1,-2-14-2,1-10 0,-4-9-5,-1-11 6,-4-7 2,0-8 1,-4-7-1,2-6 0,1-9 0,3-4 2,-1-8-2,2 0 0,1-2 2,1 4-2,-2 6-1,2 6 0,-1 8 0,1 8 0,-2 6 1,1 2-1,-1 10 0,-3 6 1,-1 8 1,-2 8 1,-1 10-1,0 2-2,3 2 1,4-2-3,5-8-6,9-7-11,7-9-4,8-11 3,3-4-10,5-7-93,-2-6 51,-5-5 73,-5-2 1,-9-7 12,-7-5 49,-7-3-31,-6-2-5,-6-6-1,-6 0-5,-4-4-2,-6 2 7,-4 2 1,-5 2 3,-3 5-12,-5 12-6,-3 6-5,-5 12 7,2 7-6,3 10-7,4 9 2,7 6 5,7 9-6,5 8 1,10 4-2,9 0 0,6-2 0,6-7-10,10-9 1,2-10-8,-1-10 8,-4-6 4,-4-8 5,-8-7-4,-4-3 3,-4-3-10,-3-5 11,-1-5 5,-1 1-3,-3-2 0,1 6 1,2 0-3,3 2 0,2 2-1,5 2 1,3 2 0,0 2 0,1 4 0,-2 2-1,1 2 1,-5 4 1,1 2-1,1 4 1,-1 2-1,3 2 0,0 4 1,3 0-1,4 2 0,5 0 0,4-2 0,4 0-2,2-3 2,1-4 0,-2-2 0,-3-8 0,-1-1-7,-7-5 4,-2-5 3,-4-4 1,-6-3 0,-3-2 3,-3-8 0,-2-3 7,-4-10 4,-1-6-7,-1-10-4,-4-8-3,0-11-1,2-9 1,-1-12-2,4-2 2,-1 6-1,1 14 1,-4 17 4,1 27 5,0 16-9,-1 10-1,4 8-3,1 8 3,3 6 1,3 14 0,1 12-1,4 16 1,-2 13 6,1 9 9,-2 8-15,-1-2 0,1-1 0,-3-5 0,3-4-1,-2-4-2,-1-4-5,4-8-20,-2-10-14,-1-9-17,0-15-52,-4-10 64,-6-10-248</inkml:trace>
  <inkml:trace contextRef="#ctx0" brushRef="#br0" timeOffset="4903">4233 527 594,'2'-11'60,"-4"0"12,0 1-66,2-4-5,10 6 2,8-2 5,11-2-7,9 0-1,7 0-6,4 4-54,-3 6-221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2:00.0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328 226 425,'1'-26'100,"-8"0"-26,0 0-45,-7 4-6,1 0-15,-2 2 2,1 0 3,-1 2-1,2 0 6,-3 4-4,0 4 0,-1 6-12,-3 10 22,-2 12-23,-3 12 5,-2 14-1,1 16 11,1 8-11,7 5-2,4 7 3,9 2-6,12-6 0,9-4-1,11-10 1,10-18-5,8-17-14,5-15-9,2-19 0,-3-8 2,-8-12-18,-4-3-105</inkml:trace>
  <inkml:trace contextRef="#ctx0" brushRef="#br0" timeOffset="316">433 493 269,'18'-4'210,"-2"-4"-114,-9 2-36,0-2-48,-4 4 5,0 2 12,-3 0-5,0 4-10,-3 12 12,0 12-7,-1 14-17,1 16-1,2 11-1,1 5-6,5-6-11,4-4-30,2-8-48,6-10-114</inkml:trace>
  <inkml:trace contextRef="#ctx0" brushRef="#br0" timeOffset="1064">938 325 317,'-6'-7'339,"-2"-4"-267,-2-2-2,-2-1-54,6 6-7,2 7-9,4-2-5,9 2 5,9-2 1,16-1-1,12-3-13,11-2-25,-1 1-18,-12 2-10,-12 4-70,-19 8-136</inkml:trace>
  <inkml:trace contextRef="#ctx0" brushRef="#br0" timeOffset="1275">951 469 452,'-1'20'89,"-1"-6"-42,0-6-34,4-8-3,4 2 16,3 0-1,5-2-12,8-2-6,5-4-4,3-2-3,-2 0 0,0 2-13,-8 4-60,-4 4-97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2:01.86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22 335 434,'5'-22'144,"-2"2"-47,-3-1-52,-1 7-32,1 5-11,3 0 0,6 1-2,7 5 0,6-4-1,6 7 1,2 5-1,-2 7 0,-2 7-2,-10 12 1,-7 7-1,-11 10 2,-6 4 2,-9 4-1,-7 0 2,-2-3 0,-3-7-2,1-8 2,1-6-1,4-8 2,6-6-3,7-6-3,5-4 2,7 0 1,6-6 0,11-2 1,9-6 0,15-4 4,11-6-5,6-2 0,2 0-1,-2 0 1,-5 2 0,-6 2-5,-7 4-12,-6 2-8,-10 4-1,-9 2 4,-8 0 16,-4 2 6,-7-2-24,-3 2-55,-2 0-56,3 2-68</inkml:trace>
  <inkml:trace contextRef="#ctx0" brushRef="#br0" timeOffset="597">804 120 401,'-10'-2'183,"-2"-4"-96,4-4-28,-1 0-30,5 2-3,2 4-7,2 2-19,5 0 1,8-4-2,7-4 2,9 0-1,7-4 0,3 2 0,-3 2-1,-2 2-21,-4 4-23,-4 2-33,-10 6-123</inkml:trace>
  <inkml:trace contextRef="#ctx0" brushRef="#br0" timeOffset="838">806 289 572,'-2'8'62,"4"-6"-33,2-8-28,6 0 8,6 0 15,6-3-18,4 0-6,3-1 1,6 0-1,3-1-26,9 6-54,2-1-131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2:03.2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269 346 486,'-8'-12'83,"1"-4"-15,1 0-42,2 2-17,4 4 0,7 0-7,6-4 4,9 2 0,8-2-4,6 2-1,5 6-1,-1 6 0,-4 6 0,-5 6 0,-10 8-4,-5 8 0,-13 6 2,-10 6-4,-9 8 5,-11 1 0,-5-1-1,0-4 1,4-10 1,6-8 3,8-10-2,8-10 1,2-2 5,3-4 1,2 0-6,2 0-2,4-4 0,9 0 1,7 2-1,11 0 0,7 2 0,1 6-1,-1 6-7,-5 4-6,-4 2-1,-7 4-5,-5 0-9,-5 2 1,-7 0 8,-6 1 13,-6-2 7,-6-1 1,-6 1 14,-7-1 5,-9 0 1,-5-2 0,-7 0-1,-2-2 4,-6-6-7,-5-4-4,-5-6-2,-1-6-5,-2-2 9,4-4-12,9 0-3,14 0-15,14 4-45,13 4-188</inkml:trace>
  <inkml:trace contextRef="#ctx0" brushRef="#br0" timeOffset="1112">1073 402 515,'-4'-5'89,"1"-8"-14,0-1-40,-2-2-16,3 8 16,4-2-13,2 2-5,2 0-11,9-4-6,7 0 0,8 0 0,8 2-1,3 4-10,-3 2-13,-3 4-19,-5 2-26,-6 4-65,-11 2-104</inkml:trace>
  <inkml:trace contextRef="#ctx0" brushRef="#br0" timeOffset="1357">1091 627 554,'-10'16'34,"4"-8"-29,7-10-5,11-2 31,8-4 0,10-2-19,10-6-5,6-4-4,3 0-3,2 4-9,-5 6-38,-4 4-112,-7 4-88</inkml:trace>
  <inkml:trace contextRef="#ctx0" brushRef="#br0" timeOffset="1623">1940 168 621,'-10'-26'44,"-5"2"-11,-5 0-27,-2 12 14,-1 10 6,1 9-9,2 8-3,0 9-7,2 10 0,3 10-1,2 8-5,4 6 0,6 4 0,4-1 0,8-3 0,4-2-2,9-4-1,8-10-2,8-8-9,8-10 1,3-12-3,3-9 5,-1-12 9,-6-7-1,-7-10-1,-10-10 0,-6-8-13,-12-4 11,-7-10-2,-7-7 7,-8-3 1,-8-2 0,-5 0 11,-7 6 1,0 10-7,-1 11-1,4 15-5,8 13-3,2 12-16,4 13-26,0 16-104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12.69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262 117 468,'1'-25'66,"-5"3"3,-6 0-57,-3 2-6,-3 6 13,-2 6 39,-3 4-55,-5 2 10,-2 8 3,-1 10-6,2 12 0,4 8 1,1 9-5,8 6-4,5 6-2,7 1 1,7 0-1,9-4-1,8-2-3,4-7-12,9-9-23,7-8-21,5-10-74,1-9-93</inkml:trace>
  <inkml:trace contextRef="#ctx0" brushRef="#br0" timeOffset="3867">4925 457 404,'-18'8'0,"7"4"-57,4-1-87</inkml:trace>
  <inkml:trace contextRef="#ctx0" brushRef="#br0" timeOffset="8189">7023 160 581,'-20'-28'48,"-7"0"4,-1 8-43,-4 6 23,4 10-6,1 12-12,4 10 1,4 7-10,4 11 0,7 8-5,5 8 1,9 4-1,6 4-5,6-4-9,5-3-37,6-10 5,4-13-18,1-12-387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5.8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55 461 308,'9'-12'86,"-4"0"-13,-1 0-36,-3 4 37,1 4-29,-1 0-20,-1 4-13,-1-2-5,1 2-9,-2 2 2,1 2 0,-2 4 0,-1 6 0,-2 4 0,-2 6-2,0 4 10,-1 4-10,-1-2 2,4 4 0,-1 3 1,2-3-1,2 2 0,1-2-2,0-4 9,2-4-7,4-4 0,1-2 0,1-8 8,6 0-8,-1-2 3,3-4-3,3-2 9,0 0-8,-1-4-1,3-2 1,1-4 8,1-4-9,0-2 0,0-6-1,-1-2 10,-3-2-14,0-6 5,-4-2 0,-3-4 0,-1-2 0,-5-5 0,-4 1-5,-1 0 12,-6 2-11,-1 4 4,-4 6 0,0 6-5,-1 6-2,0 8-35,-2 6 12,-1 6-53,3 2 24,3 2-29,2 0-167</inkml:trace>
  <inkml:trace contextRef="#ctx0" brushRef="#br0" timeOffset="933">480 46 261,'6'-10'96,"1"2"-6,-2-2-69,2 0 33,-4 4 13,0 4-67,3 2 2,2 2 3,4 8-1,3 8-2,5 6 6,3 12-5,3 10 16,-3 10-15,-1 6-3,-6 5 7,-5 3-8,-5-4 0,-6 0 0,-10-1 7,-3-6-9,-8-2 2,-3-1-7,-5-6 6,-6-6-65,-5-4-110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10.67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291 198 372,'-4'-18'106,"1"0"-31,-2-6-31,0-2-16,5 4 12,0 2-11,3 2-5,1 4-20,-1 1-2,2 5-2,0 5 0,0-1 2,-3 1-2,-1 3 6,-1 0 9,0 0 1,-1 0-2,-1 0-4,-3 4-6,-5 1-4,-5 4 1,-7 5 1,-5 7-1,-5 7 3,-3 4-2,1 8-2,0 6 1,2 2 0,7 3-1,7-4 2,9 1-2,8-1 0,7-1 0,10-4-2,7-4 2,9-6-1,6-8 1,9-8-3,5-6-1,-3-4-10,0-6-4,-5 0-9,-9-4-7,-8 2-13,-9 0-13,-7 2-57,-4 0-19,-5 0-58</inkml:trace>
  <inkml:trace contextRef="#ctx0" brushRef="#br0" timeOffset="447">632 396 502,'14'-23'56,"-7"2"44,-9 1-64,-4-2 74,-1 6-102,2 4 66,1 2-20,1 4-30,2 4-21,1 2-3,0 6 0,3 10 0,1 14 1,-1 14-1,5 13 0,2 11 0,2-2-2,1-4 2,0-4-9,-1-9-9,-3-8-8,-1-4-6,-3-7-1,-1-8-9,-3-4-2,-1-4-5,0-4 13,-4-2-28,1 0-95,0-4-9</inkml:trace>
  <inkml:trace contextRef="#ctx0" brushRef="#br0" timeOffset="908">1056 533 445,'-3'0'90,"-3"-4"7,3-2-65,-2-2-30,2 2 125,3 4-125,0 0 0,1 0-1,1 2-1,3-2 2,5-2 3,9 0 4,9-2-8,9 0 0,6-4 0,4 4-1,-1-2 0,-2 1-12,-6 2-11,-6 1-13,-5-1 2,-5 1-19,-6 1 1,-4-3-90,-7-7 60,-6 2-50</inkml:trace>
  <inkml:trace contextRef="#ctx0" brushRef="#br0" timeOffset="1170">1384 224 416,'-10'-18'110,"3"0"-19,-2 2-62,6 4-14,0 6 79,3 2-76,-3 4-18,6 0 1,0 8-1,4 8 3,-1 14 3,3 10 0,-2 12-3,-3 7-2,-1 0-1,0-2 0,-3-1 0,0-8-1,-3-6-11,6-4-19,-2-6-21,4-6-2,6-8-13,7-7-1,5-14-7,5-9-4</inkml:trace>
  <inkml:trace contextRef="#ctx0" brushRef="#br0" timeOffset="1420">1719 396 387,'22'-64'42,"-9"2"106,-4 2-116,-6 8 13,-5 10-33,-1 10 14,-2 9 27,0 10-51,2 7 0,-1 3 0,1 16-2,3 9 4,0 12-1,5 10-2,5 8 1,8-2 0,7 1-1,8-6 1,6-6-3,1-3 2,1-4-1,-3 0 1,-5-6-1,-3 2 1,-6-4-1,-9 0 0,-5 0 1,-8-2 1,-8 4-2,-4-2 0,-8 5 3,-6-6-3,-7 2 1,-6-4-1,-6-2 0,-2-7-3,0-3-3,5-6-29,6-9-26,9-12-141</inkml:trace>
  <inkml:trace contextRef="#ctx0" brushRef="#br0" timeOffset="1807">1835 160 608,'0'-6'15,"0"0"36,0-4-48,3-6 67,10 6-65,13-6 12,10-8-11,14 0-4,9 1-2,3 5-15,0 9-28,-7 9-19,-7 8-59,-13 7-95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12.96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6 389 537,'-4'-8'21,"2"2"56,2 2-69,0 2-5,0-4-3,2 0 2,2 4 39,2 0-41,1 2 1,6 6 1,0 8-2,2 8 0,0 10 1,-5 6-1,-4 10 0,-6 4 0,-1 3 1,-8-3 0,1-4-1,-1-8 1,-2-8 3,1-10 1,2-4 7,2-8-1,2-2-2,2-6-9,1 0 0,1 0-1,3-2 2,1 2 1,8 0 0,11-2 0,8-2-1,10-4-1,7-4 0,-2 0 0,-2-2 0,-9 4-3,-8 0-10,-9 4-10,-5 4-6,-6 0-16,-3 0-35,-3 0-58,-1 2-56</inkml:trace>
  <inkml:trace contextRef="#ctx0" brushRef="#br0" timeOffset="494">615 604 605,'-15'2'46,"-1"-4"29,3-2-50,3-7-25,3 7 102,6 2-102,2 1 0,1 1-1,5 0 1,8-3 2,9 2-1,9-6 0,10 0 1,4-6-2,-2 4-1,-3-2 0,-9 0-12,-6 4-7,-8 1-4,-6 0-14,-7 4 1,-1 0 5,-3-2-49,-5-2-141</inkml:trace>
  <inkml:trace contextRef="#ctx0" brushRef="#br0" timeOffset="772">726 299 602,'-3'-10'80,"2"-3"-38,-2 2-39,0 3-1,3 5 67,3 3-69,-3 0 4,1 7-4,-1 8 13,3 12 0,-1 15-9,-1 12-2,1 8-1,2 4-1,-1-5-1,4-5-10,-3-8-11,0-8-12,-1-10-13,2-6-4,-5-6-21,4-8-78,-2-4 10</inkml:trace>
  <inkml:trace contextRef="#ctx0" brushRef="#br0" timeOffset="1093">947 222 562,'-20'-8'81,"0"-3"-15,5-3-45,5 1 0,5 0 12,5-1 4,5-3-35,5-5 1,8-2-3,6 2 0,6 0 2,4 4-2,-5 6 0,-2 10-6,-4 8 0,-8 8 5,-2 10 1,-10 14 0,-9 8 0,-4 8-1,-1 1 1,-4-3 0,3-6 0,4-8 0,3-8 1,0-8-1,3-4-3,4-6 3,-1-2-3,5-2 2,5-2 1,4-2 1,5-2-1,3-2 0,5 2 0,-2-2 0,-1 4 0,0 4-1,-6 4 1,-3 2 0,-4 4-2,-5 3 2,-7 1 0,-6 2 0,-5-2 0,-6 1 3,-6-2-2,-6-1 5,-2-4-5,-3-2 1,-1-4 0,5 0-2,3-2 0,5-4 0,6-2-8,8-2-23,3-2-26,6-6-93,6-6-85</inkml:trace>
  <inkml:trace contextRef="#ctx0" brushRef="#br0" timeOffset="1673">1515 171 524,'-1'-35'83,"-9"5"3,-9 0-61,-6 8-15,-2 10 3,-1 8-4,-3 10 64,-1 12-70,2 12-3,6 10 5,4 13-1,10 9-2,5 4-2,7 4 1,4-4 1,6-4-2,3-12-1,3-7-1,6-11-7,4-10-6,4-8-17,8-8-21,7-10-27,0-6-176</inkml:trace>
  <inkml:trace contextRef="#ctx0" brushRef="#br0" timeOffset="1991">1736 369 538,'-10'-2'113,"0"-2"-46,0-8-45,3 4-2,3-2-11,0 4 17,2 2-26,5-2-2,6 0-16,6 6-1,7 2 7,1 4-8,2 4 14,-5 6 6,-5 6 1,-5 6-1,-5 2 1,-6 2-1,-8 2 0,-8 0 3,-1-3 4,-3-5-4,2-7 7,4-6-6,7-7-2,2-2-2,6-3 0,0-1-1,4 3 1,4-2 3,5 3-1,7 1 0,4-1-2,4 4 0,3 0 0,-3 6-3,0 4 3,-2 4 0,-8 6-2,-7 2 2,-4 0 0,-8 2 0,-8-6 0,-4 0 1,-9-6-1,-5-4 0,-5-4 2,-3-4 3,-3-6 0,0-2 1,-1-3-6,4-4 0,3-3 0,7 1-16,7-8-20,11-3-58,15-4-106,11-6-30</inkml:trace>
  <inkml:trace contextRef="#ctx0" brushRef="#br0" timeOffset="2557">2146 253 596,'1'-17'72,"-1"2"7,-5-2-64,0 8 4,4 3 33,1 3-24,1 3-28,4-1-19,5 2-7,8 2 17,7-2-46,9 1 7,-1 1-56,-3 1-117</inkml:trace>
  <inkml:trace contextRef="#ctx0" brushRef="#br0" timeOffset="2762">2152 571 414,'7'18'53,"4"-10"47,6-9-66,4-7-7,5-5-3,0-1-3,0-4-15,-4-1-6,-6 1-2,-3 3-41,-3 1-141</inkml:trace>
  <inkml:trace contextRef="#ctx0" brushRef="#br0" timeOffset="2961">2685 178 586,'-15'-18'45,"-2"0"13,-3 0-46,2 6 1,0 10 9,2 8-11,3 4 0,2 13 13,2 4-22,7 7-2,4 6 0,5 5 1,5-3-1,4 0 0,4-6-2,6-6-12,3-8 2,8-10-1,1-8-1,4-12 7,0-10 3,-7-12 3,-8-8-5,-14-10-25,-14-4 23,-18-8 8,-11-1 10,-10 7 15,-3 4-11,-3 14-2,1 14-7,6 16-5,0 12-3,7 18-23,7 16-90</inkml:trace>
  <inkml:trace contextRef="#ctx0" brushRef="#br0" timeOffset="4284">3136 509 593,'-5'2'30,"-1"-4"18,-1-6-23,1 2-21,3 6-4,2 0 4,1 0-2,1 6-2,-1 6 9,3 10 1,-3 8-1,0 9-7,0 4 0,-3 2-2,0-1 0,-2 0 0,-2-4-4,-1 0-24,-1-6-33,3-2-80,1-4-117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18.49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39 1080 415,'-8'-2'106,"-1"0"-26,1-3-47,0 2-3,5 1-7,0 0-5,3 0 33,0 2-27,0-2-19,0 2 7,0 0 1,3 0-8,-3 0 4,0 0 8,0-2-6,3 2-8,1 0 7,7 0 4,6-1-13,6 2 0,6 1-1,2 2 1,4 0-1,2 4 0,0-2-1,-2 1-1,-5-3 1,-5-3-3,-7-1-7,-6 3 6,-7-6 3,-1 3 1,-4 0-10,-2 0-21,0-4-28,2 0 7,2 0-53,3-6-153</inkml:trace>
  <inkml:trace contextRef="#ctx0" brushRef="#br0" timeOffset="394">559 932 507,'-7'-6'97,"-1"-4"-43,1-4-30,2 0-1,4 4 1,1 0-10,3-2-6,4 0 4,6-4-11,9 2-1,6 0 0,7 5 0,0 9-1,0 10-1,-6 12 1,-6 15 1,-9 11 1,-8 12-1,-8 6 1,-9 7-1,-8-1 1,-6-4 0,-2-8 0,-1-8 0,3-10 4,2-10-2,4-12-2,6-5 0,4-8 2,5-3-1,2-4-2,4 3-1,-1-6 0,6-3 1,5-6 1,9-6 0,10-4-1,5-4-2,4 0-4,1 2-5,-5 4-11,-3 6-6,-5 2-6,-11 8-9,-1 4-21,-4 2-213,-4 2 127</inkml:trace>
  <inkml:trace contextRef="#ctx0" brushRef="#br0" timeOffset="851">1148 976 344,'-3'-30'90,"-5"-2"41,-5 2-69,-4-2-21,-1 6-10,-2 5-11,-1 10-2,3 3-11,2 5 29,0 11-34,4 9-2,2 9 1,4 14 0,2 10 0,7 4 2,3 4-3,7 3 1,7-7-1,7-4-1,5-8-18,8-6-13,5-12 5,3-8-46,-3-8-106</inkml:trace>
  <inkml:trace contextRef="#ctx0" brushRef="#br0" timeOffset="1117">1456 988 597,'-3'-20'50,"-1"2"37,0 0-67,0 4-18,1 10 18,3 4 19,0 4-38,-4 12 12,-3 16 2,0 12-13,-3 14-2,1 8 3,4 2-3,0-3-1,3 1-1,1-2-10,1-2-14,1-6-8,3-7-12,1-7-6,1-10-40,3-8-81</inkml:trace>
  <inkml:trace contextRef="#ctx0" brushRef="#br0" timeOffset="1457">1703 1341 587,'-4'-6'74,"0"-2"5,2-4-71,8-2-8,5 4 8,10 0 13,6-2-19,11-4 1,7 2-3,7 2-1,1-2-8,-1 3-16,-11 4-1,-9 1-15,-14 1-51,-11 4-71,-14 2-36</inkml:trace>
  <inkml:trace contextRef="#ctx0" brushRef="#br0" timeOffset="1687">1847 1022 496,'-12'-14'70,"4"2"-9,0 0-57,5 6-3,1 8-1,4 6 10,-1 12 21,2 12-9,1 14-5,1 12-7,1 14-1,1 7-8,-2 3-1,0 0 1,2-5 1,-2-9-2,0-10-4,2-10-23,0-10-20,-1-8-62,-1-8-138</inkml:trace>
  <inkml:trace contextRef="#ctx0" brushRef="#br0" timeOffset="1984">2376 758 605,'-4'-26'49,"-3"5"13,0 3-47,-1 7-14,2 16 8,-4 19 19,-6 20 18,1 24-40,-2 21 2,4 13-3,3 10-4,7-1 0,5-7-1,5-10 0,3-11 0,6-15-3,4-16-14,2-12-3,-1-10 2,1-14 10,-3-12 7,-1-12-4,-3-10-25,-3-16 11,-5-10 18,-7-7 1,-10-8 5,-11-2 1,-7 9 11,-6 4-8,-4 14-5,1 12-4,4 12-8,7 12-19,7 10-14,7 12-41,8 10-136</inkml:trace>
  <inkml:trace contextRef="#ctx0" brushRef="#br0" timeOffset="2591">2700 1381 533,'-6'-24'91,"1"2"-10,2 0-60,3 0-18,8 8-3,8 2 3,7 4-3,9 0 0,4 6 0,1 8-1,-5 12-7,-6 10 6,-14 10 1,-13 6 0,-14 8-2,-11 1 3,-3-6 2,0-7 3,0-5 4,10-9-5,5-10-3,4-6-1,5-2-1,5-2-2,5-2 3,9-2 0,9 0 0,12-4-7,7-2-3,8-6-7,0-2-11,-1 0-31,-3-2-130</inkml:trace>
  <inkml:trace contextRef="#ctx0" brushRef="#br0" timeOffset="3008">3226 1241 608,'-15'2'71,"5"-4"-14,3-6-54,7 2-1,12-2 11,13-4 12,15-8-17,16-5-4,13-3-3,5 1-2,-7 2-16,-9 5-23,-15 4 1,-14 2-30,-16 2-191</inkml:trace>
  <inkml:trace contextRef="#ctx0" brushRef="#br0" timeOffset="3199">3406 864 465,'-5'2'83,"5"2"-74,2 4-2,0 2 35,1 12 8,0 10-18,-1 10-12,2 10-4,-4 5-12,1 8-3,-1 6-1,2-1 0,1-4-18,1-8-21,3-9-38,6-16-84</inkml:trace>
  <inkml:trace contextRef="#ctx0" brushRef="#br0" timeOffset="3431">3658 924 587,'-1'-34'62,"-1"2"-29,5 6-31,3 8-1,5 5 2,4 6-1,5 0 0,1 10-2,0 8 0,-1 14 1,-5 9 0,-6 12 0,-9 4-1,-7 4 3,-7-2 0,0-3 2,-3-8 0,2-2-5,2-9 1,6-6 1,4-6-2,4-4 0,8-4 0,9-4 4,9-6-4,9-6-2,6-6-3,5-4-11,0-2-13,-2 0-54,-3 0-133</inkml:trace>
  <inkml:trace contextRef="#ctx0" brushRef="#br0" timeOffset="3995">4287 639 487,'-1'-16'90,"-8"-2"-19,-3 0-48,-5 2-14,3 6 13,-3 4-2,-1 6 10,-2 4-6,-6 10-6,0 14-9,1 10 2,1 14-9,6 12 3,8 7-4,10 1 1,8 0-2,9-6 0,6-13-4,10-16-15,8-12-11,7-15-21,7-14-37,-1-10-204</inkml:trace>
  <inkml:trace contextRef="#ctx0" brushRef="#br0" timeOffset="4282">4529 826 549,'-3'-10'59,"1"-5"2,1 1-53,4-4-6,0 3 2,7-2-2,7-2-2,6 1 2,8 3-2,2 5-1,0 8-2,-3 8-9,-8 6 3,-9 8 7,-11 6 1,-7 5 1,-10 5 0,-5 1 3,-1 4 3,-3-7 5,0-2-6,7-6 0,-1-6-5,7-8 0,4-4 0,4-4-1,3-2 1,1-2 0,6 4 2,6 0 0,9 4-1,8 4-1,4 2 0,2 4 0,-2 4-3,-6 9 3,-6 2-1,-9 6 2,-26 93-1,0-112 0,-4-4 0,-1-2 3,-4-4-3,-20 14 1,-3-8 3,1-7-1,5-5 1,7-7-4,9-3 0,6-6-14,10-6-39,9-8-173</inkml:trace>
  <inkml:trace contextRef="#ctx0" brushRef="#br0" timeOffset="4848">4902 653 684,'5'-22'27,"1"0"-27,8 0-4,4 6-22,8 10-1,0 4-67,3 2-97</inkml:trace>
  <inkml:trace contextRef="#ctx0" brushRef="#br0" timeOffset="5010">4900 988 551,'-3'22'83,"-1"-12"-62,8-6-19,4-12 3,7-2-2,9-6 5,7-6-8,6-10 0,5-2-26,3 0-87,-1-2-172</inkml:trace>
  <inkml:trace contextRef="#ctx0" brushRef="#br0" timeOffset="5200">5412 485 529,'0'-10'78,"-4"-2"-17,-1 0-30,-2 2-28,-1 12-1,-5 10 6,-4 10-2,-3 10-3,-1 12-1,2 10-1,7 8 1,9 2-1,6 1-1,10-7-1,9-12-2,8-14-1,5-14 3,9-12-6,3-16 7,-1-12 0,-1-14 0,-7-10 1,-14-8 0,-17-8 5,-21-1-2,-15 3 9,-13 4-3,-7 6-4,4 14-6,9 12-12,7 14-47,11 18-74</inkml:trace>
  <inkml:trace contextRef="#ctx0" brushRef="#br0" timeOffset="7220">6067 926 475,'-4'-14'98,"-2"-4"-3,-3-4-63,2 4 3,3 4 3,1 4-18,0 3 7,2 2-9,-1 3-16,1 2-2,1 2 0,-6 10 0,-5 10 5,-7 12-4,-4 12-1,-2 8-3,2 2-8,6-4-31,4-2-29,5-5-28,7-9-162</inkml:trace>
  <inkml:trace contextRef="#ctx0" brushRef="#br0" timeOffset="7611">6491 362 351,'-3'-5'97,"0"1"-20,-1-1-23,1-3-30,1 7 19,2 1-14,0 0-12,0-3 2,0 3-9,0 0 1,0 0-1,0-2-2,2 2-2,-2-2-4,3-5-2,4-6-2,3-1 2,6-4 0,6 0 0,3 6-6,2 4-2,0 6-8,-4 6-10,-3 8 9,-8 6 7,-7 8 8,-7 4 2,-6 2-1,-7 4 1,-5-4-1,1-1 0,0-7 2,2-4-1,3-8 0,4-2 0,3-6 0,4-2 0,3 0 1,2-2-1,-1-2 0,3 2 0,4-2 4,6 0-3,2 0-1,6 6 0,1 2 0,1 4 0,-6 4-1,-5 6 1,-6 6 0,-8 8 1,-9 4 3,-4 6-1,-7-2 13,-5 1-6,-3-5-2,-3-6-5,-4-6 2,1-4-4,0-6-1,4-6-5,0-4-25,5-4-24,7-4-109</inkml:trace>
  <inkml:trace contextRef="#ctx0" brushRef="#br0" timeOffset="8244">7069 368 464,'0'-25'112,"-4"-4"-49,-5 3-25,-7 2-26,2 6-4,-5 10 2,-3 8 3,-2 4 7,-3 8-10,-1 10-4,3 12 2,3 4-5,2 11-2,8 1 1,7 2-2,6 0 2,10-2-2,6-4-5,6-4-7,9-9-14,6-9-5,3-11-10,3-4-98,-2-12-135</inkml:trace>
  <inkml:trace contextRef="#ctx0" brushRef="#br0" timeOffset="8509">7270 539 574,'6'-2'86,"-2"0"-56,-2-2-30,-2 2 0,3 8 1,-2 8 5,2 10 5,-6 14-8,-1 10-2,-7 12 0,0 3-1,-2-1-9,-3-4-22,3-8-38,1-8-151</inkml:trace>
  <inkml:trace contextRef="#ctx0" brushRef="#br0" timeOffset="8878">7579 601 215,'0'-6'436,"-2"-4"-363,0 0-18,-1-4-42,2 10 9,1 2 8,1 0-22,4-2-8,12-6 1,8 0-1,10-4 0,5 0-10,2 4-22,-3 2-18,-6 4-1,-4 0-22,-8 4-132</inkml:trace>
  <inkml:trace contextRef="#ctx0" brushRef="#br0" timeOffset="9118">8127 176 390,'0'-28'121,"-1"0"-31,-6 4-27,0 1-29,-3 10-7,2 4 2,-4 6-18,0 5 0,-3 10-2,-5 10 2,0 12-4,-2 10 2,2 10-4,4 2-4,6-3 3,4-3-4,6-6-12,6-8-24,5-6-18,8-6-21,7-6-141</inkml:trace>
  <inkml:trace contextRef="#ctx0" brushRef="#br0" timeOffset="9350">8177 361 574,'-5'-22'85,"0"-1"-26,3 3-50,2 4-9,7 6 1,3 4-1,7 2 0,1 6-1,4 2-5,0 8-2,-5 6 5,-6 7 3,-11 7 0,-11 8 0,-6 6 1,-8 4 0,-2 0 5,3 2-2,4-6-1,4-5-3,6-8 0,4-7 0,3-9 0,5-7 2,3-5-1,3-5 3,8-4 1,5-7-4,6-3 0,6-7 1,6 2 1,0-2-3,-5 3 0,0 4-2,-8 4-9,18 4-9,-44 6-15,0 0-10,0 0-72,2 2-27</inkml:trace>
  <inkml:trace contextRef="#ctx0" brushRef="#br0" timeOffset="9807">8580 408 208,'0'-5'427,"0"0"-350,-2 0-35,1-4-38,1 5 0,3 4-2,7-4-1,10 0 1,10-2-1,14-2-1,7 3 0,6-4 0,0 4-2,-7-2-15,-6 1-13,-11 2 2,-13-2 12,-12-3-175,-13-2-28</inkml:trace>
  <inkml:trace contextRef="#ctx0" brushRef="#br0" timeOffset="10022">8836 196 519,'1'2'106,"2"0"-93,1 0-10,-2 2 29,3 6 4,0 6-5,1 8-7,0 10-13,-3 10-7,0 6-3,-3 7-1,4-1 0,-1-2-19,0-4-23,5-8-18,4-7-40,7-16-166</inkml:trace>
  <inkml:trace contextRef="#ctx0" brushRef="#br0" timeOffset="10247">9407 216 391,'5'-44'32,"-1"4"14,-4 4-18,-4 2-22,2 9 52,-1 10-12,-2 3-6,2 3-19,-4 8-19,-1 5 0,-4 10 17,-5 8 3,-8 11 4,-3 12-12,0 7 0,-1 4-6,6 0-7,7-2-1,10-6 1,5-6-1,8-7 0,7-7-10,10-6-11,3-6-19,9-4-32,-1-2-124</inkml:trace>
  <inkml:trace contextRef="#ctx0" brushRef="#br0" timeOffset="10559">9497 479 497,'-6'-14'82,"0"-3"-25,0 2-28,5-2-7,-2 4 11,6-1-3,-2-3-3,1 2-8,4-2-19,4 5 0,4 5 0,4 2-1,3 5 1,0 6-2,0 6 2,-2 4-4,-2 5 3,-8 6 1,-5 4-1,-8 3 1,-9 4 0,-3 0-1,-4-4 2,-2-6-1,6-8 1,6-6 0,3-8 2,3-4 0,4-2-2,2 0-1,-2-2 0,5 2 0,3 0 0,12 2 1,10 4 2,12 4-3,3 6-4,0 6 2,-8 4 0,-10 1 0,-11 1-1,-14-2 3,-15 2 5,-21-2-5,-14 4 0,-15-6 0,-11 0 2,0-8-1,5-6-1,10-2 0,10-6-1,16 0-3,11-4-7,12 2-14,7-2-28,11-6-190</inkml:trace>
  <inkml:trace contextRef="#ctx0" brushRef="#br0" timeOffset="11156">9942 312 682,'-9'-4'72,"2"-4"-27,4-4-43,2 4-2,2 6-3,6 2 2,8-2-7,7 2-9,8 2-28,6 4-18,0 4-83,-6 4-235</inkml:trace>
  <inkml:trace contextRef="#ctx0" brushRef="#br0" timeOffset="11349">9826 619 560,'-18'24'85,"8"-12"-59,7-8-26,8-10 2,7 0 0,9-2 0,9-6-2,9-2 0,3 0-22,2 0-37,0 0-128</inkml:trace>
  <inkml:trace contextRef="#ctx0" brushRef="#br0" timeOffset="11570">10568 212 513,'-8'-10'104,"2"0"-63,-1 2-36,2 0-2,1 8-3,-4 6 25,-2 8 12,-7 8-25,-1 8-3,0 8 1,4 4-1,6 6-5,6 2-4,6 1 2,4-1-1,7 0-1,5-4 0,3-6-5,6-6 1,3-8-3,-1-12 0,1-10 6,-4-13-2,-2-16-3,-8-13-3,-4-12 6,-10-8 3,-7-4 0,-5-4 6,-11 5-3,-1 11 3,-2 10-6,7 14-12,1 14-88,-2 14-201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43.1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331 373 208,'-2'-4'103,"0"-2"-47,0-3-13,-1-1 0,1 1 11,1-4-5,-1 2-1,-2-6-3,1 4-32,2 0 6,-5 1-7,2 0 2,1 4-7,-3 3-6,-2-2-1,0 5-1,-6 0-1,-2 2 2,-6 4 0,-55 36-2,66-29 2,-5 4-1,1 3 1,1 3-1,-10 15 1,0 6-1,6 0 1,3 4-2,8-2 0,6 2 1,11-2 1,8-2-3,9-5-4,4-7 5,4-6 1,2-8 0,-5-4-4,-4-8 0,-4 0 1,-2-6-6,-7 0-14,-2-2-25,-2 1-54,-1 2 0,-1 2-36</inkml:trace>
  <inkml:trace contextRef="#ctx0" brushRef="#br0" timeOffset="496">689 593 533,'0'-5'97,"-1"-4"-61,-4-1-14,1 2-22,3 4 0,1 6 0,1 2-8,5 6 8,-2 5 1,3 10 0,2 9-1,1 11 1,-1 7-1,-2 4 1,0 6-1,0-4 3,-2 0-3,0-10-2,0-3-1,0-12-9,-3-4-7,-1-3-16,-1-6-42,-3-2-42,-2-4-24</inkml:trace>
  <inkml:trace contextRef="#ctx0" brushRef="#br0" timeOffset="1078">1091 697 375,'-2'-1'79,"0"-6"2,-1 1-1,0 2-29,1 0-4,-2 3-25,3-4-3,1 4-12,-2 1-5,4-3 0,2 3-1,4 0 9,12-4-5,15-4-1,17 1-3,13-8-2,10 1 0,-2-2 1,-4 3-1,-9 0 0,-15 3 0,-9 4-7,-13 2-2,-10 0 9,-7 4-1,-5 0-10,-2-2-15,-2 2-34,-1-4-61,-5 0-51</inkml:trace>
  <inkml:trace contextRef="#ctx0" brushRef="#br0" timeOffset="1425">1418 253 414,'-16'-13'109,"2"1"-48,6 2-47,4 2-14,3 8-7,1 4-5,4 8 12,-1 8 0,1 15 0,2 9 0,2 10 4,-2 4-3,1 2 0,-2 4 2,1 3 1,-5 1-4,2 0 2,-1-2-2,0-6 1,1-12-1,2-10-3,0-10-24,0-6-31,2-9-31,1-6-11</inkml:trace>
  <inkml:trace contextRef="#ctx0" brushRef="#br0" timeOffset="1957">2034 188 415,'1'-6'54,"-1"-2"-24,-1 0-19,-3 2-3,2 2 30,1 6-34,-1 0-3,-1 4-1,-4 8 4,-3 6-3,-3 6-1,-1 6 0,2 3-1,4 1 1,3 0-2,5-4-1,3-2-1,6-4 4,4-4 2,4-8-2,5-2 2,2-8 5,5-4 7,-2-2 13,-2-2-6,-3-2-12,-6 4-7,-2 2-2,-3 0-3,1 6 3,0 2 1,1 6 0,0 4 0,1 8-2,-1 2 1,-3 5-1,-3 0-1,-4 6-2,-6-2-2,-5 2 5,-6-1-2,-6-4 3,-4-2 2,-4-8-1,-2-8 1,0-8-2,2-6 0,1-6 3,5-2-3,4-2 0,3-2-6,2 0-50,-1 2-57,1 6-24</inkml:trace>
  <inkml:trace contextRef="#ctx0" brushRef="#br0" timeOffset="2543">2038 308 375,'-1'-9'112,"2"-1"-43,5-4-55,1-3-5,12 3 42,6-2-18,12-2-21,8 2-7,5 0-3,4 4-1,-5 4-1,-1 4 0,-12 2 0,-7 2-1,-13 0-3,-6 2-2,-6 0 2,-6-2-9,0 2-1,-1 0-2,0 2-10,-1 4-81,1 4-66</inkml:trace>
  <inkml:trace contextRef="#ctx0" brushRef="#br0" timeOffset="2878">2745 216 394,'15'-14'78,"-7"-4"-4,-2 0-43,-1-2 0,-2 4 0,0 2-7,-3 2-15,0 2-9,-3 2 0,-2 2-2,-4 2 2,-2 4-1,-11 6 0,-7 4 1,-4 6 0,-2 6-1,0 8 0,7 4-1,3 4 2,5 5-1,6 0 1,8 6 0,9-1 1,7 0-1,10-4 0,9-6 0,7-8 2,6-8-2,1-8-4,2-8 2,-4-6-5,-10-4 6,-9-2 0,-7-2-9,-8 0-29,-7 2-65,0 0-51</inkml:trace>
  <inkml:trace contextRef="#ctx0" brushRef="#br0" timeOffset="3335">3047 697 285,'-4'-1'163,"-2"-7"-106,2-2-23,0-7-9,-1 5 15,0-4-4,0 4-17,2-2-7,-2 2-5,2 0-2,3 2 5,1-2-7,8 0-3,5-2 0,10 0 0,4 0 0,7 2 0,1 6-2,-1 4 1,-2 6 1,-3 8-5,-3 10-6,-7 6-5,-9 10 7,-9 6 2,-10 10 1,-12 3 1,-7 1 1,-3-4 4,-1-8-2,2-10 1,7-10 1,5-10 0,7-6 1,4-3 1,4-6 2,2-2 12,2 1 0,3-5-8,6-1-4,9-4-4,11 0 1,5-4 0,7 2 0,3 0-1,-1 2 0,-1 4 0,-6-2-6,-3 4-2,-8 0-6,-10 6-16,-6-2-14,-4 6 11,-4 0-22,-1 2-25,-2 0 5,0 4-83</inkml:trace>
  <inkml:trace contextRef="#ctx0" brushRef="#br0" timeOffset="6419">3823 553 424,'-7'2'34,"0"-6"20,1-4-12,2-4-10,0 4 20,2 0-22,0 2-1,0 2-13,1-2-4,1 4-4,0 0-1,-2 2-7,2 2-1,0-2-2,0 0-2,3 2 5,7 0 0,11-2 3,10 0-3,14-2 0,13-4 0,4-4 0,4 2 1,-8-4-4,-4 4 3,-14 0-12,-13 2-8,-10 4 0,-9 0 6,-6 2-11,-4 0-38,-5-2-180</inkml:trace>
  <inkml:trace contextRef="#ctx0" brushRef="#br0" timeOffset="6754">4023 226 431,'-10'0'93,"4"0"-77,1-2-16,3 2-9,2 8 9,2 10 23,1 10-5,2 12 0,-2 15-6,4 7-7,-2 6-1,2 2-2,-2-1 0,-2-1-2,1-10 1,-3-8-1,1-10 0,2-8-5,-3-12-19,2-6-52,-1-6-77</inkml:trace>
  <inkml:trace contextRef="#ctx0" brushRef="#br0" timeOffset="7174">4408 156 330,'-7'2'66,"2"0"-26,0-6-16,2 2 25,1 2 8,1-2-28,-1 2-12,2 0 3,-2-2 3,2 0-11,0-2-7,0-2 0,0-2 0,4-2-5,2-2 0,5-4 0,8 0-1,8-2-1,3 0 1,7 0 0,-2 6-1,0 3 0,-1 8 2,-3 5-5,-4 6-5,-2 8 1,-8 6 2,-7 10-4,-9 4 6,-6 4-1,-7 2 3,-4 0 0,-6-2-1,2-3 3,0-7 1,5-10 0,5-6 3,3-8-2,4-4 1,3-4 7,0-2 8,3-4-17,6-4-4,4 0 4,6-7 2,5 4 0,5 1-1,1 4-1,-3 4 0,-3 8-3,-2 4 3,-5 6-1,-4 4-1,-4 10 1,-8 2-2,-5 6 3,-12 2-1,-5 0 3,-7 0-3,-6-1 1,-6-8-1,-3 0 1,-2-9 0,-3-8 0,5-6 0,3-11 0,5-4-4,7-9-8,4 0-22,6 1-84,6 2-25</inkml:trace>
  <inkml:trace contextRef="#ctx0" brushRef="#br0" timeOffset="7939">5206 118 425,'-3'-18'90,"-5"0"-15,-2 2-62,-4 2-13,0 6 4,-5 6-4,-3 8 0,-1 4 1,-4 12-1,2 8 1,2 8 0,1 6-1,5 6 1,6 2-4,4 1 3,4-1-2,6-4 1,7-2 1,4-8 0,7-8 1,4-6-1,7-8-5,1-7-15,6-8-32,-1-2-28,1-10-37</inkml:trace>
  <inkml:trace contextRef="#ctx0" brushRef="#br0" timeOffset="8302">5372 541 399,'-14'-2'78,"5"-2"-13,-1-4-28,3 0-6,2 2 7,1 2-17,3-2-10,-1 2-3,2-2 7,0 2-13,5-2-2,2-2 0,8-6-1,2 2 0,4-2 0,3 0 1,-1 6 0,-3 2-2,-1 4 0,-3 2-3,-2 6-9,-2 6 9,-4 6 1,-3 6 2,-5 6 1,-3 6-1,-7 4-1,-4 2-2,0-2-2,0-1 1,-1-9 2,5-8 4,3-10 0,2-6 3,1-6 9,3-2-6,-1-2 7,1-4 8,-1 0-5,4 0-8,2 0-8,8-5-1,3 3 1,7 1-1,5 3 1,1 8-3,0 6 0,1 6-2,-6 9-4,-1 12 0,-7 1 2,-9 10 5,-7 2 2,-9 0-4,-6 0 0,-10-6-1,-3-6 4,-7-7-3,-4-8 4,-2-8-2,-3-7-5,0-10 0,1-4-10,4-9-9,4-5-11,9 0-72,7 0-20</inkml:trace>
  <inkml:trace contextRef="#ctx0" brushRef="#br0" timeOffset="9321">5890 321 324,'-5'5'141,"0"0"-36,2-5-35,1-5-34,2 4 14,0 1 8,0-3-24,-2 6-25,2-3-9,2 0 0,1-3-4,4 6 4,8-6 0,8 2 1,8-3 1,7 1-2,3 2-1,0-1-4,-6-1-11,-5 6-7,-7-3-11,-7 2-2,-8-2-15,-3 1-11,-4-1-71,-5 4 15</inkml:trace>
  <inkml:trace contextRef="#ctx0" brushRef="#br0" timeOffset="9660">5972 551 457,'-7'10'66,"3"-4"-1,4-8-21,1 2 10,1 0 3,-1-2-29,2 0-22,7-2-5,7-2 3,7 0-3,2 2 0,4 0-1,1 0 0,-4 4 0,-6 0-1,-3 0 0,-6 0-5,-5 2-5,-2-2-4,-3 0-16,-1 2-9,1 0-3,-1 2-25,3 0-30,-1 0-58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53.14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92 34 471,'3'-6'113,"-3"-2"-58,-3-2-28,0 2-13,2 6 10,-1 2-20,0 0-4,-1 6-4,-2 4 4,-4 8 1,-2 8-1,-2 8 0,-1 4 0,2 5 1,4 1-1,3-2 0,2 0 0,3 0 0,1 0 1,4 0 0,3 0-1,4 1 0,2-3-2,4-6-2,2-4 2,3-11-5,4-4 1,0-13 1,58-48 5,-76 28 1,-1-4-1,2-4-2,-1-2-4,5-25-1,0-3 2,-4-2 4,-7 2 1,-3 4-3,-6 6 0,-6 6 3,-5 5 0,-3 7 3,0 8-3,-2 6-3,0 8-1,1 8-27,0 6-60,0 8-70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4:31.6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102 370 334,'-9'-2'65,"2"-5"-14,-2 2-18,2-4 20,3 5-24,0 0-2,1 0-1,1 0-10,0 1 3,-1-1 0,1 0-2,-1 1-2,0-1-7,-1 2-2,1-2-2,-2 3 1,1-2-4,0 2 1,2 1-2,-2-3 1,3 3-1,1 0 1,0 0 0,0 0-1,0 0 1,1 0 1,-1-2 6,0 0-6,0-4-1,2-4-1,0-4 0,1-2-2,7-6 2,2 2-1,1 0 0,3 2 1,-2 2-5,3 8 5,1 4-1,1 6-1,3 6-3,-2 4-1,0 10 1,-5 6 3,-4 6 2,-4 2-1,-7 6 1,-3-2 0,-4-1 0,-5-3-2,-3-4 2,-1-4 1,-4-6-1,-1-4 0,0-2 1,1-6 0,2-2 0,2-4-1,6 0 0,5-4-2,2 0-4,5 0-4,3 2 9,5 2 1,7 0 1,6 2-1,5 0 0,2 2 0,0 2 0,1 6 0,-4 4 0,-1 4 0,-4 7 0,-4 2 0,-3 3-1,-8 4 1,-5 3 0,-9-3 0,-5-2 1,-8-4-1,-9-2 1,-3-6-1,-4-5 1,0-7 0,-2-9-1,8-6 3,4-8-3,2-5 0,6-4-8,5 0-10,0 0-25,6 4-42,3 2-77</inkml:trace>
  <inkml:trace contextRef="#ctx0" brushRef="#br0" timeOffset="946">893 414 363,'3'-22'136,"-6"1"-60,-4 2-36,-5 0-12,-1 7-9,-4 4-16,-5 4-3,-6 4 0,-4 11 0,-6 4 0,-3 11 2,3 5-2,3 5 1,5 4 0,5 4 0,8 2 2,6 2-1,5 0 1,5-2 1,4-1-3,5-5 6,6-8-6,3-2 0,4-10 2,6-6-2,0-6 2,2-4-2,2-10-2,0 0-1,3-4-11,1 2-21,-3 2-37,0 6-90,-4 0-59</inkml:trace>
  <inkml:trace contextRef="#ctx0" brushRef="#br0" timeOffset="1336">1108 813 451,'-8'-2'135,"-1"-5"-63,3 2-41,2-4-27,2 9-1,1 3 1,4 3-3,2 10 3,6 6 5,-1 14-6,4 8 1,0 8 4,-3 8-1,-1 3-4,-1-1 3,-2-4-5,-1-6 0,-1-10 0,-2-12 0,1-8-1,-2-10 1,-1-4-1,1-6-2,0-4-9,-2 0-9,1-2-48,1-2-211</inkml:trace>
  <inkml:trace contextRef="#ctx0" brushRef="#br0" timeOffset="2984">1648 636 442,'-10'0'85,"0"-4"-11,1-6-5,1 2-24,1 0-8,4 4-8,-1 0-3,3 0-12,-1 2-2,2 2-5,0 0 0,2 0-7,2-4-1,12-6 1,11-6 2,13-6-1,13-4 0,8 2-1,-1 4 0,-3 6 0,-7 5-3,-7 4-5,-13-1-16,-8 3 2,-10 2-1,-7 2-4,-4 4 6,-2 1 5,-6 8-17,-3 2-25,-4 4-110,3-2-86</inkml:trace>
  <inkml:trace contextRef="#ctx0" brushRef="#br0" timeOffset="3336">2463 288 424,'9'-27'98,"-9"-1"-26,-6-2-30,-4-2-20,-1 8-9,-1 6 17,2 4-20,2 4-10,3 6-3,2 2-7,-1 10 4,-1 6 6,-5 10 0,-3 14 2,-6 10 0,-1 9-2,0 2 2,5 5-2,4 1 2,4-1-1,8-6-1,8-6 2,6-12-2,7-12-9,4-10-12,6-8-23,7-14-13,4-7-109,2-12 46</inkml:trace>
  <inkml:trace contextRef="#ctx0" brushRef="#br0" timeOffset="3633">2647 512 273,'-5'-6'86,"0"-2"-6,0 0 17,0-4-17,2 2-31,1-2-13,4 0-13,1-3-17,4 1 3,1 3-6,5 0-3,1 4-2,3 4 2,3 8-2,1 4 1,1 12 1,0 7 1,-6 10-1,-2 10-1,-8 6 1,-7 4 2,-6 1-2,-6-1 0,-4-6 1,-3-6-1,0-8 0,1-8 0,5-8 0,4-4 0,1-8 1,4-4-1,5-4 0,-2 0 0,4-4 0,0 2 0,1 0 0,3 0 7,5 0 5,7-2-6,11-2-1,9-2-3,9-4-2,3 0 2,4 0-2,-3-2 1,-2 2-2,-7 0 1,-9 2 0,-10 2 0,-7 2 0,-10 2 3,-3 2-2,-3 0-2,0 0 1,0 0-14,0 0-23,0 2-56,-3 2-155</inkml:trace>
  <inkml:trace contextRef="#ctx0" brushRef="#br0" timeOffset="5665">3479 386 396,'-13'10'116,"-1"-6"-62,4-4 18,4-7-26,2 3-3,3 1-7,-1 0-13,2 2-19,-2-2-4,6 2 1,7-2-1,11-2 2,10-1 1,11-5-1,9 1-2,7 0 1,-1-2 0,-1 2-1,0-2 0,-9 2 1,-6 2-2,-12 2-6,-7 2-8,-11 2-4,-3 0 0,-8 0-8,-2 2-12,-6 0-90,-7-2-49</inkml:trace>
  <inkml:trace contextRef="#ctx0" brushRef="#br0" timeOffset="5958">3772 85 122,'-14'-8'283,"3"2"-205,4 0-28,0-1-46,4 6-4,1 2 0,2 10 39,-1 5 11,-2 12-11,-1 10-23,1 12 4,1 8-6,2 7-12,3 4 0,3 4-2,0-1 1,2-4 0,1-8-2,-1-8-3,-1-12-20,1-5-30,-1-9-61,2-6-103</inkml:trace>
  <inkml:trace contextRef="#ctx0" brushRef="#br0" timeOffset="6263">4427 221 363,'-12'-28'114,"-1"-2"-59,0-2 11,-4 0-20,0 8-2,2 3-21,0 7-13,3 5-10,2 5-2,0 9 0,-5 14 0,-3 9 2,-8 16 2,-1 12 1,-1 8 1,4 6 0,7 5-2,5-3-1,12 0 1,8-2 2,9-9-2,8-10-2,9-11 0,7-12-11,8-13-5,4-11-18,2-10 12,-3-7-40,-5-1-52,-10 0 4,-12 2-59</inkml:trace>
  <inkml:trace contextRef="#ctx0" brushRef="#br0" timeOffset="6680">4810 594 524,'-12'-14'77,"3"-6"-37,2 0-13,3 6-16,0 6 30,2 0-13,1 4-23,-1 0-5,2 0-2,0 6-4,0 0 5,0-2 1,0-2 0,-1 4 2,1-4 1,-2 2 3,2-2 6,0 0 5,2-4-13,1-4-4,4-4-5,6-6 5,7-4 0,5 2-4,5 4 2,0 4 0,-3 6-3,-2 8-5,-4 8 3,-4 3 2,-5 10 1,-2 5-1,-6 4 5,-6 8 3,-6 2-3,-6 0 0,-4 0 2,-5-6-2,-3-6 0,1-5 1,2-5-1,3-7 0,7-3 2,4-2-1,8-6-1,2-2 0,8-2 1,7-1-1,7-4 0,8 4 0,7-2 0,-1 7 0,2 7-4,-5 4 4,-3 7-3,-7 4 3,-3 5 0,-8 3 0,-12 4 0,-7 2 1,-12 2 0,-93 85-1,84-109 0,-1-3 1,-3-3 0,-5-1 0,-29 4 0,-5-7 0,3-9-1,9-12 0,11-5-11,14-2-29,11 0-39,6 2-121</inkml:trace>
  <inkml:trace contextRef="#ctx0" brushRef="#br0" timeOffset="7627">5641 324 439,'-1'5'159,"-2"-3"-107,1-2-24,1-6 2,-2 5 13,6 1-21,0 0-20,8-4-2,11-3 1,7 3-1,6-3-6,1 0-9,-3 3-15,-4 4-30,-6 2-43,-6 4-83</inkml:trace>
  <inkml:trace contextRef="#ctx0" brushRef="#br0" timeOffset="7851">5638 663 424,'-8'19'170,"5"-9"-125,1-7-33,1-10 12,5 3-14,8-4 5,6-4-3,7-2-10,5-4-2,4 4 0,1-2-5,-1 4-25,-1 6-61,-1 4-98</inkml:trace>
  <inkml:trace contextRef="#ctx0" brushRef="#br0" timeOffset="8129">6537 85 553,'-17'-22'85,"3"-1"-54,2 1-22,4 11-7,4 4-2,1 10-6,-4 7 6,-7 9 4,-2 10-4,-4 9 4,0 6 0,4 4 5,2 2-3,7 0-2,3 5-3,7 1 1,3-4 1,6-6 0,6-6-1,11-12 2,7-8-2,6-12-1,6-10-1,3-10 2,-1-10-2,-3-8 1,-6-6-1,-2-4 0,-7-7 0,-9 4-1,-10 0 1,-7 1-3,-12 0-1,-8 6 1,-8 0 1,-5 4 1,-3 4-2,2 8 0,1 4-13,5 10-45,2 8-107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4:49.71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735 120 181,'-7'-8'55,"0"-2"-14,3 1-7,1-2 5,3 4-7,0-2-1,1 0-23,4 0 10,0 1 3,-2 0 6,0 2 15,1 2-5,-2 2 3,-4 2-14,2 0-12,0 2-9,-2-2-3,0 2-1,1 0 47,1-2-43,-2 0 0,2 0 4,0 0-3,-1 0 4,1 0-5,0 0-2,0-2 0,0 2-1,0 0 8,0 0-3,-2-2-7,-2-2-2,0-2 1,-3 0 1,-6-2-1,-6 4-4,-4 2 2,-8 4 2,-5 4 1,-4 4 0,-4 0 0,2 2-1,2 0 0,7 1 1,6-2-2,6 3-3,2 1 2,4 6 1,-2 1 0,-1 7 0,2 3-2,-2 2 3,2 0 1,1 0-1,3-2-1,0 2 1,4-4 1,2 2 0,0 0 0,2 0-1,-2 3 1,3 3 0,0 2 0,-1 4 0,1 4 1,0 4-2,1 4 1,-2 8 0,3 9 0,-2 5-1,1 2 1,1 0 0,1-4 1,1-9-2,-1-3 1,0-2 0,-4-2 2,1 0-2,-1-3 0,0-3-1,1-3 0,3-2 0,-2-3 1,4 2-1,-1-2 2,1 0-1,2 2 0,-3-2 0,2 3 1,-1-3-1,-1 4 0,-1 0 0,3 2 0,-2 3 1,1 0-1,-2 8 0,1 5 0,-1 4 1,0 2 0,0 1 2,0-3 1,-1-6-4,-1 4 2,-2-2 0,1 0 2,0 3-2,2 1 0,-3-2-1,2-2-1,-1-8 1,0-4 1,1-7 0,2-8-1,-2 0 1,2-3-1,0 0-1,-3-4 1,0 0 3,1-4-3,-1 0 0,1-6-1,0-2-2,1-1 2,1-3 2,0-3-2,0 3-1,1 0 1,-1 0 1,2 4 1,-4 0-1,2 3-1,-1 1-1,-3 0 1,-1 0 2,2-2-2,-1-2 2,1-6-1,2-6-1,1-4 0,1-4 0,-1 0 1,-1 0-1,1 4 0,-2 4 4,1 2-4,-5 3 4,2 0-4,-2 3 0,1-1 1,0-6-1,2 0 1,1-3-2,1-5 2,1 0-1,0-3 0,0 0 0,0 0 1,-2 1 0,0 3-1,0 3 0,-2 0 1,0 4-1,1-1 0,0-2 0,1-2 1,0-1-1,0 2-2,2-5 2,0 0 2,-1-2-1,1 2 11,1-2-6,-1 0-4,0 0 0,0 0 0,2 0-1,-2-2 0,4 2-1,7-2 5,8-2-3,9-6-1,15 0-1,11-8 0,5 1 0,2 2 1,2-1-1,-4 3 0,-4 3 1,-7 2-1,-2 2-1,-9 2 1,-7 3 0,-7 1 1,-6 0-1,-4 0 0,-3-3 0,0-2-1,-2-2 0,5 0-2,-6-2-18,0 3-11,-2 3-50,0 3-64,-6 3-149</inkml:trace>
  <inkml:trace contextRef="#ctx0" brushRef="#br0" timeOffset="2312">854 590 311,'-4'-2'85,"3"-6"-26,-4-2 10,1 2-20,1 0-7,1-1-15,1 5-4,-1 0-11,0 0 38,2 1-41,-2-1 21,2 0-16,0 1-5,0 2-4,-1 1-5,1 0-4,0 1-1,0 2 0,0 5 3,0 7 3,-2 8-2,2 13 2,-1 8 0,-2 10-1,-3 8 2,2 4-2,-2 9 0,1-1 0,0 0 2,0-2-1,0-8-2,0-12 4,2-10-4,-1-9 2,3-13-1,-1-8 3,2-6-3,0-6 4,0 0-4,0-2-4,0 2-22,0-3-36,2 3-133</inkml:trace>
  <inkml:trace contextRef="#ctx0" brushRef="#br0" timeOffset="7536">763 2755 368,'-1'-6'91,"-4"-3"4,0-6-42,-4-7 1,4 6-18,0 4 4,0 0-23,4 4-16,-1 6-1,4 2 0,6-2-1,7 0 2,12-2 1,13-2-1,12-2-1,7-2 2,-1 2-2,-5-2 0,-9 4-1,-14 2-1,-14 0-21,-6 4-8,-8 4-27,-4 2 3,-6 10-91,-4 0-133</inkml:trace>
  <inkml:trace contextRef="#ctx0" brushRef="#br0" timeOffset="7831">1385 2374 477,'-2'-9'62,"1"-6"-10,2-3-18,4-4-23,7 6 6,3 4-9,8 4-7,6 4-1,4 8 0,1 6 0,-1 10 2,-3 6-2,-6 6 0,-9 7-1,-9 7-1,-9 8 2,-14 8 4,-8 2-2,-8-4-1,-4-4-1,0-8 2,6-12-2,7-7 0,6-9 0,6-6 0,5-8 0,6-3 0,6-3 1,13-1 1,16-7 0,14-4 2,17-7-1,7-2-3,3-1 2,-8 1-2,-10 7 0,-14 5 2,-14 4-1,-12 3-1,-11 2 0,-6 2-2,-2 0-7,1-2-38,-1 4-8,2 3-54,2 3-38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4:54.2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237 226 283,'4'-14'93,"-2"-4"-18,-1-2 12,1-2-39,-2 4-1,0-4 10,0 4-21,-2 0-8,-1 4-22,-1 2-5,3 6-1,-2 4-3,-1 4-7,-4 6 10,-7 12 1,-7 8-1,-1 8-1,-2 8 1,5 2 1,10-3-1,6-1 0,8-4-2,4-4 2,8-8-1,6-4 0,4-8 1,2-4 1,0-8 0,1-2-1,-4-2 1,0-4 0,-4 2-1,3 0 0,1 2 0,-2 2-1,2 4-1,-2 4 0,-1 4 2,-3 6-3,-4 4-2,-2 4 3,-8 3-4,-6 4 5,-10-1 1,-9 4 4,-12-1-3,-5-5 0,-12-6 1,-3-4-1,-5-8 0,2-6 1,0-6-2,6-6 0,7-4-2,11-4-7,7 2-12,13 0-25,6 2-35,8 0-141</inkml:trace>
  <inkml:trace contextRef="#ctx0" brushRef="#br0" timeOffset="600">389 114 481,'-6'-4'65,"-4"0"7,1-6-29,3-4 41,1 6-78,3 4 35,2 2-41,-1 0-2,2 2 1,2 0-3,9-2 4,15 0 3,17-2-1,15-4-1,13-2 2,2 0-3,-7 0 0,-11 2 0,-10 4-1,-17 0 0,-8 2 0,-7 0-3,-10 2-9,-2 2-17,-2-2-11,-2 2-17,2 4 21,-3 4-95,2 4-3</inkml:trace>
  <inkml:trace contextRef="#ctx0" brushRef="#br0" timeOffset="4089">677 1550 382,'-2'-16'133,"-1"-4"-70,-5-2-1,1 2-26,2 6 7,2 4-25,-1 4-18,4 4-2,-1 4-4,1 4 4,0 10 0,-5 8 2,-1 8 1,-4 10 0,-4 8 5,-5 8 0,-1 5-3,-3 9-1,-1 2 0,3 4-1,2 0 0,7 0-1,9-1 0,6-1 1,11-8 0,6-6 0,3-10 1,6-13-2,-1-11 2,2-10 0,-1-13-1,1-6 0,2-9 2,-2-8-2,-1-11-1,0-3-3,-7-10-10,-5-6 1,-7-2-2,-13-2 11,-8 4 0,-12 6 2,-14 10-1,-10 11-1,-8 16-2,-3 13-16,0 11-23,9 13-39,8 13-96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4:55.4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268 190 109,'-7'-2'138,"2"0"-97,0-4 4,3 2-15,0 0 3,1 2-8,1 2-5,-2-2 136,2 0-145,-1 0 38,1-2-25,-3 2 0,2 0 1,-1 0-19,2 2 2,-1 0-7,1 0 0,-2 2 0,2-2-1,0 0 0,2 0 0,-1 0 0,1 0 1,-2-2 0,0 2 1,0-2-2,1-4 0,5-4-6,4-4 2,5-6 3,6-4 0,7 2 1,2 0 0,-1 6-1,1 4 0,-2 6 0,-5 6-1,0 6-11,-4 4 0,-3 8 1,-6 8 3,-8 6 9,-7 6 0,-8 6 0,-7 2-1,-8 0 0,1-1 0,-5-5 1,0-6-2,2-4-1,5-6-5,5-8 6,4-4 2,10-6 0,2-6 0,4 2 0,0-4-1,6-2-3,4 2 4,4-4 1,7 0-1,2 2-2,4 2 2,-1 0 0,-2 6-1,0 4-1,-4 4-2,-2 6-6,-3 6 4,-7 4 2,-4 8 4,-10 6-1,-7 2 1,-7 5 1,-5-1-1,-3-4-2,-6-8 2,4-8 3,-3-10 0,-1-10-3,3-8 1,-3-6 0,1-6-1,0-4 0,1 0 0,2 2-4,-2 6-24,1 10-84,-2 10-58</inkml:trace>
  <inkml:trace contextRef="#ctx0" brushRef="#br0" timeOffset="3792">279 1895 282,'-1'-3'87,"-2"-2"-37,0-1 5,2-1 9,1 3-10,-2 0-18,2 3-15,-1-1-2,1 0-1,-2 0-7,2-2-6,-2 1 0,1 2-1,-1-2-3,0 2-1,2-2 2,-1 0-1,-1-4 0,2 2 0,2-8-1,1 2-1,5-6 1,5 1-2,7-2 1,8 2 1,2 2 1,3 4-1,0 6 0,-2 4-2,-5 6-3,-6 6-3,-5 6 0,-8 4 6,-7 8 2,-10 10 1,-10 6-1,-7 7 0,-6 3-1,-4 0 1,-1 0 0,4-3 0,2-6 1,7-4-1,5-7 0,5-6 0,5-6 1,3-6-1,6-6 1,4-4-1,9-6 4,10-6-3,13-6-1,10-4 0,8-6 0,4 0 0,0-2 2,-6 4-4,-7 4 4,-9 3-2,-10 4 0,-9 3-9,-13 1-36,-6 12-81,-11 5-31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6:11.7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36 654 137,'0'-6'48,"-2"-2"12,0 0-36,0 0-14,2-2 4,0 0 23,2-2 2,-4-2 8,2 2 10,-1-2-6,-1 1-16,1 4-9,-1 0 1,-2 2-13,4 3-5,-3 1-2,3 2-5,-1 1-2,1 1-1,-2 3 1,1 9 3,-2 2 5,2 14 0,-1 9-1,1 8 1,-2 10-3,0 6 3,2 4-5,2 5 0,2-5-1,-2-4-1,2-8 0,0-8 0,1-12 0,-1-8-1,-1-10 1,-1-3 0,2-8 0,-3 0-1,0-5-9,0 0-21,-3-5-95,3 0-81</inkml:trace>
  <inkml:trace contextRef="#ctx0" brushRef="#br0" timeOffset="1316">1362 395 224,'6'-12'61,"-3"-4"-21,2 2-17,-2-2 17,4 0-10,1-2 1,0 4-2,1-2-7,-2 2 6,-1 6 1,-3 2-7,0 4 13,-6 2-35,2 6 0,-4 6 13,-5 10 3,-3 6-5,-3 10-7,2 6 0,0 2-1,6 0-3,2-1 0,6-5 2,7-2-1,4-6 0,2-6-1,7-6 0,7-6 0,2-8 1,5-8 0,5-2 0,-5-4-1,0 0-2,-7 2 2,-4 4-1,-6 6 1,-4 4 0,-3 4-2,-3 8 2,-2 8 0,-5 4 0,-1 8-1,-6 0 0,-5 3 1,-1-3 0,-6-6 2,-3-6-2,-4-4 0,-4-6 0,-3-4 0,-3-4 1,-1-4-1,4-4 1,0-6-1,6-2-5,2-4-13,5 0-29,5-2-70,6-4-87</inkml:trace>
  <inkml:trace contextRef="#ctx0" brushRef="#br0" timeOffset="1891">1531 281 384,'2'-26'125,"-2"0"-34,0 0-36,4-4-30,10 12-24,11 2 11,15 1-7,11 4-5,12-3 1,7 1 0,7 4 0,0 0 0,-5 1 1,-9 3-2,-15 2-1,-17 1 1,-16 0 0,-6 2-4,-9 0 3,-3 2-22,-1 4-20,-3 2-94,2 6-43</inkml:trace>
  <inkml:trace contextRef="#ctx0" brushRef="#br0" timeOffset="2450">3119 271 193,'-12'2'119,"2"-2"-76,0-4 13,1-2-20,3 2 15,1 2-1,0 0-9,0 0-14,2 0-9,-1 0 3,1 0-17,3 2 15,-2-2-10,1 0 6,-1-2-10,0-2-4,2-2 1,0-4-2,4-6-1,2-2 1,6-5-1,6-1 1,6 2-1,5 1 1,9-2 0,0 7 0,6 0 0,-1 8-1,1 4-1,-5 8 1,-3 6-6,-7 10-5,-10 6 9,-7 15 1,-12 9 1,-9 12 1,-9 8 0,-7 4-1,-3-2 2,-3-5-1,3-11 0,4-8-1,8-12 0,4-8 1,4-8 0,4-8-1,3-4 1,1-2 0,1-4-4,6-4 4,6-2 0,11 0 0,4-2 0,7 0 0,5 2 0,1 4 0,-1 6-1,0 8 1,-3 8 0,-5 8 0,-11 8-1,-9 8 1,-11 4 0,-11 2 0,-10 4 3,-8 1-3,-7-3 0,-5-10 1,-2-8 0,-1-10 4,1-12 3,5-12 2,2-6-6,6-6-2,4-4-2,7-4 1,-2 2-2,3 2-11,-4 10-60,-80 46-128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1:38.5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0 214 264,'2'0'35,"3"-2"-23,0-2 8,0 0 17,1 2-15,1 0-1,2 2-11,-1 0 5,2 2-13,1 2 7,0 2-5,2 0 3,4 2 2,0 0 11,3 0-10,2 4-3,-1-2-3,4 3 2,2-2-2,0 4-4,0-4 0,-1-1 3,1-2-3,-2 0 1,-2-3-3,3-4 9,-1 2-8,-1-3 1,2-4 0,-1-1-1,0-3 1,-1 0 0,-3-2 0,-1 2 3,-3 1-3,0-2 0,-2 3 0,2 3 0,2-1 0,1 1 0,3 6-2,1 1 7,3-1-7,-2 5 2,0 0 0,1 2 0,-2 1 0,-4 0 0,0-1 0,-3 2 2,-2 1-5,-2-3 3,3-1 0,32 8 2,-37-17-2,2-2 0,-2 2-1,2-2 6,12-4-8,-2-2 3,-1-2 0,-2-1 1,0-3-1,-4 3 0,-1-6-1,-1 3 5,2-2-5,-1 5 1,2-2 0,3 5 2,-1 2-1,3 2 1,2 2-1,-1 2 8,-1 2-11,0 2 2,-4 2 0,-1 2 0,-2 1 0,-2-2 0,0 4-1,2-2 5,1 0-6,0-1 2,3-2 0,2-2 3,4 0-3,2-4 0,3 1 0,-2-2 3,-2-2-4,-4-1 1,-2 0 0,-4 1 4,3-4-4,1-1 0,0 1-1,2-2 5,1 0-6,2-2 2,0 1 0,0 0 1,-2 2-1,1 0 0,-3 2-1,-2 2 3,-2 2-5,-2 2 3,-2 2 0,0 0 0,1 2 0,1 2 0,-2-2 0,2 2 2,2 2-3,0-2 1,1 2 0,0-2-1,1 1 1,-1-2 0,0-3 0,-1 0 5,-4 0-9,3-4 4,-4 0 0,-1-2 3,2-2-3,-1 0 0,1-2-1,-1-2 6,0 2-6,1-2 1,-1 2 0,0 0 2,-2 0-1,3 2 0,-1-2-1,1 4 7,2 0-9,0 2 2,0 2 0,-1 0-1,-3 0 1,1 2 0,-2 2-1,2-2 5,1 0-6,5 4 2,6 0 0,3 2-2,5 0 3,2 2-1,1 0 0,4-2 3,-1 1-4,1-6 1,0 1 0,-3 0 4,-3-4 3,-4 0 18,-6-2 12,-1 0-36,-3-4 20,-5 0-17,1-2-1,1-2 6,-3 0-9,-2-4 0,3-4 0,-1-4 2,4 0-5,0-4 3,1 2-2,-1 0-2,-2 2 4,-2 4 0,-1 2-2,-3 3-17,-5 6 17,-1 3-80,-6 4-37,-5 2 17</inkml:trace>
  <inkml:trace contextRef="#ctx0" brushRef="#br0" timeOffset="2115">1598 457 336,'2'-10'64,"1"-2"0,0-2-9,0 4 27,1 0-35,-1 4-24,-3 1-21,2 4 7,-4 1-13,2 0 4,0 1 0,-1 4-3,1 4 3,0 4 0,0 3-1,0 4 6,-2 4-6,1 0 1,-2 6 0,2-2 0,-2 2 1,3-2-1,-2-2 0,2-6 3,0-4-4,2-2 1,-1-6 0,1-2 1,-1-2 0,-1-1-1,3-2 0,-2-1 7,1-4-7,2-4 0,3-2 0,2-4-1,3-8 1,2-2 0,3-2-2,2-4-3,0 2 3,1 2 2,-1 4 0,-4 8-1,-4 4 1,-1 4 0,-1 6-2,-2 2 0,-1 4-2,3 6 4,-2 4 0,-1 6 2,1 4-2,-2 4 0,0 2-2,-2 2 7,2-4-8,0 0 3,-1-3 0,1-8-2,0-2 2,0-5-48,-1-4-68,5-6-129</inkml:trace>
  <inkml:trace contextRef="#ctx0" brushRef="#br0" timeOffset="2709">2041 703 392,'-4'-4'79,"4"-2"-30,7-2-35,3-2 38,7 5-11,3-2-28,7 1-4,1 2-9,4 0 11,-2 4-14,2-2 3,-5 2 0,-3-2-6,-2 2 6,-2 0-30,-1-4-48,-6 1-82</inkml:trace>
  <inkml:trace contextRef="#ctx0" brushRef="#br0" timeOffset="2934">2218 557 411,'-3'4'92,"3"-4"-85,3 0-5,2 2 40,3 4-12,2 4-13,0 0-4,2 6-12,-1 0 0,0 4-1,-3 4 6,1-1-8,-2-4 2,-3 3 0,1-1 0,-1-1 0,-3-2-23,1 0-68,-1-2-60</inkml:trace>
  <inkml:trace contextRef="#ctx0" brushRef="#br0" timeOffset="3213">2462 563 371,'5'-12'90,"0"-2"-17,0 2-7,0 2-10,-2 4-18,0 0-29,0 4 6,-2 0-15,-1 4-1,0 0-2,3 6 3,-1 4 0,-1 6 0,-1 6 4,0 6-6,-1 2 2,-4 4-15,1 4-5,0-1-36,-3-3-83,1-4-123</inkml:trace>
  <inkml:trace contextRef="#ctx0" brushRef="#br0" timeOffset="3684">2933 431 450,'-4'-6'67,"3"0"-35,2-2 3,2 4 12,1 1-15,3 2-32,3-1 9,1 4-9,2 3 0,-2 6 0,3 3 8,1 2-3,0 4 4,2 4-7,1 2 9,0 2-12,1 2 1,-1-4 0,-3 0 3,-2-2-3,-3-2-4,-1-1 0,-7-2-38,-4-1-31,-8 3-123</inkml:trace>
  <inkml:trace contextRef="#ctx0" brushRef="#br0" timeOffset="3955">2928 742 348,'0'-9'134,"7"-4"-78,8-4-33,10-1 29,7 3-23,6 1-22,5-3 4,-1 5-11,-1 0 0,-5 0-1,-6 2 6,-7 0-12,-6-2 7,-3 0-6,-6 2 4,-1-2 2,-1 2 0,0 2-1,-3 0 8,0 2 7,-1 2-11,0 2 1,-2 2-5,0 0 1,0 2 0,1 2-4,-1 6 9,0 2-7,-1 6 2,-1 4 0,0 2 0,0 2 0,1 0 0,2 1-2,-1-4-4,0-2-7,0-3-67,0-7-31,-3-3-35</inkml:trace>
  <inkml:trace contextRef="#ctx0" brushRef="#br0" timeOffset="4327">3381 487 157,'5'-20'381,"-2"6"-309,1 0-72,-1 1 4,2 8-12,0 5-25,1 4-105</inkml:trace>
  <inkml:trace contextRef="#ctx0" brushRef="#br0" timeOffset="4478">3502 463 450,'-2'-2'144,"-2"-2"-81,3-2-59,2-2 11,-1 6-10,4 4 2,1 0-7,0 4 0,1 2 1,1 4 2,-1 4-3,-2 0 0,1 2 3,-3 2-4,1 0 1,0 0 0,1 2 2,-3-4-2,3-1 0,-2-4-2,-1-3 6,1-4-5,-1-2 1,-1-1 0,2-3 4,-2-3-3,0-5 2,4-2-6,0-5 6,5-6-8,-1-3 5,4 2 0,-2 2 0,0 2 0,-1 8 0,-2 2 0,-1 4 0,-2 4-5,3 2 5,0-2 0,0 4 0,0 0 0,-1 0 0,1 2 0,-3-2 2,0 0-3,-1 0 1,-1-4 0,-2 2 3,0-4-3,2-2 0,3-4-1,2-4-12,6-4 12,3-4-4,3-2 5,1 2 2,-1 1 5,-6 4 5,-3 7-8,-5 4 4,0 6-11,-2 4 3,2 4 0,0 8 0,0 4 0,-1 4 0,-3 2 0,2-2 0,-1-4-7,0-2-9,1-4-61,1-4-59,-3-4-41</inkml:trace>
  <inkml:trace contextRef="#ctx0" brushRef="#br0" timeOffset="5085">3929 533 379,'8'-8'134,"-2"0"-38,-2 0-78,3 2-9,2 4 32,-1 0-29,2 0-11,0 2 7,0 2-8,1 0 0,1 0-1,2-2 8,1 0-10,0-2 3,-3-2-3,-1-4-1,-3-2-13,-2-4-16,-5-2 4,-1 0-1,-1 0 27,-5 3 3,2 8-10,-1 1 8,-4 6-1,1 5 3,-1 8-2,-1-1 3,4 4-3,1 0 2,1-2 0,6-2 2,1-2-2,4-4 0,5-4-1,1-2-13,1-6 1,1-4 1,-1-6 12,3-4-1,0-4 2,4-4 4,3-3 10,1 4 1,0-1 23,1 5-22,-2 7-15,-2 6 8,0 6-10,43 30 2,-60-19-2,-2 3 7,-1 2-7,-2 1 0,-3 14 0,-4 5 5,-9-2-5,-5 0 0,-4-2 0,-3-2-5,-4-4 5,4-4-121,4-4-196</inkml:trace>
  <inkml:trace contextRef="#ctx0" brushRef="#br0" timeOffset="5665">4579 491 670,'27'-16'79,"-9"0"-42,-10-2-37,-4 6 0,-6 14-116,-14 8-281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25.70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661 299 136,'17'-22'29,"-3"-3"-20,2 3 9,-3-2 0,-1 4-5,-1-2 7,-2 4 9,-1-2-4,1 2-3,-1-2 7,0 4 12,-2-2 3,-3 2-2,0 4 20,-3 0-15,0 4-11,-2 4-22,2 2-3,-1 2-11,-1 0-3,1 4 3,-3 3 3,-6 8 1,-5 7-2,-7 4-1,-6 6 2,-9 4 1,-5 2-4,-7 2 2,-6 4-1,-6 0 1,-11 6-2,-9 0 0,0-1 0,6-5 0,13-6 0,15-8 0,19-10-1,13-6 0,8-4-3,5-2-11,4 0-29,1 1-36,2 2-47,6 1-93</inkml:trace>
  <inkml:trace contextRef="#ctx0" brushRef="#br0" timeOffset="1207">127 248 179,'0'-12'107,"0"-2"-40,-4 2-15,1-2-16,-1 2-5,1 2-1,-1 4 7,1 0-18,2 4-12,1 2-7,-3 0-5,6 4 5,-3 8 3,0 4 18,-3 8-5,0 8-2,-5 6-3,2 4-2,-1 5-4,2-1 0,0 0-4,5-2 2,0-2-2,1-8 0,1-1 1,0-10-2,-2-5-1,0-4 1,-2-6 1,2 2 0,0-1-1,2 3 1,1 2 0,7 4 1,5 4 1,7 0-1,9 2-1,7 0 0,5 0-1,4-4 0,-1 0-1,-4 0-20,-9-2-82,-14 4-160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01.81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3922 316,'0'-7'122,"-4"-3"-23,1-4-15,0 0-39,-3 2 12,3 2-15,2 0-12,-1 4-17,2 0-12,0 4-1,3 2-2,12-2 2,14 0 0,12 0 0,13 0 0,4 2 0,-3 2-5,-8 0-1,-12 2-7,-10-2-5,-9 2-12,-8-2 13,-5 0 6,-3 0-34,-5-2-97,2-2-66</inkml:trace>
  <inkml:trace contextRef="#ctx0" brushRef="#br0" timeOffset="289">444 3688 426,'3'-14'118,"-3"-1"-41,-1 1-42,-1 2 15,1 6-12,1 2-26,-2 1-12,2 6-3,2 1-1,-1 3 4,4 10 2,3 9-1,2 6 8,2 12-8,1 4 8,0 4-7,-2 2-1,-1-2 0,-3-7 0,-2-5-1,-2-6 2,-1-6-4,-2-6 1,0-2-14,0-4-19,-2-4-34,1 2-96</inkml:trace>
  <inkml:trace contextRef="#ctx0" brushRef="#br0" timeOffset="1039">1960 3706 443,'5'-11'127,"0"-3"-55,0-6-35,-2 6 8,0 1-5,1 3-22,-2 5-18,-1 6-7,4 6 7,2 8 0,1 12 1,3 17 1,-5 10 5,-1 12-3,0 8 0,-4 5-4,3-5 1,1-6-1,2-8 0,-2-12 0,-2-8-23,-1-12-20,-2-8-18,-5-6-64,-7-4-192</inkml:trace>
  <inkml:trace contextRef="#ctx0" brushRef="#br0" timeOffset="2016">2401 71 167,'-13'4'91,"2"-4"-28,1-4-54,4-4 39,1 2-21,-1-2 27,0 2-19,1 0-2,2 0-12,1 2 8,-1-2-1,3 4-9,-2 0-13,0 0-2,1 0 3,-1 2-5,2 0-1,0 0-2,2 0-1,-1 0-6,4 0 8,4 0 0,11 0 2,10 0-2,10 0 4,9-4-1,4 2-3,2 0 1,-3-2-1,-4 4 0,76 10-1,-107-8 1,-2 2-1,-2 2 0,0 0-1,12 4-3,-3 2 3,-3 2-5,-4 0 1,-3 3 1,-6 1 4,2 1 1,-2 5 0,-1 2 0,-1 6 0,-2 5 0,0 5 0,-2 4 0,-2 6 1,2 6-1,0 8 0,4 2 1,0 9-1,2 9 0,-2 8 1,0 9-1,-2 3 0,-4 2 0,0 0 1,-1 1-1,0-3 0,1 2 0,1 3 1,1-1 0,3 0 0,0 6-1,0 0 1,1 9-2,-1 5 2,2 3 2,0-7-3,0-2 0,2-8 1,-4-9-1,-3-7-2,-3-5 2,-6-5 1,-3-6-1,-2-4 2,-3-6-5,0-2 6,4-1-4,-1-5 2,3 0 4,2-2-4,1 1 7,1-1-4,-1 4-2,-1-2-2,2 2 1,-2-6 2,0-4-3,1-8 0,2-7 2,-1-11-1,2-6 0,1-8 1,1-4-2,2-2 1,1-4 2,0-4-1,1 0-1,1-2 7,-2-2 1,1 0 5,-1-2 0,0 2 2,0 0 4,-1-2-8,1 2 2,0 0-8,0 0-6,-2-2 5,2 4-4,0-2-1,-3 0 0,-5 0-1,-11 4 0,-11 4 2,-8 2-1,-11 2 1,-5 2-1,-2 2 0,-2 0 0,-1 0 2,-2-2-2,10-2 0,2-4 1,9-4 0,10-4-1,10 0 0,5-2 2,9 0-4,2-2-10,2 4-23,1 0-36,-4 2-123,-7 4-96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05.7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846 452 258,'12'-4'75,"-2"-4"-48,-3-2-13,-1 0 27,-1-2 39,0 2-18,1 0-41,0-3 4,-3 2 3,0 1-10,-3-2-4,-2 2-14,-6-1-3,-9 2 1,-11 4 2,-12 4 2,-10 7-2,-7 3 2,2 12-2,3 3 0,9 8 6,10 6-4,4 8 3,9 4-1,8 2 0,9 2-1,9 3-1,10-3-2,7-4 2,5-4 2,7-8-4,0-6-4,2-8-2,-3-8-16,-5-9-20,2-3-98,-1-13-155</inkml:trace>
  <inkml:trace contextRef="#ctx0" brushRef="#br0" timeOffset="378">1261 717 489,'6'-3'133,"-6"-2"-76,-2-5 0,-2 2-13,3 6-34,1 2-10,-2 7-7,2 11 7,0 17 0,2 17 2,3 20 0,2 14-2,3 7-2,-3 1-21,-3-4-35,-5-2-28,-8-2-203</inkml:trace>
  <inkml:trace contextRef="#ctx0" brushRef="#br0" timeOffset="954">968 2299 247,'20'-26'59,"-7"0"24,-6-7-35,-5 4 13,-8 0 15,-2 5-50,-2 2-9,-8 6-14,-6 4 8,-4 8-3,-4 6-2,0 8 2,2 9 2,4 8 0,4 7-1,5 9-4,7 3 0,4 4 0,7 2-2,8 2 4,5-2-5,8-6-2,8-6-1,5-5-16,6-12-42,3-9-100,4-9-120</inkml:trace>
  <inkml:trace contextRef="#ctx0" brushRef="#br0" timeOffset="1246">1257 2371 341,'4'-8'68,"2"0"-41,0-6-13,4-2 9,2 2 59,3 4-56,2 0-22,0 4-4,1 4 0,-1 4-1,0 4-4,-4 8 1,-3 6 1,-7 8 3,-6 10 0,-10 8 4,-7 10 1,-5 7-4,-6 1 2,3-2-3,5-4 1,4-10-1,7-10 0,5-12-1,4-8-1,3-8 2,3-4 8,6-6-2,6-4-1,7-1 1,6-4-1,4-3-2,1 0 2,6 0-4,3 0 0,3 2-1,-5 6-4,-2 2 1,-6 4-31,-12 4-39,-8 4-58,-4 0-46</inkml:trace>
  <inkml:trace contextRef="#ctx0" brushRef="#br0" timeOffset="2093">1051 3959 381,'2'-14'86,"-2"-6"-16,0-2-32,0 0 20,-2 0-29,1 4-3,-5 0-1,-2 4-22,-4 4-3,-6 6-1,-7 8 0,-8 8 1,-6 12 0,-2 10 0,-3 10 0,4 12 2,7 6 0,7 13-1,11 3-1,12-4 5,9-4-5,15-12 0,6-16 0,8-11 1,6-15-1,8-9-5,2-8-8,1-9-15,-1-5-6,-8-1-75,-9 0-57</inkml:trace>
  <inkml:trace contextRef="#ctx0" brushRef="#br0" timeOffset="2480">1258 4482 261,'-7'-4'178,"3"-6"-75,1-5-59,3-6-9,-3 2-2,6 1-19,0 1-6,5 3-8,2 0 0,8 4-1,6 4 0,4 0 2,2 6-1,-1 6 0,-4 2-2,-3 2 1,-8 6-2,-1 0 1,-9 4-2,-5 0 4,-9 6 0,-9 1 1,-6-1 1,-6 2 0,-4-4-2,1-4 0,7-4 0,5-4 3,8-4-3,4-4 2,7-2 0,3-2 0,0-2-2,7 0 0,3 0 0,4-2 0,6 0 0,3 2 2,4 2-2,-1 2-1,-2 4 1,1 4 1,0 2-1,-3 6 0,-2 6-1,-3 4 0,-5 6 1,-9 4-1,-6 2 1,-11 3 1,-10-3-1,-7-2 0,-3-6 1,-4-6-1,1-8 8,4-8 1,4-8-2,6-6-4,5-4-2,1-6-1,4-2-13,-3-4-28,0-2-103,-11 2-114</inkml:trace>
  <inkml:trace contextRef="#ctx0" brushRef="#br0" timeOffset="3672">622 113 177,'25'4'49,"-4"-2"-42,-2-2 17,-4-4 13,-5 2 12,0-2 11,0 2-5,-3-2-2,-4-2 12,2 0-30,-3-2 1,0 0-24,-2 0 2,0-2-14,-2 2-1,0-2 0,-1 4-3,-2 0 4,-3 0 0,-4 0-2,-1 2 2,-6 0-1,-4 0 2,-7 6 0,-8 0 2,-1 6-3,-7 2-2,0 6-1,1 0 1,3 4 0,3 2 1,6 0 0,6 2-2,2 2 1,3 0 2,4 3-1,0 2-1,-1 4 0,3 1-1,2 2 3,1 4-1,-1 2 1,3 4-1,1 4 1,-2 5 0,5-2 1,2 8 0,4 1-1,2 8 2,3 6-2,-1 8 1,1 7 0,-1 1 0,0-2 0,-1-2 0,3 1 1,-2-3 0,1-4 0,0-2-1,-1-2-1,1-1 1,-2-3 0,-1 2-1,-2 0 2,-1 4 2,-3 5-1,0 7-3,-3 10 2,-1 7 1,1 3 0,0 0-3,1 2 1,0-5 1,4-5-1,-2-2 0,3-4 2,0-3-2,2-3 0,0 0 0,0 3 1,-1-3-1,-4 6 0,1 2 5,0-1-1,1-1-3,-3-2 0,6-8-1,0-3 1,2-5 0,2-6-1,-1-6 1,-2-7 0,1-12 4,-2-7 3,-2-7-6,-1-9-2,-1-4 1,1-2 1,-2-4-2,2-2 0,-1-4 0,1 0 0,-1-2 0,1-2 0,2-2 0,1-2-1,-2 0 3,4-2-3,-2-2 1,1 2 0,-1-2 0,2 0 1,-4 0 3,4 0-5,-4 0 3,2-2-1,2 2 2,-2 0-3,0 0 1,5-2-1,9-2 0,9-2-1,14-2 0,20-2-1,12 2 0,14-2 0,12-2 1,9 2-1,-3 2-1,-5 0-5,-17 4-9,-23 4 5,-22 0 10,-23 0-33,-15 0-31,-10-2-33,-7 2-119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3:56.5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5 619 347,'2'-4'79,"-2"0"-23,0-2-20,-2 4 3,0 2 16,2 0-25,-1 0-14,1-2-6,-2 4 2,4-2-2,-4 0 1,4 0-3,1 2 4,5-2 5,13 0-4,16-2-6,11-4-4,14 0-1,6-4-1,1 2-1,-8 0 0,-9 0 0,-13 4 1,-13 2-1,-10 2-1,-10 0 1,-4 2-5,-4-2-7,2 0-13,-3 2-15,-3 2-24,2 2-66,-5 2-88</inkml:trace>
  <inkml:trace contextRef="#ctx0" brushRef="#br0" timeOffset="367">678 515 426,'-8'-4'88,"3"-6"-15,4-6-38,1-6-22,6 4 14,6 0-11,5-4-7,4 4-8,4 2 0,4 6-1,-1 2 0,0 8 0,0 8-2,-5 6-2,-5 8 4,-4 11-2,-11 12 2,-10 7 0,-10 8-1,-9 6-1,-7 6 0,-4 1 0,0-7 1,5-8 1,7-14-1,8-12-2,7-12 1,5-8 2,3-6 1,2-6-1,2 0 5,0-1 6,3-4-4,8-4 5,7-4-12,9-3 4,6-2-4,2 2 0,-6 2 0,-2 2 0,-6 4 0,-3 4-4,-3 0-18,-5 4-5,-1 4-21,-2 0-46,-3 0-26,3 2-108</inkml:trace>
  <inkml:trace contextRef="#ctx0" brushRef="#br0" timeOffset="833">1323 491 428,'-13'-20'102,"-3"-2"-49,0 0-3,3 2-15,0 7-3,-1 4-24,3 4-8,2 5 0,0 9-2,-4 9 2,6 10 0,-4 8-1,1 8 1,3 6 0,6 0 1,1 0-1,1 0-3,6-1 2,3-5-5,5-6 0,4-8-1,6-10-14,5-6-22,2-8-67,-2-8-59</inkml:trace>
  <inkml:trace contextRef="#ctx0" brushRef="#br0" timeOffset="1108">1526 696 475,'7'-3'116,"-4"-1"-50,-2-2-28,-1-2-18,-1 6 2,1 4-22,-2 1-5,2 5 2,-1 10 3,1 14 1,1 14 0,1 16 0,1 6 1,-1 6-2,0-6-5,1-6-6,-3-7-16,0-11-15,3-8-39,-3-4-105</inkml:trace>
  <inkml:trace contextRef="#ctx0" brushRef="#br0" timeOffset="2172">1670 930 334,'-9'2'62,"2"-4"1,3-2 1,2 2 8,0-2-26,-1 4-14,1-2-6,2 0 3,-1 0-2,1 2-5,0 0-4,0 0-12,0 2-3,0-2-3,0 0 2,4 0-2,6-2 5,14-4-1,14-6-2,16-2-2,6-4 2,3-2-3,-1 4 2,-8 0-2,-12 4-8,-6 2 5,-6 0-6,-8 2-4,-8 1-5,-5 4-2,-5 3-3,-4-2-22,-4 2-121,-5 0-106</inkml:trace>
  <inkml:trace contextRef="#ctx0" brushRef="#br0" timeOffset="2523">1935 561 492,'-12'-14'103,"4"4"-45,2 0-30,0 4-9,6 6-19,0 0-6,3 8 4,-2 6 2,4 10 1,-2 12 2,1 18 1,-3 12 1,1 15-2,-2-1-3,0 2 2,1-6 0,3-11-2,-1-11 0,-1-4-3,-2-8-19,-2-6-33,-3-2-105,0-6-200</inkml:trace>
  <inkml:trace contextRef="#ctx0" brushRef="#br0" timeOffset="3894">2668 92 319,'6'-22'138,"-3"2"-33,-3 0-61,-2 4-20,-1 6 4,2 6-5,-1 4-23,1 0-5,-2 8-1,0 6 6,-2 10 1,-2 10 1,-1 14-1,-5 10 1,1 14 7,-5 14 2,1 17-8,-3 17-2,2 17 0,4 1 2,7-6-3,2-13 0,11-19-1,3-24 1,3-16 2,2-14-2,3-14 2,4-11 0,5-14-2,5-10-3,5-12-2,0-9-4,-6-12 5,-3-6-12,-11-6 6,-13-4 9,-11 2 1,-13 4 0,-12 7 1,-6 9-1,-7 12-2,-3 14-2,5 15-9,3 8-9,6 13-62,8 7-42,9 1-26</inkml:trace>
  <inkml:trace contextRef="#ctx0" brushRef="#br0" timeOffset="4447">3080 543 515,'-9'-32'101,"-1"0"-50,0 0-38,0 10 6,0 9-4,4 6-15,-3 3-1,-1 8-1,-6 12 1,-4 10 1,-7 14 0,-1 10-1,1 8 1,3 7 0,11 3 0,5 2-2,8-6 1,6-6-6,9-8-3,9-12-2,7-16-10,10-8-24,5-5-87,8-16-62</inkml:trace>
  <inkml:trace contextRef="#ctx0" brushRef="#br0" timeOffset="4732">3245 886 187,'5'-10'211,"2"-2"-147,1-4-10,-1-4-25,3 0 28,0 2-24,2 0 5,1 1-38,0 8-1,1 0-2,3 8-6,-2 5-3,0 10-4,-2 12-2,-3 14 6,-7 12 9,-4 12-5,-9 6 8,-4 3 0,-4-8 1,0-2 0,-1-11-2,1-8 2,5-10 0,2-8-1,4-8 0,4-8 0,3-4 3,6-6 12,4-6 1,8 0-5,9-6-7,9-4 1,5 0-4,0 0 1,1 0-1,-2 4-1,-3 0 0,-5 4 2,-9 0 1,-6 4-3,-9 2 3,-4 2-3,-4 0-5,-3 0-12,2 0-39,-2 0-81</inkml:trace>
  <inkml:trace contextRef="#ctx0" brushRef="#br0" timeOffset="5562">3969 816 237,'-10'4'127,"1"-4"-106,2-2 26,1-4 1,3 2 41,-2 0-24,0 0-28,1 0-8,1 0 0,0-1 0,1 4-6,2-1-10,-2 0-5,2 2-1,0 0 1,0 0-5,0 2-1,2-2-2,-2 0-1,5-2 1,5 0 0,9-5 0,9 3-1,9-1 1,6-4 0,5 1 1,1 1-1,-1-4 0,0 4 0,-7-5-1,-4 3 1,-7 0 0,-8 3-1,-11 2 0,-2 1-1,-4 2-4,-2 1-7,-1 0-8,-2 0-12,2 0-4,-2 0-23,0 0-13,1 0-47,-1 1-16,-7 2-7</inkml:trace>
  <inkml:trace contextRef="#ctx0" brushRef="#br0" timeOffset="6013">4141 515 286,'-7'-8'172,"1"2"-81,1 0-51,0 0-33,3 6-7,2 0-3,0 8 3,0 8 5,2 8 8,-4 14 1,0 16-1,0 10-2,1 8-9,-1 9-1,4-1 3,1-4-1,2-10 0,2-13-2,-2-15-1,0-12 1,2-8-1,-4-6-8,1-4-26,0 0-44,-1-4-96</inkml:trace>
  <inkml:trace contextRef="#ctx0" brushRef="#br0" timeOffset="8193">4798 427 297,'-9'2'36,"3"-2"1,1-4 1,1 2 20,3 0 5,-1 2-15,2-2-15,-2-2-10,0 1 5,-1 0-13,0-1-4,-2-3-5,0 2-2,-2 1-2,3-2 1,0-1 1,1 2 0,1-5-2,4-3-2,2 0-2,5-5 0,6-1 1,7 3 0,0 2-2,2 6-6,4 6 8,-5 6-4,-3 8-5,-2 12 4,-8 8 3,-6 13 3,-13 10 0,-9 14 0,-11 5 0,-7 10 1,-8 3-1,2 1 0,2-4-1,4-12 1,5-12 0,10-14-3,6-18 1,5-10 0,4-10 2,6-3 1,0-7 0,6-2 1,7-6 3,9-5-3,13-4-2,8-4-1,9 1 1,0 3 0,0 4 0,-6 1 0,-5 6 1,-6 2-1,-11 4-1,-7 2-9,-8 2-7,-6 0-7,-3 0-13,0 0-31,-3 0 17,-1 2-11,1-2-61</inkml:trace>
  <inkml:trace contextRef="#ctx0" brushRef="#br0" timeOffset="8835">5398 393 420,'11'-31'108,"-1"-1"-18,-5 0-55,-3 5-8,-4 2-1,0 7-11,-5 6-15,-6 4-1,-1 6-2,-7 8 2,-3 8 0,-5 12-1,1 11 1,-1 6 1,6 8 0,5 5-1,7 0 1,7 0 0,5-2-1,8-6 0,4-5-2,7-10 0,5-8-1,7-11 2,3-6-3,2-11-2,1-6-6,-1-5-1,-7-3-41,-3 2-61,-7 1-67</inkml:trace>
  <inkml:trace contextRef="#ctx0" brushRef="#br0" timeOffset="9225">5690 719 417,'-10'3'109,"4"-6"-52,2-1-18,1 3-17,3 1 13,0-3-19,0 2-16,0 1 2,0-3 4,0 6 0,0-3 2,-2 1-8,2-1 3,0 0-3,0 0 1,-1 0-1,1-1 4,0 1-4,-2-3 1,2-3 1,0 1-1,2-5 2,4-3-3,8-3 1,4-4-3,7 2 2,5-2-1,1 4 1,3 4 0,-3 6-5,-2 4-4,-4 6-1,-3 6-3,-5 6 1,-10 8 9,-9 6-5,-10 6 8,-10 9 2,-4 3-2,-6 2-3,-1 0-5,2-6-1,5-8 1,4-10-1,5-10 8,6-10 1,5-6 7,5-2 2,-1-6 7,4-2-4,3-2-8,1-4-4,4-2 0,6 2-2,4 4 1,3 2-3,1 6 4,0 6-5,0 6-1,-4 4-2,-2 8 4,-1 4 3,-2 6-1,-5 2 2,-1 5-3,-6-1 2,-5 2-4,-6-2 0,-4-4 1,-6-4 1,-9-6 3,-9-4 0,-3-6 2,-8-6 0,-3-6-2,-3-4 3,2-8-2,5-2 7,2 0-7,9-4-1,8 4 0,7 2-1,7 2-26,7 8-205,6 0 0</inkml:trace>
  <inkml:trace contextRef="#ctx0" brushRef="#br0" timeOffset="10130">6310 525 458,'-10'2'130,"0"-4"-56,1-4-31,5-2-7,1 4 8,-1 0-9,4 0-28,0 2-7,0 0-4,4 2 0,7-4 3,11 0 0,7-4-4,7 2-4,2 0-2,-1 2 0,-6 2-2,-8 2-10,-5 2-24,-4 2-20,-7 2-45,-3 6 8,-8 2-51</inkml:trace>
  <inkml:trace contextRef="#ctx0" brushRef="#br0" timeOffset="10410">6347 728 303,'-7'16'176,"2"-5"-145,3-4 22,1-9-12,2 2 21,-1 0-18,3 0-29,4-2-6,5-1 10,4 2-10,3-3-5,6-2-4,2-1 2,0 2-2,3-2-6,-3 0-19,-3 3-12,-2 1-29,-3 3-98,-6 3-58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4:07.27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126 68 453,'0'-11'83,"-3"-3"-1,3-1-47,-1 1-17,1 7 11,0 3-1,0 1-28,-2 3-2,-1 3-8,-2 4 9,-3 9 2,-6 8 0,-2 6-1,-1 9 0,1 3 0,0 2 1,6 0-1,1 0 0,5 2 0,2-3 1,2-3-1,3-3-1,4 0 1,3-5 0,4-4-1,4-2-5,4-8 5,4-6 1,3-4-1,3-6 2,1-6-2,0-6 5,1-6-3,-1-6 1,-4-7-2,-6 0 2,-1-3 0,-5-2-2,-4-5 0,-3-1 0,-4 0 0,1-2 0,-7 0 1,-1 4 2,-5 6 3,0 6 0,-3 5-5,-1 6 0,-3 7-1,0 6-15,-7 9 1,-3 10-25,-8 9-54,-7 10-222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11.1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85 54 329,'-7'-4'62,"1"-4"-23,-1-4-8,4 2 21,-1 2 1,1 2-35,1 2-12,2 2-6,0 2 0,0 0 0,0 0 0,2 2-2,-1-2-4,2 2 6,4 2 1,12-2 7,7 2-5,15 0-2,9-2 0,8 2-1,4-2 0,2 4 0,-6-2 1,-3 0 0,-8 2 1,-10-2-2,-14-2 0,-8 2 0,-6-4 0,-8 2-5,1 0 4,0 2-1,1 2-1,1 2 2,-3 6 0,2 2 2,0 6-1,3 4 1,-2 4-1,3 5 0,2 2 2,-1 8-2,0 3 0,1 8 0,-1 6 0,-1 6 0,1 9 1,-1 10 0,-2 18-1,-2 9 4,-3 9-2,-3 5 1,-2-2 0,-1-1 3,0-5 0,1-2-3,0-3-2,2-1 0,-2-2 0,-2-2-1,-1 5 0,-6 9 0,-4 2 1,-5 1 2,-4-1-3,-2-6 1,3-10-1,1-9 0,3-5 0,4-6 0,2-6 0,8-5 1,3-5-1,3-4 1,2-6-2,0-4 1,-1-7 0,-1-6 0,-2-2 1,0-7 3,-3 0-2,2-2 1,-2 0-1,1 1 1,1-4-2,0 6 3,1-2-1,-1 2 0,4-1 4,1 0-1,-2 0-1,0 2 0,2-2-1,-3 4 1,-2 2-3,0 0-1,-1-1-1,0-1 1,5-4 1,2 0-2,5-6 5,0-2-3,2-4 0,2 0-2,-1-2 1,-3 0 1,1 1-1,-4-2 0,-1 2-1,-2-3 3,-2 2-3,-1-6 1,2 0-1,-3-6 0,2 2 3,2-4-1,0 0-2,2-2 0,2 0 0,-3-2 1,1-2 0,-1-4 0,-1 2 2,0-2-1,-1-2 5,1 0 2,0 2-4,0 0-5,0 0 2,0 0-2,0 0-2,-2 0 2,2 0 0,0 0-1,0 2 1,-5 0 0,-5 2 0,-11 0 1,-8 6-1,-10-2 0,-3 4 0,0-2-1,-1 4 1,0-4 1,2 4-1,2-6-2,7 2-15,10-4-20,9-2-26,8-2-36,12-4-57</inkml:trace>
  <inkml:trace contextRef="#ctx0" brushRef="#br0" timeOffset="1597">1386 2258 345,'-3'2'103,"-1"-2"-25,3-6-19,1 0-8,1 2-27,3 0-16,6-3-8,4 2 0,7-1 0,4 3 0,2 3-3,0 3-18,-4 1-50,-3 3-68,-8 4-22</inkml:trace>
  <inkml:trace contextRef="#ctx0" brushRef="#br0" timeOffset="1798">1402 2452 301,'-12'28'66,"5"-8"-64,3-12 35,7-8 55,0 2 11,5-4-56,9-3-35,4 0-10,10-3 0,2 3-2,0 0-9,-1 5-53,-5 0-99,-2 5-98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32.28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149 255 294,'7'-22'144,"-3"-3"-45,0 3-10,-4 0-46,-2 6-2,0 4-9,-1 2-3,2 6-5,-3 0-17,2 4-7,-1 8 0,-4 6 3,-4 12 1,-3 12-2,-3 10-1,0 9-1,1 3 0,1 0 0,5 0 0,2-6-13,-1-3-11,5-8-6,-1-4-21,-2-9-47,0-4-140</inkml:trace>
  <inkml:trace contextRef="#ctx0" brushRef="#br0" timeOffset="327">591 261 403,'22'-32'21,"-5"1"-1,-4 3-19,-3 4 1,-1 2 4,-2 0 19,-4 0 32,-3 2-32,0 2-2,-2 4-7,-1 4-9,-1 2 0,1 4 1,-2 0 3,-3 4-6,-4 0-1,-3 6 1,-4 6 5,-5 8-2,-5 6 4,-1 10 0,-1 6-2,0 11-3,4 5-1,4 4-2,7 4 0,6 0 0,6 2 0,5 2 1,5-3-2,2-5-2,-1-4 1,-2-8-2,-5-6 0,-5-4-1,-7-4 0,-6-1 1,-4-3-1,-5-2-3,1-4-16,-1-2-12,4-4-27,1-4-91,3-4-61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13.55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1479 422 263,'3'-4'68,"4"-5"-30,-3 0 4,0-4 20,-1 1 26,-1 2-37,-1 2-30,-2 1-8,1 2-13,-2 5-1,1 0-11,-5 5 12,0 6 7,-6 5-7,-1 8 1,-2 11 1,-2 10 2,4 10 2,3 11-5,3 8 3,7 2-3,2 1-1,6-9 6,6-10-5,2-10-1,4-8 0,6-10 2,1-10 2,4-6-3,2-10 0,-1-10 1,0-8-1,-6-12-1,-2-10-8,-8-10-4,-6-13-10,-7-6-18,-3-8 1,-6 1 20,-5 4-8,-8 10-17,-1 10 29,-6 20 14,0 11-10,1 16-35,-1 13-9,-1 13-68</inkml:trace>
  <inkml:trace contextRef="#ctx0" brushRef="#br0" timeOffset="867">1438 30 343,'6'7'58,"-3"-7"-22,-5-4-9,1-3-7,-5 1-6,2 2-9,-6-1-3,-2-2-2,-5 5 0,-2 0 1,-6 0-1,-3 4-1,0 0-1,-2 3 1,1 3-2,1 2 0,1 2-2,2 2 5,2 4 0,-3 4 3,0 6 3,0 2-5,0 6 0,-3 6 3,5 8-2,2 4-2,2 6 4,6 12 3,4 13-1,7 9 5,1 11 4,6 3-5,2 4-2,6 0 0,3 3-1,4-5-2,0-2 2,0-4 0,-2-4 0,-1 1-5,-2 1 0,-2 1 0,-8 6-2,-2 4 4,-5-1-3,-6 1 4,-4-7 2,-4-6 4,-2-3 2,-7-6-7,1 4-5,-2-1 1,-1-2-1,3 2 3,4 1-3,2 3 2,2 0-1,4 4 6,-3 1-5,0 5 7,-1 1-6,1-3 2,-3-4-6,1-6 1,1-6 0,0-5 1,1-5-2,0-6 1,0-4 0,1-8 1,1-5-2,3-9 1,2-8 0,3-6-1,1-8 0,2-4 1,-1-6 0,2-4-1,1-6 0,-1-2 1,2-2 1,0-2 1,0 0 7,0 0-1,0-2 3,0 2-2,2 0-4,-1-2-5,-1-2 2,0 2-2,2 0-1,-2 0 0,0 0-1,2 2-1,4 0 1,6 0 1,8 2 0,10 0 0,12 2 1,9 2-1,4 2 1,4-2-1,3 2 0,0-2 0,2 0 0,-4-2 0,2-2 0,-2 0-1,4 1-3,-5 0 0,5 1-1,-5 2-1,-6-1 5,-12 0-6,-7-1 5,-12-2 2,-12 1-1,-7-6 0,-6 1-34,-9 0-14,-6 0-5,-5 0-106,-6 0-63</inkml:trace>
  <inkml:trace contextRef="#ctx0" brushRef="#br0" timeOffset="2264">1682 2288 344,'0'-22'67,"-3"2"-6,-2-2-3,2 2-3,-4 6-34,2 6-17,-2 8-4,-1 4 0,-2 12 1,-2 10 1,-1 8 5,1 12-1,2 11 2,7 1-4,5 4-2,2-4 3,6-2-3,4-8 2,-1-8-4,5-8 1,2-7 0,2-10 4,2-11-4,3-8 1,1-11-1,0-13 2,-1-11-3,-4-11-1,-5-8-2,-9-6 1,-9 2-1,-6 6 2,-8 10 0,-3 13-12,-6 19-22,-6 18-9,-4 17-76,-5 12-43</inkml:trace>
  <inkml:trace contextRef="#ctx0" brushRef="#br0" timeOffset="3066">1558 3931 298,'4'-12'85,"-1"-1"-8,-4-1-7,1 0-17,0 6-1,0 3-23,-2 0-27,2 4-2,-1 2-1,-3 12 1,-1 9 1,-2 14 0,-1 12 2,0 12 0,-1 6-1,1-2-1,5-2 1,-1-5-1,6-7 4,4-10-1,5-6-4,3-12 2,9-6 0,3-12 0,9-10 0,4-10 0,3-10-2,-3-8 5,0-10-5,-4-14-31,-7-11 29,-10-9 1,-14 0 0,-12 8-3,-16 14-13,-10 18-24,-11 22-70,-3 21-41</inkml:trace>
  <inkml:trace contextRef="#ctx0" brushRef="#br0" timeOffset="4155">2144 120 289,'-7'-1'109,"1"-3"-46,2-4-2,2-1-10,2 2-10,2 3-11,-1-3-17,2 2-7,-2 3 6,1-2-11,2 4-1,3-3 2,6 3-2,9 0 0,8 3 0,9-3 1,9 1-1,3 4 1,-1-1-1,-2 1 0,-5 4-2,-9-4 2,-7 6-5,-7-4-1,-5 6 3,-5-1 2,-2 3-2,-3 4 2,2 1 0,-2 4 1,-4 4 0,-1 4 0,0 4 0,0 6 0,-3 5-1,-2 7 0,2 4 2,-2 12-1,-4 14 1,5 12-1,0 7 1,2 7-2,4 6 2,3-2 0,5 3-1,4 1 0,0-1-1,-2-5 2,0-2-1,-7 2 0,-3-1 0,-7 7 1,-4 6-1,-2 2 0,-2 3 0,-5-1 0,4-5-1,0-7 1,6-6 1,0-2 1,8-7-2,1-5 1,6-4 0,3-3-1,5-3 2,1-4 0,4-4-2,-4 2-2,-5-2 2,-4-6 0,-7-1 1,-5-7-1,-4-6 0,-1-2 0,0-2 0,-1 0 2,4 5-2,0-1 0,6 0-1,-2 1 1,3-8 2,-3-2-2,6-4 1,-6-4-1,3-5 0,-1 0 0,1-2 0,-3-2 0,3-2 1,-3 0 1,0-2-2,-3-2 0,1-3 0,-1-4 0,2-2 0,1-5 1,1-2-1,-1-6 2,5-2 1,-4-2-2,4 0 0,-2 0-1,1 2 0,-2-2 1,1 0 0,0 2 0,0-2 0,-2 0 2,4 0 6,-1 0 6,-1 0 1,0 0-1,2 0-4,-4-2 0,1 2-1,-1-2-5,-7 2-5,-8 0-1,-9 2 1,-16 4 1,-13 6-1,-14 8-1,-9 10-35,-4 14-64</inkml:trace>
  <inkml:trace contextRef="#ctx0" brushRef="#br0" timeOffset="152598">52 7139 314,'-12'-20'50,"0"0"-5,2-4-7,5 10-5,-1 4-1,0 6-13,3-2 6,1 4-17,6-4-8,4 0 0,4-4 0,6 2 0,6-2 0,3 4-1,8 2 1,6 4 1,8 2 0,4 2-1,9 4 0,6 2-1,4 4 1,4 2 2,-3 4-2,-5 2-7,-4 6 7,-9 4-3,-6 2-5,-11 2 7,-6 2 1,-7 1-1,-3 1 0,-6 2 1,0 6 0,-3 4 0,0 8 0,-4 11 1,-5 11-1,-2 12 1,-4 14 2,1 10 0,-2 9-1,1 9-1,4 8 1,1 11 4,0 3 4,4 1 6,0-1-2,-3-3 6,-1-13-4,-3-4-2,-3-1-11,-7-1 0,-4 0-1,-12 9 2,-7 11-3,-9 11-1,-3 3 1,1 0-1,9-11 0,12-21 1,13-21-1,6-23 0,7-16 2,3-14-1,1-10 0,3-4 0,1-1-1,1-3 0,-5 0 1,-4 0-2,-4 0 2,-8 2-1,-1 0 0,-2-2 2,-1-1-2,3-5 0,0-4 2,3 0-1,4-2 0,1 2 0,6 0-1,1 0 1,1-4 2,1 0-2,-1-6 2,1 0 0,-1-2 0,-2 5-2,1 3-1,-1 2 0,1 4 0,-4-2 0,3-4 0,-2-10 1,-1-6 1,1-8 1,-1-4-1,-1-2-1,0 0-1,0-2 1,2 2 4,-2-4 3,0 2-1,0 0 1,0 0-4,0-2 1,-2 2-4,2 0 0,0 0-1,0 0 0,0 0 0,0 0-1,0 0 1,0 0 0,-1 0 1,-2 2 1,-11 2 0,-10 0-2,-11 4 2,-15 2 1,-15 6-3,-16 4 0,-13 6-9,-15 10-74,-11 11-261</inkml:trace>
  <inkml:trace contextRef="#ctx0" brushRef="#br0" timeOffset="-170028.73">1136 14015 507,'5'-30'96,"3"0"-38,5 2-39,7 0 2,6 6-4,0 2-14,6 4 0,2 0-3,0 6-12,5 6-42,1 1-137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00.73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122 186 380,'-1'-6'84,"-1"-4"-10,-2 0-40,1 4-21,2 0 46,-1 0-54,2 0 24,-2 0-25,2 0 3,2 0 3,-2 2-3,0-2-4,3 2-3,0-4-1,6 0 0,8-5 1,6 2 0,5-6 1,8 3-4,0 2 5,-1 2-4,-1 2 2,-3 4-2,-2 6 1,-4 3-1,-3 4-3,-4 5-3,-8 7 8,-8 4-1,-11 6 2,-9 3-1,-10 6 3,-9 4-3,-5-6-1,4-2 1,0-8 0,11-5 1,8-12-1,7-4 2,6-3-1,6-4 3,2 0-2,1-4-2,7-3-1,7-3 1,8-2-3,6-2 3,6 2 0,0 4 0,-2 2 0,0 6 0,-3 6-2,-1 4 1,-3 4 1,-4 8-5,-5 4 1,-6 6 3,-8 5 1,-8 3 0,-7 0-1,-11 0 1,-3-4 2,-10-8-1,-1-6 1,-6-8-1,-4-6 0,-4-8-1,-5-4 0,-2-4 0,1-4-1,6-2 3,9-4-4,12 4 2,9 0-15,9 6-19,5 6-151,3 10 96,6 6-101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34.43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570 939 298,'0'-8'47,"-1"-2"-10,1-6 3,-2 2 10,2 2 20,2-4-34,-1 0-8,3 0 8,-2 2-5,-1 0 0,1 2-25,-1 3 4,-1 5-5,0 0-5,0 4-6,0 3-2,0 5 2,2 7 6,0 10 1,-2 15 0,-2 14 1,-1 12-2,-4 10 1,0 6 0,2 0 1,2 1-2,3-7 1,1-6 0,3-2 0,1-5-1,0-11 1,0-8 0,-2-10-1,1-8-2,-2-8-11,-1-6-6,1-6-3,-2-4 3,-2-2-39,-5 0-62,-3-2-48</inkml:trace>
  <inkml:trace contextRef="#ctx0" brushRef="#br0" timeOffset="456">529 1081 108,'-4'-22'227,"4"-4"-157,4-8-36,2-4-13,6-4-8,5 0 28,3-6 8,3-3-19,2 1-8,0 4-13,2 6-4,-1 6 1,3 6-4,0 6 1,-1 8-3,-1 8-2,-1 6-2,0 12-3,-5 8 2,-3 10 4,-4 8 1,-8 10 0,-9 7 4,-7 4-1,-8 8-1,-6-3 0,0 0-2,-1-6 0,-2-8 0,2-4 0,-4-7 0,-1-5-1,-2-9 1,-1-2-1,-1-7-1,3-4 0,6-8 1,3-4 1,7-2 0,7 0 0,3-2-4,5 0-14,3 4 15,7-2 3,5 0 2,3 2-1,2 0-1,4 4 0,-4 2 3,-3 4-3,-3 4 1,-2 0-1,-2 4 5,-3 4-2,0 2 0,-2 4-1,2 2 0,-1 4-2,2 0 3,4 3-3,4-3 4,0-2-3,4-2 2,0-6-3,2-4 4,-4-6-4,-1-4 0,-2-4 1,-3 0-2,-2-2 1,-4-2-3,1 0-9,2 0-5,-2-2-2,5 2-39,3-2-31,2 0-10</inkml:trace>
  <inkml:trace contextRef="#ctx0" brushRef="#br0" timeOffset="1206">1227 1582 332,'-8'-10'78,"-2"-1"-9,3-4 19,2-3-81,1 8 11,4-2-13,6 1-3,1-2 5,4-1-2,4 0-1,4 2-1,1 2 1,-2 6-2,0 4-1,1 6-1,-4 6 1,-2 8 0,-5 10-1,-2 10 3,-10 9-2,-6 3-1,-8 4 0,-5 0-4,-6-4 3,-1-6-2,3-8 0,3-6 3,7-7 0,1-10 1,6-2-1,4-8 0,2-1 2,2-4 4,2 3-1,2-3-3,2 0 1,7 0 5,6-3-3,10-2-1,9-1-3,8-5 0,6 1-1,5-2 0,0 1 0,3 1-3,-7 2 1,-4 1-9,-14 5-17,-8 1-33,-12 1 19,-9 1 7,-8 1-2,-5 5-29,-5-2-58</inkml:trace>
  <inkml:trace contextRef="#ctx0" brushRef="#br0" timeOffset="2269">1959 1164 340,'-8'-7'76,"-1"-1"-4,-1-3-17,4 2-12,-1 1-6,4 3-4,-1 0-13,4 3-14,0 2-5,2 0-1,1 2 0,4-2 3,8 2-1,11-2 0,13 3 0,15-8-2,11 0 2,15-6 0,10 1-1,7-6 0,2 2-2,-6 0-1,-6 0 2,-13 2 1,-12 2-1,-12 0 0,-10 2-4,-14 0-4,-9 2 7,-8 2 0,-6 2-4,-3-2-33,-5 2-24,-2 0-11,-6 4-8,-2 0-29</inkml:trace>
  <inkml:trace contextRef="#ctx0" brushRef="#br0" timeOffset="2833">2153 803 307,'-7'-8'73,"1"-1"-23,-3 0-12,2-4-5,1 5 24,1 4-23,0 1-16,1 0-15,3 2-3,-1 1 0,-1 4 0,-2 6 8,-4 3 3,-4 10-2,-5 4 0,-6 8-2,-2 3-4,-6 2 0,-2 2-1,0 0 0,-2-2-1,3-2 1,1-8 1,5-5 2,6-7-1,2-6 0,6-5 0,4 0-2,4-6-2,2 2 0,1-1 0,2 0-1,0 1 1,2 1 0,-1 3 0,5 0 2,0 2 1,1-1-2,2 0 0,-3-2 0,1 0 1,1 2 3,1 0-4,2 2 2,4 2-3,4 2 1,4 4 0,7 0 0,5 4 2,7 0-2,3 0-1,0-2 0,-5-2 0,-8-6 0,-9-1-1,-10-6-12,-6 1-3,-8 2 1,-8 2-30,-5 5-114</inkml:trace>
  <inkml:trace contextRef="#ctx0" brushRef="#br0" timeOffset="6261">3640 628 311,'-3'-26'87,"-4"-2"4,2-2-10,2 2-40,-2 0 13,3 6-31,-1 2 5,0-1-5,0 6-10,2 4-3,-2 4-6,1 4-4,2 6-7,0 4 7,-4 11-2,1 17 4,-1 15-2,-5 18 0,-3 18 0,1 8 0,-1 5 2,0-1-2,4-8 0,3-10 2,3-11-1,1-13-1,2-16-2,2-8-7,-3-12-11,2-8-9,-2-4 16,-2-6-3,1-4-69,-1-2-99</inkml:trace>
  <inkml:trace contextRef="#ctx0" brushRef="#br0" timeOffset="6653">3555 821 315,'0'-26'86,"0"-5"-6,2-9-24,2-4-17,5-4-12,4-2-10,7-2-12,7-2 0,8 2-5,6 3 1,4 9-1,4 6 0,0 8 0,-4 10 0,-3 10-4,-2 6 4,-8 10-5,-2 6-4,-10 10 3,-9 8 1,-8 11 5,-10 7 4,-10 8-4,-10 2 2,-6 2 4,-9-4-5,-3-6-1,-2-8-1,2-7 0,4-13 1,5-8 2,7-6-2,10-6 2,5-4 6,5-4 4,6 2-8,3-2-4,3 4-2,0 0 2,5 2 0,2 6 1,4 2-1,2 8 0,4 6 0,-1 8 0,-2 4 0,1 6 0,-1 3 1,-1-1-1,1-1 2,1-4-1,2-7-1,3-4 0,1-6-4,1-6 3,0-4-6,2-6-10,-1-4-12,3 0-40,-3-6-42,1 2 10</inkml:trace>
  <inkml:trace contextRef="#ctx0" brushRef="#br0" timeOffset="7500">4251 1316 264,'-7'-4'60,"-2"0"-30,-1-4-11,1 0 7,1 4 33,2 0-23,0-2 9,2 0-1,1 2-20,-1-2-3,2 0-1,-1 0-7,3 0 0,-1-2-5,1-3-6,4-3-1,6-1-2,7-3 1,8 0 0,7-3 2,3 6-2,4 0-2,-3 8 2,-1 4 0,-3 10-2,-5 4-4,-7 10 2,-7 8 3,-11 8 1,-9 5 0,-10 6-2,-6 4 2,-7 0-1,-2 0-1,2-3 2,2-8 0,4-6-1,8-10 0,4-6 1,7-9-1,2-2-1,3-5 1,1 0 1,2-1 0,4 0 0,6-2 0,6 0 2,6-4-4,8-4 4,4-2-4,4 0 4,0-1-3,1 0 1,-5 3-2,-2 0-1,-7 3 0,-8 1-6,-3 4-21,-9 3-1,-3 1 5,-3-2-6,-2 2 3,0 0-28,-2 0-18,4 0-82</inkml:trace>
  <inkml:trace contextRef="#ctx0" brushRef="#br0" timeOffset="10588">4673 927 274,'-5'-2'63,"0"0"-8,-2-4 4,2 0-6,1 0 6,3-2-16,1 0-10,0-2-8,4-2-9,-1 4-3,2-2-5,2 4 6,-4-1-5,2 6-8,0-2-1,3 3 1,5 4 0,11 1-1,9-1 1,11 0-1,11-2 0,9-4 3,6-2-3,3-2 0,-1-1-5,-8 2-4,-15 0-10,-11 1-2,-15 3-7,-11-2 17,-11 2-69,-8-1-45,-9 0 0</inkml:trace>
  <inkml:trace contextRef="#ctx0" brushRef="#br0" timeOffset="10935">5035 632 315,'-8'-14'93,"0"0"-37,2-2-4,0 6-19,5 4-5,-1 4-23,0 4-5,2 6 0,0 8 19,2 10 8,-2 14-16,2 11-6,-2 8 0,1 8-4,2-1-1,3-2 2,-2-4-2,5-5-9,-1-12-24,-1-4-57,0-8-35,1-8-127</inkml:trace>
  <inkml:trace contextRef="#ctx0" brushRef="#br0" timeOffset="11225">5376 634 190,'6'-38'308,"-3"-2"-199,-2 0-72,1 0-27,2 10-7,2 9-3,9 10 2,9 4 1,7 7-3,7 10 0,4 12 0,0 11 0,-5 11-1,-9 6 1,-8 4-1,-10-2 0,-10 3 0,-13-5 2,-7 0-1,-10-5 0,-3-2-2,-2-7 2,6-8 0,4-6-1,8-6 1,7-6 0,4-4 0,6-4 0,3 0 2,9 0 0,8 0 6,12 0-3,9-2-4,11-4 1,2-2-1,-1-2-1,-8 0 0,-7 2 1,-8 0-1,-11 2-6,-9 2-6,-7-2-58,-4 2-104,-8-2-12</inkml:trace>
  <inkml:trace contextRef="#ctx0" brushRef="#br0" timeOffset="11665">5960 638 361,'11'-24'128,"0"2"-57,-7 4-46,-1 6-12,-3 8-13,3 6 3,-3 4-3,0 8 27,1 10-11,1 12-7,-2 15-5,0 7 0,0 10-3,-2 4 0,-2 0 0,1-4 0,0-4 1,-1-8-1,3-8-1,-1-9-3,2-10-17,-1-8-12,-1-5-42,0-8 13,-1-6-49,-4-14-91</inkml:trace>
  <inkml:trace contextRef="#ctx0" brushRef="#br0" timeOffset="11932">5976 763 350,'10'-57'83,"2"-1"4,-1-4-28,5-4-36,2 3-5,2 5 4,6 4-12,1 10-7,2 8-3,1 10 0,2 12 0,-2 8-1,-2 10-5,-4 10-9,-4 6-5,-5 10 20,-10 10-1,-5 7 2,-9 4 5,-7 6-4,-10-1-1,-1 0 4,-9-4-2,1-4-2,-1-6 3,4-6-4,5-9 1,9-12-1,5-4 6,9-5 4,1-5-1,1-1-6,2 0-2,0 0-1,2 0-1,-1 4 1,1 3 1,-1 7 0,2 1-1,1 8 1,3 1-1,-2 6 1,3 0 0,0 2-1,6 0 1,-1-2-1,6-6 1,4-1-1,4-5 2,4-7-2,3-3 0,-3-4-4,1-4-2,-9-1-11,-4-2-3,-7-2-21,-4-1-108,-6-5-48</inkml:trace>
  <inkml:trace contextRef="#ctx0" brushRef="#br0" timeOffset="12467">6585 789 495,'3'-8'128,"-3"1"-90,-2-3-36,1 5-2,1 6 0,0 6 22,-3 7 9,-1 9-14,-1 14-14,0 9-2,0 10 1,2 6 1,-1 0-3,6-2 0,1 1 0,5-9 0,2-4-12,2-6-17,0-4-23,0-6-44,-2-4-129</inkml:trace>
  <inkml:trace contextRef="#ctx0" brushRef="#br0" timeOffset="13009">6989 632 507,'0'-20'111,"0"-4"-49,-2-2-26,0 2-25,1 10-11,2 8-6,-1 6-55,2 6-7,-2 14-118</inkml:trace>
  <inkml:trace contextRef="#ctx0" brushRef="#br0" timeOffset="13191">7111 965 575,'5'26'62,"-3"-10"-60,1-10-1,-1-4-1,-1 10 0,-1 6 4,-3 6 2,-7 4-1,-9 9-5,-9 8-4,-7 8-53,-7 5-127</inkml:trace>
  <inkml:trace contextRef="#ctx0" brushRef="#br0" timeOffset="108674">427 175 252,'1'-16'48,"-2"-2"-2,-2 0-13,-3 2 40,3 0-28,0 0 9,-1 0-12,1 2-10,0-3-9,1 6-4,0 3 0,0 2-19,2 3-6,-1 3-5,-2 10 7,-6 12 4,-5 14 4,-10 17-4,-4 17 4,-6 10-2,0 8-2,-1 10 2,2 5-1,-2 3-1,2 5 2,3-5 4,1-2-4,7 0 1,6-3 5,4-3-4,8 2 0,11 5-4,6-3 0,12-2 1,14-6 0,10-10 1,9-13-2,7-11-4,6-8-16,-5-10-23,-2-6-63,-6-4-159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33.3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42 112 122,'-3'-4'41,"2"1"5,1 1-1,-2-2-21,1-1 11,1 4-23,-2-2 15,2 2 13,-1-2-13,1 2 6,-2-1-31,0-2 10,-1 0 9,1 0 13,0 0-26,1-1 33,-1 1-33,2 3 5,-3-3-13,1 1 0,0 2 7,1 1-7,-1 0 0,2-2 0,0 2 5,0 0-8,-2 0 3,2 0 0,0 2 10,0-2-5,0-2 8,0 2-12,2 0 13,-2-4-17,3 0 3,2-3 0,2 1 2,2-2-2,2 2 0,2 1-2,2 2 5,1-1-6,0 4 3,-1 3 0,0 1-2,-3 3 2,-2 4 0,-3 3-1,-3 4 3,0 4-5,-6 2 3,0 3 0,-4 4 1,-2-1-1,-4-2 0,-1 0 0,-3-2 3,2-2-5,-2-2 2,1 2 0,2-2 1,-1-4-1,3 0 0,3-5-1,-1-4 6,4-3-6,2-2 1,1-1 0,2-3 2,-1 0 0,2-3-2,-1 2 0,0-2 5,3-3-9,6-3 4,1-2 0,6-5-3,4 2 3,2-2 0,2 1 0,-1-2 2,1 3-4,-1-2 2,-3 2-1,2 2-5,-4 0 4,0 0-4,-1 0 6,2-2 0,-4 2-4,-1-2 4,-1 2 0,-2 0 0,-1 0 0,-3 3 0,0 2-1,-3-1 4,2 1-6,-3 0 3,2-1 0,0 0 0,2-2 0,-2 2 0,-2-1 0,1 4 2,-3-1-3,1 2 1,-2 0 0,0 1 4,0-1-4,0 3 0,-2-1-2,2-1 4,-3 2-1,1-2-1,-1 3 0,1-1-3,-1 1 3,-3-3 0,3 3 0,-2 3 1,0-2-5,0 2 4,0-2 0,-2 5 3,1-2-3,-1 3 0,-1 0-2,1 0 5,-1 1-4,2-1 1,0 2 0,1-1 1,0 2-1,2-1-2,-2 2 2,1 0 0,-1 4 3,2 1-3,0 0 0,3 0 1,0 2 0,0 0-1,0-2 0,1 0 3,-1-2-4,2-2 1,-2 0 0,2 0 1,-2-2 1,1-2-2,4 5 0,-1-10 0,-1-1 5,1 0-5,-1 2 1,7 0 8,3 0-9,4 0 0,3 0 0,2-2 2,0 2-4,-5-4 2,0 3 0,-2-3 0,-5 1 1,-3-1-2,-2 3 1,0-6-21,1 2 4,1-2-55,0-3-6,0 2-18,-2 0-84</inkml:trace>
  <inkml:trace contextRef="#ctx0" brushRef="#br0" timeOffset="1696">693 309 152,'0'0'179,"0"0"-142,0-2 8,-2 2 17,2-2-9,2 0-10,-2 2-17,1-2 11,-1 0-24,0 2 1,0 0 11,0 0-14,0 0 3,0 0-9,0 0-1,0 0 9,3-2-13,1 2 1,3-4 2,3 0 0,2 0-3,3 0 0,0 2 0,0-2 3,5 0-3,0 0 0,2 0-1,0 0 5,-2 0-5,-4 0 1,1 0 0,-5 4-2,-1-4 2,-1 4 0,-1-2-1,-4 0 1,0 2-3,-5-2-13,2 2-21,-2 2 4,-4 0-56,-1 2 11,-5 6-78</inkml:trace>
  <inkml:trace contextRef="#ctx0" brushRef="#br0" timeOffset="2212">768 487 284,'0'9'54,"0"-4"-53,4-5 33,-4 0 36,1 0 10,1 0-7,1 0-37,-3-1-5,2 2-8,-2-1-11,2 0 18,-2 0-15,0 0-1,0 0 16,0 0-23,0 0 13,5-1-17,2-1 3,6 0 8,3-4-13,6-1-1,5 0 4,-1 0 1,6 2-7,-2-1 2,2 2 0,-5 0 2,-7 1-2,-3 2 0,-6-2 0,-4 2 3,-2 1-5,-4 0 2,2-2-4,-6 2-5,2-3-12,1 6-63,-5 4 22,-6 6-388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48.8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91 343 346,'0'-30'100,"-4"0"-10,-1-2-39,-2 4-20,-1 8 20,3 4-28,0 5-3,3 6-20,2 5-5,2 8 5,0 7-1,1 16 1,-1 11 1,-1 16 2,-2 12-3,-3 10 2,-2 5-1,-2 3 0,-1-2 0,1-6-1,1-8 0,2-10-4,4-12-9,-1-9-14,2-13-12,2-6-23,-2-8-40,-2-10 85,2-6-129</inkml:trace>
  <inkml:trace contextRef="#ctx0" brushRef="#br0" timeOffset="287">0 605 262,'10'-72'49,"4"3"11,4 0-40,5 7-16,7 8-2,5 5-1,7 2 1,4 4 8,2 3 9,2 4 12,-2 6-13,-3 10-7,-6 8-11,-7 10-9,-10 14 0,-11 12 9,-11 18 13,-11 10 11,-11 15-11,-10 3-9,-4 2 2,-6-4-2,-2-6-3,4-9 1,1-11 0,8-14 1,7-10 0,8-10-1,6-4 1,4-4 0,5 0-2,1 0-1,1 0-6,3 0 6,1 1 1,5 2 1,2 3 0,1 4 1,4 4-1,-1 8 2,1 4-3,-2 6 1,1 6 1,-5 5-3,-1 0 0,0-5 1,27 57-1,-30-90 0,1 2-13,-2-1-29,3-2-38,8 4-20</inkml:trace>
  <inkml:trace contextRef="#ctx0" brushRef="#br0" timeOffset="759">605 764 178,'0'-28'120,"-3"0"-19,-2 0-30,3 0-19,2 4-18,2 6-5,5 0-25,6 2-1,7 2-1,3 6-2,4 1-2,1 10-2,-3 5 0,-3 7-1,-6 8 3,-6 7 2,-7 4 1,-10 10 2,-8 2-2,-7 2 0,-5-2 1,-5-1-2,4-9 2,0-8-4,6-8 4,7-8 2,5-6-1,5-6 13,5 0 6,2-4-19,6-3-1,6-2-1,5-1 1,10-3-2,4 5 0,4 7 1,3 2-1,-1 7 0,-3 6-1,-2 4-1,-7 7 0,-9 5-1,-6 2 3,-11 4-1,-6 0 3,-7 2-2,-4-2 0,-6-2 0,-6-9 0,-3-7 1,-2-8 2,-5-10-3,-2-9-10,0-3-18,-1-7-11,8-6 4,7 1-11,7 2-58,10 4-107</inkml:trace>
  <inkml:trace contextRef="#ctx0" brushRef="#br0" timeOffset="1600">1327 582 308,'-10'-4'60,"2"-2"-1,1-4-23,2 2 15,0 1 2,0 2-13,3 0-8,1 4-14,1-2-16,-2 2 1,4 1 0,5 1-3,7-1 1,13 0 0,15 0 1,17 3 0,16-2-2,10-1 0,13-4 1,13 3 0,6-6-1,3 1 0,2-2 0,-7-2 0,-11 1 0,-16-5 0,-14 1 0,-21 1 1,-16 4 0,-17 2-1,-10-2-2,-10 4 0,-3-2-17,-2 4-23,-3 0-46,-4 10-18,-1 2-51</inkml:trace>
  <inkml:trace contextRef="#ctx0" brushRef="#br0" timeOffset="2207">1596 150 333,'0'-15'67,"0"-2"-23,-3-1-9,-2 4 11,0 2-4,-2 2-7,-2 4-17,3 0-14,-4 4-3,-1 6-1,-8 9 1,-4 5-1,-8 5 5,-3 5-5,-1 7 3,-1-1 5,3 4-5,-2 0 0,3 4-2,2-6 0,1 0-1,6-6 1,5-2-1,2-8 0,6-1 0,2-6 1,3 0-1,4-3 0,-1-1 0,4 1 0,-1 3 0,1-1 0,5 2 1,-1 2-1,6 4 0,3 2 2,4 4-2,2 4 1,3 2 0,0 2-1,-3 2 0,-3 1 0,-5-5-1,-6 1 2,-2-2-2,-3-5 1,-1-4-2,1-4-4,6-4-16,6-4-13,9-2-76,8-4-61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5:53.34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117 722 235,'10'-40'78,"0"-5"-1,2-1-8,0 2-4,-1-2 2,-1 6-24,-1 4-20,-1 4-4,-1 8-2,-4 8-17,1 6-1,-3 10-4,2 8-4,-1 12 9,-2 12 3,-3 18 1,-2 16-4,-7 18 2,-5 14-2,-4 13 0,-3 7 2,-3 3-2,3-9 0,3-10-10,7-18-4,4-19-5,4-21-5,3-16-11,1-12-5,1-9 38,-1-8-84,-1-9-37,-2-8-34</inkml:trace>
  <inkml:trace contextRef="#ctx0" brushRef="#br0" timeOffset="293">0 1155 212,'2'-79'74,"-1"-3"-11,6-2-27,3-2-11,7 2-9,3 3-1,9 3-2,4 6-3,3 2-5,5 6-1,2 5-4,2 9 2,2 5-2,0 12 0,-4 13-2,-4 12 0,-7 14-9,-9 16 9,-11 11 2,-9 10 5,-9 12 9,-12 3-5,-6 4-5,-10 4 0,-4-4 0,-4-1-2,0-10-2,5-7 2,6-9 1,6-11-2,6-10-1,6-4 0,5-4 0,4-6 2,1 0 1,3 0-1,1 0-2,1 2 10,3 6-3,4 6 3,2 6-3,4 4 1,2 4-2,2 4-2,0 2-1,5 3-2,-1-1 2,1 0-2,-3 0-1,1-4 1,-7-2-1,-4-6-1,-4-2 1,-4-2-3,0-4-23,-3 0-13,-3-2-14,6 0-12,1-2-44</inkml:trace>
  <inkml:trace contextRef="#ctx0" brushRef="#br0" timeOffset="847">638 1131 121,'-8'-8'292,"-2"-3"-224,2-3-5,1-4-14,1 3-12,2 1-12,4-1-6,1 1-14,5 0-5,7 0 1,4 0-1,5 2 0,3 0 0,-1 2-1,0 4 2,-2 2-2,-4 4 0,1 6-2,-5 4-3,-4 6 2,-3 9 2,-7 4 2,-7 6-1,-6 5 1,-7 2-2,-3 0-1,-4-4 1,-1-2 0,3-6 2,3-6-1,5-8 1,6-4-1,4-6 1,5-3 2,0-3-2,4 0-1,3-3 0,5-1 1,7 0 2,3 2-2,5 2-1,2 2 1,-1 6 0,0 2 0,-5 6-1,-4 1 1,-6 2 0,-4 2-1,-15 51 1,-1-61 1,-2 4 0,-2-1-1,-2-2 1,-15 10-1,-5-6 1,-7-4-1,-2-6 0,1-8 1,1-4-1,9-6 0,4-4-2,11-2-4,6 2-16,6 0-26,2 5-94,4 4-50</inkml:trace>
  <inkml:trace contextRef="#ctx0" brushRef="#br0" timeOffset="1579">1010 1091 497,'-2'-4'93,"-2"-3"-35,3-4-37,1 4-11,1 3-5,8 3-3,5-4 5,12 1-2,10-1-5,10 2 0,2 2 0,-1-2 0,-7 1 2,-8 2-2,-14 0 3,-6 0 0,-5 0-2,-7-2-1,0 2 0,-2 0-8,-1 0-23,-1 0-27,1 2-42,-2 4-13,3 2-38</inkml:trace>
  <inkml:trace contextRef="#ctx0" brushRef="#br0" timeOffset="1949">1558 678 297,'-9'-9'74,"-1"-2"-21,2 0 5,0-3-30,2 6 9,3 1 10,0 0-15,2 1-19,-2 2-6,6-1-3,-2-2-3,5-3-1,8-2 0,8-6 0,4 0 2,8 0-2,3 2 1,-2 4-1,-4 4 0,0 6-3,-6 4 3,-5 8 0,-6 6-3,-7 10 3,-10 8 0,-11 6 0,-6 7 1,-8-1-1,-2-5 0,-2-4 0,4-7 0,6-10 1,6-6-1,4-6 0,7-4 2,3-2-2,2-2 0,2-2 0,5 0 1,9 0-1,8 2 0,5 0 0,7 4 0,0 4 0,-2 6 0,-6 6-1,-6 8 1,-7 2 0,-8 6 0,-10 3 0,-9 1 0,-8 2 1,-6-2-1,-2-4 0,-3-4 0,-1-4 0,0-10-1,-1-6 1,-1-8-1,-1-6 1,1-6-5,4-4 0,5-4-5,7 0-21,6-2-80,9 0-66</inkml:trace>
  <inkml:trace contextRef="#ctx0" brushRef="#br0" timeOffset="2591">2186 513 434,'6'-20'79,"1"0"4,0 2-50,-3 2-32,-3 10 0,2 10 0,1 8 4,1 12 16,-1 16-18,3 14 1,-5 15-3,-1 11 1,-4 6-1,-4 2-1,1-6 1,-1-3-1,1-11 0,-1-10-8,4-8-21,-1-10-29,2-10-69,2-6 13,-1-10-106</inkml:trace>
  <inkml:trace contextRef="#ctx0" brushRef="#br0" timeOffset="2846">2189 796 306,'9'-73'87,"3"0"5,2 1-23,5-3-41,4 7-1,7 6-13,4 5-5,4 7-3,2 8-6,3 12 0,1 14 0,-2 10 0,-4 14 0,-6 10-3,-9 12 0,-8 10 3,-8 8 1,-10 9 0,-9 7-2,-9 4 1,-11 0 0,-8-2 1,-4-5-1,-5-7-3,1-10-4,5-12 0,6-8 4,9-10 3,8-6 0,10-4 2,4-2 2,5-4 2,2 0-6,8-2 1,4 2-1,4 2 2,6 2-2,3 8 0,-3 4 0,-1 8 0,-2 6-2,-2 2 2,-7 4 0,2-2 2,-6-1-1,-1-4-1,0 0 0,3-5 1,2-4 0,8-6 0,9-6 1,6-4-2,5-10-3,6-6-7,-2-8-19,-5-7-4,-8-4-38,-7-6 3,-7-3 52,-10 0 16,-3 4 42,-4 4 30,-2 4-5,-1 10-23,1 4-12,1 8-24,2 4-8,0 8 0,0 6 1,2 12 6,-4 10 4,-1 14 1,-6 10-5,-2 11-4,-2 7-2,-1 6-1,6 2 0,4-4-27,9-2-58,12-9-245</inkml:trace>
  <inkml:trace contextRef="#ctx0" brushRef="#br0" timeOffset="91283">3035 42 237,'-1'-8'157,"1"0"-96,0-4-27,0 2-32,3 4-2,-2 8 7,4 0 15,5 6 9,2 2-22,6 8 0,4 4 1,3 8-3,2 4 0,0 4-1,-2 6 2,-2 4 10,-4 9-8,-6 11-5,-3 12-3,-7 10 1,-5 8-1,-4 7-1,-4 1 3,-5-4 4,-6-4 3,-2-4-5,-6-3 1,-5-7-1,-8-4 3,-6 0-1,-10-3-6,-3-3-1,-4-6 0,-2-6-1,1-14 5,8-13-4,6-16 0,10-9-1,8-11 0,9-3-9,8-2-18,8-2-56,8-1-225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27.92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634 256 254,'6'-14'35,"-1"2"-6,-2 0-9,-1 2 1,0 2 33,0 0-16,-2-2-8,0 2 15,0 0 5,0 0-22,-2 0-2,-2 0-10,1 2-7,-2 0-6,-5 4-2,-2 2 2,-6 8 3,-7 6-2,-3 8 0,-4 6 2,-5 6 0,2 5-3,-2-2 3,2 3-5,0 1 3,2-1-3,1-4 0,2 0 3,5-8-4,5-8 0,7-6 0,4-8 1,4-2-1,0-4-11,2-2-5,-1 0-18,-1-4-2,1 0-11,3 2-23,-1 0-11,1 2-58</inkml:trace>
  <inkml:trace contextRef="#ctx0" brushRef="#br0" timeOffset="484">132 68 307,'3'-22'44,"-1"4"3,-4 4-6,1 3-16,-1 8-14,1 5 3,-5 7 22,0 12-13,-4 7-3,-3 12 1,-4 4-11,2 4-2,-1 0-4,5-2-2,1-4 0,1-6 0,3-1-2,1-7 0,2-2 1,-1-8-1,4-2 1,2-2-1,0-4 1,-1-2 2,2 0-2,3 0 3,4 0 4,1 0-2,8-2 1,4-2-3,7-2-3,5-2 0,2 2-1,0 0 0,-1 6-4,-2 2-29,-6 8-123,-4 4-147</inkml:trace>
  <inkml:trace contextRef="#ctx0" brushRef="#br0" timeOffset="5102">1686 1185 187,'0'-10'52,"-1"-4"4,-1-4-16,-3 0-8,-2-1 2,1 4 13,-1-3 2,-3-1-16,0 3-9,0 1 4,-2 0-17,2 5-5,0 2-2,2 2-4,-4 8 0,-2 6-2,-3 8 2,-7 12 0,-4 15 0,-3 11 3,0 15 6,-3 14-1,-1 19-2,0 23-2,3 13-1,7 6-2,12 9 1,11-3-1,19-10 1,11-7-1,16-7-1,9-11-5,9-11-13,8-10-14,4-10-64,2-5-51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6:08.1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318 345 126,'0'-6'12,"0"-1"-9,2 2-1,-2 0-2,0 1-1,2 3-27</inkml:trace>
  <inkml:trace contextRef="#ctx0" brushRef="#br0" timeOffset="177">331 322 142,'0'-1'49,"0"-3"-16,-1-3 0,1 3-4,0 2-7,1 0-7,-1-1-11,0 3-4,0 0-3,0 0-1,0 0-1,3 0-3,-2 1-2,1-1-6,-1 4-16,-1-4-5,0 4 16,0-4 2,2 0-17</inkml:trace>
  <inkml:trace contextRef="#ctx0" brushRef="#br0" timeOffset="504">524 164 327,'3'-12'14,"-1"-2"-10,-2 4 5,0-2 39,0 2 1,0 0-29,0 0 20,-2 0 4,1 4 13,-1-2-46,-2 2 5,0 0-14,-2-2-1,-2 2-1,0-2 5,-6 0-2,-1 2 4,-3 2-1,-2 0-4,-5 4 3,0 0-3,-4 0 0,1 4-1,-2-3 3,-2 3-3,2 3-1,-2 3 1,1-2-1,-1 4 1,3 0 0,4 0-1,4 2 0,2 0 0,6 2-1,3 0 1,3 0 0,5 2 0,1 2 0,4 4 0,1 2 1,-1 2 0,2 6 0,-2 6 3,0 4-3,0 7 0,1 7 1,-2 6-1,3 4 1,-2 6-2,1 4 0,0 1 3,2-1-3,-2 2 1,2-1 1,1-2-1,-3 6 2,1-1-2,0 2 2,2 5 0,-2 7-1,0 4-1,2 2 1,1 3-2,-2-5 0,4-6 0,-1-2 0,-4-5 1,0-5 0,1-2 0,-3-8 0,0-3-1,1-8 2,0 0-1,-1-5 0,3 0 1,-2-2-1,2 2 0,0 0 0,3-2-1,-1-1 0,1-3 1,-2-6-1,2-2 0,-4-6 0,0-5 0,-2-8 0,1-1 0,-4-4 1,1-5-1,-1-2 0,0 0 1,0-5-1,0-1 1,0-1-1,0 2 0,0-2 0,0-1 2,0-2 5,0-1 4,-1-1 2,1 1-4,0-3 0,0 3 1,0 0-10,0 0 2,0-1-1,0 1 1,0-3-2,-2 3 0,2-3 0,-2 0 1,2-1-1,-1 0 1,-1-1 1,0 0-1,2 4-1,0-2 0,0 2 0,0 1 0,0 0-2,0 0 2,0 0 0,0 1 1,0-1-1,-1-1 0,1 1 3,0 0-3,0 0 0,0 0 0,0 0 2,0 0-2,0 0 1,0 0-1,0 0 0,-2 5-1,2-5-2,0-1 1,0 1 1,0 0 1,2 0 0,-2 0-2,0 6 2,0 2 0,0 6 0,0 4 0,-2 5 0,4 6 0,-2 3 0,1 4 0,1 2 0,1 4 0,1-2 0,-1 4 1,2 2-1,-1 7 0,-3 1 0,1 4 0,-1-4 0,2-4 0,0-8 0,0-5 0,0-10 0,1-3 0,-1-3 0,-2-3 0,1-2 1,0 0-1,0 2-1,-2 0 1,1 4 1,1-2 0,-2 4 0,1 2-1,1-2 0,-2 2 0,2-2-2,0 2 2,-2 0 0,-2 4 3,0 1-3,-1 2-2,0 3 2,-1-3 0,1-1 0,1-4 0,1-2 0,1-4-1,0-4 1,1-4 0,2-4-1,-1-2 2,0-2-2,-2-2 2,2-2-1,-2 0 2,0-2 2,0-2-1,0 2-3,0-2 1,0 0-1,0 4 0,0-2 0,0 0-2,1 0 1,-1 0-5,5-4 6,2 0 0,6-2-1,7-2 2,9-4 1,6-2-2,5-2 0,7-2 0,3-2-1,2 4-2,-4 0-3,-3 4 0,-5 2-1,-6 4 2,-4 2-1,-5 4-2,-7 0 0,1 0-6,-7 2 3,-2-2-8,-4-2-7,-1 0-9,-2-6-134</inkml:trace>
  <inkml:trace contextRef="#ctx0" brushRef="#br0" timeOffset="7508">1005 2589 180,'8'-22'32,"-3"-1"19,0-1-16,0 0 17,1 2 0,-5 0 23,2 2-24,-3 0 8,0 4-7,-3 2-16,0 2-13,-2 4-5,0 4-3,-5 4-13,-2 10 2,-5 8-4,-3 10 5,0 8-4,0 8 1,5 2-1,3 6-1,4 0 2,3 1-2,4 1 2,1 0-2,6-4 0,4-2 2,5-4-2,2-8 0,6-8 0,3-7 0,0-10 0,4-7 0,3-9-3,1-9 0,-2-7 1,-2-7-3,-5-8 4,-5-2 2,-3-4-2,-4-2 1,-4-2-1,-6-2 0,-3 2 1,-5-2-1,-4-1-2,-6 7 1,-1 2 2,-6 6-2,0 10 1,1 6 0,3 8-10,5 8-50,5 8 10,3 10-51,-2 8-68</inkml:trace>
  <inkml:trace contextRef="#ctx0" brushRef="#br0" timeOffset="8697">1068 3990 222,'6'-20'63,"-1"0"-8,-2 0-1,-3 0 4,0 0 59,-3 2-99,-1 4 22,-3 2-19,1 2 3,-2 6-18,-1 2 5,2 2-5,-3 2-3,-3 8-2,0 8 1,-2 8-1,-2 10 0,2 8 0,1 10 2,7 6-3,0 7 0,7 1 1,3 0 0,7-2 0,3-4-2,7-8 1,3-5 0,4-12 0,4-10-2,2-9-4,0-14-1,4-8 0,-2-12 3,0-13-5,0-8 1,-3-10-2,-3-7 0,-4-4-3,-8-2-9,-11-5 1,-6 2-6,-8 0 11,-9 5 15,-8 8-5,-7 8 4,-5 10 1,-5 8 2,-1 12 1,-1 6 3,5 6-5,7 10-34,7 8-112</inkml:trace>
  <inkml:trace contextRef="#ctx0" brushRef="#br0" timeOffset="20535">2135 2319 217,'3'-23'58,"-1"-4"1,-2 1-9,-3 0-16,-1 4 17,1 1-21,0 3-1,-1-1-9,2-1-1,1 2 38,-1 2-50,2-2 12,0 0-4,0 2 13,2 0-10,-2 2 11,0 8-13,0 2-16,-2 2-2,2 6 2,-2 10 3,-1 14 11,-2 16-8,-2 20-3,-1 18-1,0 11-2,-1 5 2,5 2 0,0-6-1,2-3-1,1-11 0,2-8 1,1-14-1,2-8 0,-1-11 0,0-10 0,-2-7-4,2-4-4,-3-5-4,-3-3-10,0-4-3,0 0-18,-4 0-16,1-4-25,-3-4-5,4-6-33</inkml:trace>
  <inkml:trace contextRef="#ctx0" brushRef="#br0" timeOffset="21007">2439 2139 191,'12'-38'168,"-5"2"-85,-7 4-5,-6 4-16,-1 10-15,1 8-14,3 4-24,-1 6-7,2 4 11,-1 14-7,-2 10 0,-1 14-3,-1 14 1,0 10 0,4 5-4,0 6 5,1 8-3,-2 3 1,3 0-3,1 1 3,-2-3-3,-1-8 1,3-4-1,1-10 2,1-7-2,5-13 0,5-10 0,4-8-1,6-10 0,5-8-1,5-8-1,2-4-4,7-8 2,-3-4-2,-1-4 4,-5-6 3,-6-1-1,-9-1 0,-7-2 0,-7-3 0,-7-2 2,-6-1-3,-9 2 2,-3 4 0,-6 6 0,-6 8 0,-4 8 1,-5 8-3,1 8 2,0 8-1,3 10-9,6 6-119,7 8-20,7 2-136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6:37.93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189 3655 250,'3'-1'59,"-3"-2"-5,-1-1-3,-1-2-11,2 4 11,0 2-13,0-2-16,0 2-10,2 0-10,-1 0-1,2-2 3,4 0 6,2 1-2,1-4-4,1 1-3,1 0 0,-2 0 0,0 3 0,0-2 2,2-3 0,1-4 4,2-2 2,3-6 0,1-6-7,-3-2-1,1-4 1,-2-6 2,-5-6-4,-3-7 1,-4-2-1,-4-4 0,-4-1 0,-9 2 1,-1 6 0,-6 6-1,-3 8 1,-1 10-1,0 12-1,0 12 0,0 12 1,0 12-1,-2 14 0,-1 10 1,1 8-2,2 2-3,5 0 4,5-4-6,5-7-4,4-7 3,6-8-1,6-8 1,2-6 4,4-4 0,4-4 4,3-4 0,1-2-2,2-2 2,-1 2 3,3 2-3,-3 2-2,3 4 1,-4 4-1,0 6 2,-5 4 0,-1 3 0,-4 3 0,-6 4 1,-2 0 0,-4 2 2,1 2-1,-4-2-1,1-2-1,0-2 1,-2-4 0,0 0-1,-3-5 5,-2-3-4,-2-4 0,-3 0 1,-4-4-2,-5-3 2,-3 4-2,-3-4 3,-2-2-1,1-5 7,6-8-5,3-5 3,4-6-4,7-10-3,5-8 2,9-12-2,6-11 3,11-8-3,6-4 0,8-2 0,6 2 0,0 5-1,-1 7-3,-3 8-6,-7 12-23,-3 8-46,-8 12-68</inkml:trace>
  <inkml:trace contextRef="#ctx0" brushRef="#br0" timeOffset="17136">915 579 154,'-6'-12'5,"-2"-2"2,3 2 2,-1 0 11,2 2 17,-3 4-8,2 2-9,-3 0-7,1 2 1,-2 0 10,1 2 9,-9-4 12,16 2-7,-1 2-20,1-2 0,1 2-2,-3 0-7,2-2-7,-1 2-2,2 0-1,0 0-3,2 0-1,-1 2 5,5 2 0,5 0 2,7 0 2,6-2-3,8 0-1,6-2 3,8-4-2,-1 2-1,3-4-1,-1 2 1,0-4 1,-4 2-1,-4 2-2,-4 0 2,-7 0 0,-6 6-1,-6-2 1,-6 2 0,-1 0 0,-4 0 0,-2-2 0,1 2 0,-3 0 0,1 0 0,2 2-1,-3 0 1,2 4 0,0 6 1,-3 4 0,0 4 0,0 6 3,0 8-2,-1 4 0,-1 9 7,1 5 0,-1 12 1,1 10-4,1 18 2,3 10-3,1 9-3,3 5-1,2 0 5,4-5 0,2-5-4,2-8 8,0-3 0,-1-7-5,-3-6 1,-4 0-2,-4 5-1,-7 5 0,-6 6 1,-6 16-2,-4 7 0,1 1-2,6-4 0,2-7 2,9-15-1,7-10 3,5-5-4,-2-7 3,3-4-2,-4 0-1,-1-2 1,-5 2 1,-4 4 1,-5 7-1,-2 7-1,-3 4 0,-2 0 0,6-1-1,0-7 1,4-10 1,4-12 4,2-10-4,3-10 2,0-9-4,-1-5 1,0-4-1,-1 2 1,-3 0-1,1 2 1,-4 4 0,-3 4 5,0 1-1,-2 2-2,-1-2 0,3-3 0,0-7-2,2 0 1,1-9-1,4 0-1,-1-4 0,3 2 2,-2 0-1,-1 2 1,1-2 0,-2 2 0,0-2-1,0-2-1,0-2 1,0-6-1,0-4 1,0-2 2,1-2 2,-1-2 6,0 0 2,-1-2-6,-1-2-6,-1-2 6,-1-2 3,0 0 0,-3 0-5,0 4-2,2 0-3,-4 4 1,2 0 1,-3 2-2,-2 2 0,-5 6 0,-2 2 0,-6 4 1,-2 4-2,-4 2 2,-3 2 0,1 3-1,-4-4 1,3 4-2,-2-3 0,1-2 1,5 0 1,2-4-1,4-2 0,6 0-1,3-4 1,3-2-3,3 0-16,2 0-5,3 0-4,-1-2-14,4 4-11,-3 2-78,4 4-53</inkml:trace>
  <inkml:trace contextRef="#ctx0" brushRef="#br0" timeOffset="23157">1908 2516 218,'-3'-2'38,"2"0"-6,-2-2-2,2 0 2,1 3-1,0-2-3,-2 3-1,2-2-5,0 0 2,0 0 16,-1 0-7,1-1-11,0 0-14,-2 1-1,2-2-2,0 0 0,-1 0-2,1 0 3,-3 0-6,6-2 0,-3-2 0,3 0 0,1-6 0,6-4 0,2-4 0,5-2 1,2-2-1,-1 2 0,-1 2 0,1 2 0,0 2 0,-1 4 0,2 2-1,-5 3-1,1 4 2,-1 3 0,1 2-2,0 2 2,0-1 0,1 6 0,1-1-1,-2 0 1,1 1 1,-3 2 0,-2-1-1,1 0-2,-2 2 1,2 0 1,-1 2 1,1-2-1,0 2 0,2-4 1,2 2-1,2-6 0,6-2 4,1-4-3,0-4-1,1-2 0,-4-6 1,-2-4-1,0-4 6,-4-4 5,-3-3-5,-1 0 1,-2-1 1,-2 2-2,-3-1-1,0 5 1,0 4-4,-2 4 1,1 4 0,-2 4-3,1 2-1,-2 4 0,-1 0-4,0 2-40,2 4-31,-2 6-88</inkml:trace>
  <inkml:trace contextRef="#ctx0" brushRef="#br0" timeOffset="35238">3362 1329 197,'-2'-20'63,"-1"0"-8,-2-2-26,0 0 12,0 0 12,-2-4-5,2 0-10,-1-2-14,0-3 4,2-1-10,2 3 2,-2 0-16,4 1 10,0 5-9,0 6 8,0 5-3,-1 4-3,1 4-6,-2 4-1,1 4-4,1 6 4,-2 8 0,-1 14 0,-4 18 2,0 13-1,1 13 0,-3 12 4,1 10-4,1 9 4,-1 5-4,-1-2 0,3-4-1,1-11 1,-1-13-1,3-18 1,-1-12-1,-3-8 0,2-10 0,-2-8 0,0-4-13,1-4-15,-1-5-53,2-1-33,0-6-25</inkml:trace>
  <inkml:trace contextRef="#ctx0" brushRef="#br0" timeOffset="35690">3285 1458 323,'7'-62'12,"0"-3"17,-1-1-12,4 4-5,7 6 4,5 6 0,4 1-3,8 8-5,1 6-3,0 7-2,-3 12-3,-2 8-3,-7 10-2,-5 10 2,-4 10 3,-4 8-4,-8 10 9,-5 10 7,-10 9 7,-4 5-9,-7 4-1,-4-2-4,-4-3 2,0-8-6,3-8 1,5-7 0,3-8-2,8-8 0,5-4 0,5-6 0,1 0 1,5 0 0,2 2 5,5 4-4,4 4 1,2 4-1,6 3 0,0 1-1,1-2 0,-2 2 4,0 0-5,-3-4 0,-5 0 1,-3-2-1,-1-4 0,-2-4-20,-4-4-31,2 0-47,2-6-139</inkml:trace>
  <inkml:trace contextRef="#ctx0" brushRef="#br0" timeOffset="36156">3765 1582 420,'8'-40'62,"-1"-2"-5,-5 2-32,-1 2-23,4 13-1,5 6-1,6 2 0,1 7-1,7 5 1,1 2-2,2 11 0,-4 6-4,-4 8 3,-8 6 2,-7 4 1,-6 5 5,-6 3-4,-4-2 0,0-2 0,0-2-1,5-8 2,1-4 1,5-6 3,2-4 0,2 1 5,7-4 2,6 1-1,7 3-10,7-2 5,7 1-6,3 5 1,0 1-2,-3 6 1,-4 2-1,-8 4 2,-6-2-1,-9 0 2,-7-6-2,-10-2 6,-8-2-2,-7-4-2,-6-2 0,-3-2-1,-1-4-1,3-6 1,4-2-2,4-2-6,4 0-7,3-2-26,4 2-83,6-2-41</inkml:trace>
  <inkml:trace contextRef="#ctx0" brushRef="#br0" timeOffset="36919">4405 1410 379,'-7'-10'73,"0"-4"-39,3-1-34,0 8-1,2 3-8,2 1 0,4 3 9,1 0 1,2 0-1,-1 3 1,2-2-1,-2-1 10,-3 3 25,-2-2 0,-1-1-17,6 0 3,2 0-2,9-1 1,11-3-13,14-1-4,18-4-1,20-4 0,13-5 0,18-2-2,9 0 0,1-2 0,-10 6-1,-10 2-6,-20 2-1,-20 2 2,-19 2 6,-16-4 0,-12 0-5,-12-2-1,-9 0-10,-3-4-11,-4 4-34,3 3-31,-1 6-53</inkml:trace>
  <inkml:trace contextRef="#ctx0" brushRef="#br0" timeOffset="37454">4679 998 313,'-9'-6'53,"-1"-6"13,1-4-23,0 0-9,1 2 6,2 4-3,2 2-12,2 2-12,1 4-13,-1 4-2,-5 10 2,-6 10 1,-7 16 0,-6 12 0,-5 11 1,-1 7 2,1 0 1,2-4-1,0-6-1,6-8-3,1-11 1,8-10-1,0-6 0,6-10 0,2-6 1,5-3-1,1-2 0,0-4-1,0 2 0,0 0 0,1 2 1,3 0 0,1 6 0,2 2 1,3 2 0,-1 6-1,7 4 0,-1 4 0,6 0 1,5 2-1,3 0 1,5-2-1,3-4 0,-4-2 0,-1-1 1,-5-6 0,-5 0-1,-4-3 0,-1-1 0,-4 0 0,-2-1 0,0 0-4,-3 2-31,-1 0-28,-1 4-42,3-2-47</inkml:trace>
  <inkml:trace contextRef="#ctx0" brushRef="#br0" timeOffset="38159">5973 882 187,'3'-12'238,"-2"-4"-157,-2 0-10,-2 0-44,1 6-12,0 6-15,2 6 1,0 8-1,-3 10 20,-4 14-2,-5 20-12,0 21-2,-4 15-2,-3 10-1,1 0 0,0-1 1,1-13 0,4-16-2,1-16 0,4-12-2,2-12-8,2-10-8,0-6-3,3-10 12,-1-6-99,-2-8-36</inkml:trace>
  <inkml:trace contextRef="#ctx0" brushRef="#br0" timeOffset="38406">5805 1307 254,'7'-80'50,"2"-2"21,2-2-27,5 3-14,8 7-7,3 8-7,6 2-4,4 4-1,1 5-1,1 8-3,-2 8-4,-4 11-2,-4 10-1,-6 10 0,-5 6-6,-6 8-4,-7 8 10,-5 10 10,-6 10-6,-8 8 3,-7 11-6,-3 5 11,-5 0-3,-1 4-5,0-2 0,2-4-2,4-2-1,4-5 2,4-5-1,4-8-1,2-4-1,5-6 1,2-4 2,4 0 2,2 2-2,7 2 0,2 4 5,5 5-2,3 5 3,2 2 0,1 2-5,-3 0-2,0-2-1,-3-4-1,-6-4 2,-2-10-2,-2-4-1,-4-6 0,-1-6-16,-2 0-24,-2-2-37,4-3-23,1-6-35</inkml:trace>
  <inkml:trace contextRef="#ctx0" brushRef="#br0" timeOffset="38879">6214 1536 173,'2'-16'209,"0"-2"-115,-2-4-33,0 0-29,2 0-16,2 4 3,2-3-10,5 3-5,4 0-2,7 4-1,0 4-1,3 4 0,-2 6-2,-2 6 1,-7 6-2,-4 6 2,-10 8 1,-5 4 1,-7 5 1,-2 1-1,-5-2-1,4 0 0,0-4 0,6-6 1,2-6-1,1-2 1,5-6-2,1-4 3,3 2-1,5-2 4,2 2 1,6 2-2,0-2-2,4 7 0,2 0-2,-2 3 1,0 7 0,-4-1 0,-2 2-1,-6-2 0,-4-2 1,-8 0 0,0-4-1,-7 0 1,-3-4 1,-5 0-1,-1-2-1,-3-6 0,-1-2 2,3-4 0,4-2-4,2-6-8,5-2-33,4-4-97,10-8-202</inkml:trace>
  <inkml:trace contextRef="#ctx0" brushRef="#br0" timeOffset="39426">6679 1423 505,'-15'-8'59,"2"-2"-10,3-3-38,5-4-11,7 13 0,8 2 6,13-2 0,12 0-3,17-4-1,13-2-1,7 2-1,-1-4-1,-6 2 0,-13 0-12,-14 2-23,-15 0-5,-13 0-80,-10 0-34</inkml:trace>
  <inkml:trace contextRef="#ctx0" brushRef="#br0" timeOffset="39642">6938 1089 338,'2'-4'96,"-1"2"-9,-1-1-82,0 8 23,-4 13 46,-2 14-36,-2 16-11,-4 16-18,-2 12-9,-2 15 0,0 5 0,0 6-60,1 0-155</inkml:trace>
  <inkml:trace contextRef="#ctx0" brushRef="#br0" timeOffset="40477">7555 642 115,'10'-23'242,"-3"0"-153,-3-4-19,-2 3-34,2 8-1,-3 6-9,-1 4-23,2 6 0,-1 8-3,1 10 19,-2 12-5,-3 20-6,-2 14-3,-5 13-3,-4 9-1,1 6 0,0-4 1,1-7-2,2-13-2,5-14-9,0-14-8,2-14-23,3-10-23,-2-10 32,2-6-63,-3-14-35</inkml:trace>
  <inkml:trace contextRef="#ctx0" brushRef="#br0" timeOffset="40723">7531 890 183,'17'-74'77,"0"0"-2,1 1-26,2 1-17,5 4-18,4 2-11,4 6-1,4 4-2,5 8 1,-2 7-1,0 13-2,-2 10 0,-4 9-9,-7 9 1,-6 7-2,-7 7-2,-8 6 11,-7 12 3,-9 9 23,-7 9 5,-3 8-11,-5 6-7,-4 2 2,-3 0-4,2-1-6,-2-7 0,4-6 0,3-6 0,6-8 0,3-8 1,3-6 3,4-5 0,5-5-1,0-5 4,2 0-4,2-2 1,-1 1 1,1 0 1,0 6-1,1 0 4,1 4-1,0 3 7,1 2-7,3 2-3,1 1-3,3 0-1,5 0-1,2 0-1,5-4-1,5-2 0,4-4-15,-1-4-37,6-6-21,-1-6-22,0-8-55</inkml:trace>
  <inkml:trace contextRef="#ctx0" brushRef="#br0" timeOffset="43655">8295 1301 409,'1'-10'106,"1"-2"-65,-2-8-16,0 0-16,2 2 31,1 0-33,4-4 4,1-2-3,2 2-5,4-1-3,4 5 0,5 4 1,6 3-2,3 3 2,0 8-2,-6 1 1,-4 8 0,-5 3-1,-9 6 1,-5 4 0,-9 6 2,-9 6 1,-10 4-3,-4 2 0,-4-2 0,3 3 2,5-8-2,5 2 0,5-5 2,5-5-2,6 2 0,4-5 1,7-4-1,8-4 2,10-4 0,13-8-1,11-6-1,8-6 1,5-2-1,-3 0 0,-3 2-6,-6 4-22,-10 4-51,-8 2-80</inkml:trace>
  <inkml:trace contextRef="#ctx0" brushRef="#br0" timeOffset="56083">8643 162 297,'8'-16'26,"-1"-2"19,0 0-27,0 2-9,3 10 3,1 6 18,2 10 26,5 12-21,3 12-9,3 15-17,3 19-3,2 16-1,-1 20-2,-2 15-2,-7 13 0,-3 14 2,-8 5-3,-10-1-2,-11-10 1,-18-5 1,-18-13 0,-23-10-1,-15-10-37,-16-8-42,-7-13-34</inkml:trace>
  <inkml:trace contextRef="#ctx0" brushRef="#br0" timeOffset="58175">9891 164 296,'3'-8'51,"-1"-2"-26,-1-2-4,2 0-12,0 4-5,1 0 6,2 2 4,1-2-1,-1 2-4,-1 0-2,2 2 18,-4-2 2,0 0 6,1 0 3,-4-2-13,0 0-20,-5-2-2,-2 2 0,-5 0-1,-2 2 2,-5 2-2,-4 2 0,-1 2 1,-1 2 0,2 4-1,1 0 0,0 2 0,1 2 0,-4 4 0,-1 4 1,1 2-2,4 2 1,-1 2 0,5 6 1,1 2-1,0 4 0,1 4 0,2 7 0,2 3 0,0 4 1,5 4-1,2 6 2,1 5-2,1 4 1,-1 4 0,0 7 1,-3 8-1,2 4 1,-2 1-2,2-1 2,2-4-2,2-8 2,2-2-2,1-1 2,2-1 0,0-2 2,-4 3 5,-2-1-3,-2 4-2,-6 2 3,-1 8 0,-2 1-4,-1 3 1,2 0 0,2 3 0,2 1-1,4-4 2,5 0-3,1-2 2,4-3-2,-3-3 1,0 4-2,-2 3 1,-5 1-2,-6 0 0,-1-4 1,-2-4-1,-1-8 0,-1-7 0,1-13 0,1-8 5,4-8-3,2-9 4,2-5-2,4-4-3,1 2 0,3 0 0,-1 4 0,-1 6 0,-2 4 0,-3 6 0,-3 2-1,0 4 0,-2 1 0,-1-7 0,-1-6 0,4-6 1,0-12-1,3-6 0,2-6 0,1-6 1,0-4-1,0-2 2,-2-2-2,2 0 0,0 0 0,-2 0 3,2 0-3,0 0-2,0 0 2,0 0 0,0 0 1,0 0 0,0 0-1,0 0 0,0 0-3,2 0 3,3-2 1,7 0-1,6 0-1,9-2 1,8-2 0,6 0 1,8 2-1,8 2 0,6 0 0,8 0 0,6 2 0,2 0 0,4 0-4,0 0-6,1 0-15,-3-2-15,2 0-15,-5-2-17,-6 0-17,-9 0 19,-6 2 0,-14 0-32</inkml:trace>
  <inkml:trace contextRef="#ctx0" brushRef="#br0" timeOffset="59874">10319 461 312,'3'-20'99,"-1"2"-4,-4 0-37,0 4-12,-1 6-13,1 4-7,2 2-15,-2 2-9,1 3-2,-1 8 6,-3 9 4,-1 12-7,-3 12 1,-1 14-3,2 11 1,0 4-2,1 4 1,2-3-2,0-8 1,3-10 0,1-9-9,1-14-14,0-8-25,1-7-102,-1-10-6</inkml:trace>
  <inkml:trace contextRef="#ctx0" brushRef="#br0" timeOffset="60278">11519 417 355,'6'-14'75,"-3"2"-26,-3-2-12,2 2-17,-2 6 18,0 4-17,0 0-20,2 4-1,-4 3 1,-1 6 2,-2 7 2,-4 6 5,-4 10 2,-2 6-1,-5 6-5,2 2-5,-2 2 0,5-1 0,5-5 0,6-2 0,9-8 1,10-4-2,12-4 0,10-8 2,4-2-2,8-2 0,-2-4-1,-4-2 1,-4 0-1,-8 2-3,-9-4 3,-8 0-2,-8 2 3,-4 2 1,-7 3-1,-4 2 0,-4 7 1,-6 9-1,-1-1 0,-3 2 0,0-2 1,-4-2 2,-1-4 0,-4-6-2,-3-4-1,-5-6 0,-5-4 3,-4-6-2,2-6-1,6-4-1,2-4-1,7 0-11,6-2-22,6 0-59,6 2-23</inkml:trace>
  <inkml:trace contextRef="#ctx0" brushRef="#br0" timeOffset="60815">11675 467 488,'9'-24'83,"-4"-2"-12,0-2-39,2 1-18,5 9 7,7 3 5,13 1-15,11 0-8,9 6-3,7 4 0,1 5-1,-4 2-1,-11 1-9,-12 0-7,-10-4-1,-11 0 7,-9 0-24,-6 0-96,-7 2-16</inkml:trace>
  <inkml:trace contextRef="#ctx0" brushRef="#br0" timeOffset="61216">12878 343 325,'0'6'60,"-1"-2"-14,-1-6-11,1 0-14,-1 2 41,2 0-27,0 2-16,-1 0-9,1-2-8,0 0 4,-3 2-1,-1-4 9,2 0-4,-2 0 0,0 0-2,1-2-7,1 0 4,-2-5-2,4 0-3,2-4 1,5-1-1,3 0 0,4-4 1,7 2 0,6-2 0,2 2-1,5 4 0,1 2 0,-1 6-1,-6 6 0,-1 4 1,-6 8 0,-5 2-2,-7 6-1,-7 7 1,-9 0-2,-7 6 4,-8 1-1,-7 6 3,-4 0-2,0 0 0,1-2-1,5-3 1,7-8 0,5-7-1,6-5 1,6-8-4,2-4 0,1-4 4,4-1 1,6-1-1,7-4 0,7 1 0,6-1 2,5 1-2,4 5 0,-5 3-1,1 6 0,0 2 1,-5 5-1,-1 2 0,-6 6-2,-6 3-4,-7 6 0,-8 8 4,-10 4 1,-14 4 0,-11 2 0,-11-2 2,-9-6 1,-8-8-1,1-7 0,-2-15 1,4-8 0,1-10 0,7-8-1,6-6 1,8 0-4,7 0-3,7 2-141,-1 8-68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0.77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123 160 316,'-3'-19'77,"0"-4"5,-1-1-10,-1 2-10,2 2-22,-1 2-9,1 4-7,0 2-8,1 6-16,0 4-2,-3 8 2,-3 12 2,-5 12-2,-4 14 2,-1 12-2,2 8 0,6 5-1,6 1 1,5-8 0,4-6 0,5-7-1,4-13 1,2-11 0,6-6-1,3-13-2,2-9 3,3-11-1,2-12 1,3-7-3,-4-16 0,-2-7-3,-7-6-5,-6-4 5,-11 4 5,-8 1 0,-9 11 1,-10 10-1,-4 12-2,-3 12-12,-1 10-20,4 12-31,4 12-70,5 8-25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1.53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113 236 341,'11'-31'91,"-2"-1"-5,-6 3-34,1 11-14,-3 6-23,-1 8-15,2 8 0,-4 14 11,-1 12-3,-4 21-7,-6 17 1,-7 18 0,-7 12 0,2 12-3,3-7 2,5-7 1,10-18-2,7-16 0,1-20-4,2-13-8,-1-11-25,2-7-49,-3-4 1,1-10-26</inkml:trace>
  <inkml:trace contextRef="#ctx0" brushRef="#br0" timeOffset="307">549 48 437,'12'-22'38,"-8"8"20,0 0-58,-2 8 0,-4 14 3,-2 12 17,-2 12 3,-7 14 3,-4 16-10,-6 10-3,-6 15 0,3 7-8,0 9-3,8 1 0,7-4-1,7-8-1,11-10 0,6-17 2,9-15-2,5-12 2,5-17 0,1-8-2,-1-15 0,-3-14 3,-5-15-1,-9-10-2,-8-12 0,-11-5 0,-11-4 0,-6 4 0,-10 6 0,-4 14 0,1 16-8,-2 16-22,4 16-31,4 13-55,10 12-20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2.53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188 554 370,'9'-24'59,"-1"-4"-23,2-10-27,5-2 2,2-4 21,3-6-11,-2-4-8,-2-5 9,-5 3-16,-6 4 2,-7 8 7,-2 10-6,-13 10-8,-11 16-1,-10 14 0,-6 10 0,-5 8 3,4 10 0,10 4-2,6 0-1,13 5 3,7-1-3,9-5 1,10 0 0,11-1-1,7-4 1,9-4-1,3-2 0,3-6 0,-1 0 1,-5-4-1,-5 0 0,-6 0-1,-6 2 0,-4 0 1,-10 6 0,-2 2 1,-8 6 0,-6 4 0,-2 1-1,-4-1 1,-6-6-1,-4-4 0,-1-8 2,-7-6 0,2-8 1,4-4 6,3-14 5,5-8-5,7-8-4,4-10 1,8-10-4,7-4-2,11-1 1,11 1-1,7 6-1,9 10-6,1 12-31,1 12-86,-5 14-244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6:49.0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85 590 468,'-19'-2'61,"-1"-3"-27,0-2-3,5 1-7,8 4-11,3 2 10,4 0-10,0 0-11,0 0 1,0-3 9,1 3 5,-2 3 2,1-3-3,0-3-7,0 6-5,0-3-4,1 0 2,4 0 1,5 0-2,5 0 0,12-4-1,6-2 1,10-5 1,6 2-2,8-4-1,0 3 0,-2 1-4,-5 3-5,-7 2-5,-9 4-2,-10 1-10,-10 2 4,-7-2-2,-2 4 7,-5-4-3,0-1-68,-3 3-23,0-6-4</inkml:trace>
  <inkml:trace contextRef="#ctx0" brushRef="#br0" timeOffset="395">579 253 352,'0'-22'72,"-1"-1"28,-5 4-28,-2 1 7,2 8-49,0 6-21,3 1-4,0 6-3,1 11 2,0 10-1,1 12-3,1 10 0,1 12 4,3 0-2,1 2-2,2 1 0,-3-3-3,0-6-1,-1-4-11,-1-10-2,-1-6-9,-1-8-27,-1-8-33,1-6-58,0-6 52</inkml:trace>
  <inkml:trace contextRef="#ctx0" brushRef="#br0" timeOffset="690">880 181 289,'12'-42'137,"-8"6"-41,-4 3-41,-4 8-8,1 2-6,-1 11 8,4 6-47,0 2-2,0 10 1,0 14 16,0 14-3,-3 19-5,0 15-8,-1 16 2,2 4-1,2 4-1,2 1-1,5-3 1,1-10 0,2-6-1,5-10 1,2-6-1,1-11 0,2-9 0,3-10-2,3-8-3,2-10-5,4-8 2,2-14-2,-3-10 1,0-8-4,-5-11-1,-7-9 0,-12-2 8,-10-2 6,-11 2 0,-12 10-1,-12 10 1,-11 16 6,-7 14 6,-8 16-11,-1 14-1,1 6-2,11 10-17,11 5-88,19 2-139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6:53.5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97 760 279,'-10'-4'78,"0"-5"2,-3-3-23,1-3 1,2-2-9,0 2 12,1-2-36,3 1 6,-1 4-6,2 2-6,2 6-13,1 2-6,2 0 8,0 2-8,2 2 2,1 0-2,5 0 1,7 4-1,9-4 3,8-2-2,11-2 0,5-6-1,7-8 0,3 0 0,-7-2-9,-4 0 1,-9 4-4,-8 4-7,-11 2-4,-7 4 1,-5 4 4,-6 0-14,-2 2-69,2 2-116</inkml:trace>
  <inkml:trace contextRef="#ctx0" brushRef="#br0" timeOffset="390">789 172 496,'5'-40'70,"-12"-2"-30,-6 6-23,-7 6-7,-2 12-2,-3 12-2,-3 8 6,-6 10-1,-1 10-3,2 10 1,3 4 0,8 4-7,5 0-2,11-4 1,6-2-1,8-2 1,7-5 1,10-5-2,7-4 0,4-4 0,4-4 0,-2-1 0,-5 4 2,-5 1-1,-6 4-1,-7 6 1,-5 6 0,-7 6-1,-6 6-2,-5 2 2,-4 2 0,0 0 2,-1-3-1,1-6 0,2-8 0,3-7-1,2-10 0,0-6 3,0-6-2,-1-6 0,-4-4-1,-5-8 1,-2-8-1,-2-10 0,5-10-2,2-13 2,8-7 0,6-6 0,8-2-1,5 2-1,5 8 0,2 7-23,1 15-14,2 10-110,-1 14-217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40.6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89 126,'0'-4'81,"0"0"-50,0-2 24,0 2-34,-1 0-4,1-2 27,-2 2-21,1 0 1,-1-3 1,2 2 1,0 0 16,-1 1-17,1 0-9,0 3 14,0-3-29,-3 2 15,2-1-11,-1-1-2,-1 3 7,-2-3-5,-2 1-2,2 2 6,-1-1-8,2-1-1,2 3 0,-1 3 0,0-1 0,-2-1 0,-2 2 0,-1 1 2,0 1 1,-1 1-3,-1 2 0,0 5 0,-2-1 5,2 2-5,-1 0 0,0 4 5,1-2-2,3 0-3,0 0 0,1 2 0,2-4 3,0 2-3,1-2 0,1-2 0,2 0 3,0 0-3,2 0 0,-1-2 0,1 2-1,0-2 1,0 2 0,1 2 3,1-2 0,-1 2-6,1 0 3,0 1 0,1-1 2,0-3-2,0 1 0,-2-2-1,2 1 4,-1-5-5,-1 2 2,1-4 0,-1 2 2,2-1-2,1 0 0,1 3 3,2-3 3,1 2-9,1-3 3,3 2 0,0-2 0,2 2 0,-1-4 0,-2 0 1,-3 0 3,-3-4-4,-1 0 0,1-2 1,0 0 1,1-4-2,2 0 0,0-4 1,0 0 2,2-2-6,-4 2 2,1-1 1,-1 3 2,-2 1-2,0 0 0,0 0 4,-1-1-1,0 2-1,0-1-2,-1 1 0,1 2 3,0-3-3,-2 0 0,2 1 2,-2 0 1,1-2-6,-1 2 2,-1 0 1,-1 0 7,1 0-5,-2 2-2,1 0 7,-1 0-5,0 2-2,0 0 0,0-2 1,0 0 2,-1-2-3,-1-2 0,-1 0 3,2 2 0,-3-2-3,1 2 0,0 0 0,-3 0 2,2-2-2,-2 0 0,-2 0 1,-2-2 1,-1-1-4,-2 0 2,2-1 0,1 0 0,-1 1 0,5 4 0,-1-1 0,4 3-1,2 4-1,-1 0-10,0 6-56,-3 7 25,-2 5-217</inkml:trace>
  <inkml:trace contextRef="#ctx0" brushRef="#br0" timeOffset="2267">611 327 296,'0'-2'60,"-2"0"-19,2-2 3,-1 2 8,1 1 5,0 1-32,-2 0 1,2 0-9,2 1-9,-2 1 16,-2-2-15,4 0-2,-2 0 4,0 0-7,3 0 2,5 0-2,4-2-1,5 1 4,6-2-5,0 1-2,2-2 1,2 2 7,0-2-11,0 1 3,-4-2 0,-3 3-1,-5-2 1,-5 2 0,-5 2 0,-1 0-7,-3-2-1,1-2-50,-1 2-54,2-4-64</inkml:trace>
  <inkml:trace contextRef="#ctx0" brushRef="#br0" timeOffset="2674">706 147 311,'-5'0'122,"1"-4"-69,1 0-10,3 2 22,0 2-20,-1 2-27,2-2-10,-1 2 1,0-2-4,0 0-5,2 0 0,-2 2 1,1 0-1,1 2 0,0 2-1,3 4 8,0 2-5,3 4-2,1 6 0,-1 0 5,2 4-5,-1-2 0,-1 2 0,-1 0 7,0 1-11,-1-5 4,-1-3 0,0-1 0,-2-1 0,1-3 0,-1 0 0,-2 2-21,1 0 4,0 0-62,-2 4-37,-4 0-47</inkml:trace>
  <inkml:trace contextRef="#ctx0" brushRef="#br0" timeOffset="3285">1063 97 318,'0'-6'88,"-1"-3"-7,1 4-12,0-1-35,0 3-6,0 3-21,1 0-8,-1 3 1,0 5 0,3 2 7,-3 8-4,1 4-2,-1 6-1,0 0 7,0 2-8,0-4 1,2 2 0,-2 1 2,0-4-2,0 1 0,1-1-1,1-1 6,-2-5-6,1 2 1,3-3 0,-2 0-1,-1-4 1,1 0-8,0 0-13,1 0-55,-3-2-36,3-2-63</inkml:trace>
  <inkml:trace contextRef="#ctx0" brushRef="#br0" timeOffset="3709">1252 251 352,'0'-4'83,"0"-4"-16,4 0-45,-1-2 18,4 0-6,3 2-29,5-2 8,3 0-9,8 0-1,2 2 13,3 2-9,3 2-3,-1 2-4,1 4 13,-6 2-13,-2 6 0,-9 6 0,-3 2 1,-9 6-1,-8 4 0,-9 4 0,-6 2 2,-6 1-4,-3-2 2,-3 2 0,2-7-4,1-1 3,2-4 1,7-9-3,-14 4 3,32-18 0,0-2 0,0-2 0,5-4-1,5-6 1,5-4 0,8-6-2,9-4 8,5-1-12,0 1 6,2 2 0,-3-2 1,-3 4 1,-2 0-2,-5 2 0,-4 0 4,-5 2-2,-6 2-1,-2 4 3,-6 2 9,-2 4-11,-1 2 0,-1 4-2,-2 2-1,-4 2-3,-2 2 4,0 4 0,-7 4 1,3 8-1,-1 0 0,0 6-1,2 4 6,3 0-6,2 0 1,-2 2 0,6-1 2,-1-5-1,4 0-1,4-4 0,2-6 7,6-2-5,7-2-2,5 0-9,7-4-7,3 2-116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3.7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220 57 330,'-3'-12'70,"-4"0"-7,-3-2-8,-2 2-30,-3 6-6,0 4 0,-3 8-4,-4 4-7,0 8-3,-3 6 0,3 6 1,4 3-6,3 3 2,5 0 0,5 1 1,7 4-1,4-3-1,10-2-1,4-2 1,9-10-1,10-6 1,6-10 0,4-8-1,0-12 0,0-10 0,-7-8-2,-9-8 1,-9-6 1,-9-2 0,-12-2 1,-6 2-1,-12 1 0,-9 11 0,-6 8-1,-5 12-1,-2 12 1,1 10-12,2 12-36,7 8-63,9 6-89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4.4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261 68 122,'-3'-12'283,"-4"0"-209,1-2-24,-1-2-25,-2 6-15,-1 6 11,1 4-5,-5 4-2,-2 8-5,-2 6-2,0 12 4,-1 6-1,-2 7-4,0 8-5,-3 6 3,3 5-3,1 0 1,6-4-1,9-4-1,12-10 0,11-6 0,12-13 0,10-7-2,10-11-6,3-4 0,5-13-1,-3-7 6,-5-9 3,-5-10 2,-10-10-2,-10-8 1,-11-6-1,-14-2 3,-14-2-3,-8 5-1,-4 7 0,-6 8 1,2 10-7,5 10-15,5 14-61,1 14-3,8 10-16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7:45.11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212 48 272,'-15'-10'99,"1"0"-45,5 0 5,2-2-38,1 6 3,-1 6 1,0 4-5,-5 4-4,-1 8-5,-4 10-1,2 8 5,-5 8-4,1 8-6,1 7 0,3 5-2,2 4-3,7-4 1,10 0 1,8-5-2,8-11 0,9-10 0,12-10 0,8-12-9,6-8 0,3-12 5,1-10-3,-4-10 6,-3-13 1,-7-11-5,-11-13 1,-12-12-9,-18-5 11,-18 0 1,-16 5-3,-10 13-30,-5 18-79,1 18-79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1.4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361 83 182,'1'-18'301,"-9"-2"-211,-9 2-41,-6 0-28,-2 10-10,-4 8 12,-4 12-3,-1 12-8,-2 10 1,-1 16-4,5 16-3,4 15-3,3 9 0,7 1-2,5 0-1,9-13 0,7-16 0,5-13-14,9-12-12,5-15-11,7-7-90,10-9-27,6-12-126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17.20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 0 432,'-5'6'88,"2"-5"-33,1-2-52,-1-1 7,2 0 143,1 0-153,0 2 22,0 0-10,0 0-3,0 2 1,0-2-6,1-2-4,-1 2-2,2 0-24,-1 0-27,1 2-36,5 2-37,3 1-63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17.45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188 898 568,'18'-12'6,"-8"0"6,-6-2-11,0 2-1,1 5 106,-2 6-103,2-3-3,-2 4-1,1 2-3,1 0-8,3 6-24,3 2-46,0 2-81,2 2-43</inkml:trace>
  <inkml:trace contextRef="#ctx0" brushRef="#br0" timeOffset="315">74 216 334,'-7'-30'160,"0"-2"-55,1 4-54,-4 0-11,-2 0 59,0 3-88,4 7 20,1 3-31,2 4-32,4 9-48,4 7 5,5 4-90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18.36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13 592 252,'1'-15'69,"-2"-1"-16,-2 0-13,0-2 18,3 2-7,0 0-8,2 0-10,-2 2-7,4-2 85,-4 4-110,1 2-1,1 6-11,1 8-4,0 12 11,2 16 4,0 14 1,1 14-1,-2 13-5,2 1 1,-3-2 3,2-6-2,-3-12 3,-1-10-3,-2-10-7,-1-11-5,-2-8 10,0-4 4,-3-4 0,-2-4 1,1-2-2,-2-6 0,3-12-14,4-8 3,-1-15 13,7-13 0,0-11 2,5-6-2,2 0 0,4-1 0,-3 7 0,2 8-1,-4 8 2,-1 8 0,-6 14 3,1 8 32,-3 10-34,0 4-2,-2 5-2,4 10 1,2 11 1,1 12 1,3 18 1,5 8-2,2 4 1,2-1-1,2-7 0,2-8 0,1-10 0,0-4 0,-2-6 0,0-8 0,-4-6 2,-4-4-2,-2-4 0,-3-4 13,-2-10 0,2-8-9,-1-12-2,6-6 0,0-12-1,1-4 0,-4-5-1,-3-3 0,-5 0-1,2 2-7,-7 8-3,2 8-17,-1 12-19,2 10-66,-3 10-27,8 6 62,-1 4 39</inkml:trace>
  <inkml:trace contextRef="#ctx0" brushRef="#br0" timeOffset="648">457 417 168,'15'2'142,"-5"2"-66,1-2-47,-2 2 29,-2 2-38,-1 2 118,1 8-133,-2 8 0,-3 10-2,0 6-1,-1 4-1,4 5 0,0-5-1,5-4 0,3-4 1,4 0-2,4-4 1,0-6-1,3-4-2,0-6-2,0-6 1,-4-8 4,-2-8 2,-3-6 10,-3-10 1,-4-8-10,-5-8 15,-4-8-2,-8-2-11,-5-7 3,-7 3-6,-3 2 1,-1 4-3,1 8-11,4 10-21,5 8-24,6 8-72,8 0-47</inkml:trace>
  <inkml:trace contextRef="#ctx0" brushRef="#br0" timeOffset="1021">855 102 470,'11'-26'100,"-5"2"-24,-6 4-60,-4 2 34,4 9-5,-2 4-45,4 5-2,-1 5 2,3 14 1,2 15 1,6 16-1,2 18-1,4 10-1,0 5 0,4-5-5,-3-4-3,1-10-4,-7-10 1,-1-7-30,-7-11-2,-2-8-2,-4-9-40,-3-2-36,-4-9-101</inkml:trace>
  <inkml:trace contextRef="#ctx0" brushRef="#br0" timeOffset="1279">828 553 513,'-8'-20'43,"-1"0"28,4 4-59,2-2-11,4 4 75,5 2-74,5-4 2,5-2-4,6 2 0,4 4 0,6 0-5,1 2-20,0 2-38,1 2-56,-4 2-82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20.19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20 767 498,'-3'-41'100,"-3"9"-49,2 4-36,-2 6 51,5 10-52,-1 6-14,2 2-1,2 6-4,1 10 5,2 14 2,1 18-2,1 21 0,-1 15 1,-3 8 0,1 4 2,2-4-3,2-6 0,0-7 0,2-7 0,0-8 0,-1-8-1,1-8-5,-3-5-4,-1-10-7,-2 0-8,-4-5-15,-4-2 3,1-2-39,-4-6 30,2-4 13,1-6-28</inkml:trace>
  <inkml:trace contextRef="#ctx0" brushRef="#br0" timeOffset="300">210 1374 423,'14'-40'89,"-10"8"-2,-1 8-71,-3 8-2,0 8-10,1 5-3,-1 2 55,2 2-55,1 8-1,2 9 1,1 12-1,1 10 0,0 10-2,0 6-5,-2-2 1,-3-1-14,-2-3-9,0-6-36,-2-8-15,-2-8 9,4-10 3</inkml:trace>
  <inkml:trace contextRef="#ctx0" brushRef="#br0" timeOffset="540">324 1278 575,'-8'-49'47,"-6"7"-5,1 12-42,0 4-27,6 16 19,3 6-273,6 6 268</inkml:trace>
  <inkml:trace contextRef="#ctx0" brushRef="#br0" timeOffset="690">482 1095 593,'0'-6'53,"-3"0"-36,2-4-9,-3 2-5,4 6 29,2 0-31,0 4-2,2 6 2,2 10-1,2 10 1,-1 12-1,1 11 0,-2 5-1,0 0 1,-2 0 0,0-2 2,-1-6-2,-1-8-3,-2-5-2,0-9 2,2-6-10,-2-8 3,-2-4 5,2-4 5,0-4 0,-2-2 0,-1-8-2,-2-7 2,0-10 3,0-9 0,5-10 4,1-7-3,5 1-4,4 2 3,3 2 10,0 12-13,3 8 0,-2 7-1,1 7 1,-1 10-1,-2 3 0,-2 5 1,-2 7 0,0 7 0,-2 13 1,-2 7-1,0 8 0,-4 6 0,-2 0-4,0-4-10,2-4-19,0-8-24,4-8-68,-1-7-14</inkml:trace>
  <inkml:trace contextRef="#ctx0" brushRef="#br0" timeOffset="1181">776 1462 587,'0'-12'52,"-3"2"-43,2-2-9,1 4-2,3 4 2,2 2 28,5-2-27,5-2-1,5 2-7,3-2-4,4-2 9,-2-2 0,-1 0 0,-6-2-1,-2 0 1,-2-4 0,-6-2 2,-2 0-18,-6-3-3,-6 0 21,-3 2 17,-5 5-12,-2 3 2,-3 8-5,-1 10 0,0 7 0,0 6 4,3 10 51,0 8-56,4 10 0,8 2-1,7 6 0,8-3-2,6-8-5,8-4-16,3-11-1,6-12 4,0-10-8,5-10 9,-4-11 7,0-5 11,-2-4-117,-6-7 118,-2-6 44,-8-1-7,-7-4 39,-8 2-33,-5 2-16,-6 4-18,-2 6 1,0 4-7,-2 8 8,3 6 2,1 6-13,1 8-2,3 8 1,-1 10 1,4 6 0,0 8 0,4-2 0,5-2-2,3-8-4,3-2-4,1-10 0,2-6 2,0-5 5,1-10 3,0-8 0,-1-7 0,0-9 0,-3-5 2,-2-2-2,-3 8 13,-3 4-2,0 12-11,-4 4-1,2 12-1,-1 4 3,1 10-1,3 8 0,2 8-7,3 2-14,3 2-11,4-8-38,1-3-14,2-11 19,4-9-252</inkml:trace>
  <inkml:trace contextRef="#ctx0" brushRef="#br0" timeOffset="1964">1418 1296 467,'4'-10'100,"-1"2"-13,-3-1-69,0 0-9,3-1 0,32-25-6,-26 28 35,1 3-26,0 0-10,3 4-4,13-3-3,-2 7 4,3 5-13,-3 7 9,-8 6-11,-2 4 14,-5 8-4,-2 0 1,-4 2-1,1-4-3,-2-4 5,-4-8 1,2-6 3,-1-8 0,-3-2 7,-1-8-3,-2-4 1,-1-10 3,-2-8-2,0-12 2,2-10-5,4-14-3,8-10-3,6-10-12,6-13-18,6-11 12,1-4-45,1-3 34,1 5-109,-7 2 141,-4 8 83,-7 5-37,-6 11 44,-6 10-41,0 14-13,-2 15-11,2 17-21,3 12-4,1 14 0,-1 18 1,0 25 1,1 25 1,1 26-2,1 18 0,6 9-1,1-1 0,6-10 0,1-10 0,0-11-2,2-13 1,0-16-12,-3-10-21,-2-14 0,-2-12-9,-3-10 33,-2-12 6,2-11-14,4-9-125,1-13 143,3-11 46,0-10-22,0-8 41,0-8-30,-3 0 3,1 5-13,-1 11-14,0 16-11,-1 14 0,1 12 0,1 8 0,2 8 0,-1 8 0,-3 8 0,-1 6 2,0 0-2,-1 1 1,-3-6-1,0-9 0,-3-6 0,1-8 4,2-9-1,4-14-3,5-11-2,2-12-1,1-14 1,-1-10 1,-4-6-1,-2 7 2,-5 9 4,-5 18 10,-1 20-14,-6 26-2,-9 28 2,-3 27 6,-6 23 1,2 26 23,0 18-27,8 9-3,2-1 0,5 0 1,1-12-1,3-13 0,3-15-1,3-16 0,0-16-8,-2-12-8,1-9-22,-2-15-12,-3-8-72,-4-10-61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09.6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384 320 268,'-2'-4'74,"1"-3"-24,-3 1-17,3 1 4,-1-4-11,2 0 11,-2 0-7,2 0 2,-1 0-6,1 5 2,0 0-8,0 0 7,0 2-4,0-2-5,0 2-7,0 0-3,0 2-3,0 0 3,-2 0 27,0-2-35,-1 0 0,-1-2 0,-2 0-1,-4-4 1,-3 2-1,-6 0-1,-2 4 1,-6 0 0,-5 6 0,-2 2 2,0 6-1,2 2 0,2 8 2,3 9-2,4 10 1,3 12-1,3 9 0,7 6 0,7 2 0,4-6 0,6-1 0,6-9-8,2-8-10,7-10 3,3-10 1,3-12-5,4-10 0,5-14-10,0-6 0,0-6-12,1-4-112,1 0-29,-5 0 38</inkml:trace>
  <inkml:trace contextRef="#ctx0" brushRef="#br0" timeOffset="502">636 610 578,'7'-10'71,"-8"-4"-19,-5 0-16,-1 2-15,3 8 5,2 4 11,-3 10-13,-5 16-22,0 12-2,-4 19 0,3 15-2,2 2 0,8-4-10,1-4-14,1-10-11,3-14 0,1-11-14,0-12-9,1-6-40,3-9-29</inkml:trace>
  <inkml:trace contextRef="#ctx0" brushRef="#br0" timeOffset="764">877 793 545,'2'-18'81,"-6"-2"-25,-2 2-27,-1 5-10,4 6-5,6-1-10,9-2-1,13-7 3,13-1-6,14-2 0,9 2-2,0 4-4,-4 6-5,-9 8-11,-9 2-15,-13 4-16,-6 2-150,-11 2 112</inkml:trace>
  <inkml:trace contextRef="#ctx0" brushRef="#br0" timeOffset="1006">1213 367 326,'0'-22'188,"-4"2"-83,1 2-59,-2 5-42,4 6-4,-1 14 14,0 11 33,-4 18-23,-3 18-18,-4 18-5,2 14 1,-5 2-2,3 1-1,1-11-8,2-8-5,3-14-28,6-8 6,4-14-37,11-9-113,5-16-6</inkml:trace>
  <inkml:trace contextRef="#ctx0" brushRef="#br0" timeOffset="1256">1537 281 383,'10'-52'92,"-30"-54"-8,19 100-46,-3 4-7,2 2-9,2 0-13,-5 4-8,1 10 5,-2 10-1,2 12 0,0 10-2,5 6 1,6 1-2,7-1 1,6-10 2,4-6-2,4-6 2,2-6-5,0-6 1,-4-2-1,-4 0 2,-5 0-2,-7 2 0,-8 7 4,-8 2-1,-7 8-3,-7 5 1,-2 0-1,-4-1 0,-1-4-2,4-7-8,1-6-18,5-6-31,7-8-127,2-10-127</inkml:trace>
  <inkml:trace contextRef="#ctx0" brushRef="#br0" timeOffset="1613">1644 338 565,'3'-40'47,"-3"4"14,0-5-46,6 3-11,8 8 5,10 6-3,6 2-5,9 4 1,6 8-2,5 8-28,1 6-81,3 10-119</inkml:trace>
  <inkml:trace contextRef="#ctx0" brushRef="#br0" timeOffset="2050">2351 558 424,'-1'-18'122,"-5"0"-43,1 2-50,0 2-2,3 4-7,1 2 3,1 2-18,1 0-5,6 2 0,2 2-1,4 4 0,2 6 1,2 8 0,-5 8 0,-6 14 1,-4 12 0,-10 11 0,-10 11 0,-5 1-1,-2 0 0,-3-9 0,-1-12 0,4-11 1,5-16 2,4-6-1,6-9 0,4-6-2,5-3 0,1-1-1,3-1 1,9-3 1,8-5 0,11 0 0,8-4-1,6 1 1,0 1-2,2 0 1,-9 1-1,1 2-11,-7 2-9,-7 2-30,-7 4-57,-4 0-120</inkml:trace>
  <inkml:trace contextRef="#ctx0" brushRef="#br0" timeOffset="2494">2727 757 595,'-7'-12'68,"1"-5"-13,-1 2-41,0 2-11,5 9 7,4 3-2,8-6-5,12-1 0,11-4-3,14 0 0,8 0-1,3 2-9,-4 2-11,-5 2-10,-9 0-19,-8 0-46,-10 0-31,-11-2-151</inkml:trace>
  <inkml:trace contextRef="#ctx0" brushRef="#br0" timeOffset="2710">2977 375 389,'-3'-13'90,"2"4"-5,-3 0-57,1 3-25,1 10 35,-2 14 21,-3 10-24,-3 14-24,-2 16-7,-1 10 1,-1 4-3,1 5-2,-1-5 0,3-2-1,2-8-16,8-10-28,5-10-43,10-10-122</inkml:trace>
  <inkml:trace contextRef="#ctx0" brushRef="#br0" timeOffset="3001">3315 262 528,'-7'-35'75,"-3"3"-10,-1-2-40,2 2-15,6 10-2,8 2-3,9 2 1,7-2-3,7 0-1,9 5 2,1 6-4,1 4-1,-4 8 0,-6 8 1,-8 7 0,-10 9 0,-11 7-1,-9 8 0,-6 2 2,-3 2 0,-2-2-1,1-6-1,3-3 1,3-7-3,4-6 0,4-4 1,5-4 1,1-4 0,6-4 1,6 0 0,6-4 0,8-2 3,4 0-3,6 0 0,-2 4 0,-5 2-1,-5 6 0,-6 0 2,-9 4-1,-10 6 1,-10 6-1,-12 0 1,-4 6-1,-10 0 4,-2-4 0,1-4-1,3-2-2,1-2-1,4-5 0,6-3-2,3-4-6,8-4-21,6-2-55,6-4-142</inkml:trace>
  <inkml:trace contextRef="#ctx0" brushRef="#br0" timeOffset="3533">4073 267 503,'16'-38'66,"-16"2"-9,-10 2-29,-10 4-14,-7 10 3,-3 10 1,-2 4-2,-1 8-5,0 8-6,1 12-4,3 10 3,2 14 5,2 15 2,4 7-3,0 8-4,3 2-1,5-4-3,4-8 0,8-6-1,6-11 1,8-11-1,9-10-14,8-10-14,7-10-23,6-10-52,4-10-142</inkml:trace>
  <inkml:trace contextRef="#ctx0" brushRef="#br0" timeOffset="3835">4112 586 385,'3'-8'136,"1"-4"-42,-2-4-54,1-2-32,2 2 8,0 2 2,5 0-10,2 2-7,1 4-1,2 6-3,3 6 3,2 6 0,-4 6-5,-1 6-5,-7 8 4,-8 6-1,-7 6 6,-8 2-3,-6 3-1,-6-5 0,2-6 4,1-8 2,9-10-1,3-8 0,8-4 0,2-2 0,2-4 0,3 0 0,4 0 2,5 2 1,6-2 0,7 0-3,3 4 1,2 2-1,1 2-1,-5 4 0,-4 6 0,-7 4 0,-5 2 1,-8 4-2,-11 3 1,-7-4 1,-10 0 0,-7-4 0,-5-4 1,-4-7 1,-1-8 6,-3-4 3,5-8-1,4-5-3,7-1-4,8-5-3,12-3-28,8-3-43,14-7-136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4.01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 96 593,'4'-24'64,"-1"2"-19,-2 0-41,6 6-4,6 7 0,9 9 0,5 0-16,7 7-57,2 3-145</inkml:trace>
  <inkml:trace contextRef="#ctx0" brushRef="#br0" timeOffset="189">26 407 590,'-10'14'62,"1"-6"-24,2-12-38,7-8 0,10 6 1,7 0 0,8-4-1,10 0-7,11-6-58,7 2-147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45.8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11 508 322,'-3'-1'85,"0"-3"-22,1-1 25,0 1-38,1 4-4,1-1-29,0 1-5,0 0-1,0 0-3,0-3-5,0 3-3,5 3 0,3-3 8,8 1-6,3-1-1,6 0-1,6 0 5,-2 0-7,1-1 2,1 1 0,0-3-2,0 3 2,-3-1-10,-7 1-7,-2 0-24,-9-3 15,-5 3-64,-5 0-164</inkml:trace>
  <inkml:trace contextRef="#ctx0" brushRef="#br0" timeOffset="303">163 354 371,'-8'-4'98,"3"-2"17,2 0-69,-1-2-37,4 6 0,0 4-9,2 2 0,-2 4 0,2 8 8,0 6-9,-2 2 1,0 8 0,0 0 2,-2 0 0,0 1-2,4-1 0,-2-3 5,0 0-9,2-3 4,-1 0-19,-2-4-12,2 0-41,-2-2-29,1-4-22</inkml:trace>
  <inkml:trace contextRef="#ctx0" brushRef="#br0" timeOffset="614">470 356 356,'-4'-10'72,"2"2"-2,-1 0 0,2 2-35,-1 4-13,0 2-22,2 4 13,-3 2-12,-4 6-1,-3 4 1,0 4 10,-5 4-9,2 0 3,-1 4-5,3 0 12,-1 0-14,2 3 2,5-3 0,0-1 1,3 0-1,5-3 0,2-4 0,5-2 7,2-6-9,5-4 2,1-6 0,2-4 3,2-6 0,-2-6-3,1-6 0,0-2 6,-4-9-9,-3 2 3,-2-6 0,-5-1-3,-2-2 3,-5 2 0,-3 2 0,-4 6-3,-3 6-6,-4 8 8,0 6-22,-2 6 7,0 6-21,-1 4-32,2 2-14,2 2-40</inkml:trace>
  <inkml:trace contextRef="#ctx0" brushRef="#br0" timeOffset="1096">642 382 397,'-4'-8'97,"2"0"-17,1-6-38,4 2-20,4 0 7,6 2-23,6 0 0,4 2 2,6 0-8,-2 6 1,-1 0 2,-4 4-3,-4 4 0,-6 0 0,-6 4 0,-2 6 0,-4 2 0,-7 6 0,-5 4 3,-1 2-2,-5 0-1,1 1 0,-1-4 1,1 0-3,0-8 2,5-5 0,2-3 3,5-7-2,1-4-2,1-8 1,7-6 0,2-8 1,8-11-1,10-3 0,2-2-3,6-2 4,-2 6-1,-5 2 0,-7 10 4,-4 6-3,-6 8-1,-5 4 0,0 4-3,-6 4 2,0 6 1,-2 6 0,-2 8 1,-3 6-3,-1 2 2,-1 4 0,0-1 2,2-3-2,2-2 0,1-2 0,4-5-23,1-2-7,4-3-80,6-8-73</inkml:trace>
  <inkml:trace contextRef="#ctx0" brushRef="#br0" timeOffset="1645">1067 93 409,'-1'-20'118,"2"0"-72,3 2-14,1 6 2,2 2-13,1 4-19,0 2 10,2 2-12,0 2 0,2 0 4,2 2-1,-3 2-5,-1 4 2,-2 2 0,-4 6 2,-2 6-2,-8 2 0,-2 4 0,-4 0 4,0 1-6,-1-7 2,3-2 0,2-6-1,3-5 1,3-2 0,1-5 4,1 0 2,1-2-5,6-2-1,5-3 4,7 1 2,7 1-6,4-5 0,0 1 0,-2 6 4,-3-3-8,-5 6 0,-6 0-40,-6 3-12,-3 6-61,-6 1-26</inkml:trace>
  <inkml:trace contextRef="#ctx0" brushRef="#br0" timeOffset="2153">1064 571 426,'0'-5'125,"0"-3"-60,2-2-28,2 1-16,0 0 7,3 0 6,1 0-33,6 1 5,-1 0-6,3 5 1,5-1 0,4 1-1,0 1 0,2 0 0,-2 0 4,-2 2-7,-3-2 3,-3 2-21,-5 0 19,-3 0-20,0-2-20,-4-2-9,-2 3-148</inkml:trace>
  <inkml:trace contextRef="#ctx0" brushRef="#br0" timeOffset="2392">1255 412 390,'-10'-2'88,"3"-2"-4,5 0-30,1 2-28,1 0-15,0 4-8,0-2 1,0 4-4,1 4 0,1 2 0,-1 8 3,2 2-1,-3 6-2,0 0 0,-3 2 4,-1-2-4,-1 2 0,0-1 1,0-3-3,0-2 2,1 0-13,4-4-11,-1 0-66,1-2-41,1-4-44</inkml:trace>
  <inkml:trace contextRef="#ctx0" brushRef="#br0" timeOffset="2672">1318 603 207,'7'-12'172,"0"1"-88,-3 2-49,3-1 19,-1 3 3,-2 4-25,-1-1-30,3 1 0,-3 3-2,2 3-18,0 1-50,2 3-69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4.39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174 100 520,'11'-25'55,"-7"3"23,-4-1-35,-3 3-22,0 10 5,-6 9-14,-2 8-4,-11 9 2,-5 15-1,-3 10-6,0 16-1,5 5-1,8 6-1,7 4 0,9-1 0,11-9-4,8-6-8,12-14 0,10-12 0,8-14-7,6-12 7,1-12 11,-2-12-1,-7-16 2,-11-12 4,-15-14-4,-14-9 3,-13-1 5,-17 4 7,-10 8-3,-2 11-9,1 13-3,8 17-4,7 10-51,5 19-64,3 11-351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9.5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5464 242 492,'-1'-32'105,"-6"-3"-54,-7-3-10,-3 2 2,-7 6-15,-3 6-7,-1 2-3,0 6-7,-1 8-8,4 8-3,0 10-1,3 14 1,-3 14 1,3 14 2,4 16-3,3 9 0,7 7 0,6-4 0,7-8-5,6-14-3,6-16-6,7-13 0,4-15 0,7-10-9,7-11-15,4-8-15,8-7-178,5-10-48</inkml:trace>
  <inkml:trace contextRef="#ctx0" brushRef="#br0" timeOffset="129579">20 645 648,'0'-5'11,"-3"0"-11,-4 5-61,-3 5-166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23.73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608 1209 311,'-29'6'0,"4"2"-8,3 2-41,2 2-11</inkml:trace>
  <inkml:trace contextRef="#ctx0" brushRef="#br0" timeOffset="582">31 1277 413,'-6'-6'54,"3"0"3,0 0-47,-1-2 55,1 4 43,2-2-105,-1 4 7,1-2-9,-1 4-1,2 0 0,0 4-1,0 8 1,-2 14 1,0 8 1,1 10-1,1 5-1,0-2-9,1-7-12,3-5-19,1-5-52,3-8-47,1-10-17</inkml:trace>
  <inkml:trace contextRef="#ctx0" brushRef="#br0" timeOffset="847">54 1058 532,'-17'-22'0,"1"6"-32,3 4-150,6 8 180</inkml:trace>
  <inkml:trace contextRef="#ctx0" brushRef="#br0" timeOffset="993">190 1134 554,'1'4'16,"-2"-4"-16,-1-4 10,0 4 76,2 0-86,2 7 0,1 4 0,2 10 0,2 7 1,5 8 2,1 6-3,-2 2-1,3 2 1,0 0 1,-3-3-1,1-7 0,-1-4-17,-2-10 7,-4-8 9,0-6 1,-5-6 6,-1-6-6,-3-8-11,-1-10 8,0-12-2,0-11-1,2-9-3,0-8 5,7 4 1,1 6 3,4 10-2,1 14 2,3 12-5,5 7-2,-1 8 4,1 11-7,1 8 10,-1 8 0,-1 10 0,-2 10 0,0-2 0,0 4 1,-1-5-1,-1-7-4,0-8-73,0-9-43,3-8-13</inkml:trace>
  <inkml:trace contextRef="#ctx0" brushRef="#br0" timeOffset="1413">732 1209 375,'6'-38'79,"-8"0"-53,-3 3-12,-2 3 8,1 2 5,-3 6 7,-2 6 52,-1 6-86,-3 6 1,0 10-1,-2 9-1,2 6 1,2 9 0,1 11 0,4 2 2,4 4-1,4 1-1,4-2 0,6-8-1,1-2-3,2-8-17,6-8-8,1-8-7,3-10 23,1-10 9,1-9-3,-3-10-1,-6-3 8,-4-6 0,-5-6 0,-6-6 0,-4-6 1,-4-12-1,-3-11 0,-3-7-1,0-8 2,-3-1 5,2 11 16,1 16 2,1 16-20,3 18-2,2 14 61,3 10-63,4 8-2,1 8 0,4 14 2,2 12 0,3 20 6,2 16-3,1 17-2,4 9 0,-1 4 1,3 2 0,1-6 2,-1-1-3,0-11-1,0-12 0,-1-10-17,-2-14-21,-2-14-43,-4-14-1,0-9-1,-5-11-35</inkml:trace>
  <inkml:trace contextRef="#ctx0" brushRef="#br0" timeOffset="2227">952 1120 338,'-6'0'18,"3"-1"-18,2-2-25,1 3 4,1 0-7</inkml:trace>
  <inkml:trace contextRef="#ctx0" brushRef="#br0" timeOffset="2394">974 1152 340,'0'0'73,"0"-1"-6,-2-1-59,2 0-7,0 0 0,0 2 7,2 0 15,-2-2 0,0 2 38,0 0 22,0-2-83,1 2-2,-1 0-3,3-3 4,4 2 1,3-3-8,0 0 1,7-2 7,0-1-1,3 0 3,0-4-2,-1 0 0,0-3 0,-4-1 0,-3 0 0,-6-2-3,-2 2-5,-8-2 4,-4 3-2,-2 2 6,-5 4 1,2 4 0,0 2 2,-1 4 11,2 4-13,3 8-1,2 6 0,1 6 0,3 9 0,6-1-2,6 2-2,4-2-25,7-8-5,7-8-12,7-10 10,2-10 6,1-10 10,1-6 10,-1-8-236,-3-9 246,-6-1 98,-7 0-73,-5-1 23,-10 2 9,-6 7 1,-3 6-31,1 4 6,-1 8-10,-1 4-4,3 2-19,2 10-5,1 8 5,3 10 3,0 12 2,4 14-3,2 12-2,3 13 2,2 7-2,3 4 1,0-1-1,-3-3 1,-1-10 0,-1-6 0,-4-14-1,-3-10-5,-1-12-9,-5-14 7,1-9 5,-4-7 2,-5-13-30,-3-11 30,-4-10-15,-3-12-32,0-12 38,-1-10 9,1-9 0,0-7 0,3-6 11,4-4 21,3 5 19,7 9-19,3 12-28,5 14-1,4 12-3,6 14 0,1 8-3,3 10 0,1 12-1,0 12-2,-1 14-15,0 14 17,-5 14 4,-6 8-1,-8 7 1,-6-1-1,-7-8 2,-3-8 1,-4-14 0,1-14 0,3-10 0,6-7-2,0-14-1,5-7-7,5-6 8,4-10-1,6-6-13,8-6-19,5 0 33,3 0-2,-1 0-5,-1 1 7,-4 3 0,-3 2 0,-6 0-1,-8 0 2,-4 2 2,-7 6 13,-5 6 19,-3 4-9,-3 12-21,2 8-1,-3 8-4,3 12 0,1 8 0,6 8 5,3 6-4,5 3-1,9 1-5,6-6-7,5-6-29,6-12 14,-1-8 17,0-12 8,-5-10-15,1-8-74,-6-10 91,-2-4 30,-7-4-2,-7-3 25,-22-63-21,20 84 0,-1 2-30,3 2-1,0 0-2,0-6 1,5 4-5,3 2 2,4 4 1,4 4 0,4 2 2,4 8 0,-2 6 0,0 4 0,-6 4 0,0 6 1,-7 1 0,-2-1 0,-2-5-1,-2-3 0,-3-5 0,2-7-1,0-6 1,-2-3 0,1-2 12,3-9-9,1-8 1,2-4-1,3-10-3,-3-3 1,3 3 0,1 0-1,-3 6 0,2 4-1,-1 6-2,-3 6 3,2 2-5,3 8-1,-1 2-3,3 6 0,2 2 8,5 4-4,2 2-3,3-2-4,4-2-6,0-6 4,0-4-3,1-6 5,-4-6-6,-2-6 8,-7-6 6,-9-4 4,-8-4 5,-8 0 37,-13 0 19,-5 6-13,-7 6-29,-6 10-12,-1 8-4,2 5-2,4 10 38,7 7-27,9 8-12,8 6 0,8 4-5,9 6 4,8-6-9,6-2 0,8-7-13,3-9 4,1-13 5,4-4 7,-2-14 6,-4-6 1,-4-14 3,-3-9-3,-7-14-5,-9-12 3,-5-16 2,-6-12-1,-5-13 1,-2-1 0,-5 6 15,-1 13 14,0 21-7,1 24-10,5 16-12,2 14 2,4 18 6,2 18-6,2 19 5,2 15-6,5 22 1,2 12-1,5 2-1,3 3 0,1-7 0,4-10 0,0-12 0,2-14 0,-1-16-3,0-10-10,0-14 3,-1-12 2,-2-10 6,0-14 0,-3-8 2,-2-12 0,-6-6 0,-6-2 0,-3 0 2,-6 6-1,2 9 0,-3 9 1,2 11 0,2 6-2,3 9-6,1 6 6,4 11-1,2 5 0,2 8 1,0 6 0,3 2-3,0 0-4,1-2-1,0-6-4,-1-8-8,1-6-61,1-6-50,-1-8 128,0-6 2,1-8 2,-2-8 3,-4-8 27,0-2-6,-2-6 27,-6 0-20,0 4 2,-3 6-21,0 4-8,0 7-5,3 8-11,0 4-10,3 6 18,4 4 3,2 8 0,0 1-1,7 4 1,-2 5 0,5 0 1,-2 1-1,-1 0 0,-3-4-1,-2-2-5,-4-8 3,-3-2 2,0-6 2,-2-6 8,-2-8-9,1-4 0,1-10 3,-1-6 2,1-4 2,-2-2-6,2 2 3,0 5-4,1 3-3,4 4 2,3 6-3,3 7-4,2 2 7,2 5 0,1 7 1,2 6 0,0 4-1,0 3 1,2 4 1,-2-1-1,2 0 0,1-2 0,2-4-1,3-5-7,3-4-13,0-2-17,0-8 4,-3-9 19,-4-2 9,-5-11 6,-4-6 4,-4-11 7,-8-7-2,-2-8-7,-4-12-2,2-8 0,-3-15 0,1 1 2,-2 8 78,-2 16-6,0 22-36,1 24-34,-1 22-3,2 20-1,0 20 8,3 22 3,1 14-10,2 12 18,6 7-19,3-5-1,0-2-6,2-7-17,3-16 2,-4-11-17,-1-11-14,-3-17 37,-7-8-154</inkml:trace>
  <inkml:trace contextRef="#ctx0" brushRef="#br0" timeOffset="5149">3368 812 255,'-35'-38'135,"-1"-6"-53,7-4-3,7 2-16,8 5-29,10 7-30,12 6-3,14 8 1,11 0-4,11 6-3,5 4-8,3 0-47,-3 4 5,-6 2-152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7.1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56 560 310,'-10'-2'46,"2"-3"12,-2 0-19,4-1-4,0-1-4,5 3 8,-3 0-7,1-2-5,-1 1-11,4-3-5,-1-1 5,-1 4-7,2-5-3,0-1 6,2 1-4,1-4-7,7-2-1,5-2 0,7 0 0,3-2 1,3 2-1,-1 4 0,0 6-2,-3 4-2,-4 6-1,-7 8 4,-5 8 1,-10 14 0,-8 10 1,-9 12-1,-8 8 0,-4 5 0,3-1 0,3-6 0,5-5 0,5-14 0,6-9-1,6-14 1,2-8 0,1-6 1,1-4 0,6-5 0,6-4 4,8-5-4,6-5-1,12-6 1,5-1 2,4 0-3,5 0 0,1 6 0,-2 2 0,-5 6-3,-11 6-6,-11 4-4,-9 2 12,-10 2 0,-4 0 1,-2-2-45,0 2 45,-2 0 0,2 0-130,2 2 21,3-2-40</inkml:trace>
  <inkml:trace contextRef="#ctx0" brushRef="#br0" timeOffset="642">850 189 489,'-1'-44'55,"-8"0"12,-4 5-41,-3 5-20,3 16-3,0 10 1,-1 6 6,1 6-4,-3 8 0,-4 12 10,-4 19-1,0 8 10,1 16-7,3 1-17,7 0 9,4-6-9,11-8-1,6-9 0,8-5 0,10-11-9,6-8-10,8-7-25,5-8-18,2-6-105,-4-6-103</inkml:trace>
  <inkml:trace contextRef="#ctx0" brushRef="#br0" timeOffset="902">924 437 467,'1'-16'51,"1"2"17,1 0-59,4 2-8,8 4 0,5 6 0,7 2-1,1 6 0,-1 10 0,-5 10 0,-6 10 0,-11 7 1,-8 4-1,-12 4 3,-5 1 0,-7-4 6,0 0 6,2-8-8,4-9 0,4-9 6,7-11 17,3-4-9,6-7-7,1 0-11,1-3-3,3 2-2,4-8 1,8-3 2,6-2-2,10-6 0,7 4-14,4 2-7,0 2-13,1 4-7,-2 6-98</inkml:trace>
  <inkml:trace contextRef="#ctx0" brushRef="#br0" timeOffset="1306">1433 538 509,'3'-7'85,"-3"2"-33,0-4-48,6 1 0,8 2 5,14-2 2,8-2-11,14 1 1,5 0-1,2 4-20,-4 2-22,-7 3-18,-11 3-61,-13 1-58</inkml:trace>
  <inkml:trace contextRef="#ctx0" brushRef="#br0" timeOffset="1516">1642 209 524,'0'-18'80,"0"5"-18,-2 4-55,-3 5-4,2 13 29,-4 20 5,-1 11-17,-2 20-14,2 8-4,-1 12-2,8 0 0,4-3-11,7-9-38,3-8-19,9-10-96,3-16-186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19.86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72 146 469,'-7'-10'124,"-4"-4"-64,-1-4-42,4 2 4,1 6-10,5-2-12,9-1 0,13-2 0,7 1 1,8 2-1,3 2 0,-1 7-2,-7 12-2,-8 4 4,-9 12 0,-6 7 1,-9 8 0,-10 6-1,-5 2 1,-4-2-1,-3-3 1,1-6-1,3-9 1,5-9 1,5-8-2,5-2 5,0-8 3,5-1-1,0 0-1,2-1-4,-1-1-2,9-2 0,7-4 2,8-1 0,9 4-1,9 1-1,2 8 0,4 4-1,-3 3-1,-4 6-8,-5 2-5,-9 2 7,-12 3 6,-10 0 1,-11 2 1,-13-2 0,-9-2 0,-13-4 2,-10 0 0,-8-4 5,-3-4 8,1-4-1,5-4-7,10-4-5,10 0-2,10 0 0,8 0-6,8 0-33,9 0-27,12-2-20,8-4-117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20.56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68 157 649,'-18'-18'63,"0"-2"-26,3-5-24,3 6-12,7 9-2,7 6 2,9-3 3,11-4-4,10 0 0,11 0-2,6-2-12,1 7-11,-6 4-27,-9 2-63,-9 4-115</inkml:trace>
  <inkml:trace contextRef="#ctx0" brushRef="#br0" timeOffset="226">139 283 593,'-7'0'79,"1"-4"-33,0-8-44,3 6 5,1 4 13,4-2-10,7-6-10,11-6 0,15-4 0,13-2-20,14-4-26,7 6-40,-1 2-121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21.0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201 525 626,'-12'-20'79,"-8"-12"-36,-4 0-32,3 14-5,1 10-2,3 10-3,2 8 0,0 10 2,1 12-3,1 12 2,4 9-1,1 9-1,3-2 1,2 0 0,2-2-1,1-2 0,1-4-1,7-6 1,6-6-5,6-5-4,12-13-5,6-11 3,11-11-9,6-9 6,3-11 6,-1-10 4,-6-6 4,-9-9 0,-10-3 1,-12-6 0,-13-4 2,-15-2 0,-13 2 2,-7 0-1,-9 3-2,-3 13-2,2 10-1,8 12-26,10 14-238</inkml:trace>
  <inkml:trace contextRef="#ctx0" brushRef="#br0" timeOffset="6807">725 553 328,'0'-8'166,"-1"0"-105,-1 2-39,-2-2-18,3 4 15,-1 2-2,1 2-2,1-2-2,-2 2 0,2 0-1,0 0 8,0 0 4,0 2-2,0-2 0,-2 0-7,2 2-2,-2-2-2,1 2-5,-1-2-4,2 0-1,0 2-1,5-2 2,10-2 3,12-2 1,13-4-3,13-4 0,9-4-1,0 2-2,-8 0 1,-9 6-1,-13 4 0,-12 2-2,-10 2-2,-5 0-7,-4 0-5,-2 0-20,-1 2-29,-1 2-20,-2 2-110</inkml:trace>
  <inkml:trace contextRef="#ctx0" brushRef="#br0" timeOffset="7246">1104 14 439,'-20'0'177,"4"0"-130,0-4-19,6-2-27,6 2 29,4 4 2,1 0-8,1 0-10,3 0-7,4 4 4,4 2-6,5 4-4,7 2 6,6 4 3,2 0-5,5 2-2,4 4-3,-2-2 2,-1 4-2,-8-2 0,-7 5-1,-11-4-1,-10 8 2,-11 3 0,-14 8 0,-13 8 1,-10 6 0,-7 2-1,0-2 1,4-4-1,8-6 0,6-6-8,13-5-32,8-7-21,6-2-41,8-6-223</inkml:trace>
  <inkml:trace contextRef="#ctx0" brushRef="#br0" timeOffset="8005">1860 247 484,'10'-35'72,"-5"1"-10,-5 0-27,-5 4-23,0 4 3,-4 8-2,3 4 3,-4 4-7,-2 4-5,-3 4-4,-4 8 0,-4 6 3,-5 10 0,-2 8 0,0 10 2,1 4 3,6 6-6,6 3 0,9 1 0,9 0 1,10-2-3,9-6 0,11-7 1,7-14-1,6-9-8,-1-12-9,-1-9-23,-5-8-80,-5-5-185</inkml:trace>
  <inkml:trace contextRef="#ctx0" brushRef="#br0" timeOffset="8338">2074 407 581,'5'-8'56,"-4"-4"-12,-1 0-23,0-4-20,6 2 9,4 4-8,5-2 4,6-1-6,4 8 0,4 5-2,-4 5-4,-4 12-3,-7 5 4,-12 10 5,-11 6 1,-9 4-1,-9 0-1,-5-1 0,-3-8 1,4-5 1,2-7 1,6-9 3,7-5 1,9-3-2,3-1 0,2-6 1,5 3 0,1-1-2,2 1 4,8-3 0,8 6-3,6 1-4,5 2 0,6 6-1,-4 2 1,-3 2 0,-5 4-1,-7 2-1,-8 0 0,-6 0 2,-9 0 4,-14 2 2,-10-4 1,-11 2 1,-12-4 10,-7-6-2,2-6-8,-1-4-6,10-6-1,7-2-1,11-4-6,10 2-22,8-2-36,8-2-53,10-2-201</inkml:trace>
  <inkml:trace contextRef="#ctx0" brushRef="#br0" timeOffset="8907">2466 299 708,'0'-25'29,"-3"6"-5,-1-2-24,4 7-21,6 10 19,9 7-9,5 2-15,8 4-48,6 5-323</inkml:trace>
  <inkml:trace contextRef="#ctx0" brushRef="#br0" timeOffset="9090">2458 595 699,'-6'8'31,"4"-6"-21,4-8-10,4-2 0,8 2 5,7-2-5,9-2 0,7-2-40,0 2-151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30.4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25 471 671,'-8'7'43,"0"-5"-20,-1-6-23,6-2 0,8 3 9,10-1 12,10-3-7,11-4-11,13 0-3,3-2 0,3 1-1,-7 6-7,-9 1-10,-16 2-7,-8 2 1,-13 1-8,-10 1-65,-8 6-123</inkml:trace>
  <inkml:trace contextRef="#ctx0" brushRef="#br0" timeOffset="281">428 151 684,'-2'-24'45,"4"-2"-11,3-1-33,10 8 1,5 5 7,4 6-8,3 3 0,2 10-1,-4 8-1,-3 11-1,-4 11-6,-6 9-2,-12 6 3,-10 6 3,-8 0-1,-8 0-1,-2-6-1,-2-4 0,0-7 2,5-7 5,5-10 0,5-8 0,7-6 0,4-6 0,4-2 3,4 0 0,6-2 1,8-2 1,12 0-3,10-2-2,7-2 0,5 0-2,-2 0 1,-5 0-3,-5 2-13,-6 1-27,-11 2-77,-10 1-80</inkml:trace>
  <inkml:trace contextRef="#ctx0" brushRef="#br0" timeOffset="708">1209 78 542,'-13'-19'70,"0"5"-34,1 3-8,-9-8-22,1 6 12,3 12-2,2 6-4,-3 12 7,-1 8-10,-1 14-6,-2 11 0,2 6 0,4 6 2,2-4 1,8-2-6,2-5 0,8-9 0,4-10-10,6-6-12,2-8-20,6-8-37,6-10-160</inkml:trace>
  <inkml:trace contextRef="#ctx0" brushRef="#br0" timeOffset="971">1309 385 663,'7'-4'42,"-3"-1"-12,1-8-15,3-3-10,4 2 22,4 4-8,1-4-19,2 4 0,-2 4 0,-4 6-7,-1 6-5,-5 6 3,-7 10 6,-9 8 1,-6 6 1,-7 9-2,-4 1 2,1-2 1,1-6 1,8-2-1,5-8 0,8-4 0,5-6 0,10-4 3,8-6 4,10-6-2,6-4 0,9-4-2,6-4 2,-1-2-5,-3 0-3,-1 0-5,-2 4-27,-4 4-29,-4 2-104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33.23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986 255 392,'15'-16'95,"-4"-2"-1,-1 0-51,-4-2-15,-3 6 4,-3 0-10,-2 0-3,-3 2-6,-3 4-6,-2 2-6,-4 6-1,-2 6 0,-6 6 7,-3 8 0,-2 6 7,1 10-4,-1 6-6,3 4 1,6 4-3,8 0 4,7 1-6,10-5 2,7-10-2,10-6-3,4-12-1,4-12-11,-2-6-2,-3-4-11,-6-6-24,-4-2-75,-3-4-148</inkml:trace>
  <inkml:trace contextRef="#ctx0" brushRef="#br0" timeOffset="308">1126 478 548,'7'0'96,"-4"-6"-50,-1-2-28,-1 2-14,-1 4 15,2-3-9,2 1-4,-1 3-2,0-2-4,2 3 0,2 11-2,-2 7 2,0 10 2,-1 10-2,-8 8 0,-3 2 0,-7-2 0,1-4 0,-1-6 2,0-6-1,2-9 0,4-3 0,1-7-1,3-3 1,1-1 0,3-5-1,0-2 2,6 0 2,5-2 4,8 0-8,6-3 1,7 0-3,4-1-3,-2-5 2,-1 3-6,-3 1-12,-5-1-7,-4-1-36,-5 0-103,-6-1-107</inkml:trace>
  <inkml:trace contextRef="#ctx0" brushRef="#br0" timeOffset="781">1597 367 584,'4'-18'103,"-1"0"-54,2 0-23,0-2-26,3 10-1,2 2-3,3 2-7,3 2-10,-1 4-28,-2 0-38,2 6-142</inkml:trace>
  <inkml:trace contextRef="#ctx0" brushRef="#br0" timeOffset="963">1554 558 436,'-12'20'229,"5"-6"-216,6-8-9,6-6 3,5 0 5,5 0-1,7-2-5,4-4-6,3-4 2,1-2-2,3 0-16,-1 2-20,-5 0-35,-2-2-121</inkml:trace>
  <inkml:trace contextRef="#ctx0" brushRef="#br0" timeOffset="1190">2174 86 563,'8'-25'92,"-1"3"-27,-4 4-34,1 3-21,-4 9-5,0 9-2,0 4 22,0 9 10,-2 15-9,0 11-15,-1 16-7,-2 14-1,0 10-3,0 7-1,0 1-28,2-2-38,-1-6-52</inkml:trace>
  <inkml:trace contextRef="#ctx0" brushRef="#br0" timeOffset="2325">253 1590 598,'1'-11'72,"-2"-4"-46,-3 0-19,-5 1-6,-3 5 4,-5 5 4,-5 4 14,-2 0 8,-2 6-16,2 5-5,1 4-4,3 7 4,0 6-5,1 5 2,4 3-1,5 4-6,3 0 5,6-2-4,5-4-1,7-4-3,7-4 0,7-6-3,4-7-5,4-6-10,-1-7-7,-2-3-5,-7-5-5,-4-3-63,-4-3-157</inkml:trace>
  <inkml:trace contextRef="#ctx0" brushRef="#br0" timeOffset="2650">528 1727 641,'11'-2'49,"-4"0"-33,-4-4-13,-3 4 4,0 4 17,-3 2-12,-4 6 13,-3 10 1,-3 8-18,0 12-6,1 6-2,7 4-1,2 0 0,4 1-13,6-5-19,-2-8-25,0-8-37,2-8-142</inkml:trace>
  <inkml:trace contextRef="#ctx0" brushRef="#br0" timeOffset="2966">818 1705 714,'6'-18'51,"-2"0"-20,0 0-31,1 8 0,2 8 0,1 2-3,2 2-14,1 1-18,3 4-24,-2 3-46,1 4-177</inkml:trace>
  <inkml:trace contextRef="#ctx0" brushRef="#br0" timeOffset="3142">889 1983 403,'-7'18'291,"5"-7"-277,5-11-9,4-4-5,5 1 7,5-2-7,3-3-2,4-1-11,-1-2-15,0 3-45,-1 2-111</inkml:trace>
  <inkml:trace contextRef="#ctx0" brushRef="#br0" timeOffset="3489">1350 1847 620,'0'-2'69,"5"-2"-68,2 0 4,3 2 3,5 2 3,3 0-9,7 0-2,1 0-2,1 0-18,4 0-40,0 0-166</inkml:trace>
  <inkml:trace contextRef="#ctx0" brushRef="#br0" timeOffset="3614">1950 1615 639,'0'0'81,"-1"-4"-81,1 4 4,1 0 0,2 6 12,-1 3 5,3 8 6,-3 2-12,-2 12-9,0 7-5,-2 4 0,-2 4 1,0 2-2,1-4-2,-1-1-20,2-1-13,5-4-31,4-2-133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38.68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475 180 575,'-8'-22'54,"-7"0"-18,-7-2-1,-3 0 26,2 2-51,-3 4-7,5 1 12,0 3-7,5 5-3,5 2 6,-1 4 2,-4 6-13,-5 13 1,-10 12 5,-7 17 1,-2 15-3,-2 10 1,7 8-2,8 4-3,11-2 0,7-3-3,11-7 3,8-10-15,13-16 2,13-15-6,11-18-5,13-18-18,5-10-10,-1-7-30,-6-2-62,-12 2 7</inkml:trace>
  <inkml:trace contextRef="#ctx0" brushRef="#br0" timeOffset="320">574 415 562,'6'-13'63,"-6"2"22,-4 0-45,-3 5-24,2 2 61,0 4-66,0 13-11,-5 6 0,-2 17 5,-2 17-4,1 17-1,3 8 0,5 9-3,4-1-18,4-2-12,2-6-22,5-14-22,0-10-81,3-13-130</inkml:trace>
  <inkml:trace contextRef="#ctx0" brushRef="#br0" timeOffset="617">987 671 677,'4'-44'68,"-5"4"-15,-6 4-36,-3 8 31,3 12-32,6 5-16,1 7-12,4 3-47,10 5 15,7 4-32,2 8-96</inkml:trace>
  <inkml:trace contextRef="#ctx0" brushRef="#br0" timeOffset="800">1090 920 336,'-8'16'348,"-4"-12"-296,1-8-40,-1-6-12,5 2 0,4 6 6,6 0-5,6-2-2,8-2-6,9 2-27,9-6-30,7 2-105,1 0-55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4.04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27 576 266,'-3'-6'50,"-2"0"12,0-4-13,-6-12 5,11 16 3,-1 4-24,1 0-1,0 2-15,-2-4-8,2 4-5,0 0-4,0 0-3,0 0-4,0 2-3,5 0 7,2 2 3,10 0 6,8 0-6,8-2 2,9-2 2,5 0 0,3-4-4,2 2 1,-4-2-1,-1 4 0,-7-2-12,-5 2-24,-8-2-17,-9 4-19,-6-4 39,-7 2 13,-7 0-138</inkml:trace>
  <inkml:trace contextRef="#ctx0" brushRef="#br0" timeOffset="365">189 313 323,'-3'-8'69,"1"0"-18,-1-2-3,1 7 14,0 0-45,4 3-17,-2 3-17,0 0 8,4 7 8,-3 6 1,6 6 0,1 8 1,2 2-1,1 5 2,3 3 0,-2 2 2,1 0-2,-1 0 1,-1 2-3,0-2 4,-3 0 0,-1-2-2,-2-4-2,-2-3-21,1-7-33,-3-4-33,1-6-37</inkml:trace>
  <inkml:trace contextRef="#ctx0" brushRef="#br0" timeOffset="795">926 21 284,'1'-7'58,"-2"3"6,-1-2-19,1 2 11,1 4-56,-2 4-9,1 5 9,-5 9 3,-1 8 3,1 10 3,-2 6 7,-3 8-8,5 0-3,-1 2 2,2-1-6,0 0 1,0 0 1,2-3 0,1-2 0,2-4 0,0-2 1,2-6-4,1-2-6,-1-8-13,1-2-37,-1-8-27,1-3-14</inkml:trace>
  <inkml:trace contextRef="#ctx0" brushRef="#br0" timeOffset="1110">1163 370 289,'7'-21'101,"-7"1"-54,-3-2-18,-2 4-7,0 4 26,1 4-32,1 4-14,-2 2 0,-2 4 1,-3 6-3,-7 2 0,-2 4 0,-5 9 2,-3 1 0,-1 6 1,3 2-2,2-1 1,-1 3 3,6 3-4,2-3 2,3-2-2,3-4-1,5 0 0,5-6 0,5-2 4,4-4-2,2-2-2,5-4 7,7-2 0,3-4-4,6-2-3,5-2-22,1-2 20,4 0-40,2 0-107,-1 2-99</inkml:trace>
  <inkml:trace contextRef="#ctx0" brushRef="#br0" timeOffset="1500">1337 568 344,'0'2'48,"4"-4"-27,-3-4-19,-1 2 4,2 0 4,3 6-10,0-2-3,2 4-1,-1 4-5,1 4 7,-6 4 1,-1 6 2,-4 4 1,-6 2 0,-2 4 2,-3 0-1,1 3-3,3-3 0,2-4 0,5-4 0,1-6 0,6-4 2,1-6-1,5-2 9,7-4 2,8-4-5,6-2-3,5-4-3,2-4 0,-1-2 5,1 0-6,-3 0-49,-4-3-87</inkml:trace>
  <inkml:trace contextRef="#ctx0" brushRef="#br0" timeOffset="1882">1669 342 346,'0'-11'71,"0"1"-39,0-2-20,0 6 26,0 5-38,3 1-9,0 5 5,4 3 1,-1 8-1,4 5 1,2 5 0,-1 3 3,-1 7 3,2 1-3,-4 3 1,3-2 0,-1-2-1,3-2 2,2-4 3,3-4-4,-1-4 0,-1-4 2,-3-7 3,-4-6 5,-2-5 52,2-8-53,-1-7-7,0-6 12,2-7-11,-1-6-3,-2-4 7,-4-4-8,4-6 0,-1-2 0,4-3 0,0 2-1,3 1 1,-3 9 0,-1 13-27,-2 10-78,1 10-25,0 8-57</inkml:trace>
  <inkml:trace contextRef="#ctx0" brushRef="#br0" timeOffset="2332">2211 526 389,'0'10'56,"0"-6"-43,2-6-9,-2 0 84,1 0-84,1 2-3,5 0-1,1 0 0,4 2-4,1 4 0,0 2-1,-3 0-8,-6 6 7,-6 4 6,-6 4 0,-6 2 4,-4 4-2,-2-2-2,2 1 0,3-4 0,3 0-1,5-8 1,4 0-2,3-8-3,2 0 5,4-6 2,8-5 20,6-3-10,8-5 6,9-5-6,5-2-6,1 1 3,1 0-8,-5 1-1,-1 3 0,-5 4 0,-7 4-1,-6 4-16,-4 2-42,-6 4-35,-4 2 0</inkml:trace>
  <inkml:trace contextRef="#ctx0" brushRef="#br0" timeOffset="3147">2794 622 395,'-3'4'89,"1"-4"-65,-1-4-14,3 2 3,0 2 26,5-2-38,7-2-2,8 0 2,6 0 0,10 0 0,6-4 0,1 0 0,2 2 1,1-2-2,2 2 0,-7 2 0,-7 2 0,-9 0-1,-11 2-36,-7 0-36,-7 0-27</inkml:trace>
  <inkml:trace contextRef="#ctx0" brushRef="#br0" timeOffset="3432">3017 400 314,'-2'6'23,"2"-5"-23,0-1-11,0 4 11,2 9 17,-1 3 17,-1 6-13,2 6-3,2 8 8,-1 2-12,0 2-9,2 2-2,1 0 1,3-2 3,-2 0 3,1-4-10,0-1-14,1-7-70,-2-6-2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48.7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16 558 428,'-5'-7'71,"-2"-1"-63,4 0 1,3 2-9,-2 3-6,4 6-32,2 0-71</inkml:trace>
  <inkml:trace contextRef="#ctx0" brushRef="#br0" timeOffset="154">53 535 370,'-9'-4'136,"1"-2"-45,3-2-81,5-1-6,3 8-4,4 2-16,1 4-56,3 3-135</inkml:trace>
  <inkml:trace contextRef="#ctx0" brushRef="#br0" timeOffset="428">180 517 293,'-7'0'82,"1"-4"19,2-1-31,2 0-8,2 1-3,0-1-52,-1 1 13,2 3-14,-1-2-5,2 2 8,2-2-9,5 2 0,4-4 0,7 1 4,4 0-6,4 0 2,6 0 0,-3 2 2,1 0-2,-3 0-5,-6 1 4,-3-2-27,-8 3 13,-2-4-42,-3-2-56,-4 0-46</inkml:trace>
  <inkml:trace contextRef="#ctx0" brushRef="#br0" timeOffset="682">419 348 195,'-9'-8'160,"1"-2"-53,3 2-6,1 0-50,2 4-3,1 2-45,1 2 5,1 2-8,1 6 0,0 2 0,-2 8 0,0 6 6,-2 4-7,-3 2 1,1 2 0,-5 1 0,2 0 0,-1-1 0,1-1-5,2-3-46,0-6-3,2-2-98,3-2-74</inkml:trace>
  <inkml:trace contextRef="#ctx0" brushRef="#br0" timeOffset="959">543 438 127,'7'-16'229,"-1"2"-134,-3 0-10,-2 0-24,1 4-3,-2 0-15,-2 4-29,2 2-5,0 2-9,0 2-3,-1 4 2,-1 6 1,-3 4 0,-1 8 0,-1 4 3,-2 3-4,1-1 1,5-2 0,1-1 4,5-3-4,3-4 0,4 1-3,3-7 13,5-2-10,4-4 0,1-4 0,1-6 2,-4-6-1,-2-3 0,-3-2-1,-2-6 5,-3-2-8,-3-1 3,-2-1 0,-5-1-2,-3 0 2,-3 5 0,2 2-2,-5 5-11,1 6-16,-2 4-26,-5 6-18,-1 4-26,-3 2-69</inkml:trace>
  <inkml:trace contextRef="#ctx0" brushRef="#br0" timeOffset="1442">740 376 391,'3'-8'89,"4"-2"-37,3-4-38,1 2 34,2 2-22,2 0 2,1 4-22,-2-2 12,1 4-16,1 2 1,-2 0 4,3 6-7,-2 2 0,-2 2 0,1 6 4,-4 4-5,-5 4 1,-3 2 0,-6 4-1,-6 0 1,-3 1 0,-4-6 0,-3 1 6,1-6-9,0-3 3,6-5-2,3-4 0,4-4 4,5-2-1,4-4-1,5-4 6,6-6-6,6-4 0,5-7 2,3 1-3,-1-3 1,0 0 0,-2 1-1,-3 0 5,-6 2-7,-3 2 3,-4 4 0,-6 4 3,1 6-1,-2 4-1,-2 2-1,0 0-5,-2 4 2,0 0 3,0 6 0,-3 4 0,0 4 1,-1 6-1,-1 4 0,1 0 3,-1 0-6,2 0 3,1 0 0,3-5 1,-1-3-1,4-3 0,3-2-1,3-4-13,2 0 1,1-1-71,3-4-31,3 2-47</inkml:trace>
  <inkml:trace contextRef="#ctx0" brushRef="#br0" timeOffset="2094">1157 27 345,'-5'-6'106,"5"-2"-14,3 2-63,-1 2 13,1 2-18,1 0-21,-1 4-2,5 2 6,2 2 4,3 2-10,4 2 0,1 4 2,-5 4 0,-2 0-3,-2 4 0,-6 2 1,-1 2 1,-2 1-2,-2-1 0,-1-2 1,1-2 1,-2-2-2,0-4 0,0 0 1,2-4-1,-1-2 0,3-4 0,0-4 5,-1 0-4,-1-2 6,2-2 7,2-6-3,2-4-14,10-8 3,4-6-2,9-4 0,5-2-6,0 2 8,0 3 0,-3 4 0,-5 5 2,-6 4-2,-4 3 2,-6 8 1,-4 0-3,-3 3-2,-1 4 0,2 2 2,-1 5 4,1 0-3,2 6-1,-1 1 4,0 1-1,2 2-3,1-2 0,3 2 4,3-3-3,3-2-1,3 2-19,4 0-136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8:40.32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78 2970 349,'2'-12'141,"-5"0"-28,0 2-65,-6 0-17,5 6-5,0 2-16,2 2-8,2 0-2,0 2-2,0 8 1,-3 4 1,-2 6 3,0 6-3,0 4 0,1-6 0,4-2-9,2-1 8,3-3-8,2-4 1,3 2 8,5-4 1,3-3-1,2 2 1,0-3-1,-1 0 1,0-2-1,-6 4-1,0 2 1,-3 4 0,-3 8-2,-2 6 0,-5 4 2,-4 0-1,-3 0 1,-1-2 0,-2-3 1,-3-10 4,-2-2-3,-2-3 6,1-4-7,-6-4 0,2 0-2,-3-5-8,2 2-9,0-3-25,2-7-144</inkml:trace>
  <inkml:trace contextRef="#ctx0" brushRef="#br0" timeOffset="458">45 2966 590,'2'-26'56,"0"-2"-32,4-2-21,6 0 7,13 4-2,7-2-4,8 2-4,3 5-4,-1 8-41,0 8-119,-3 10-31</inkml:trace>
  <inkml:trace contextRef="#ctx0" brushRef="#br0" timeOffset="659">667 2794 398,'3'-16'94,"-3"0"-15,-8 0-28,-2 3-8,-6 5-23,-1 2-8,-9 6-2,-2 9 2,-4 7-4,2 5 0,0 10-5,10 5 1,3 4-4,6 6 1,4 4-1,7-1 0,3 2-7,7 2-6,7-7-28,8-2-33,2-6-105,5-10-99</inkml:trace>
  <inkml:trace contextRef="#ctx0" brushRef="#br0" timeOffset="911">720 3133 368,'-1'-18'164,"-1"3"-78,1 0-52,-1-3-27,7 4 6,3 1 14,4 1-13,-1 1-9,6 2-3,0 5-2,1 2-1,0 6 0,1 8 0,-6 6 1,-6 6 2,-5 13-1,-7 5 2,-7 6-2,-3 4 0,-2 0-1,-1-4 1,1-4 0,2-10-1,2-5 0,1-10 0,4-6 1,2-5-1,5-4-1,1-2 1,5-4 1,7 2 4,10-3 0,15-5 3,15-2-7,12-5-1,10-6 2,-4-1-1,-5 3-2,-8 4 1,-12 5-11,-13 6-18,-11 4-8,-9 4 0,-5-2-95,-7 4-22</inkml:trace>
  <inkml:trace contextRef="#ctx0" brushRef="#br0" timeOffset="4801">1394 2892 480,'-7'-4'75,"-3"-2"4,2-2-39,-1 2-1,3 2 6,4 4-14,0 0-6,2 2-5,-1-2-15,1 2 1,1-2-3,-1 0-2,5-2 1,9 0 4,9-4-5,14 0 1,12-4-1,9 0-1,5 0 0,4 0 0,-4 4 0,-4 4-11,-11 2-6,-9 4 2,-14 0 5,-12-2 8,-4 0-7,-6-2-18,-3 0 18,-2 2-23,-1-2-18,2 0-47,-1-2-169</inkml:trace>
  <inkml:trace contextRef="#ctx0" brushRef="#br0" timeOffset="5174">2188 2433 606,'3'-32'45,"-5"3"19,-5 4-13,-1 4-22,0 12-11,5 6-12,-4 14-5,-2 11 5,-2 18 3,-3 18-5,1 22-2,5 10-2,2 5 1,6 1 1,6-10-2,0-12-1,6-9-1,2-15-5,0-13-14,3-8 8,1-14 7,1-12 6,-1-11-5,3-12-15,-5-14 4,-3-6-8,-6-5 7,-10-3 17,-10 4 14,-9 6-5,-4 6 13,-4 10-14,2 10-7,3 10-2,0 8-4,5 12-7,3 6-20,3 6-23,7 6-108,7 0-135</inkml:trace>
  <inkml:trace contextRef="#ctx0" brushRef="#br0" timeOffset="5586">2497 2693 124,'0'-36'442,"-12"0"-354,-8 6-35,-5 0-15,-2 6-9,2 8-2,4 8-19,1 4-6,4 6-1,3 10-1,3 10 1,3 10 0,4 6-2,4 7-1,6-1-4,8-4-21,4-2-1,2-4-19,2-6-11,-1-8-76,0-8-93</inkml:trace>
  <inkml:trace contextRef="#ctx0" brushRef="#br0" timeOffset="5813">2557 2740 494,'7'-16'83,"-4"3"14,-2 2-55,-1 0-32,3 4-3,1 3 7,1 0-8,5 1-4,2 3-2,3 8-2,1 6 1,1 7 1,-5 9 1,-7 6 0,-3 6 0,-29 92-1,22-120 1,-3 0-1,1-4 0,0 0 2,-4 10 0,1-8 1,1-4 0,4-2-2,3-6-2,2 0 1,0 0 0,7 3 2,6-6 2,11-1 0,9-2-3,14-8-1,8-2-1,2 0-7,-4 3-17,-2 0-30,-11 9-28,-8 4-107</inkml:trace>
  <inkml:trace contextRef="#ctx0" brushRef="#br0" timeOffset="8152">3070 2601 449,'-3'-4'74,"-3"-2"18,3-2-46,0 0-3,1 2-4,0 4-13,2 0 3,-1 0-5,1 0-16,0 2-4,1 0 0,1-2-1,6-2 5,4-2-1,6-2-3,7-2-3,1 0-1,-1 4 1,-2 0-2,-3 2-2,-3 2-11,-4 2-15,-3 0-9,-3 0-4,-5 2-8,-1 0-63,-4 4 18,-4 4-110</inkml:trace>
  <inkml:trace contextRef="#ctx0" brushRef="#br0" timeOffset="8461">3138 2711 548,'-3'14'71,"0"-7"-50,3-7-14,0 0 19,1 0 13,4-3-5,3 2-13,8-3-5,2-5-8,6 4-4,-5-4-3,1 4 0,-6 1-1,-7 0-1,-2 4-7,-2-3-19,-3 3-18,2 3-15,-1-2-11,5 7-73,0 1-55</inkml:trace>
  <inkml:trace contextRef="#ctx0" brushRef="#br0" timeOffset="8990">3671 2597 448,'-4'2'109,"-2"-2"-29,2-4-30,0 2 7,4 0 4,-2 0-17,2 0-11,-1 0-12,1 2-11,0 0-5,1 0-4,1 0-1,3 0 0,5-2 0,9 0 1,9-2-1,7 0 1,5-2 0,-1 0 0,-1 2-1,-7 0 0,-7 0 0,-6 2 0,-6 0 0,-5 0 0,-2 2-1,-2-2-1,-1 2-3,-2 0-2,0 0-13,0 0-19,0 0-16,3 0 11,2-2-11,3 4-40,5 0-130</inkml:trace>
  <inkml:trace contextRef="#ctx0" brushRef="#br0" timeOffset="9397">4534 2310 565,'13'-36'68,"-7"2"16,-2-2-55,-5 6 2,-6 8-11,-5 4-7,-1 6-2,-7 4-10,-6 12 0,-2 8-1,-3 14 2,-1 10 1,2 10 2,3 6 1,3 5-3,8-1-2,4-2 1,7 0-2,5-4 0,7-2-1,3-6-9,6-4-9,8-8-3,3-5-13,7-9-1,5-8-9,3-8-46,1-8-51,-1-6-9</inkml:trace>
  <inkml:trace contextRef="#ctx0" brushRef="#br0" timeOffset="10087">4751 2669 300,'-1'0'74,"1"-2"15,-3-1-8,2-1-5,-2 0-34,1-1-14,0-1-1,-1 0-6,-1 2-8,1-2-2,2 2-6,-3-2-2,1 2 5,0-2 4,-1 0-5,1 0-3,0 0 1,3-2-5,1-2-1,4-2 1,7-2-1,5 0 1,3 2 0,0 0 1,2 2-1,-2 6-2,3 2 1,-3 2-5,0 6-4,-2 4-3,-6 8 10,-5 6 2,-9 6 1,-5 4 1,-6 4-1,-4 1 0,-1-6 0,0-2 0,3-5 1,2-6-1,2-4 0,5-6-1,2-4-1,2-2-1,2-2 1,2 0 2,3 0 1,4 0-1,5-2 4,8 0-4,5-2 4,7-2-1,2-2 2,4-2-4,1 0-1,-2 0 0,1 0 0,-5 2 0,-6 2-1,-9 4-14,-8 0-8,-5 2-7,-4 2-14,2 4-117</inkml:trace>
  <inkml:trace contextRef="#ctx0" brushRef="#br0" timeOffset="50352">5046 301 361,'-3'-14'24,"0"-4"23,2-2-22,1-2-3,1 6 28,2-4-5,2-2-7,2 0-20,3 0 0,3-4-6,4 4-1,5 2 3,0 2-6,-1 1 1,4 8-4,1 0 1,0 5-1,3 4-3,-3 4-2,0 6-1,-7 4 1,-2 4 0,-7 7 1,-3 7 1,-5 5 3,-4 10 3,-3 7-4,-2 6 7,1 4-6,-1 5 1,5 5-3,2 0 2,2 4 10,3 0-6,1-3 2,1-3-1,0-6-3,-2-4-2,0-4-5,-3-4 4,-2-1-2,-4-6-1,1 0-1,0-3 1,-1-6 0,4-4 1,2-6-2,0-6 0,1-4-5,0-6 3,1-3-6,1-5-9,0 1-12,0-1-17,2 1-12,-3 0-53,2 1-69,-3 1-93</inkml:trace>
  <inkml:trace contextRef="#ctx0" brushRef="#br0" timeOffset="50850">5421 1517 395,'0'-7'93,"0"-1"-14,0 2-37,0-4-27,0 2 19,0 2-10,1 0-6,-1 0-1,3 0-14,-2 2 0,1 0 2,-1 0-3,-1 4-2,0 2 1,-1 2 1,-5 10 15,-1 6 3,-9 16-13,-2 13 9,-4 9-11,0 8 1,4 2-3,4 0-1,7-3 2,8-1 1,9-2 4,10 2-6,7 2-3,8-2 4,5 0 0,-1 3-2,-1-2-1,-5 0 1,-6 3-2,-12 0 3,-8 5 2,-13 3 1,-5 6-5,-9 6 2,-5 2-3,-5 9 0,-5 7-2,-3-2 2,-1-2-4,0-12 4,3-17-8,7-27 5,6-18-1,4-22-4,3-20-16,3-20-23,-1-26-2,4-25-52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37.63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291 68 119,'-4'-18'453,"-4"2"-426,0 2-9,1 1-16,0 8 8,-1 5 14,0 0 1,-2 1 9,-4 6-8,-1 4 4,-5 7-1,0 11-9,-5 3-9,2 8-1,-4 4-10,3 2 2,3 0-1,3-2 1,4-1-2,6-7-9,6-8-6,9-5-6,6-8-1,12-9-15,9-6-28,9-6-97,8-9-161</inkml:trace>
  <inkml:trace contextRef="#ctx0" brushRef="#br0" timeOffset="319">518 256 505,'2'-6'112,"-2"0"-64,1-2-28,1 2-5,-1 4 13,3-2 2,3-2-27,4 0 6,5 0-4,5 2-4,3 2-2,0 4 2,0 2-2,-2 4-4,-7 2-3,-2 4-1,-6 4 1,-4 2 0,-6 6 2,-5 2 5,-7 2 1,-4 1-3,-1-1 2,-3-6-1,3-4 1,3-4 1,3-6-2,4-4 2,6-2 7,2-4-4,4 0 0,-1 0 5,1 2 1,6 0-3,4 2 1,5 2-4,2 2-3,5 0 1,-2 0-1,-6 2 0,0 2-2,-5 0 2,0 2 0,-4 4-3,0 4-1,-4 0 0,-1 2-1,-5 1 2,-6 1 3,-2-5 2,-2 1-2,-6-1 0,3-9 0,-6-6 1,0-5 1,-3-5-1,-2-6-1,-3-1 0,1-5 4,3-2-2,3 4-2,4-3-2,8 7-12,4 1-27,7 2-114,7-3-197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38.67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37 535,'6'0'125,"-3"-4"-102,-2-2-16,2 1-4,0 2 22,0 2 7,2-2-22,2-1-10,1 1 0,8 0-1,3 2 1,1-2-3,3 3-11,2 0-9,-3 0-28,-2 0-60,-1 0-89</inkml:trace>
  <inkml:trace contextRef="#ctx0" brushRef="#br0" timeOffset="251">148 150 320,'-4'10'172,"4"-2"-167,7-4 28,3-4 15,3-2 16,2 0-8,0 0-8,-3-4-8,-4 0-21,2-2-12,0 2-4,1 0-3,-1 2-9,0 0-46,-3 4-41,4 1-218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39.82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1 335 558,'0'-3'103,"0"-1"-53,-1-1-26,1-2-7,0 7 18,0-2-4,0 2-5,1 0-14,2 0-7,5 0-5,9-1 3,6-2-2,9 3 3,2-1-4,4-2-3,-5 2-3,-7-4-3,-4 1-4,-6-1-7,-8 1-27,-6-5-30,-2 4-35,-6-2-112</inkml:trace>
  <inkml:trace contextRef="#ctx0" brushRef="#br0" timeOffset="337">461 146 440,'-10'-6'97,"4"0"-28,2 0-14,4 0-9,-2 4-4,4-2-8,0 0-5,0-2-13,1 0-11,0-2-3,-1 2 3,3-2-2,4-2-2,1 0-1,1 0 0,4-2-1,4 2 1,1 0 0,3 1-1,2 5 1,0 1-2,-1 5 0,-1 2 0,-5 6-1,0 4 1,-2 4-7,-6 6 1,-5 4 6,-5 4 1,-7 2 1,-7 2 0,-2-1 0,-4-3-2,-2-3-7,-1-3 8,-1-5-2,1-6 3,3 0-5,3-5 3,6-2 0,2-2 1,4-2-3,5 2 3,5-1 1,7 4 8,13 1 1,12 0-6,9 0 1,9-4 4,-1-2-2,-4-4-1,-9-2 0,-14-4-2,-8 0-3,-9-2-41,-10-2-61,-12 2-290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50.31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79 296 241,'-7'-7'30,"-1"-4"-2,3 0-5,-2-4-6,2 1 1,1 3 21,0-4 0,-3 1 8,4 3-16,-2-2-4,1 5-3,1 0-10,1 4-3,1 0-3,1 0-3,-4 2 2,2 0-2,1-2 5,-2 2 8,0 2-1,2 0-2,1 0-4,0 0-6,0 2-2,0-2-1,0 0 2,0 0-2,0 0 3,-2 0 3,2 0 1,0 0-6,0 0 3,2 0-1,3 0-2,4 0 0,3 2 0,4 0-3,6 0 1,-1 0-1,1 0 1,-2-2-2,-1 0 1,-1 0 0,-5 0 0,-1-2-1,-3 2-7,-3 0-5,-2-2-12,-1 2-25,0 2-24,1 0-50,-3 4-24</inkml:trace>
  <inkml:trace contextRef="#ctx0" brushRef="#br0" timeOffset="475">33 327 275,'-13'8'53,"7"-4"2,0-6-21,5 0-11,1-1 19,1 3 15,-1-1-11,4 1-19,1-2-14,4 0-1,1 2-6,1 2-4,2 0 0,1-1-2,1 6 0,0-5 0,2 0 2,2 2-1,-2-2 0,2-4-1,-1 2-1,-3-2-1,-2 0-6,-1-2-7,-2 4-19,-1-2-20,-5-3-35,2 4-66</inkml:trace>
  <inkml:trace contextRef="#ctx0" brushRef="#br0" timeOffset="797">256 46 371,'-3'-14'70,"0"0"-18,-1 4-33,4 4-8,-2 4 16,2 2 7,0 2-10,-1 0-18,-1 6 11,-3 6 9,-3 10-19,-5 10-1,-1 12-1,-3 8-4,-3 4-1,2 0 1,-1-1-1,3-7 2,0-8-2,5-8 0,2-6 0,4-2 0,2-4-5,1-6-14,2 0-21,4 0-69,-1-3-84</inkml:trace>
  <inkml:trace contextRef="#ctx0" brushRef="#br0" timeOffset="1154">637 132 414,'5'-12'100,"-2"2"-40,-3 2-50,0 6-10,-2 2 2,1 6 7,-4 6 33,-5 10-19,-2 8-4,-3 10-8,-3 6 0,1 3-3,0-1-4,1-2-3,0-4 0,7-4 0,3-6 0,8-2-1,8-4 0,9-6 0,2-2-4,8-3 0,4-5 3,1-5 1,-4-5 0,-1-5 5,-7-8-3,-2-9-1,-6-10-1,-2-10 0,-6-8 0,-6-6 1,-10-2-1,-5 4 0,-5 6-4,0 12-6,0 11-19,5 15-77,2 17-67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52.28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0 134 474,'2'8'66,"-1"-4"-66,2-2 0,6-2 2,4 4 3,9 0-3,5 0 7,4-4 15,4 0-2,4-4-12,-1-4-4,-5 2-1,-7 0-1,-10 0 0,-4 0-4,-11 4-28,-5 0-95,-8 2-49</inkml:trace>
  <inkml:trace contextRef="#ctx0" brushRef="#br0" timeOffset="240">40 289 445,'-5'7'58,"3"-3"-56,9-4 10,6-1 12,4 1 4,4 0-23,10-3 7,-1 0-1,2-4-3,-1 2-7,1-2-1,-4 1-2,-2 1-60,-6 1-94</inkml:trace>
  <inkml:trace contextRef="#ctx0" brushRef="#br0" timeOffset="492">274 26 303,'0'-8'43,"0"0"25,0 2-52,0 2-16,1 4 0,-1 2 23,4 4 31,-2 4-22,-1 6-7,2 8-15,-3 4-4,-1 8 2,-4 6-8,-2 3 4,-1 2-1,0 0-3,-2-1 2,3-8-2,0-2-5,2-6-40,2-4-57,-1-4-31</inkml:trace>
  <inkml:trace contextRef="#ctx0" brushRef="#br0" timeOffset="814">755 152 298,'-5'-14'197,"-3"4"-125,-2 0-33,3-2-28,4 8 14,0 4-3,3 0-6,0 0-7,-3 2-4,0 4 1,-5 8 10,-6 6-7,-4 10 0,-2 6-7,-1 3 1,2 1-2,4-2-1,5-2 0,6-2 0,6-6-1,5-2-1,6-6-3,7-6 4,7-6-8,8-10 5,6-10 4,0-8-3,-4-10 3,-8-8-1,-10-8 0,-12 0-1,-9-3 2,-8 8 0,-7 2-1,-1 13 1,1 8-7,1 8-29,2 12-14,-2 8-66,-4 10-77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09:53.95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84 214 458,'-7'0'106,"2"-2"-35,0-2-29,3-2-37,4 6 7,-2 0-4,0-2 0,0 2-1,2-2-4,-1 2 0,6 0 1,6 0-3,4 0-1,5 0 1,3 0-1,-2 2-7,-1-2 1,-4-2 2,-6 2-7,-3-4-8,-5 2-70,-5-2-167</inkml:trace>
  <inkml:trace contextRef="#ctx0" brushRef="#br0" timeOffset="257">19 276 401,'-12'16'90,"5"-6"-88,9-6-2,6-4 6,7-2 13,7 0-10,7-4-7,1-2 4,2-2-6,-1-2 3,-3 2-2,-1-2-1,-5 2 0,-6 4-34,1 0-61,-3 4-37</inkml:trace>
  <inkml:trace contextRef="#ctx0" brushRef="#br0" timeOffset="497">281 108 364,'-2'-12'105,"1"2"-43,1 2-50,0 4-11,0 2 6,1 2 5,-1 2 5,2 0 3,-2 4 16,0 6-10,0 4-13,-3 6-6,-3 4-5,0 4-2,-2 0 2,-4 0-2,0 0 0,1-2 0,-2-4-1,2-1-8,-1-4-4,2-2-13,0-2-24,0-2-40,2 0-32,3 0-19</inkml:trace>
  <inkml:trace contextRef="#ctx0" brushRef="#br0" timeOffset="877">569 7 473,'4'0'101,"-2"-1"-61,0-4-33,-2 4-4,0 2 2,0 1 5,2 2 12,-6 7 1,-1 4-10,-3 8-1,-4 4-5,-3 6-3,1-1-1,0 0-1,-1 0 4,1-4-6,2 0 0,2-2 1,5 0-1,5-4-1,4-2 1,3-2-1,6-2-5,4-1-6,1-5 1,3-5 4,5-2 7,-3-6 0,0-5 2,-1-6-1,-3-4 0,-5-4 1,2-4-2,-4-2 0,-1-2-11,-2-2 7,-3 0-3,-1 2 7,-3 4 0,-1 4 0,-2 2 1,-1 8 2,-2 2-3,0 6-3,-6 6 0,-3 4-23,-3 6-94,-7 6-184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2T10:10:31.99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143 957 353,'12'-5'31,"-4"-2"-13,1-1-17,2-4 2,9 2 4,8-4 14,11-4-11,8-2 2,6-2 7,4 0-3,2 4 3,1 2-9,0 6-5,-1 4-4,-1 4 31,-2 0-22,3 2-8,-1-2-2,6-2 1,3-6 2,6 0-3,6-4 0,3-2 0,0 3 0,-1 3 0,1 2 3,-1 3-2,-1-4-1,0 1 0,2-2 0,2 0 3,4-2 0,4-2-3,4-1 0,-2-2 1,1-1-1,-2 4-1,-2 0 1,1 2 1,-2 4-1,175-12 0,-220 16 0,-3 0 1,-1-2 1,1 2-2,45-8 0,-2 0 2,1 0 4,-1 0-4,-1 0-2,-5 2 1,2 0-1,2 0 1,5-2-1,1 0 0,3-2-1,2 0 1,-2-2 0,-8 3-1,-4 2 4,-8 3-4,-9 2 1,-3-1 0,-1 3 0,-3-2 0,3 1 0,3-6 0,1 0-1,9-6 1,3 2-3,4-4-13,1 3-3,-3 0 9,-2 0-1,-7 2 4,-6 0 3,-3 2 2,-7 0-2,-5 2 3,-6 0 1,-2 2 0,-3 0 0,-4 0 2,-3 2 0,-5 0 3,0 2 4,-4 2 2,-2 4 0,3 4 4,-3 10 4,2 8 9,0 14-17,0 10 3,-2 14-7,6 10 1,-3 9-7,5 7 4,-1 12-4,1 10 0,3 9 1,4 1-2,2 7 0,5 1 0,4-2 4,1 4-3,-1 5 0,-3 1 1,-1 0 0,-5-5 5,2-3-4,-2-1-3,2-11 4,1-6-4,4-9 2,-1-13 1,0-16-3,-1-8 1,-3-8 0,-7-2-1,-3-4 1,-7 0-1,-7-1 1,-7-3-1,-6-2 1,-9-4 0,-6-4-1,-3-3 0,-2-6-1,1-3 0,3-6-1,0-4 2,3-2 0,0-3 0,-4-4 1,-5 2-1,-3-1 0,-7 2-1,-9 0-1,-10 2 1,-7 5-2,-9 2-1,-2 1 3,1 2 1,5 2 0,2-2 0,5 2 0,1 2-1,-2 0 1,-2 0 0,-3 2 0,1-2-1,-4 1 1,-4-2 0,-3 1 2,-1 1-2,1-1 1,1-2 6,10-2-6,2-2-1,7 0 0,4-4 0,3 2 0,-1-2 0,3 2 0,1 2 1,1 2-1,-2 4 0,-1 0 0,-3 0 1,-4 3-1,-2-5 1,2-4-1,0-3-1,8-2 1,1-1 0,3-5-1,1 0 1,1-3 0,-6-2-1,-2-7 1,-5 4 0,-6-3 0,-3 0 0,1-1 1,3 5-1,4-1 3,5 2-4,3 4 1,3-4-2,-1 2 2,-1-2-7,-6-1-3,-1 0-6,-3 0 10,0 0 2,0 0 2,2 0 2,2 0 0,3 0-1,3-1 1,1-2-10,3 0 7,1-4 3,-1-1 1,1-2 0,4 1 0,-2-1 1,2 1-2,-3 5 0,3 0 21,-2 7-20,3-2-1,-1 3-1,2 1 1,1 0 1,1 2-1,-2-4 3,1 1-3,0-4 0,-2-4 1,-3-2-1,-2-2 0,-2-3-1,-5-6 1,-5 3 0,-4 0 2,-1 4-2,1 0 0,-1 2 2,5 2-2,1-2 0,7 2 0,1 0 4,1 0-1,4 0 4,0 0-3,0-2 0,2 2-4,1 0 1,-3-2 0,2-2-1,-3-2 0,-1-2 2,-4 0-2,-3-4 1,-2-2-1,-5 0 2,3-2 13,1 2-3,2 0-4,6 3-3,3 2 1,2 1-6,3 1 1,0-1-1,3 2 0,-2 0 1,-1 0-1,-1 0 0,-2 2 0,1 0 9,1 4-9,2 2 0,1 2 0,3 0 1,-1 4 0,4-2-1,-1 0 0,3-2 1,-3 2 0,3-2 3,-3 0-1,0 0-2,-2-4 0,0-2-1,-5-4 0,-1 0 0,-1-6 2,1 2-1,-2-4-1,7 0 0,-1-2-1,4-2 1,0-5 0,0 0 0,1-7 0,-2-3 0,-2-2 1,-1-2-1,3 1 0,-2 2 1,3-2 2,2 0-2,0-6 0,3-5-1,2-5 1,4-2 0,0-2 0,1-2-1,2-6 0,0-10 0,0-7-1,-3-5 1,-1-4-3,-4-3 3,-2 9 0,-3 2 0,1 4 0,0 7 0,2 12 1,3 8-1,3 9 0,0 6 0,4 6 0,2 4 0,-1 2 0,5 2 0,0 2-1,1 0 0,1 1 1,0 0 1,4-4-1,-2 0 0,0-4 0,0 1 0,0 2-1,-2 2 1,2 4 0,0 4 1,0 2-2,2 2 0,1 0 1,0-2 1,1-2-1,-1-2 0,4-7 1,-2 1 1,-2 2-1,-1-2 0,0 4 2,-2 2 1,-2 2 3,0 0-5,2 0 0,0 2-1,0 4-2,0 4 1,-2 2-1,1 4 1,1 0 0,1 2 0,-1 0 1,2 0-1,-2 2-2,0 0 1,-2 0-5,1 0-4,1 0-6,0 2-2,1-2 3,1 4 5,2-2-7,-1 2-3,0 0 2,1 2 11,-3-2 3,1 0 4,0 2-1,-2-2 1,1 0 0,1 2 0,0 2 0,1 0 0,0 4-14,3-2-15,0 2-37,1 0-89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55.6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80 239,'-3'-2'24,"2"1"15,-1-2 1,2-1 18,-1 3 7,-1-2-11,2 2-11,0-4-3,0 3-11,0 0-3,0-2-14,-2 3 23,2-2-26,0 2 4,0-2 7,0 3-18,2 0 1,-2-2-3,0 4 0,0-2 0,3-2 0,7 0 0,5-1 2,5-4-2,5 1 0,0 1 0,0 1 2,-3-1-7,-2 3 5,-1-2-12,-3 2 0,-6 0-17,-3 2 2,-5 0-3,-2 0-78,-6 4-45,-3 2-27</inkml:trace>
  <inkml:trace contextRef="#ctx0" brushRef="#br0" timeOffset="371">13 167 139,'-7'11'86,"2"-2"-73,4-7-2,1 0 25,0-4 38,0 2-5,1 0-34,-1 0-9,2 0 7,-1 2 3,3-2-6,-1 2-1,2 0-19,2 0 5,1 0-14,6 2 6,0 0-5,5-2-1,3 2 17,-1 0-16,1 0 0,-2 0 2,-1-2-1,-4 0-3,-4 0 0,1-2 0,-7 0 2,0 0-2,-1-2 0,-4 2-2,0 0 2,0 0-4,0 0-30,0 0-63,-4 0-78,-1 4-63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56.6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166 100 339,'6'-16'96,"0"0"-55,-5 0 29,2 4-13,-3 0-22,0 2 15,0 4-34,0 0-12,0 2-4,0 2 0,-1 4-1,-2 4 2,-7 8-1,0 6 4,-5 10 0,-2 4-5,2 5 1,0 2 0,0 4 10,-1 0-9,2 4-1,0-1 2,3-2 2,1-2-5,3-1 1,4-3 0,0-4 1,0-3-1,3-1 0,0-1 2,3-3 0,0 0-3,-2-4 1,4 0 0,0-2 0,2-2 0,-1-2 0,3 0 2,3-2 1,-1-2-4,2-1 1,-1-2 0,2-3-2,-2 1 2,1-4-1,0-1-1,4-1-16,-1-3 2,0 0-21,0-4-11,-2 0-27,-2-5-72</inkml:trace>
  <inkml:trace contextRef="#ctx0" brushRef="#br0" timeOffset="906">517 473 285,'3'-8'74,"-1"0"-3,0 0 6,-2 0 0,0 2-40,0 2-3,-2 0-8,2 0-25,0 2 4,-2 2-6,1 4 1,-6 2 0,-3 4 0,-2 6 9,-3 4-12,-3 6 3,2 2 0,2 1 3,2 3-3,2-2 0,1-2-1,5-2 6,2 0-5,4-6 0,2-4 0,5-2 5,1-4-5,5-6 1,2 0-1,1-6 7,3-2-7,-2-4 0,0-4 0,-1-4 3,-2-2-3,0-2 0,-1-4-1,0-2 1,-2-4-5,-3-2 5,-1-3-11,-4-1 9,-7 2-5,0 0 7,-5 4-3,-1 4 3,2 10-8,-3 4-2,-1 6-20,-1 10 28,-3 2-29,-1 6-14,-1 6-21,-1 4-78</inkml:trace>
  <inkml:trace contextRef="#ctx0" brushRef="#br0" timeOffset="1446">863 564 408,'3'5'88,"0"0"-56,-4-5-31,1 0 11,0 4 22,0 0-22,-2 6 25,4 6-21,-2 5-12,0 4 10,-3 3-13,-3 2 3,1-2-4,-1 0 12,-1-4-13,2 0 1,0-2 0,0 0-4,2-6 4,0 2-23,-4 1-35,0-4-78,-1-3-40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2:58.5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 56 225,'4'-14'71,"-1"0"-21,-3 4 17,-1 0 25,-1 6-39,1 0-38,-5 4-11,0 6-1,-2 10 6,-4 6 1,-2 6-4,4 10 0,2 0-4,3 2 16,3 0-15,2-1 1,0-2-4,0-2 7,2-3-9,-1-6 2,-1-2 0,3-6 1,-3-2-1,0-2-3,-3-2-1,3-2-59,-1-2-18,1 2-48</inkml:trace>
  <inkml:trace contextRef="#ctx0" brushRef="#br0" timeOffset="349">228 359 454,'2'-5'109,"0"0"-55,-2-1-42,0-2 1,0 5 16,0 2-29,0 2 14,0 8-12,0 3-2,-2 7 1,-1 8 4,-4 3-5,1 2 0,-8 2-2,0 0-9,-3 3-10,-4-1-118,-2-4-250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00.6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186 66 332,'2'-12'73,"-4"0"43,2 0-49,-1 0-16,-2 4-19,1 4-10,2 0-13,-2 2-9,2 2-2,-2 2 1,-2 4 2,-8 8-1,-5 4 0,-3 8 7,-3 10-8,-1 2 1,4 5 0,0 1-1,5-2 2,4-4-1,4-4 0,4-4 4,6-6-6,4-2 2,4-6 0,2-4 3,1-2-3,1-4 0,0-6-1,-2-4 9,1 0-10,1-4 2,-2-2 0,2-4 1,0-2-1,0-2 0,0-6-1,2-2 3,0-4-5,-1-4 3,-2-5 0,-3 2-4,-4-2 4,-5 3 0,-4 7-1,-3 4 4,-2 5-11,-1 6 8,0 8-40,-4 6 24,1 4-30,-3 6-49,0 4-16</inkml:trace>
  <inkml:trace contextRef="#ctx0" brushRef="#br0" timeOffset="527">475 187 422,'7'4'75,"5"-4"-69,-2 0 26,2 0-3,-4 4-24,2 2 20,-5 4 1,-3 4-23,-4 6 17,0 6-20,-5 4 3,-1 0 4,-1 2-7,-1-4 0,0 0-2,1-4-21,-1-2-18,1-1-101,1-3-34</inkml:trace>
  <inkml:trace contextRef="#ctx0" brushRef="#br0" timeOffset="882">805 184 350,'-6'-4'56,"5"0"-35,-2 1-14,3 0 46,0 3-3,0 0-50,-2 3 0,1 3 10,-5 3-8,-2 5 15,-2 7 6,0 1-13,2 4 4,-1 0-10,4 2-4,3-4 1,4 0 8,3-4-4,7-4-5,3-4 0,5-4 10,2-6-10,5-6 13,-3-2 2,0-2-14,-4-4 17,-3-4-13,-4 0-2,-3-4 7,-1-2-10,-2-4 0,-1-4-1,-5 0 2,-2 0-8,-6-1 7,-3 6-18,-6 4-2,-3 5-16,0 6 1,2 8-38,-2 7-43,6 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02.1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2500 513 365,'1'-4'135,"1"0"-25,-1-2-84,-1 2 25,-1 0-29,2 4-21,-2 0 1,1 4-1,0 2-1,-2 8 0,-3 6 5,-1 4-9,-3 2 4,1 2-19,1-2 0,2-2-45,2-2-65,1-4-133</inkml:trace>
  <inkml:trace contextRef="#ctx0" brushRef="#br0" timeOffset="338">2760 599 444,'5'-10'103,"0"-2"-95,4-2 2,-1 6-10,-1 4-3,3 2 2,1 4-75,1 2-79</inkml:trace>
  <inkml:trace contextRef="#ctx0" brushRef="#br0" timeOffset="421">3058 537 437,'3'-6'74,"2"-2"-62,3-2-12,4 2 0,1 4-37,6 5-65</inkml:trace>
  <inkml:trace contextRef="#ctx0" brushRef="#br0" timeOffset="559">3258 523 167,'0'-4'311,"0"-2"-226,4-2-68,-1-4-13,3 6-7,1 3 3,2 3-60,-1 5-87</inkml:trace>
  <inkml:trace contextRef="#ctx0" brushRef="#br0" timeOffset="772">3570 469 206,'2'-12'142,"-4"-2"-40,4 1-71,-2 2 17,2 0 16,-2 7-44,-2 2-10,2 1-9,-3 1-1,-6 7 0,-2 6 0,-4 3 2,-7 8 2,4 4-4,-1 2 0,4 0 0,4 0 2,4 0-2,5-2 0,6-4 1,4-2 2,3-6-3,5-8 0,4-6 2,2-4 1,2-6-2,1-6-1,-1-2 2,-6-6-4,-2-2 2,-5-4 0,-5-2-1,0 0 1,-5 2 0,-4 4-10,-1 3-47,-2 10-94,-4 3-125</inkml:trace>
  <inkml:trace contextRef="#ctx0" brushRef="#br0" timeOffset="1220">3764 47 417,'7'-6'74,"3"-3"-34,3-4-3,4 3-12,5 5 11,1 1-27,6 5 5,-1 7-10,2 9 1,-1 7 2,-4 6-6,-7 12-1,-9 6 7,-13 8-6,-11 4-1,-14 8 0,-11 3 1,-8-1-10,-7-2 2,-7-2-73,-3-10-142</inkml:trace>
  <inkml:trace contextRef="#ctx0" brushRef="#br0" timeOffset="2144">1874 972 195,'-1'-2'93,"-2"-2"-25,1-2-22,0 0 41,0 0-37,1 0-5,1 0 5,0 0-32,1 0 21,1-2-38,2 2 14,0 0-2,0 2-12,1 0 4,-2 2-5,1 2 0,3 2-2,6 0 5,3 4-5,7 4 2,3 0 0,0 0-5,1 0 3,-2-2-2,0 2 1,-3-2-10,-2 0 11,-1-2-1,-5-2-10,2-2 11,-2-2-7,1-2 4,-2 0-1,-2-6 8,1 0-3,-2-2 1,-2 0 0,0 0-1,1 2 1,1 0 0,1 4-2,4 4 4,4 2-7,-1 4 4,1 2-20,-3 0 12,1 4-7,-5-2 6,-2-2 2,-1 2-12,-5-4 17,-1 0-4,3 0-8,-2-2 15,2-2-5,2 0-8,4 0-13,3-4 5,-1 2 20,3-4-15,0 0 14,-2-2 2,-2-2 0,3 0 0,-3 0-1,0 0 7,0 0-7,-1 2 1,0 2 0,0 2 2,0 2-2,-4 0 0,16 6-2,-23-6 5,2 2-6,-1 0 3,3 2 0,3 0 4,4 2-4,5-2 0,3 0 0,3 0 3,4 2-5,-2-2 2,0 0-1,-4 0-3,0-2 4,-1 0 0,0-2 0,0-2 4,2 0-7,3 0 3,5-2 0,3 0 0,9 0 0,3 0 0,5 0-1,2-2 6,-2 2-6,-1 0 1,-6 2 0,-3-2 7,-5 4-7,-1-2 2,-3 2-2,0-2 5,0-2-3,1-4-1,0 0 0,-6-4 7,-5 2 14,-8-2-13,-6 4-8,-7 0-1,0 3-8,-6 4-46,2 2-35,-1 2-173</inkml:trace>
  <inkml:trace contextRef="#ctx0" brushRef="#br0" timeOffset="3367">1796 960 183,'-3'-2'6,"0"-2"-4,0 2 7,3 0-1,2 0 13,-2 0-3,1 2 0,2-2 20,-3-2-33,0 2 4,0-2 12,-3 2-21,3 0-3,-1 2 2,-2 2-3,1 0 0,-1-2 4,1 2 0,0-2 0,2 0 2,0 2 11,0-2 12,0 0-2,0 0 21,0-2-24,0 2-17,0 0 5,0 0-7,0 0 2,0 0 6,0 0-7,0 0 7,-1 0-7,-1 2 5,-3-2 2,0 2-8,-5 0 1,-2 2-2,-1 2 6,-2 2-9,-5 0 3,0 2 0,-4 2 1,1-2-1,-2 0 0,0-2 0,0-2 1,0 0-4,-2 0 3,0 0 0,-1 2-4,1-2 4,2 0-3,-2 0 2,3-2-7,-2 0 4,6 0 4,1-4 0,1 2-1,4-4 3,-2 2-2,2-2 0,-4 0 1,2 2-2,-1-2 1,1 2 0,0 0 0,2 0 0,-2 2 0,1-2-1,1 2 5,-5 0-7,-1-2 3,0 2 0,-2-2-2,-1 2 4,-2 3-2,-1 0 0,0 1-5,0 1 0,3-3 4,0-3 1,4 1 4,3-2-2,4-2 8,2 1-10,2 1 7,1-3-9,-1 3 2,-2 3 0,0-3-3,-2 1 3,-2 1 0,1 0-1,-5 0 3,-2 0-4,-2-2 4,0-2-2,0 0 5,3 2-5,2-2 0,0 2 0,1 0 5,-1 0-9,2-2 4,-2 2 0,2 0 0,0 0 1,1-1-1,3 1 0,-1-3 1,0 2-3,2-2 2,0 1 0,0 0-2,0-2 2,0 0 0,0 2-1,1-2-1,-4 2-6,3 0 6,-1 0-18,-1-2 5,2 2-6,0-2 8,0 0 12,2 0 2,1 0-2,2-2 1,0 2 0,0-2-2,1 2 2,-2 0 0,-2-2 0,-1 0 3,-3-4-5,-1 2 2,0-2 0,-1 0 6,1 0-5,0 2 0,1-2-1,2 4 2,0-2-2,2 0 1,1 0-1,0 2 11,2-2-10,2 2-1,-2 0 0,0-2 1,0 2-2,1-3 1,0 2 0,-2 1 3,1 0-2,2 0 4,0 2-4,3 2 1,2 2-4,2 0-27,7 0-67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07.3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7 107 281,'-3'-11'83,"2"-3"9,2 0-27,-1 2 17,0 1-35,3 0-19,-1 5-14,-2 2-4,2 2-10,-2 4 0,0-2-3,0 4 3,2 4-1,-1 5 1,1 5 0,-2 6-1,0 2 1,-2 0 0,-3 2 1,2-4-1,0-2-8,1-2-6,0-6 1,2-2 10,0-6-13,2-2 16,-2-2-1,0-4 1,3-4 0,0-6-11,4-4-2,2-4 13,1-4-9,-2 0 9,-2 0 8,1 4-6,-2 4 12,-2 8-11,1 1 4,-1 7-8,0 0 1,3 7 0,-2-1 2,3 3 2,-2 8-5,2-1 1,-4 4 0,1 0-4,-2-2 4,1 0-11,-2 0-70,3 0-88</inkml:trace>
  <inkml:trace contextRef="#ctx0" brushRef="#br0" timeOffset="486">208 217 432,'-2'-2'57,"6"0"-50,1-2-3,7 0 14,1 2 24,5-2-24,-1 0-2,3 0-15,-2 2 0,-1 0-1,-6 0-6,2 0-27,-7 0-76,-3-4-41</inkml:trace>
  <inkml:trace contextRef="#ctx0" brushRef="#br0" timeOffset="667">334 71 338,'-9'-3'93,"4"3"-58,1-1-31,4-2-4,2 6 26,-2 2 18,2 5 8,-2 7-46,-2 2-2,0 6 0,2 1 1,0-2-7,0 2 2,2-2-2,0 0-1,0-2-31,1-4-45,4-2-28</inkml:trace>
  <inkml:trace contextRef="#ctx0" brushRef="#br0" timeOffset="928">502 38 457,'4'-11'106,"-3"2"-27,-1 1-69,0 0 24,0 6-4,0 2-23,0 2-7,2 5 5,-1 2-5,2 11 0,1 6 0,2 6 2,1 4-2,2 1 0,-1-1-2,-1-2-22,-3-2-41,-8-2-175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3:09.2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35 349 377,'1'-8'128,"1"0"-49,-1-2-44,1 4 15,0 2-16,-2 4-32,0 0-2,0 2-1,-2 4 1,-1 4 0,0 8 5,-4 6-8,0 8 3,-1 0 0,0 3-3,5-6 3,0 2-6,6-8-4,3-2-20,4-5 20,1-2-13,5-6-21,2-4 1,0-4-11,3-4 8,-5-2 28,-2-4 18,-4-4 1,-4-4 21,-1 0 35,0 0-23,-3 2 14,0 3-24,-2 5-21,0 5 2,-2 0-8,-1 8 3,-4 0 0,0 6 1,-1 3-1,-1 0 0,1 4-1,3-4 2,5 0-6,2-6 5,5 0 0,4-6 3,2-2-3,3-6-1,0-2 0,1-6-34,-4-4-4,-2-4-43,-1-5 13,-6 1-12,0 1 24,-2 0-7,-1 10 22</inkml:trace>
  <inkml:trace contextRef="#ctx0" brushRef="#br0" timeOffset="476">272 389 141,'6'0'49,"1"0"20,0 0-44,-2 0 16,0 3-19,-2-3-10,2 1 12,-1 1 6,-1 6-23,0 3 3,3 0-8,-5 3 12,1 2-11,-4 41 3,2-51 7,0-1-12,2 0 4,-2-1-5,1 4 7,1-4-6,0-2 6,1 0-4,2-6 9,5 0-11,0-3-1,2-3 0,-1-3 1,-1-1-1,0-4 0,0 1 0,1 3 25,-4 4 7,1 2-30,-3 7-2,-1 1-1,2 1-2,1 3 3,-4 5 0,1-1 1,2-1-1,-1 4 0,-2-6-1,-1 1 5,0-2-4,-1-1 1,-2-3 0,2-3 4,2-1-5,4-2 0,0 1-1,3-2 3,0 1-4,-3 1 2,-2 1 0,0 1-4,-2 3 3,-2 4 0,-1 3 1,-1 3 0,-1 4-1,-1 1 1,-2 7-4,-2 0-48,2-1-68,-1-6-143</inkml:trace>
  <inkml:trace contextRef="#ctx0" brushRef="#br0" timeOffset="1045">601 483 359,'4'-4'155,"-1"0"-81,-3 1-61,3 0-12,-3 3-1,2 6 10,1 2-8,-1 6 17,-2 4-14,-2 7-2,-3 3 1,-3 4-1,0 2-2,-3 0-1,-2 0 0,2-4 1,1-4-1,-1-2-11,1-6-30,3-1-51,-1-8-32,0-5-101</inkml:trace>
  <inkml:trace contextRef="#ctx0" brushRef="#br0" timeOffset="1304">593 385 293,'5'-26'273,"-2"4"-192,2 2-49,-2 0-23,6 8 12,1 6-13,1 2-8,1 4 0,4 2 1,-3 4-2,-5 4-1,-1 2 2,-4 4 0,-1 0 0,-6 0 0,-1 2-2,-2 3 2,-6-2-12,-7 3 0,-3-4-40,-4 0-14,-1-4-57,2-5-37</inkml:trace>
  <inkml:trace contextRef="#ctx0" brushRef="#br0" timeOffset="1574">751 377 384,'17'-2'65,"-4"0"-52,-3 0-11,-1 4-1,-4 2 6,-2 4-1,-3 0 9,-3 4-5,1 2-9,-1-1 19,1 1-12,1-3-2,2 0 3,1-1-9,-1-6 12,1 0 45,2-8-32,6-3-17,3-3-8,3-1-2,5-8-3,-1-2-67,-5-4-93,0-1 28</inkml:trace>
  <inkml:trace contextRef="#ctx0" brushRef="#br0" timeOffset="1793">955 261 186,'4'0'81,"-1"0"-36,-1 2-23,1 2 25,0 0-24,1 0 8,1 2-2,0 2 6,2 2-9,-3 2-16,0 2-6,1 0 12,-1 0-12,-1 2-1,-2-2 0,1 0 0,-1-1-4,-1-2 1,2-3 0,0-2 5,-2-4-5,2 0 3,-1-2 8,3-2-9,0-3-4,3-4 2,3-4 0,-1 0 1,-1-1 1,-2 2-2,-2 4 9,-1 2-8,-1 4-2,-2 0 0,0 4-2,0 0 1,0 6 2,0 2 0,0 4 1,-2 2 1,1 2-4,1 1 2,0-6 0,1 1-5,3-5 1,1-4-12,3-1 9,0-5-23,1-6-14,2 0 23,-1-4 12,1 0 9,-1-2-3,-4 4 3,-1 0-2,-2 5 4,4 4-3,-5 2 1,1 0 0,1 7 9,-1-2-8,-1 1-1,1 0 5,-1-2-3,-1-2 3,1-1 29,0-3 2,1-3-27,-1-4-9,-2-5-9,0-7-20,-2-5-49,-1-10-16,-4-4-90</inkml:trace>
  <inkml:trace contextRef="#ctx0" brushRef="#br0" timeOffset="2408">1216 0 234,'2'0'10,"1"8"45,-3 6 9,0 8-20,4 5 19,0 9-28,-1 4-8,3 2-17,0 2-1,1-2 7,-1-4-12,0-4-4,1-6 3,-4-4-3,-2-6-8,-4 0-90,-7-6-59</inkml:trace>
  <inkml:trace contextRef="#ctx0" brushRef="#br0" timeOffset="2654">1118 327 396,'8'-4'78,"9"-2"-78,1-2 0,5 2 3,1 4-3,2 2-10,-2 2-44,-4-2-45,-5 2-88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17:12.0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178 625 112,'5'-1'54,"-2"-3"4,-2-2-23,2-2-12,-3 0 7,-3-2-6,2-2-11,-2 2-6,1-3-6,1 4 36,-1 0-13,0 1-15,0 1 8,1-1 11,-1 2 2,0-1 3,1 3-26,1 0 18,-2 2-14,2 0-5,0 2-1,0-2-5,0 4 0,0-2-3,2 4 2,-2 4-1,-2 2 2,2 7 0,-4 2 2,-10 61-1,8-63-1,3-1 0,-2-2 4,2 2-1,-7 16-3,1-2 0,1 0 8,-2 0-7,0-2 2,2 0-3,-2 2 6,0-2-1,-1-2-5,1 1 0,0-4 3,4-2-3,1-5 0,0-2 0,3-4 2,-1-4-3,3 0 1,-2-2 0,2-2-1,0-2 1,0 2 0,0-2-1,0 2-18,0-2 10,0 0-19,0 0-5,-2-2-20,2-2-86</inkml:trace>
  <inkml:trace contextRef="#ctx0" brushRef="#br0" timeOffset="640">308 607 216,'3'-5'41,"0"-3"-2,-1 3-6,-2 0 2,2 5 17,-2-2-4,0 2-18,0 0-20,0 2-10,-2-1 0,2 3 0,-2 7 2,1 1 18,-2 6-6,0 6 0,-3 2 2,3 2-10,-2 4 1,2 0-4,0 2 0,-1 2 11,1 0-12,-1 0-2,1-1 10,-2-5-9,-1 2 2,0-6-3,-2 0 2,-1-2 4,3-2-6,-1-4 0,0-2 0,2-2 2,2-2-2,-1-4 0,1-2 0,2-2-6,-1-2 6,2-2-9,-1 0-25,-3-4-70,2-6-57</inkml:trace>
  <inkml:trace contextRef="#ctx0" brushRef="#br0" timeOffset="1096">131 764 185,'-5'-12'67,"0"0"-38,2-2 8,-1 4-7,4-2 11,-2 2-25,4 0 4,-2-2-2,2-2 4,0 0 5,1-2-9,0-2-13,2 0 2,2-3 11,1 2-18,4-2 12,3 2-10,1-2 0,4 1 5,4 0-6,1 2 2,3 0-1,4 0 0,0 2 13,0 2-10,-1 0-3,0 6 5,-4 2-6,-4 2-1,-1 4 0,-8 2 2,-2 4-5,-3 0 3,-3 4 0,-2 2 1,-1 6 0,-3 2-1,0 4 0,-3 2 0,-1 0 0,1 1 0,-4-1 0,2-2 1,-1-1 0,0-1-2,0 1 1,-2 1 0,-2-2 1,-2 0-1,0-2 0,-3 0 3,0-2-1,-2-4-2,1-2 0,-1 0 0,0-2 2,2-2-2,-1 0 0,0 0 0,3-2 1,1 1-1,2-4 0,0 1 0,3-2 1,3-2-1,0 0 0,3 0 7,1 0-6,0-4 9,0 4-4,0-2-3,1 2 6,-1-2-9,2 1 0,0 1-2,-1 0 4,2 0-2,4 1 0,-1-1 0,1 2-1,2 0 1,-1 2 0,2-2 0,1 5 0,-3 3 0,1-2 0,0 3 0,-2 1-1,0 1 1,-2-3 0,-1 2 0,0-2 1,1 0-1,-4-2 0,3 2 0,-2-1 1,-1 2-1,2-1 0,3-2-2,-2 2 5,5 0-4,-1-2 1,1 0 0,-1 0 1,0 0-1,1-2 0,-2-2 0,-3 0 2,3 0-3,-2 0 1,0-2 0,0 0 1,1 0-1,-3 0 0,1-2 0,-2 2 1,0-2-2,0 0 0,-2 0-19,0 2-8,0-2-45,0 0-43,0 0-111</inkml:trace>
  <inkml:trace contextRef="#ctx0" brushRef="#br0" timeOffset="2358">700 235 229,'6'-14'73,"-1"0"-22,-5-1-10,1 4 13,1 3-6,-2-1-20,0 4-13,2 2 0,-2 2-15,0 1 0,0 0-3,0 4 3,0 4 0,-2 3 0,2 7 0,-3 7 10,1 3-8,2 4 6,-2 4 4,2 2-9,0 4-1,2-2-2,-2-1 0,0-6 5,0-3-5,0-3 0,0-8 0,0-2 3,2-5-5,-2-2 2,1-4 0,-1-2 16,0-4-8,2-4-5,1-4-2,2-4 2,1-9-5,4-2 2,0-5 0,1-4-2,3-1 2,-3 1 0,1 2 1,-2 6 0,-2 4-1,-1 4 0,1 6 0,-2 2-2,-2 4 2,0 2 0,-1 4-2,0 0 3,3 2-3,-2 2 1,3 4 1,0 2-2,0 4 2,-1 4 0,1 2 0,0 4 5,-3 0-8,0 3 3,-2-1 0,-1-5 0,-1 2 0,0-3 0,-1-4 0,1-2 1,-2-2-2,4-4 0,-2-4-6,0 0-1,1-4-53,1 0-18,-2-4-45</inkml:trace>
  <inkml:trace contextRef="#ctx0" brushRef="#br0" timeOffset="3030">958 512 266,'1'1'91,"2"-2"-55,0-5 12,0-1 22,2 3-26,0-2-12,2 2-25,3-1-2,3 1 9,6-1-13,4 1 3,3 0-4,3 0 1,1 0 2,1-4-3,-2 0 0,-2-2 0,-5 0 3,-6-2-4,-3 2 1,-7 2-1,-3 0-6,-3 0-23,-6 4-44,-4 2 11,-8 0 4,1 2 11,-3 0 23,-1-2 3,4 0 22,4-2-2,1 0 2,4-4 8,-1 2 11,5 0 22,-1 0-4,0 0 8,3 2 7,1 2-16,1 0-9,-2 0-3,4 2-23,-2 0-2,1 2 1,1 2 0,3 6 3,0 2-1,-1 6-2,3 4 12,2 2-11,-3 0 7,0 0-8,1 1 2,-1 1 8,-1-2-10,0-1 0,0 2 2,-2-3 1,0-4-5,-1 0 2,2-4 0,-4-2 0,0 0 0,0-4-2,-2 0 1,2 0-37,-2-4-27,2 0-23,-3-4-36</inkml:trace>
  <inkml:trace contextRef="#ctx0" brushRef="#br0" timeOffset="3713">1563 137 195,'23'-21'59,"-2"-1"-2,-5 2 12,-3 0 12,-4 2 0,-6 6-33,-1 0-6,-2 6-22,-2 0-13,2 6-7,-2 2 1,-1 4-3,0 6 2,-1 4 0,-1 6 11,2 4-11,-1 2 5,4 5 8,-1 3-12,1 4 5,4 0-6,-3 2 1,4 0 2,-2 0-3,3-3 0,-2-6 1,0-1 3,-1-3-5,0-7 1,1-4 0,-2-2-2,-1-4 2,1-2-2,-2-1-10,-2 0-58,-3 0-96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12.37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296 639 314,'0'-11'41,"-3"-3"2,2-1-4,-1 1-12,0 3 35,4-2-38,-2 4-2,0 0 12,2 0-24,-1 2 3,1 3-13,-1 0 0,1 1 7,-4 3-6,2 0 0,0 0-1,0 0-7,0 1 5,0 5 2,0 6 0,2 6 1,-4 6-1,2 10 0,-1 9 0,1 3 3,-2 4-6,1 6 3,1 0 0,0 0 2,-2 0-2,2-1 0,-2-7 0,2-4 2,0-6-4,0-2 2,4-8 0,-1-2 0,-2-6 0,3-5 0,-1-6 0,-1-3 3,-2-2-7,2-4 4,-1-1 0,-1 2-1,0-2 3,4-6-2,2-4 0,3-4 0,2-7-1,2-2 1,3-4 0,-3-2 2,-1-2-2,1-2-1,1 0 1,2-2 0,-3-2-3,4-1 3,0-1 0,0 2-1,-3 0 0,2 2 1,-3 4 0,-1 2 0,-4 2 1,1 4-1,-1 4 0,-1 4 0,-2 2 0,0 3 0,-2 3-2,1 7-1,-4-1-2,1 2 5,-1 0 0,3 3-4,-1 4 3,-1 3 1,2 6 0,-2 6 0,-2 6 1,-2 6-1,-1 4 0,1 4-1,-1 0 5,2 0-6,2 1 2,2-6 0,-2-2-3,5-5 3,0-4 0,2-4 0,1-4 2,4-2-2,0-4 0,1 2 1,0-4-4,2 0 3,0-2 0,-2 0 2,3-4 1,-1-2-4,0 0 1,-2-6 0,2 0 5,-1-2-4,2-4-1,1-2 4,-2-2 0,0 0-4,-1-4 0,-4 0 0,-2 0 8,0-2-7,-1-5 1,-1 0 5,0-5-4,1-9 2,-1-5-5,1-4 1,-1-6 1,1-2 0,-2-1-2,2 6 7,-4 0-4,1 9-1,-4 6 0,0 6 2,0 8 7,-2 8-11,0 4 0,2 6 0,-2 2 1,2 2-3,0 0-1,0 2-30,-1-2-97,-1 4-92</inkml:trace>
  <inkml:trace contextRef="#ctx0" brushRef="#br0" timeOffset="3319">1421 742 206,'-8'0'60,"1"0"-21,2-2-5,2 0-2,-2 2 11,5-2 7,-2 2-7,2-2-18,0 2 21,0 0-15,-2-2-17,1 0 6,-1 2-5,-2-2 6,3 2-16,-1 0 5,1-2-11,1 2 1,0 0 0,1 2-4,-1-2 4,0 0 0,0 0-2,2 2 2,2 0 0,2 2 0,6 0 1,6 0 4,7 0-3,8-4 3,6 0-5,5-2 8,0-2-10,0 0 2,-7 2 0,-5-2 2,-9 2-1,-4 0-1,-8 0 0,-3-2 6,-2 2-7,-5 2 1,-1-2 0,0 2-2,0 0 2,-1 0-5,1-2-14,0 4-55,0-2-58,-6 0-134</inkml:trace>
  <inkml:trace contextRef="#ctx0" brushRef="#br0" timeOffset="3835">1531 882 355,'-3'10'31,"2"-4"-31,-1-6 1,4 2 45,1 2 15,-2 2-29,6 0 14,2 1-17,-1 1-4,4-5-1,3 1-24,1-1 24,6 1-14,5-4-7,5 0 18,4 0-20,3-3 3,1 3-4,-2-1 5,-2-2-6,-8 3 1,-5 0 0,-8 0 1,-5 0-1,-5 0 0,-2 0 0,-3 0 8,0-2-10,0 2 2,0 0-10,0 0-6,0 2-58,0 2-30,0 0-127</inkml:trace>
  <inkml:trace contextRef="#ctx0" brushRef="#br0" timeOffset="4593">2827 282 348,'-6'-14'71,"0"-1"-14,1 1 4,-2 3-34,3 4 26,1 3-42,2 0 2,-1 4-13,2 0 0,-5 4-3,-1 3 6,-8 10-3,-4 6 3,-8 10-1,-3 7 17,-5 6-12,3 6-3,-3 11 4,-3 5-5,4 8-3,1 2 0,7 2 1,5 0-2,10-8 1,8-3 0,9-5-1,7-4 6,2-4-7,6-2 2,2-7 0,5-6 3,3-5-3,1-8 0,1-7 0,-1-5 6,-3-6-11,-4-4 5,-9-2-7,-5-4 3,-3 0 2,-8 2-37,-1-4-76,0-2-180</inkml:trace>
  <inkml:trace contextRef="#ctx0" brushRef="#br0" timeOffset="5253">3641 584 297,'-4'4'53,"1"-3"-20,-1-2-3,3 1 3,-1 1-1,2-1-15,2 0-2,-2 0-9,0 0 0,0 0 6,0 0-12,0 3 16,1-3-2,1 1-14,0 2 15,1-1 0,2-1 3,2-1-3,2 3-10,5-6 2,3 0-7,1-4 0,1-5 4,1 1-4,-2-6 0,-1-1 0,-1-2 7,-2-2-7,-6-4 0,-1-4 0,-6-2 0,-4-2 0,-7-4 0,-5 0 0,-5 0 2,-5 2-3,-7 1 1,0 9 0,-3 4 0,2 11 0,-2 4 0,2 11 0,-1 6-2,3 10-1,-4 11 3,6 5 0,0 6-1,3 6 1,4 2 0,2 0-1,5 0 4,3-4-5,6 0 2,2-6 0,9-1 0,3-6 1,6-4-1,4-7 0,4-6 4,3-4-6,3-6 2,2-4 0,2-4 2,-2-4-2,1-2 0,-1-4 0,-5-2 4,-2-4-5,-1-2 1,-4-2 0,-2-4 0,0-1 0,-1 1 0,-2 0-1,-1 2 5,0 2-7,-1 2 3,-4 2 0,0 4 1,-4 4-1,-2 4 0,2 2 0,-3 4 1,0 0-7,0 0 6,-3 4 0,2 4-2,-2 6 2,0 8 0,-6 10 0,-1 6 4,-2 6-7,-1 7 3,-2 3 0,-2 4 2,0 6-1,-3 0-1,0 2 0,2-4 3,0-1-5,1-5 2,3-4 0,4-6 0,2-4 0,3-8 0,0-4 0,3-9 3,1-6-5,-1-5 2,0-3 0,2-7 3,0 1-2,-1-1 1,1-1-2,1 1-18,-2-3-6,1 2-91,-2-2-61</inkml:trace>
  <inkml:trace contextRef="#ctx0" brushRef="#br0" timeOffset="6385">3989 995 351,'-1'-3'85,"-1"2"-17,1-1-22,-1-2-1,2 4-3,0 0-37,2 0-1,-2 0 12,1 4-6,-2 2 23,-5 3-15,0 10-15,-4 7 17,-3 6-18,-3 8 1,2 8 2,-3 8-3,-1 3-2,2-1 0,1-4 3,5-10-4,2-10 1,1-8 0,5-8 1,1-8-1,-1-4 0,2-4-4,0-2-10,0 0 6,2-6-51,1-4-159</inkml:trace>
  <inkml:trace contextRef="#ctx0" brushRef="#br0" timeOffset="22127">84 40 361,'-22'0'66,"3"-4"-4,2-4 10,4 4-24,6 0-13,4 2-35,1 2 5,2 2-11,0 0 6,2-2 0,1 4 5,5-2 6,7 0 1,7 0 3,11-2-14,13-2 24,10-2-20,13-2-3,7 0 8,12 0-8,6 2-1,6 2-1,-2 2 2,-3 0-1,-12 2-1,-12 0 0,-18-2 0,-14 2 3,-17 0-3,-10-4 5,-8 2 5,-4 0 18,0-2-26,-1 0-2,-1 0-3,1 0-48,1 2-87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7.78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33 428,'0'-4'82,"2"-2"-50,0-4-27,-1 2 5,2 6-10,3 0 1,0 2-3,4 0-4,5 4-62,2 4-44,4 0-109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19.39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65 501 321,'-3'0'38,"1"-2"-30,2 0 4,-1 0 0,1 2 5,1 0-13,-1 2 0,0-2 32,0 0 25,0 0 2,-1-2 0,1 2-45,0-2-3,-4 1-15,3-2 0,-3 3 16,3-2-11,-1 0-2,2 2-1,0-2 1,0 0-6,0-4 3,0 0 0,2-2 1,1-4-1,4-4 0,3 2 0,2-4 3,4 2-5,6 2 2,3 0 0,3 4-1,5 2 1,2 2 0,-1 4-1,3 4 4,-4 2-6,-4 2 3,-4 4 0,-7 2-3,-5 4 3,-7 4 0,-8 6-1,-10 6 5,-7 8-7,-10 7 3,-4 4 0,-6 2 0,1 5 0,-3-2 0,5-4-1,-1-6 4,5-4-5,4-7 2,3-9 0,4-4 0,5-6 0,6-4 0,2-4-1,3-1 3,3-4-4,0 1 2,4-4 0,5 0 2,3-2-2,10 0 0,6-4 0,10 0 5,3 0-7,3-2 2,2 4 0,3 0 0,2-1 0,3 5 0,0 3 0,-4 1 3,-3 2-5,-14-2 2,-9 2 0,-9-2 2,-8 0-1,-4-4 3,-4 2-4,2-4 3,-5 2-10,0-2 7,-1 2-24,1-2-16,-4 4-87,1-2-61</inkml:trace>
  <inkml:trace contextRef="#ctx0" brushRef="#br0" timeOffset="870">804 864 398,'7'-2'109,"-3"0"-23,-2-2-64,-2-2 4,0 6-15,0 0-10,-2 4-1,-1 6 6,-2 7 6,-1 2 1,-3 6-10,-4 3 23,0 4-13,-3 0-6,0 4 0,1 2 1,1 4-1,0-2-7,1 0 0,2 0 6,1-6-5,3-3 0,2-6-1,-1-3 3,2-5-6,1-3 3,1-2 0,1 0-4,1-4-1,0-2-25,-2 2-2,2-4-57,-2-4-85</inkml:trace>
  <inkml:trace contextRef="#ctx0" brushRef="#br0" timeOffset="1569">1191 325 346,'-6'-2'85,"-1"-2"-11,3-2-2,-2 0-1,3 4-42,-1-2-2,3 4-8,1 0-16,-2 2 9,2-2-12,0 2 6,2-2-8,-2 2 2,0-2 0,0 0-2,1 0 1,3 4 1,5 0 8,4 2-7,7 2 14,5 0-15,7-2 0,2 2 5,7-2-1,1 0-5,-1-2 1,3 0 0,-2 0 2,-3 2-2,0-2 0,-3 0 2,-4 0-2,-5-2 0,-5-2 0,-9 2 2,-4-2 2,-6 0-2,-2 0-2,-1-4 2,3 0 0,-2-4-3,1 0 1,-1-2 0,1 2 0,-2 0 0,0 2 0,0 2 0,-2 2 2,2 0-3,0 2 1,0 0 0,0 0-5,0 0 5,0 0 0,0 2-3,0 2-3,-1 4 4,-1 4 2,-3 10 0,-1 6 1,-3 8-1,-1 6 0,-3 6-1,-1 4 3,-1 3-4,-2 7 2,-1-2 0,-2 4 0,0-2 0,-2 1 0,2-4 0,4 0 2,-1-3-3,4-6 1,1-3 0,3-10-1,3-5 1,-1-7 0,3-6 0,3-6 2,1-5-3,0-4 1,1-2 0,-1-1 2,0-1-2,3 0 0,-3-3 0,1-4-37,1-2-8,1-4-130</inkml:trace>
  <inkml:trace contextRef="#ctx0" brushRef="#br0" timeOffset="2717">2101 22 366,'-7'-4'84,"2"0"10,0-4-29,3 2-10,1 2-31,1 4-24,0 2 5,1 2-6,3 2 1,6 2 0,5 6 10,5 4-9,6 6 0,6 4 1,1 7 12,5 5-17,0 4 3,-3 2 0,-1 6 1,-6 4-1,-7 2 0,-7 3-1,-9 7 10,-11 4-11,-13 4 2,-13 0 0,-7 0 1,-9-5-1,-4-3 0,-3-2 0,0-4 4,0 0-7,2-4 3,6-5 0,5-11 1,8-6 0,7-6-1,6-8 0,6-6 2,3-2-12,4-2-4,0-2-49,1 0-108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28.80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173 518 255,'6'-6'83,"-3"-2"-24,-3 0 7,2 0-10,-4-2 18,2 1-22,0 0-16,0-1-5,-2 2-7,2-1-1,-1 6-12,-1 1 1,2 0-19,0 4 7,0-2-11,-1 5 7,-3 10 4,-5 11 0,-4 16-1,-3 12 6,-6 16-8,-2 11 3,-1 5 0,5 2 0,2 0 1,4-8-1,8-6 0,2-11 2,4-9-6,4-12 4,1-8 0,2-10-1,1-6 3,2-6-2,5-4 0,1-8 5,3-6-9,4-6 4,3-8 0,-1-6 0,0-6 0,0-6 0,0-4-1,-2-6-10,0-5 2,3-2 5,-1-8-11,0 1 12,0-2 0,2 1 3,-2 3-2,-3 6 6,-3 4-4,-2 10 0,-4 8 0,-1 10-1,-5 6 1,-2 8 0,-1 4-2,-1 2-2,-2 2-1,-1 2 5,2 4 0,-2 6-2,-2 6 3,-4 10-1,-4 10 0,-4 8 4,-2 6-8,-1 5 4,0 5 0,2 2 3,0 0-1,0-2-2,5-1 0,2-6 4,2-4-10,8-5 6,3-8 0,2-4 1,5-6 2,3-6-3,2-8 0,8-8 7,5-4-9,5-6 2,7-2 0,6-6 2,0 0 0,1-6-2,-2-2 0,-5-4 2,-7 2-12,-9-4 10,-7 4-60,-11 0-71,-13 4-157</inkml:trace>
  <inkml:trace contextRef="#ctx0" brushRef="#br0" timeOffset="3405">82 99 363,'6'8'104,"0"-4"-72,-3-6-6,1 0 42,-1 2 3,0 0-49,-2 0-6,1 2-15,0 0 5,6-2-2,9 0-2,5-2 18,11 2-17,9 0 1,10 2 7,6 0-7,6 2-3,1 0-1,0 0 1,-10-4 0,-6 0-1,-14-2 0,-12-2 9,-9 0-5,-10-2 19,-2 2-11,0 0-11,0 0 9,-2 2-10,0 0-17,0 2-22,0-2-64,1 4-159</inkml:trace>
  <inkml:trace contextRef="#ctx0" brushRef="#br0" timeOffset="7651">1450 1272 358,'-3'-10'45,"0"-2"48,1 0-14,-1-3-19,1 4-5,2-1-23,-2 4-15,2 2 28,0 2-22,0 2-19,0 2-4,-1 0-13,-1 6 6,-3 12 5,-7 12 2,-4 12 1,-4 18-1,-4 4-1,2 4 0,3-3-31,2-9-1,4-8-13,4-6-40,2-10-79</inkml:trace>
  <inkml:trace contextRef="#ctx0" brushRef="#br0" timeOffset="8092">1904 554 528,'11'-8'40,"-3"-2"29,-1-2-54,-5 0-9,-1 10-8,6 10 2,3 8 0,3 12 0,7 10 7,4 12-9,3 8 2,-2 9 0,2 1 6,-5 0-6,-5 0 0,0-5 0,-5-5 4,-3-11-6,-2-4 2,2-11 0,-2-10 1,-3-8 1,2-8 5,-1-10 17,5-10-13,3-10-14,7-8 3,6-8 0,5-13-4,4-5 4,7-8-10,3-8 1,2-4 0,-4 1 7,-7 5 2,-9 6 0,-6 12 0,-8 8 0,-3 9 0,-3 12 0,-2 7-8,-3 7-15,-1 7-152,-2 8 10</inkml:trace>
  <inkml:trace contextRef="#ctx0" brushRef="#br0" timeOffset="8634">1783 8 439,'-8'-1'98,"1"-2"-31,4-1-54,4 3-13,11 2 27,14 2-5,15 1-7,21-3-1,20 3-9,12 1 10,13-4-11,4 2-2,-4-2 12,-12 2-12,-16-3 1,-19 1 0,-22-1 2,-17 0 36,-13 0-5,-6 3-26,-4-3 4,0 0-14,2 1-8,-2 2-32,-4 3-61,-4 2 28,-2 6-196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40.26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133 887 313,'-3'-22'28,"1"-6"24,-2-2 15,1-4 3,3 4-22,-1 0 5,2 5-30,-1 5-11,2 7 13,-1 3-10,-1 3-8,0 5-7,0 0 0,0 4-5,0 4 5,-3 12 0,0 14 1,-2 22-1,-1 19 0,-1 19 0,2 13 2,3 4-3,7 2 1,4-5 0,2-12 0,6-13 0,0-17 0,-3-18-1,0-12 4,-2-14-7,-2-10 4,2-6 0,-2-8 2,1-6-2,4-8 0,1-6-2,-2-8-9,1-8 7,0-10-1,2-11-7,0-4 9,3-8-3,0 1 6,-2 6-2,-1 4 6,-1 11-6,-3 11 2,-4 8 0,0 10-1,-2 8 1,-1 8 0,2 4-1,1 8 1,2 4-3,5 10 3,-1 9 0,3 4 1,0 10-1,1 1 0,1 2-1,-2 0 4,0-6-7,2-2 4,2-8 0,4-6 3,2-11-3,5-8 0,6-10 0,6-6 1,3-9-3,1-4 2,-1-6 0,-4 2 3,-6-4-2,-8 0-1,-8-6 0,-5-4 7,-7-11 13,-6-7-14,-4-10-5,-3-8 7,0-6-7,-2-2-1,2 1 0,-1 5 1,2 10-2,1 13 1,-1 14 0,4 10 0,-4 15 0,4 8-11,-2 9-40,0 2 0,-2 12-5,-3 5-96</inkml:trace>
  <inkml:trace contextRef="#ctx0" brushRef="#br0" timeOffset="952">35 205 316,'-7'-22'55,"0"4"9,0 0 27,1 6-18,2 4-33,1 4-24,3 2 5,-1 2-20,2 0 1,1 0 5,5 2-2,6 0 11,9 2-8,12-2-7,15-2 20,15-4-11,14-6-4,12-4 12,12-4-16,9 0 0,2 4-2,-4 0 0,-11 6-1,-15 2 1,-20 2 0,-21 1 3,-16 2 2,-12-1-3,-7 0 0,-6 0 4,1-2-4,-1 2-2,-1 0 0,3 2-2,0-3-13,-2 3-25,1 0-20,3 5-17,3-1-122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42.09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 21 259,'-3'3'52,"-1"-2"-2,1-2-10,0 1-12,3 0 34,0 0-10,0 0 1,0 0-17,0 0-2,0 0 0,0 0-21,0 0-3,0 0 0,2-3-3,-1 3-4,4 0-3,5 3 2,6-3 6,4 0-7,5 0 0,5-3-1,-1 2 3,3-1-3,0 0 0,-2-3 0,-5 4 0,-3-3 0,-7 1 0,-5 2-3,-5 1-24,-1 0-1,-4 1-33,1 3-38,-2 9-53</inkml:trace>
  <inkml:trace contextRef="#ctx0" brushRef="#br0" timeOffset="377">38 345 429,'-10'14'108,"6"-9"-75,-2-5-33,3-1 5,5 1 1,6 1 38,5 2-23,7 1 3,9-3-18,4 1 9,5 2-5,-2-1-1,-1-2-5,-7 2-4,-3-3 0,-6 0 4,-6-3-4,-4 3 0,-6 0 0,-2 0 3,-1 0-4,0 0 1,0-1-10,0 1-1,0 0-54,2 1-77,2-1-110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42.95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424 262 268,'19'-18'74,"-2"-4"-35,-1 0-15,1 0 24,-2 2 22,0 2-24,0 2-1,-5 2-14,-3 2 15,-2 0-34,-5 2-10,0 2 26,-5-4-28,-3 0 1,-8 0 7,-1 0-7,-7 2-1,-6 2 0,-7 6 4,-3 4-8,-2 2 4,-2 6 0,5 2-3,2 4 3,5 2 0,4 8-1,-1 4 3,1 10-6,1 10 4,2 9 0,4 5 1,5 2 0,6 0-1,5-4 0,7-4 4,4-2-4,7-8 0,3-1 0,4-9 1,3-6 3,3-6-4,3-6 0,5-8 7,1-6-10,3-6 3,3-2 0,-5-6 2,-2 0-2,-4-2 0,-9 2-1,-5-2 6,-5 2-10,-4 2 5,0 2-13,1 0 5,-1 0-26,2 2-19,2 2-53,0 2-63</inkml:trace>
  <inkml:trace contextRef="#ctx0" brushRef="#br0" timeOffset="639">849 669 397,'5'-13'106,"0"-4"-38,0 2-17,-1 1 2,-1 1-8,0 5-16,-1 4 15,-2 0-26,1 2-11,-2 2-7,1 0-1,0 4-3,0 5 3,0 6 1,1 11 2,-1 13-2,2 8 0,-2 10 3,2 5-3,-2 0 0,3 0 0,0-7 0,3-5 0,-2-12 0,3-8-5,0-10 2,-2-6-10,-2-8 2,1-2 0,-4-4-14,1-4 2,4 0-72,4-6-123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46.91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1318 707 307,'-7'-6'93,"3"0"-35,-3-4 8,2 0 10,0 2-8,1 0-43,1 2 10,1 4-19,2 0-13,0 0 16,0 2-19,0 0 0,2 0 0,5 0 5,4 0-5,11-2 0,10-2 0,13-4 7,7-2-7,5 0 1,-4 0-1,-1 2 5,-7 0-10,-7 2 5,-8 0 0,-6 0 1,-7 2 0,-7-2-1,-4 1 0,-4 2-2,1-5-27,-1 0-1,-4-2-29,-3-4-39,-5-1-74,-6 4-107</inkml:trace>
  <inkml:trace contextRef="#ctx0" brushRef="#br0" timeOffset="336">1538 352 336,'-11'-16'90,"3"0"26,3 0-54,0 4-18,1 6 4,4 2-48,0 2 2,0 4-5,2 2 8,3 8-4,-2 6 1,4 14 1,-2 15 10,0 12-13,-9 14 5,1 5-5,-3 4 7,-1-3-9,0-7 2,4-4-2,-2-10-3,3-10-20,2-4-34,2-12-61,3-10-102</inkml:trace>
  <inkml:trace contextRef="#ctx0" brushRef="#br0" timeOffset="674">2436 310 339,'29'-46'53,"-15"6"18,-5 0-17,-9 2-22,0 3 25,-6 5-29,0 2-17,-5 6 3,-1 4-13,-3 8-1,-6 9 0,-3 4 4,-4 13-6,-5 11 2,0 10 0,-1 12 8,1 7-8,3 6 1,7 8-1,6 0 10,7 5-13,10-9 3,6-6 0,12-14 3,5-14-3,7-12-1,3-12-3,2-10-34,2-6-43,-2-8-111</inkml:trace>
  <inkml:trace contextRef="#ctx0" brushRef="#br0" timeOffset="1056">2601 543 387,'-3'-4'84,"0"-4"-15,1 0-18,2-2-11,2 4-26,4-5-13,4 1 0,6 1-1,4-4 8,5 2-7,5 3-1,5 1 2,4 4 2,0 3-3,0 7-1,-4 10 0,-8 9 0,-9 6-3,-8 14 3,-13 4 0,-11 6 1,-13 0-1,-6 3 0,-9-8 0,-1-4 5,5-9-7,2-8 2,10-8 0,6-8 2,8-8-2,5-2 0,5-2 0,2-2 4,2-2-6,5 0 2,5-2 0,8 0 4,8-4-2,7 0-2,9 0 0,2 0 8,5 0-5,4 2 1,4-2-1,0 2 12,2 2-13,-3 0 0,-5 0-2,-8 1 4,-13 2-4,-12 1 0,-8-2 1,-8 0 7,-4 2-7,-3-2-1,2 2 0,-4 0-59,-2 2-12,1 3-76</inkml:trace>
  <inkml:trace contextRef="#ctx0" brushRef="#br0" timeOffset="1735">3610 234 345,'4'-26'85,"-2"0"5,-1 0-17,-1 4-15,0 6-14,2 5-35,-1 6-2,2 3-10,-2 5 3,6 8 0,3 7 1,4 8-1,2 10 0,1 8 0,-2 14 2,2 12 1,-3 9-3,3 3 0,3 0 3,-2 0-3,3-10 0,-1-6-2,-4-7 6,-2-9-6,-2-14 2,-6-8 0,-1-10 4,-2-12-4,-1-4 8,-2-4 7,0-6-11,0-4 3,0-6-7,5-6 0,4-8 1,2-7 2,6-5-5,3-10 2,7-12 0,1-16-1,9-11 1,0-5 0,1 0 0,61-139 1,-93 212-1,1 4 0,-4 6 0,1 3 0,2-13 0,-2 9-18,-2 12-58,-4 10 19,-3 8-97</inkml:trace>
  <inkml:trace contextRef="#ctx0" brushRef="#br0" timeOffset="129798">221 535 355,'-4'-17'57,"-1"-6"29,-2-1-16,-1-1-19,0 2 3,-1-2-15,2 3-14,1 4 9,1 4-34,2 4 17,-1 8-17,4 0-7,-2 2 3,1 10 3,-6 6 1,-3 12 0,-5 12 7,-4 13-10,-3 3 3,5 8 0,-2 2-1,4 0 1,4 3 0,1-1-3,4-2 9,5-4-8,4-4 2,1-4 0,3-8-4,3-7 4,2-8 0,0-7-1,2-7 4,-3-8-4,1-2 1,3-9 0,2-4 2,3-6-2,3-4-1,3-9-4,2-2 3,0-5-3,-1-7 5,4-3-2,1-4-2,1-2 4,-1 0 0,0 1-1,0 6 2,-6 3-6,3 3 5,-4 1-3,-1 4-2,-3 0 7,-3 4-2,-2-2 0,-3 6 3,-5-2-5,-1 6 2,-2 2 0,-2 5 2,-3 4-2,2 3 0,-2 2 0,0 2-4,0 0-4,0 4 8,0 4 0,-2 8 3,-1 6-3,-2 10 0,-2 10 0,-3 2 3,3 6-3,-1 0 0,2 1 0,-1-1 0,2-6 0,1-4 0,1-4 0,3-6 3,2-8-5,3 0 2,0-6 0,3-2 5,2-2-4,5-2 3,2-2-4,5-2 11,4-2-8,6-4-3,1 0 0,6-2 1,0-2-1,-3-1 0,-4 1-2,-6-3-8,-5-1 9,-6-2-19,-5-4-26,-2-2-63,-3-4-322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53.30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244 19 224,'-21'-6'243,"1"0"-208,2 0-35,0 0 6,-2 16 3,-2 14-4,2 14 5,-3 15 10,-1 19-10,4 14 9,2 14-13,4 10-4,9 9 11,7 5-13,6-2 3,9-9 3,5-9-3,1-16-6,2-20 3,2-20 0,3-13-3,7-16 3,6-12-92,11-10-112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55.0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19 707 358,'1'-22'82,"-2"-2"4,-3 0-6,-2-2-38,2 9-6,1 6-22,1 4-14,2 6 0,0 7-3,5 7 3,2 10 0,3 11 2,4 8-2,4 10-1,-4 9 1,2 4 0,-3 10 1,-1 3-1,-4 6 0,1-2 1,0-1 1,-1-9-3,1-14 1,0-12 0,-1-12-1,-2-12 1,0-8 0,-3-6 6,0-8-3,4-4-4,3-6 1,2-2 0,2-6 2,5-2-2,-2-6 0,1-8 2,0-8-2,4-10 0,3-11 0,4-11 0,4-4-4,2-9 4,2 1 0,-4 4-5,-4 8 5,-7 12-2,-8 16 2,-7 16-15,-3 12-16,-3 12-137,-4 12 108,-4 8-173</inkml:trace>
  <inkml:trace contextRef="#ctx0" brushRef="#br0" timeOffset="547">684 1136 365,'16'10'69,"0"-8"-22,0-8 5,4-6-14,2 0-7,2 0-17,7-2-10,-1 0 16,0-2-14,-3-2 0,-2-2 13,-2 0-15,-5-4 1,-2 0-5,-3-3 3,-3 4 1,-7-1-4,-4 3 0,-8 7-2,-7 6 2,-10 8-1,-3 10 1,-3 10 0,-4 8-2,3 8 2,5 7 0,6 3-2,5 4-2,10-2 1,10-4-11,7-4-7,7-9 7,11-9-24,3-15 13,4-9 11,2-14-5,1-9 18,-3-14 0,-4-5 1,-1-6 5,-5 0 6,2-1-11,-2 4 31,-2 7-5,2 1-10,2 9-16,-2 8 2,3 8 0,2 6-2,4 6 0,-2 10-3,-1 5 6,-2 2-6,-3 6 3,-4 1 0,-2 3-1,-3 4 1,-4 0 0,-2 6-2,-7 3 8,-2 4-9,-8 4 3,-5 2 0,-4-2 2,-1-6-2,-4-6 1,1-7-5,-1-13 11,2-10-7,-1-6 0,4-9 1,3-4 6,6-10-7,8-7 0,8-5-3,10-8 5,10-5-7,8-2 5,7 2-1,5-1-3,2 6 4,-4 4 0,0 9-1,-6 8 3,-4 10-5,-4 8 3,-2 8-1,-3 8-3,-4 6 4,-5 6 0,-3 6-6,-11 2 8,-4 2-5,-9 4 3,-7 3 0,-10-3-1,-1 4 1,-5-4 0,3-2-1,0-2-7,5-6-15,8-4-51,2-8-94</inkml:trace>
  <inkml:trace contextRef="#ctx0" brushRef="#br0" timeOffset="1430">2089 725 434,'18'-64'66,"-6"10"42,-5 5-75,-4 9-24,-2 14-9,3 15-14,-1 11-37,-3 9-67,0 9-223</inkml:trace>
  <inkml:trace contextRef="#ctx0" brushRef="#br0" timeOffset="1622">2774 503 368,'21'-41'66,"-4"-7"-8,-5-2-21,-3-2-10,-5 2-14,-2 4 9,-4 4-16,-4 6-6,-3 8 6,-4 7-6,-2 11 0,-3 6-3,-6 12 0,-6 6-1,-5 13 4,-3 6 0,-4 11-2,0 11 3,2 5-1,2 6 0,2 5 1,3 5-4,5 4 3,4 0 0,6 0 3,3-2-3,4-3 0,5-5-3,5 0 9,1-6-7,1-4 1,2-4 0,2-8 1,-1-8-1,-3-5 0,-1-9-1,-3-4 8,-4-4-9,-1-2 2,-2-2-1,-3 0-4,-4-2-43,-3-2-66,-4-2-18</inkml:trace>
  <inkml:trace contextRef="#ctx0" brushRef="#br0" timeOffset="2032">2146 1180 282,'21'-56'77,"3"4"16,4 2-16,4 4-24,3 10-27,5 7-23,7 10 7,2 6-10,0 8 0,2 6-3,-3 6-7,-5 0-26,-3 5-13,-8-2-29,-8 3 43,-4-5 13,-7 0 22,-3-4 2,-2-2 2,-1-1 16,-2-1 0,1 3-16,0-2 11,-1 6-13,1-1-1,3 4 4,-2 2-4,-1 2 4,-2 4 8,-1 0-11,-1 2 20,-2 2-9,1 2-7,1 0 1,2-2-6,-1-4 1,2-4 4,0-6 1,2-4 51,3-8-41,4-6-8,5-10-1,4-4-7,4-8 3,3-6-4,-1 0 3,1-2 1,-1 1-4,0 2 6,-4 2 28,-7 9-18,-1 5-2,-9 6-14,-2 5 6,-3 6-14,-2 6 8,2 4 0,0 6 0,0 6 0,-2 9 0,-2 5-1,-2 5 3,-3 8-5,-1 5 3,0 6 0,2 8 0,-1 5 2,2 0-3,-2 0 1,-2-3 0,0-6 0,-2-6 0,-4-4 0,2-6 0,-2-8 2,-1-4-2,0-7 0,-2-7 0,-1-8 4,-1-6-3,-1-6 1,-2-6 10,-1-2-9,0-9 4,-1 1-7,3-4 2,2 1 7,0-4-9,6 6 0,2-2-1,1 3 4,5 6-6,1 4-4,3 2-60,1 6-84,1 8-28</inkml:trace>
  <inkml:trace contextRef="#ctx0" brushRef="#br0" timeOffset="6530">3848 514 380,'-2'-6'146,"2"-2"-68,0 0-21,0 2-34,-1 2-12,2 4-17,-2 3 6,-1 4 0,-2 5 3,-5 9-3,-2 7 0,-3 6 0,-1 6 5,-2 6-8,1 4 3,1 0 0,1 1 1,2-1-1,2-6 0,4-2-1,2-8 4,3-6-6,1-6 3,0-8-11,1-4 9,1-2-43,0-2-51,1 2-81</inkml:trace>
  <inkml:trace contextRef="#ctx0" brushRef="#br0" timeOffset="6844">3703 1429 417,'-1'14'134,"-1"-8"-64,2-4-8,0-8-31,0 2-22,2 4-9,-1-2-9,-1 2 9,0 0-65,2 4-32,-1 2-149</inkml:trace>
  <inkml:trace contextRef="#ctx0" brushRef="#br0" timeOffset="7486">4443 67 210,'-7'-6'51,"3"1"2,-2-2 10,5 1-18,1 1 25,1-4-37,2 1 37,-2 0-47,1 2 4,1 0 1,-2 4-28,6 0 2,7 8-2,7 6 3,9 11-6,11 10 3,4 11 0,0 10 1,-2 9-1,-1 7 0,-7 8 2,-5 10 1,-7 13-4,-9 11 1,-12 13 0,-14 19 1,-16 6 2,-14 3-3,-12 1 0,-8-14 0,1-19-3,2-19 3,4-18-2,8-20-4,4-14-9,3-11-32,3-14-79,2-10-249</inkml:trace>
  <inkml:trace contextRef="#ctx0" brushRef="#br0" timeOffset="8237">4251 705 320,'7'-8'92,"-2"-2"-14,2-2-12,1 4-9,-2 2-47,1 4 2,0 0-12,0 4 0,0 4 0,-4 2 6,1 6-7,-4 6 1,-1 8 0,-5 6 3,-5 8-2,-2 4-1,-2 4 0,-2 8-6,0 5-18,3 1-125</inkml:trace>
  <inkml:trace contextRef="#ctx0" brushRef="#br0" timeOffset="8490">4136 1525 490,'-5'12'80,"3"-6"-65,0-6-11,6 0 1,1 4-5,2 0-12,1 0-92,0 2-145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5:29.32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389 192 332,'12'-7'66,"-2"-8"2,0 1-11,-1 0-3,4 0-5,-2 0-24,33-32 2,-41 40 6,0-2-23,1 2 21,-1-2-7,2-2-14,0-2 24,-4 6-32,-1 0 2,0 2-4,-3 2 3,-8 0-9,-6 2 6,-14 8 0,-10 6-2,-13 6 2,-6 10 0,-2 8-1,4 4 1,5 6-5,7 4 5,11 3 0,9-1-3,10 0 3,8-2 0,8-2-2,10-8 10,7-2-8,8-9 0,10-5 0,9-11 1,4-4 3,5-5-4,1-6 0,-4-3 3,-8 0-8,-9 1 5,-11-3-14,-9 5 13,-8 0-19,-3 3-11,-2-3-2,0 0-46,-2 0-74,-1-3-90</inkml:trace>
  <inkml:trace contextRef="#ctx0" brushRef="#br0" timeOffset="510">688 533 522,'7'-14'132,"-6"0"-53,1-2-33,0 4-6,-4 6-27,0 4 13,4 2-26,2 4 0,0 8 7,3 10-7,2 12 1,-2 12-2,0 8 8,-2 3-11,-3-3 4,-2-2 0,2-8 3,-4-8-2,2-6-1,0-8 0,0-8 4,-2-6-6,2-2 2,0-4 0,0-2-3,0 0 3,0 0-21,0 0-23,-1 2-13,-3 5 12,-1 2-89,0 1-204</inkml:trace>
  <inkml:trace contextRef="#ctx0" brushRef="#br0" timeOffset="894">1271 529 634,'10'-18'79,"0"-4"-53,7-4 2,3 10-12,0 6-5,5 4-2,2 4-9,1 4-1,-3 6-1,-1 2-43,-8 6 2,-7 4-20,-13 4-111</inkml:trace>
  <inkml:trace contextRef="#ctx0" brushRef="#br0" timeOffset="1067">1192 780 493,'-14'12'96,"7"-4"-79,5-8-4,4 0 54,5 0-15,10-2-34,9-2-4,9 0-10,8 0-7,6 0 3,1-2 0,0 2-6,-3 2 4,-3-2-24,-6 2-12,-10 0-44,-6 0-105</inkml:trace>
  <inkml:trace contextRef="#ctx0" brushRef="#br0" timeOffset="1585">1630 411 340,'-6'-10'100,"2"0"-13,3-6-30,2 0-8,1 2-15,0-1-18,0 6 19,1-1-21,-3 4 8,0 2 3,0 1-25,1 3 4,-1 0-4,0 0-2,-1 9 0,-4 5 3,-4 8-1,-2 12 2,-6 12 7,-2 8-7,0 8-2,-3 10 0,-3 0 6,1 3-6,1-5 0,-2-6 0,1-8 6,6-10-8,0-7 2,3-10 0,1-4 2,4-7-2,4-7 0,0 0-1,3-7-11,2 0 12,-1-2-25,2 0-25,0-2-6,5-4-210</inkml:trace>
  <inkml:trace contextRef="#ctx0" brushRef="#br0" timeOffset="2004">1960 509 553,'7'-22'92,"-1"2"-27,-3 4-48,-1 8 10,-2 4-27,0 6 6,0 4-9,-4 12 6,-2 10-2,-4 14-1,0 12 9,-3 4-12,3 3 3,3-5 0,5-2 3,4-10-3,2-6 0,7-10 0,2-6 10,5-10-9,8-8-1,6-8 0,4-10 3,4-10-2,1-12-1,-5-10 0,-4-14 2,-6-13-12,-6-4 10,-8-4-6,-8 5 1,-11 8 5,-8 14 0,-5 9 0,-2 16-5,-3 8 0,0 16-21,-1 10-17,-3 13-13,0 9-107</inkml:trace>
  <inkml:trace contextRef="#ctx0" brushRef="#br0" timeOffset="2437">2509 633 501,'16'0'85,"-5"0"-38,-1-1-2,-3 2-8,-3 12-1,0 6-22,-1 10-5,-6 9-9,-7 12 13,-10 2-17,-8 4 4,-6 0-2,-1-2 1,0-3-29,5-7-27,5-4-62,5-8-227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5:32.07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234 182 378,'12'-34'90,"-7"2"-9,-9 2 2,0 2-47,-5 6 3,-1 5-16,2 5-17,1 5-3,-5 8-3,-1 9 0,-7 8 2,-5 12 0,-5 9 1,0 11-3,5 8 2,1 8-1,9 6-1,3-1 0,9-3 2,6-8-2,7-10-2,9-12-20,10-10-42,7-10-62,9-14-195</inkml:trace>
  <inkml:trace contextRef="#ctx0" brushRef="#br0" timeOffset="258">427 443 473,'3'-21'111,"2"3"-68,3 3-13,3 6 9,5 5-23,6 4 7,-1 4-21,3 5-2,-1 0 2,-3 8 0,-3 2-2,-5 8 0,-8 5 2,-7 4 1,-10 4-3,-11 2 0,-5 0 2,-7 0 0,0-2-3,2-6 1,4-3 0,7-8-1,6-2 1,5-10 0,6 0 0,2-8 2,2 0-2,5-2 0,8 2 2,6-2 6,7 2-8,10-1 0,5-2 6,1 0-3,2-2-3,-3 2 0,0-3 1,-4 2 1,0-3-2,-5 1 0,-3 0-1,-5-1 1,-4-3-5,-6 2-23,-4-1-50,-1-5-89</inkml:trace>
  <inkml:trace contextRef="#ctx0" brushRef="#br0" timeOffset="756">1299 393 525,'4'-18'129,"6"-5"-72,3 1-26,3 2-11,3 8-15,4 2 2,6 6-1,0 6-10,3 6 4,0 4-23,-4 4 1,-6 2-41,-10 2-48,-14 4-96</inkml:trace>
  <inkml:trace contextRef="#ctx0" brushRef="#br0" timeOffset="937">1209 605 346,'-19'18'67,"12"-2"28,11-6 10,11 0-27,8-4-45,12 0-6,7-4-27,7-4 8,4-2-8,2-2 0,0-2-6,-1-2 6,-4-4-33,-7-4-16,-9-2-168</inkml:trace>
  <inkml:trace contextRef="#ctx0" brushRef="#br0" timeOffset="1165">1682 114 403,'0'-6'106,"-2"-1"-74,2 4-26,2 5 42,-2 7 11,-2 10-29,-5 12-6,-3 14 8,-5 17-31,-2 10 18,-3 8-19,0 3 2,0-5 0,0-8-1,3-8-1,0-9 0,6-13 4,1-8-13,2-9 8,1-5-34,4-4 5,-3-3-41,5-4-121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7.98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4 183,'6'2'59,"1"-2"-59,2-4-35,-2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5:33.54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83 1165 417,'15'-36'174,"-6"6"-97,-6 3-30,0 5-5,-1 12-13,-2 6-13,2 4-16,-2 0-1,0 2-4,-2 10 5,-3 5 0,-1 6 5,-7 12-5,0 7 0,-3 6-2,-3 2 7,2 0-7,5-2 2,2 0 0,7-3 1,3-9-1,7-6 0,5-8-1,8-8 10,8-10-9,9-8 0,7-10 0,5-11 2,3-12-2,-3-13 0,-4-8-2,-9-7 7,-9-5-9,-13 0 4,-14 5 0,-10 10-3,-12 8 3,-8 15-5,-8 16-17,-6 18-45,-8 16-3,-4 10-256</inkml:trace>
  <inkml:trace contextRef="#ctx0" brushRef="#br0" timeOffset="6106">952 563 114,'14'-34'74,"0"2"-24,5-2-1,1 0-3,2 0 7,-2-4-11,-2 2 28,0 0-1,-2 0-28,-3-1-9,0 5 8,-1 2-8,-2 0-1,-3 4-13,-1 6 36,-2 2-36,-2 8-6,-2 4-4,0 2-8,0 4-5,-6 8-5,-12 12 10,-15 18 3,-17 18-3,-14 22 0,-13 12-1,4 10 3,4 5-2,7 3 0,10-1 1,12-1-3,10 0 2,12 0 0,11-7-2,14-9 3,8-8-2,12-16 1,6-16 0,7-8-4,3-11 4,3-9-8,0-8-1,-4-6-24,-1-4 1,-8-6-12,-5-2-15,-6-2-58,-4-3-141</inkml:trace>
  <inkml:trace contextRef="#ctx0" brushRef="#br0" timeOffset="6750">1407 599 311,'10'-20'91,"-2"-2"1,2-2-1,-2 4-22,1 2-20,-4 6-6,-2 2-31,-1 6-6,-1 2-9,-2 6 3,1 8 0,-2 12 3,-2 18 1,-7 18-5,-4 19 1,-5 11 0,-3 6 0,-2 2 0,1-2 0,3-6 2,1-7-2,1-15-1,4-14-20,0-14-14,3-11 10,2-14-29,2-6-42,1-12-93</inkml:trace>
  <inkml:trace contextRef="#ctx0" brushRef="#br0" timeOffset="7018">1304 1143 333,'23'-49'110,"-1"4"-18,-1 4-35,4 5-24,4 10-16,6 6 9,3 8-22,5 8-1,-1 6-3,1 8 4,-4 6-6,-7 4 2,-7 6 0,-5 4 2,-9 6-2,-5 7 0,-8 1-2,-10 0 8,-4 0-7,-12-8 1,-5-4 0,-9-10 0,-4-6 0,-1-8 0,2-8 0,3-6 5,7-4-8,8-6 3,9 0-14,6 2-8,8-4-46,7 0-81,8 2-5</inkml:trace>
  <inkml:trace contextRef="#ctx0" brushRef="#br0" timeOffset="7518">1976 1072 384,'9'-18'93,"-4"0"12,-2 2-27,1 2-25,-3 2-21,-1 4-2,0 4-21,0 0-14,-1 4 5,-6 8 0,-8 8 3,-10 10-2,-5 13-1,-9 11 0,1 6 4,2 6-7,7-2 3,2-2 0,11-5-2,3-9 2,9-8 0,5-7-2,9-6 3,5-11-4,9-6 3,4-12 0,5-11-8,4-10 8,1-14-4,1-13-2,0-12-27,-6-8 29,-6-4-10,-9 2-8,-6 5 19,-8 5-5,-1 12 8,0 0 0,1 6 4,7 2-8,6 4 4,4-1 0,6 6 9,3 2-3,0 5 10,-1 4 5,-1 4-21,-5 6 25,-3 4-24,-4 6 3,-6 2-1,0 6-3,-2 4 0,2 8-1,0 8 4,0 12-4,-5 12 1,-5 13 0,-5 4-1,-4 8 2,-2 1-1,-1-2 0,-1-2 3,0-3-11,-4-5 8,0-10-26,-1-6 5,-2-12-37,-5-8-93,-2-12-110</inkml:trace>
  <inkml:trace contextRef="#ctx0" brushRef="#br0" timeOffset="8108">2152 1031 402,'12'-35'103,"1"1"-10,3 2-59,5 0 6,7 6-7,4 0-21,8 4-9,5-2 8,3 4-8,4 0-3,2-4-4,-1-5 3,-2-4-15,-2-10 2,-1-3 13,-8 0 1,-5 2 0,-9 6 0,-9 7 0,-7 12 18,-4 5-8,-3 8-6,-2 4-4,-1 2-7,-1 5 4,-3 8 3,-2 10 0,-3 12 1,-4 11 1,-6 10-2,-2 8 0,-1 5 0,-1 3 1,3-2-1,3-2 0,5-6 1,3-6 0,6-8-1,2-7 0,2-10 2,1-8-3,-1-9 3,3-8-2,1-6 8,3-8-7,6-8-1,6-7 0,5-4 1,5-5-1,3-5 0,4-1 0,0 4 1,0 2-1,-4 6 0,-3 8-1,-6 8-1,-8 6-2,-3 6 4,-4 6 0,-5 8-3,-4 6 6,-6 8-4,-2 9 1,-2 0 0,0 5 0,3-1 0,4-7 0,6-4 2,2-6 1,2-8-3,3-6 0,3-8 1,7-8 1,7-8-2,1-8 0,1-6-4,-3-4 1,-5 4-18,-4 2-11,-4 6-41,2 1-58,2 9-63</inkml:trace>
  <inkml:trace contextRef="#ctx0" brushRef="#br0" timeOffset="8898">3357 102 530,'-10'-34'80,"3"6"-24,2 3-15,4 10-26,1 11-5,1 4-10,5 6 0,8 10 2,6 12-2,9 14 0,4 12 4,2 14 1,-5 8-7,-4 9 2,-9 5 0,-5 6 0,-5 7 2,-7-1-1,-3 0-1,-6-4 3,-4-6-4,-7-6 1,-3-9 0,-9-11 1,-8-12-1,-5-12 0,-6-11 0,1-9 0,3-11-10,7-3-33,7-2-52,10-3-137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5:46.39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92 295 140,'3'-7'91,"6"-7"-30,2-5 8,6-5-8,1-4 22,2-2 1,-1-4-39,0 2-7,-6 0 7,-3 6-24,-2 6 15,-1 4-20,-4 7-8,-1 5-7,0 4-1,-2 3-2,1 7 1,1 10 1,-1 14 0,2 14 0,-3 12 0,-6 8 3,1 3 1,-2-2-6,3-4 2,-2-7-7,2-6 4,0-12-16,1-10-2,0-8-6,-1-8-16,-2-6-48,-8-2-142</inkml:trace>
  <inkml:trace contextRef="#ctx0" brushRef="#br0" timeOffset="336">0 490 393,'8'-12'97,"6"2"-57,7-4-28,8 0 4,6 4-2,5 2 9,7 1-22,-2 2 3,2 3-3,-1 0 2,0 0-3,-5 2 0,0-3 0,-8 2 2,-6-3 1,-7 4 0,-7-3 4,-8 2-4,-1 1-3,-4 0 0,1 1 0,1 6 0,-2 3 0,0 6 0,-3 6 4,-4 6 0,-5 4-4,1 4 0,-1 2 0,3-4 0,6-4 0,2-4 0,4-8-2,0-5 11,7-9-6,3-4-3,6-11 1,1-4 1,5-10 0,-2-7 0,-3-8-2,-3-4 6,-5 0-3,-7 2 5,-3 6-6,-2 6 1,-2 11-3,-2 10-1,4 3-10,0 8-57,-1 3 58,1 3-78,1 5-3,3 2-6,6 0-31</inkml:trace>
  <inkml:trace contextRef="#ctx0" brushRef="#br0" timeOffset="786">802 458 199,'27'2'79,"0"-6"10,-4-2-26,0-2-17,0-4 7,-4 0-32,-2-2 20,-2-2-13,-7 0-5,-2 1-8,-6 1-15,-6 4 0,-4 2 0,-3 4 2,-7 8-6,-2 3 4,-4 7 0,0 1-5,3 6 5,4 1-5,8-2 3,6 0-6,5-6 4,6-2 4,6-4 0,5-4 1,5-6-1,1-4 0,4-4 0,-2-4 4,0-3-7,-1 2 3,-5 1 0,-3 2 1,-5 2-1,-4 6 0,-4 1 0,0 6-2,-1 5-2,0 6 4,-2 5 0,0 8 1,-4 7-1,0 6 0,-3 4 0,-2 2 3,-1 2-5,-3 1 2,1-3 0,-2-5 0,-2-2 0,1-7 0,0-8 0,3-6 7,1-8-9,-4-6 2,-1-6 0,-1-6 1,-4-6-1,0-4 0,4-6-1,5-2 5,9-4-8,8-2 4,9 0 0,10-3 0,8 2 0,6 2 0,4 3-1,4 4 7,0 4-9,1 2 3,-1 0 0,-2 4 1,-4 0 0,-6 2-1,-8-2 0,-4 2 3,-7-4-3,-5 2 0,-3-3 0,-4 3-1,-1 1 1,-4 0 0,0 3 0,1 5 0,-1 2-2,-1 2 2,1 1-1,0 4-3,-1 1 5,0 5-1,-2 5 0,2 5 3,0 2-7,0 2 4,6 0 0,4 0 3,5-6-2,5-4-1,8-8 0,5-6 1,5-8-6,4-8 5,1-6-36,-5-10 14,0-8-14,-5-9 11,2-2 19,-4-8 4,0 3 2,-2 6 7,-4 10 31,-9 10-3,-5 14-28,-3 10-7,-3 6-2,-2 6 2,0 6 2,-4 8-2,1 10 0,-5 6 3,-4 8-3,-1 4 0,-2 4 0,-2 1 2,0-2-1,-1 0-1,0-5-1,-1-6-16,-1-8-50,-2-6-30,1-8-24</inkml:trace>
  <inkml:trace contextRef="#ctx0" brushRef="#br0" timeOffset="1849">1538 566 285,'16'-28'77,"4"0"-11,2-2 0,3 0-13,5-1-27,2 4-1,3-1-17,2 2 0,3-1-8,-2 1 1,2 0-2,-5-4 1,-1 0 0,-9 0 0,-5 2 0,-5 0 0,-5 4-1,-3 4 0,-4 2-2,-1 2 3,-1 7 0,-2 4-3,1 2-4,1 2-1,-1 2-8,-1 2 9,2 1 3,-2 6 4,-2 4 0,-6 4 0,-1 8 3,-5 8-3,-2 8 0,-1 4 1,1 4-2,2 4 1,2-1 0,3-6 4,3 0-1,5-7-5,4-8 2,3-6 0,2-8 3,6-8-3,4-6-6,4-8-16,5-8-14,4-4 31,2-4-2,-4-2 7,-1-2 9,-2 4 6,-4 2 0,-2 4 6,-4 6-18,-4 3-3,-2 4-1,-2 2 0,-2 4-3,0 1 4,0 4 0,-2 2-1,-1 2 3,0 0-4,-2 0 2,1 2 0,1-4-7,-2-2 7,3-2-4,1-4 3,-1-2-12,1-4-35,3-4 18,-2-2-8,4-6 13,-2 0-21,-3-2 20,2 4 24,-2 4 1,-2 4 1,0 6-1,-2 4 1,0 4 3,0 6-3,0 4 0,2 2 1,2 2-1,6 0-1,6-6-73,3-4-32</inkml:trace>
  <inkml:trace contextRef="#ctx0" brushRef="#br0" timeOffset="2550">2442 606 177,'16'-18'83,"-2"-2"-3,-1 0-12,0 2 6,0 0-35,3 4-32,0 4 6,3 4-12,1 6 3,0 4-4,0 4 0,0 4 1,-2 4-1,-2 0 0,-5 4 0,-2 0 1,-6 2-3,-5 4 2,-3 0 0,-7 0-3,-1 0 3,-5-2-6,1-8-1,0-3-6,6-12 12,1-5 1,5-7 0,5-10 19,6-5 21,10-7-2,4-10 9,6-3-43,7 0 8,5-2-12,3 6-15,-1 8-21,-3 9-164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6:32.04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493 92 187,'-6'0'21,"2"-3"7,-2-1 9,0-3-13,2 3 15,1 0-25,1 1 5,1-1-2,-1-3 5,0 1-3,-1-2-4,1 2 14,1-2 4,-2 2-21,-1 0 24,2 2-10,1 0-16,-1 2 4,1 0-14,-2 0 1,0 0 1,2 0-2,-2 2 0,-1 2 0,-1 0 1,-2 0-2,1 4 1,-4 0 0,-2 6 0,1 0 0,-5 6 0,0 0-1,0 2 2,0 5-1,0-2 0,2 5 0,-2 1-2,1 1 3,2 2-1,-2-2 0,2 0 4,-2 0-7,3-4 3,-2 2 0,3-2 2,1 1-1,0-2-1,-2 1 1,2 3 4,2 0-6,-4 0 1,2 3 0,0 0 3,2 0-3,-2 0 0,1 2 0,3 0 7,-3 0-7,1 0 0,1 1 1,2 1-1,0-2 1,2 0-1,0 0 0,1 0 4,2 0-8,0 0 4,2-2 0,-1 2 2,1 0-2,-1-2 0,3 0-1,-1 0 6,0 1-6,1-1 1,-1-2 0,0 2-3,1 0 5,-1-4-2,2 1 0,1-4 5,0 0-7,2-2 2,1-1 0,1 1 2,3-1-2,-3-4 0,2 1 0,-1-4 5,-1-1-6,-1-4 1,-2-2 0,-1 0 1,-3-2-1,1-2 0,-1 0-1,-1-2 4,2 0-4,-4 0 1,3 0 0,-3-2 1,0 2-1,1 0 0,1-2-3,-2 2 6,1-2-9,1 2-1,0-2-69,-2 0-42,2-6-124</inkml:trace>
  <inkml:trace contextRef="#ctx0" brushRef="#br0" timeOffset="1514">693 995 326,'4'-6'81,"-4"4"-25,-2-4 15,-2 1-43,3 4-13,1 1-15,0 0 1,0 0-2,0 0 1,0 0 0,0 0 8,1 0-6,1 0 18,3-2 3,2 0-12,-1-2 6,6-2-15,0-2 1,1-2 2,2 0-2,2-2-3,0-2 0,1-3 0,1-2 2,0-3-2,0-5 0,1 1 1,-2-2 4,-1-4-7,0 0 2,-1-2 0,-4-4 1,-2 0-1,-2-2 0,-1 0 1,-4 0 2,-1-1-5,-2 3 2,-5 0 0,0 2 0,-5 4 0,0 4 0,-2 0 2,-1 8 1,1 4-5,1 4 2,-1 6 0,0 2-3,1 5 3,-3 8 0,-1 3-1,-4 6 3,2 8-4,-5 2 1,2 6 1,1 4 0,1 0 0,1 4 0,2 1-2,2-1 4,1-1-2,2 2 0,3-3 1,4-2-3,1-2 2,4-4 0,3-2-3,0-6 7,5 0-6,-1-6 2,1-4 0,3-2-1,-2-6 1,3 1 0,0-6-2,-1 2 7,1-3-6,0 0 1,1-4 0,-2 0 2,-1-1-2,0-3 0,-2-2-1,-2-3 7,1-6-8,1-1 2,-4-4 0,3-4 1,-4 0-1,1 2 0,0 0 0,-2-2 3,2 4-4,-2-2 1,1 2 0,0 2 4,2 4-2,-4 1 0,2 4 1,-1 3 6,-1-1-11,-1 4 2,-1 3 0,1-1-1,0 5 1,-2 0 0,0 0-1,-2 0 0,2 0-4,0 2 5,2 2 0,1 4 3,-1 5-3,1 2 0,2 3-2,-2 3 7,-1 3-6,3 2 1,-2 2 0,-1 4 0,2 0 0,-3 0 0,-1 4-1,0 2 6,-1 2-7,-1 4 2,0 0 0,-3 5 0,1 1 1,-2 0-1,1 2 0,-1 2 4,-1-4-7,0 1 3,0-3 0,0-4 1,3-4-1,-2-6 0,3-4-2,0-8 6,-1-4-6,1-2 2,2-6 0,1-4-1,0-2 1,0-2 0,0-4 0,0 2 3,-2 0-7,2 0 4,0 0-14,2-2-11,-1-4-89,6-2-59</inkml:trace>
  <inkml:trace contextRef="#ctx0" brushRef="#br0" timeOffset="3352">1308 1143 220,'2'-6'59,"1"-2"-22,1-2-2,-3 2 3,2 2 7,4-2 0,-2 2-3,-2 2 18,1 0-18,-3 0-4,-1 2 12,0 2-24,0-2 9,0 2-18,-1-2-11,1 2 1,0 0-7,-2 0-3,2 4 2,0 6 0,0 10 0,0 10 1,0 12 0,0 11 0,-2 2 0,-1 4 0,0-3 1,-3-4 3,0-4-6,1-4 2,-1-5 0,-1-6 0,1-2 0,2-5 0,0-7-2,1-2 1,1-3-3,-1-2-17,1-4-11,1 0 5,1 0-17,-3-2-59,3-4-63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6:36.17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17 654 262,'-1'-4'104,"-2"2"-54,-1-2 30,2 0-10,1 2-36,-1 2-2,2 0-20,-1 0-7,1 0 19,0-2-14,0 2 1,0-2-2,0 2-4,0-2 7,0 0-12,0 2 1,-3-3 5,3 2-4,0-2 5,0 2-7,0-5 7,3 2-7,-3-4 0,4-2 0,5-7-1,3-1 1,4-4 0,6 3 0,3-2-1,5 3-2,4 2 3,2 2-1,3 4-5,-1 2 6,1 2-5,-8 6 0,-2 4-14,-10 2 15,-5 6 2,-6 2 2,-6 6-3,-7 6 3,-3 7 0,-6 3 0,-4 6 2,-4 4-5,-1 2 3,-2 4 0,-2 2 1,0 0-1,0-1 0,3-3 0,2-5 2,3-2-5,4-7 3,5-6 0,3-6 0,3-4 1,2-4-2,2-4 0,0-2 1,3-2-2,2-2 2,5-2 0,2-2 0,8-2 0,5-4 0,7-2 0,5-4 1,3 0 0,3-4-1,4 0 0,2 2 4,3-2-4,-4 6 0,-5 0 0,-6 4 1,-9 4-1,-11 0 0,-7 2 0,-7-2 5,-1 0-3,-2 0-2,0 0 0,0 0 0,0 0-1,0 0 1,-2-2-6,2 2-10,0 0-41,0 0-68,-1 0-80</inkml:trace>
  <inkml:trace contextRef="#ctx0" brushRef="#br0" timeOffset="900">888 973 416,'5'-7'112,"-2"2"-37,-3 1-24,0-1-10,0 5-21,0 0 1,0 0-21,0 0 1,0 2-4,-1 6 8,-1 5 0,-1 6-2,-4 10-2,-3 7 13,-4 6-13,1 4 1,-3 4 5,-3 4-4,-1 0-4,0-1 1,0-3 0,-2-4 1,2-4-1,4-6-6,1-4-17,2-2-34,6-6-52,1-6-120</inkml:trace>
  <inkml:trace contextRef="#ctx0" brushRef="#br0" timeOffset="1524">1306 453 263,'-10'-6'42,"0"-4"15,1 2-6,-1 0 11,2-2-7,3 2-15,-1-2-10,0 2 14,0-2-9,1 2-10,-2-2 7,0 2-10,0 0 6,3 2 2,0 2-28,1 4 8,1 0-10,2 0-5,0 0 0,2 2 0,1 0 5,5 2 0,8 4 7,3 0-10,12 0 3,0 2 0,8-4 2,-2 0-2,1 0 0,4-2 0,-2-2 5,0-2-8,-1-2 3,-3 0 0,-4 0-1,-3 0 1,-6-2 0,-3 0-1,-5-2 5,-2-4-12,-1 0 8,-2-6 0,-3 2-1,0-2 1,-6 2 0,1 2 0,-4 4 2,2-1-5,-1 4 3,-1 1 0,0 2-2,2 2 2,0 0-2,0 0 2,-2 2-7,2 4 2,-3 4 5,0 8 0,-2 4 0,-2 6 1,0 6-1,-1 0 0,-1 6 2,2 2-4,-2 3 2,-1 5 0,1 2-1,1 2 1,0 4 0,-2 0 0,0 4 3,-4-2-4,1 1 1,-2-1 0,-2 0-1,2-2 2,0-2-1,0-4 0,2-3 0,1-9-3,4-11 3,-1-4-7,6-7-5,0-10-9,3-2 0,0-2-1,0-4-17,2 0 21,2-4-41,5-2-120,-1-6-83</inkml:trace>
  <inkml:trace contextRef="#ctx0" brushRef="#br0" timeOffset="2799">1983 16 362,'-7'0'78,"0"-2"2,0-2-2,3-2-33,2 2-24,0 4 2,0 0-21,2 0-2,0 0 0,2 0 0,0 0 0,1 0 0,7 2 6,5 0 11,7 2-9,5 2-3,3 2-5,2 4 11,1 4-11,-1 6 0,1 2 0,1 6 2,-3 2-2,0 4 0,-5 3-3,-3 1 8,-4 2-9,-4 2 4,-5 4 0,-3 4 2,-4 4-1,-5 8-1,-1 7 0,-5 3 4,-2 2-8,1 4 4,-3 2 0,-1 1-1,0-1 1,-4-2 0,-6-4 0,-2-8 0,-4-6-4,-1-5 4,-2-7-2,2-2-5,-3-4 6,-1 0 1,-1-3-2,1-4 2,-2-1-2,3-5 2,1-3 0,4-2-6,-1-2 6,4-2-18,4 0 9,2-6-20,6-4 6,6-4-33,4-4-55,4-6 21,6-4-165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6:40.62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32 905 111,'-4'-3'166,"0"-1"-119,0 0 6,-1 0 24,3 0-27,-1 2 0,2 1 12,-3-3-40,4 4 10,-2-3-11,1 2-2,1 1 12,0 0-14,0 0 1,0-3 1,-2 3-17,2-2 14,0 2-16,0-2 1,0 2 3,0 0-4,0 2 0,0-2-1,2-2 1,1 2 0,5 0 0,11-3 1,4-1 3,11 0-4,2-3 0,3 0 0,0 0 6,-5 3-8,-2 0 2,-5 1 0,-6 0-1,-5 1 1,-6 2 0,-4-2 0,0 0 5,-5 2-10,1 0 5,-4 0-12,2 0 4,-1 2-23,1-4-5,1 2 11,2 0-55,4 0-91</inkml:trace>
  <inkml:trace contextRef="#ctx0" brushRef="#br0" timeOffset="624">112 1227 331,'0'5'89,"-2"-4"-56,2-2-24,0-4 16,2 5-7,-1 2 21,3 2 9,-1 0-26,2 0 15,-1 0-16,-1-2-2,-1-2 6,-1 0-24,1 3 24,2-3-16,3 1-4,2 3 14,6-1-16,6-3 3,3-3-5,7 2 5,3-3 2,7-1-8,-1 0 0,-2-3 2,-5 3-2,-4-1 0,-7 4 0,-11 1 1,-2 1 0,-6-3-1,-3 3 0,0 0 3,0 0-2,0 0-2,2 0 1,-2 0-16,-2 0 1,2 0-29,0 0-23,0 0-137</inkml:trace>
  <inkml:trace contextRef="#ctx0" brushRef="#br0" timeOffset="1590">1519 678 315,'4'-8'58,"-4"-4"16,-4 2-28,1-4-4,0 4 15,1 0-37,0-2-2,0 0 6,1 2-21,-1-2 19,-3-1-8,-2 2-10,-3-1 16,-4 2-15,-5-1-3,-4 8-2,-4 0 7,-4 7-10,-2 2 3,0 6 0,-2 5-1,2 5 2,-3 6-1,6 2 0,0 8 4,2 4-5,3 4 1,1 2 0,1 2 0,5 4 0,1 1 0,3-3-3,4 0 6,6-4-4,1-6 1,7-4 0,5-6-3,2-6 5,7-4-2,6-5 0,6-5 3,5-6-5,5-5 2,3-1 0,3-1-1,-5-2 1,-1 0-2,-6-1 1,-6 0-18,-6 0 19,-3-2-20,-5 2-11,-2-4 2,-2 1-47,-1 0-54,1-4-64</inkml:trace>
  <inkml:trace contextRef="#ctx0" brushRef="#br0" timeOffset="21485">1800 1255 146,'0'-5'80,"2"0"-11,-2 0-17,0 1-23,1-3 38,-2 3-4,1-2-22,0 1 6,-2 0-25,2-1 9,0 0-21,-2 0-6,2 2 22,0 0-15,0 0 0,-2 2 6,2 2-16,0 0 20,-1 0-10,1 0-10,0 0 16,1 0-16,-1 0-1,-1 0 0,1 0-2,0 5 1,0 0 1,0 5 0,0 11 10,0 4-9,0 8 1,-3 3-2,-1 8 10,-1 2-10,1 4 0,-5 4 1,0-2 1,1 1-2,2-6 0,-3-7-1,4-5 6,0-9-7,2-6 2,3-8 0,-2-4 5,2-4-5,0 0 0,0-4 0,0 2-30,2-2 0,3-6-63,5-6-124</inkml:trace>
  <inkml:trace contextRef="#ctx0" brushRef="#br0" timeOffset="22253">2726 133 327,'13'-18'117,"-3"0"-47,-5-3 3,-1 2-5,-3 4-34,1 1 10,-1 2-26,-1 4-7,0 4-11,0 0 10,0 4-16,0 2 6,-1 0 0,-2 6-1,-13 12 2,-7 16 0,-9 12-1,-10 15 4,-6 13-4,-1 6 0,0 10 0,1 5-5,6 1 6,3 8-1,6 4 0,5-2 3,10-1-8,6-7 5,12-12 0,12-13-1,8-13 2,6-14-1,9-8 0,6-10-4,9-10-1,5-8 5,2-6-1,0-4 0,-5-4-3,-10 0 0,-10 0 1,-12 0-1,-10 0 0,-6 0 4,0 2-15,-6 2-6,2-2-34,-3 0-91,0 0-198</inkml:trace>
  <inkml:trace contextRef="#ctx0" brushRef="#br0" timeOffset="26174">3135 475 369,'2'-7'65,"-1"0"1,-1-1 3,0 2-61,0 0 49,2 2-29,0-1-15,1 0 9,0 1-4,1 0 5,-1 0-1,-3 2-14,2 2 14,-2 0-18,0 0 4,0 2-8,0 0 1,-2 0-2,2 8-1,0 8 2,0 12 5,0 15-3,-3 15-2,-2 12 3,-2 8 0,-1 6-3,1 1 0,2-1 3,0-4-4,2-10 1,1-14 0,0-16 2,0-17-1,2-14-1,-1-4 0,1-7 3,0 0-1,-2 0-2,2-3-14,0 3-8,-1-1-49,1 1-110</inkml:trace>
  <inkml:trace contextRef="#ctx0" brushRef="#br0" timeOffset="26723">3558 1061 643,'2'-10'77,"-1"2"-47,-4-4-26,1 2 7,0 10 0,2 0-3,-1 10-5,-2 10-1,-4 12 2,-3 14 6,-5 8-6,-2 3-5,-5-3 1,4-3 0,1-6 3,0-5-3,6-8 0,2-6-1,4-8-1,2-8-17,1-2-22,2-6-21,0 0-31,2-4-139</inkml:trace>
  <inkml:trace contextRef="#ctx0" brushRef="#br0" timeOffset="27306">4052 668 310,'-1'-6'80,"-3"2"-31,4-2 40,-3 0-25,3 2-24,-1-2-8,1 0-5,-3-2-4,6-2-2,-2 0-21,4-2 19,2-1-19,6 2 2,6-1 0,7-2-2,7 4 0,5 2-1,-2 4 4,-1 5-7,-3 7 4,-5 5-1,-7 6-2,-7 12 5,-11 11-2,-15 10 0,-16 10 7,-15 8-10,-5 7 3,-7 3 0,5-4-2,4-6 3,10-10-1,7-10 0,8-14 4,8-10-7,3-8 3,6-5 0,3-8-1,4 2 1,5-1 0,5-5 0,11 2 9,10-3-11,11-4 2,8-4 0,4-1 1,3 2-1,-5-1 0,-8 4-1,-7 0 7,-11 2-9,-10-1 3,-8 3 0,-3 0 4,-7-1-4,0 1-2,0 0 1,-2 1-44,2-2-8,2 2-105,1-1-139</inkml:trace>
  <inkml:trace contextRef="#ctx0" brushRef="#br0" timeOffset="28184">4619 1366 818,'-17'52'0,"-1"2"7,1-2-6,1-1-1,-2-8 0,4-9 2,1-6-4,2-7 2,3-7-1,3-4 0,1-6-24,3 0-7,1 0-13,-2-4-38,4 0-159</inkml:trace>
  <inkml:trace contextRef="#ctx0" brushRef="#br0" timeOffset="28733">5107 947 330,'0'-2'69,"-1"0"-28,-2 0 35,3 0 1,0 2-19,0 0-39,0 0 2,0-2 13,0 2-13,-1 0 0,1 0-6,0 0-15,0 0 14,0 2-14,4 0 0,0 2 14,8 2-8,8-2 14,10 2-5,12-4-15,6-2 21,6-2-21,1-2 2,-3-2 1,-5 0 4,-12 0-4,-10 0 8,-8 2 5,-11 1 21,-2 2-28,-4 1-5,0 0-4,0-2-6,0 2 5,-3 0-40,3 0-28,-1 2 11,-1-2-23,2 0-142</inkml:trace>
  <inkml:trace contextRef="#ctx0" brushRef="#br0" timeOffset="29196">5926 533 155,'13'-7'430,"-3"-1"-335,-3-2-57,-4-2 13,-1 3 11,-1 5-17,-1 4-22,0-1-23,0 1-4,0 1 3,0 3-7,2 5 8,2 6 0,0 10 0,0 11 6,-2 8-5,-1 6 1,-2 4 5,-5 2 5,2 7-5,-2 3-7,0 4 0,0 2 2,0-2-2,-1-5 0,3-7-1,1-15 5,2-6-12,2-16 8,-1-4-18,0-9 16,0-6-8,0-2-2,0 0 8,0 0-35,0 2 4,3-2-28,-3 0-28,3 0-113</inkml:trace>
  <inkml:trace contextRef="#ctx0" brushRef="#br0" timeOffset="29969">6144 171 345,'-1'-5'102,"-1"4"-42,2-6 14,0 6-41,-1-1 5,1 4-31,4-2 0,5 4 19,8 0-13,6 4-6,6 2 5,3 5-8,2 6 13,3 3-14,2 8-2,1 4 2,-4 6 2,-2 6-4,-7 2-1,-5 10 2,-11 6 2,-6 7-3,-8 11 2,-13 14 4,-7 9-4,-10 3 1,-11 4-4,-2-5 1,-5-9 1,3-16-2,1-8 0,5-10 0,4-12 3,5-12-3,6-7 0,8-11 1,7-10-1,6-4 0,2-4 0,4-6 4,0 2-4,0 0-1,0-2-20,0 0-50,4-2-182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15.06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25 586 245,'-4'-10'80,"1"-4"-28,0 2 45,-1-4-42,3 2 21,-1 0-49,1 0 28,-1 0-22,0 4-5,0-2 10,1 4-7,1 0-2,0 4-16,0 2-5,0 2-6,0 0-2,0 2 0,-2-2-3,2 0 2,3 2 1,7 0 0,9 2 3,10-4 1,9 2-1,9-4-1,3-2 12,5-2-9,2 2-1,0-3-4,-6 4 1,-4 1-1,-10 2 0,-9-2 0,-8 2-1,-7 0 1,-6-2-4,-4 2-7,-1-2-18,-2 2 16,-2 2-28,1-2 1,-1 0-1,2 0-23,-3-2-178</inkml:trace>
  <inkml:trace contextRef="#ctx0" brushRef="#br0" timeOffset="420">416 159 338,'-7'-18'74,"1"2"-22,0-2 29,3 0-18,2 4-23,-1 4-6,2 4 4,-2 2-37,2 1 2,-2 2-6,4 5 6,-4 6-3,-2 10 4,-6 12 1,0 12 6,-5 14-10,-2 8 1,2 7 8,-1 7-6,3 2-2,2 0-2,1-6 0,3-6 2,0-9-2,2-7 0,0-10 0,1-8 4,1-8-7,-1-8 3,0-2-23,2-4 9,-1-2-44,3-2-32,-1-2-140</inkml:trace>
  <inkml:trace contextRef="#ctx0" brushRef="#br0" timeOffset="870">1262 223 402,'18'-16'101,"-5"-4"-61,-5 0 31,-2-2-18,-2 4-8,-1-4-18,-3 2-13,-4 2 5,-2-1-3,-5 4-16,-2 3 7,-7 3-7,-5 8 0,-6 6-4,-7 12 8,-3 9-4,-3 12 0,-1 12 0,-1 6-3,7 8 3,3 5 0,8 3-2,10 2 4,11 0-4,11-4-3,10-10-16,13-9 16,10-15-12,9-12-1,6-8-2,-1-9-22,-5-4-26,-7-7-114</inkml:trace>
  <inkml:trace contextRef="#ctx0" brushRef="#br0" timeOffset="1267">1444 616 493,'-6'-10'69,"2"-2"-11,0-2-19,2 4-8,2 4-23,2 4 0,6-2-7,6 0 0,6 0-1,7 0 10,3 0-6,0 2-4,-5 2 2,-2 4 3,-4 4-5,-6 6 0,-3 6-3,-10 8 10,-8 10-8,-12 8 1,-11 7 0,-5 5 2,-6 0-2,0-4 0,4-6-1,3-3 7,5-9-9,8-11 3,8-9 0,8-6-4,2-6 4,4-4 0,4 0-2,4 0 8,11-4-3,5 0-3,8-3 0,7-1 13,1-2-12,2 2 6,3 1-6,5 7 12,-1 0-16,-1 2 3,-3 3 0,-3-1 2,-7 0-2,-5-3 0,-6 1-2,-10-2-2,-4 0-6,-6-2 9,-2 1-28,-2-2-31,0 2-123</inkml:trace>
  <inkml:trace contextRef="#ctx0" brushRef="#br0" timeOffset="1838">2528 369 439,'12'-32'116,"-4"0"-37,-3 2-12,1 2-17,-3 8-1,0 6-30,-2 6 20,1 2-39,-2 4-6,0 2 3,-5 10 0,-6 10 3,-11 17 0,-8 21 8,-11 22-12,-5 18 4,1 12 0,3 6 5,7 5-5,8-7 0,14-3 0,11-11 5,15-8-7,12-14 2,12-13 0,12-14 2,6-11 2,3-9-4,6-12 0,0-6 6,-6-5-9,-9-4 3,-13-4 0,-11-3 6,-11 2-6,-10-5-10,-4 0-11,-1-3-32,-2 2 10,-6 3-33,-2 0-88,-8 1-72</inkml:trace>
  <inkml:trace contextRef="#ctx0" brushRef="#br0" timeOffset="3419">3279 231 314,'7'-30'85,"4"-2"-4,-1-2 0,-2-2-2,-1 6-40,-2 4-12,-2 6 14,1 5-39,-6 8 20,2 3-22,0 1-9,0 7 4,0 9 6,-2 9-1,-3 14 1,-5 16 8,-5 14-12,-6 20 3,-6 10 0,-1 13 14,-3 7-12,3 2-2,-1-1 0,3-7 4,1-6-8,5-10 4,3-9 0,5-11 3,7-16-3,9-10 0,7-14 0,6-9 8,8-11-8,10-10 0,4-8 0,4-9 7,0-9-7,-2-6 0,-5-8 0,-6-6 7,-6-6-9,-7-4 2,-11 0 0,-9 2 0,-10 1 0,-11 9 0,-8 11-3,-3 10-4,-3 11-2,-2 10 4,2 6-20,5 9 6,7 2-25,3 3-12,7 2-69,10 1-57</inkml:trace>
  <inkml:trace contextRef="#ctx0" brushRef="#br0" timeOffset="3973">3690 1064 238,'18'0'300,"-5"-3"-212,-4 1-65,-6-2 11,-3 4 0,1 2-33,-2 2 13,-1 8-3,-5 10-1,-6 6 8,-5 13-16,-9 5 1,-4 0-3,-3 0 4,1-2-6,1-6 2,3-2-29,6-6-19,1-4-43,5-5-167</inkml:trace>
  <inkml:trace contextRef="#ctx0" brushRef="#br0" timeOffset="4312">4340 95 566,'3'-16'51,"0"4"-3,-1 0-46,-2 4 2,-2 6 14,2 5-15,-3 12 6,-4 11 4,-6 14-12,-6 14 13,-4 18-7,-3 9-3,-1 5 4,2 2-5,3 2-4,5-8 1,2-7 0,5-12 2,5-6-2,5-13 0,2-6 6,6-8-4,7-8 1,7-4-3,10-4 3,7-2 1,9-6-4,5 1 0,2-6 1,-1-5 2,-8-2-6,-4-3 3,-9-8-19,-6 1 18,-6-4-25,-7 0-22,-5 0-44,-9-2-160</inkml:trace>
  <inkml:trace contextRef="#ctx0" brushRef="#br0" timeOffset="4687">4535 766 420,'-7'-4'115,"3"-1"-56,2 0-53,0 1-3,2 4 8,0 9 8,-2 7-7,-1 12 14,-7 14-25,-5 16 15,-5 10-8,-5 8-4,1 1-5,3-1 1,4-6-9,6-8 6,4-8-72,8-10-216</inkml:trace>
  <inkml:trace contextRef="#ctx0" brushRef="#br0" timeOffset="4931">4876 1127 417,'8'-15'203,"-2"3"-148,-5 2-42,1-1 14,-1 7 4,-2 6-30,-1 11 9,-3 6 15,-3 13-25,-8 11 4,-4 7 1,-3 4-1,-3 0-4,-2-4 0,5-3-5,2-6 2,3-2-37,5-10-41,3 0-157</inkml:trace>
  <inkml:trace contextRef="#ctx0" brushRef="#br0" timeOffset="5280">5195 1001 517,'15'-40'69,"3"4"-20,1 0-9,3 4-11,2 10-3,3 6-10,5 6-11,0 6 0,0 4-5,-4 6 0,-3 3 1,-3 6-1,-6 3 0,-6 4-2,-3 6 10,-7 10-9,-8 8 1,-11 6 0,-7 4 3,-6 0-2,-3-1-1,3-5 0,4-8 4,8-6-8,3-6 4,6-8 0,7 18 1,5-38 5,8 0-5,6-2 13,3-2-6,19 0 0,10-2-6,3-2-2,2-2 12,-7 2-10,-7 0 1,-8 0-3,-8 4 7,-10 0-10,-4 0 3,-5 2 0,-3 0-3,0 0 3,0 0-12,-1 0-5,1 0-33,4 0 15,0-2-62,3-2-302</inkml:trace>
  <inkml:trace contextRef="#ctx0" brushRef="#br0" timeOffset="5816">5899 175 379,'20'-16'66,"2"4"-5,1 2-9,0 2 1,6 8-10,6 8-33,3 6 23,6 12-26,2 12-5,1 16 17,-5 13-14,-10 13-2,-11 8-3,-11 12 11,-10 8-11,-11 11 0,-9 5 3,-7 0 0,-6-1-2,-6-9-1,-4-16 0,-4-10 7,-2-15-8,-1-15 1,2-14 0,1-12 2,4-12-2,6-6-13,8-6-59,4-2-249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41.1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361 259 407,'3'-60'54,"-5"4"31,-6 5-12,-2 9-26,1 16 0,-1 10-41,-1 8-2,-4 10-4,-5 10 0,-8 16 12,-8 15-12,-5 16 2,-2 14 3,1 11 0,6 6-6,8 1 1,10 1 0,11-6-6,12-10 1,10-8-40,10-15-17,12-17-111,9-17 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25.89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77 116 315,'-4'-2'32,"0"-2"-7,-2 0-13,0-2 16,2 2-10,1 2-5,1-2 6,-1 4-10,2-2 7,-3 0 35,-1 2 10,0-2-25,-1 0 19,-1-2-40,2 2 21,0 0-11,1 0-8,3 0 19,-1 2-17,2-2 2,0 2 0,0 0-19,0 0 21,0 0-17,0 0-5,0 0 14,2 0-15,-1 0 3,3-2 8,6 0 26,8-4 5,10-4-39,12-2-1,5 0 3,1 4-5,-2 0 0,-8 4-2,-4 2 5,-6 2-5,-6 0 2,-4-2 0,-3 4-2,-3-2 2,-3 0 0,-1 0 0,1 0-17,-1 0 14,1 0-31,2 0-13,-4 0-13,0 2-12,-2-2 3,-1 2 1,-1 3-135</inkml:trace>
  <inkml:trace contextRef="#ctx0" brushRef="#br0" timeOffset="548">176 367 133,'-22'14'416,"3"-4"-369,6-8-38,5-6-9,3 1 0,5 6 21,5-1 16,0 2-1,3 0-1,3 4-16,6-2 14,-2 0-1,2-2-10,2 0 10,-1 0-17,0-2 8,4-2 12,1 0-22,3-2 0,3-2-13,3 0 6,-2-2-3,0 2-3,-5-2 0,-3 2 1,-8 2 3,-6 2-5,-4-2 1,-1 2 0,-3 0-4,-2 0 4,2 0-23,0 0-19,0 2-41,-1-2-11,1-4-113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28.43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766 719 418,'15'-20'87,"-5"-2"-12,-4-2-24,-3 0-24,-2 1 40,1 4-42,-1 1-2,-1 1-5,-3 6-17,2-1 18,-5 3-19,-1 4 0,-7 5-2,-6 5 3,-8 12-2,-7 5 1,-4 12 0,-6 10 0,2 4 0,1 6 0,3 4 1,6 4-1,6 1 0,9-1-1,8-2 1,8-4 0,8-6 0,13-7 0,6-7-1,7-11 5,6-5-4,7-11 0,6-9 1,2-9 1,5-4-2,1-4 0,-5 3-2,-6 2-2,-8 6-5,-11 2-18,-12 2-20,-4 2-5,-5 0-77,-1 0-125</inkml:trace>
  <inkml:trace contextRef="#ctx0" brushRef="#br0" timeOffset="445">1466 912 689,'2'-13'76,"-4"1"-56,-5-2-10,4 9-10,2 6 1,1 11 26,1 12-12,1 16-2,-1 14-4,2 13-5,-2 5-2,1 4-2,-2-2 0,1-6 10,-2-5-8,1-7-1,1-12 0,1-8 4,-2-12-9,2-10 4,-1-6 0,-1-5 0,0-3 0,0 0-9,2 0-10,-2 0-35,2-5-17,7-3-84</inkml:trace>
  <inkml:trace contextRef="#ctx0" brushRef="#br0" timeOffset="1513">2036 1315 524,'-3'4'99,"-1"-4"-63,0-4 4,0 2-25,3 5 20,-4 8-1,-4 9-17,-4 10-1,-2 10-16,-4 8 3,1 2-3,2 2 6,0 0-6,1-4 0,2-6 0,2-7-1,2-9 1,2-8-10,4-6-5,1-6-33,2 0-1,2-2-29,3-4-195</inkml:trace>
  <inkml:trace contextRef="#ctx0" brushRef="#br0" timeOffset="1910">2466 958 570,'-7'-24'83,"2"3"-51,0 3-4,2 2-12,8 9-9,8-2 17,6 1-8,7 0-15,6 1 20,1 3-20,-3 5 0,-2 7 1,-9 6 2,-5 10-4,-11 12 0,-8 17 5,-12 9-1,-8 8-4,-6 4 0,-1-1 2,-1-5-1,4-10-1,6-8 0,6-10 1,5-12-6,7-10 5,1-6 0,3-8 4,1-2-2,0-2-3,0-2 1,1 2-2,5-2 2,7-4 3,9-2-2,8-2 0,8-4 2,5 0-5,2 0 2,91-30 0,-119 38-8,-4 2 3,0-2-10,-1 2-3,12-2-37,-6-2 6,-4-1-77,-1 0-134</inkml:trace>
  <inkml:trace contextRef="#ctx0" brushRef="#br0" timeOffset="2299">3248 952 502,'8'-26'109,"-3"5"-62,-7 3-11,1 7 8,-2 4-22,-1 6-12,-4 1-4,-7 8 0,-9 7-5,-4 12 0,-7 9 2,-2 9 13,4 6-15,6 1 0,5 4 0,8-2 5,7 0-9,8-1 3,5-7 0,7-2 3,7-8-3,8-6 0,9-8-2,6-6-10,7-8-16,6-6-21,-1-8-47,0-6-212</inkml:trace>
  <inkml:trace contextRef="#ctx0" brushRef="#br0" timeOffset="2599">3592 1273 627,'0'0'81,"2"-3"-60,-4-1-5,2 4 14,-2 3-16,2 7 16,-3 8-4,-2 9-24,-1 16 5,-4 7-7,-4 4 1,0 2 1,0 3 0,0-8-2,1-2 0,3-8 4,3-6-6,3-11 2,3-4-1,-1-4-5,4-6-2,-2 0-11,1-4-2,1 2-26,0-2 5,1 0-36,4-2-191</inkml:trace>
  <inkml:trace contextRef="#ctx0" brushRef="#br0" timeOffset="3251">4088 1294 415,'-5'3'126,"2"-3"-36,-1-3-50,3 0 10,-1 0 10,2 3-19,0-1-15,0 1-24,2 0 14,8 0 6,9 1 3,11-1-17,15 0 10,13 3-16,16-3 1,11 2-2,5-1 13,0 2-17,-4 1 3,-15 0 0,-17 0 2,-19-2 0,-15 0 3,-12-2 22,-6 0-24,-4 0 8,2-2-11,-1 2-15,1 0-24,-2 0-66,2 0-3,0 4-11,3-4-194</inkml:trace>
  <inkml:trace contextRef="#ctx0" brushRef="#br0" timeOffset="3648">5418 861 455,'4'-20'118,"-6"0"-41,-3-2-15,-2 4-36,3 4 24,0 0-19,-3 4-22,2 4 18,-3 4-21,1 0 1,-6 6-7,-7 6 3,-7 10 4,-4 12-7,-6 10 0,0 12 6,4 7-5,1 5-1,7 2 0,7-2 0,8-8-1,7-7 1,9-10 0,5-9 4,9-7-3,5-9 1,9-6-2,4-8 3,4-4-10,0-6 7,-2-2-25,-5-5-7,-4 2-32,-7-3-35,-4-5-313</inkml:trace>
  <inkml:trace contextRef="#ctx0" brushRef="#br0" timeOffset="4008">5600 1104 642,'0'-4'89,"-3"0"-32,-2-4-43,2 0-4,1 8 17,2 12 22,-1 8-30,-1 14-12,-2 10-3,1 14-4,0 5 0,-2 5 3,2 4-2,-1 0-1,3-4 0,-1-4 4,0-10 0,2-14-8,0-9 2,0-13-32,0-8-6,0-6-19,0 0-27,2-6-154</inkml:trace>
  <inkml:trace contextRef="#ctx0" brushRef="#br0" timeOffset="4884">680 300 202,'7'-38'98,"-3"2"-40,-5 1 10,-3 6 16,-1 0-8,0 4-25,-3 0-10,1 5-3,-3 0-22,-2 4 3,-1 2-8,-4 6-3,-5 2-4,-6 10-1,-7 12-2,-12 12 12,-5 15-11,-4 17 6,-2 16-3,3 16 3,7 15-1,3 9-5,7 6-1,3 4 7,6 1-7,6-1 0,3 0-1,8-1 4,5-11-4,11-10 0,8-11 0,9-16 1,11-10-1,8-13-2,12-8-1,10-10-26,11-8-7,7-6-2,7-4-20,2-6-11,-1-4-117</inkml:trace>
  <inkml:trace contextRef="#ctx0" brushRef="#br0" timeOffset="6018">5881 306 327,'-3'-12'111,"0"0"-51,-3-2 17,2 2-12,-2 2-31,3 2 15,0 1-37,3 6-11,-1-1-1,4 4 3,7 4-3,8 4 10,14 8-9,13 10 15,12 10-11,9 14-1,6 14 3,1 11-4,-4 11-3,-7 10 0,-10 6 1,-11 7 0,-12 1-1,-12 0 0,-14-4 3,-11-5-1,-10-11-4,-11-6 0,-7-10 2,-5-7 2,1-11-2,-2-8-4,7-6 2,4-4-20,2-8 4,6-6-17,6-6-17,6-6-29,4-10-109</inkml:trace>
  <inkml:trace contextRef="#ctx0" brushRef="#br0" timeOffset="6693">6673 1044 382,'-8'4'108,"2"-2"-19,2-4-14,2 0-4,1 0-21,-1 0-12,2 2-6,0-2-31,0 2 16,2 0-17,-1 0 0,9 0 11,10-2 3,12 0-9,12 0-5,11-4 12,2 2-10,1 0-2,-3 2 1,0 0-3,-6 2 2,-7 2-5,-10 0 4,-11-2-30,-9 2 30,-6-2-13,-4-2-15,-4 2 7,2 0-12,-1-4-33,2-2-23,-1-2-141</inkml:trace>
  <inkml:trace contextRef="#ctx0" brushRef="#br0" timeOffset="7019">7120 721 406,'-9'-20'120,"1"2"-29,2 4-22,2 2-17,1 6-46,1 4 6,0 2-12,1 12 0,-5 10 27,-1 16-11,0 18 4,0 21-15,2 9 5,3 8 0,2 2-10,5-2 2,0-5 2,2-13-4,-3-14-2,3-12-11,-1-12-39,-3-14 25,2 18-37,-1-42-25,-4 0-189</inkml:trace>
  <inkml:trace contextRef="#ctx0" brushRef="#br0" timeOffset="8807">8077 398 295,'10'-26'55,"0"2"5,-5 0-2,-1 4 21,-1 2-19,-3 4-26,-2 4 8,-1 0-30,-4 4-2,-1 2-9,-7 6 10,-8 6-10,-9 10-1,-7 14 6,-7 18 1,-5 16-5,-2 14-2,-1 13 0,1 9 9,1 8-12,2 6 3,5 5 0,8-5-1,8-6 1,13-11 0,11-15-2,12-10 4,7-11-8,10-12 6,6-8-12,10-10 11,7-6-24,12-9 5,7-6-34,8-4-129,0 0 91</inkml:trace>
  <inkml:trace contextRef="#ctx0" brushRef="#br0" timeOffset="9490">8702 475 371,'7'-5'148,"-6"1"-82,1-1-59,-4-2 1,2 7-7,-1 8-1,-2 9 48,-6 10-40,-6 15 19,-3 15-22,-5 7 6,-6 8 10,-1 6-13,-4 7-2,-2 3-6,0 4 7,1 0-8,4-3 1,4-3 0,6-6 2,4-6-2,5-6 0,3-10-1,8-5 6,2-13-11,5-8 6,5-6 0,6-6 1,6-4-1,6-6 0,6-4-2,3-4 4,-1-6-2,-2-6 0,-3-4 0,-2-6 1,-6-4-1,0-9-1,-3-3 0,-5-4 0,-4-6-1,-7 0 2,-8 2 0,-10 2-1,-8 4 4,-13 6-3,-11 6 0,-6 10-2,-6 7 1,0 12 1,4 5-6,7 6-6,10 4-25,9 4-21,7 0-77,6 0-101</inkml:trace>
  <inkml:trace contextRef="#ctx0" brushRef="#br0" timeOffset="10146">9372 936 336,'10'-27'54,"-3"1"50,-7 2-35,-2 1-9,-1 5-1,-4 1-37,2 3-4,-3 2-9,-1 4-7,-1 4 8,-1 2-10,-6 4 0,-8 10 4,-7 6-3,-8 12-1,-7 12 0,-2 11 1,-2 6 1,5 10-2,5 1 0,8 0 0,11-2 3,12-3-6,10-7 3,12-8-4,8-12-2,10-8 3,5-10-6,7-8 4,3-10-29,2-6-40,-6-6-105</inkml:trace>
  <inkml:trace contextRef="#ctx0" brushRef="#br0" timeOffset="10524">9486 1391 403,'-5'-6'80,"3"-5"15,1 0-60,1-1 5,1 4 3,2-2-43,4 0 5,5 2-3,3-2-2,3-1 6,3 5-3,0 1 0,1 2-3,-2 6 0,2 1-4,-2 6 7,-1 6-3,-2 4 0,-6 6 4,-13 10-3,-10 6-1,-13 4 0,-10 4 0,-9 0 0,-4-2 0,1-7-3,2-5 7,6-8-5,6-6 1,11-10 0,8-4-1,7-4 1,4-4-5,4 0 4,6-2-1,11-2 0,7-2 2,10 0 0,10-2 2,4 1 0,2 2-2,7-1 10,-2 2-4,3 4-7,-4 0 1,-8 2 0,-12 0 2,-14-2-1,-9 0-1,-7-2 0,-6 0-49,-8-1-87,-1 2-152</inkml:trace>
  <inkml:trace contextRef="#ctx0" brushRef="#br0" timeOffset="11082">10227 1648 517,'14'-3'138,"-4"-1"-81,-3-1-36,-6-2 15,2 5 13,-2 2-39,-2 6-1,-6 10 21,-8 11-25,-11 10 4,-7 10-9,-7 7-3,-4 0 0,1 2-36,3 0-19,5-6-11,8-6-143</inkml:trace>
  <inkml:trace contextRef="#ctx0" brushRef="#br0" timeOffset="11938">10726 1098 141,'6'-36'123,"3"0"-57,-2 0-9,0 2 5,-1 0-14,-1 6 20,1 2-6,0 1-27,-3 7 7,0 2-14,-1 6-1,-2 2-7,0 4-6,0 2-13,-2 2 5,2 2-12,-2 0 2,2 6 4,-4 14 4,-5 13-3,-2 16 0,-6 18-1,-1 7 1,1 4 0,4-2-1,2-3 0,8-9 0,6-8 3,2-8-4,5-10 1,3-12 0,3-6 3,4-8-3,3-6 0,4-4 4,3-4 0,7-2-8,3-2 4,3 0 0,121-10-10,-132 10 6,1-2-22,1-2 13,-2-2-26,26-8-5,-3-4-72,-10-2-49</inkml:trace>
  <inkml:trace contextRef="#ctx0" brushRef="#br0" timeOffset="12407">11341 1086 470,'-10'0'115,"5"-2"-105,1 0-6,1 2 3,-3 12 50,-7 12-12,-5 14-31,-2 14-9,-3 16 16,-1 11-18,2 9-2,3 4 1,0-1 2,4-4-7,3-6 3,8-13-1,4-6-5,3-14-6,5-8-22,4-11-14,1-9-111,6-15-195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41.38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151 1119 493,'2'-18'68,"0"3"-17,1 1-7,1 2-34,3 6 26,4-1-33,3 6-1,5 2 4,1 3-6,2 5 0,-2 3-2,-7 2 3,-4 5-1,-9 8 0,-12 7 1,-11 8 2,-13 4-3,-7 6 0,-5 0-1,3-3 5,6-6-8,10-4 4,11-11 0,8-6-4,10-10 8,9-4-3,10-8 9,11-4-3,12-4 0,7-4-7,2-4 2,0 0 4,-5 2-6,-2 0 0,-3 6-1,-2 2-4,0 3 5,-6 6-23,-3-2-25,-6 5-35,-4-2-153</inkml:trace>
  <inkml:trace contextRef="#ctx0" brushRef="#br0" timeOffset="459">786 1503 591,'-5'2'71,"2"-4"-54,1 0-2,0-6-6,2 8-2,0 4 1,-3 4-6,-3 8 25,-4 10-25,-7 8 3,-4 4 12,-2 8-11,-7 4 6,0 4-12,-4 5 12,1-4-15,0 2 3,4-11 0,4-8 2,7-6-2,3-10-13,6-4-19,5-6-38,0-2-71</inkml:trace>
  <inkml:trace contextRef="#ctx0" brushRef="#br0" timeOffset="1094">1314 867 214,'-7'0'116,"3"0"-61,0-2-13,2 0 36,2 0 0,0 2-39,0-2-3,0 2-7,0 0-1,-1 0-4,1-2-21,0 0 21,-2-2-20,2 2-2,-1-2 4,1 0-6,0 0 0,1-2-2,6-4-4,5-2 5,4-4 1,9 0 0,7 0-6,3 4 8,2 2-4,0 8 2,-5 4-3,-3 6-3,0 6 6,-4 4 0,-5 6-2,-3 8-1,-9 4 1,-11 6 2,-12 6 0,-15 5-2,-11 1 2,-11 2 0,-3-4 1,-1-4 3,2-4-6,9-4 2,8-8 0,11-4-3,7-6 3,9-4 0,10 0-4,10-1 4,10-3 0,10-3 0,12 0 0,8-3 2,7-5-2,1 1 0,-1 0 1,-3-4 2,-7 3-3,-9-3 0,-6-3 1,-8 2 0,-10 1-1,-5-3 0,-6 3 0,-1 0-6,-4-1-16,2 2-34,0-2-72,-2 1-189</inkml:trace>
  <inkml:trace contextRef="#ctx0" brushRef="#br0" timeOffset="1744">2399 859 528,'-2'-30'40,"-2"6"4,-2-1-11,-4 10-29,-5 7 25,-3 8-23,-9 5-2,-8 12 1,-4 9 0,-1 10-1,-1 10 1,-1 6-5,5 6 13,0 6-11,5 5-2,6-1 4,6 2-1,8-6-5,8-4 2,10-5 0,7-13 5,7-6-3,12-10 0,6-6 8,11-6-7,6-2-6,0-6 0,-2-4-12,-6-4 7,-7-6-21,-11-4-31,-9-2-116</inkml:trace>
  <inkml:trace contextRef="#ctx0" brushRef="#br0" timeOffset="2152">2519 1480 465,'3'-5'109,"1"-3"-72,-1-1 2,0 1-12,1 5 6,1-1-2,0 1-27,0 2-2,2-2-2,0 3 2,4 3-3,3 2 1,-3 5 0,2 4-1,-1 7 1,-4 5 0,-4 6-2,-8 4 9,-6 4-10,-5 2 3,-8 4 0,-2-2 4,-4-3-4,3-8 0,0-4 0,5-9 5,6-6-7,5-8 2,3 0 0,5-5-2,2-2 2,6-1 0,8-2-2,10 0 10,9-4-8,13 2 0,6-2 1,-1 1 9,2-3-8,1 2-2,-4 3 0,-6 0 7,-8 4-9,-12 1 2,-8 0 0,-9 0 3,-4-3-3,-4 3-10,1 0 0,0 0-33,-2-1-37,1-6-183</inkml:trace>
  <inkml:trace contextRef="#ctx0" brushRef="#br0" timeOffset="2932">2855 5 425,'-2'-4'95,"1"2"-86,4 0 6,5 6 49,8 7-21,7 8-10,12 11-15,7 12-8,4 16 2,6 12-7,2 13 8,1 11-11,-5 8 5,0 14 8,-9 11-13,-5 9 1,-13 4-3,-9 3 1,-16-5-1,-13-4 0,-15-7 0,-15-5 5,-15-11-5,-5-17 0,-2-16 0,-1-16 2,10-18-2,9-12 0,6-7-3,10-10 2,6-3-26,7-6-33,5 0-101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48.48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22 692 351,'-9'2'104,"2"-2"-64,3-4-30,2-2 33,2 4-18,7 0-24,6-2-2,11-2 1,9 2 0,10-2 2,6 2-2,3 0 1,2 0 0,1 2 0,0 0-1,-3 0-2,-4 0-10,-6 2-6,-12-2-23,-8 0-4,-12-2-97</inkml:trace>
  <inkml:trace contextRef="#ctx0" brushRef="#br0" timeOffset="365">379 403 165,'3'0'105,"-3"-2"-56,0 0-10,0 2-15,0 0-24,0 2-11,1 4 11,1 6 23,2 6-5,-1 10 0,-2 8 12,-2 9-15,-5 3-8,2 2-2,-2 4-3,3 0 2,3-2 1,0-4 2,2-2-2,2-5-5,2-7-14,-2-8-41,2-6-16,-3-10 8,0-8-111</inkml:trace>
  <inkml:trace contextRef="#ctx0" brushRef="#br0" timeOffset="720">793 103 319,'13'-25'61,"-5"1"8,-1 4-19,-5 0-34,-1 10-7,-2 6-9,1 6-22,3 4 6,-2 6 9,5 6 1,-2 12 6,0 6 21,-2 13-13,-2 7-1,-4 6 2,-2 2-8,-3 2 5,1-3-3,-2-4 3,1-2-6,3-10-13,1-2-10,3-5-33,5-6-2,1-10-4,1-4-19</inkml:trace>
  <inkml:trace contextRef="#ctx0" brushRef="#br0" timeOffset="1032">1183 313 290,'6'-22'64,"-8"2"-24,1 4 0,-3 4 12,-1 6-36,-5 3-9,-2 6-7,-6 7-1,-4 6 1,-5 6 2,2 6-2,-1 6 2,2 4 0,4 2-1,3 0-1,4-1 1,1-2 0,5-2 1,6-2-1,-1-2 2,5-1 0,6-4-1,1 0-1,5-8-1,6-2-19,8-8-52,4-2-44</inkml:trace>
  <inkml:trace contextRef="#ctx0" brushRef="#br0" timeOffset="1332">1200 618 303,'-5'0'94,"2"0"-43,1-4-50,2 4 8,2 0-9,1 2 0,4 2 3,4 2 2,1 4-4,4 2 0,0 4-1,1 2 0,-2 4 3,-2 2-1,2 2 0,-3 0 1,-2 4 0,-4-4 1,0-1-2,-3-3 1,-3-4-3,0-4 1,0-4-1,0-2 4,-2-7 9,1-1 5,-1-1-9,-3-6-2,-2 0 10,2-10 8,3-2-20,8-10-4,6-4 8,7-6 0,8-3-2,3 0 0,-2 6-6,-1 4-1,-7 11 0,-6 8-3,-6 7-51,1 6 0,-3 4-55,-1 8-56</inkml:trace>
  <inkml:trace contextRef="#ctx0" brushRef="#br0" timeOffset="1901">1815 269 297,'-5'-8'23,"4"-2"29,-2 0-38,3 3 14,3 6-22,-2-1-6,2 4-2,4 4 1,1 2 1,8 2-6,-3 10 5,5 4 0,-3 6 1,1 4-1,-5 4 1,-1 2-4,-5 3 4,-2 0 2,-1 0 0,-4-1 0,1 0-1,-1-4 0,0-2 0,2-4 0,0-4-1,2-8 1,-2-6 2,3-4 4,-1-5 64,2-8-13,0-5-54,6-6-3,2-6 8,5-10 4,6-6-10,0-8 0,3-6-2,-1-6-1,5 0-1,-2-1-1,-1 5-14,-2 8 6,-3 10-82,-8 8 4,-5 10 24</inkml:trace>
  <inkml:trace contextRef="#ctx0" brushRef="#br0" timeOffset="2441">2302 839 334,'-4'4'41,"-1"-7"-28,5-1 12,2-2-5,1 0 8,-2-2 19,6-4-32,0 0-13,3 2 3,2-2-4,3 0-1,3 2-7,3 2 6,-1 2-3,-1 4-1,3 4 5,0 2-1,-1 6-1,-2 0 2,-2 0-6,-5 2 4,-4 2-1,-3 0 2,-2 2 1,-3 0 1,-2 2-1,-1-4 1,0-2 1,-1-2 0,1-3-2,2-4 4,1-3 12,0 0 39,0-2 5,1-3-45,1-6-10,5-4 4,4-10-4,8-5-5,6-4 4,5 0-3,6-2-2,2 2 1,-4 8-8,-2 6-29,-4 6-68,-6 5-64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46.52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354 561 301,'0'-14'97,"-3"-1"-19,-1 1-1,-2-1-51,2-1 40,1-1-45,-2 2 7,2-2 5,-1 3-4,1 4-10,-2 2 14,3 2-22,1 2 15,-2 4-22,3 0 0,-2 0-5,0 2 1,-4 10 0,-10 10-4,-6 16 5,-6 15-3,-5 15 2,-1 10 0,5 10 1,-2 4-1,4 9 0,4 7-2,3 4 6,4-1-6,4-3 2,5-10-1,8-14-2,5-16 3,7-14-5,7-9 5,5-11-23,5-6 14,8-8-18,6-8 2,6-8-8,0-6-24,2-4-70,-4-6-136</inkml:trace>
  <inkml:trace contextRef="#ctx0" brushRef="#br0" timeOffset="644">888 986 366,'-2'-2'64,"0"2"-17,0-4 12,2 2 5,0 0-17,0 2-36,2-2 13,3-6-17,1 2-4,4-6 8,4-4-5,3 0 7,-2-2-12,1-2 5,-2-2 2,-1-3-8,-1-3 0,-2-4 3,-2-4-1,-1-2-2,-4-4 0,-3 0 0,-5 4-1,-6 4 1,-5 3 0,-7 12 0,-5 9 1,-5 6-1,-8 12 0,-2 10-2,0 6 0,1 12 2,3 6-1,7 6-3,7 2 4,11 0 0,5 0-6,5-5-10,8-1 16,5-4-4,2-2 0,4-8 3,5-2-6,3-10-3,8-8 6,2-6 1,2-6-3,4-6 5,-1-4 1,2-2-1,-5-4 0,-1-4 1,-6-2-1,-3-2 5,-3-5-3,-6 2-1,-1-3 1,-2 1 5,-3 1-6,-3 6 12,0 2-8,-2 6-2,-1 6 9,-3 4-11,1 4 0,-2 0-1,0 4-4,0 0 3,0 6-1,0 4 3,0 10 3,-3 6-3,-3 12 0,-2 7 1,-1 7 5,-1 4-9,-3 8 3,4 2 0,-1 6 2,1 1-1,1-1-1,1-8 2,4-6-1,0-12-2,-1-10 0,6-5 1,-2-12-5,0-5 5,2-6-4,-1-6-3,-1-1-22,3-3-6,1 0-73,2-4-63</inkml:trace>
  <inkml:trace contextRef="#ctx0" brushRef="#br0" timeOffset="1550">1563 1155 540,'1'-3'97,"-2"-1"-71,-2 2 0,0-4 10,2 4-13,-1 4-4,-1 8-17,-5 10 12,-1 9-7,-4 13-3,-6 10 0,2 4-4,2 0 1,2-2-1,2-6 0,1-10 0,3-4 0,2-6-1,1-6-7,1-3-11,1-3-14,2-2 9,-1 0-35,2 0-90,1-2-112</inkml:trace>
  <inkml:trace contextRef="#ctx0" brushRef="#br0" timeOffset="1934">2084 875 382,'7'-19'114,"-1"-3"-107,-2-3 60,-4 1 6,1 2-31,1 0-1,-2 2-31,0 0 12,0 2-9,1 4-5,3 0 0,2 2-8,3 2 0,4-2-1,7 2 4,5 2-7,4 4 4,3 2-1,-1 8-3,1 4 5,-3 10-1,-3 8 0,-4 10 2,-9 12-2,-8 4 0,-10 7 0,-8 0-1,-6 0 1,-4-3-3,-3-2 3,-2-1-5,1-10 3,1-3 2,4-7 0,4-12 1,6-5-1,4-5-2,3-5 2,5 0-19,1 0 17,8-2 0,4-2 2,11-2-1,6-4 1,7-6 0,5-4-1,3-2 8,3 0-8,-1-3 1,-2 3 0,-5 3-3,-6 3 3,-11 4-11,-6 0-14,-8 4-8,-5 0 8,-5 1-105,-3-2-227</inkml:trace>
  <inkml:trace contextRef="#ctx0" brushRef="#br0" timeOffset="2504">2859 1080 625,'-2'4'47,"-1"-6"-45,0 0 1,-1 6 42,-2 8 2,-6 8-35,-3 10 11,-5 12-20,0 11-1,0 5-2,0 6 7,1-2-9,3-2 2,-1-8 0,2-5 4,1-10-4,3-6 0,2-5-3,3-6-16,1-6 2,1-2-31,4-4-21,-1 0-37,2-6-155</inkml:trace>
  <inkml:trace contextRef="#ctx0" brushRef="#br0" timeOffset="2947">3145 687 566,'-15'2'76,"3"-6"-48,4-2-16,5 2 5,0 2 2,6 2-12,0 0-7,3 0 3,7 2 27,6-2-15,6 2-7,10 0 4,6 0-8,7 2-1,4-2-3,4-2 1,0 0 2,1 0-3,-2-4-1,-7-2 1,-3 0 0,-5-4 0,-4-4-1,-10-2 1,-6-4-9,-5-2 9,-7-2-4,-2 0 4,-5 4-3,-1-1 2,-1 8 1,1 3 0,0 1 0,0 4 0,0 2 0,1 3 0,-2 0-10,1 3 6,0 4 0,-4 8 4,-1 10 2,-2 12-2,-3 9 0,0 8 4,0 6-3,-1 4 1,-1 3-2,0 2 0,1 6 9,-1 9-9,2 6 0,3 4 0,2 3 3,2-9-4,-4-14 1,4-16-2,-4-15-4,2-15 5,0-13 1,2-8-4,1-3 0,2-4-5,0-3-15,-1-1-46,1-1-59,1-8-113</inkml:trace>
  <inkml:trace contextRef="#ctx0" brushRef="#br0" timeOffset="3742">4094 37 507,'3'-7'63,"-1"-2"-36,1 1 2,3 0 9,4 4-2,6 4-2,10 6-20,5 10 8,7 9-12,6 15-9,-1 11 18,-3 14-16,-5 11 4,-3 12 4,-12 8-6,-7 8-7,-7 7 2,-15 3 0,-11 4 6,-13 3-6,-9-1 0,-5-4 0,-1-7 2,1-13-4,5-16 1,0-13-12,4-13 11,1-10-8,5-8-9,6-8-1,4-4-21,7-6-10,6-4-70,8-4-199</inkml:trace>
  <inkml:trace contextRef="#ctx0" brushRef="#br0" timeOffset="124446">779 2014 125,'-2'-18'32,"0"0"6,-1 0 19,-2 0-14,-2 4 16,0 2-33,-3 0 74,0 4-65,3 0-13,-2 2 22,2 0-16,2 2 14,1 0-20,1 2-7,3 0 10,-1 0-20,1 0 8,0 2-7,0-2-3,0 2 8,0 0-10,-2 0 0,2 0 2,0 2 0,0-2-3,2-2 0,-2 2 0,1 0-4,-1 0 4,2 0 0,5 0 2,5-2 1,6 0-4,8-4 1,8 0 0,6-4 6,5 0-3,5-2-3,6 0 5,2 2-3,-1 0-3,-2 2 1,-5 2 0,-8 0 0,-11 4 0,-9 0 0,-6 2 0,-10-2 7,-2 2-7,-3 0 0,-1 0 0,0 0 5,-1 0-5,1 0 0,0-2 1,0 2-1,-2 0 0,2 0-26,0 0-43,3 0-83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51.2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43 46 481,'-8'-4'113,"0"-4"-30,-2-2-26,3 2-18,0 2-2,5 2-23,1 2 16,1 0-24,0 2-3,1 0-6,3 0 6,4 0-2,9 0-1,6 0 9,7 0-11,5 0 2,-1 0-15,-4 0 4,-5-2-18,-4 2-19,-4 0 0,-3 2-40,-1 0-122</inkml:trace>
  <inkml:trace contextRef="#ctx0" brushRef="#br0" timeOffset="271">102 237 384,'-14'24'95,"6"-6"-69,0-8 36,4-6-8,1 4-9,3-2-4,3 2-4,4-2 1,8 0 10,9-2-24,11-4 31,9-2-45,8-2-8,2 0-1,-6 0-1,-9 2 0,-12 2-7,-14-2-24,-4 2 3,-8 0-43,1 2-24,1 2-22,4 0-295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7:52.51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877 559 391,'0'-22'98,"-1"0"-28,-6-5-5,-2 4-20,-1 1-10,1 2-12,-7-1 0,0 7-19,-4 2 14,-3 6-14,-5 6 5,-5 9-3,-4 9-2,-3 8 8,-5 10-12,0 10 3,3 10 5,5 6-8,6 6 0,4 2-1,12-1 5,6-1-6,9-4 2,9-6 0,8-8 1,6-8-1,10-10 0,6-11-1,8-12 6,5-10-11,1-11 5,1-7-17,-2-3 4,-4-4-24,-5 2-7,-1 0-43,-3 2-153</inkml:trace>
  <inkml:trace contextRef="#ctx0" brushRef="#br0" timeOffset="405">1235 836 477,'1'-5'118,"-1"0"-75,-1-1-7,-2 2-3,1 4-12,2 4-3,-9 7 0,-2 12 3,-4 9-15,-4 8-5,1 10 4,2 4-2,0 6-2,4 8-1,2 1 4,0-1-4,4-8 0,2-10 0,1-12-3,2-10 3,-1-9-16,2-10-6,0-4-18,0-4 9,2-1-37,2-4-110</inkml:trace>
  <inkml:trace contextRef="#ctx0" brushRef="#br0" timeOffset="792">1619 976 548,'-12'2'129,"2"-4"-73,3-2-42,1-6 31,5 8-19,1 0-7,4 0-5,9 2 15,13-4 1,14 0-27,13 2 10,11-2-14,3 2 1,-3 2-6,-8 0 3,-9 2-8,-12-2-13,-8 0 10,-13-2-12,-5 2 24,-6-4-33,-1-2-51,-2-2 10,0-4-167</inkml:trace>
  <inkml:trace contextRef="#ctx0" brushRef="#br0" timeOffset="1064">1888 691 490,'-15'0'118,"5"0"-76,2-2-37,1 0-4,4 14 38,-2 8 1,0 12-15,0 15 4,-2 7-14,2 8-9,0 6 1,0 8-2,-3 6-1,-4 5-4,-1-3 5,-3-4-3,3-10-2,3-14-1,5-14 1,2-11-26,3-12-3,1-8-7,5-5-4,0-8-20,6-6-213</inkml:trace>
  <inkml:trace contextRef="#ctx0" brushRef="#br0" timeOffset="1462">2483 104 459,'10'-9'103,"-2"4"-59,-4-4 0,-2 4-11,-2 5 2,0-3-6,-2 6-28,2 1 0,-4 11 15,-4 14-8,-7 15 14,-5 20-18,-5 12 0,-2 13 2,2 5-2,0 4-6,0 4 2,1-2 0,4-1 4,4-3-4,6-2 0,5-5 3,7-5-3,4-10 0,6-12 0,6-16 1,2-12-1,2-12 0,1-9 0,5-12 5,1-7-2,4-6-4,1-10 1,1-8 0,-1-8 6,-6-10-6,0-10 0,-5-4 0,-4-5-3,-6 5 3,-7 4-1,-12 10 1,-5 8-7,-11 12 5,-8 10-15,-8 9 6,-7 12-6,-6 7 6,1 6-9,2 6-22,6 6-5,9 0-115,11 2-130</inkml:trace>
  <inkml:trace contextRef="#ctx0" brushRef="#br0" timeOffset="2014">2996 804 249,'7'-32'229,"0"0"-145,-3-1-26,-2 3 4,-1 6-32,2 4 9,-3 6-10,-3 4-26,2 4 10,-2 2-13,-4 4 0,-6 6-3,-7 8 4,-11 10-1,-4 10 0,-3 14 0,0 8 0,3 4 1,8 1-1,7 1 0,8-6 3,9-4-8,7-4 5,7-7 0,7-11 2,9-6-2,5-15-2,6-6 2,4-10-22,1-4 0,-1-6-27,-3 4-143</inkml:trace>
  <inkml:trace contextRef="#ctx0" brushRef="#br0" timeOffset="2398">3318 1044 427,'3'-10'84,"0"-4"-64,1-2 28,5 4-7,1-2-14,5 2-3,2 4-16,3 2-5,3 2-1,0 2 4,-1 6-7,0 2 1,-4 4 0,-6 4 3,-2 4-1,-8 8 1,-11 10-3,-9 10 4,-10 10-3,-10 5-1,-7 3 0,2-2-1,2-8 3,4-10-2,10-10 0,7-14 0,9-6-3,5-7 3,10-6 0,8-2 12,9-4-4,13-1-7,12-4 2,8-1 2,8-4 13,3 3-18,0 0 1,2 2 15,-5 2-14,-10 2 3,-18 2-5,-10 2 6,-14 2 7,-10-2-13,-3 0-5,-7 2-13,-4-2-19,-4 4-7,-1 2-118</inkml:trace>
  <inkml:trace contextRef="#ctx0" brushRef="#br0" timeOffset="2924">4086 1453 620,'10'0'98,"-3"-4"-70,-3 0 13,-4 2 4,0 0 26,0 2-61,0 4-4,-7 10 22,-4 8-8,-9 12-16,-8 6-4,-9 11 1,-1 1-5,-4 4-39,0-2-43,3 2-9,7-6-128</inkml:trace>
  <inkml:trace contextRef="#ctx0" brushRef="#br0" timeOffset="5053">4704 890 113,'-2'-6'190,"2"0"-158,0 0 5,-2 0 10,1-1-20,-1 2-3,2-1-5,-1-1-18,-1 4 11,2-1 22,0-3-5,-2 3 4,0-2-13,1 1 25,-1-3-38,-2 2 14,0-2 8,1 1-3,-4 4-18,2-4 9,2 3-9,-1 0 13,2 2-21,2 0 1,2 0-2,3-2-1,10-2 2,10-3-1,9-6 0,13 1-1,4 0 2,5 2 0,0 6 2,-2 4-2,-8 8-2,-7 6-1,-9 10-4,-14 6 2,-13 10 5,-16 13 0,-13 7 1,-14 8-1,-5 6 0,-3 6-4,-1-2 1,5-1-3,6-11 6,6-12 0,7-14-1,5-14 1,8-10 0,6-6-2,1-4-11,5-2 10,3-2-5,5 0 8,8-4 3,9-2-2,8-2-2,10-4 0,9-4 1,5 0 0,5 0 0,5 2 0,1 4 4,-2 2-2,-7 4-4,-7 0 2,-13 4 0,-13 2 1,-10 0-1,-8-2 0,-5 2 0,-5-4 0,1-2-45,-2 0-52,1-4-169</inkml:trace>
  <inkml:trace contextRef="#ctx0" brushRef="#br0" timeOffset="5762">5860 813 535,'9'-32'69,"-8"2"-40,-2 2 10,-4 0 4,-2 8-17,0 8-14,-1 2-4,1 4 2,-1 4-10,-4 4 0,-3 8-1,-5 10 5,-7 10-6,-5 6 2,-3 11 0,4 3 3,-1 0-3,5 4 0,7 0 1,5-2 2,9-2-6,7-2 3,9-5 0,9-10-1,9-8 2,9-11 2,11-8-3,6-10 0,-1-6-2,4-3-15,-9 0-14,-7-3 6,-9 0-68,-9-1-175</inkml:trace>
  <inkml:trace contextRef="#ctx0" brushRef="#br0" timeOffset="6120">6201 952 480,'0'-8'221,"-3"2"-186,-2-4-7,0-2-14,5 8 15,-2 4-16,4 2-6,-2 6-7,1 8 2,-1 14 6,-3 14-4,-2 18 4,-1 16-5,-1 8-3,-3 7 0,3-3 2,5-6-2,2-9 0,4-15-1,1-10-3,2-14-7,-3-12-11,3-10 10,-4-8 4,-1-4 2,0-6-59,-2-4-121</inkml:trace>
  <inkml:trace contextRef="#ctx0" brushRef="#br0" timeOffset="7317">6422 912 253,'-8'8'250,"1"-4"-169,3-4-61,1-2 11,1 0 12,2 2-32,4 2-10,4 0 31,12 2-17,17 0 8,16-2-19,17-4-2,9-2 9,1 0-9,-3-2-2,-14 2 1,-14 0-1,-15 2-3,-14 0-6,-10 2-1,-7-2 7,-5 2-48,1-2-33,-6-1-85</inkml:trace>
  <inkml:trace contextRef="#ctx0" brushRef="#br0" timeOffset="7603">6808 736 456,'-8'-5'108,"2"3"-71,1-4-27,4 4 9,1 2-9,-2 8-9,-2 10 41,0 11-28,-2 12-8,0 14 2,-1 5-8,-1 8 0,0 6 0,-4 4 0,0 3 2,0-1-2,4-4-6,3-14-7,4-12-28,2-10-36,2-14-97</inkml:trace>
  <inkml:trace contextRef="#ctx0" brushRef="#br0" timeOffset="7973">7507 280 596,'1'-22'69,"-1"6"-53,-1 0 7,1 10-21,0 4 2,0 4-5,0 8 3,-4 8 0,1 14 0,-1 12 3,-3 12-6,-4 11 1,-5 3 0,-5 4 2,-3 4 1,-2 2-3,-1 2 0,2-1 4,2-3-6,3-4 2,1-8 0,7-9-1,5-11 1,3-10-4,2-14 3,4-8-16,-2-6 17,1-4 0,-1-6 1,3-2-2,-2-6 1,2-4 0,0-6 0,4-6-3,-2 0 1,4-1-2,2 1 2,5-2-1,0 2 6,4 2-3,0 2 1,-1 4 4,-1 4-3,0 2-2,2 4 0,2 0-3,5 4 3,-2 2 0,1 4 0,0 2 2,-1 2-3,47 20 1,-62-22 0,3 0 2,-1 2-2,1-2-8,16 4-10,1 0-15,2 2-104,0-4-24</inkml:trace>
  <inkml:trace contextRef="#ctx0" brushRef="#br0" timeOffset="8547">7816 863 435,'-7'-7'144,"1"0"-109,3 2-14,0 1 11,3 4-19,0 0-4,-1 5-9,-2 8 28,0 9-6,-1 8-10,-5 14-5,-3 6-1,-1 8 3,-2 13-7,-2 5-2,2 6 0,0 2-3,4-4 3,4-13-22,2-12 3,5-10-41,2-11-29,2-12-152</inkml:trace>
  <inkml:trace contextRef="#ctx0" brushRef="#br0" timeOffset="8888">8439 677 495,'6'-34'115,"-6"6"-58,-4 6-8,-3 4-12,-2 6-29,3 8-4,-8 6-4,-2 10 4,-11 14-9,-7 12 5,-4 14 0,-2 8 4,5 7-4,3-3 0,7 2-1,5-4 5,5-2-7,9-2 3,6-4 0,9-3-1,11-9 1,16-8-4,10-10-22,11-8-42,5-12-105</inkml:trace>
  <inkml:trace contextRef="#ctx0" brushRef="#br0" timeOffset="9151">8591 986 449,'-4'-22'99,"3"2"-34,2 2-36,3 2-6,4 5 4,0 6 9,2-1-29,4 4-3,1 4 3,5 2-7,2 6 0,0 4 0,-4 6 3,-3 6-3,-5 10 0,-8 12 0,-6 12 5,-7 7-2,-8 2-2,-6 2-1,-2-9 1,-1-10-3,6-10 2,4-14 0,8-10-2,5-7 1,3-7 0,5-4 1,9-7 2,8-1 20,10-3-19,10-8 4,11-1 8,-3 0-14,2 2 0,-2 4-1,3 2 0,-5 6-5,-2 4-8,-10 2-20,-9 2-11,-11 0-63,-14 2-184</inkml:trace>
  <inkml:trace contextRef="#ctx0" brushRef="#br0" timeOffset="9583">9269 1267 499,'5'0'206,"-1"0"-156,-3-4-46,-1-3 29,2 10 0,-2-1-9,-2 10-9,-5 12 52,-4 12-49,-9 16-18,-7 16 5,-5 5-11,-8 5 6,2 0-75,-1-4-17,6-2-83</inkml:trace>
  <inkml:trace contextRef="#ctx0" brushRef="#br0" timeOffset="10761">9966 1144 381,'-1'-2'124,"-3"-2"-51,2-1-12,-1-2 6,0 3-34,1 2-12,0 0 15,2 2-13,0 0 4,0 0 2,2 0-28,-2 0 17,0 0-18,2 0-4,3 0 4,13 0 35,19-2 16,20 2-43,18 0-3,17 2-5,5 0 0,-7 7 5,-7 0-11,-12 1 6,-19 0-6,-17-2 5,-14-4-1,-11 0 1,-8-2 1,-2-2-6,0 0 6,-2 0-39,2 0-29,-1 3-2,1-2-29,1 2-132</inkml:trace>
  <inkml:trace contextRef="#ctx0" brushRef="#br0" timeOffset="11159">11354 741 433,'26'-22'23,"-10"-2"69,-4 2-20,-2 4-18,-3 4-7,-4 2-25,1 2 5,-2 2-12,-2 4 9,0 0 7,1 2-6,-1 2-3,-1 0-16,-3-2 9,-1-2-23,-4 2 8,-5 0-1,-10 6-5,-7 4 8,-15 12-2,-1 8 0,-4 10-3,0 10 0,6 10 3,7 5 0,1 5-1,7 4 1,5 4 0,10-2-1,10-2 2,6-7-6,13-9 5,6-14 0,10-12 4,9-8-4,7-10-2,3-6-12,4-6-29,1-6 7,-1-4-29,-4-4-21,-2-2-188</inkml:trace>
  <inkml:trace contextRef="#ctx0" brushRef="#br0" timeOffset="11585">11827 1050 174,'9'-14'469,"-8"-2"-417,-1 2 6,-1 2-17,-1 4-36,2 6 21,0 2-26,2 4 0,-1 6 2,2 10 4,-3 16 4,-3 16-9,2 22 4,-4 13 4,-2 9-9,-1 2 0,-2-1 1,2-11 0,-2-12-1,3-12 0,0-14 0,2-14-7,2-12 1,1-9-14,2-8 4,-2-1-13,2-4-7,0-1-9,4-2-130</inkml:trace>
  <inkml:trace contextRef="#ctx0" brushRef="#br0" timeOffset="11986">12232 1475 555,'-7'-10'118,"1"2"-74,0-2 4,3 0 7,0 6-6,3 2-5,0 2-44,2 0 5,-1 0-8,6 2 6,9-2 16,16 0 7,13-2-24,14 2 1,8-2-3,1 0 1,-2-2-9,-5 2 5,-6-4-24,-8 0 0,-9-4-21,-9-2 17,-10 0-38,-9-4-20,-7-2-216</inkml:trace>
  <inkml:trace contextRef="#ctx0" brushRef="#br0" timeOffset="12270">12544 1094 625,'-14'-8'70,"4"0"-48,4-4-4,3 6-16,1 6 0,4 8 12,0 10 16,1 18-1,2 22-20,-3 17-7,-1 13 7,-2 6-9,-2-1 0,-3-7 1,1-6 2,0-10-6,3-8-10,4-11-29,0-10-4,1-10-32,4-8-115</inkml:trace>
  <inkml:trace contextRef="#ctx0" brushRef="#br0" timeOffset="12583">13054 1066 394,'-3'-24'112,"-2"0"-59,2 6 22,-1 0-22,2 4-32,2 4 8,2 0-10,5-2-19,6-2 9,7 0-6,9-4 0,6 4 6,4 0-6,0 8-1,1 6-2,2 3 0,-4 12 0,-1 3 0,-5 10 0,-9 10-2,-11 14 8,-15 12-10,-14 14 4,-13 7 0,-8-1 4,-9-4-4,0-12 0,2-14 3,6-11 0,7-14-5,13-8 2,5-7-5,6-9 2,6-2 1,7 1 2,6 0 0,12-1 5,9 2 4,13-3-7,10 0 0,7-4 9,3 2-11,5 0 0,2 2 5,-5 2-1,-7-2-7,-13 2 3,-16-2 0,-12 0 7,-11-2-7,-6 0 0,-2 0 0,-2-2-14,2 2-5,-1 0-36,2 0-52,1-2-409</inkml:trace>
  <inkml:trace contextRef="#ctx0" brushRef="#br0" timeOffset="13164">14476 1054 508,'-28'-24'65,"1"2"-2,7-2-11,5 8-12,4 6-28,2 2 9,2 4-21,-1 4 10,-9 6-10,-3 4 2,-12 10 4,-6 10 8,-9 14-9,-1 11-2,-4 13-3,2 12 10,3 4-10,7-2 0,8-2 0,12-8 2,12-14 0,8-7-2,9-13 0,15-8 6,8-8 17,9-10-23,7-4 3,5-6-10,-3-8-1,-5-6-25,-5-2-12,-8-4-45,-8-2-252</inkml:trace>
  <inkml:trace contextRef="#ctx0" brushRef="#br0" timeOffset="13521">14463 1577 515,'-2'-10'151,"4"1"-115,-2-4-17,7-1 0,3 6 3,3 4-1,10 2-16,6 4 3,4 5-8,2 2 0,0 5 2,-6 4-5,-7 5 6,-9 7-3,-9 8 0,-13 10 4,-14 8-4,-14 6 0,-11-2 2,-6-3-1,2-11-1,5-9 0,9-10-1,13-9 3,8-6-3,8-8 1,8-2 0,1-2 0,3-2 3,4 2 3,10-4 20,11 0-25,14-4 20,11 0-21,11 0 5,8 2 9,5 1-12,3 8-2,2-1 0,-6 4 6,-14 0-10,-13 0 5,-19-4-1,-15 2 15,-10-4-1,-5-4-4,-2 2-10,-1-4-23,-2-2-5,0-2-34,-3 4-31,-4-1-126</inkml:trace>
  <inkml:trace contextRef="#ctx0" brushRef="#br0" timeOffset="14113">15006 675 551,'0'-18'89,"5"-2"-24,2 0-17,-1-4-13,4 8 5,6 6-21,5 4-7,9 10-12,12 8 7,10 16-5,11 12-2,5 16 0,5 19 2,-8 15-2,-8 22 0,-17 21-2,-19 17 5,-17 10-1,-21 9-2,-18-5-2,-20-10 0,-22-13-32,-20-15-6,-18-20-29,-15-17-58,-13-21-271</inkml:trace>
  <inkml:trace contextRef="#ctx0" brushRef="#br0" timeOffset="15339">556 33 342,'7'-6'107,"-2"-2"-42,-3 2-6,-2-2-4,-2 4-21,2 4-1,0-2-9,0 2-22,0 0 12,-2 2-10,-5 1-2,-9 8 7,-11 14-7,-13 12 8,-8 16-3,-6 13 0,1 10-2,2 6-5,5 5 2,2 1 1,6 4-3,3 2 0,5-1 0,5 1 6,5 2-7,3 2 1,7-3 0,6-5 1,11-4 0,12-8-1,9-12 0,12-8-2,12-11-4,10-7-4,9-12-11,13-6-19,10-6-76,1-8-184</inkml:trace>
  <inkml:trace contextRef="#ctx0" brushRef="#br0" timeOffset="119995">580 1846 380,'-9'0'66,"3"0"-22,0-4 19,2 2-25,2-2-9,1 2-8,-3-2 9,2 4-16,2-2 6,0 2 7,-1-2-18,1 2 15,1 0-13,-1 0-8,0 0 8,0 0-11,2 0 0,-2 0-3,0 2 0,1-2-1,5 2 3,2 0 1,7 4 6,8-2-6,11 2 0,6 0-4,6-2 11,8 0-7,9-1 0,8-3 1,9 0-3,9 0 4,4 3-2,4 5 0,4 4 6,-1 2-6,2 4 0,5-1 0,5 1 2,3-4-2,7-2 0,3-5-1,-1 2-1,-6-5 0,-1-2 2,-8 1-15,-8 1 15,-11 1-9,-14 3 5,-14 0 3,-13 0-15,-17-2 14,-14-2 4,-10-2 6,-6-2-3,-4-2-1,1 0-4,-2 0 0,0 2 1,2-3-10,1 3 9,1 0-1,2-1-2,0-1 3,0 0 0,2 0-2,-2 0 6,0 2-6,-3 0 2,0 0 0,-1 0-1,-1-2 1,-1 2 0,-1 0-1,0-3-4,1 3 4,-1 0-27,1 0-41,-3 5-133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4:50.31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208 34 160,'-27'2'55,"-1"-2"-39,1-2 31,0 0-7,3-2-1,5 0-9,0-4 16,8 4-38,1 0 21,3 0 3,2 2-21,3 2-11,2-2 8,0 4-10,-2-4 2,4 4 0,-2-2 4,-2 0-3,1 0 8,1 0 17,0-2-26,0 2 23,0 0-21,3 0-1,4 0 14,3 0-11,7 0 1,6 0-5,7 0 4,5 2-7,5-2 3,4 2 0,5 2 3,10 0-1,5 2-2,6 0 0,9 0 6,4 2-9,2 0 3,2 0 0,2 2-1,-1 0 3,-1 0-1,0-2-1,1 0-1,-1 0-3,2-4 4,-2-2 0,0 0 1,-2 0-1,-1-2 0,-1 0-2,1 2 4,-2 2-3,-1-2 1,0 2 0,-1 2-1,-1 2 1,-6 0 0,3 2 0,-1 0 1,-4-2-3,3 2 2,1-1 0,-2-4-2,0-1 2,2-2 0,2-2 0,2-2 0,5 2-2,1-2 2,1 2 0,-1 0 1,-1 2 0,-5 0-1,-3 1 0,-4 1 2,-4-1-2,-3 1 0,0 0 0,-1 0-2,-1-1 2,-1 0 0,-1-1 0,-2 0 5,-1-2-9,0 0 4,0 0 0,3-2-2,-3 2 4,2 2-2,-1 2 0,-2 3 3,-4-2-7,-2 1 4,-8 1 0,-8-3 3,-9-1-3,-4 0 0,-8-2-2,-6 2 8,-5-6-6,1 3 5,-4 0 1,0 0 24,0 0-14,0 0-8,0 0-1,1 0 1,-1 0-9,0 0 1,0 0-3,-1 0 1,1 0-30,0 0-76,-2 3-116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14.30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231 488 183,'10'-2'133,"0"-2"-82,2-4 5,-1 0-24,7 0 23,0-4-25,4 0-2,0 0 15,-3 2-18,1-3 3,-3 4-2,-2-1-24,-1 0 17,-3-2-15,0-1 6,-1-1 11,-3-4-21,0-2 5,0-4 5,-4 0-5,-1-4-8,-5 0 3,-3-2 0,-4 0-1,-3 0 1,-7 2 0,-2 0-4,-6 8-3,-6 6-1,-4 6 3,-4 8-9,1 5 14,0 9-6,6 4 4,5 5-5,2 1 4,4 2 1,3 2 0,0 0 1,7 0-2,2 2 3,2 2 0,7 2-2,3-2-3,5 3 4,3-5-4,5 0 0,3-6 1,0-2 4,3-6 0,2-8 0,1-2 5,3-8-7,-2-4 2,1-6 0,-2-4-1,-4-4 1,-1-5 0,-4 0-1,2-1 6,-1-3-10,-1 1 4,0 2 1,-1 4 1,0 2 0,-3 4-1,-2 4 0,0 4 2,-4 4-5,0 2 3,1 2 0,-4 0 0,2 0 0,-2 0-4,1 2 4,-2 4-9,1 4 8,0 8 1,-4 6 0,1 8 1,-2 4-1,0 4 0,-1 3-1,-1 5 5,0 0-8,-1 6 4,-1 2 0,-1-2 2,0 3-2,0-1 0,0-6-2,0 0 7,1-6-7,2-4 2,-2-6 0,1-8-1,1-4 1,0-4 0,2-5 0,0-3-10,2-2 0,-1-3-72,1 1-40,0-2-83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15.33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 4 468,'-5'4'135,"0"-4"-67,2-2-64,3-2 29,0 2-20,1 2-11,1 0 0,0 2 0,5-2-2,3 2 3,7 0 7,7-2-8,6 2-2,2 0 0,1 0-5,-1 0-2,-5 2-22,-4-2-50,-6 2-197</inkml:trace>
  <inkml:trace contextRef="#ctx0" brushRef="#br0" timeOffset="262">29 205 389,'-3'19'214,"2"-6"-185,1-5-6,0-11 45,4 3-34,6 0 5,8 0 9,8-1-45,10 1 28,3-3-31,4 3 6,1-1-3,-5-1-3,-6 2-7,-8 2-19,-8-2-61,-7 1 10,-9 6-96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16.79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347 616 483,'-10'-16'96,"-2"-2"-43,-2 2 2,0 0-31,-2 6-23,0 2 7,-3 4-8,-4 6 0,-2 8 0,-5 6 0,-2 10 0,0 8 0,2 4 0,4 8-2,6 3 2,3 2 0,8 2-1,8-1 1,6-4 0,5-6 0,6-2 0,6-8 0,7-4 0,2-6 2,3-4-2,1-6 0,0-3-4,-1-4-17,-3 0-80,-3-3-102</inkml:trace>
  <inkml:trace contextRef="#ctx0" brushRef="#br0" timeOffset="368">741 991 477,'1'-8'200,"2"0"-145,-3 2-30,0-2-24,0 6-2,1 6-5,1 8 6,2 6 2,3 12-1,0 8-1,1 7 3,-2 5 1,-3 0-6,-2-2 2,-1-4 0,-1-4-3,-1-6 3,-1-6-20,-1-6-6,0-3-37,-2-4-63,-2-3-126</inkml:trace>
  <inkml:trace contextRef="#ctx0" brushRef="#br0" timeOffset="730">1218 1019 647,'0'2'63,"0"-4"-36,0-4 10,1 6-13,-1-2-5,3 2-19,7 0 1,9 2 15,11-4-15,14 2 0,4 0 0,5-2 4,1 0-6,-4 2 1,-4-2 0,-4 2-7,-7-2-6,-8 2-19,-10 0-8,-7-2-17,-6-2-205</inkml:trace>
  <inkml:trace contextRef="#ctx0" brushRef="#br0" timeOffset="990">1416 749 599,'-6'-4'75,"0"-3"-67,5 4-8,1 4 0,3 12 5,1 9 4,4 14 0,0 11-6,1 14 5,-1 9-5,-2 2-3,-2 5 0,-4-3 0,-4-6 0,0-2 0,-3-6-1,-3-8-18,-2-6-2,2-7-66,2-7-98</inkml:trace>
  <inkml:trace contextRef="#ctx0" brushRef="#br0" timeOffset="1366">2356 93 419,'8'-26'176,"-5"4"-94,-1 2-31,-4 4-31,1 7-13,-1 9-7,-2 10-6,-2 11 4,-4 15 2,-4 16 0,-4 18 7,-1 10-6,-1 8 7,-1 3-3,0 7 5,1 0-10,2 0 0,3-1 0,3-5 2,4-8-2,5-10 0,4-7-2,5-12 5,4-6-4,3-9 1,3-10 0,3-4 9,4-10-3,4-6 4,5-8-5,1-8 2,4-8 5,-4-6-12,-3-12 0,-6-10-2,-9-4 2,-6-8-7,-13-3 3,-8 3 0,-10 8-1,-9 8 5,-10 10-3,-4 12-8,-1 12 4,-1 12-18,5 10 2,7 8-35,7 6 18,6 4-68,8-2-128</inkml:trace>
  <inkml:trace contextRef="#ctx0" brushRef="#br0" timeOffset="1971">3028 566 301,'0'-24'230,"-6"0"-118,-4-2-69,-5 2-22,0 6-14,-4 7 5,-2 10-18,-1 6 6,-3 16 0,-1 7 0,-3 14 2,0 12-1,1 8-1,7 8 2,4 5-4,7-3 2,6-6 0,8-6 4,6-10-3,4-5-1,10-9 0,8-7-25,8-7-28,7-8-244</inkml:trace>
  <inkml:trace contextRef="#ctx0" brushRef="#br0" timeOffset="2227">3139 1063 332,'6'-8'233,"4"-2"-189,4-2 7,3-4-7,0 4 0,4 2-37,1 0-6,1 6 4,2 4-5,2 6-2,-3 2 2,-1 8-11,-6 8 8,-7 8-4,-8 7-3,-8 4 9,-7 8-24,-4-1 23,-5 0-10,0-6 8,5-6 1,1-8 3,8-8 0,1-10-1,6-6 5,1-4-2,8-6 1,6-1 1,9-4 15,9-3-17,11-2 8,4 4 5,4 0-12,5 4 2,-1 4-5,-5 0 2,-7 4-5,-5 4 3,-14-2 0,-9 0-2,-6-2-17,-8 2-36,-7-2-46,-6 0-218</inkml:trace>
  <inkml:trace contextRef="#ctx0" brushRef="#br0" timeOffset="2738">4193 1466 692,'4'8'128,"-4"-4"-77,0-5-49,0-4 19,0 5-21,0 5 0,0 6-2,-2 14 4,-4 11 9,-7 14-9,-4 12-2,-11 10 0,-5 2-41,-7 0-55,-4-3-100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22.28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14 150 182,'-2'4'222,"-2"-4"-124,3-7-55,-2 0-6,1 0 7,2 3-16,-2-2-7,2 2-14,0 0 7,2-2-12,1-3 5,6-4-6,2-1-1,9-2 1,5 0 2,9 2-2,6 2-1,6 4 1,8 4 4,1 4-8,1 6 3,-8 8-2,-8 6-1,-11 10 3,-13 8 0,-11 9 0,-11 7 4,-13 4-5,-11 6 1,-7-2 0,-3-1-2,-7-7 4,4-4-2,3-10 0,8-8 3,6-6-6,7-4 3,6-8 0,6-6-3,4-2 3,3-4 0,0-2-4,1 0 7,2 2-5,4 0 2,7-2 0,7 0 6,8-2-6,10-2 0,10-4-3,9 2 11,3-4-9,4 2 1,-1 0 0,-2 0 2,-7 2-2,-3 4 0,-11-2-3,-7 4 6,-11 0-4,-10-2 1,-6 0 0,-4 2 1,-3 0-1,-1 0 0,1 2-1,3-2-20,2-2-30,4 2-122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23.04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 81 302,'-1'4'313,"1"-4"-245,-2 0-57,2-4 19,-2 2-3,2 2-18,2 0-2,1 0-7,0 0 10,9-2 16,7-2-10,7 0-2,4-4-2,9-2-2,1 2-6,0-2-4,0-1 0,2 4 0,-2 0 0,-3 3 0,-2 3 0,-5-1-15,-8 2 5,-5 2-25,-9-1-5,-5 2-2,-10 5 2,-11 3-123</inkml:trace>
  <inkml:trace contextRef="#ctx0" brushRef="#br0" timeOffset="362">117 360 284,'-3'18'19,"3"-6"42,6-2 42,4-6-10,5 0-5,5 0-52,5-4 11,5-2-25,3-3-11,4 0 20,3-5-22,0-1-1,0 4-8,-5-4 7,-4 5-11,-10 2 4,-8 4 0,-2-1 2,-10 1-2,1 1-5,-4-1-8,2 0-37,-1 3 13,-1-2-20,-3 5-62,-6 1-218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5:59:25.24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16 447 412,'-5'-2'142,"1"-2"-131,4 0 16,-1 0 34,1 4-31,1 0-29,-1 0 27,0 0 3,0 0-5,-1-2 15,-1 0-20,2-2-4,0 0 18,-1 2-30,-2 0 19,3 0-24,0-2 0,3 0-5,1-4 5,8-2 0,10-2-8,10 2 4,11-2-2,7 2 6,4 6-1,-1 4-9,1 6 9,-8 6-16,-4 8 1,-8 6-8,-11 8 18,-13 10 6,-15 9-3,-13 5-4,-13 4 7,-10 2 0,-9 0-3,-2-8 7,2-4-7,8-11 3,7-9 0,10-10-3,8-7 3,7-7 0,5-5-5,4-1 7,2-2-6,1 0 4,8-2 0,8-1 17,14 2-17,12-3 1,9-2-2,7-1 6,2-1-7,-2 5 2,-9-1 0,-5 0 0,-16 4 1,-10 0-1,-10 0 0,-6 0-14,-3 0-7,-1 0-39,-1 0-70,-6 1-100</inkml:trace>
  <inkml:trace contextRef="#ctx0" brushRef="#br0" timeOffset="634">1187 415 513,'5'-38'101,"-5"2"-74,-5 2 28,-3 6-30,-1 8-22,0 8 2,-5 3-5,-4 9 0,-4 9-2,-6 7 0,-4 8-2,-1 8 4,1 8 0,5 8 3,2 4-1,6 4-1,5 5-1,4-1 11,5-4-12,6-2 1,9-4 0,7-4 7,10-9-5,6-8 2,9-7-4,5-8 11,-2-7-11,0-7 0,-5-3-7,-8-3 6,-8 1-43,-7-3-83</inkml:trace>
  <inkml:trace contextRef="#ctx0" brushRef="#br0" timeOffset="983">1416 768 635,'-6'-2'80,"-1"-4"-48,2-2-20,1 4-18,4 8 12,6 12-5,-2 8 13,5 10-12,2 10 3,1 10-5,0 3 7,-2 4-4,-5 2-3,-2-1 0,-3-2 2,0-8-2,0-8 0,-1-5-1,-1-11 5,2-6-6,2-6 2,1-4-8,0-4-2,2-4-30,4-4-14,1-10-364</inkml:trace>
  <inkml:trace contextRef="#ctx0" brushRef="#br0" timeOffset="1523">1896 700 488,'-7'2'103,"1"-2"-60,2-2-17,1 2 16,3-2-33,0 4-7,3 0 8,5 0 8,11 4 16,14 0-16,14 0-16,12-2 17,9-2-19,2 0 2,-3-4 2,-5 2-2,-14 0-4,-11-2 2,-15 2-7,-10-2 1,-9 2-31,-9-2-105,-13 0-165</inkml:trace>
  <inkml:trace contextRef="#ctx0" brushRef="#br0" timeOffset="1793">2140 519 543,'2'-8'109,"-1"2"-71,-1 0-15,2 0-21,-2 6-2,3 11-1,1 4 1,0 11 2,3 10 1,-4 13-2,-4 7 0,-2 6 1,-4 2-4,-2 3 2,-1-5 0,1-2 3,-1-4-3,-2-4 0,2-4-3,0-4-16,1-6-33,6-5-100,-1-10-74</inkml:trace>
  <inkml:trace contextRef="#ctx0" brushRef="#br0" timeOffset="2190">2723 26 547,'-9'-12'64,"5"2"-64,2 6-14,2 10 12,2 10 4,1 12-2,1 14 8,-1 10-5,0 9 5,-2 5 1,-1 6-6,-1 2 14,-2 0-17,-4-2 3,-2-4-1,2-7 4,-2-9-8,0-6 2,2-4 0,1-6 1,-1-3-1,1-5 0,-2-5 2,2-1 3,2-4-7,0-1 2,1-7 0,3-5 3,0-2 2,0-1 2,0-4 7,0-2-13,1 0 0,3-6-1,1-4 0,3-4-1,2-3 1,3 2 0,4-2 0,0 2 4,3 2-8,5 1 4,0 4 0,5 2 0,4 4 0,-1 2 0,2 2-1,0 4 4,1 2-5,-2 2 2,-2 0 0,0 2-1,-6 0 1,-2-2-1,-4 3-9,-5-5-89,-6-1-30,-5-5-156</inkml:trace>
  <inkml:trace contextRef="#ctx0" brushRef="#br0" timeOffset="2724">3055 545 551,'-3'-5'106,"2"1"-106,-2-1 4,3 10-4,-3 8 9,0 15-1,-4 11-3,-1 12 4,0 12-2,1 5-7,0 2 7,2 0-4,1-2-3,-2-3 0,3-7 0,2-8 6,-2-8-16,2-8 10,1-6-39,0-7-56,1-8-105</inkml:trace>
  <inkml:trace contextRef="#ctx0" brushRef="#br0" timeOffset="3144">3665 345 463,'2'-28'148,"0"2"-78,-6-2-22,-1 7-9,-1 8-34,0 4-4,-1 5-2,-7 11-5,-6 7 2,-5 12 4,-5 8 0,-2 14-1,2 10 1,6 4 0,10 4-2,5 2 9,9-3-9,9-9 2,8-6 0,4-8 3,7-10-3,4-8-4,1-6-13,5-10-55,0-8-106</inkml:trace>
  <inkml:trace contextRef="#ctx0" brushRef="#br0" timeOffset="3429">3888 599 467,'10'-13'85,"3"-1"-48,0-3 15,2 6-21,5 3-21,2 3 4,0 7-14,2 5 0,-1 7 0,-1 5 3,-6 12-5,-2 7 2,-9 10 0,-5 8 0,-11 6 0,-2 6 0,-4-2 0,-3-6 2,-2-7-2,1-9 0,3-10 0,2-12-2,5-8 4,5-8 3,2-4 26,4-4 1,5-4-14,4-6-18,4-2 0,8-6 2,11 2 1,6 0-3,6 2 0,3 4 2,-2 4-7,-2 4 5,-4 2-2,-6 4-1,-8 2-24,-6 0-25,-8 0 3,-6 0-117</inkml:trace>
  <inkml:trace contextRef="#ctx0" brushRef="#br0" timeOffset="3885">4675 1047 601,'-9'12'141,"3"-4"-138,-1-2 6,6-4-5,1 8 12,-2 14 17,-3 10-30,-4 12-1,-6 10 4,-6 11-6,-10 1-11,-7 8-60,-9-6-275</inkml:trace>
  <inkml:trace contextRef="#ctx0" brushRef="#br0" timeOffset="8297">4825 345 462,'-11'-12'105,"2"-2"-27,0 0-39,5 1 24,2 10-38,1-1-24,1 4-1,0 0 0,0 0 0,0 0 0,1 2 0,5-2 14,8 2 6,8-2-12,11 2 2,12-1-4,14 4-4,11-3-2,7 4 1,8-2 0,2 2-1,-5-2 0,-8-2 3,-13-2-1,-18-2-2,-15 0 4,-11-6-1,-11-6 1,-3-2-4,-3-7 0,-2-2 2,-1-1-2,-4 4 0,-1 0-1,2 3 1,0 7-6,3 4 6,1 4-20,2 4 4,0 4-20,-1 7 31,-2 8 2,-1 13 3,-2 15 4,-1 7-4,-2 12 0,1 10-1,-4 10 3,-1 10-3,-2 9 1,-2 5 0,-2-1-1,3-5 1,1-6 0,2-12-1,2-9 6,1-16-9,4-12 4,-1-11 0,3-12 1,0-10-1,1-6 0,3-4 0,-2-2-14,2-2-24,-3 0-1,-1 4-111,-2-4-98</inkml:trace>
  <inkml:trace contextRef="#ctx0" brushRef="#br0" timeOffset="9543">5986 916 680,'0'-4'87,"0"-2"-67,2-3 15,-2-2-6,5 8-14,10 0-5,14 2-10,11-2 0,10 6-3,5 2-50,-3 8 11,-9-2-32,-11 5-60,-12 1-211</inkml:trace>
  <inkml:trace contextRef="#ctx0" brushRef="#br0" timeOffset="9767">5969 1107 560,'-6'20'69,"5"-6"-65,2-10 11,5-4 45,7 2-6,8-2-47,14 2 12,12 0-19,6 0 0,6 0-5,-2 2-6,-7 0-41,-6-2-5,-10-4-207</inkml:trace>
  <inkml:trace contextRef="#ctx0" brushRef="#br0" timeOffset="10195">6837 754 490,'-17'10'128,"6"-4"-67,2-6-50,8-4 65,1 4-35,0 0-26,1-2 18,-1 4-6,3-2 12,1-2-1,9 2-6,8-2 23,12 0-44,9 0-2,10-2 20,4 2-28,5 2 0,-3 0-1,-5 0 7,-8 4-12,-10-2 5,-11 0 0,-11 0-1,-8-2 1,-3 0-3,-2 0-7,-2 0-51,2 0 13,0 2-51,0 0-6,-1 0 14,-6 2-83</inkml:trace>
  <inkml:trace contextRef="#ctx0" brushRef="#br0" timeOffset="10610">8038 379 526,'9'-18'80,"-4"0"-12,-5-4-25,-4 0-21,-2 8 16,-4 0-33,-3 2-4,-6 4 4,-2 2-3,-3 6-3,-3 4 1,-1 6-2,1 8-4,-2 6 6,2 6 0,-1 8-1,2 8 2,0 10-1,5 4 0,1 8 0,8 3 2,6-5-2,9-6 0,5-4 3,6-6 0,6-8-1,5-7-2,2-5 3,3-8 4,3-4-7,4-4 0,0-4 2,-4-2-2,1-4-11,-10-2-14,-7 0-34,-7-2-5,-2-6-307</inkml:trace>
  <inkml:trace contextRef="#ctx0" brushRef="#br0" timeOffset="11057">8289 912 611,'0'0'99,"2"-4"-60,-4-2-19,2 5-20,0 6 2,0 9 1,0 10 0,2 15 15,-2 9-15,-2 10-1,1 6 5,-1 2-3,0 2-4,2-6 0,0-3 8,0-11-10,0-8 2,0-8 0,-2-8 0,2-8 0,0-6-14,0-4-16,0-6-20,-3-2-53</inkml:trace>
  <inkml:trace contextRef="#ctx0" brushRef="#br0" timeOffset="11484">8530 960 409,'-9'0'209,"5"-4"-131,2-1-4,4-5-36,2 2 1,10 1-25,2 1-3,12-2 20,6 2-22,10 2 7,6 0 10,139 7-26,-154-2 6,-3 1-6,-6 0 0,1 0 1,23 2-1,-10 0 0,-13-1-4,-9-3-7,-11 1-3,-5-5-44,-7 0-82,-10-6-4,-7-4-257</inkml:trace>
  <inkml:trace contextRef="#ctx0" brushRef="#br0" timeOffset="11760">8921 630 273,'-4'1'339,"1"2"-339,2-1 2,1 4-2,0 12 53,0 10-6,0 12-30,1 12 10,-1 8-14,2 8-13,-2 5 14,-2 1-14,1-2 0,-1-4 5,-3-5-2,2-9-4,-2-10 1,1-6-3,1-12-3,0-6-21,-1-4-27,2-8-13,1-8-123</inkml:trace>
  <inkml:trace contextRef="#ctx0" brushRef="#br0" timeOffset="12099">9300 672 621,'2'-14'82,"-1"0"-29,2-3-14,-2 7-15,1 6-22,2 3 0,8 1-2,5 8 0,8 2-1,5 4 2,2 4-4,-2 6 3,-5 0-4,-5 6-1,-7 6 4,-4 6 1,-11 4-1,-6 2 3,-7 2-3,-7-3 1,1-5 0,-3-6 0,4-6 0,5-8 0,3-6-2,6-6 7,2-4-5,2-2 0,2-4 0,0 0 7,0 0-7,2-2 0,8 2 3,9 0 6,7 0-9,10 0 0,5 0 0,1 0-2,-2 0 2,-3 0 0,-5 0 0,-7 0-2,-7 0-1,-5 0-19,-6-2-24,0 0-31,-2-2-128</inkml:trace>
  <inkml:trace contextRef="#ctx0" brushRef="#br0" timeOffset="12571">10143 778 124,'3'-18'426,"-3"2"-309,-2 0-70,-2 0-5,0 6-38,-2 4 1,-5 8-9,-6 6 4,-6 6 0,-4 10 0,-6 10 7,-2 4-11,5 6 4,5 4 0,1 4 2,8-3 0,5-1 0,6-4-2,7-4 9,5-6-9,8-2 0,5-4-7,10-4 4,8 0-39,9-3-71,6-9-242</inkml:trace>
  <inkml:trace contextRef="#ctx0" brushRef="#br0" timeOffset="12866">10376 1171 335,'2'-6'216,"0"0"-135,1-2 0,2-4-52,2 6-5,3-2-14,0 4-9,2 0 11,2 6-12,3 2 0,0 2 0,-2 4-1,0 2-3,-5 4 4,-3 4 0,-6 4-4,-2 6 4,-8 5 0,-5 2 0,-7 4 3,-2 1-5,-2 0 2,-2-4 0,4-4 0,1-8 0,7-4 0,3-10-1,6-4 8,4-4-7,2-2 0,0-2 0,4 0 11,9-2 0,12 4 14,12-2-10,8 0-13,8 2 22,1-2-23,-4 2-1,-3 0 10,-9 0-10,-8-2 0,-12 0 0,-9 0 9,-6-2-21,-5 2 2,-3-2-98,-7 0-42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1T03:29:53.46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0 218 180,'3'-11'36,"1"-4"22,-4-3-47,1-2 47,1 0-8,-1 2-7,1 0 2,-2 2-33,0 0 23,1 2 1,-1 0-23,2 0-5,0 4 9,-2 2 2,2 4-19,-2 2-6,-2 2-8,2 6 4,2 2 2,-1 10 7,2 6 1,3 10 0,-3 8 3,2 6 0,0 4 0,2 3-2,-1-1 0,1-2 0,2-4 0,-3-2-1,2-6 1,-3-6 1,2-6 1,-2-6-3,-1-6 1,-3-6 1,1-6 8,-1-1 5,-1-6 5,2-6-17,2-5-1,0-7-1,3-7-1,5-8 1,1-6-1,4-2 0,5-4 1,-2 0-1,0 4 0,-2 2 0,-1 6 1,-5 9-5,-4 7 1,-2 8-32,0 6-65,-2 6 42,3 2-17,4 8-44</inkml:trace>
  <inkml:trace contextRef="#ctx0" brushRef="#br0" timeOffset="570">454 365 244,'-5'10'127,"0"-4"-51,3-6-61,-1-4-6,3 4 45,0 0-54,2 2-3,-1 6 1,1 2 2,2 6 5,-1 4-3,-2 6 3,2 0-2,-3 4 4,0 0-4,0 0 0,-3-1 3,0-6 0,-2 34-6,3-51-10,2-1-38,-1 2-61,2-4-79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1:25.374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92 74 331,'-5'-2'32,"2"-4"33,-1 0-21,2-2 28,2 0-20,0 2-18,-1-2 8,2 0-20,-1 2 10,-1-2-7,1 4-13,0 0 14,-2 2-24,2 2-2,-1 0 0,1 2-12,1 2 9,2 8 2,8 8 1,4 10 2,8 10-2,9 6 0,3 8 0,4 2 4,-3 1-5,-1-1 1,-3 0 0,-3-4 0,-6-6 0,-5-6 0,-3-6 2,-3-6-1,-4-5-2,-2-5-1,-3-3-13,-2-1 14,1-2-20,-4-2-1,1 3 1,-2-1-23,-1-1-8,-1 2-54,0-1-46</inkml:trace>
  <inkml:trace contextRef="#ctx0" brushRef="#br0" timeOffset="490">32 519 327,'-12'2'99,"4"-4"26,1 0-94,4-4-19,1 4-2,2 4-10,0 0 0,3 2 0,3 6 12,2 4 20,7 4-13,5 2-3,6 2 7,6 2-19,4-2 8,2-1-12,-1-2 0,0-1 0,-4 0 0,-4-1 0,-3-3 3,-4-2-1,-4-1-4,-1 0 1,-4-4-26,-4 0 8,-3-3-42,-3-2-36,-3 0-84</inkml:trace>
  <inkml:trace contextRef="#ctx0" brushRef="#br0" timeOffset="828">777 425 429,'14'-12'94,"-3"0"-13,-3-2-52,-2 2 37,-2 7-38,0 1-28,-2 4 1,-2 0-4,0 3-2,-2 3 5,1 3 0,-3 8 0,-1 7 4,-5 8-3,-5 8-1,-5 6 9,-2 2-5,-3 2-4,-1 3 0,-2-6 2,2-2 2,-1-7-4,1-4 0,2-6 3,4-8-1,3-2-4,2-4 1,5-4-9,3-4-3,3 0-26,2 2-14,2-2-90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13.44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218 472 416,'0'-2'50,"-1"-2"-16,-1-2 12,-1-2-23,1 4 17,2 2-5,3-2-28,-3 2-1,2 2-6,-2-2 6,2 2 3,-2 0-3,0 0-6,-2 0 16,4 0-16,-4 0 1,2 0-1,0 0 2,3 0-3,2 0 1,7-2 0,6-4 19,11-4-19,4-4 6,5-4-6,0-4 8,-2 0-7,-9-1-1,-2 0 0,-8-4 4,-4-3-3,-6-4-1,-5 0 0,-9-2 1,-6 0-9,-13 2 8,-9 6 0,-8 6-4,-8 8 4,-2 10-4,2 14-3,2 9-4,5 12 6,4 7 5,5 10 0,7 4-4,6 0 4,7 4-1,10-1 0,7-5-5,8-4 1,3-4 5,9-6-4,3-8-4,5-8 6,3-12 0,2-8 0,1-12 2,-1-10-3,-3-6 3,-4-6 0,-1-4-2,-3-2 2,-2-2 0,-2-1-3,0 1 5,-3 6-4,-2 6 2,-3 8 0,-4 8-3,-5 6 3,-1 6-5,0 4 2,0 6 2,-2 8-1,0 10 2,-2 12 0,-3 12 4,-1 13-4,-3 13 2,-2 14-2,-3 8 7,0 8-3,1 1-4,0-7 0,1-12 3,2-9 0,2-15-2,1-10-1,2-12 4,0-10-4,2-8 0,1-8 0,2-6 1,-1-4 0,1-4-1,0-2 0,0-2-21,0 2-15,-2-2-215</inkml:trace>
  <inkml:trace contextRef="#ctx0" brushRef="#br0" timeOffset="946">920 670 610,'0'-6'76,"-2"-2"-47,-1-4-18,-1 6-4,4 6 15,0 0-22,3 2 0,1 2 4,8 0-1,5 3 1,6-4-3,8-1 4,4-4 0,-1 0-5,1 1-3,-3-4-1,-5 5-49,-4 2-25,-7 2-202</inkml:trace>
  <inkml:trace contextRef="#ctx0" brushRef="#br0" timeOffset="1209">911 989 564,'0'18'81,"3"-6"-73,-2-8-6,4-2 27,7 3 12,6-2-1,9 1-32,10 0-2,8-1-6,4-3 3,0 0-8,-1 0 5,-9 1-21,-5 3-14,-7 0-23,-13 2-90,-5-2-180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14.91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241 520 416,'29'-27'111,"-14"4"-15,-14 1-59,-7-1 0,-4 5-17,-2 4 16,1 0-24,-3 5-8,-3 2-2,0 7-2,-3 7-1,-3 4-2,-3 10 3,-1 9 0,0 8 0,2 8 0,4 8 1,7 10 0,4 4-2,5 2 0,7-1 1,6-5 4,8-6-4,4-6 0,8-8 1,0-8 3,2-10-8,2-5 3,-2-10-29,-2-7-5,2-8-55,-1-7-224</inkml:trace>
  <inkml:trace contextRef="#ctx0" brushRef="#br0" timeOffset="351">564 832 606,'-2'-1'81,"1"-2"-46,-2-3-34,-1 9 4,4 3-2,4 6 5,0 12 14,3 10-19,3 12 0,3 10 1,-1 6 1,0 2-8,-2 3 3,-2-5 0,-5-2 3,0-6-3,-4-8 0,-2-5-2,-3-8-5,-1-5-19,0-8-38,0-3-76</inkml:trace>
  <inkml:trace contextRef="#ctx0" brushRef="#br0" timeOffset="654">1012 947 204,'11'-4'435,"0"-4"-360,3-4-67,3-6 29,7 4-6,9 2-17,12-2 12,8 3-24,11 2-2,8 3 7,6 2-5,1 4-4,-3 1 0,-10 2-21,-12 1 9,-16 0-37,-14-1 4,-18-4-55,-12-1-219</inkml:trace>
  <inkml:trace contextRef="#ctx0" brushRef="#br0" timeOffset="892">1527 526 378,'4'-6'236,"-2"0"-187,0 2-46,1 4-3,0 10 13,3 10 4,0 16 15,1 18-20,-6 18-2,-2 12 2,-6 11-6,-1 1-7,-4-4 1,0-5 0,4-9 2,0-12-2,2-10 0,3-8-2,3-12-25,3-6-11,1-5-30,4-10-124</inkml:trace>
  <inkml:trace contextRef="#ctx0" brushRef="#br0" timeOffset="1543">2474 97 240,'13'-22'234,"-3"1"-128,-1 3-33,-6 2-52,-1 6 23,0 4-28,-1 4-12,-1 0-8,-1 6 4,-1 5 0,-3 13-1,-7 14 12,-7 20-8,-7 14 4,-7 20-5,-5 21 9,0 17-8,0 8-3,3 5 0,5-7 5,8-14-6,10-21 1,7-17 0,10-16-2,5-16 2,5-16 0,4-12-1,5-10 3,7-14-7,0-10 5,3-12-15,-2-10 13,-5-12-11,-9-6 4,-10-4 7,-9-1-2,-11 5 0,-10 10 4,-8 8-8,-3 8 5,-2 12-31,3 8-10,6 8-25,9 8-90,3 2-28</inkml:trace>
  <inkml:trace contextRef="#ctx0" brushRef="#br0" timeOffset="2042">2878 470 445,'-3'-31'103,"-7"12"-38,-5 2-47,-5 13-6,-1 8 19,-2 13-21,-7 9-8,0 16 15,-1 14-7,0 10-3,3 10-7,8 5 10,6-3-12,10-6 2,4-2 0,8-10 0,4-5 0,6-14-18,5-9-8,7-14-73,9-14-54</inkml:trace>
  <inkml:trace contextRef="#ctx0" brushRef="#br0" timeOffset="2264">3095 774 497,'9'-22'96,"0"0"-29,-3 1-52,2 0-4,33-11 24,-30 34-35,2-2 5,-1 6-1,0 0-4,11 6 0,-5 8-2,-6 8 0,-6 10 0,-12 8 2,-9 11 0,-9 5 0,-5 6 0,-1 0 0,-1 1 0,4-10 2,2-4-6,8-13 4,1-12 0,8-10 2,3-10-2,3-4 0,2-4-1,5-2 8,5-2-7,10-4 0,14 0 1,14-4 4,18 0-5,9 2 3,10 2-7,5 0 10,1 2-9,-5 2 3,-7 0 0,-13 2-2,-12 2 2,-18-2 0,-19 0-2,-8-2-4,-8 0 2,-4 0-57,-5 4-142</inkml:trace>
  <inkml:trace contextRef="#ctx0" brushRef="#br0" timeOffset="15067">4307 836 552,'-8'0'60,"3"-1"-33,-1-6 1,2 1 1,2 6-7,0 5-8,2-1-14,0 0 1,0 0-1,2 0 0,3 2 8,3 4 15,9-1-15,4 2 6,8 1-5,10-4-8,7-2 14,8-2-12,8-4-3,0-2 1,-1-4 1,-4 0-2,-7 0 0,-13-2 0,-10 2 1,-12-1-1,-7 4-10,-6-5-32,-7 1-44,-7-2-92</inkml:trace>
  <inkml:trace contextRef="#ctx0" brushRef="#br0" timeOffset="15389">4544 393 485,'-10'-5'124,"4"1"-121,1 1 0,1 14 40,1 17-5,1 18 1,0 22-20,1 20-8,1 12 12,1 9-23,1 3 1,0-2-1,0-3-6,-1-11 4,-4-6-59,-11-14-64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12.08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69 0 332,'0'7'115,"0"-6"-63,-2 2-34,2-3 55,0 0-32,2 4-18,4 2 26,2 8-42,9 4 19,7 12-14,4 8-6,4 10 15,5 6-14,1 6 7,3 0-3,1 1-3,4-3 10,1-6-18,-2-4 5,-5-8-5,-7-10 1,-10-8-1,-9-12 0,-9-4-4,-2-6 0,-6-4-28,-5 1-81,-7-2-48</inkml:trace>
  <inkml:trace contextRef="#ctx0" brushRef="#br0" timeOffset="406">27 518 538,'-17'-2'107,"7"-6"-87,8-2 0,8 6 12,8 2-29,11 6 8,12 2-11,7 6 0,6 6 13,0 2-10,0 4 1,1 2-4,-5-2 6,-6-4-10,-5-2 4,-8-6-13,-10-2 0,-7-6-23,-6 1-15,-1-4-92</inkml:trace>
  <inkml:trace contextRef="#ctx0" brushRef="#br0" timeOffset="579">822 257 533,'10'-16'114,"-1"0"-37,-6 2-69,-2 0 19,-1 10-27,0 6 0,-1 8 4,-4 12 2,-7 12-4,-6 12-2,-8 11 13,-1 7-10,-7 4-3,2-2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07.15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450 245 337,'13'-15'98,"-3"-3"-32,-3 0 10,-4 0 16,-1 2-64,-2 2 8,-2 2 3,2 2-11,-2 2 5,1 2-3,-1 2-6,2 2-6,0 0-16,0 2-4,-2 0 1,2 0-12,-6 4 10,-13 10 0,-13 10 3,-11 12-4,-10 18 8,-8 16-6,0 12 2,5 9 0,10 3-4,4-2 4,13-1 0,11-7 0,10-6 3,8-6-7,10-6 4,4-7 0,8-11-1,5-8 1,5-8 0,3-6 0,1-8 0,3-6-1,0-6 1,-4-2-5,-2-4-5,-3-2 10,-6 0-22,-6 0-2,-6 0-17,-4 2-4,-3 0-23,-3 0-51,-1 2-35</inkml:trace>
  <inkml:trace contextRef="#ctx0" brushRef="#br0" timeOffset="723">681 876 354,'-1'-2'110,"-2"0"5,1-2-37,-2-4-19,4 6-15,-1 0-35,1 2-2,0 2-7,0-2 3,0 2 9,0-2-10,0 2 1,4 0 7,3 2 11,11 0 0,6 2-17,12 0-1,5-2 7,2 0-10,-1 0 0,-3-2 1,-7 0 3,-7 0-5,-8 0 1,-7-2-4,-6 2-2,-4-2-6,0 2-13,-1 0-10,1-2-61,0-4-62</inkml:trace>
  <inkml:trace contextRef="#ctx0" brushRef="#br0" timeOffset="1058">1240 461 494,'7'-16'96,"1"0"-78,7-6 20,3 4-11,7 6-7,7-2-10,3 4-8,2 3-4,0 6 2,-2 1 0,-7 1 0,-5 6 0,15 21 0,-38-24-6,0 4 7,-2 4-4,-3 0 3,-5 14 0,-4 6 0,-6 0 0,-3 0 0,-2-4 0,5-2 2,1-6-4,8-6 2,2-3 0,6-2-4,2-3 4,1 1 0,1-2-1,2 1 8,3 4-9,1 1 2,3 0 0,4 4 7,0 1-5,-1 0-2,0-1 0,-3 2 7,-5 1-7,-5 0 0,-7 0 1,-11 2 9,-4 2-10,-4-4 0,-3 2-1,1-4 6,7-2-14,3-6-3,7 0-72,4-4-82,12-8-139</inkml:trace>
  <inkml:trace contextRef="#ctx0" brushRef="#br0" timeOffset="1524">1716 790 487,'20'-6'99,"-5"-2"-26,-5-3-52,-5 4 11,0 1-16,-2 4-14,-1 2-2,-2 8 0,0 4 9,-5 8-7,-5 10 2,-7 12-3,-8 8 14,-5 4-14,-5 7-1,-3-2 0,0-2 9,-3-5-16,5-8 7,2-8-28,6-6-3,3-8-46,6-4-160</inkml:trace>
  <inkml:trace contextRef="#ctx0" brushRef="#br0" timeOffset="2754">2124 368 339,'-17'-5'138,"5"-4"-78,4-2 36,5-1-45,0 2-26,3-1 15,0 4-22,4-4-14,3 1 6,8 0-10,5 1 0,5 0-1,4 3 3,-1 4-7,-1 4 5,-6 6-2,-2 6-2,-7 11 3,-8 7 1,-8 12 0,-10 8 2,-9 8-6,-7 2 4,-3-4 0,-1-4 1,4-9-1,7-9 0,4-10-1,6-8 4,5-8-6,4-4 3,4-4 0,0 0-4,2-2 5,6-2-1,10 0 0,13 0 6,9-4-8,8 0 2,2-2 0,1 0 2,-6 0-2,-2 0-16,-7-2-30,-4 0-53,-5-7-201</inkml:trace>
  <inkml:trace contextRef="#ctx0" brushRef="#br0" timeOffset="3300">2724 0 602,'0'4'72,"2"-4"-68,1-2 2,0 6 6,7 10 8,4 8-8,4 10-9,6 12 13,-3 10-15,-1 12 3,-6 10 11,-4 9-11,-10 1-3,-6-2-1,-7-4 4,-14-8 0,-6-5-4,-12-3 0,-9-8-6,-6-6 2,-1-6-22,-5-8-25,8-10-58,3-5-164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22.04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65 279 606,'-19'-6'48,"1"-2"-6,1-6-38,7 7-2,7 6 2,1 1-4,4 4 0,6 2 0,7 3 1,12 4 12,13 1-9,12-4 7,8-2 7,10-8-18,7-2 4,3-6-4,-1-2 4,-6 0-1,-9 0-3,-16 1 0,-11 2 6,-14 0-4,-8-2 0,-6-9-2,-6-5 3,-5-3-1,-1-10-2,-5 3 0,-3 0-1,-10-29 4,19 58-6,2 4 3,0 0-3,0 0-4,0 0-2,0 8 6,2 8 0,-4 18 3,1 20-1,-4 19 0,0 13 1,-6 12 1,1 4-1,2 1 0,-1-1 1,2-4-1,0-10 0,4-10-1,1-11 3,-1-13-3,3-10 1,-2-10 0,2-6-1,0-8-1,0-6-29,-2-4-5,-1 0-7,0 0-113,-1-2-117</inkml:trace>
  <inkml:trace contextRef="#ctx0" brushRef="#br0" timeOffset="620">1251 474 656,'-5'-9'60,"0"1"-26,-2-4-32,4 6 10,2 6 2,2 0-8,2 0-4,6 0-2,6 2 1,10-2 3,8 0-3,5 0-2,1 0-21,-5-2-35,-6 6-10,-10 2-213</inkml:trace>
  <inkml:trace contextRef="#ctx0" brushRef="#br0" timeOffset="855">1234 830 530,'-1'32'85,"1"-8"-81,1-10 4,1-7 55,3 0-18,5 0-14,7-2-16,11-3-15,10-2 17,13-3-17,2-4 1,1 1-4,-8 1-22,-9 1-23,-10-1-23,-6 5-148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23.52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41 590 637,'-11'2'88,"-1"-4"-28,2-6-36,2 2 3,4 6-12,6 2-7,2 0 3,3-2-10,10 0 25,11 0-14,7-2-12,5 2 10,3-2-10,-2 0 0,-2 2 0,-2 2 7,-3-2-11,-8 2 4,-3-2-14,-6 2 3,-7-2-10,-5 2-10,-3-2-13,-2 2-37,2 0-5,-2 0-150</inkml:trace>
  <inkml:trace contextRef="#ctx0" brushRef="#br0" timeOffset="306">899 223 531,'11'-26'79,"-4"-2"-34,-7 0 14,-3 2-34,-2 8-1,0 4 6,1 4-27,-1 2 5,2 6-8,-4 6-1,-4 8-2,-4 6 3,-7 10 0,-6 10 0,-1 6 9,3 6-1,-2 4-8,5 4 3,5 0 0,4 3-3,10-1 0,5-2 0,9-4 1,8-6-5,9-9 4,7-9-16,6-9 0,10-10-26,5-10-26,9-6-97</inkml:trace>
  <inkml:trace contextRef="#ctx0" brushRef="#br0" timeOffset="636">1344 492 650,'1'-7'87,"-1"2"-29,-3-5-29,-1 2 27,3 4-37,1 6-14,1 0-10,1 6 6,2 10-1,0 8 0,2 12 7,0 10-8,-2 4 1,-3 6 0,-1 1 4,-4 0-4,0 0 0,-3-5 0,2-4 4,0-4-14,3-8 4,2-5-46,0-8 13,2-6-26,3-4 2,0-5-94,5-10-141</inkml:trace>
  <inkml:trace contextRef="#ctx0" brushRef="#br0" timeOffset="1025">1812 552 329,'-6'6'405,"-1"-2"-357,3-6-11,-2-6-18,6 6 27,0 4 13,7-2-50,12-2 23,13-4-6,14-4-12,12-2-12,7-2-2,-3 0 0,-3 2 0,-12 2 0,-7 1-13,-10 6-7,-8 1-44,-10 0 23,-6 0-27,-5 0-8,-2-1-42,-7 2-365</inkml:trace>
  <inkml:trace contextRef="#ctx0" brushRef="#br0" timeOffset="1267">2179 183 178,'-8'-6'450,"1"0"-381,0 0-42,0 0-23,6 6 10,-1 8 4,4 10 17,-2 14 8,1 14-22,-1 18-14,2 11 18,0 5-19,-1-2-1,-1 0-5,2-10 9,0-5-8,-2-12-1,-2-8 0,2-11 4,-3-6-4,1-4-22,-1-4-32,-1 2-44,1-2 5,3-6-358</inkml:trace>
  <inkml:trace contextRef="#ctx0" brushRef="#br0" timeOffset="1852">2750 171 489,'-10'-4'86,"0"-4"6,2-4-42,5 4-10,0 4 4,3 0-29,0 2-12,1 0-3,9 0 3,6-2-3,8 0 0,6 2 0,3 4-1,-1 0 1,-2 10 0,-5 4-1,-3 10 3,-8 8-4,-11 10 2,-13 10 0,-12 13 2,-10-1-2,-8 4 0,-3-4 0,1-8 1,4-12-4,6-8 3,10-14 0,7-8 0,7-7 0,4-5 0,4-3-1,4-1-2,6-4 2,9 0 1,10-6 0,11-2 2,9-2-2,4 0 0,4 0-2,3 0-24,-1 0 11,-1 2-41,-3 0-9,-1 2-86,-6-8-89</inkml:trace>
  <inkml:trace contextRef="#ctx0" brushRef="#br0" timeOffset="2288">3608 97 224,'3'-37'215,"-6"11"-139,-7 7-33,-2 6-14,-7 13 16,-2 14-2,-6 12-18,-4 13-13,-3 13 16,4 6-17,4 6-4,5-2 12,9 2-19,4-5 1,8-1-1,3-4 2,9-4 0,3-8-2,8-10-4,9-11 2,8-14-33,11-9 12,7-10-45,5-8-97,-1-10-31</inkml:trace>
  <inkml:trace contextRef="#ctx0" brushRef="#br0" timeOffset="2508">3897 430 336,'10'-35'130,"-4"7"-13,0 5-44,1 1-39,3 1-2,6 5 7,3 2-30,4 2-2,2 4-7,2 2 6,1 6-5,-1 2-1,-2 6 0,-5 4-2,-4 4 4,-4 6-2,-7 6 0,-10 8 0,-10 8 3,-10 6-3,-5 1 0,-3 1 0,1-4 4,3-10-8,7-6 4,8-8 0,4-8-1,4-6 1,5-6 0,1-2 9,1-2-4,5-2 5,7 1 34,8-6-35,13-1 14,13 1-15,10-6-2,8 5-1,3 2-2,1 0-3,-2 6 0,-9 0 0,-8 0-10,-11 2 7,-14-2-17,-11 0 17,-7 0-28,-7 0-25,-7-2-76,-6 2-213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33.973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1403 1312 444,'5'-12'112,"-5"0"-37,-2 0-16,0 3-29,2 8-20,0 1-10,2 0 3,0 4-5,3 4 4,-1 4-2,5 8 21,-2 6-10,-1 8 2,-1 6 8,-3 10-18,-4 9 24,-1 9-27,-5 8 3,-1 4 4,-2 4-6,-1 6 0,0-5-1,1-7 0,1-8-1,3-12 1,0-14 0,4-12-2,1-10-2,-1-8-18,3-6-12,0-3-21,-2-4 17,2-1-86,2-6-293</inkml:trace>
  <inkml:trace contextRef="#ctx0" brushRef="#br0" timeOffset="388">1837 1292 456,'17'-28'121,"-7"8"-39,-5 2-57,-3 5-6,-4 9-19,2 12 0,-5 15 26,-4 15-15,-2 18-1,-4 20-8,-2 16 2,-2 7 13,1 3-15,3 4 1,2 2 2,-1-1-4,9-7-1,5-10 0,4-16 1,4-17 3,6-15-4,0-14 0,3-8 6,4-8-5,3-12 2,3-10-3,1-8 1,1-12 2,-4-10-3,-6-7-2,-9-3-1,-10-4-2,-10 6 4,-11 6-3,-10 10-5,-11 10 5,-6 14-4,-4 10-10,4 10 2,7 8-28,7 6-16,13 6-118,9-4-94</inkml:trace>
  <inkml:trace contextRef="#ctx0" brushRef="#br0" timeOffset="898">2330 1789 592,'14'-10'118,"-4"-2"-59,-7-4-19,0 2-8,4 4 0,3 0-27,5 0 2,5 0-2,7 4-5,1 2 0,4 4-2,-2 0-31,-1 4-6,-9 4-27,-4 0-16,-9 6-117</inkml:trace>
  <inkml:trace contextRef="#ctx0" brushRef="#br0" timeOffset="1127">2327 2002 532,'-7'18'86,"3"-6"-66,6-10 15,3-2 35,5 0-15,7-2-36,8-2-10,5 0-9,9-3 2,1 0-10,-2 3-2,-4-3-52,-9 6-12,-9 1-226</inkml:trace>
  <inkml:trace contextRef="#ctx0" brushRef="#br0" timeOffset="33482">758 2 161,'-4'0'31,"-1"0"16,0 2-11,2-2 4,-2-2-12,2 2 8,0 0 10,2-1-8,-1 1 10,2 0-19,0-3-12,0 3-7,-1 0-4,-2 0-7,-3 4 1,-5 2 0,-4 5 0,-4 3 0,-1 4 0,-2 1-1,-1 6 6,-2 3 5,0 0-8,-3 2-2,1 0 13,0 2-5,0 4 5,1 4 0,-1 4-12,-1 10 17,-1 3-17,1 7 1,-3 4 15,3 4-15,-60 163 9,73-185-4,1 0-6,1 0 13,-2 2-11,-10 50 0,0 3 8,3-1-9,2 3-2,6-1 0,4-2 8,7-2-6,6 2-2,7 3 2,7-5 2,7 5-4,3-3 0,4-4-2,1 0 8,3-2-7,2-3 1,1-5 0,4-10-1,0-10 2,0-7-1,-4-8 0,-1-4 4,-4-3-7,-3-6 3,-1-2 0,-6-2 0,-2-1 0,-3-5 0,-4-1-1,-2-3 8,-2 0-10,2-2 3,-1-3 0,-1-1 1,2-4-1,-2-4 0,-3-2 0,-2-4 5,-1-4-5,-3-4 5,-2 2 6,1-2 13,0-2-16,0 2-2,0-2-6,0 0 2,0-4-9,0-2-3,0-4-32,-2-2-3,0-2-66,0 2-218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0:36.56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297 1047 440,'3'-20'124,"-5"-2"-39,-3 1-26,-2 3-11,2 4-25,2 6 16,-2 0-13,3 6-14,0 0-12,1 2 2,-1 4-4,-8 8 2,-7 14 0,-6 12 1,-7 15-1,-4 9 0,1 6-1,3 4 7,3 5-8,2 3 2,7-1 0,4 0-2,9-9 2,9-6 0,4-11-2,8-12 0,3-9-1,5-9 3,4-13 0,4-7 0,3-10 0,2-9 0,1-11-3,-1-9-11,-2-8 12,-2-14-19,-4-14-10,-4-10 7,-4-10-16,-5-3 27,-11 5 6,-9 12 11,-13 10-6,-7 15 2,-8 12 0,-3 12 3,3 9-3,2 8 0,7 8-2,4 10-27,4 10-43,5 6-105,5 4-115</inkml:trace>
  <inkml:trace contextRef="#ctx0" brushRef="#br0" timeOffset="618">1097 858 392,'17'-22'90,"-11"2"-14,-8-4-19,-8 4-11,-1 1-28,-6 6 19,-1 3-37,-4 6 3,2 8-2,-2 4 0,2 7-1,-3 10 0,-1 7 9,-4 8-9,-4 8 0,0 5 2,2 2 6,5 4-7,5 1 0,8-2-1,9 0 7,9-2-8,13-8 1,10-9 0,7-10-2,13-12 2,6-12-3,5-10-3,2-5-40,0-8-8,-6-3-163</inkml:trace>
  <inkml:trace contextRef="#ctx0" brushRef="#br0" timeOffset="932">1539 1143 600,'4'0'91,"-6"-2"-56,0-4-34,1 8 3,-1 8 33,2 12-31,-2 8 16,2 12-20,-1 10 0,-1 8 12,-1 13-13,1 3 1,-1 2-2,1-6 7,2-8-7,0-15 0,2-13 1,-1-10-3,1-11 2,-2-8-7,2-3 6,-2-6-38,3-7-40,4-5-138</inkml:trace>
  <inkml:trace contextRef="#ctx0" brushRef="#br0" timeOffset="1350">1899 1347 588,'-9'6'104,"3"-4"-52,1-6-35,3-2 39,1 5 8,2-2-48,6-1 26,6-2-17,7 1-14,10-4 7,10 1-13,7 0-1,3 2-4,5-2 13,2 0-17,-1 2 4,-8 0 0,-3 0-3,-11 0 3,-8 0-15,-11 2 8,-5 2-32,-6 0 16,-4 0-78,-4-2 8,-1 2-40,-6-2-239</inkml:trace>
  <inkml:trace contextRef="#ctx0" brushRef="#br0" timeOffset="1653">2221 1047 143,'-7'-13'412,"1"3"-296,1-2-59,2 5-21,-1 3-13,4 4-14,0 5-4,2 13 24,0 14-13,-2 17 6,1 11-20,-2 12 2,-1 10-4,-3 2 11,-2-2-14,2-3 3,-1-11-2,2-14-5,2-14-20,2-11-35,2-11-8,-1-7-95</inkml:trace>
  <inkml:trace contextRef="#ctx0" brushRef="#br0" timeOffset="2371">3147 1197 373,'7'-20'72,"-1"-4"-1,1-6-24,2-6 0,-1-4-5,0-5-37,0-6 19,-2-6-24,-5-5 2,-2-2 6,-8 2-6,-8 4 4,-6 5-6,-9 15 7,-6 12-11,-2 14 4,-2 12 0,0 16-2,2 12 3,2 10-1,3 9 0,6 0-1,11 0 1,9-1 0,11-4 0,10-4 0,11-2 0,11-2 0,6-6-3,3-2 7,5-2-7,0 2 3,-3 1 0,-3 5 3,-6 4-1,-7 0-2,-6 4 0,-10 0 4,-4 2-5,-9 0 1,-7 1 0,-8 1 1,-4-4 1,-5-2-2,-5-4 0,-3-6 4,0-8-4,-3-8 1,2-8-1,1-8 5,4-8-3,3-10 18,5-6-12,6-12-1,11-10-7,11-9 0,11-7 0,9-4-1,9-2 2,3 4-1,0 8 0,2 9-21,-5 13 19,-4 10-31,-6 10-32,-4 12-118</inkml:trace>
  <inkml:trace contextRef="#ctx0" brushRef="#br0" timeOffset="2994">3699 738 405,'25'-30'101,"-7"-1"-10,-2-1-47,-5-1 10,-6 6-21,-9 5-21,-4 6-8,-10 8-4,-11 12 0,-9 12 0,-11 15 1,-4 10 7,-1 13-8,4 7 1,9 3 2,9 0 0,8 0-3,12-1 0,9-5 3,10-4-3,8-8 0,10-8-14,12-10-15,11-12-25,7-6-73,6-12-142</inkml:trace>
  <inkml:trace contextRef="#ctx0" brushRef="#br0" timeOffset="3352">3859 1089 428,'2'-12'127,"-1"0"-37,2-2-40,3-3 5,0 3-25,8 3-22,5-1-8,7 2 3,4 3-2,4 3-1,-3 6 0,-3 3-3,-2 4 2,-8 8 0,-7 7 0,-7 10 1,-12 12 2,-14 6-2,-13 8-3,-12 4 3,-3 0-11,-2-1 10,9-8-6,6-6 7,12-15-1,10-10 1,8-12 0,4-8 3,8-6-1,6-6 13,11-4-8,11-6-1,15-4 10,5 0-8,7 0-2,5 1 10,2 7-14,-3 5-2,-6 5 0,-5 2 3,-9-1-5,-14 3 2,-10 3 0,-8-3-3,-9 2-10,-5 0-26,2 0-16,-1-1-48,-3 3-140</inkml:trace>
  <inkml:trace contextRef="#ctx0" brushRef="#br0" timeOffset="5620">4451 762 389,'-12'6'105,"2"-4"-8,1-6-5,1 2-50,5 0-5,-1 2 2,2-2-33,1 2 28,1 0-7,0 0-3,0 0 8,0 0-26,1 0-4,1 0 1,6 2 5,13 0 6,6 0-14,11 2 0,7-2 3,2 2-3,3 0 0,-2 0-2,0-2 8,-3 2-14,-7-2 8,-7-2-18,-9 0 7,-6 0-22,-9 0 3,0-4 3,-4-4-97,1-4 23,-2-8-336</inkml:trace>
  <inkml:trace contextRef="#ctx0" brushRef="#br0" timeOffset="5950">4801 399 413,'-3'-8'140,"1"2"-63,1-4-57,1 0 34,0 4-17,3 6-30,5 0 9,9 6-10,7 6-3,9 8-3,9 8 7,1 8-7,-1 8 0,-4 8 0,-6 7 3,-9 1-2,-11 6-1,-14 2 0,-12-2 10,-18-4-13,-10-2 3,-8-7-4,-2-9-1,2-8-17,10-8-10,11-12-17,11-4-110</inkml:trace>
  <inkml:trace contextRef="#ctx0" brushRef="#br0" timeOffset="6356">5741 369 319,'14'-32'55,"-2"-3"34,0 2 6,-2-2-3,-3 3-46,-2 2 15,-3 4-41,-4 4-7,-2 8 6,-4 4-19,-4 10 0,-8 12-6,-7 12 12,-7 12-9,-4 18 3,0 15 0,3 7 0,8 6 0,6 2 0,8-4 0,7-3 5,10-13-10,5-6 5,11-14-3,9-10-1,8-12-40,6-10-32,9-12-227</inkml:trace>
  <inkml:trace contextRef="#ctx0" brushRef="#br0" timeOffset="6656">5946 706 339,'5'6'230,"2"-2"-161,3-4-58,3-4 22,4 4-29,2 2 17,0 6-21,0 2 3,-2 6 3,-4 8-6,-6 6 1,-7 4-1,-10 8 7,-9 2-9,-6 3 2,-3-4 0,1 0 0,3-9 0,6-6 0,7-8-2,2-8 8,5-4-9,4-4 3,0-4 0,7-2 14,5-2 0,7-4-6,7-2-7,11-2 9,5 0-1,1 0-9,2 0 0,-1 1 4,-8 3-4,-7 3 0,-9-1 0,-10 3-10,-5-1-8,-5 1-67,-5-1-177</inkml:trace>
  <inkml:trace contextRef="#ctx0" brushRef="#br0" timeOffset="7121">6541 463 555,'0'-4'132,"2"-4"-72,-1-2-25,1 4 12,3 0-38,5 2-7,7 0-2,6 0 11,6 2-18,1 0 7,2 4-15,-4 0-2,-1 2-43,-4 4-9,-3 2-140</inkml:trace>
  <inkml:trace contextRef="#ctx0" brushRef="#br0" timeOffset="7333">6469 730 539,'-10'26'103,"7"-8"-55,3-10-3,5-8 38,6-2-34,8 0-27,7-4-10,10 0-11,3 0-2,2 2-16,-6 1-48,-8 2-1,-9 2-88</inkml:trace>
  <inkml:trace contextRef="#ctx0" brushRef="#br0" timeOffset="8576">7383 269 231,'0'-3'63,"0"2"-29,0-2-3,-1 1-3,1 1 20,-2 1 12,2-3-15,-1 3 5,1 0 4,0-1-21,0 1-6,0-3-6,0 3-8,0 0 20,-3 0-18,3 0-3,-1 0 2,-1-1-11,1 1-1,1 0-2,-2 0 3,0-3 2,0 2-5,1-2 0,-3 0 2,1-4-2,-1 2 0,1-4 0,3-5-1,2-4-6,6-8 7,4-4 0,7-2-1,5 0-2,7 4 3,0 4-2,3 12 0,2 6-6,1 12 8,0 6-10,-1 10 9,-5 10-11,-9 8 4,-14 12 4,-13 8 4,-18 13 1,-16 5-1,-7 0 0,-8 0-3,2-2 4,3-9-1,10-9 0,3-6 1,10-8-3,6-6 2,8-10 0,4-4-4,8-4 6,3-5-2,5-4 0,8-4 3,8-4 15,11-5-15,9-3 3,11-4 6,4-5-11,3-2 12,3 0-2,-4 0-9,-2 2 15,-7 2-17,-6 4 0,-12 4 0,-9 0-2,-10 2-9,-6 2-12,-9 2-28,-7 6 51,-12 8-104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22-01-10T06:02:15.36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256 537 242,'-5'0'164,"0"-2"-122,0-2-7,0-1 39,2-2-33,3 5 10,-2 0-18,2 0-27,-2 1-4,2-2-2,4-1 4,6-2-5,9-3 1,10-2 0,7-1 0,6 2 0,2 6 0,-6 4-2,-1 4 2,-7 8-3,-4 6 3,-13 12 0,-10 8 1,-15 10-1,-14 13 0,-16 7-1,-15 8-6,-8 3-2,-7-6 9,0-8 0,6-13 2,10-14 0,15-14-2,12-8 0,14-10 2,8-2-2,9-6 0,9-4 0,13-4 5,11-2-3,13-2 0,11 0-2,1 4 2,2 2-3,-4 2 1,1 2 0,-2 2 1,-2 4 2,0 0-6,-2 2 0,-2 2-27,-6-2-67,-7-4-134</inkml:trace>
  <inkml:trace contextRef="#ctx0" brushRef="#br0" timeOffset="601">1306 594 474,'14'-10'96,"-3"-1"-39,-7 4-43,-2 3-9,-4 5-5,-4 9 0,-10 11 21,-5 7-13,-13 14-5,-7 12 10,-4 6-10,0 4-1,0 2-2,1-1 4,6-10-3,3-2 2,1-13-3,6-6 0,1-6-23,6-10-30,-2-6-98,8-10-148</inkml:trace>
  <inkml:trace contextRef="#ctx0" brushRef="#br0" timeOffset="762">937 704 531,'7'-6'107,"-3"-2"-104,-3 2-3,1 2 6,5 10 24,3 6 8,7 10-19,9 8-3,6 12 1,8 4-15,4 10 4,1 1-6,-2-2 3,0 2-1,-4-1 0,-2-6-2,-7-6 0,-7-8-11,-7-5-25,-6-9-21,-9-7-30,-6-5-117</inkml:trace>
  <inkml:trace contextRef="#ctx0" brushRef="#br0" timeOffset="1056">1586 1003 516,'2'0'130,"-2"-2"-93,0-4-15,0 2 26,0 1-27,3 6-18,5-3 22,10 5-20,6 2-2,10-1 4,1 2-2,-2 0-10,-6-2 4,-7-2-8,-7-2 8,-6 0-25,-4-2-35,-4 0-168</inkml:trace>
  <inkml:trace contextRef="#ctx0" brushRef="#br0" timeOffset="1344">2114 640 490,'-11'-16'96,"2"0"-46,6 0-20,4 5-2,6 2-21,8 0-5,7 1 8,8 2-6,5 2-4,5 0 0,2 0 0,2 4 6,-5 0-6,-2 3 0,-5 1-4,-10 1 5,-9 5-2,-6 3 1,-14 5 0,-8 8 1,-6 4-1,-11 4 0,-2 4 1,3 0 3,2-2-8,4-4 4,7-4 0,6-8-3,3-5 3,6-4 0,5-3 3,3 2 3,3 2-6,5 2 1,4 4 2,5 7 13,4 3-16,1 5 1,2 8-3,-6 3 9,-4 0-9,-7 2 2,-12-2 0,-14-4 6,-13-4-5,-13-3 0,-12-9-1,-6-6 3,-3-10-10,6-4 3,10-8-11,14-6 1,14-4-74,19-8-211</inkml:trace>
  <inkml:trace contextRef="#ctx0" brushRef="#br0" timeOffset="1925">2744 928 509,'0'0'118,"0"-4"-82,0 0 30,0 0-15,0 3-7,5-6-24,7 0-7,8-6-2,12-1-11,8-2 4,8 2 0,4 2-4,1 2 0,-1 4-1,-1 2-6,-5 2 3,-5 0-26,-8 2-20,-7 0 24,-9 0-21,-5-2-1,-11 2-151</inkml:trace>
  <inkml:trace contextRef="#ctx0" brushRef="#br0" timeOffset="2193">3070 610 545,'-9'2'120,"5"-2"-120,2 0 19,2 4-9,0 10 25,2 12-13,1 14 5,0 16-21,1 12-2,-1 8-4,0 2 9,1-6-12,-6-5 3,-3-13-7,-5-4-3,-6-8-51,-10-2-87</inkml:trace>
  <inkml:trace contextRef="#ctx0" brushRef="#br0" timeOffset="2500">3468 335 422,'8'-14'152,"-2"-4"-86,1 2 0,-4 0-17,1 5-15,-2 6 1,-1 5-31,-1 0-4,0 2 0,0 1-7,2 12 5,-4 7 2,-1 12 0,-2 10 0,-4 14 0,-2 4 0,-2 6 0,1 0 5,3 3-10,8-5 5,4-4 0,5-8 4,10-10-4,6-9 1,14-11-1,10-12 7,17-8-10,11-11 3,11-8-3,0-6-4,-3-5-18,-14-2-19,-15 0-8,-21 2-134</inkml:trace>
  <inkml:trace contextRef="#ctx0" brushRef="#br0" timeOffset="2856">3839 594 449,'-7'-4'174,"0"-1"-112,4 0-58,1-3 18,2 8-17,0 5 2,0 12 31,0 11-27,-1 18-1,-3 18-10,-1 12 6,1 6-3,-3 2-3,0-3 0,0-9-2,-3-6 2,-1-6-30,-9-5-47,-6-7-281</inkml:trace>
  <inkml:trace contextRef="#ctx0" brushRef="#br0" timeOffset="4595">4415 567 355,'10'-18'142,"-1"2"-68,-3-2-14,-1 2 22,-2 4-52,1 4 15,-4 4-39,2 2 5,-2 2-21,0 2 10,-2 2 0,-2 8-1,-4 9 1,-7 7 0,-7 9 0,-4 6 5,-4 3-7,-4-2 2,3 0 0,0-2-2,3-2 2,4-6-17,3-3-12,4-9-35,2-4 1,0-7-129</inkml:trace>
  <inkml:trace contextRef="#ctx0" brushRef="#br0" timeOffset="4879">4179 537 488,'9'-14'123,"-4"0"-85,1 2-8,1 2-11,-2 8 1,4 4-3,4 5-3,2 8-5,5 7-6,5 6 10,4 8-12,-1 7-1,2 1 0,0 2 0,0-2 0,0-2-2,-6-4-20,-4-3-55,-7-7-80</inkml:trace>
  <inkml:trace contextRef="#ctx0" brushRef="#br0" timeOffset="5293">4743 585 109,'-6'-4'243,"2"0"-169,1-1-42,-1-1 54,2 2-33,2 1-24,0 2 2,0-2-22,0 1 6,0 1 20,0 1-30,0 0 33,0-3-33,0 2 1,0-3 8,2-3-14,2 1 0,3-3-1,7-5 3,4 0-6,8 1 4,4 4 0,3 2-2,1 5 2,-1 4 0,-1 8-1,-2 5-1,-5 3-8,-7 7 10,-8 8-1,-13 3-1,-14 8 4,-11 8-2,-16 6 0,-8 6 3,-3 3-9,-1-6 6,2-3 0,11-7 0,6-15 0,13-8-1,11-8 0,6-8 0,6-6 1,11-4 0,10-4 1,13-4 6,12-4-7,12-4 4,5-4-4,3 0 5,5 4-1,2 4-4,-3 4 0,-6 6-2,-11 2 2,-17 0-3,-15 0-9,-10 0-2,-8-2 9,-5 2-43,-7 0-43,-7-2-127</inkml:trace>
  <inkml:trace contextRef="#ctx0" brushRef="#br0" timeOffset="5984">5589 628 471,'-2'-4'113,"-2"0"-33,3-4-19,-1 2-15,2 2-4,0 1-17,2 2-12,-2-3 22,1 2-28,5 2-5,4-4 0,4-3 2,10 3-6,6 3 2,2-2-8,-2 3 4,-2 3-28,-7 1-19,-5 1 12,-4 2-40,-5 3-39,-11 0-145</inkml:trace>
  <inkml:trace contextRef="#ctx0" brushRef="#br0" timeOffset="6239">5592 776 386,'-10'16'202,"3"-4"-195,3-6 3,4-8 59,7 4-19,4 2-5,5 0-30,5 2-3,5 2 12,0-2-17,-1-2 4,-1 2-11,-6 0 0,-2-2 1,-5-2-1,-2 0 0,-5 1-4,2-2-32,-3 1-30,-2 2-32,1 0-179</inkml:trace>
  <inkml:trace contextRef="#ctx0" brushRef="#br0" timeOffset="8097">6141 678 258,'0'6'74,"0"-4"-65,-1-2 13,1 0 42,1 0 21,-1 0-14,0 0-20,0 0 1,2 0-5,-4-2-21,4 2 26,0 0-25,3 0 12,8 0 18,9-2-45,9 0-4,10 2-8,5 0 3,0-2 0,0 4-3,-5-2 0,-5 2 1,-11-2 1,-6 0-2,-11 0 0,-3 0-5,-5 0-5,0 0-10,-2 0-43,2 0 15,-3 0-59,-4-6-102</inkml:trace>
  <inkml:trace contextRef="#ctx0" brushRef="#br0" timeOffset="8442">6818 82 552,'15'-22'100,"-3"2"-53,-3 0-21,-3 6-3,-3 8-6,2 8-17,2 6 0,1 8 2,1 10 2,1 12-4,-3 12 0,-6 11 1,-6 9 6,-3 6-7,-6 4 1,-1 8 5,1-1-3,1 3-3,4-2 0,2-2 3,1-7-5,5-5 5,1-12-3,4-10 2,-1-12 1,2-10-4,0-10 1,1-6 0,4-8 13,4-6-13,1-3 3,7-8 1,1-5 1,-1-4-7,-2-6 2,-7-2 0,-6-6-1,-9-4 1,-9-1 0,-16 2-7,-8 1-2,-7 9 5,0 9-20,4 9-22,6 13 8,8 6-34,9 9-76,11 2-112</inkml:trace>
  <inkml:trace contextRef="#ctx0" brushRef="#br0" timeOffset="9124">7142 676 422,'5'0'138,"-3"-2"-40,5-4-64,-1-2 14,4 1-2,7 2-41,10-1 13,6 2-18,11 4 5,7 0 1,4 4-6,-1 2 0,-4-2-2,-10 0 6,-13-2-10,-9 0 0,-11-4-22,-5-3-69,-11-2-208</inkml:trace>
  <inkml:trace contextRef="#ctx0" brushRef="#br0" timeOffset="9349">7416 405 459,'-7'4'156,"4"-4"-152,2 2 7,1 2 6,0 10 12,-2 10-9,-2 14-1,0 12-16,-3 11 10,-1 8-13,-1 6 0,2 1 5,3 3-5,0-6 0,2-8 0,2-9-26,0-16-5,2-10-56,5-12-99</inkml:trace>
  <inkml:trace contextRef="#ctx0" brushRef="#br0" timeOffset="9591">7992 497 321,'27'-48'156,"-11"2"-62,-11 4-51,-10 0 2,-7 12-24,-2 8-4,-6 10-17,-3 8 2,-5 13-5,-1 8 3,-2 9 0,2 2-1,7 4 1,9 0 0,6 2-2,9 4 8,8 0-7,7 2 1,4-1 0,8-1 4,-1-4-4,1-2 1,-1-2-1,-3 2 10,-2 4-5,-2 2-5,-6 4 0,-7 7 0,-7-1 0,-7-1 0,-9 2 0,-5-5 5,-5-10-8,-3-6 3,-1-12 0,2-10 5,4-10-1,1-10-3,4-10-1,4-16 5,8-10-2,9-13-3,10-9 0,14-4 0,13 2 0,9 2-6,4 9 3,2 18-27,-4 13-23,-13 19-198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0324-E44D-4852-99FA-19383F07234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08BB-74D8-443D-AC1D-C207D406C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0.png"/><Relationship Id="rId21" Type="http://schemas.openxmlformats.org/officeDocument/2006/relationships/customXml" Target="../ink/ink193.xml"/><Relationship Id="rId42" Type="http://schemas.openxmlformats.org/officeDocument/2006/relationships/image" Target="../media/image208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21.png"/><Relationship Id="rId84" Type="http://schemas.openxmlformats.org/officeDocument/2006/relationships/image" Target="../media/image229.png"/><Relationship Id="rId89" Type="http://schemas.openxmlformats.org/officeDocument/2006/relationships/customXml" Target="../ink/ink227.xml"/><Relationship Id="rId16" Type="http://schemas.openxmlformats.org/officeDocument/2006/relationships/image" Target="../media/image195.png"/><Relationship Id="rId11" Type="http://schemas.openxmlformats.org/officeDocument/2006/relationships/customXml" Target="../ink/ink188.xml"/><Relationship Id="rId32" Type="http://schemas.openxmlformats.org/officeDocument/2006/relationships/image" Target="../media/image203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16.png"/><Relationship Id="rId74" Type="http://schemas.openxmlformats.org/officeDocument/2006/relationships/image" Target="../media/image224.png"/><Relationship Id="rId79" Type="http://schemas.openxmlformats.org/officeDocument/2006/relationships/customXml" Target="../ink/ink222.xml"/><Relationship Id="rId5" Type="http://schemas.openxmlformats.org/officeDocument/2006/relationships/customXml" Target="../ink/ink185.xml"/><Relationship Id="rId90" Type="http://schemas.openxmlformats.org/officeDocument/2006/relationships/image" Target="../media/image232.png"/><Relationship Id="rId14" Type="http://schemas.openxmlformats.org/officeDocument/2006/relationships/image" Target="../media/image194.png"/><Relationship Id="rId22" Type="http://schemas.openxmlformats.org/officeDocument/2006/relationships/image" Target="../media/image198.png"/><Relationship Id="rId27" Type="http://schemas.openxmlformats.org/officeDocument/2006/relationships/customXml" Target="../ink/ink196.xml"/><Relationship Id="rId30" Type="http://schemas.openxmlformats.org/officeDocument/2006/relationships/image" Target="../media/image202.png"/><Relationship Id="rId35" Type="http://schemas.openxmlformats.org/officeDocument/2006/relationships/customXml" Target="../ink/ink200.xml"/><Relationship Id="rId43" Type="http://schemas.openxmlformats.org/officeDocument/2006/relationships/customXml" Target="../ink/ink204.xml"/><Relationship Id="rId48" Type="http://schemas.openxmlformats.org/officeDocument/2006/relationships/image" Target="../media/image211.png"/><Relationship Id="rId56" Type="http://schemas.openxmlformats.org/officeDocument/2006/relationships/image" Target="../media/image215.png"/><Relationship Id="rId64" Type="http://schemas.openxmlformats.org/officeDocument/2006/relationships/image" Target="../media/image219.png"/><Relationship Id="rId69" Type="http://schemas.openxmlformats.org/officeDocument/2006/relationships/customXml" Target="../ink/ink217.xml"/><Relationship Id="rId77" Type="http://schemas.openxmlformats.org/officeDocument/2006/relationships/customXml" Target="../ink/ink221.xml"/><Relationship Id="rId8" Type="http://schemas.openxmlformats.org/officeDocument/2006/relationships/image" Target="../media/image191.png"/><Relationship Id="rId51" Type="http://schemas.openxmlformats.org/officeDocument/2006/relationships/customXml" Target="../ink/ink208.xml"/><Relationship Id="rId72" Type="http://schemas.openxmlformats.org/officeDocument/2006/relationships/image" Target="../media/image223.png"/><Relationship Id="rId80" Type="http://schemas.openxmlformats.org/officeDocument/2006/relationships/image" Target="../media/image227.png"/><Relationship Id="rId85" Type="http://schemas.openxmlformats.org/officeDocument/2006/relationships/customXml" Target="../ink/ink225.xml"/><Relationship Id="rId3" Type="http://schemas.openxmlformats.org/officeDocument/2006/relationships/customXml" Target="../ink/ink184.xml"/><Relationship Id="rId12" Type="http://schemas.openxmlformats.org/officeDocument/2006/relationships/image" Target="../media/image193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38" Type="http://schemas.openxmlformats.org/officeDocument/2006/relationships/image" Target="../media/image206.png"/><Relationship Id="rId46" Type="http://schemas.openxmlformats.org/officeDocument/2006/relationships/image" Target="../media/image210.png"/><Relationship Id="rId59" Type="http://schemas.openxmlformats.org/officeDocument/2006/relationships/customXml" Target="../ink/ink212.xml"/><Relationship Id="rId67" Type="http://schemas.openxmlformats.org/officeDocument/2006/relationships/customXml" Target="../ink/ink216.xml"/><Relationship Id="rId20" Type="http://schemas.openxmlformats.org/officeDocument/2006/relationships/image" Target="../media/image197.png"/><Relationship Id="rId41" Type="http://schemas.openxmlformats.org/officeDocument/2006/relationships/customXml" Target="../ink/ink203.xml"/><Relationship Id="rId54" Type="http://schemas.openxmlformats.org/officeDocument/2006/relationships/image" Target="../media/image214.png"/><Relationship Id="rId62" Type="http://schemas.openxmlformats.org/officeDocument/2006/relationships/image" Target="../media/image218.png"/><Relationship Id="rId70" Type="http://schemas.openxmlformats.org/officeDocument/2006/relationships/image" Target="../media/image222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01.png"/><Relationship Id="rId36" Type="http://schemas.openxmlformats.org/officeDocument/2006/relationships/image" Target="../media/image205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" Type="http://schemas.openxmlformats.org/officeDocument/2006/relationships/image" Target="../media/image192.png"/><Relationship Id="rId31" Type="http://schemas.openxmlformats.org/officeDocument/2006/relationships/customXml" Target="../ink/ink198.xml"/><Relationship Id="rId44" Type="http://schemas.openxmlformats.org/officeDocument/2006/relationships/image" Target="../media/image209.png"/><Relationship Id="rId52" Type="http://schemas.openxmlformats.org/officeDocument/2006/relationships/image" Target="../media/image213.png"/><Relationship Id="rId60" Type="http://schemas.openxmlformats.org/officeDocument/2006/relationships/image" Target="../media/image217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26.png"/><Relationship Id="rId81" Type="http://schemas.openxmlformats.org/officeDocument/2006/relationships/customXml" Target="../ink/ink223.xml"/><Relationship Id="rId86" Type="http://schemas.openxmlformats.org/officeDocument/2006/relationships/image" Target="../media/image230.png"/><Relationship Id="rId4" Type="http://schemas.openxmlformats.org/officeDocument/2006/relationships/image" Target="../media/image189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196.png"/><Relationship Id="rId39" Type="http://schemas.openxmlformats.org/officeDocument/2006/relationships/customXml" Target="../ink/ink202.xml"/><Relationship Id="rId34" Type="http://schemas.openxmlformats.org/officeDocument/2006/relationships/image" Target="../media/image204.png"/><Relationship Id="rId50" Type="http://schemas.openxmlformats.org/officeDocument/2006/relationships/image" Target="../media/image212.png"/><Relationship Id="rId55" Type="http://schemas.openxmlformats.org/officeDocument/2006/relationships/customXml" Target="../ink/ink210.xml"/><Relationship Id="rId76" Type="http://schemas.openxmlformats.org/officeDocument/2006/relationships/image" Target="../media/image225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2" Type="http://schemas.openxmlformats.org/officeDocument/2006/relationships/image" Target="../media/image188.png"/><Relationship Id="rId29" Type="http://schemas.openxmlformats.org/officeDocument/2006/relationships/customXml" Target="../ink/ink197.xml"/><Relationship Id="rId24" Type="http://schemas.openxmlformats.org/officeDocument/2006/relationships/image" Target="../media/image199.png"/><Relationship Id="rId40" Type="http://schemas.openxmlformats.org/officeDocument/2006/relationships/image" Target="../media/image207.png"/><Relationship Id="rId45" Type="http://schemas.openxmlformats.org/officeDocument/2006/relationships/customXml" Target="../ink/ink205.xml"/><Relationship Id="rId66" Type="http://schemas.openxmlformats.org/officeDocument/2006/relationships/image" Target="../media/image220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28.png"/><Relationship Id="rId19" Type="http://schemas.openxmlformats.org/officeDocument/2006/relationships/customXml" Target="../ink/ink19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18" Type="http://schemas.openxmlformats.org/officeDocument/2006/relationships/customXml" Target="../ink/ink236.xml"/><Relationship Id="rId26" Type="http://schemas.openxmlformats.org/officeDocument/2006/relationships/customXml" Target="../ink/ink240.xml"/><Relationship Id="rId39" Type="http://schemas.openxmlformats.org/officeDocument/2006/relationships/image" Target="../media/image251.png"/><Relationship Id="rId21" Type="http://schemas.openxmlformats.org/officeDocument/2006/relationships/image" Target="../media/image242.png"/><Relationship Id="rId34" Type="http://schemas.openxmlformats.org/officeDocument/2006/relationships/customXml" Target="../ink/ink244.xml"/><Relationship Id="rId42" Type="http://schemas.openxmlformats.org/officeDocument/2006/relationships/customXml" Target="../ink/ink248.xml"/><Relationship Id="rId7" Type="http://schemas.openxmlformats.org/officeDocument/2006/relationships/image" Target="../media/image235.png"/><Relationship Id="rId2" Type="http://schemas.openxmlformats.org/officeDocument/2006/relationships/customXml" Target="../ink/ink228.xml"/><Relationship Id="rId16" Type="http://schemas.openxmlformats.org/officeDocument/2006/relationships/customXml" Target="../ink/ink235.xml"/><Relationship Id="rId29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0.xml"/><Relationship Id="rId11" Type="http://schemas.openxmlformats.org/officeDocument/2006/relationships/image" Target="../media/image237.png"/><Relationship Id="rId24" Type="http://schemas.openxmlformats.org/officeDocument/2006/relationships/customXml" Target="../ink/ink239.xml"/><Relationship Id="rId32" Type="http://schemas.openxmlformats.org/officeDocument/2006/relationships/customXml" Target="../ink/ink243.xml"/><Relationship Id="rId37" Type="http://schemas.openxmlformats.org/officeDocument/2006/relationships/image" Target="../media/image250.png"/><Relationship Id="rId40" Type="http://schemas.openxmlformats.org/officeDocument/2006/relationships/customXml" Target="../ink/ink247.xml"/><Relationship Id="rId45" Type="http://schemas.openxmlformats.org/officeDocument/2006/relationships/image" Target="../media/image254.png"/><Relationship Id="rId5" Type="http://schemas.openxmlformats.org/officeDocument/2006/relationships/image" Target="../media/image234.png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41.xml"/><Relationship Id="rId36" Type="http://schemas.openxmlformats.org/officeDocument/2006/relationships/customXml" Target="../ink/ink245.xml"/><Relationship Id="rId10" Type="http://schemas.openxmlformats.org/officeDocument/2006/relationships/customXml" Target="../ink/ink232.xml"/><Relationship Id="rId19" Type="http://schemas.openxmlformats.org/officeDocument/2006/relationships/image" Target="../media/image241.png"/><Relationship Id="rId31" Type="http://schemas.openxmlformats.org/officeDocument/2006/relationships/image" Target="../media/image247.png"/><Relationship Id="rId44" Type="http://schemas.openxmlformats.org/officeDocument/2006/relationships/customXml" Target="../ink/ink249.xml"/><Relationship Id="rId4" Type="http://schemas.openxmlformats.org/officeDocument/2006/relationships/customXml" Target="../ink/ink229.xml"/><Relationship Id="rId9" Type="http://schemas.openxmlformats.org/officeDocument/2006/relationships/image" Target="../media/image236.png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image" Target="../media/image245.png"/><Relationship Id="rId30" Type="http://schemas.openxmlformats.org/officeDocument/2006/relationships/customXml" Target="../ink/ink242.xml"/><Relationship Id="rId35" Type="http://schemas.openxmlformats.org/officeDocument/2006/relationships/image" Target="../media/image249.png"/><Relationship Id="rId43" Type="http://schemas.openxmlformats.org/officeDocument/2006/relationships/image" Target="../media/image253.png"/><Relationship Id="rId8" Type="http://schemas.openxmlformats.org/officeDocument/2006/relationships/customXml" Target="../ink/ink231.xml"/><Relationship Id="rId3" Type="http://schemas.openxmlformats.org/officeDocument/2006/relationships/image" Target="../media/image233.png"/><Relationship Id="rId12" Type="http://schemas.openxmlformats.org/officeDocument/2006/relationships/customXml" Target="../ink/ink233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46.xml"/><Relationship Id="rId20" Type="http://schemas.openxmlformats.org/officeDocument/2006/relationships/customXml" Target="../ink/ink237.xml"/><Relationship Id="rId41" Type="http://schemas.openxmlformats.org/officeDocument/2006/relationships/image" Target="../media/image252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64.png"/><Relationship Id="rId42" Type="http://schemas.openxmlformats.org/officeDocument/2006/relationships/customXml" Target="../ink/ink270.xml"/><Relationship Id="rId47" Type="http://schemas.openxmlformats.org/officeDocument/2006/relationships/image" Target="../media/image277.png"/><Relationship Id="rId63" Type="http://schemas.openxmlformats.org/officeDocument/2006/relationships/image" Target="../media/image285.png"/><Relationship Id="rId68" Type="http://schemas.openxmlformats.org/officeDocument/2006/relationships/customXml" Target="../ink/ink283.xml"/><Relationship Id="rId16" Type="http://schemas.openxmlformats.org/officeDocument/2006/relationships/customXml" Target="../ink/ink257.xml"/><Relationship Id="rId11" Type="http://schemas.openxmlformats.org/officeDocument/2006/relationships/image" Target="../media/image259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72.png"/><Relationship Id="rId40" Type="http://schemas.openxmlformats.org/officeDocument/2006/relationships/customXml" Target="../ink/ink269.xml"/><Relationship Id="rId45" Type="http://schemas.openxmlformats.org/officeDocument/2006/relationships/image" Target="../media/image276.png"/><Relationship Id="rId53" Type="http://schemas.openxmlformats.org/officeDocument/2006/relationships/image" Target="../media/image280.png"/><Relationship Id="rId58" Type="http://schemas.openxmlformats.org/officeDocument/2006/relationships/customXml" Target="../ink/ink278.xml"/><Relationship Id="rId66" Type="http://schemas.openxmlformats.org/officeDocument/2006/relationships/customXml" Target="../ink/ink282.xml"/><Relationship Id="rId74" Type="http://schemas.openxmlformats.org/officeDocument/2006/relationships/customXml" Target="../ink/ink286.xml"/><Relationship Id="rId79" Type="http://schemas.openxmlformats.org/officeDocument/2006/relationships/image" Target="../media/image293.png"/><Relationship Id="rId5" Type="http://schemas.openxmlformats.org/officeDocument/2006/relationships/image" Target="../media/image256.png"/><Relationship Id="rId61" Type="http://schemas.openxmlformats.org/officeDocument/2006/relationships/image" Target="../media/image284.png"/><Relationship Id="rId19" Type="http://schemas.openxmlformats.org/officeDocument/2006/relationships/image" Target="../media/image263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7.png"/><Relationship Id="rId30" Type="http://schemas.openxmlformats.org/officeDocument/2006/relationships/customXml" Target="../ink/ink264.xml"/><Relationship Id="rId35" Type="http://schemas.openxmlformats.org/officeDocument/2006/relationships/image" Target="../media/image271.png"/><Relationship Id="rId43" Type="http://schemas.openxmlformats.org/officeDocument/2006/relationships/image" Target="../media/image275.png"/><Relationship Id="rId48" Type="http://schemas.openxmlformats.org/officeDocument/2006/relationships/customXml" Target="../ink/ink273.xml"/><Relationship Id="rId56" Type="http://schemas.openxmlformats.org/officeDocument/2006/relationships/customXml" Target="../ink/ink277.xml"/><Relationship Id="rId64" Type="http://schemas.openxmlformats.org/officeDocument/2006/relationships/customXml" Target="../ink/ink281.xml"/><Relationship Id="rId69" Type="http://schemas.openxmlformats.org/officeDocument/2006/relationships/image" Target="../media/image288.png"/><Relationship Id="rId77" Type="http://schemas.openxmlformats.org/officeDocument/2006/relationships/image" Target="../media/image292.png"/><Relationship Id="rId8" Type="http://schemas.openxmlformats.org/officeDocument/2006/relationships/customXml" Target="../ink/ink253.xml"/><Relationship Id="rId51" Type="http://schemas.openxmlformats.org/officeDocument/2006/relationships/image" Target="../media/image279.png"/><Relationship Id="rId72" Type="http://schemas.openxmlformats.org/officeDocument/2006/relationships/customXml" Target="../ink/ink285.xml"/><Relationship Id="rId3" Type="http://schemas.openxmlformats.org/officeDocument/2006/relationships/image" Target="../media/image255.png"/><Relationship Id="rId12" Type="http://schemas.openxmlformats.org/officeDocument/2006/relationships/customXml" Target="../ink/ink255.xml"/><Relationship Id="rId17" Type="http://schemas.openxmlformats.org/officeDocument/2006/relationships/image" Target="../media/image262.png"/><Relationship Id="rId25" Type="http://schemas.openxmlformats.org/officeDocument/2006/relationships/image" Target="../media/image266.png"/><Relationship Id="rId33" Type="http://schemas.openxmlformats.org/officeDocument/2006/relationships/image" Target="../media/image270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83.png"/><Relationship Id="rId67" Type="http://schemas.openxmlformats.org/officeDocument/2006/relationships/image" Target="../media/image287.png"/><Relationship Id="rId20" Type="http://schemas.openxmlformats.org/officeDocument/2006/relationships/customXml" Target="../ink/ink259.xml"/><Relationship Id="rId41" Type="http://schemas.openxmlformats.org/officeDocument/2006/relationships/image" Target="../media/image274.png"/><Relationship Id="rId54" Type="http://schemas.openxmlformats.org/officeDocument/2006/relationships/customXml" Target="../ink/ink276.xml"/><Relationship Id="rId62" Type="http://schemas.openxmlformats.org/officeDocument/2006/relationships/customXml" Target="../ink/ink280.xml"/><Relationship Id="rId70" Type="http://schemas.openxmlformats.org/officeDocument/2006/relationships/customXml" Target="../ink/ink284.xml"/><Relationship Id="rId75" Type="http://schemas.openxmlformats.org/officeDocument/2006/relationships/image" Target="../media/image2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78.png"/><Relationship Id="rId57" Type="http://schemas.openxmlformats.org/officeDocument/2006/relationships/image" Target="../media/image282.png"/><Relationship Id="rId10" Type="http://schemas.openxmlformats.org/officeDocument/2006/relationships/customXml" Target="../ink/ink254.xml"/><Relationship Id="rId31" Type="http://schemas.openxmlformats.org/officeDocument/2006/relationships/image" Target="../media/image269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86.png"/><Relationship Id="rId73" Type="http://schemas.openxmlformats.org/officeDocument/2006/relationships/image" Target="../media/image290.png"/><Relationship Id="rId78" Type="http://schemas.openxmlformats.org/officeDocument/2006/relationships/customXml" Target="../ink/ink288.xml"/><Relationship Id="rId4" Type="http://schemas.openxmlformats.org/officeDocument/2006/relationships/customXml" Target="../ink/ink251.xml"/><Relationship Id="rId9" Type="http://schemas.openxmlformats.org/officeDocument/2006/relationships/image" Target="../media/image258.png"/><Relationship Id="rId13" Type="http://schemas.openxmlformats.org/officeDocument/2006/relationships/image" Target="../media/image260.png"/><Relationship Id="rId18" Type="http://schemas.openxmlformats.org/officeDocument/2006/relationships/customXml" Target="../ink/ink258.xml"/><Relationship Id="rId39" Type="http://schemas.openxmlformats.org/officeDocument/2006/relationships/image" Target="../media/image273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81.png"/><Relationship Id="rId76" Type="http://schemas.openxmlformats.org/officeDocument/2006/relationships/customXml" Target="../ink/ink287.xml"/><Relationship Id="rId7" Type="http://schemas.openxmlformats.org/officeDocument/2006/relationships/image" Target="../media/image257.png"/><Relationship Id="rId71" Type="http://schemas.openxmlformats.org/officeDocument/2006/relationships/image" Target="../media/image289.png"/><Relationship Id="rId2" Type="http://schemas.openxmlformats.org/officeDocument/2006/relationships/customXml" Target="../ink/ink250.xml"/><Relationship Id="rId29" Type="http://schemas.openxmlformats.org/officeDocument/2006/relationships/image" Target="../media/image26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21" Type="http://schemas.openxmlformats.org/officeDocument/2006/relationships/image" Target="../media/image303.png"/><Relationship Id="rId42" Type="http://schemas.openxmlformats.org/officeDocument/2006/relationships/customXml" Target="../ink/ink309.xml"/><Relationship Id="rId47" Type="http://schemas.openxmlformats.org/officeDocument/2006/relationships/image" Target="../media/image316.png"/><Relationship Id="rId63" Type="http://schemas.openxmlformats.org/officeDocument/2006/relationships/image" Target="../media/image324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16" Type="http://schemas.openxmlformats.org/officeDocument/2006/relationships/customXml" Target="../ink/ink296.xml"/><Relationship Id="rId11" Type="http://schemas.openxmlformats.org/officeDocument/2006/relationships/image" Target="../media/image298.png"/><Relationship Id="rId32" Type="http://schemas.openxmlformats.org/officeDocument/2006/relationships/customXml" Target="../ink/ink304.xml"/><Relationship Id="rId37" Type="http://schemas.openxmlformats.org/officeDocument/2006/relationships/image" Target="../media/image311.png"/><Relationship Id="rId53" Type="http://schemas.openxmlformats.org/officeDocument/2006/relationships/image" Target="../media/image319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332.png"/><Relationship Id="rId5" Type="http://schemas.openxmlformats.org/officeDocument/2006/relationships/image" Target="../media/image295.png"/><Relationship Id="rId19" Type="http://schemas.openxmlformats.org/officeDocument/2006/relationships/image" Target="../media/image302.png"/><Relationship Id="rId14" Type="http://schemas.openxmlformats.org/officeDocument/2006/relationships/customXml" Target="../ink/ink295.xml"/><Relationship Id="rId22" Type="http://schemas.openxmlformats.org/officeDocument/2006/relationships/customXml" Target="../ink/ink299.xml"/><Relationship Id="rId27" Type="http://schemas.openxmlformats.org/officeDocument/2006/relationships/image" Target="../media/image306.png"/><Relationship Id="rId30" Type="http://schemas.openxmlformats.org/officeDocument/2006/relationships/customXml" Target="../ink/ink303.xml"/><Relationship Id="rId35" Type="http://schemas.openxmlformats.org/officeDocument/2006/relationships/image" Target="../media/image310.png"/><Relationship Id="rId43" Type="http://schemas.openxmlformats.org/officeDocument/2006/relationships/image" Target="../media/image314.png"/><Relationship Id="rId48" Type="http://schemas.openxmlformats.org/officeDocument/2006/relationships/customXml" Target="../ink/ink312.xml"/><Relationship Id="rId56" Type="http://schemas.openxmlformats.org/officeDocument/2006/relationships/customXml" Target="../ink/ink316.xml"/><Relationship Id="rId64" Type="http://schemas.openxmlformats.org/officeDocument/2006/relationships/customXml" Target="../ink/ink320.xml"/><Relationship Id="rId69" Type="http://schemas.openxmlformats.org/officeDocument/2006/relationships/image" Target="../media/image327.png"/><Relationship Id="rId77" Type="http://schemas.openxmlformats.org/officeDocument/2006/relationships/image" Target="../media/image331.png"/><Relationship Id="rId8" Type="http://schemas.openxmlformats.org/officeDocument/2006/relationships/customXml" Target="../ink/ink292.xml"/><Relationship Id="rId51" Type="http://schemas.openxmlformats.org/officeDocument/2006/relationships/image" Target="../media/image318.png"/><Relationship Id="rId72" Type="http://schemas.openxmlformats.org/officeDocument/2006/relationships/customXml" Target="../ink/ink324.xml"/><Relationship Id="rId80" Type="http://schemas.openxmlformats.org/officeDocument/2006/relationships/customXml" Target="../ink/ink328.xml"/><Relationship Id="rId85" Type="http://schemas.openxmlformats.org/officeDocument/2006/relationships/image" Target="../media/image335.png"/><Relationship Id="rId3" Type="http://schemas.openxmlformats.org/officeDocument/2006/relationships/image" Target="../media/image294.png"/><Relationship Id="rId12" Type="http://schemas.openxmlformats.org/officeDocument/2006/relationships/customXml" Target="../ink/ink294.xml"/><Relationship Id="rId17" Type="http://schemas.openxmlformats.org/officeDocument/2006/relationships/image" Target="../media/image301.png"/><Relationship Id="rId25" Type="http://schemas.openxmlformats.org/officeDocument/2006/relationships/image" Target="../media/image305.png"/><Relationship Id="rId33" Type="http://schemas.openxmlformats.org/officeDocument/2006/relationships/image" Target="../media/image309.png"/><Relationship Id="rId38" Type="http://schemas.openxmlformats.org/officeDocument/2006/relationships/customXml" Target="../ink/ink307.xml"/><Relationship Id="rId46" Type="http://schemas.openxmlformats.org/officeDocument/2006/relationships/customXml" Target="../ink/ink311.xml"/><Relationship Id="rId59" Type="http://schemas.openxmlformats.org/officeDocument/2006/relationships/image" Target="../media/image322.png"/><Relationship Id="rId67" Type="http://schemas.openxmlformats.org/officeDocument/2006/relationships/image" Target="../media/image326.png"/><Relationship Id="rId20" Type="http://schemas.openxmlformats.org/officeDocument/2006/relationships/customXml" Target="../ink/ink298.xml"/><Relationship Id="rId41" Type="http://schemas.openxmlformats.org/officeDocument/2006/relationships/image" Target="../media/image313.png"/><Relationship Id="rId54" Type="http://schemas.openxmlformats.org/officeDocument/2006/relationships/customXml" Target="../ink/ink315.xml"/><Relationship Id="rId62" Type="http://schemas.openxmlformats.org/officeDocument/2006/relationships/customXml" Target="../ink/ink319.xml"/><Relationship Id="rId70" Type="http://schemas.openxmlformats.org/officeDocument/2006/relationships/customXml" Target="../ink/ink323.xml"/><Relationship Id="rId75" Type="http://schemas.openxmlformats.org/officeDocument/2006/relationships/image" Target="../media/image330.png"/><Relationship Id="rId83" Type="http://schemas.openxmlformats.org/officeDocument/2006/relationships/image" Target="../media/image3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1.xml"/><Relationship Id="rId15" Type="http://schemas.openxmlformats.org/officeDocument/2006/relationships/image" Target="../media/image300.png"/><Relationship Id="rId23" Type="http://schemas.openxmlformats.org/officeDocument/2006/relationships/image" Target="../media/image304.png"/><Relationship Id="rId28" Type="http://schemas.openxmlformats.org/officeDocument/2006/relationships/customXml" Target="../ink/ink302.xml"/><Relationship Id="rId36" Type="http://schemas.openxmlformats.org/officeDocument/2006/relationships/customXml" Target="../ink/ink306.xml"/><Relationship Id="rId49" Type="http://schemas.openxmlformats.org/officeDocument/2006/relationships/image" Target="../media/image317.png"/><Relationship Id="rId57" Type="http://schemas.openxmlformats.org/officeDocument/2006/relationships/image" Target="../media/image321.png"/><Relationship Id="rId10" Type="http://schemas.openxmlformats.org/officeDocument/2006/relationships/customXml" Target="../ink/ink293.xml"/><Relationship Id="rId31" Type="http://schemas.openxmlformats.org/officeDocument/2006/relationships/image" Target="../media/image308.png"/><Relationship Id="rId44" Type="http://schemas.openxmlformats.org/officeDocument/2006/relationships/customXml" Target="../ink/ink310.xml"/><Relationship Id="rId52" Type="http://schemas.openxmlformats.org/officeDocument/2006/relationships/customXml" Target="../ink/ink314.xml"/><Relationship Id="rId60" Type="http://schemas.openxmlformats.org/officeDocument/2006/relationships/customXml" Target="../ink/ink318.xml"/><Relationship Id="rId65" Type="http://schemas.openxmlformats.org/officeDocument/2006/relationships/image" Target="../media/image325.png"/><Relationship Id="rId73" Type="http://schemas.openxmlformats.org/officeDocument/2006/relationships/image" Target="../media/image329.png"/><Relationship Id="rId78" Type="http://schemas.openxmlformats.org/officeDocument/2006/relationships/customXml" Target="../ink/ink327.xml"/><Relationship Id="rId81" Type="http://schemas.openxmlformats.org/officeDocument/2006/relationships/image" Target="../media/image333.png"/><Relationship Id="rId4" Type="http://schemas.openxmlformats.org/officeDocument/2006/relationships/customXml" Target="../ink/ink290.xml"/><Relationship Id="rId9" Type="http://schemas.openxmlformats.org/officeDocument/2006/relationships/image" Target="../media/image297.png"/><Relationship Id="rId13" Type="http://schemas.openxmlformats.org/officeDocument/2006/relationships/image" Target="../media/image299.png"/><Relationship Id="rId18" Type="http://schemas.openxmlformats.org/officeDocument/2006/relationships/customXml" Target="../ink/ink297.xml"/><Relationship Id="rId39" Type="http://schemas.openxmlformats.org/officeDocument/2006/relationships/image" Target="../media/image312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320.png"/><Relationship Id="rId76" Type="http://schemas.openxmlformats.org/officeDocument/2006/relationships/customXml" Target="../ink/ink326.xml"/><Relationship Id="rId7" Type="http://schemas.openxmlformats.org/officeDocument/2006/relationships/image" Target="../media/image296.png"/><Relationship Id="rId71" Type="http://schemas.openxmlformats.org/officeDocument/2006/relationships/image" Target="../media/image328.png"/><Relationship Id="rId2" Type="http://schemas.openxmlformats.org/officeDocument/2006/relationships/customXml" Target="../ink/ink289.xml"/><Relationship Id="rId29" Type="http://schemas.openxmlformats.org/officeDocument/2006/relationships/image" Target="../media/image307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315.png"/><Relationship Id="rId66" Type="http://schemas.openxmlformats.org/officeDocument/2006/relationships/customXml" Target="../ink/ink321.xml"/><Relationship Id="rId61" Type="http://schemas.openxmlformats.org/officeDocument/2006/relationships/image" Target="../media/image323.png"/><Relationship Id="rId82" Type="http://schemas.openxmlformats.org/officeDocument/2006/relationships/customXml" Target="../ink/ink32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345.png"/><Relationship Id="rId42" Type="http://schemas.openxmlformats.org/officeDocument/2006/relationships/customXml" Target="../ink/ink351.xml"/><Relationship Id="rId47" Type="http://schemas.openxmlformats.org/officeDocument/2006/relationships/image" Target="../media/image358.png"/><Relationship Id="rId63" Type="http://schemas.openxmlformats.org/officeDocument/2006/relationships/image" Target="../media/image366.png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379.png"/><Relationship Id="rId16" Type="http://schemas.openxmlformats.org/officeDocument/2006/relationships/customXml" Target="../ink/ink338.xml"/><Relationship Id="rId11" Type="http://schemas.openxmlformats.org/officeDocument/2006/relationships/image" Target="../media/image340.png"/><Relationship Id="rId32" Type="http://schemas.openxmlformats.org/officeDocument/2006/relationships/customXml" Target="../ink/ink346.xml"/><Relationship Id="rId37" Type="http://schemas.openxmlformats.org/officeDocument/2006/relationships/image" Target="../media/image353.png"/><Relationship Id="rId53" Type="http://schemas.openxmlformats.org/officeDocument/2006/relationships/image" Target="../media/image361.png"/><Relationship Id="rId58" Type="http://schemas.openxmlformats.org/officeDocument/2006/relationships/customXml" Target="../ink/ink359.xml"/><Relationship Id="rId74" Type="http://schemas.openxmlformats.org/officeDocument/2006/relationships/customXml" Target="../ink/ink367.xml"/><Relationship Id="rId79" Type="http://schemas.openxmlformats.org/officeDocument/2006/relationships/image" Target="../media/image374.png"/><Relationship Id="rId5" Type="http://schemas.openxmlformats.org/officeDocument/2006/relationships/image" Target="../media/image337.png"/><Relationship Id="rId90" Type="http://schemas.openxmlformats.org/officeDocument/2006/relationships/customXml" Target="../ink/ink375.xml"/><Relationship Id="rId95" Type="http://schemas.openxmlformats.org/officeDocument/2006/relationships/image" Target="../media/image382.png"/><Relationship Id="rId22" Type="http://schemas.openxmlformats.org/officeDocument/2006/relationships/customXml" Target="../ink/ink341.xml"/><Relationship Id="rId27" Type="http://schemas.openxmlformats.org/officeDocument/2006/relationships/image" Target="../media/image348.png"/><Relationship Id="rId43" Type="http://schemas.openxmlformats.org/officeDocument/2006/relationships/image" Target="../media/image356.png"/><Relationship Id="rId48" Type="http://schemas.openxmlformats.org/officeDocument/2006/relationships/customXml" Target="../ink/ink354.xml"/><Relationship Id="rId64" Type="http://schemas.openxmlformats.org/officeDocument/2006/relationships/customXml" Target="../ink/ink362.xml"/><Relationship Id="rId69" Type="http://schemas.openxmlformats.org/officeDocument/2006/relationships/image" Target="../media/image369.png"/><Relationship Id="rId8" Type="http://schemas.openxmlformats.org/officeDocument/2006/relationships/customXml" Target="../ink/ink334.xml"/><Relationship Id="rId51" Type="http://schemas.openxmlformats.org/officeDocument/2006/relationships/image" Target="../media/image360.png"/><Relationship Id="rId72" Type="http://schemas.openxmlformats.org/officeDocument/2006/relationships/customXml" Target="../ink/ink366.xml"/><Relationship Id="rId80" Type="http://schemas.openxmlformats.org/officeDocument/2006/relationships/customXml" Target="../ink/ink370.xml"/><Relationship Id="rId85" Type="http://schemas.openxmlformats.org/officeDocument/2006/relationships/image" Target="../media/image377.png"/><Relationship Id="rId93" Type="http://schemas.openxmlformats.org/officeDocument/2006/relationships/image" Target="../media/image381.png"/><Relationship Id="rId3" Type="http://schemas.openxmlformats.org/officeDocument/2006/relationships/image" Target="../media/image336.png"/><Relationship Id="rId12" Type="http://schemas.openxmlformats.org/officeDocument/2006/relationships/customXml" Target="../ink/ink336.xml"/><Relationship Id="rId17" Type="http://schemas.openxmlformats.org/officeDocument/2006/relationships/image" Target="../media/image343.png"/><Relationship Id="rId25" Type="http://schemas.openxmlformats.org/officeDocument/2006/relationships/image" Target="../media/image347.png"/><Relationship Id="rId33" Type="http://schemas.openxmlformats.org/officeDocument/2006/relationships/image" Target="../media/image351.png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364.png"/><Relationship Id="rId67" Type="http://schemas.openxmlformats.org/officeDocument/2006/relationships/image" Target="../media/image368.png"/><Relationship Id="rId20" Type="http://schemas.openxmlformats.org/officeDocument/2006/relationships/customXml" Target="../ink/ink340.xml"/><Relationship Id="rId41" Type="http://schemas.openxmlformats.org/officeDocument/2006/relationships/image" Target="../media/image355.png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372.png"/><Relationship Id="rId83" Type="http://schemas.openxmlformats.org/officeDocument/2006/relationships/image" Target="../media/image376.png"/><Relationship Id="rId88" Type="http://schemas.openxmlformats.org/officeDocument/2006/relationships/customXml" Target="../ink/ink374.xml"/><Relationship Id="rId91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3.xml"/><Relationship Id="rId15" Type="http://schemas.openxmlformats.org/officeDocument/2006/relationships/image" Target="../media/image342.png"/><Relationship Id="rId23" Type="http://schemas.openxmlformats.org/officeDocument/2006/relationships/image" Target="../media/image346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59.png"/><Relationship Id="rId57" Type="http://schemas.openxmlformats.org/officeDocument/2006/relationships/image" Target="../media/image363.png"/><Relationship Id="rId10" Type="http://schemas.openxmlformats.org/officeDocument/2006/relationships/customXml" Target="../ink/ink335.xml"/><Relationship Id="rId31" Type="http://schemas.openxmlformats.org/officeDocument/2006/relationships/image" Target="../media/image350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367.png"/><Relationship Id="rId73" Type="http://schemas.openxmlformats.org/officeDocument/2006/relationships/image" Target="../media/image371.png"/><Relationship Id="rId78" Type="http://schemas.openxmlformats.org/officeDocument/2006/relationships/customXml" Target="../ink/ink369.xml"/><Relationship Id="rId81" Type="http://schemas.openxmlformats.org/officeDocument/2006/relationships/image" Target="../media/image375.png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4" Type="http://schemas.openxmlformats.org/officeDocument/2006/relationships/customXml" Target="../ink/ink332.xml"/><Relationship Id="rId9" Type="http://schemas.openxmlformats.org/officeDocument/2006/relationships/image" Target="../media/image339.png"/><Relationship Id="rId13" Type="http://schemas.openxmlformats.org/officeDocument/2006/relationships/image" Target="../media/image341.png"/><Relationship Id="rId18" Type="http://schemas.openxmlformats.org/officeDocument/2006/relationships/customXml" Target="../ink/ink339.xml"/><Relationship Id="rId39" Type="http://schemas.openxmlformats.org/officeDocument/2006/relationships/image" Target="../media/image354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62.png"/><Relationship Id="rId76" Type="http://schemas.openxmlformats.org/officeDocument/2006/relationships/customXml" Target="../ink/ink368.xml"/><Relationship Id="rId7" Type="http://schemas.openxmlformats.org/officeDocument/2006/relationships/image" Target="../media/image338.png"/><Relationship Id="rId71" Type="http://schemas.openxmlformats.org/officeDocument/2006/relationships/image" Target="../media/image370.png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29" Type="http://schemas.openxmlformats.org/officeDocument/2006/relationships/image" Target="../media/image349.png"/><Relationship Id="rId24" Type="http://schemas.openxmlformats.org/officeDocument/2006/relationships/customXml" Target="../ink/ink342.xml"/><Relationship Id="rId40" Type="http://schemas.openxmlformats.org/officeDocument/2006/relationships/customXml" Target="../ink/ink350.xml"/><Relationship Id="rId45" Type="http://schemas.openxmlformats.org/officeDocument/2006/relationships/image" Target="../media/image357.png"/><Relationship Id="rId66" Type="http://schemas.openxmlformats.org/officeDocument/2006/relationships/customXml" Target="../ink/ink363.xml"/><Relationship Id="rId87" Type="http://schemas.openxmlformats.org/officeDocument/2006/relationships/image" Target="../media/image378.png"/><Relationship Id="rId61" Type="http://schemas.openxmlformats.org/officeDocument/2006/relationships/image" Target="../media/image365.png"/><Relationship Id="rId82" Type="http://schemas.openxmlformats.org/officeDocument/2006/relationships/customXml" Target="../ink/ink371.xml"/><Relationship Id="rId19" Type="http://schemas.openxmlformats.org/officeDocument/2006/relationships/image" Target="../media/image344.png"/><Relationship Id="rId14" Type="http://schemas.openxmlformats.org/officeDocument/2006/relationships/customXml" Target="../ink/ink337.xml"/><Relationship Id="rId30" Type="http://schemas.openxmlformats.org/officeDocument/2006/relationships/customXml" Target="../ink/ink345.xml"/><Relationship Id="rId35" Type="http://schemas.openxmlformats.org/officeDocument/2006/relationships/image" Target="../media/image352.png"/><Relationship Id="rId56" Type="http://schemas.openxmlformats.org/officeDocument/2006/relationships/customXml" Target="../ink/ink358.xml"/><Relationship Id="rId77" Type="http://schemas.openxmlformats.org/officeDocument/2006/relationships/image" Target="../media/image3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1.xml"/><Relationship Id="rId13" Type="http://schemas.openxmlformats.org/officeDocument/2006/relationships/image" Target="../media/image388.png"/><Relationship Id="rId3" Type="http://schemas.openxmlformats.org/officeDocument/2006/relationships/image" Target="../media/image383.png"/><Relationship Id="rId7" Type="http://schemas.openxmlformats.org/officeDocument/2006/relationships/image" Target="../media/image385.png"/><Relationship Id="rId12" Type="http://schemas.openxmlformats.org/officeDocument/2006/relationships/customXml" Target="../ink/ink383.xml"/><Relationship Id="rId17" Type="http://schemas.openxmlformats.org/officeDocument/2006/relationships/image" Target="../media/image390.png"/><Relationship Id="rId2" Type="http://schemas.openxmlformats.org/officeDocument/2006/relationships/customXml" Target="../ink/ink378.xml"/><Relationship Id="rId16" Type="http://schemas.openxmlformats.org/officeDocument/2006/relationships/customXml" Target="../ink/ink3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0.xml"/><Relationship Id="rId11" Type="http://schemas.openxmlformats.org/officeDocument/2006/relationships/image" Target="../media/image387.png"/><Relationship Id="rId5" Type="http://schemas.openxmlformats.org/officeDocument/2006/relationships/image" Target="../media/image384.png"/><Relationship Id="rId15" Type="http://schemas.openxmlformats.org/officeDocument/2006/relationships/image" Target="../media/image389.png"/><Relationship Id="rId10" Type="http://schemas.openxmlformats.org/officeDocument/2006/relationships/customXml" Target="../ink/ink382.xml"/><Relationship Id="rId4" Type="http://schemas.openxmlformats.org/officeDocument/2006/relationships/customXml" Target="../ink/ink379.xml"/><Relationship Id="rId9" Type="http://schemas.openxmlformats.org/officeDocument/2006/relationships/image" Target="../media/image386.png"/><Relationship Id="rId14" Type="http://schemas.openxmlformats.org/officeDocument/2006/relationships/customXml" Target="../ink/ink38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1.xml"/><Relationship Id="rId18" Type="http://schemas.openxmlformats.org/officeDocument/2006/relationships/image" Target="../media/image401.png"/><Relationship Id="rId26" Type="http://schemas.openxmlformats.org/officeDocument/2006/relationships/image" Target="../media/image405.png"/><Relationship Id="rId39" Type="http://schemas.openxmlformats.org/officeDocument/2006/relationships/customXml" Target="../ink/ink404.xml"/><Relationship Id="rId21" Type="http://schemas.openxmlformats.org/officeDocument/2006/relationships/customXml" Target="../ink/ink395.xml"/><Relationship Id="rId34" Type="http://schemas.openxmlformats.org/officeDocument/2006/relationships/image" Target="../media/image409.png"/><Relationship Id="rId42" Type="http://schemas.openxmlformats.org/officeDocument/2006/relationships/image" Target="../media/image413.png"/><Relationship Id="rId7" Type="http://schemas.openxmlformats.org/officeDocument/2006/relationships/customXml" Target="../ink/ink388.xml"/><Relationship Id="rId2" Type="http://schemas.openxmlformats.org/officeDocument/2006/relationships/image" Target="../media/image393.png"/><Relationship Id="rId16" Type="http://schemas.openxmlformats.org/officeDocument/2006/relationships/image" Target="../media/image400.png"/><Relationship Id="rId20" Type="http://schemas.openxmlformats.org/officeDocument/2006/relationships/image" Target="../media/image402.png"/><Relationship Id="rId29" Type="http://schemas.openxmlformats.org/officeDocument/2006/relationships/customXml" Target="../ink/ink399.xml"/><Relationship Id="rId41" Type="http://schemas.openxmlformats.org/officeDocument/2006/relationships/customXml" Target="../ink/ink40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5.png"/><Relationship Id="rId11" Type="http://schemas.openxmlformats.org/officeDocument/2006/relationships/customXml" Target="../ink/ink390.xml"/><Relationship Id="rId24" Type="http://schemas.openxmlformats.org/officeDocument/2006/relationships/image" Target="../media/image404.png"/><Relationship Id="rId32" Type="http://schemas.openxmlformats.org/officeDocument/2006/relationships/image" Target="../media/image408.png"/><Relationship Id="rId37" Type="http://schemas.openxmlformats.org/officeDocument/2006/relationships/customXml" Target="../ink/ink403.xml"/><Relationship Id="rId40" Type="http://schemas.openxmlformats.org/officeDocument/2006/relationships/image" Target="../media/image412.png"/><Relationship Id="rId5" Type="http://schemas.openxmlformats.org/officeDocument/2006/relationships/customXml" Target="../ink/ink387.xml"/><Relationship Id="rId15" Type="http://schemas.openxmlformats.org/officeDocument/2006/relationships/customXml" Target="../ink/ink392.xml"/><Relationship Id="rId23" Type="http://schemas.openxmlformats.org/officeDocument/2006/relationships/customXml" Target="../ink/ink396.xml"/><Relationship Id="rId28" Type="http://schemas.openxmlformats.org/officeDocument/2006/relationships/image" Target="../media/image406.png"/><Relationship Id="rId36" Type="http://schemas.openxmlformats.org/officeDocument/2006/relationships/image" Target="../media/image410.png"/><Relationship Id="rId10" Type="http://schemas.openxmlformats.org/officeDocument/2006/relationships/image" Target="../media/image397.png"/><Relationship Id="rId19" Type="http://schemas.openxmlformats.org/officeDocument/2006/relationships/customXml" Target="../ink/ink394.xml"/><Relationship Id="rId31" Type="http://schemas.openxmlformats.org/officeDocument/2006/relationships/customXml" Target="../ink/ink400.xml"/><Relationship Id="rId4" Type="http://schemas.openxmlformats.org/officeDocument/2006/relationships/image" Target="../media/image394.png"/><Relationship Id="rId9" Type="http://schemas.openxmlformats.org/officeDocument/2006/relationships/customXml" Target="../ink/ink389.xml"/><Relationship Id="rId14" Type="http://schemas.openxmlformats.org/officeDocument/2006/relationships/image" Target="../media/image399.png"/><Relationship Id="rId22" Type="http://schemas.openxmlformats.org/officeDocument/2006/relationships/image" Target="../media/image403.png"/><Relationship Id="rId27" Type="http://schemas.openxmlformats.org/officeDocument/2006/relationships/customXml" Target="../ink/ink398.xml"/><Relationship Id="rId30" Type="http://schemas.openxmlformats.org/officeDocument/2006/relationships/image" Target="../media/image407.png"/><Relationship Id="rId35" Type="http://schemas.openxmlformats.org/officeDocument/2006/relationships/customXml" Target="../ink/ink402.xml"/><Relationship Id="rId8" Type="http://schemas.openxmlformats.org/officeDocument/2006/relationships/image" Target="../media/image396.png"/><Relationship Id="rId3" Type="http://schemas.openxmlformats.org/officeDocument/2006/relationships/customXml" Target="../ink/ink386.xml"/><Relationship Id="rId12" Type="http://schemas.openxmlformats.org/officeDocument/2006/relationships/image" Target="../media/image398.png"/><Relationship Id="rId17" Type="http://schemas.openxmlformats.org/officeDocument/2006/relationships/customXml" Target="../ink/ink393.xml"/><Relationship Id="rId25" Type="http://schemas.openxmlformats.org/officeDocument/2006/relationships/customXml" Target="../ink/ink397.xml"/><Relationship Id="rId33" Type="http://schemas.openxmlformats.org/officeDocument/2006/relationships/customXml" Target="../ink/ink401.xml"/><Relationship Id="rId38" Type="http://schemas.openxmlformats.org/officeDocument/2006/relationships/image" Target="../media/image4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1.xml"/><Relationship Id="rId18" Type="http://schemas.openxmlformats.org/officeDocument/2006/relationships/image" Target="../media/image423.png"/><Relationship Id="rId26" Type="http://schemas.openxmlformats.org/officeDocument/2006/relationships/image" Target="../media/image427.png"/><Relationship Id="rId39" Type="http://schemas.openxmlformats.org/officeDocument/2006/relationships/customXml" Target="../ink/ink424.xml"/><Relationship Id="rId21" Type="http://schemas.openxmlformats.org/officeDocument/2006/relationships/customXml" Target="../ink/ink415.xml"/><Relationship Id="rId34" Type="http://schemas.openxmlformats.org/officeDocument/2006/relationships/image" Target="../media/image431.png"/><Relationship Id="rId42" Type="http://schemas.openxmlformats.org/officeDocument/2006/relationships/image" Target="../media/image435.png"/><Relationship Id="rId47" Type="http://schemas.openxmlformats.org/officeDocument/2006/relationships/customXml" Target="../ink/ink428.xml"/><Relationship Id="rId50" Type="http://schemas.openxmlformats.org/officeDocument/2006/relationships/image" Target="../media/image439.png"/><Relationship Id="rId55" Type="http://schemas.openxmlformats.org/officeDocument/2006/relationships/customXml" Target="../ink/ink432.xml"/><Relationship Id="rId7" Type="http://schemas.openxmlformats.org/officeDocument/2006/relationships/customXml" Target="../ink/ink408.xml"/><Relationship Id="rId2" Type="http://schemas.openxmlformats.org/officeDocument/2006/relationships/image" Target="../media/image415.png"/><Relationship Id="rId16" Type="http://schemas.openxmlformats.org/officeDocument/2006/relationships/image" Target="../media/image422.png"/><Relationship Id="rId29" Type="http://schemas.openxmlformats.org/officeDocument/2006/relationships/customXml" Target="../ink/ink419.xml"/><Relationship Id="rId11" Type="http://schemas.openxmlformats.org/officeDocument/2006/relationships/customXml" Target="../ink/ink410.xml"/><Relationship Id="rId24" Type="http://schemas.openxmlformats.org/officeDocument/2006/relationships/image" Target="../media/image426.png"/><Relationship Id="rId32" Type="http://schemas.openxmlformats.org/officeDocument/2006/relationships/image" Target="../media/image430.png"/><Relationship Id="rId37" Type="http://schemas.openxmlformats.org/officeDocument/2006/relationships/customXml" Target="../ink/ink423.xml"/><Relationship Id="rId40" Type="http://schemas.openxmlformats.org/officeDocument/2006/relationships/image" Target="../media/image434.png"/><Relationship Id="rId45" Type="http://schemas.openxmlformats.org/officeDocument/2006/relationships/customXml" Target="../ink/ink427.xml"/><Relationship Id="rId53" Type="http://schemas.openxmlformats.org/officeDocument/2006/relationships/customXml" Target="../ink/ink431.xml"/><Relationship Id="rId58" Type="http://schemas.openxmlformats.org/officeDocument/2006/relationships/image" Target="../media/image443.png"/><Relationship Id="rId5" Type="http://schemas.openxmlformats.org/officeDocument/2006/relationships/customXml" Target="../ink/ink407.xml"/><Relationship Id="rId19" Type="http://schemas.openxmlformats.org/officeDocument/2006/relationships/customXml" Target="../ink/ink414.xml"/><Relationship Id="rId4" Type="http://schemas.openxmlformats.org/officeDocument/2006/relationships/image" Target="../media/image416.png"/><Relationship Id="rId9" Type="http://schemas.openxmlformats.org/officeDocument/2006/relationships/customXml" Target="../ink/ink409.xml"/><Relationship Id="rId14" Type="http://schemas.openxmlformats.org/officeDocument/2006/relationships/image" Target="../media/image421.png"/><Relationship Id="rId22" Type="http://schemas.openxmlformats.org/officeDocument/2006/relationships/image" Target="../media/image425.png"/><Relationship Id="rId27" Type="http://schemas.openxmlformats.org/officeDocument/2006/relationships/customXml" Target="../ink/ink418.xml"/><Relationship Id="rId30" Type="http://schemas.openxmlformats.org/officeDocument/2006/relationships/image" Target="../media/image429.png"/><Relationship Id="rId35" Type="http://schemas.openxmlformats.org/officeDocument/2006/relationships/customXml" Target="../ink/ink422.xml"/><Relationship Id="rId43" Type="http://schemas.openxmlformats.org/officeDocument/2006/relationships/customXml" Target="../ink/ink426.xml"/><Relationship Id="rId48" Type="http://schemas.openxmlformats.org/officeDocument/2006/relationships/image" Target="../media/image438.png"/><Relationship Id="rId56" Type="http://schemas.openxmlformats.org/officeDocument/2006/relationships/image" Target="../media/image442.png"/><Relationship Id="rId8" Type="http://schemas.openxmlformats.org/officeDocument/2006/relationships/image" Target="../media/image418.png"/><Relationship Id="rId51" Type="http://schemas.openxmlformats.org/officeDocument/2006/relationships/customXml" Target="../ink/ink430.xml"/><Relationship Id="rId3" Type="http://schemas.openxmlformats.org/officeDocument/2006/relationships/customXml" Target="../ink/ink406.xml"/><Relationship Id="rId12" Type="http://schemas.openxmlformats.org/officeDocument/2006/relationships/image" Target="../media/image420.png"/><Relationship Id="rId17" Type="http://schemas.openxmlformats.org/officeDocument/2006/relationships/customXml" Target="../ink/ink413.xml"/><Relationship Id="rId25" Type="http://schemas.openxmlformats.org/officeDocument/2006/relationships/customXml" Target="../ink/ink417.xml"/><Relationship Id="rId33" Type="http://schemas.openxmlformats.org/officeDocument/2006/relationships/customXml" Target="../ink/ink421.xml"/><Relationship Id="rId38" Type="http://schemas.openxmlformats.org/officeDocument/2006/relationships/image" Target="../media/image433.png"/><Relationship Id="rId46" Type="http://schemas.openxmlformats.org/officeDocument/2006/relationships/image" Target="../media/image437.png"/><Relationship Id="rId59" Type="http://schemas.openxmlformats.org/officeDocument/2006/relationships/customXml" Target="../ink/ink434.xml"/><Relationship Id="rId20" Type="http://schemas.openxmlformats.org/officeDocument/2006/relationships/image" Target="../media/image424.png"/><Relationship Id="rId41" Type="http://schemas.openxmlformats.org/officeDocument/2006/relationships/customXml" Target="../ink/ink425.xml"/><Relationship Id="rId54" Type="http://schemas.openxmlformats.org/officeDocument/2006/relationships/image" Target="../media/image4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7.png"/><Relationship Id="rId15" Type="http://schemas.openxmlformats.org/officeDocument/2006/relationships/customXml" Target="../ink/ink412.xml"/><Relationship Id="rId23" Type="http://schemas.openxmlformats.org/officeDocument/2006/relationships/customXml" Target="../ink/ink416.xml"/><Relationship Id="rId28" Type="http://schemas.openxmlformats.org/officeDocument/2006/relationships/image" Target="../media/image428.png"/><Relationship Id="rId36" Type="http://schemas.openxmlformats.org/officeDocument/2006/relationships/image" Target="../media/image432.png"/><Relationship Id="rId49" Type="http://schemas.openxmlformats.org/officeDocument/2006/relationships/customXml" Target="../ink/ink429.xml"/><Relationship Id="rId57" Type="http://schemas.openxmlformats.org/officeDocument/2006/relationships/customXml" Target="../ink/ink433.xml"/><Relationship Id="rId10" Type="http://schemas.openxmlformats.org/officeDocument/2006/relationships/image" Target="../media/image419.png"/><Relationship Id="rId31" Type="http://schemas.openxmlformats.org/officeDocument/2006/relationships/customXml" Target="../ink/ink420.xml"/><Relationship Id="rId44" Type="http://schemas.openxmlformats.org/officeDocument/2006/relationships/image" Target="../media/image436.png"/><Relationship Id="rId52" Type="http://schemas.openxmlformats.org/officeDocument/2006/relationships/image" Target="../media/image440.png"/><Relationship Id="rId60" Type="http://schemas.openxmlformats.org/officeDocument/2006/relationships/image" Target="../media/image4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0.xml"/><Relationship Id="rId18" Type="http://schemas.openxmlformats.org/officeDocument/2006/relationships/image" Target="../media/image454.png"/><Relationship Id="rId26" Type="http://schemas.openxmlformats.org/officeDocument/2006/relationships/image" Target="../media/image458.png"/><Relationship Id="rId21" Type="http://schemas.openxmlformats.org/officeDocument/2006/relationships/customXml" Target="../ink/ink444.xml"/><Relationship Id="rId34" Type="http://schemas.openxmlformats.org/officeDocument/2006/relationships/image" Target="../media/image462.png"/><Relationship Id="rId7" Type="http://schemas.openxmlformats.org/officeDocument/2006/relationships/customXml" Target="../ink/ink437.xml"/><Relationship Id="rId12" Type="http://schemas.openxmlformats.org/officeDocument/2006/relationships/image" Target="../media/image451.png"/><Relationship Id="rId17" Type="http://schemas.openxmlformats.org/officeDocument/2006/relationships/customXml" Target="../ink/ink442.xml"/><Relationship Id="rId25" Type="http://schemas.openxmlformats.org/officeDocument/2006/relationships/customXml" Target="../ink/ink446.xml"/><Relationship Id="rId33" Type="http://schemas.openxmlformats.org/officeDocument/2006/relationships/customXml" Target="../ink/ink450.xml"/><Relationship Id="rId38" Type="http://schemas.openxmlformats.org/officeDocument/2006/relationships/image" Target="../media/image464.png"/><Relationship Id="rId2" Type="http://schemas.openxmlformats.org/officeDocument/2006/relationships/image" Target="../media/image446.png"/><Relationship Id="rId16" Type="http://schemas.openxmlformats.org/officeDocument/2006/relationships/image" Target="../media/image453.png"/><Relationship Id="rId20" Type="http://schemas.openxmlformats.org/officeDocument/2006/relationships/image" Target="../media/image455.png"/><Relationship Id="rId29" Type="http://schemas.openxmlformats.org/officeDocument/2006/relationships/customXml" Target="../ink/ink4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8.png"/><Relationship Id="rId11" Type="http://schemas.openxmlformats.org/officeDocument/2006/relationships/customXml" Target="../ink/ink439.xml"/><Relationship Id="rId24" Type="http://schemas.openxmlformats.org/officeDocument/2006/relationships/image" Target="../media/image457.png"/><Relationship Id="rId32" Type="http://schemas.openxmlformats.org/officeDocument/2006/relationships/image" Target="../media/image461.png"/><Relationship Id="rId37" Type="http://schemas.openxmlformats.org/officeDocument/2006/relationships/customXml" Target="../ink/ink452.xml"/><Relationship Id="rId5" Type="http://schemas.openxmlformats.org/officeDocument/2006/relationships/customXml" Target="../ink/ink436.xml"/><Relationship Id="rId15" Type="http://schemas.openxmlformats.org/officeDocument/2006/relationships/customXml" Target="../ink/ink441.xml"/><Relationship Id="rId23" Type="http://schemas.openxmlformats.org/officeDocument/2006/relationships/customXml" Target="../ink/ink445.xml"/><Relationship Id="rId28" Type="http://schemas.openxmlformats.org/officeDocument/2006/relationships/image" Target="../media/image459.png"/><Relationship Id="rId36" Type="http://schemas.openxmlformats.org/officeDocument/2006/relationships/image" Target="../media/image463.png"/><Relationship Id="rId10" Type="http://schemas.openxmlformats.org/officeDocument/2006/relationships/image" Target="../media/image450.png"/><Relationship Id="rId19" Type="http://schemas.openxmlformats.org/officeDocument/2006/relationships/customXml" Target="../ink/ink443.xml"/><Relationship Id="rId31" Type="http://schemas.openxmlformats.org/officeDocument/2006/relationships/customXml" Target="../ink/ink449.xml"/><Relationship Id="rId4" Type="http://schemas.openxmlformats.org/officeDocument/2006/relationships/image" Target="../media/image447.png"/><Relationship Id="rId9" Type="http://schemas.openxmlformats.org/officeDocument/2006/relationships/customXml" Target="../ink/ink438.xml"/><Relationship Id="rId14" Type="http://schemas.openxmlformats.org/officeDocument/2006/relationships/image" Target="../media/image452.png"/><Relationship Id="rId22" Type="http://schemas.openxmlformats.org/officeDocument/2006/relationships/image" Target="../media/image456.png"/><Relationship Id="rId27" Type="http://schemas.openxmlformats.org/officeDocument/2006/relationships/customXml" Target="../ink/ink447.xml"/><Relationship Id="rId30" Type="http://schemas.openxmlformats.org/officeDocument/2006/relationships/image" Target="../media/image460.png"/><Relationship Id="rId35" Type="http://schemas.openxmlformats.org/officeDocument/2006/relationships/customXml" Target="../ink/ink451.xml"/><Relationship Id="rId8" Type="http://schemas.openxmlformats.org/officeDocument/2006/relationships/image" Target="../media/image449.png"/><Relationship Id="rId3" Type="http://schemas.openxmlformats.org/officeDocument/2006/relationships/customXml" Target="../ink/ink435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5.xml"/><Relationship Id="rId21" Type="http://schemas.openxmlformats.org/officeDocument/2006/relationships/image" Target="../media/image474.png"/><Relationship Id="rId42" Type="http://schemas.openxmlformats.org/officeDocument/2006/relationships/customXml" Target="../ink/ink473.xml"/><Relationship Id="rId47" Type="http://schemas.openxmlformats.org/officeDocument/2006/relationships/image" Target="../media/image487.png"/><Relationship Id="rId63" Type="http://schemas.openxmlformats.org/officeDocument/2006/relationships/image" Target="../media/image495.png"/><Relationship Id="rId68" Type="http://schemas.openxmlformats.org/officeDocument/2006/relationships/customXml" Target="../ink/ink486.xml"/><Relationship Id="rId84" Type="http://schemas.openxmlformats.org/officeDocument/2006/relationships/customXml" Target="../ink/ink494.xml"/><Relationship Id="rId89" Type="http://schemas.openxmlformats.org/officeDocument/2006/relationships/image" Target="../media/image507.png"/><Relationship Id="rId16" Type="http://schemas.openxmlformats.org/officeDocument/2006/relationships/customXml" Target="../ink/ink460.xml"/><Relationship Id="rId107" Type="http://schemas.openxmlformats.org/officeDocument/2006/relationships/image" Target="../media/image516.png"/><Relationship Id="rId11" Type="http://schemas.openxmlformats.org/officeDocument/2006/relationships/image" Target="../media/image469.png"/><Relationship Id="rId32" Type="http://schemas.openxmlformats.org/officeDocument/2006/relationships/customXml" Target="../ink/ink468.xml"/><Relationship Id="rId37" Type="http://schemas.openxmlformats.org/officeDocument/2006/relationships/image" Target="../media/image482.png"/><Relationship Id="rId53" Type="http://schemas.openxmlformats.org/officeDocument/2006/relationships/image" Target="../media/image490.png"/><Relationship Id="rId58" Type="http://schemas.openxmlformats.org/officeDocument/2006/relationships/customXml" Target="../ink/ink481.xml"/><Relationship Id="rId74" Type="http://schemas.openxmlformats.org/officeDocument/2006/relationships/customXml" Target="../ink/ink489.xml"/><Relationship Id="rId79" Type="http://schemas.openxmlformats.org/officeDocument/2006/relationships/image" Target="../media/image502.png"/><Relationship Id="rId102" Type="http://schemas.openxmlformats.org/officeDocument/2006/relationships/customXml" Target="../ink/ink503.xml"/><Relationship Id="rId5" Type="http://schemas.openxmlformats.org/officeDocument/2006/relationships/image" Target="../media/image466.png"/><Relationship Id="rId90" Type="http://schemas.openxmlformats.org/officeDocument/2006/relationships/customXml" Target="../ink/ink497.xml"/><Relationship Id="rId95" Type="http://schemas.openxmlformats.org/officeDocument/2006/relationships/image" Target="../media/image510.png"/><Relationship Id="rId22" Type="http://schemas.openxmlformats.org/officeDocument/2006/relationships/customXml" Target="../ink/ink463.xml"/><Relationship Id="rId27" Type="http://schemas.openxmlformats.org/officeDocument/2006/relationships/image" Target="../media/image477.png"/><Relationship Id="rId43" Type="http://schemas.openxmlformats.org/officeDocument/2006/relationships/image" Target="../media/image485.png"/><Relationship Id="rId48" Type="http://schemas.openxmlformats.org/officeDocument/2006/relationships/customXml" Target="../ink/ink476.xml"/><Relationship Id="rId64" Type="http://schemas.openxmlformats.org/officeDocument/2006/relationships/customXml" Target="../ink/ink484.xml"/><Relationship Id="rId69" Type="http://schemas.openxmlformats.org/officeDocument/2006/relationships/image" Target="../media/image497.png"/><Relationship Id="rId80" Type="http://schemas.openxmlformats.org/officeDocument/2006/relationships/customXml" Target="../ink/ink492.xml"/><Relationship Id="rId85" Type="http://schemas.openxmlformats.org/officeDocument/2006/relationships/image" Target="../media/image505.png"/><Relationship Id="rId12" Type="http://schemas.openxmlformats.org/officeDocument/2006/relationships/customXml" Target="../ink/ink458.xml"/><Relationship Id="rId17" Type="http://schemas.openxmlformats.org/officeDocument/2006/relationships/image" Target="../media/image472.png"/><Relationship Id="rId33" Type="http://schemas.openxmlformats.org/officeDocument/2006/relationships/image" Target="../media/image480.png"/><Relationship Id="rId38" Type="http://schemas.openxmlformats.org/officeDocument/2006/relationships/customXml" Target="../ink/ink471.xml"/><Relationship Id="rId59" Type="http://schemas.openxmlformats.org/officeDocument/2006/relationships/image" Target="../media/image493.png"/><Relationship Id="rId103" Type="http://schemas.openxmlformats.org/officeDocument/2006/relationships/image" Target="../media/image514.png"/><Relationship Id="rId108" Type="http://schemas.openxmlformats.org/officeDocument/2006/relationships/customXml" Target="../ink/ink506.xml"/><Relationship Id="rId54" Type="http://schemas.openxmlformats.org/officeDocument/2006/relationships/customXml" Target="../ink/ink479.xml"/><Relationship Id="rId70" Type="http://schemas.openxmlformats.org/officeDocument/2006/relationships/customXml" Target="../ink/ink487.xml"/><Relationship Id="rId75" Type="http://schemas.openxmlformats.org/officeDocument/2006/relationships/image" Target="../media/image500.png"/><Relationship Id="rId91" Type="http://schemas.openxmlformats.org/officeDocument/2006/relationships/image" Target="../media/image508.png"/><Relationship Id="rId96" Type="http://schemas.openxmlformats.org/officeDocument/2006/relationships/customXml" Target="../ink/ink5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5.xml"/><Relationship Id="rId15" Type="http://schemas.openxmlformats.org/officeDocument/2006/relationships/image" Target="../media/image471.png"/><Relationship Id="rId23" Type="http://schemas.openxmlformats.org/officeDocument/2006/relationships/image" Target="../media/image475.png"/><Relationship Id="rId28" Type="http://schemas.openxmlformats.org/officeDocument/2006/relationships/customXml" Target="../ink/ink466.xml"/><Relationship Id="rId36" Type="http://schemas.openxmlformats.org/officeDocument/2006/relationships/customXml" Target="../ink/ink470.xml"/><Relationship Id="rId49" Type="http://schemas.openxmlformats.org/officeDocument/2006/relationships/image" Target="../media/image488.png"/><Relationship Id="rId57" Type="http://schemas.openxmlformats.org/officeDocument/2006/relationships/image" Target="../media/image492.png"/><Relationship Id="rId106" Type="http://schemas.openxmlformats.org/officeDocument/2006/relationships/customXml" Target="../ink/ink505.xml"/><Relationship Id="rId10" Type="http://schemas.openxmlformats.org/officeDocument/2006/relationships/customXml" Target="../ink/ink457.xml"/><Relationship Id="rId31" Type="http://schemas.openxmlformats.org/officeDocument/2006/relationships/image" Target="../media/image479.png"/><Relationship Id="rId44" Type="http://schemas.openxmlformats.org/officeDocument/2006/relationships/customXml" Target="../ink/ink474.xml"/><Relationship Id="rId52" Type="http://schemas.openxmlformats.org/officeDocument/2006/relationships/customXml" Target="../ink/ink478.xml"/><Relationship Id="rId60" Type="http://schemas.openxmlformats.org/officeDocument/2006/relationships/customXml" Target="../ink/ink482.xml"/><Relationship Id="rId65" Type="http://schemas.openxmlformats.org/officeDocument/2006/relationships/image" Target="../media/image2.png"/><Relationship Id="rId73" Type="http://schemas.openxmlformats.org/officeDocument/2006/relationships/image" Target="../media/image499.png"/><Relationship Id="rId78" Type="http://schemas.openxmlformats.org/officeDocument/2006/relationships/customXml" Target="../ink/ink491.xml"/><Relationship Id="rId81" Type="http://schemas.openxmlformats.org/officeDocument/2006/relationships/image" Target="../media/image503.png"/><Relationship Id="rId86" Type="http://schemas.openxmlformats.org/officeDocument/2006/relationships/customXml" Target="../ink/ink495.xml"/><Relationship Id="rId94" Type="http://schemas.openxmlformats.org/officeDocument/2006/relationships/customXml" Target="../ink/ink499.xml"/><Relationship Id="rId99" Type="http://schemas.openxmlformats.org/officeDocument/2006/relationships/image" Target="../media/image512.png"/><Relationship Id="rId101" Type="http://schemas.openxmlformats.org/officeDocument/2006/relationships/image" Target="../media/image513.png"/><Relationship Id="rId4" Type="http://schemas.openxmlformats.org/officeDocument/2006/relationships/customXml" Target="../ink/ink454.xml"/><Relationship Id="rId9" Type="http://schemas.openxmlformats.org/officeDocument/2006/relationships/image" Target="../media/image468.png"/><Relationship Id="rId13" Type="http://schemas.openxmlformats.org/officeDocument/2006/relationships/image" Target="../media/image470.png"/><Relationship Id="rId18" Type="http://schemas.openxmlformats.org/officeDocument/2006/relationships/customXml" Target="../ink/ink461.xml"/><Relationship Id="rId39" Type="http://schemas.openxmlformats.org/officeDocument/2006/relationships/image" Target="../media/image483.png"/><Relationship Id="rId109" Type="http://schemas.openxmlformats.org/officeDocument/2006/relationships/image" Target="../media/image517.png"/><Relationship Id="rId34" Type="http://schemas.openxmlformats.org/officeDocument/2006/relationships/customXml" Target="../ink/ink469.xml"/><Relationship Id="rId50" Type="http://schemas.openxmlformats.org/officeDocument/2006/relationships/customXml" Target="../ink/ink477.xml"/><Relationship Id="rId55" Type="http://schemas.openxmlformats.org/officeDocument/2006/relationships/image" Target="../media/image491.png"/><Relationship Id="rId76" Type="http://schemas.openxmlformats.org/officeDocument/2006/relationships/customXml" Target="../ink/ink490.xml"/><Relationship Id="rId97" Type="http://schemas.openxmlformats.org/officeDocument/2006/relationships/image" Target="../media/image511.png"/><Relationship Id="rId104" Type="http://schemas.openxmlformats.org/officeDocument/2006/relationships/customXml" Target="../ink/ink504.xml"/><Relationship Id="rId7" Type="http://schemas.openxmlformats.org/officeDocument/2006/relationships/image" Target="../media/image467.png"/><Relationship Id="rId71" Type="http://schemas.openxmlformats.org/officeDocument/2006/relationships/image" Target="../media/image498.png"/><Relationship Id="rId92" Type="http://schemas.openxmlformats.org/officeDocument/2006/relationships/customXml" Target="../ink/ink498.xml"/><Relationship Id="rId2" Type="http://schemas.openxmlformats.org/officeDocument/2006/relationships/customXml" Target="../ink/ink453.xml"/><Relationship Id="rId29" Type="http://schemas.openxmlformats.org/officeDocument/2006/relationships/image" Target="../media/image478.png"/><Relationship Id="rId24" Type="http://schemas.openxmlformats.org/officeDocument/2006/relationships/customXml" Target="../ink/ink464.xml"/><Relationship Id="rId40" Type="http://schemas.openxmlformats.org/officeDocument/2006/relationships/customXml" Target="../ink/ink472.xml"/><Relationship Id="rId45" Type="http://schemas.openxmlformats.org/officeDocument/2006/relationships/image" Target="../media/image486.png"/><Relationship Id="rId66" Type="http://schemas.openxmlformats.org/officeDocument/2006/relationships/customXml" Target="../ink/ink485.xml"/><Relationship Id="rId87" Type="http://schemas.openxmlformats.org/officeDocument/2006/relationships/image" Target="../media/image506.png"/><Relationship Id="rId110" Type="http://schemas.openxmlformats.org/officeDocument/2006/relationships/customXml" Target="../ink/ink507.xml"/><Relationship Id="rId61" Type="http://schemas.openxmlformats.org/officeDocument/2006/relationships/image" Target="../media/image494.png"/><Relationship Id="rId82" Type="http://schemas.openxmlformats.org/officeDocument/2006/relationships/customXml" Target="../ink/ink493.xml"/><Relationship Id="rId19" Type="http://schemas.openxmlformats.org/officeDocument/2006/relationships/image" Target="../media/image473.png"/><Relationship Id="rId14" Type="http://schemas.openxmlformats.org/officeDocument/2006/relationships/customXml" Target="../ink/ink459.xml"/><Relationship Id="rId30" Type="http://schemas.openxmlformats.org/officeDocument/2006/relationships/customXml" Target="../ink/ink467.xml"/><Relationship Id="rId35" Type="http://schemas.openxmlformats.org/officeDocument/2006/relationships/image" Target="../media/image481.png"/><Relationship Id="rId56" Type="http://schemas.openxmlformats.org/officeDocument/2006/relationships/customXml" Target="../ink/ink480.xml"/><Relationship Id="rId77" Type="http://schemas.openxmlformats.org/officeDocument/2006/relationships/image" Target="../media/image501.png"/><Relationship Id="rId100" Type="http://schemas.openxmlformats.org/officeDocument/2006/relationships/customXml" Target="../ink/ink502.xml"/><Relationship Id="rId105" Type="http://schemas.openxmlformats.org/officeDocument/2006/relationships/image" Target="../media/image515.png"/><Relationship Id="rId8" Type="http://schemas.openxmlformats.org/officeDocument/2006/relationships/customXml" Target="../ink/ink456.xml"/><Relationship Id="rId51" Type="http://schemas.openxmlformats.org/officeDocument/2006/relationships/image" Target="../media/image489.png"/><Relationship Id="rId72" Type="http://schemas.openxmlformats.org/officeDocument/2006/relationships/customXml" Target="../ink/ink488.xml"/><Relationship Id="rId93" Type="http://schemas.openxmlformats.org/officeDocument/2006/relationships/image" Target="../media/image509.png"/><Relationship Id="rId98" Type="http://schemas.openxmlformats.org/officeDocument/2006/relationships/customXml" Target="../ink/ink501.xml"/><Relationship Id="rId3" Type="http://schemas.openxmlformats.org/officeDocument/2006/relationships/image" Target="../media/image465.png"/><Relationship Id="rId25" Type="http://schemas.openxmlformats.org/officeDocument/2006/relationships/image" Target="../media/image476.png"/><Relationship Id="rId46" Type="http://schemas.openxmlformats.org/officeDocument/2006/relationships/customXml" Target="../ink/ink475.xml"/><Relationship Id="rId67" Type="http://schemas.openxmlformats.org/officeDocument/2006/relationships/image" Target="../media/image496.png"/><Relationship Id="rId20" Type="http://schemas.openxmlformats.org/officeDocument/2006/relationships/customXml" Target="../ink/ink462.xml"/><Relationship Id="rId41" Type="http://schemas.openxmlformats.org/officeDocument/2006/relationships/image" Target="../media/image484.png"/><Relationship Id="rId62" Type="http://schemas.openxmlformats.org/officeDocument/2006/relationships/customXml" Target="../ink/ink483.xml"/><Relationship Id="rId83" Type="http://schemas.openxmlformats.org/officeDocument/2006/relationships/image" Target="../media/image504.png"/><Relationship Id="rId88" Type="http://schemas.openxmlformats.org/officeDocument/2006/relationships/customXml" Target="../ink/ink496.xml"/><Relationship Id="rId111" Type="http://schemas.openxmlformats.org/officeDocument/2006/relationships/image" Target="../media/image5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3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21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2.png"/><Relationship Id="rId24" Type="http://schemas.openxmlformats.org/officeDocument/2006/relationships/customXml" Target="../ink/ink27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6.png"/><Relationship Id="rId4" Type="http://schemas.openxmlformats.org/officeDocument/2006/relationships/customXml" Target="../ink/ink17.xml"/><Relationship Id="rId9" Type="http://schemas.openxmlformats.org/officeDocument/2006/relationships/image" Target="../media/image21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54.png"/><Relationship Id="rId50" Type="http://schemas.openxmlformats.org/officeDocument/2006/relationships/customXml" Target="../ink/ink53.xml"/><Relationship Id="rId55" Type="http://schemas.openxmlformats.org/officeDocument/2006/relationships/image" Target="../media/image58.png"/><Relationship Id="rId7" Type="http://schemas.openxmlformats.org/officeDocument/2006/relationships/image" Target="../media/image34.png"/><Relationship Id="rId2" Type="http://schemas.openxmlformats.org/officeDocument/2006/relationships/image" Target="../media/image17.png"/><Relationship Id="rId16" Type="http://schemas.openxmlformats.org/officeDocument/2006/relationships/customXml" Target="../ink/ink36.xml"/><Relationship Id="rId29" Type="http://schemas.openxmlformats.org/officeDocument/2006/relationships/image" Target="../media/image45.png"/><Relationship Id="rId11" Type="http://schemas.openxmlformats.org/officeDocument/2006/relationships/image" Target="../media/image36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9.png"/><Relationship Id="rId40" Type="http://schemas.openxmlformats.org/officeDocument/2006/relationships/customXml" Target="../ink/ink48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57.xml"/><Relationship Id="rId5" Type="http://schemas.openxmlformats.org/officeDocument/2006/relationships/image" Target="../media/image33.png"/><Relationship Id="rId61" Type="http://schemas.openxmlformats.org/officeDocument/2006/relationships/image" Target="../media/image61.png"/><Relationship Id="rId19" Type="http://schemas.openxmlformats.org/officeDocument/2006/relationships/image" Target="../media/image4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4.png"/><Relationship Id="rId30" Type="http://schemas.openxmlformats.org/officeDocument/2006/relationships/customXml" Target="../ink/ink43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8" Type="http://schemas.openxmlformats.org/officeDocument/2006/relationships/customXml" Target="../ink/ink32.xml"/><Relationship Id="rId51" Type="http://schemas.openxmlformats.org/officeDocument/2006/relationships/image" Target="../media/image56.png"/><Relationship Id="rId3" Type="http://schemas.openxmlformats.org/officeDocument/2006/relationships/image" Target="../media/image32.png"/><Relationship Id="rId12" Type="http://schemas.openxmlformats.org/officeDocument/2006/relationships/customXml" Target="../ink/ink3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60.png"/><Relationship Id="rId20" Type="http://schemas.openxmlformats.org/officeDocument/2006/relationships/customXml" Target="../ink/ink38.xml"/><Relationship Id="rId41" Type="http://schemas.openxmlformats.org/officeDocument/2006/relationships/image" Target="../media/image51.png"/><Relationship Id="rId54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33.xml"/><Relationship Id="rId31" Type="http://schemas.openxmlformats.org/officeDocument/2006/relationships/image" Target="../media/image46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4" Type="http://schemas.openxmlformats.org/officeDocument/2006/relationships/customXml" Target="../ink/ink30.xm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77.xml"/><Relationship Id="rId21" Type="http://schemas.openxmlformats.org/officeDocument/2006/relationships/customXml" Target="../ink/ink68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81.xml"/><Relationship Id="rId50" Type="http://schemas.openxmlformats.org/officeDocument/2006/relationships/image" Target="../media/image86.png"/><Relationship Id="rId7" Type="http://schemas.openxmlformats.org/officeDocument/2006/relationships/customXml" Target="../ink/ink61.xml"/><Relationship Id="rId2" Type="http://schemas.openxmlformats.org/officeDocument/2006/relationships/image" Target="../media/image62.png"/><Relationship Id="rId16" Type="http://schemas.openxmlformats.org/officeDocument/2006/relationships/image" Target="../media/image69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76.xml"/><Relationship Id="rId40" Type="http://schemas.openxmlformats.org/officeDocument/2006/relationships/image" Target="../media/image81.png"/><Relationship Id="rId45" Type="http://schemas.openxmlformats.org/officeDocument/2006/relationships/customXml" Target="../ink/ink80.xml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82.xml"/><Relationship Id="rId10" Type="http://schemas.openxmlformats.org/officeDocument/2006/relationships/image" Target="../media/image66.png"/><Relationship Id="rId19" Type="http://schemas.openxmlformats.org/officeDocument/2006/relationships/customXml" Target="../ink/ink67.xml"/><Relationship Id="rId31" Type="http://schemas.openxmlformats.org/officeDocument/2006/relationships/customXml" Target="../ink/ink73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4" Type="http://schemas.openxmlformats.org/officeDocument/2006/relationships/image" Target="../media/image63.png"/><Relationship Id="rId9" Type="http://schemas.openxmlformats.org/officeDocument/2006/relationships/customXml" Target="../ink/ink62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71.xml"/><Relationship Id="rId30" Type="http://schemas.openxmlformats.org/officeDocument/2006/relationships/image" Target="../media/image76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85.png"/><Relationship Id="rId8" Type="http://schemas.openxmlformats.org/officeDocument/2006/relationships/image" Target="../media/image65.png"/><Relationship Id="rId51" Type="http://schemas.openxmlformats.org/officeDocument/2006/relationships/customXml" Target="../ink/ink83.xml"/><Relationship Id="rId3" Type="http://schemas.openxmlformats.org/officeDocument/2006/relationships/customXml" Target="../ink/ink59.xml"/><Relationship Id="rId12" Type="http://schemas.openxmlformats.org/officeDocument/2006/relationships/image" Target="../media/image67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20" Type="http://schemas.openxmlformats.org/officeDocument/2006/relationships/image" Target="../media/image71.png"/><Relationship Id="rId41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.xml"/><Relationship Id="rId21" Type="http://schemas.openxmlformats.org/officeDocument/2006/relationships/image" Target="../media/image97.png"/><Relationship Id="rId42" Type="http://schemas.openxmlformats.org/officeDocument/2006/relationships/customXml" Target="../ink/ink104.xml"/><Relationship Id="rId47" Type="http://schemas.openxmlformats.org/officeDocument/2006/relationships/image" Target="../media/image110.png"/><Relationship Id="rId63" Type="http://schemas.openxmlformats.org/officeDocument/2006/relationships/image" Target="../media/image118.png"/><Relationship Id="rId68" Type="http://schemas.openxmlformats.org/officeDocument/2006/relationships/customXml" Target="../ink/ink117.xml"/><Relationship Id="rId16" Type="http://schemas.openxmlformats.org/officeDocument/2006/relationships/customXml" Target="../ink/ink91.xml"/><Relationship Id="rId11" Type="http://schemas.openxmlformats.org/officeDocument/2006/relationships/image" Target="../media/image92.png"/><Relationship Id="rId32" Type="http://schemas.openxmlformats.org/officeDocument/2006/relationships/customXml" Target="../ink/ink99.xml"/><Relationship Id="rId37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126.png"/><Relationship Id="rId5" Type="http://schemas.openxmlformats.org/officeDocument/2006/relationships/image" Target="../media/image89.png"/><Relationship Id="rId61" Type="http://schemas.openxmlformats.org/officeDocument/2006/relationships/image" Target="../media/image117.png"/><Relationship Id="rId82" Type="http://schemas.openxmlformats.org/officeDocument/2006/relationships/customXml" Target="../ink/ink124.xml"/><Relationship Id="rId19" Type="http://schemas.openxmlformats.org/officeDocument/2006/relationships/image" Target="../media/image9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00.png"/><Relationship Id="rId30" Type="http://schemas.openxmlformats.org/officeDocument/2006/relationships/customXml" Target="../ink/ink9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107.xml"/><Relationship Id="rId56" Type="http://schemas.openxmlformats.org/officeDocument/2006/relationships/customXml" Target="../ink/ink111.xml"/><Relationship Id="rId64" Type="http://schemas.openxmlformats.org/officeDocument/2006/relationships/customXml" Target="../ink/ink115.xml"/><Relationship Id="rId69" Type="http://schemas.openxmlformats.org/officeDocument/2006/relationships/image" Target="../media/image121.png"/><Relationship Id="rId77" Type="http://schemas.openxmlformats.org/officeDocument/2006/relationships/image" Target="../media/image125.png"/><Relationship Id="rId8" Type="http://schemas.openxmlformats.org/officeDocument/2006/relationships/customXml" Target="../ink/ink87.xml"/><Relationship Id="rId51" Type="http://schemas.openxmlformats.org/officeDocument/2006/relationships/image" Target="../media/image112.png"/><Relationship Id="rId72" Type="http://schemas.openxmlformats.org/officeDocument/2006/relationships/customXml" Target="../ink/ink119.xml"/><Relationship Id="rId80" Type="http://schemas.openxmlformats.org/officeDocument/2006/relationships/customXml" Target="../ink/ink123.xml"/><Relationship Id="rId3" Type="http://schemas.openxmlformats.org/officeDocument/2006/relationships/image" Target="../media/image88.png"/><Relationship Id="rId12" Type="http://schemas.openxmlformats.org/officeDocument/2006/relationships/customXml" Target="../ink/ink8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59" Type="http://schemas.openxmlformats.org/officeDocument/2006/relationships/image" Target="../media/image116.png"/><Relationship Id="rId67" Type="http://schemas.openxmlformats.org/officeDocument/2006/relationships/image" Target="../media/image120.png"/><Relationship Id="rId20" Type="http://schemas.openxmlformats.org/officeDocument/2006/relationships/customXml" Target="../ink/ink93.xml"/><Relationship Id="rId41" Type="http://schemas.openxmlformats.org/officeDocument/2006/relationships/image" Target="../media/image107.png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124.png"/><Relationship Id="rId83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88.xml"/><Relationship Id="rId31" Type="http://schemas.openxmlformats.org/officeDocument/2006/relationships/image" Target="../media/image102.png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119.png"/><Relationship Id="rId73" Type="http://schemas.openxmlformats.org/officeDocument/2006/relationships/image" Target="../media/image123.png"/><Relationship Id="rId78" Type="http://schemas.openxmlformats.org/officeDocument/2006/relationships/customXml" Target="../ink/ink122.xml"/><Relationship Id="rId81" Type="http://schemas.openxmlformats.org/officeDocument/2006/relationships/image" Target="../media/image127.png"/><Relationship Id="rId4" Type="http://schemas.openxmlformats.org/officeDocument/2006/relationships/customXml" Target="../ink/ink85.xml"/><Relationship Id="rId9" Type="http://schemas.openxmlformats.org/officeDocument/2006/relationships/image" Target="../media/image91.png"/><Relationship Id="rId13" Type="http://schemas.openxmlformats.org/officeDocument/2006/relationships/image" Target="../media/image93.png"/><Relationship Id="rId18" Type="http://schemas.openxmlformats.org/officeDocument/2006/relationships/customXml" Target="../ink/ink92.xml"/><Relationship Id="rId39" Type="http://schemas.openxmlformats.org/officeDocument/2006/relationships/image" Target="../media/image106.png"/><Relationship Id="rId34" Type="http://schemas.openxmlformats.org/officeDocument/2006/relationships/customXml" Target="../ink/ink100.xml"/><Relationship Id="rId50" Type="http://schemas.openxmlformats.org/officeDocument/2006/relationships/customXml" Target="../ink/ink108.xml"/><Relationship Id="rId55" Type="http://schemas.openxmlformats.org/officeDocument/2006/relationships/image" Target="../media/image114.png"/><Relationship Id="rId76" Type="http://schemas.openxmlformats.org/officeDocument/2006/relationships/customXml" Target="../ink/ink121.xml"/><Relationship Id="rId7" Type="http://schemas.openxmlformats.org/officeDocument/2006/relationships/image" Target="../media/image90.png"/><Relationship Id="rId71" Type="http://schemas.openxmlformats.org/officeDocument/2006/relationships/image" Target="../media/image122.png"/><Relationship Id="rId2" Type="http://schemas.openxmlformats.org/officeDocument/2006/relationships/customXml" Target="../ink/ink84.xml"/><Relationship Id="rId29" Type="http://schemas.openxmlformats.org/officeDocument/2006/relationships/image" Target="../media/image101.png"/><Relationship Id="rId24" Type="http://schemas.openxmlformats.org/officeDocument/2006/relationships/customXml" Target="../ink/ink95.xml"/><Relationship Id="rId40" Type="http://schemas.openxmlformats.org/officeDocument/2006/relationships/customXml" Target="../ink/ink103.xml"/><Relationship Id="rId45" Type="http://schemas.openxmlformats.org/officeDocument/2006/relationships/image" Target="../media/image109.png"/><Relationship Id="rId66" Type="http://schemas.openxmlformats.org/officeDocument/2006/relationships/customXml" Target="../ink/ink11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21" Type="http://schemas.openxmlformats.org/officeDocument/2006/relationships/image" Target="../media/image138.png"/><Relationship Id="rId42" Type="http://schemas.openxmlformats.org/officeDocument/2006/relationships/customXml" Target="../ink/ink145.xml"/><Relationship Id="rId47" Type="http://schemas.openxmlformats.org/officeDocument/2006/relationships/image" Target="../media/image151.png"/><Relationship Id="rId63" Type="http://schemas.openxmlformats.org/officeDocument/2006/relationships/image" Target="../media/image159.png"/><Relationship Id="rId68" Type="http://schemas.openxmlformats.org/officeDocument/2006/relationships/customXml" Target="../ink/ink158.xml"/><Relationship Id="rId7" Type="http://schemas.openxmlformats.org/officeDocument/2006/relationships/image" Target="../media/image131.png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9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customXml" Target="../ink/ink136.xml"/><Relationship Id="rId32" Type="http://schemas.openxmlformats.org/officeDocument/2006/relationships/customXml" Target="../ink/ink140.xml"/><Relationship Id="rId37" Type="http://schemas.openxmlformats.org/officeDocument/2006/relationships/image" Target="../media/image146.png"/><Relationship Id="rId40" Type="http://schemas.openxmlformats.org/officeDocument/2006/relationships/customXml" Target="../ink/ink144.xml"/><Relationship Id="rId45" Type="http://schemas.openxmlformats.org/officeDocument/2006/relationships/image" Target="../media/image150.png"/><Relationship Id="rId53" Type="http://schemas.openxmlformats.org/officeDocument/2006/relationships/image" Target="../media/image154.png"/><Relationship Id="rId58" Type="http://schemas.openxmlformats.org/officeDocument/2006/relationships/customXml" Target="../ink/ink153.xml"/><Relationship Id="rId66" Type="http://schemas.openxmlformats.org/officeDocument/2006/relationships/customXml" Target="../ink/ink157.xml"/><Relationship Id="rId5" Type="http://schemas.openxmlformats.org/officeDocument/2006/relationships/image" Target="../media/image130.png"/><Relationship Id="rId61" Type="http://schemas.openxmlformats.org/officeDocument/2006/relationships/image" Target="../media/image158.png"/><Relationship Id="rId19" Type="http://schemas.openxmlformats.org/officeDocument/2006/relationships/image" Target="../media/image137.png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141.png"/><Relationship Id="rId30" Type="http://schemas.openxmlformats.org/officeDocument/2006/relationships/customXml" Target="../ink/ink139.xml"/><Relationship Id="rId35" Type="http://schemas.openxmlformats.org/officeDocument/2006/relationships/image" Target="../media/image145.png"/><Relationship Id="rId43" Type="http://schemas.openxmlformats.org/officeDocument/2006/relationships/image" Target="../media/image149.png"/><Relationship Id="rId48" Type="http://schemas.openxmlformats.org/officeDocument/2006/relationships/customXml" Target="../ink/ink148.xml"/><Relationship Id="rId56" Type="http://schemas.openxmlformats.org/officeDocument/2006/relationships/customXml" Target="../ink/ink152.xml"/><Relationship Id="rId64" Type="http://schemas.openxmlformats.org/officeDocument/2006/relationships/customXml" Target="../ink/ink156.xml"/><Relationship Id="rId69" Type="http://schemas.openxmlformats.org/officeDocument/2006/relationships/image" Target="../media/image162.png"/><Relationship Id="rId8" Type="http://schemas.openxmlformats.org/officeDocument/2006/relationships/customXml" Target="../ink/ink128.xml"/><Relationship Id="rId51" Type="http://schemas.openxmlformats.org/officeDocument/2006/relationships/image" Target="../media/image153.png"/><Relationship Id="rId3" Type="http://schemas.openxmlformats.org/officeDocument/2006/relationships/image" Target="../media/image129.png"/><Relationship Id="rId12" Type="http://schemas.openxmlformats.org/officeDocument/2006/relationships/customXml" Target="../ink/ink130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43.xml"/><Relationship Id="rId46" Type="http://schemas.openxmlformats.org/officeDocument/2006/relationships/customXml" Target="../ink/ink147.xml"/><Relationship Id="rId59" Type="http://schemas.openxmlformats.org/officeDocument/2006/relationships/image" Target="../media/image157.png"/><Relationship Id="rId67" Type="http://schemas.openxmlformats.org/officeDocument/2006/relationships/image" Target="../media/image161.png"/><Relationship Id="rId20" Type="http://schemas.openxmlformats.org/officeDocument/2006/relationships/customXml" Target="../ink/ink134.xml"/><Relationship Id="rId41" Type="http://schemas.openxmlformats.org/officeDocument/2006/relationships/image" Target="../media/image148.png"/><Relationship Id="rId54" Type="http://schemas.openxmlformats.org/officeDocument/2006/relationships/customXml" Target="../ink/ink151.xml"/><Relationship Id="rId62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10" Type="http://schemas.openxmlformats.org/officeDocument/2006/relationships/customXml" Target="../ink/ink129.xml"/><Relationship Id="rId31" Type="http://schemas.openxmlformats.org/officeDocument/2006/relationships/image" Target="../media/image143.png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60" Type="http://schemas.openxmlformats.org/officeDocument/2006/relationships/customXml" Target="../ink/ink154.xml"/><Relationship Id="rId65" Type="http://schemas.openxmlformats.org/officeDocument/2006/relationships/image" Target="../media/image160.png"/><Relationship Id="rId4" Type="http://schemas.openxmlformats.org/officeDocument/2006/relationships/customXml" Target="../ink/ink126.xml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133.xml"/><Relationship Id="rId39" Type="http://schemas.openxmlformats.org/officeDocument/2006/relationships/image" Target="../media/image147.png"/><Relationship Id="rId34" Type="http://schemas.openxmlformats.org/officeDocument/2006/relationships/customXml" Target="../ink/ink141.xml"/><Relationship Id="rId50" Type="http://schemas.openxmlformats.org/officeDocument/2006/relationships/customXml" Target="../ink/ink149.xml"/><Relationship Id="rId55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9" Type="http://schemas.openxmlformats.org/officeDocument/2006/relationships/image" Target="../media/image181.png"/><Relationship Id="rId21" Type="http://schemas.openxmlformats.org/officeDocument/2006/relationships/image" Target="../media/image172.png"/><Relationship Id="rId34" Type="http://schemas.openxmlformats.org/officeDocument/2006/relationships/customXml" Target="../ink/ink175.xml"/><Relationship Id="rId42" Type="http://schemas.openxmlformats.org/officeDocument/2006/relationships/customXml" Target="../ink/ink179.xml"/><Relationship Id="rId47" Type="http://schemas.openxmlformats.org/officeDocument/2006/relationships/image" Target="../media/image185.png"/><Relationship Id="rId50" Type="http://schemas.openxmlformats.org/officeDocument/2006/relationships/customXml" Target="../ink/ink183.xml"/><Relationship Id="rId7" Type="http://schemas.openxmlformats.org/officeDocument/2006/relationships/image" Target="../media/image165.png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9" Type="http://schemas.openxmlformats.org/officeDocument/2006/relationships/image" Target="../media/image176.png"/><Relationship Id="rId11" Type="http://schemas.openxmlformats.org/officeDocument/2006/relationships/image" Target="../media/image167.png"/><Relationship Id="rId24" Type="http://schemas.openxmlformats.org/officeDocument/2006/relationships/customXml" Target="../ink/ink170.xml"/><Relationship Id="rId32" Type="http://schemas.openxmlformats.org/officeDocument/2006/relationships/customXml" Target="../ink/ink174.xml"/><Relationship Id="rId37" Type="http://schemas.openxmlformats.org/officeDocument/2006/relationships/image" Target="../media/image180.png"/><Relationship Id="rId40" Type="http://schemas.openxmlformats.org/officeDocument/2006/relationships/customXml" Target="../ink/ink178.xml"/><Relationship Id="rId45" Type="http://schemas.openxmlformats.org/officeDocument/2006/relationships/image" Target="../media/image184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86.png"/><Relationship Id="rId10" Type="http://schemas.openxmlformats.org/officeDocument/2006/relationships/customXml" Target="../ink/ink163.xml"/><Relationship Id="rId19" Type="http://schemas.openxmlformats.org/officeDocument/2006/relationships/image" Target="../media/image171.png"/><Relationship Id="rId31" Type="http://schemas.openxmlformats.org/officeDocument/2006/relationships/image" Target="../media/image177.png"/><Relationship Id="rId44" Type="http://schemas.openxmlformats.org/officeDocument/2006/relationships/customXml" Target="../ink/ink180.xml"/><Relationship Id="rId4" Type="http://schemas.openxmlformats.org/officeDocument/2006/relationships/customXml" Target="../ink/ink160.xml"/><Relationship Id="rId9" Type="http://schemas.openxmlformats.org/officeDocument/2006/relationships/image" Target="../media/image166.png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5.png"/><Relationship Id="rId30" Type="http://schemas.openxmlformats.org/officeDocument/2006/relationships/customXml" Target="../ink/ink173.xml"/><Relationship Id="rId35" Type="http://schemas.openxmlformats.org/officeDocument/2006/relationships/image" Target="../media/image179.png"/><Relationship Id="rId43" Type="http://schemas.openxmlformats.org/officeDocument/2006/relationships/image" Target="../media/image183.png"/><Relationship Id="rId48" Type="http://schemas.openxmlformats.org/officeDocument/2006/relationships/customXml" Target="../ink/ink182.xml"/><Relationship Id="rId8" Type="http://schemas.openxmlformats.org/officeDocument/2006/relationships/customXml" Target="../ink/ink162.xml"/><Relationship Id="rId51" Type="http://schemas.openxmlformats.org/officeDocument/2006/relationships/image" Target="../media/image187.png"/><Relationship Id="rId3" Type="http://schemas.openxmlformats.org/officeDocument/2006/relationships/image" Target="../media/image163.png"/><Relationship Id="rId12" Type="http://schemas.openxmlformats.org/officeDocument/2006/relationships/customXml" Target="../ink/ink164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20" Type="http://schemas.openxmlformats.org/officeDocument/2006/relationships/customXml" Target="../ink/ink168.xml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1905000"/>
            <a:ext cx="10287000" cy="3581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00"/>
                </a:solidFill>
                <a:latin typeface="Baskerville Old Face" pitchFamily="18" charset="0"/>
              </a:rPr>
              <a:t>Linear Independence </a:t>
            </a:r>
            <a:br>
              <a:rPr lang="en-US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>
                <a:solidFill>
                  <a:srgbClr val="FFFF00"/>
                </a:solidFill>
                <a:latin typeface="Baskerville Old Face" pitchFamily="18" charset="0"/>
              </a:rPr>
              <a:t>and </a:t>
            </a:r>
            <a:br>
              <a:rPr lang="en-US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>
                <a:solidFill>
                  <a:srgbClr val="FFFF00"/>
                </a:solidFill>
                <a:latin typeface="Baskerville Old Face" pitchFamily="18" charset="0"/>
              </a:rPr>
              <a:t>Basis of Vector Spaces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27388" y="1743075"/>
              <a:ext cx="5281612" cy="820738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8028" y="1733732"/>
                <a:ext cx="5300332" cy="839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0913" y="1963738"/>
              <a:ext cx="581025" cy="606425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547" y="1954386"/>
                <a:ext cx="599756" cy="625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4988" y="1878013"/>
              <a:ext cx="501650" cy="758825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5652" y="1868645"/>
                <a:ext cx="520323" cy="777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5075" y="2074863"/>
              <a:ext cx="311150" cy="463550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95701" y="2065476"/>
                <a:ext cx="329898" cy="48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3550" y="2071688"/>
              <a:ext cx="225425" cy="287337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4172" y="2062326"/>
                <a:ext cx="244180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6488" y="2014538"/>
              <a:ext cx="212725" cy="400050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7098" y="2005184"/>
                <a:ext cx="231505" cy="418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4325" y="1619250"/>
              <a:ext cx="684213" cy="747713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14962" y="1609904"/>
                <a:ext cx="702939" cy="766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8738" y="1781175"/>
              <a:ext cx="125412" cy="527050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9475" y="1771796"/>
                <a:ext cx="143939" cy="545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2275" y="1914525"/>
              <a:ext cx="727075" cy="609600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92907" y="1905185"/>
                <a:ext cx="745810" cy="6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6550" y="1728788"/>
              <a:ext cx="1611313" cy="527050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77188" y="1719453"/>
                <a:ext cx="1630037" cy="54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438" y="2870200"/>
              <a:ext cx="514350" cy="314325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1053" y="2860828"/>
                <a:ext cx="533119" cy="33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463" y="2954338"/>
              <a:ext cx="15875" cy="436562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291" y="2944950"/>
                <a:ext cx="34219" cy="45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8375" y="2930525"/>
              <a:ext cx="131763" cy="381000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9116" y="2921144"/>
                <a:ext cx="150281" cy="399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5888" y="3006725"/>
              <a:ext cx="222250" cy="273050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76583" y="2997309"/>
                <a:ext cx="240860" cy="291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0413" y="2635250"/>
              <a:ext cx="2051050" cy="677863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21059" y="2625905"/>
                <a:ext cx="2069758" cy="696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91025" y="2703513"/>
              <a:ext cx="314325" cy="338137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81685" y="2694150"/>
                <a:ext cx="333005" cy="356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1588" y="2603500"/>
              <a:ext cx="1069975" cy="527050"/>
            </p14:xfrm>
          </p:contentPart>
        </mc:Choice>
        <mc:Fallback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72202" y="2594121"/>
                <a:ext cx="1088746" cy="545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5713" y="3605213"/>
              <a:ext cx="300037" cy="455612"/>
            </p14:xfrm>
          </p:contentPart>
        </mc:Choice>
        <mc:Fallback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46371" y="3595849"/>
                <a:ext cx="318722" cy="47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6738" y="4081463"/>
              <a:ext cx="30162" cy="168275"/>
            </p14:xfrm>
          </p:contentPart>
        </mc:Choice>
        <mc:Fallback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27512" y="4072154"/>
                <a:ext cx="48614" cy="18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9463" y="3651250"/>
              <a:ext cx="100012" cy="250825"/>
            </p14:xfrm>
          </p:contentPart>
        </mc:Choice>
        <mc:Fallback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40076" y="3641867"/>
                <a:ext cx="118787" cy="26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2513" y="3716338"/>
              <a:ext cx="261937" cy="417512"/>
            </p14:xfrm>
          </p:contentPart>
        </mc:Choice>
        <mc:Fallback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13132" y="3706972"/>
                <a:ext cx="280698" cy="43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0213" y="3576638"/>
              <a:ext cx="479425" cy="449262"/>
            </p14:xfrm>
          </p:contentPart>
        </mc:Choice>
        <mc:Fallback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60855" y="3567278"/>
                <a:ext cx="498141" cy="467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5100" y="3548063"/>
              <a:ext cx="254000" cy="373062"/>
            </p14:xfrm>
          </p:contentPart>
        </mc:Choice>
        <mc:Fallback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5746" y="3538727"/>
                <a:ext cx="272708" cy="391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8013" y="3429000"/>
              <a:ext cx="163512" cy="473075"/>
            </p14:xfrm>
          </p:contentPart>
        </mc:Choice>
        <mc:Fallback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08649" y="3419618"/>
                <a:ext cx="182240" cy="491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2500" y="3613150"/>
              <a:ext cx="11113" cy="25400"/>
            </p14:xfrm>
          </p:contentPart>
        </mc:Choice>
        <mc:Fallback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54002" y="3603849"/>
                <a:ext cx="28109" cy="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5263" y="4365625"/>
              <a:ext cx="2105025" cy="300038"/>
            </p14:xfrm>
          </p:contentPart>
        </mc:Choice>
        <mc:Fallback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65906" y="4356271"/>
                <a:ext cx="2123740" cy="318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0213" y="4546600"/>
              <a:ext cx="546100" cy="606425"/>
            </p14:xfrm>
          </p:contentPart>
        </mc:Choice>
        <mc:Fallback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90884" y="4537259"/>
                <a:ext cx="564758" cy="625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8875" y="4479925"/>
              <a:ext cx="889000" cy="617538"/>
            </p14:xfrm>
          </p:contentPart>
        </mc:Choice>
        <mc:Fallback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19536" y="4470585"/>
                <a:ext cx="907678" cy="63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4413" y="4627563"/>
              <a:ext cx="144462" cy="196850"/>
            </p14:xfrm>
          </p:contentPart>
        </mc:Choice>
        <mc:Fallback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45046" y="4618085"/>
                <a:ext cx="163195" cy="215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0175" y="4406900"/>
              <a:ext cx="242888" cy="523875"/>
            </p14:xfrm>
          </p:contentPart>
        </mc:Choice>
        <mc:Fallback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30778" y="4397545"/>
                <a:ext cx="261683" cy="542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94200" y="4422775"/>
              <a:ext cx="227013" cy="441325"/>
            </p14:xfrm>
          </p:contentPart>
        </mc:Choice>
        <mc:Fallback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84831" y="4413431"/>
                <a:ext cx="245751" cy="46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4263" y="4473575"/>
              <a:ext cx="249237" cy="227013"/>
            </p14:xfrm>
          </p:contentPart>
        </mc:Choice>
        <mc:Fallback>
          <p:pic>
            <p:nvPicPr>
              <p:cNvPr id="51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884844" y="4464191"/>
                <a:ext cx="268075" cy="245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5913" y="4152900"/>
              <a:ext cx="1814512" cy="581025"/>
            </p14:xfrm>
          </p:contentPart>
        </mc:Choice>
        <mc:Fallback>
          <p:pic>
            <p:nvPicPr>
              <p:cNvPr id="51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86552" y="4143717"/>
                <a:ext cx="1833233" cy="59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8700" y="5441950"/>
              <a:ext cx="3124200" cy="342900"/>
            </p14:xfrm>
          </p:contentPart>
        </mc:Choice>
        <mc:Fallback>
          <p:pic>
            <p:nvPicPr>
              <p:cNvPr id="51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59337" y="5432575"/>
                <a:ext cx="3142925" cy="36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4550" y="5472113"/>
              <a:ext cx="452438" cy="612775"/>
            </p14:xfrm>
          </p:contentPart>
        </mc:Choice>
        <mc:Fallback>
          <p:pic>
            <p:nvPicPr>
              <p:cNvPr id="51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05199" y="5462736"/>
                <a:ext cx="471140" cy="631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6538" y="5618163"/>
              <a:ext cx="139700" cy="138112"/>
            </p14:xfrm>
          </p:contentPart>
        </mc:Choice>
        <mc:Fallback>
          <p:pic>
            <p:nvPicPr>
              <p:cNvPr id="51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67128" y="5608763"/>
                <a:ext cx="158520" cy="156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1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7550" y="5226050"/>
              <a:ext cx="1798638" cy="757238"/>
            </p14:xfrm>
          </p:contentPart>
        </mc:Choice>
        <mc:Fallback>
          <p:pic>
            <p:nvPicPr>
              <p:cNvPr id="51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48195" y="5216684"/>
                <a:ext cx="1817348" cy="775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9863" y="5476875"/>
              <a:ext cx="117475" cy="157163"/>
            </p14:xfrm>
          </p:contentPart>
        </mc:Choice>
        <mc:Fallback>
          <p:pic>
            <p:nvPicPr>
              <p:cNvPr id="51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40407" y="5467588"/>
                <a:ext cx="136387" cy="175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16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5310188"/>
              <a:ext cx="15875" cy="293687"/>
            </p14:xfrm>
          </p:contentPart>
        </mc:Choice>
        <mc:Fallback>
          <p:pic>
            <p:nvPicPr>
              <p:cNvPr id="516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508978" y="5300819"/>
                <a:ext cx="34219" cy="31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6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5527675"/>
              <a:ext cx="25400" cy="185738"/>
            </p14:xfrm>
          </p:contentPart>
        </mc:Choice>
        <mc:Fallback>
          <p:pic>
            <p:nvPicPr>
              <p:cNvPr id="516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15353" y="5518280"/>
                <a:ext cx="43744" cy="20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6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5378450"/>
              <a:ext cx="257175" cy="309563"/>
            </p14:xfrm>
          </p:contentPart>
        </mc:Choice>
        <mc:Fallback>
          <p:pic>
            <p:nvPicPr>
              <p:cNvPr id="516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81821" y="5369134"/>
                <a:ext cx="275984" cy="32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16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5725" y="5340350"/>
              <a:ext cx="104775" cy="285750"/>
            </p14:xfrm>
          </p:contentPart>
        </mc:Choice>
        <mc:Fallback>
          <p:pic>
            <p:nvPicPr>
              <p:cNvPr id="516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26299" y="5331016"/>
                <a:ext cx="123627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6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6750" y="5970588"/>
              <a:ext cx="1011238" cy="328612"/>
            </p14:xfrm>
          </p:contentPart>
        </mc:Choice>
        <mc:Fallback>
          <p:pic>
            <p:nvPicPr>
              <p:cNvPr id="516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37373" y="5961351"/>
                <a:ext cx="1029991" cy="347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6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6688" y="6210300"/>
              <a:ext cx="26987" cy="9525"/>
            </p14:xfrm>
          </p:contentPart>
        </mc:Choice>
        <mc:Fallback>
          <p:pic>
            <p:nvPicPr>
              <p:cNvPr id="516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507456" y="6200394"/>
                <a:ext cx="45452" cy="293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8863" y="528638"/>
              <a:ext cx="1722437" cy="557212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496" y="519261"/>
                <a:ext cx="1741171" cy="575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0713" y="508000"/>
              <a:ext cx="1997075" cy="484188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1351" y="498619"/>
                <a:ext cx="2015800" cy="502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40350" y="479425"/>
              <a:ext cx="1028700" cy="447675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0988" y="470031"/>
                <a:ext cx="1047423" cy="46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6838" y="1527175"/>
              <a:ext cx="188912" cy="96838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7482" y="1517850"/>
                <a:ext cx="207623" cy="115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1813" y="1171575"/>
              <a:ext cx="5494337" cy="603250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2453" y="1162200"/>
                <a:ext cx="5513057" cy="6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5575" y="2197100"/>
              <a:ext cx="196850" cy="134938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167" y="2187719"/>
                <a:ext cx="215667" cy="1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6425" y="1857375"/>
              <a:ext cx="5881688" cy="901700"/>
            </p14:xfrm>
          </p:contentPart>
        </mc:Choice>
        <mc:Fallback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7068" y="1848005"/>
                <a:ext cx="5900402" cy="9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9500" y="2840038"/>
              <a:ext cx="157163" cy="319087"/>
            </p14:xfrm>
          </p:contentPart>
        </mc:Choice>
        <mc:Fallback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0234" y="2830716"/>
                <a:ext cx="175695" cy="33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4788" y="3044825"/>
              <a:ext cx="144462" cy="131763"/>
            </p14:xfrm>
          </p:contentPart>
        </mc:Choice>
        <mc:Fallback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5421" y="3035465"/>
                <a:ext cx="163195" cy="150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6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8800" y="2705100"/>
              <a:ext cx="406400" cy="585788"/>
            </p14:xfrm>
          </p:contentPart>
        </mc:Choice>
        <mc:Fallback>
          <p:pic>
            <p:nvPicPr>
              <p:cNvPr id="276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9408" y="2695733"/>
                <a:ext cx="425185" cy="60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6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3800" y="2790825"/>
              <a:ext cx="1587500" cy="623888"/>
            </p14:xfrm>
          </p:contentPart>
        </mc:Choice>
        <mc:Fallback>
          <p:pic>
            <p:nvPicPr>
              <p:cNvPr id="276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4445" y="2781465"/>
                <a:ext cx="1606210" cy="642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6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2786063"/>
              <a:ext cx="1890713" cy="577850"/>
            </p14:xfrm>
          </p:contentPart>
        </mc:Choice>
        <mc:Fallback>
          <p:pic>
            <p:nvPicPr>
              <p:cNvPr id="276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8315" y="2776720"/>
                <a:ext cx="1909433" cy="596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6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3650" y="2925763"/>
              <a:ext cx="1430338" cy="541337"/>
            </p14:xfrm>
          </p:contentPart>
        </mc:Choice>
        <mc:Fallback>
          <p:pic>
            <p:nvPicPr>
              <p:cNvPr id="276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4299" y="2916399"/>
                <a:ext cx="1449040" cy="560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6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788" y="2995613"/>
              <a:ext cx="1444625" cy="704850"/>
            </p14:xfrm>
          </p:contentPart>
        </mc:Choice>
        <mc:Fallback>
          <p:pic>
            <p:nvPicPr>
              <p:cNvPr id="276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440" y="2986249"/>
                <a:ext cx="1463321" cy="72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6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7475" y="4073525"/>
              <a:ext cx="584200" cy="304800"/>
            </p14:xfrm>
          </p:contentPart>
        </mc:Choice>
        <mc:Fallback>
          <p:pic>
            <p:nvPicPr>
              <p:cNvPr id="276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78093" y="4064180"/>
                <a:ext cx="602964" cy="323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6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9638" y="3859213"/>
              <a:ext cx="2016125" cy="420687"/>
            </p14:xfrm>
          </p:contentPart>
        </mc:Choice>
        <mc:Fallback>
          <p:pic>
            <p:nvPicPr>
              <p:cNvPr id="276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70276" y="3849864"/>
                <a:ext cx="2034850" cy="43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6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9363" y="4694238"/>
              <a:ext cx="247650" cy="330200"/>
            </p14:xfrm>
          </p:contentPart>
        </mc:Choice>
        <mc:Fallback>
          <p:pic>
            <p:nvPicPr>
              <p:cNvPr id="276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0031" y="4684855"/>
                <a:ext cx="266313" cy="34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6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6088" y="4849813"/>
              <a:ext cx="171450" cy="79375"/>
            </p14:xfrm>
          </p:contentPart>
        </mc:Choice>
        <mc:Fallback>
          <p:pic>
            <p:nvPicPr>
              <p:cNvPr id="276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06703" y="4840303"/>
                <a:ext cx="190219" cy="98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6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9650" y="4559300"/>
              <a:ext cx="1150938" cy="400050"/>
            </p14:xfrm>
          </p:contentPart>
        </mc:Choice>
        <mc:Fallback>
          <p:pic>
            <p:nvPicPr>
              <p:cNvPr id="276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70290" y="4549955"/>
                <a:ext cx="1169658" cy="418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6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0788" y="5391150"/>
              <a:ext cx="334962" cy="203200"/>
            </p14:xfrm>
          </p:contentPart>
        </mc:Choice>
        <mc:Fallback>
          <p:pic>
            <p:nvPicPr>
              <p:cNvPr id="276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1403" y="5381699"/>
                <a:ext cx="353731" cy="222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6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3875" y="5389563"/>
              <a:ext cx="220663" cy="122237"/>
            </p14:xfrm>
          </p:contentPart>
        </mc:Choice>
        <mc:Fallback>
          <p:pic>
            <p:nvPicPr>
              <p:cNvPr id="276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4546" y="5380378"/>
                <a:ext cx="239321" cy="14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6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0438" y="5081588"/>
              <a:ext cx="2179637" cy="461962"/>
            </p14:xfrm>
          </p:contentPart>
        </mc:Choice>
        <mc:Fallback>
          <p:pic>
            <p:nvPicPr>
              <p:cNvPr id="276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21077" y="5072219"/>
                <a:ext cx="2198359" cy="4807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8888" y="441325"/>
              <a:ext cx="3387725" cy="2319338"/>
            </p14:xfrm>
          </p:contentPart>
        </mc:Choice>
        <mc:Fallback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523" y="431967"/>
                <a:ext cx="3406456" cy="2338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9800" y="339725"/>
              <a:ext cx="668338" cy="2017713"/>
            </p14:xfrm>
          </p:contentPart>
        </mc:Choice>
        <mc:Fallback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0453" y="330375"/>
                <a:ext cx="687033" cy="203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6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8238" y="2479675"/>
              <a:ext cx="239712" cy="222250"/>
            </p14:xfrm>
          </p:contentPart>
        </mc:Choice>
        <mc:Fallback>
          <p:pic>
            <p:nvPicPr>
              <p:cNvPr id="286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8866" y="2470310"/>
                <a:ext cx="258456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6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4063" y="2214563"/>
              <a:ext cx="792162" cy="454025"/>
            </p14:xfrm>
          </p:contentPart>
        </mc:Choice>
        <mc:Fallback>
          <p:pic>
            <p:nvPicPr>
              <p:cNvPr id="286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4735" y="2205224"/>
                <a:ext cx="810818" cy="47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6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7025" y="393700"/>
              <a:ext cx="292100" cy="1947863"/>
            </p14:xfrm>
          </p:contentPart>
        </mc:Choice>
        <mc:Fallback>
          <p:pic>
            <p:nvPicPr>
              <p:cNvPr id="286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97508" y="384342"/>
                <a:ext cx="311134" cy="1966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6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4875" y="744538"/>
              <a:ext cx="228600" cy="334962"/>
            </p14:xfrm>
          </p:contentPart>
        </mc:Choice>
        <mc:Fallback>
          <p:pic>
            <p:nvPicPr>
              <p:cNvPr id="286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5515" y="735194"/>
                <a:ext cx="247320" cy="353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6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0113" y="1366838"/>
              <a:ext cx="414337" cy="311150"/>
            </p14:xfrm>
          </p:contentPart>
        </mc:Choice>
        <mc:Fallback>
          <p:pic>
            <p:nvPicPr>
              <p:cNvPr id="286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0737" y="1357529"/>
                <a:ext cx="433089" cy="32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6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1388" y="1968500"/>
              <a:ext cx="371475" cy="441325"/>
            </p14:xfrm>
          </p:contentPart>
        </mc:Choice>
        <mc:Fallback>
          <p:pic>
            <p:nvPicPr>
              <p:cNvPr id="286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2020" y="1959110"/>
                <a:ext cx="390211" cy="460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7613" y="1579563"/>
              <a:ext cx="25400" cy="263525"/>
            </p14:xfrm>
          </p:contentPart>
        </mc:Choice>
        <mc:Fallback>
          <p:pic>
            <p:nvPicPr>
              <p:cNvPr id="286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8312" y="1570190"/>
                <a:ext cx="44003" cy="282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6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2938" y="1568450"/>
              <a:ext cx="190500" cy="212725"/>
            </p14:xfrm>
          </p:contentPart>
        </mc:Choice>
        <mc:Fallback>
          <p:pic>
            <p:nvPicPr>
              <p:cNvPr id="286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3645" y="1559060"/>
                <a:ext cx="209085" cy="23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6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0013" y="1443038"/>
              <a:ext cx="23812" cy="242887"/>
            </p14:xfrm>
          </p:contentPart>
        </mc:Choice>
        <mc:Fallback>
          <p:pic>
            <p:nvPicPr>
              <p:cNvPr id="286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0633" y="1433613"/>
                <a:ext cx="42573" cy="26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6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3163" y="3106738"/>
              <a:ext cx="482600" cy="1841500"/>
            </p14:xfrm>
          </p:contentPart>
        </mc:Choice>
        <mc:Fallback>
          <p:pic>
            <p:nvPicPr>
              <p:cNvPr id="286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3806" y="3097376"/>
                <a:ext cx="501314" cy="1860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6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7563" y="3989388"/>
              <a:ext cx="144462" cy="276225"/>
            </p14:xfrm>
          </p:contentPart>
        </mc:Choice>
        <mc:Fallback>
          <p:pic>
            <p:nvPicPr>
              <p:cNvPr id="286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78220" y="3980000"/>
                <a:ext cx="163149" cy="29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6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1925" y="3929063"/>
              <a:ext cx="15875" cy="295275"/>
            </p14:xfrm>
          </p:contentPart>
        </mc:Choice>
        <mc:Fallback>
          <p:pic>
            <p:nvPicPr>
              <p:cNvPr id="286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92326" y="3919701"/>
                <a:ext cx="35073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6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5338" y="3836988"/>
              <a:ext cx="234950" cy="295275"/>
            </p14:xfrm>
          </p:contentPart>
        </mc:Choice>
        <mc:Fallback>
          <p:pic>
            <p:nvPicPr>
              <p:cNvPr id="286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5940" y="3827591"/>
                <a:ext cx="253746" cy="314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6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8925" y="3425825"/>
              <a:ext cx="26988" cy="234950"/>
            </p14:xfrm>
          </p:contentPart>
        </mc:Choice>
        <mc:Fallback>
          <p:pic>
            <p:nvPicPr>
              <p:cNvPr id="286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59692" y="3416441"/>
                <a:ext cx="45453" cy="253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6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4550" y="3429000"/>
              <a:ext cx="217488" cy="227013"/>
            </p14:xfrm>
          </p:contentPart>
        </mc:Choice>
        <mc:Fallback>
          <p:pic>
            <p:nvPicPr>
              <p:cNvPr id="286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5203" y="3419676"/>
                <a:ext cx="236181" cy="24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6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7650" y="3362325"/>
              <a:ext cx="306388" cy="223838"/>
            </p14:xfrm>
          </p:contentPart>
        </mc:Choice>
        <mc:Fallback>
          <p:pic>
            <p:nvPicPr>
              <p:cNvPr id="286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8278" y="3352983"/>
                <a:ext cx="325132" cy="24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6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9563" y="3354388"/>
              <a:ext cx="47625" cy="288925"/>
            </p14:xfrm>
          </p:contentPart>
        </mc:Choice>
        <mc:Fallback>
          <p:pic>
            <p:nvPicPr>
              <p:cNvPr id="286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0391" y="3345010"/>
                <a:ext cx="65969" cy="3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6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3275" y="3287713"/>
              <a:ext cx="46038" cy="263525"/>
            </p14:xfrm>
          </p:contentPart>
        </mc:Choice>
        <mc:Fallback>
          <p:pic>
            <p:nvPicPr>
              <p:cNvPr id="286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3622" y="3278391"/>
                <a:ext cx="65344" cy="282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6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2700" y="3275013"/>
              <a:ext cx="258763" cy="258762"/>
            </p14:xfrm>
          </p:contentPart>
        </mc:Choice>
        <mc:Fallback>
          <p:pic>
            <p:nvPicPr>
              <p:cNvPr id="286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43356" y="3265603"/>
                <a:ext cx="277451" cy="277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6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3162300"/>
              <a:ext cx="396875" cy="234950"/>
            </p14:xfrm>
          </p:contentPart>
        </mc:Choice>
        <mc:Fallback>
          <p:pic>
            <p:nvPicPr>
              <p:cNvPr id="286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33886" y="3152945"/>
                <a:ext cx="415602" cy="25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6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4713" y="2705100"/>
              <a:ext cx="633412" cy="401638"/>
            </p14:xfrm>
          </p:contentPart>
        </mc:Choice>
        <mc:Fallback>
          <p:pic>
            <p:nvPicPr>
              <p:cNvPr id="286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75334" y="2695726"/>
                <a:ext cx="652169" cy="420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69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1488" y="2205038"/>
              <a:ext cx="3430587" cy="754062"/>
            </p14:xfrm>
          </p:contentPart>
        </mc:Choice>
        <mc:Fallback>
          <p:pic>
            <p:nvPicPr>
              <p:cNvPr id="2869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42128" y="2195689"/>
                <a:ext cx="3449308" cy="77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6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0350" y="4618038"/>
              <a:ext cx="249238" cy="190500"/>
            </p14:xfrm>
          </p:contentPart>
        </mc:Choice>
        <mc:Fallback>
          <p:pic>
            <p:nvPicPr>
              <p:cNvPr id="286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21039" y="4608657"/>
                <a:ext cx="267859" cy="209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6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1388" y="4649788"/>
              <a:ext cx="26987" cy="255587"/>
            </p14:xfrm>
          </p:contentPart>
        </mc:Choice>
        <mc:Fallback>
          <p:pic>
            <p:nvPicPr>
              <p:cNvPr id="286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02156" y="4640455"/>
                <a:ext cx="45452" cy="274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7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8750" y="4600575"/>
              <a:ext cx="173038" cy="328613"/>
            </p14:xfrm>
          </p:contentPart>
        </mc:Choice>
        <mc:Fallback>
          <p:pic>
            <p:nvPicPr>
              <p:cNvPr id="287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89358" y="4591217"/>
                <a:ext cx="191823" cy="347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70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7088" y="2940050"/>
              <a:ext cx="1482725" cy="2152650"/>
            </p14:xfrm>
          </p:contentPart>
        </mc:Choice>
        <mc:Fallback>
          <p:pic>
            <p:nvPicPr>
              <p:cNvPr id="2870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57731" y="2930703"/>
                <a:ext cx="1501439" cy="217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70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7325" y="3962400"/>
              <a:ext cx="225425" cy="255588"/>
            </p14:xfrm>
          </p:contentPart>
        </mc:Choice>
        <mc:Fallback>
          <p:pic>
            <p:nvPicPr>
              <p:cNvPr id="2870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57977" y="3952974"/>
                <a:ext cx="244121" cy="2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70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8525" y="3913188"/>
              <a:ext cx="228600" cy="212725"/>
            </p14:xfrm>
          </p:contentPart>
        </mc:Choice>
        <mc:Fallback>
          <p:pic>
            <p:nvPicPr>
              <p:cNvPr id="2870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9121" y="3903830"/>
                <a:ext cx="247409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70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1788" y="3808413"/>
              <a:ext cx="641350" cy="282575"/>
            </p14:xfrm>
          </p:contentPart>
        </mc:Choice>
        <mc:Fallback>
          <p:pic>
            <p:nvPicPr>
              <p:cNvPr id="2870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72415" y="3799101"/>
                <a:ext cx="660097" cy="301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870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8988" y="4676775"/>
              <a:ext cx="193675" cy="249238"/>
            </p14:xfrm>
          </p:contentPart>
        </mc:Choice>
        <mc:Fallback>
          <p:pic>
            <p:nvPicPr>
              <p:cNvPr id="2870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89611" y="4667397"/>
                <a:ext cx="212429" cy="267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870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5413" y="4625975"/>
              <a:ext cx="258762" cy="311150"/>
            </p14:xfrm>
          </p:contentPart>
        </mc:Choice>
        <mc:Fallback>
          <p:pic>
            <p:nvPicPr>
              <p:cNvPr id="2870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96043" y="4616557"/>
                <a:ext cx="277502" cy="329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70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4550" y="4756150"/>
              <a:ext cx="301625" cy="247650"/>
            </p14:xfrm>
          </p:contentPart>
        </mc:Choice>
        <mc:Fallback>
          <p:pic>
            <p:nvPicPr>
              <p:cNvPr id="2870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15203" y="4746805"/>
                <a:ext cx="320319" cy="266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70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0" y="3165475"/>
              <a:ext cx="1150938" cy="1800225"/>
            </p14:xfrm>
          </p:contentPart>
        </mc:Choice>
        <mc:Fallback>
          <p:pic>
            <p:nvPicPr>
              <p:cNvPr id="2870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94698" y="3156118"/>
                <a:ext cx="1169542" cy="1818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70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6063" y="5570538"/>
              <a:ext cx="887412" cy="550862"/>
            </p14:xfrm>
          </p:contentPart>
        </mc:Choice>
        <mc:Fallback>
          <p:pic>
            <p:nvPicPr>
              <p:cNvPr id="2870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46707" y="5561207"/>
                <a:ext cx="906125" cy="569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71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4613" y="5491163"/>
              <a:ext cx="844550" cy="601662"/>
            </p14:xfrm>
          </p:contentPart>
        </mc:Choice>
        <mc:Fallback>
          <p:pic>
            <p:nvPicPr>
              <p:cNvPr id="2871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45253" y="5481807"/>
                <a:ext cx="863270" cy="620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71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9825" y="5418138"/>
              <a:ext cx="482600" cy="552450"/>
            </p14:xfrm>
          </p:contentPart>
        </mc:Choice>
        <mc:Fallback>
          <p:pic>
            <p:nvPicPr>
              <p:cNvPr id="2871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10454" y="5408799"/>
                <a:ext cx="501342" cy="57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71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300" y="563563"/>
              <a:ext cx="492125" cy="2293937"/>
            </p14:xfrm>
          </p:contentPart>
        </mc:Choice>
        <mc:Fallback>
          <p:pic>
            <p:nvPicPr>
              <p:cNvPr id="2871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9926" y="554207"/>
                <a:ext cx="510873" cy="231264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1746250"/>
              <a:ext cx="100013" cy="376238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103" y="1736871"/>
                <a:ext cx="118856" cy="394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2050" y="285750"/>
              <a:ext cx="3662363" cy="2173288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687" y="276390"/>
                <a:ext cx="3681089" cy="219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225" y="533400"/>
              <a:ext cx="360363" cy="1871663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818" y="524036"/>
                <a:ext cx="379177" cy="1890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8450" y="1271588"/>
              <a:ext cx="222250" cy="296862"/>
            </p14:xfrm>
          </p:contentPart>
        </mc:Choice>
        <mc:Fallback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9115" y="1262210"/>
                <a:ext cx="240920" cy="315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7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6325" y="1187450"/>
              <a:ext cx="250825" cy="333375"/>
            </p14:xfrm>
          </p:contentPart>
        </mc:Choice>
        <mc:Fallback>
          <p:pic>
            <p:nvPicPr>
              <p:cNvPr id="297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6928" y="1178069"/>
                <a:ext cx="269619" cy="352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7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4025" y="866775"/>
              <a:ext cx="36513" cy="547688"/>
            </p14:xfrm>
          </p:contentPart>
        </mc:Choice>
        <mc:Fallback>
          <p:pic>
            <p:nvPicPr>
              <p:cNvPr id="297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4338" y="857413"/>
                <a:ext cx="55887" cy="56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7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2000" y="1044575"/>
              <a:ext cx="742950" cy="366713"/>
            </p14:xfrm>
          </p:contentPart>
        </mc:Choice>
        <mc:Fallback>
          <p:pic>
            <p:nvPicPr>
              <p:cNvPr id="297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2637" y="1035163"/>
                <a:ext cx="761677" cy="38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7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0213" y="476250"/>
              <a:ext cx="30162" cy="287338"/>
            </p14:xfrm>
          </p:contentPart>
        </mc:Choice>
        <mc:Fallback>
          <p:pic>
            <p:nvPicPr>
              <p:cNvPr id="297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0987" y="466888"/>
                <a:ext cx="48614" cy="306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7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8188" y="492125"/>
              <a:ext cx="396875" cy="220663"/>
            </p14:xfrm>
          </p:contentPart>
        </mc:Choice>
        <mc:Fallback>
          <p:pic>
            <p:nvPicPr>
              <p:cNvPr id="297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8841" y="482811"/>
                <a:ext cx="415568" cy="23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7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0450" y="2001838"/>
              <a:ext cx="160338" cy="222250"/>
            </p14:xfrm>
          </p:contentPart>
        </mc:Choice>
        <mc:Fallback>
          <p:pic>
            <p:nvPicPr>
              <p:cNvPr id="297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1103" y="1992488"/>
                <a:ext cx="179032" cy="240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7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4175" y="2016125"/>
              <a:ext cx="177800" cy="228600"/>
            </p14:xfrm>
          </p:contentPart>
        </mc:Choice>
        <mc:Fallback>
          <p:pic>
            <p:nvPicPr>
              <p:cNvPr id="297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4855" y="2006780"/>
                <a:ext cx="196440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7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4488" y="1878013"/>
              <a:ext cx="77787" cy="322262"/>
            </p14:xfrm>
          </p:contentPart>
        </mc:Choice>
        <mc:Fallback>
          <p:pic>
            <p:nvPicPr>
              <p:cNvPr id="297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5253" y="1868651"/>
                <a:ext cx="96257" cy="3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7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9175" y="2863850"/>
              <a:ext cx="2582863" cy="511175"/>
            </p14:xfrm>
          </p:contentPart>
        </mc:Choice>
        <mc:Fallback>
          <p:pic>
            <p:nvPicPr>
              <p:cNvPr id="297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9814" y="2854497"/>
                <a:ext cx="2601585" cy="529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7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3813" y="2998788"/>
              <a:ext cx="169862" cy="153987"/>
            </p14:xfrm>
          </p:contentPart>
        </mc:Choice>
        <mc:Fallback>
          <p:pic>
            <p:nvPicPr>
              <p:cNvPr id="297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4456" y="2989412"/>
                <a:ext cx="188576" cy="17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7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2733675"/>
              <a:ext cx="1441450" cy="517525"/>
            </p14:xfrm>
          </p:contentPart>
        </mc:Choice>
        <mc:Fallback>
          <p:pic>
            <p:nvPicPr>
              <p:cNvPr id="297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6908" y="2724344"/>
                <a:ext cx="1460161" cy="536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7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" y="3846513"/>
              <a:ext cx="406400" cy="558800"/>
            </p14:xfrm>
          </p:contentPart>
        </mc:Choice>
        <mc:Fallback>
          <p:pic>
            <p:nvPicPr>
              <p:cNvPr id="297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358" y="3837158"/>
                <a:ext cx="425135" cy="577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7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5388" y="3711575"/>
              <a:ext cx="1660525" cy="503238"/>
            </p14:xfrm>
          </p:contentPart>
        </mc:Choice>
        <mc:Fallback>
          <p:pic>
            <p:nvPicPr>
              <p:cNvPr id="297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86027" y="3702182"/>
                <a:ext cx="1679247" cy="52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7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8163" y="3457575"/>
              <a:ext cx="2833687" cy="819150"/>
            </p14:xfrm>
          </p:contentPart>
        </mc:Choice>
        <mc:Fallback>
          <p:pic>
            <p:nvPicPr>
              <p:cNvPr id="297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8803" y="3448222"/>
                <a:ext cx="2852408" cy="837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7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8700" y="3819525"/>
              <a:ext cx="61913" cy="147638"/>
            </p14:xfrm>
          </p:contentPart>
        </mc:Choice>
        <mc:Fallback>
          <p:pic>
            <p:nvPicPr>
              <p:cNvPr id="297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99231" y="3810163"/>
                <a:ext cx="80851" cy="16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7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9850" y="3328988"/>
              <a:ext cx="914400" cy="498475"/>
            </p14:xfrm>
          </p:contentPart>
        </mc:Choice>
        <mc:Fallback>
          <p:pic>
            <p:nvPicPr>
              <p:cNvPr id="297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10479" y="3319630"/>
                <a:ext cx="933142" cy="51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7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7775" y="3341688"/>
              <a:ext cx="620713" cy="412750"/>
            </p14:xfrm>
          </p:contentPart>
        </mc:Choice>
        <mc:Fallback>
          <p:pic>
            <p:nvPicPr>
              <p:cNvPr id="297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88365" y="3332340"/>
                <a:ext cx="639533" cy="431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7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238" y="4567238"/>
              <a:ext cx="1008062" cy="465137"/>
            </p14:xfrm>
          </p:contentPart>
        </mc:Choice>
        <mc:Fallback>
          <p:pic>
            <p:nvPicPr>
              <p:cNvPr id="297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6881" y="4557516"/>
                <a:ext cx="1026776" cy="48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7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1013" y="4591050"/>
              <a:ext cx="292100" cy="292100"/>
            </p14:xfrm>
          </p:contentPart>
        </mc:Choice>
        <mc:Fallback>
          <p:pic>
            <p:nvPicPr>
              <p:cNvPr id="297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1649" y="4581709"/>
                <a:ext cx="310829" cy="310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1888" y="4403725"/>
              <a:ext cx="1800225" cy="417513"/>
            </p14:xfrm>
          </p:contentPart>
        </mc:Choice>
        <mc:Fallback>
          <p:pic>
            <p:nvPicPr>
              <p:cNvPr id="297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92527" y="4394351"/>
                <a:ext cx="1818947" cy="436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7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788" y="5326063"/>
              <a:ext cx="447675" cy="269875"/>
            </p14:xfrm>
          </p:contentPart>
        </mc:Choice>
        <mc:Fallback>
          <p:pic>
            <p:nvPicPr>
              <p:cNvPr id="297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401" y="5316682"/>
                <a:ext cx="466448" cy="288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7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5388" y="5221288"/>
              <a:ext cx="1878012" cy="384175"/>
            </p14:xfrm>
          </p:contentPart>
        </mc:Choice>
        <mc:Fallback>
          <p:pic>
            <p:nvPicPr>
              <p:cNvPr id="297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6025" y="5211962"/>
                <a:ext cx="1896738" cy="402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7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5825" y="5054600"/>
              <a:ext cx="433388" cy="331788"/>
            </p14:xfrm>
          </p:contentPart>
        </mc:Choice>
        <mc:Fallback>
          <p:pic>
            <p:nvPicPr>
              <p:cNvPr id="297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16466" y="5045213"/>
                <a:ext cx="452106" cy="350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7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7175" y="5086350"/>
              <a:ext cx="600075" cy="246063"/>
            </p14:xfrm>
          </p:contentPart>
        </mc:Choice>
        <mc:Fallback>
          <p:pic>
            <p:nvPicPr>
              <p:cNvPr id="297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7833" y="5077145"/>
                <a:ext cx="618760" cy="264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7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1563" y="4953000"/>
              <a:ext cx="701675" cy="342900"/>
            </p14:xfrm>
          </p:contentPart>
        </mc:Choice>
        <mc:Fallback>
          <p:pic>
            <p:nvPicPr>
              <p:cNvPr id="297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72198" y="4943605"/>
                <a:ext cx="720406" cy="36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7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150" y="5454650"/>
              <a:ext cx="8328025" cy="828675"/>
            </p14:xfrm>
          </p:contentPart>
        </mc:Choice>
        <mc:Fallback>
          <p:pic>
            <p:nvPicPr>
              <p:cNvPr id="297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790" y="5445303"/>
                <a:ext cx="8346745" cy="84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7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7763" y="5287963"/>
              <a:ext cx="2352675" cy="769937"/>
            </p14:xfrm>
          </p:contentPart>
        </mc:Choice>
        <mc:Fallback>
          <p:pic>
            <p:nvPicPr>
              <p:cNvPr id="297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48404" y="5278556"/>
                <a:ext cx="2371393" cy="788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7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5388" y="5246688"/>
              <a:ext cx="1069975" cy="465137"/>
            </p14:xfrm>
          </p:contentPart>
        </mc:Choice>
        <mc:Fallback>
          <p:pic>
            <p:nvPicPr>
              <p:cNvPr id="297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36028" y="5237284"/>
                <a:ext cx="1088696" cy="483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7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64588" y="5468938"/>
              <a:ext cx="144462" cy="182562"/>
            </p14:xfrm>
          </p:contentPart>
        </mc:Choice>
        <mc:Fallback>
          <p:pic>
            <p:nvPicPr>
              <p:cNvPr id="297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55245" y="5459685"/>
                <a:ext cx="163149" cy="201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7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72538" y="6061075"/>
              <a:ext cx="120650" cy="317500"/>
            </p14:xfrm>
          </p:contentPart>
        </mc:Choice>
        <mc:Fallback>
          <p:pic>
            <p:nvPicPr>
              <p:cNvPr id="297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63339" y="6051705"/>
                <a:ext cx="139048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7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6938" y="6230938"/>
              <a:ext cx="163512" cy="268287"/>
            </p14:xfrm>
          </p:contentPart>
        </mc:Choice>
        <mc:Fallback>
          <p:pic>
            <p:nvPicPr>
              <p:cNvPr id="297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7532" y="6221550"/>
                <a:ext cx="182323" cy="28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7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4438" y="6226175"/>
              <a:ext cx="282575" cy="261938"/>
            </p14:xfrm>
          </p:contentPart>
        </mc:Choice>
        <mc:Fallback>
          <p:pic>
            <p:nvPicPr>
              <p:cNvPr id="297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05079" y="6216807"/>
                <a:ext cx="301293" cy="280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73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3550" y="6232525"/>
              <a:ext cx="376238" cy="361950"/>
            </p14:xfrm>
          </p:contentPart>
        </mc:Choice>
        <mc:Fallback>
          <p:pic>
            <p:nvPicPr>
              <p:cNvPr id="2973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24162" y="6223152"/>
                <a:ext cx="395014" cy="380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73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2700" y="6210300"/>
              <a:ext cx="2111375" cy="485775"/>
            </p14:xfrm>
          </p:contentPart>
        </mc:Choice>
        <mc:Fallback>
          <p:pic>
            <p:nvPicPr>
              <p:cNvPr id="2973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43342" y="6200965"/>
                <a:ext cx="2130092" cy="504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73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6163" y="6037263"/>
              <a:ext cx="1781175" cy="530225"/>
            </p14:xfrm>
          </p:contentPart>
        </mc:Choice>
        <mc:Fallback>
          <p:pic>
            <p:nvPicPr>
              <p:cNvPr id="2973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46800" y="6027936"/>
                <a:ext cx="1799901" cy="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73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9113" y="6000750"/>
              <a:ext cx="1965325" cy="434975"/>
            </p14:xfrm>
          </p:contentPart>
        </mc:Choice>
        <mc:Fallback>
          <p:pic>
            <p:nvPicPr>
              <p:cNvPr id="2973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9754" y="5991372"/>
                <a:ext cx="1984042" cy="453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73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612775"/>
              <a:ext cx="20638" cy="298450"/>
            </p14:xfrm>
          </p:contentPart>
        </mc:Choice>
        <mc:Fallback>
          <p:pic>
            <p:nvPicPr>
              <p:cNvPr id="2973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95219" y="603437"/>
                <a:ext cx="40150" cy="31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73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8238" y="557213"/>
              <a:ext cx="228600" cy="276225"/>
            </p14:xfrm>
          </p:contentPart>
        </mc:Choice>
        <mc:Fallback>
          <p:pic>
            <p:nvPicPr>
              <p:cNvPr id="2973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8848" y="547934"/>
                <a:ext cx="247379" cy="2947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7138" y="431800"/>
              <a:ext cx="204787" cy="573088"/>
            </p14:xfrm>
          </p:contentPart>
        </mc:Choice>
        <mc:Fallback>
          <p:pic>
            <p:nvPicPr>
              <p:cNvPr id="307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7697" y="422435"/>
                <a:ext cx="223668" cy="59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0763" y="284163"/>
              <a:ext cx="1377950" cy="839787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411" y="274804"/>
                <a:ext cx="1396654" cy="85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2600" y="209550"/>
              <a:ext cx="1831975" cy="666750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3250" y="200159"/>
                <a:ext cx="1850676" cy="685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5013" y="314325"/>
              <a:ext cx="265112" cy="298450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5609" y="305010"/>
                <a:ext cx="283919" cy="31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9513" y="420688"/>
              <a:ext cx="133350" cy="168275"/>
            </p14:xfrm>
          </p:contentPart>
        </mc:Choice>
        <mc:Fallback>
          <p:pic>
            <p:nvPicPr>
              <p:cNvPr id="307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0092" y="411379"/>
                <a:ext cx="152193" cy="18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0838" y="301625"/>
              <a:ext cx="750887" cy="493713"/>
            </p14:xfrm>
          </p:contentPart>
        </mc:Choice>
        <mc:Fallback>
          <p:pic>
            <p:nvPicPr>
              <p:cNvPr id="307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1488" y="292262"/>
                <a:ext cx="769587" cy="512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1663" y="1393825"/>
              <a:ext cx="38100" cy="268288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2318" y="1384474"/>
                <a:ext cx="56791" cy="286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7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1538" y="1360488"/>
              <a:ext cx="133350" cy="282575"/>
            </p14:xfrm>
          </p:contentPart>
        </mc:Choice>
        <mc:Fallback>
          <p:pic>
            <p:nvPicPr>
              <p:cNvPr id="307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2091" y="1351188"/>
                <a:ext cx="152244" cy="30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7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0625" y="1257300"/>
              <a:ext cx="1735138" cy="330200"/>
            </p14:xfrm>
          </p:contentPart>
        </mc:Choice>
        <mc:Fallback>
          <p:pic>
            <p:nvPicPr>
              <p:cNvPr id="307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1263" y="1247948"/>
                <a:ext cx="1753861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7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7863" y="965200"/>
              <a:ext cx="654050" cy="288925"/>
            </p14:xfrm>
          </p:contentPart>
        </mc:Choice>
        <mc:Fallback>
          <p:pic>
            <p:nvPicPr>
              <p:cNvPr id="307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8494" y="955903"/>
                <a:ext cx="672789" cy="307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7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9088" y="984250"/>
              <a:ext cx="771525" cy="323850"/>
            </p14:xfrm>
          </p:contentPart>
        </mc:Choice>
        <mc:Fallback>
          <p:pic>
            <p:nvPicPr>
              <p:cNvPr id="307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59727" y="974894"/>
                <a:ext cx="790246" cy="342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7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0900" y="1152525"/>
              <a:ext cx="8293100" cy="2370138"/>
            </p14:xfrm>
          </p:contentPart>
        </mc:Choice>
        <mc:Fallback>
          <p:pic>
            <p:nvPicPr>
              <p:cNvPr id="307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1549" y="1143157"/>
                <a:ext cx="8311802" cy="238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7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4388" y="1633538"/>
              <a:ext cx="2339975" cy="654050"/>
            </p14:xfrm>
          </p:contentPart>
        </mc:Choice>
        <mc:Fallback>
          <p:pic>
            <p:nvPicPr>
              <p:cNvPr id="307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75021" y="1624164"/>
                <a:ext cx="2358709" cy="672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7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788" y="1724025"/>
              <a:ext cx="1185862" cy="723900"/>
            </p14:xfrm>
          </p:contentPart>
        </mc:Choice>
        <mc:Fallback>
          <p:pic>
            <p:nvPicPr>
              <p:cNvPr id="307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431" y="1714647"/>
                <a:ext cx="1204577" cy="74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8250" y="2022475"/>
              <a:ext cx="163513" cy="134938"/>
            </p14:xfrm>
          </p:contentPart>
        </mc:Choice>
        <mc:Fallback>
          <p:pic>
            <p:nvPicPr>
              <p:cNvPr id="307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98844" y="2013094"/>
                <a:ext cx="182324" cy="1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7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1325" y="1831975"/>
              <a:ext cx="357188" cy="485775"/>
            </p14:xfrm>
          </p:contentPart>
        </mc:Choice>
        <mc:Fallback>
          <p:pic>
            <p:nvPicPr>
              <p:cNvPr id="307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2010" y="1822633"/>
                <a:ext cx="375818" cy="504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7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5525" y="1739900"/>
              <a:ext cx="2044700" cy="487363"/>
            </p14:xfrm>
          </p:contentPart>
        </mc:Choice>
        <mc:Fallback>
          <p:pic>
            <p:nvPicPr>
              <p:cNvPr id="307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6164" y="1730548"/>
                <a:ext cx="2063422" cy="506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7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2788" y="1757363"/>
              <a:ext cx="295275" cy="455612"/>
            </p14:xfrm>
          </p:contentPart>
        </mc:Choice>
        <mc:Fallback>
          <p:pic>
            <p:nvPicPr>
              <p:cNvPr id="307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3368" y="1747954"/>
                <a:ext cx="314115" cy="47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7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5850" y="2330450"/>
              <a:ext cx="106363" cy="266700"/>
            </p14:xfrm>
          </p:contentPart>
        </mc:Choice>
        <mc:Fallback>
          <p:pic>
            <p:nvPicPr>
              <p:cNvPr id="307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26507" y="2321079"/>
                <a:ext cx="125048" cy="28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7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7838" y="2352675"/>
              <a:ext cx="185737" cy="404813"/>
            </p14:xfrm>
          </p:contentPart>
        </mc:Choice>
        <mc:Fallback>
          <p:pic>
            <p:nvPicPr>
              <p:cNvPr id="307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8479" y="2343278"/>
                <a:ext cx="204455" cy="423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7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8675" y="2401888"/>
              <a:ext cx="173038" cy="255587"/>
            </p14:xfrm>
          </p:contentPart>
        </mc:Choice>
        <mc:Fallback>
          <p:pic>
            <p:nvPicPr>
              <p:cNvPr id="307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9322" y="2392568"/>
                <a:ext cx="191745" cy="27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7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6975" y="2355850"/>
              <a:ext cx="879475" cy="333375"/>
            </p14:xfrm>
          </p:contentPart>
        </mc:Choice>
        <mc:Fallback>
          <p:pic>
            <p:nvPicPr>
              <p:cNvPr id="307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37623" y="2346459"/>
                <a:ext cx="898180" cy="35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7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7750" y="2460625"/>
              <a:ext cx="139700" cy="257175"/>
            </p14:xfrm>
          </p:contentPart>
        </mc:Choice>
        <mc:Fallback>
          <p:pic>
            <p:nvPicPr>
              <p:cNvPr id="307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58413" y="2451247"/>
                <a:ext cx="158375" cy="275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7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3122613"/>
              <a:ext cx="109538" cy="423862"/>
            </p14:xfrm>
          </p:contentPart>
        </mc:Choice>
        <mc:Fallback>
          <p:pic>
            <p:nvPicPr>
              <p:cNvPr id="307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3538" y="3113202"/>
                <a:ext cx="128462" cy="442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7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2597150"/>
              <a:ext cx="6950075" cy="3170238"/>
            </p14:xfrm>
          </p:contentPart>
        </mc:Choice>
        <mc:Fallback>
          <p:pic>
            <p:nvPicPr>
              <p:cNvPr id="307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11504" y="2587782"/>
                <a:ext cx="6968793" cy="3188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7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0" y="2630488"/>
              <a:ext cx="258763" cy="266700"/>
            </p14:xfrm>
          </p:contentPart>
        </mc:Choice>
        <mc:Fallback>
          <p:pic>
            <p:nvPicPr>
              <p:cNvPr id="307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19906" y="2621105"/>
                <a:ext cx="277451" cy="28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7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7513" y="3243263"/>
              <a:ext cx="228600" cy="317500"/>
            </p14:xfrm>
          </p:contentPart>
        </mc:Choice>
        <mc:Fallback>
          <p:pic>
            <p:nvPicPr>
              <p:cNvPr id="307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88269" y="3233946"/>
                <a:ext cx="247087" cy="33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7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6725" y="4035425"/>
              <a:ext cx="280988" cy="258763"/>
            </p14:xfrm>
          </p:contentPart>
        </mc:Choice>
        <mc:Fallback>
          <p:pic>
            <p:nvPicPr>
              <p:cNvPr id="307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37359" y="4026068"/>
                <a:ext cx="299721" cy="2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7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9775" y="3240088"/>
              <a:ext cx="344488" cy="196850"/>
            </p14:xfrm>
          </p:contentPart>
        </mc:Choice>
        <mc:Fallback>
          <p:pic>
            <p:nvPicPr>
              <p:cNvPr id="307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10455" y="3230680"/>
                <a:ext cx="363128" cy="215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7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7388" y="2503488"/>
              <a:ext cx="1973262" cy="825500"/>
            </p14:xfrm>
          </p:contentPart>
        </mc:Choice>
        <mc:Fallback>
          <p:pic>
            <p:nvPicPr>
              <p:cNvPr id="307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8033" y="2494120"/>
                <a:ext cx="1991973" cy="844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7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2663" y="2809875"/>
              <a:ext cx="422275" cy="890588"/>
            </p14:xfrm>
          </p:contentPart>
        </mc:Choice>
        <mc:Fallback>
          <p:pic>
            <p:nvPicPr>
              <p:cNvPr id="307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13295" y="2800519"/>
                <a:ext cx="441011" cy="90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7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8063" y="4083050"/>
              <a:ext cx="427037" cy="409575"/>
            </p14:xfrm>
          </p:contentPart>
        </mc:Choice>
        <mc:Fallback>
          <p:pic>
            <p:nvPicPr>
              <p:cNvPr id="307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38709" y="4073701"/>
                <a:ext cx="445745" cy="428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7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5076825"/>
              <a:ext cx="3368675" cy="798513"/>
            </p14:xfrm>
          </p:contentPart>
        </mc:Choice>
        <mc:Fallback>
          <p:pic>
            <p:nvPicPr>
              <p:cNvPr id="307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81304" y="5067477"/>
                <a:ext cx="3387394" cy="817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7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9350" y="3689350"/>
              <a:ext cx="2128838" cy="1363663"/>
            </p14:xfrm>
          </p:contentPart>
        </mc:Choice>
        <mc:Fallback>
          <p:pic>
            <p:nvPicPr>
              <p:cNvPr id="307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19992" y="3679973"/>
                <a:ext cx="2147553" cy="1382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7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2988" y="3949700"/>
              <a:ext cx="155575" cy="300038"/>
            </p14:xfrm>
          </p:contentPart>
        </mc:Choice>
        <mc:Fallback>
          <p:pic>
            <p:nvPicPr>
              <p:cNvPr id="307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3689" y="3940324"/>
                <a:ext cx="174172" cy="318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7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2738" y="3994150"/>
              <a:ext cx="266700" cy="250825"/>
            </p14:xfrm>
          </p:contentPart>
        </mc:Choice>
        <mc:Fallback>
          <p:pic>
            <p:nvPicPr>
              <p:cNvPr id="307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73355" y="3984726"/>
                <a:ext cx="285466" cy="26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7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2513" y="3941763"/>
              <a:ext cx="274637" cy="325437"/>
            </p14:xfrm>
          </p:contentPart>
        </mc:Choice>
        <mc:Fallback>
          <p:pic>
            <p:nvPicPr>
              <p:cNvPr id="307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13055" y="3932393"/>
                <a:ext cx="293552" cy="34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7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4400" y="4670425"/>
              <a:ext cx="139700" cy="355600"/>
            </p14:xfrm>
          </p:contentPart>
        </mc:Choice>
        <mc:Fallback>
          <p:pic>
            <p:nvPicPr>
              <p:cNvPr id="307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5134" y="4661077"/>
                <a:ext cx="158232" cy="374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7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7838" y="4733925"/>
              <a:ext cx="139700" cy="303213"/>
            </p14:xfrm>
          </p:contentPart>
        </mc:Choice>
        <mc:Fallback>
          <p:pic>
            <p:nvPicPr>
              <p:cNvPr id="307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38404" y="4724495"/>
                <a:ext cx="158569" cy="32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76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5225" y="4735513"/>
              <a:ext cx="144463" cy="236537"/>
            </p14:xfrm>
          </p:contentPart>
        </mc:Choice>
        <mc:Fallback>
          <p:pic>
            <p:nvPicPr>
              <p:cNvPr id="3076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25928" y="4726181"/>
                <a:ext cx="163057" cy="25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76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8588" y="5035550"/>
              <a:ext cx="511175" cy="398463"/>
            </p14:xfrm>
          </p:contentPart>
        </mc:Choice>
        <mc:Fallback>
          <p:pic>
            <p:nvPicPr>
              <p:cNvPr id="3076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69228" y="5026242"/>
                <a:ext cx="529894" cy="417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6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9788" y="5029200"/>
              <a:ext cx="719137" cy="444500"/>
            </p14:xfrm>
          </p:contentPart>
        </mc:Choice>
        <mc:Fallback>
          <p:pic>
            <p:nvPicPr>
              <p:cNvPr id="3076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80420" y="5019865"/>
                <a:ext cx="737872" cy="463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76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4488" y="5792788"/>
              <a:ext cx="2486025" cy="496887"/>
            </p14:xfrm>
          </p:contentPart>
        </mc:Choice>
        <mc:Fallback>
          <p:pic>
            <p:nvPicPr>
              <p:cNvPr id="3076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75130" y="5783426"/>
                <a:ext cx="2504741" cy="515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76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4575" y="5734050"/>
              <a:ext cx="415925" cy="257175"/>
            </p14:xfrm>
          </p:contentPart>
        </mc:Choice>
        <mc:Fallback>
          <p:pic>
            <p:nvPicPr>
              <p:cNvPr id="3076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5212" y="5724711"/>
                <a:ext cx="434651" cy="275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76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5925" y="5819775"/>
              <a:ext cx="112713" cy="101600"/>
            </p14:xfrm>
          </p:contentPart>
        </mc:Choice>
        <mc:Fallback>
          <p:pic>
            <p:nvPicPr>
              <p:cNvPr id="3076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56472" y="5810341"/>
                <a:ext cx="131620" cy="120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0767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5695950"/>
              <a:ext cx="1008062" cy="346075"/>
            </p14:xfrm>
          </p:contentPart>
        </mc:Choice>
        <mc:Fallback>
          <p:pic>
            <p:nvPicPr>
              <p:cNvPr id="30767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62952" y="5686645"/>
                <a:ext cx="1026783" cy="364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0768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638" y="2849563"/>
              <a:ext cx="576262" cy="2378075"/>
            </p14:xfrm>
          </p:contentPart>
        </mc:Choice>
        <mc:Fallback>
          <p:pic>
            <p:nvPicPr>
              <p:cNvPr id="30768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6191" y="2840195"/>
                <a:ext cx="595156" cy="23968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1438" y="568325"/>
              <a:ext cx="179387" cy="590550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91" y="558968"/>
                <a:ext cx="198081" cy="609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4663" y="712788"/>
              <a:ext cx="311150" cy="415925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89" y="703433"/>
                <a:ext cx="329898" cy="43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7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2513" y="519113"/>
              <a:ext cx="904875" cy="646112"/>
            </p14:xfrm>
          </p:contentPart>
        </mc:Choice>
        <mc:Fallback>
          <p:pic>
            <p:nvPicPr>
              <p:cNvPr id="317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3170" y="509733"/>
                <a:ext cx="923562" cy="664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8838" y="868363"/>
              <a:ext cx="161925" cy="158750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9482" y="858982"/>
                <a:ext cx="180636" cy="177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7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2263" y="542925"/>
              <a:ext cx="444500" cy="492125"/>
            </p14:xfrm>
          </p:contentPart>
        </mc:Choice>
        <mc:Fallback>
          <p:pic>
            <p:nvPicPr>
              <p:cNvPr id="317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2905" y="533544"/>
                <a:ext cx="463216" cy="510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7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3463" y="481013"/>
              <a:ext cx="817562" cy="500062"/>
            </p14:xfrm>
          </p:contentPart>
        </mc:Choice>
        <mc:Fallback>
          <p:pic>
            <p:nvPicPr>
              <p:cNvPr id="317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4107" y="471666"/>
                <a:ext cx="836274" cy="51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7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9300" y="304800"/>
              <a:ext cx="817563" cy="730250"/>
            </p14:xfrm>
          </p:contentPart>
        </mc:Choice>
        <mc:Fallback>
          <p:pic>
            <p:nvPicPr>
              <p:cNvPr id="317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9928" y="295447"/>
                <a:ext cx="836308" cy="748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7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2475" y="287338"/>
              <a:ext cx="187325" cy="639762"/>
            </p14:xfrm>
          </p:contentPart>
        </mc:Choice>
        <mc:Fallback>
          <p:pic>
            <p:nvPicPr>
              <p:cNvPr id="317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3091" y="277977"/>
                <a:ext cx="206094" cy="6584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372600" cy="449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45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7625" y="468313"/>
              <a:ext cx="11113" cy="3175"/>
            </p14:xfrm>
          </p:contentPart>
        </mc:Choice>
        <mc:Fallback>
          <p:pic>
            <p:nvPicPr>
              <p:cNvPr id="1945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7994" y="460808"/>
                <a:ext cx="30376" cy="1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7838" y="217488"/>
              <a:ext cx="473075" cy="439737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477" y="208117"/>
                <a:ext cx="491796" cy="4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4263" y="450850"/>
              <a:ext cx="104775" cy="100013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869" y="441496"/>
                <a:ext cx="123562" cy="1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0813" y="276225"/>
              <a:ext cx="552450" cy="207963"/>
            </p14:xfrm>
          </p:contentPart>
        </mc:Choice>
        <mc:Fallback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1462" y="266838"/>
                <a:ext cx="571153" cy="22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4238" y="244475"/>
              <a:ext cx="1163637" cy="325438"/>
            </p14:xfrm>
          </p:contentPart>
        </mc:Choice>
        <mc:Fallback>
          <p:pic>
            <p:nvPicPr>
              <p:cNvPr id="194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14874" y="235136"/>
                <a:ext cx="1182365" cy="344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24400" y="449263"/>
              <a:ext cx="30163" cy="11112"/>
            </p14:xfrm>
          </p:contentPart>
        </mc:Choice>
        <mc:Fallback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15064" y="440766"/>
                <a:ext cx="48835" cy="28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6963" y="466725"/>
              <a:ext cx="9525" cy="1588"/>
            </p14:xfrm>
          </p:contentPart>
        </mc:Choice>
        <mc:Fallback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8708" y="459844"/>
                <a:ext cx="26035" cy="15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4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4463" y="193675"/>
              <a:ext cx="1017587" cy="371475"/>
            </p14:xfrm>
          </p:contentPart>
        </mc:Choice>
        <mc:Fallback>
          <p:pic>
            <p:nvPicPr>
              <p:cNvPr id="194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5104" y="184316"/>
                <a:ext cx="1036305" cy="390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3425" y="831850"/>
              <a:ext cx="163513" cy="254000"/>
            </p14:xfrm>
          </p:contentPart>
        </mc:Choice>
        <mc:Fallback>
          <p:pic>
            <p:nvPicPr>
              <p:cNvPr id="194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4102" y="822496"/>
                <a:ext cx="182159" cy="272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46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6013" y="947738"/>
              <a:ext cx="87312" cy="68262"/>
            </p14:xfrm>
          </p:contentPart>
        </mc:Choice>
        <mc:Fallback>
          <p:pic>
            <p:nvPicPr>
              <p:cNvPr id="1946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6747" y="938494"/>
                <a:ext cx="105844" cy="8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4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774700"/>
              <a:ext cx="2368550" cy="495300"/>
            </p14:xfrm>
          </p:contentPart>
        </mc:Choice>
        <mc:Fallback>
          <p:pic>
            <p:nvPicPr>
              <p:cNvPr id="194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3830" y="765348"/>
                <a:ext cx="2387265" cy="51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5888" y="965200"/>
              <a:ext cx="219075" cy="28575"/>
            </p14:xfrm>
          </p:contentPart>
        </mc:Choice>
        <mc:Fallback>
          <p:pic>
            <p:nvPicPr>
              <p:cNvPr id="194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6550" y="956140"/>
                <a:ext cx="237750" cy="46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46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4825" y="973138"/>
              <a:ext cx="14288" cy="11112"/>
            </p14:xfrm>
          </p:contentPart>
        </mc:Choice>
        <mc:Fallback>
          <p:pic>
            <p:nvPicPr>
              <p:cNvPr id="1946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6186" y="963818"/>
                <a:ext cx="31567" cy="29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47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6438" y="695325"/>
              <a:ext cx="1012825" cy="511175"/>
            </p14:xfrm>
          </p:contentPart>
        </mc:Choice>
        <mc:Fallback>
          <p:pic>
            <p:nvPicPr>
              <p:cNvPr id="1947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77080" y="685972"/>
                <a:ext cx="1031541" cy="529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7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0713" y="971550"/>
              <a:ext cx="49212" cy="104775"/>
            </p14:xfrm>
          </p:contentPart>
        </mc:Choice>
        <mc:Fallback>
          <p:pic>
            <p:nvPicPr>
              <p:cNvPr id="1947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61441" y="962221"/>
                <a:ext cx="67756" cy="12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47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6938" y="668338"/>
              <a:ext cx="685800" cy="333375"/>
            </p14:xfrm>
          </p:contentPart>
        </mc:Choice>
        <mc:Fallback>
          <p:pic>
            <p:nvPicPr>
              <p:cNvPr id="1947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37588" y="658998"/>
                <a:ext cx="704500" cy="3520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03544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05640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609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0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900" y="2840038"/>
              <a:ext cx="436563" cy="2133600"/>
            </p14:xfrm>
          </p:contentPart>
        </mc:Choice>
        <mc:Fallback>
          <p:pic>
            <p:nvPicPr>
              <p:cNvPr id="430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4" y="2830683"/>
                <a:ext cx="455155" cy="2152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0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1338" y="3851275"/>
              <a:ext cx="17462" cy="325438"/>
            </p14:xfrm>
          </p:contentPart>
        </mc:Choice>
        <mc:Fallback>
          <p:pic>
            <p:nvPicPr>
              <p:cNvPr id="430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2436" y="3841884"/>
                <a:ext cx="35266" cy="344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0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4738" y="2741613"/>
              <a:ext cx="2794000" cy="1898650"/>
            </p14:xfrm>
          </p:contentPart>
        </mc:Choice>
        <mc:Fallback>
          <p:pic>
            <p:nvPicPr>
              <p:cNvPr id="430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5377" y="2732256"/>
                <a:ext cx="2812723" cy="191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0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4988" y="2787650"/>
              <a:ext cx="1273175" cy="1935163"/>
            </p14:xfrm>
          </p:contentPart>
        </mc:Choice>
        <mc:Fallback>
          <p:pic>
            <p:nvPicPr>
              <p:cNvPr id="430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5682" y="2778287"/>
                <a:ext cx="1291788" cy="19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0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2963863"/>
              <a:ext cx="369887" cy="355600"/>
            </p14:xfrm>
          </p:contentPart>
        </mc:Choice>
        <mc:Fallback>
          <p:pic>
            <p:nvPicPr>
              <p:cNvPr id="430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1326" y="2954505"/>
                <a:ext cx="388561" cy="37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0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3613" y="2878138"/>
              <a:ext cx="198437" cy="495300"/>
            </p14:xfrm>
          </p:contentPart>
        </mc:Choice>
        <mc:Fallback>
          <p:pic>
            <p:nvPicPr>
              <p:cNvPr id="430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4146" y="2868752"/>
                <a:ext cx="217370" cy="51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0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4163" y="2884488"/>
              <a:ext cx="190500" cy="358775"/>
            </p14:xfrm>
          </p:contentPart>
        </mc:Choice>
        <mc:Fallback>
          <p:pic>
            <p:nvPicPr>
              <p:cNvPr id="430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14800" y="2875104"/>
                <a:ext cx="209226" cy="377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0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7488" y="2949575"/>
              <a:ext cx="247650" cy="1050925"/>
            </p14:xfrm>
          </p:contentPart>
        </mc:Choice>
        <mc:Fallback>
          <p:pic>
            <p:nvPicPr>
              <p:cNvPr id="430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18102" y="2940211"/>
                <a:ext cx="266422" cy="1069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0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9238" y="4343400"/>
              <a:ext cx="182562" cy="184150"/>
            </p14:xfrm>
          </p:contentPart>
        </mc:Choice>
        <mc:Fallback>
          <p:pic>
            <p:nvPicPr>
              <p:cNvPr id="430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49839" y="4334085"/>
                <a:ext cx="201360" cy="20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0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5863" y="4941888"/>
              <a:ext cx="619125" cy="552450"/>
            </p14:xfrm>
          </p:contentPart>
        </mc:Choice>
        <mc:Fallback>
          <p:pic>
            <p:nvPicPr>
              <p:cNvPr id="430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16520" y="4932543"/>
                <a:ext cx="637810" cy="57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0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7713" y="5097463"/>
              <a:ext cx="682625" cy="290512"/>
            </p14:xfrm>
          </p:contentPart>
        </mc:Choice>
        <mc:Fallback>
          <p:pic>
            <p:nvPicPr>
              <p:cNvPr id="430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18342" y="5088115"/>
                <a:ext cx="701367" cy="30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0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9588" y="5627688"/>
              <a:ext cx="528637" cy="660400"/>
            </p14:xfrm>
          </p:contentPart>
        </mc:Choice>
        <mc:Fallback>
          <p:pic>
            <p:nvPicPr>
              <p:cNvPr id="430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10193" y="5618341"/>
                <a:ext cx="547427" cy="679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302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7000" y="5940425"/>
              <a:ext cx="44450" cy="115888"/>
            </p14:xfrm>
          </p:contentPart>
        </mc:Choice>
        <mc:Fallback>
          <p:pic>
            <p:nvPicPr>
              <p:cNvPr id="4302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97288" y="5930980"/>
                <a:ext cx="63874" cy="134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0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5275" y="5783263"/>
              <a:ext cx="185738" cy="250825"/>
            </p14:xfrm>
          </p:contentPart>
        </mc:Choice>
        <mc:Fallback>
          <p:pic>
            <p:nvPicPr>
              <p:cNvPr id="430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65970" y="5773920"/>
                <a:ext cx="204348" cy="2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30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4688" y="5659438"/>
              <a:ext cx="263525" cy="349250"/>
            </p14:xfrm>
          </p:contentPart>
        </mc:Choice>
        <mc:Fallback>
          <p:pic>
            <p:nvPicPr>
              <p:cNvPr id="430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45315" y="5650106"/>
                <a:ext cx="282271" cy="36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0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1563" y="5648325"/>
              <a:ext cx="519112" cy="300038"/>
            </p14:xfrm>
          </p:contentPart>
        </mc:Choice>
        <mc:Fallback>
          <p:pic>
            <p:nvPicPr>
              <p:cNvPr id="430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42177" y="5638960"/>
                <a:ext cx="537884" cy="31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0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7363" y="5311775"/>
              <a:ext cx="1646237" cy="584200"/>
            </p14:xfrm>
          </p:contentPart>
        </mc:Choice>
        <mc:Fallback>
          <p:pic>
            <p:nvPicPr>
              <p:cNvPr id="430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7991" y="5302399"/>
                <a:ext cx="1664981" cy="602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0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2913" y="6105525"/>
              <a:ext cx="1190625" cy="323850"/>
            </p14:xfrm>
          </p:contentPart>
        </mc:Choice>
        <mc:Fallback>
          <p:pic>
            <p:nvPicPr>
              <p:cNvPr id="430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13549" y="6096180"/>
                <a:ext cx="1209352" cy="3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0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5775" y="6175375"/>
              <a:ext cx="4763" cy="11113"/>
            </p14:xfrm>
          </p:contentPart>
        </mc:Choice>
        <mc:Fallback>
          <p:pic>
            <p:nvPicPr>
              <p:cNvPr id="430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24517" y="6165056"/>
                <a:ext cx="27279" cy="31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02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3038" y="5094288"/>
              <a:ext cx="735012" cy="447675"/>
            </p14:xfrm>
          </p:contentPart>
        </mc:Choice>
        <mc:Fallback>
          <p:pic>
            <p:nvPicPr>
              <p:cNvPr id="4302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33670" y="5084909"/>
                <a:ext cx="753748" cy="4664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609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261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143000"/>
            <a:ext cx="92296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0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838" y="4051300"/>
              <a:ext cx="330200" cy="425450"/>
            </p14:xfrm>
          </p:contentPart>
        </mc:Choice>
        <mc:Fallback>
          <p:pic>
            <p:nvPicPr>
              <p:cNvPr id="440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06" y="4041957"/>
                <a:ext cx="348863" cy="44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0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125" y="2911475"/>
              <a:ext cx="1979613" cy="1601788"/>
            </p14:xfrm>
          </p:contentPart>
        </mc:Choice>
        <mc:Fallback>
          <p:pic>
            <p:nvPicPr>
              <p:cNvPr id="440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763" y="2902114"/>
                <a:ext cx="1998336" cy="162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0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78488" y="2881313"/>
              <a:ext cx="1300162" cy="622300"/>
            </p14:xfrm>
          </p:contentPart>
        </mc:Choice>
        <mc:Fallback>
          <p:pic>
            <p:nvPicPr>
              <p:cNvPr id="440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9124" y="2871944"/>
                <a:ext cx="1318890" cy="64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0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5363" y="3586163"/>
              <a:ext cx="150812" cy="738187"/>
            </p14:xfrm>
          </p:contentPart>
        </mc:Choice>
        <mc:Fallback>
          <p:pic>
            <p:nvPicPr>
              <p:cNvPr id="440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6115" y="3576810"/>
                <a:ext cx="169308" cy="75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0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9988" y="3725863"/>
              <a:ext cx="142875" cy="336550"/>
            </p14:xfrm>
          </p:contentPart>
        </mc:Choice>
        <mc:Fallback>
          <p:pic>
            <p:nvPicPr>
              <p:cNvPr id="440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30747" y="3716504"/>
                <a:ext cx="161356" cy="3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0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1788" y="3352800"/>
              <a:ext cx="633412" cy="561975"/>
            </p14:xfrm>
          </p:contentPart>
        </mc:Choice>
        <mc:Fallback>
          <p:pic>
            <p:nvPicPr>
              <p:cNvPr id="440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2388" y="3343458"/>
                <a:ext cx="652212" cy="58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0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675" y="4794250"/>
              <a:ext cx="355600" cy="307975"/>
            </p14:xfrm>
          </p:contentPart>
        </mc:Choice>
        <mc:Fallback>
          <p:pic>
            <p:nvPicPr>
              <p:cNvPr id="440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327" y="4784874"/>
                <a:ext cx="374297" cy="326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0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6938" y="4643438"/>
              <a:ext cx="990600" cy="565150"/>
            </p14:xfrm>
          </p:contentPart>
        </mc:Choice>
        <mc:Fallback>
          <p:pic>
            <p:nvPicPr>
              <p:cNvPr id="440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7579" y="4634061"/>
                <a:ext cx="1009318" cy="583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0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8700" y="4289425"/>
              <a:ext cx="1036638" cy="847725"/>
            </p14:xfrm>
          </p:contentPart>
        </mc:Choice>
        <mc:Fallback>
          <p:pic>
            <p:nvPicPr>
              <p:cNvPr id="440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89364" y="4280030"/>
                <a:ext cx="1055310" cy="866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0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3200" y="3967163"/>
              <a:ext cx="309563" cy="463550"/>
            </p14:xfrm>
          </p:contentPart>
        </mc:Choice>
        <mc:Fallback>
          <p:pic>
            <p:nvPicPr>
              <p:cNvPr id="440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73852" y="3957791"/>
                <a:ext cx="328259" cy="48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0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1200" y="3889375"/>
              <a:ext cx="1763713" cy="539750"/>
            </p14:xfrm>
          </p:contentPart>
        </mc:Choice>
        <mc:Fallback>
          <p:pic>
            <p:nvPicPr>
              <p:cNvPr id="440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81836" y="3879988"/>
                <a:ext cx="1782441" cy="55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0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1450" y="3881438"/>
              <a:ext cx="168275" cy="400050"/>
            </p14:xfrm>
          </p:contentPart>
        </mc:Choice>
        <mc:Fallback>
          <p:pic>
            <p:nvPicPr>
              <p:cNvPr id="440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82021" y="3872076"/>
                <a:ext cx="187133" cy="418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0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700" y="5611813"/>
              <a:ext cx="500063" cy="363537"/>
            </p14:xfrm>
          </p:contentPart>
        </mc:Choice>
        <mc:Fallback>
          <p:pic>
            <p:nvPicPr>
              <p:cNvPr id="440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0333" y="5602436"/>
                <a:ext cx="518797" cy="38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0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050" y="5233988"/>
              <a:ext cx="1592263" cy="709612"/>
            </p14:xfrm>
          </p:contentPart>
        </mc:Choice>
        <mc:Fallback>
          <p:pic>
            <p:nvPicPr>
              <p:cNvPr id="440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8696" y="5224618"/>
                <a:ext cx="1610970" cy="72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0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7800" y="5062538"/>
              <a:ext cx="571500" cy="576262"/>
            </p14:xfrm>
          </p:contentPart>
        </mc:Choice>
        <mc:Fallback>
          <p:pic>
            <p:nvPicPr>
              <p:cNvPr id="440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8472" y="5053156"/>
                <a:ext cx="590155" cy="5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40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7413" y="4673600"/>
              <a:ext cx="801687" cy="808038"/>
            </p14:xfrm>
          </p:contentPart>
        </mc:Choice>
        <mc:Fallback>
          <p:pic>
            <p:nvPicPr>
              <p:cNvPr id="440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18066" y="4664254"/>
                <a:ext cx="820381" cy="826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40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6063" y="4794250"/>
              <a:ext cx="274637" cy="327025"/>
            </p14:xfrm>
          </p:contentPart>
        </mc:Choice>
        <mc:Fallback>
          <p:pic>
            <p:nvPicPr>
              <p:cNvPr id="440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16668" y="4784824"/>
                <a:ext cx="293428" cy="34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05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1988" y="4783138"/>
              <a:ext cx="211137" cy="355600"/>
            </p14:xfrm>
          </p:contentPart>
        </mc:Choice>
        <mc:Fallback>
          <p:pic>
            <p:nvPicPr>
              <p:cNvPr id="4405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32588" y="4773752"/>
                <a:ext cx="229937" cy="374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405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3300" y="4865688"/>
              <a:ext cx="171450" cy="136525"/>
            </p14:xfrm>
          </p:contentPart>
        </mc:Choice>
        <mc:Fallback>
          <p:pic>
            <p:nvPicPr>
              <p:cNvPr id="4405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74013" y="4856297"/>
                <a:ext cx="190024" cy="15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405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75" y="4870450"/>
              <a:ext cx="155575" cy="34925"/>
            </p14:xfrm>
          </p:contentPart>
        </mc:Choice>
        <mc:Fallback>
          <p:pic>
            <p:nvPicPr>
              <p:cNvPr id="4405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20012" y="4861089"/>
                <a:ext cx="174302" cy="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05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5600" y="4649788"/>
              <a:ext cx="382588" cy="376237"/>
            </p14:xfrm>
          </p:contentPart>
        </mc:Choice>
        <mc:Fallback>
          <p:pic>
            <p:nvPicPr>
              <p:cNvPr id="4405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96251" y="4640427"/>
                <a:ext cx="401286" cy="394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405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62800" y="4608513"/>
              <a:ext cx="387350" cy="354012"/>
            </p14:xfrm>
          </p:contentPart>
        </mc:Choice>
        <mc:Fallback>
          <p:pic>
            <p:nvPicPr>
              <p:cNvPr id="4405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53440" y="4599102"/>
                <a:ext cx="406070" cy="372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05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7513" y="5068888"/>
              <a:ext cx="4894262" cy="1081087"/>
            </p14:xfrm>
          </p:contentPart>
        </mc:Choice>
        <mc:Fallback>
          <p:pic>
            <p:nvPicPr>
              <p:cNvPr id="4405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18153" y="5059515"/>
                <a:ext cx="4912982" cy="1099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05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7938" y="6191250"/>
              <a:ext cx="568325" cy="280988"/>
            </p14:xfrm>
          </p:contentPart>
        </mc:Choice>
        <mc:Fallback>
          <p:pic>
            <p:nvPicPr>
              <p:cNvPr id="4405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08556" y="6181823"/>
                <a:ext cx="587089" cy="299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05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9150" y="6254750"/>
              <a:ext cx="212725" cy="419100"/>
            </p14:xfrm>
          </p:contentPart>
        </mc:Choice>
        <mc:Fallback>
          <p:pic>
            <p:nvPicPr>
              <p:cNvPr id="4405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19776" y="6245397"/>
                <a:ext cx="231474" cy="437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05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0638" y="6237288"/>
              <a:ext cx="1155700" cy="276225"/>
            </p14:xfrm>
          </p:contentPart>
        </mc:Choice>
        <mc:Fallback>
          <p:pic>
            <p:nvPicPr>
              <p:cNvPr id="4405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91274" y="6227949"/>
                <a:ext cx="1174427" cy="2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06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6688" y="6197600"/>
              <a:ext cx="531812" cy="460375"/>
            </p14:xfrm>
          </p:contentPart>
        </mc:Choice>
        <mc:Fallback>
          <p:pic>
            <p:nvPicPr>
              <p:cNvPr id="4406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07326" y="6188219"/>
                <a:ext cx="550535" cy="479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406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5500" y="6086475"/>
              <a:ext cx="1244600" cy="438150"/>
            </p14:xfrm>
          </p:contentPart>
        </mc:Choice>
        <mc:Fallback>
          <p:pic>
            <p:nvPicPr>
              <p:cNvPr id="4406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66148" y="6077099"/>
                <a:ext cx="1263305" cy="45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06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0588" y="3727450"/>
              <a:ext cx="769937" cy="322263"/>
            </p14:xfrm>
          </p:contentPart>
        </mc:Choice>
        <mc:Fallback>
          <p:pic>
            <p:nvPicPr>
              <p:cNvPr id="4406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91225" y="3718025"/>
                <a:ext cx="788663" cy="341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143000"/>
            <a:ext cx="92296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16983"/>
            <a:ext cx="9144000" cy="191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304800"/>
            <a:ext cx="9448800" cy="219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533400"/>
            <a:ext cx="903523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0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2325" y="2900363"/>
              <a:ext cx="738188" cy="477837"/>
            </p14:xfrm>
          </p:contentPart>
        </mc:Choice>
        <mc:Fallback>
          <p:pic>
            <p:nvPicPr>
              <p:cNvPr id="450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958" y="2890958"/>
                <a:ext cx="756922" cy="496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0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7425" y="2882900"/>
              <a:ext cx="1450975" cy="368300"/>
            </p14:xfrm>
          </p:contentPart>
        </mc:Choice>
        <mc:Fallback>
          <p:pic>
            <p:nvPicPr>
              <p:cNvPr id="450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8082" y="2873567"/>
                <a:ext cx="1469660" cy="386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0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0363" y="2844800"/>
              <a:ext cx="3886200" cy="554038"/>
            </p14:xfrm>
          </p:contentPart>
        </mc:Choice>
        <mc:Fallback>
          <p:pic>
            <p:nvPicPr>
              <p:cNvPr id="450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1004" y="2835422"/>
                <a:ext cx="3904918" cy="57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0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26513" y="3775075"/>
              <a:ext cx="171450" cy="508000"/>
            </p14:xfrm>
          </p:contentPart>
        </mc:Choice>
        <mc:Fallback>
          <p:pic>
            <p:nvPicPr>
              <p:cNvPr id="450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17069" y="3765688"/>
                <a:ext cx="190339" cy="52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0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9325" y="3621088"/>
              <a:ext cx="3554413" cy="693737"/>
            </p14:xfrm>
          </p:contentPart>
        </mc:Choice>
        <mc:Fallback>
          <p:pic>
            <p:nvPicPr>
              <p:cNvPr id="450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9963" y="3611733"/>
                <a:ext cx="3573137" cy="71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0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2013" y="3522663"/>
              <a:ext cx="2984500" cy="701675"/>
            </p14:xfrm>
          </p:contentPart>
        </mc:Choice>
        <mc:Fallback>
          <p:pic>
            <p:nvPicPr>
              <p:cNvPr id="450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32656" y="3513283"/>
                <a:ext cx="3003214" cy="720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0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5538" y="4567238"/>
              <a:ext cx="2173287" cy="722312"/>
            </p14:xfrm>
          </p:contentPart>
        </mc:Choice>
        <mc:Fallback>
          <p:pic>
            <p:nvPicPr>
              <p:cNvPr id="450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6178" y="4557895"/>
                <a:ext cx="2192007" cy="740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0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0125" y="4411663"/>
              <a:ext cx="4313238" cy="736600"/>
            </p14:xfrm>
          </p:contentPart>
        </mc:Choice>
        <mc:Fallback>
          <p:pic>
            <p:nvPicPr>
              <p:cNvPr id="450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00766" y="4402302"/>
                <a:ext cx="4331957" cy="755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06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5838" y="5232400"/>
              <a:ext cx="804862" cy="349250"/>
            </p14:xfrm>
          </p:contentPart>
        </mc:Choice>
        <mc:Fallback>
          <p:pic>
            <p:nvPicPr>
              <p:cNvPr id="4506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86483" y="5223048"/>
                <a:ext cx="823571" cy="367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0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488" y="5391150"/>
              <a:ext cx="811212" cy="601663"/>
            </p14:xfrm>
          </p:contentPart>
        </mc:Choice>
        <mc:Fallback>
          <p:pic>
            <p:nvPicPr>
              <p:cNvPr id="450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114" y="5381772"/>
                <a:ext cx="829960" cy="6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0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6000" y="5257800"/>
              <a:ext cx="1608138" cy="628650"/>
            </p14:xfrm>
          </p:contentPart>
        </mc:Choice>
        <mc:Fallback>
          <p:pic>
            <p:nvPicPr>
              <p:cNvPr id="450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6640" y="5248439"/>
                <a:ext cx="1626858" cy="647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06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9100" y="5340350"/>
              <a:ext cx="431800" cy="346075"/>
            </p14:xfrm>
          </p:contentPart>
        </mc:Choice>
        <mc:Fallback>
          <p:pic>
            <p:nvPicPr>
              <p:cNvPr id="4506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19760" y="5331006"/>
                <a:ext cx="450480" cy="364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07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0775" y="5383213"/>
              <a:ext cx="390525" cy="280987"/>
            </p14:xfrm>
          </p:contentPart>
        </mc:Choice>
        <mc:Fallback>
          <p:pic>
            <p:nvPicPr>
              <p:cNvPr id="4507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21400" y="5373835"/>
                <a:ext cx="409276" cy="29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07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0225" y="5308600"/>
              <a:ext cx="787400" cy="349250"/>
            </p14:xfrm>
          </p:contentPart>
        </mc:Choice>
        <mc:Fallback>
          <p:pic>
            <p:nvPicPr>
              <p:cNvPr id="4507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00873" y="5299296"/>
                <a:ext cx="806105" cy="367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07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9313" y="5948363"/>
              <a:ext cx="2527300" cy="215900"/>
            </p14:xfrm>
          </p:contentPart>
        </mc:Choice>
        <mc:Fallback>
          <p:pic>
            <p:nvPicPr>
              <p:cNvPr id="4507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79958" y="5938976"/>
                <a:ext cx="2546010" cy="234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07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5400" y="6007100"/>
              <a:ext cx="822325" cy="328613"/>
            </p14:xfrm>
          </p:contentPart>
        </mc:Choice>
        <mc:Fallback>
          <p:pic>
            <p:nvPicPr>
              <p:cNvPr id="4507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56043" y="5997742"/>
                <a:ext cx="841039" cy="347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07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0600" y="5930900"/>
              <a:ext cx="1130300" cy="342900"/>
            </p14:xfrm>
          </p:contentPart>
        </mc:Choice>
        <mc:Fallback>
          <p:pic>
            <p:nvPicPr>
              <p:cNvPr id="4507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21232" y="5921565"/>
                <a:ext cx="1149036" cy="36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507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1413" y="5597525"/>
              <a:ext cx="3862387" cy="647700"/>
            </p14:xfrm>
          </p:contentPart>
        </mc:Choice>
        <mc:Fallback>
          <p:pic>
            <p:nvPicPr>
              <p:cNvPr id="4507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42052" y="5588175"/>
                <a:ext cx="3881108" cy="6664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0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625" y="412750"/>
              <a:ext cx="2235200" cy="436563"/>
            </p14:xfrm>
          </p:contentPart>
        </mc:Choice>
        <mc:Fallback>
          <p:pic>
            <p:nvPicPr>
              <p:cNvPr id="460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67" y="403385"/>
                <a:ext cx="2253917" cy="45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0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8638" y="466725"/>
              <a:ext cx="114300" cy="234950"/>
            </p14:xfrm>
          </p:contentPart>
        </mc:Choice>
        <mc:Fallback>
          <p:pic>
            <p:nvPicPr>
              <p:cNvPr id="460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9351" y="457441"/>
                <a:ext cx="132874" cy="25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0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213" y="1620838"/>
              <a:ext cx="2470150" cy="496887"/>
            </p14:xfrm>
          </p:contentPart>
        </mc:Choice>
        <mc:Fallback>
          <p:pic>
            <p:nvPicPr>
              <p:cNvPr id="460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847" y="1611476"/>
                <a:ext cx="2488882" cy="515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0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1475" y="323850"/>
              <a:ext cx="696913" cy="1600200"/>
            </p14:xfrm>
          </p:contentPart>
        </mc:Choice>
        <mc:Fallback>
          <p:pic>
            <p:nvPicPr>
              <p:cNvPr id="460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2106" y="314469"/>
                <a:ext cx="715651" cy="1618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0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2850" y="430213"/>
              <a:ext cx="319088" cy="914400"/>
            </p14:xfrm>
          </p:contentPart>
        </mc:Choice>
        <mc:Fallback>
          <p:pic>
            <p:nvPicPr>
              <p:cNvPr id="460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3444" y="420853"/>
                <a:ext cx="33790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0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9925" y="407988"/>
              <a:ext cx="242888" cy="855662"/>
            </p14:xfrm>
          </p:contentPart>
        </mc:Choice>
        <mc:Fallback>
          <p:pic>
            <p:nvPicPr>
              <p:cNvPr id="460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0569" y="398629"/>
                <a:ext cx="261599" cy="87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0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7813" y="3492500"/>
              <a:ext cx="1312862" cy="444500"/>
            </p14:xfrm>
          </p:contentPart>
        </mc:Choice>
        <mc:Fallback>
          <p:pic>
            <p:nvPicPr>
              <p:cNvPr id="460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8448" y="3483142"/>
                <a:ext cx="1331591" cy="46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0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7225" y="2047875"/>
              <a:ext cx="287338" cy="346075"/>
            </p14:xfrm>
          </p:contentPart>
        </mc:Choice>
        <mc:Fallback>
          <p:pic>
            <p:nvPicPr>
              <p:cNvPr id="460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7875" y="2038531"/>
                <a:ext cx="306038" cy="364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0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9700" y="312738"/>
              <a:ext cx="1096963" cy="1681162"/>
            </p14:xfrm>
          </p:contentPart>
        </mc:Choice>
        <mc:Fallback>
          <p:pic>
            <p:nvPicPr>
              <p:cNvPr id="460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0349" y="303378"/>
                <a:ext cx="1115665" cy="169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0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4613" y="285750"/>
              <a:ext cx="596900" cy="1841500"/>
            </p14:xfrm>
          </p:contentPart>
        </mc:Choice>
        <mc:Fallback>
          <p:pic>
            <p:nvPicPr>
              <p:cNvPr id="460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5247" y="276400"/>
                <a:ext cx="615632" cy="186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09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925" y="946150"/>
              <a:ext cx="2378075" cy="515938"/>
            </p14:xfrm>
          </p:contentPart>
        </mc:Choice>
        <mc:Fallback>
          <p:pic>
            <p:nvPicPr>
              <p:cNvPr id="4609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564" y="936809"/>
                <a:ext cx="2396797" cy="534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09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22625" y="1041400"/>
              <a:ext cx="152400" cy="223838"/>
            </p14:xfrm>
          </p:contentPart>
        </mc:Choice>
        <mc:Fallback>
          <p:pic>
            <p:nvPicPr>
              <p:cNvPr id="4609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3258" y="1032058"/>
                <a:ext cx="171135" cy="24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09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6588" y="282575"/>
              <a:ext cx="584200" cy="1852613"/>
            </p14:xfrm>
          </p:contentPart>
        </mc:Choice>
        <mc:Fallback>
          <p:pic>
            <p:nvPicPr>
              <p:cNvPr id="4609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77171" y="273211"/>
                <a:ext cx="603033" cy="187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09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9388" y="5097463"/>
              <a:ext cx="241300" cy="409575"/>
            </p14:xfrm>
          </p:contentPart>
        </mc:Choice>
        <mc:Fallback>
          <p:pic>
            <p:nvPicPr>
              <p:cNvPr id="4609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90093" y="5088122"/>
                <a:ext cx="259889" cy="428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09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3313" y="361950"/>
              <a:ext cx="960437" cy="5046663"/>
            </p14:xfrm>
          </p:contentPart>
        </mc:Choice>
        <mc:Fallback>
          <p:pic>
            <p:nvPicPr>
              <p:cNvPr id="4609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3943" y="352588"/>
                <a:ext cx="979177" cy="506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09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4688" y="1604963"/>
              <a:ext cx="209550" cy="242887"/>
            </p14:xfrm>
          </p:contentPart>
        </mc:Choice>
        <mc:Fallback>
          <p:pic>
            <p:nvPicPr>
              <p:cNvPr id="4609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5311" y="1595607"/>
                <a:ext cx="228305" cy="26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09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1525" y="2433638"/>
              <a:ext cx="2565400" cy="781050"/>
            </p14:xfrm>
          </p:contentPart>
        </mc:Choice>
        <mc:Fallback>
          <p:pic>
            <p:nvPicPr>
              <p:cNvPr id="4609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165" y="2424275"/>
                <a:ext cx="2584120" cy="79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09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8575" y="2524125"/>
              <a:ext cx="958850" cy="468313"/>
            </p14:xfrm>
          </p:contentPart>
        </mc:Choice>
        <mc:Fallback>
          <p:pic>
            <p:nvPicPr>
              <p:cNvPr id="4609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9210" y="2514773"/>
                <a:ext cx="977580" cy="487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10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8575" y="2332038"/>
              <a:ext cx="1179513" cy="677862"/>
            </p14:xfrm>
          </p:contentPart>
        </mc:Choice>
        <mc:Fallback>
          <p:pic>
            <p:nvPicPr>
              <p:cNvPr id="4610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9228" y="2322663"/>
                <a:ext cx="1198207" cy="69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10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1838" y="3001963"/>
              <a:ext cx="608012" cy="1071562"/>
            </p14:xfrm>
          </p:contentPart>
        </mc:Choice>
        <mc:Fallback>
          <p:pic>
            <p:nvPicPr>
              <p:cNvPr id="4610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2467" y="2992598"/>
                <a:ext cx="626753" cy="1090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10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7300" y="3549650"/>
              <a:ext cx="985838" cy="1736725"/>
            </p14:xfrm>
          </p:contentPart>
        </mc:Choice>
        <mc:Fallback>
          <p:pic>
            <p:nvPicPr>
              <p:cNvPr id="4610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7952" y="3540295"/>
                <a:ext cx="1004534" cy="1755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10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5575" y="3165475"/>
              <a:ext cx="4784725" cy="1960563"/>
            </p14:xfrm>
          </p:contentPart>
        </mc:Choice>
        <mc:Fallback>
          <p:pic>
            <p:nvPicPr>
              <p:cNvPr id="4610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6216" y="3156124"/>
                <a:ext cx="4803443" cy="1979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10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5400" y="4021138"/>
              <a:ext cx="115888" cy="219075"/>
            </p14:xfrm>
          </p:contentPart>
        </mc:Choice>
        <mc:Fallback>
          <p:pic>
            <p:nvPicPr>
              <p:cNvPr id="4610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66013" y="4011816"/>
                <a:ext cx="134661" cy="2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10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1963" y="3865563"/>
              <a:ext cx="227012" cy="392112"/>
            </p14:xfrm>
          </p:contentPart>
        </mc:Choice>
        <mc:Fallback>
          <p:pic>
            <p:nvPicPr>
              <p:cNvPr id="4610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2683" y="3856141"/>
                <a:ext cx="245573" cy="41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10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9175" y="3860800"/>
              <a:ext cx="130175" cy="304800"/>
            </p14:xfrm>
          </p:contentPart>
        </mc:Choice>
        <mc:Fallback>
          <p:pic>
            <p:nvPicPr>
              <p:cNvPr id="4610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9877" y="3851410"/>
                <a:ext cx="148771" cy="32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10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9613" y="4860925"/>
              <a:ext cx="441325" cy="377825"/>
            </p14:xfrm>
          </p:contentPart>
        </mc:Choice>
        <mc:Fallback>
          <p:pic>
            <p:nvPicPr>
              <p:cNvPr id="4610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70284" y="4851569"/>
                <a:ext cx="459983" cy="39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10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4938" y="4776788"/>
              <a:ext cx="290512" cy="306387"/>
            </p14:xfrm>
          </p:contentPart>
        </mc:Choice>
        <mc:Fallback>
          <p:pic>
            <p:nvPicPr>
              <p:cNvPr id="4610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65590" y="4767405"/>
                <a:ext cx="309208" cy="325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10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8738" y="4568825"/>
              <a:ext cx="152400" cy="155575"/>
            </p14:xfrm>
          </p:contentPart>
        </mc:Choice>
        <mc:Fallback>
          <p:pic>
            <p:nvPicPr>
              <p:cNvPr id="4610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99371" y="4559440"/>
                <a:ext cx="171135" cy="1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11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8963" y="4554538"/>
              <a:ext cx="174625" cy="225425"/>
            </p14:xfrm>
          </p:contentPart>
        </mc:Choice>
        <mc:Fallback>
          <p:pic>
            <p:nvPicPr>
              <p:cNvPr id="4611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29524" y="4545130"/>
                <a:ext cx="193503" cy="24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11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0925" y="4564063"/>
              <a:ext cx="193675" cy="242887"/>
            </p14:xfrm>
          </p:contentPart>
        </mc:Choice>
        <mc:Fallback>
          <p:pic>
            <p:nvPicPr>
              <p:cNvPr id="4611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91600" y="4554707"/>
                <a:ext cx="212325" cy="26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11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7063" y="5192713"/>
              <a:ext cx="130175" cy="290512"/>
            </p14:xfrm>
          </p:contentPart>
        </mc:Choice>
        <mc:Fallback>
          <p:pic>
            <p:nvPicPr>
              <p:cNvPr id="4611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27713" y="5183365"/>
                <a:ext cx="148874" cy="30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11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6018213"/>
              <a:ext cx="9525" cy="3175"/>
            </p14:xfrm>
          </p:contentPart>
        </mc:Choice>
        <mc:Fallback>
          <p:pic>
            <p:nvPicPr>
              <p:cNvPr id="4611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2681" y="6011334"/>
                <a:ext cx="30163" cy="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11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6663" y="5716588"/>
              <a:ext cx="106362" cy="323850"/>
            </p14:xfrm>
          </p:contentPart>
        </mc:Choice>
        <mc:Fallback>
          <p:pic>
            <p:nvPicPr>
              <p:cNvPr id="4611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7225" y="5707222"/>
                <a:ext cx="125239" cy="342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11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4475" y="5627688"/>
              <a:ext cx="376238" cy="381000"/>
            </p14:xfrm>
          </p:contentPart>
        </mc:Choice>
        <mc:Fallback>
          <p:pic>
            <p:nvPicPr>
              <p:cNvPr id="4611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05141" y="5618334"/>
                <a:ext cx="394906" cy="39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11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7400" y="5308600"/>
              <a:ext cx="812800" cy="625475"/>
            </p14:xfrm>
          </p:contentPart>
        </mc:Choice>
        <mc:Fallback>
          <p:pic>
            <p:nvPicPr>
              <p:cNvPr id="4611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48033" y="5299243"/>
                <a:ext cx="831535" cy="644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11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5863" y="5200650"/>
              <a:ext cx="1560512" cy="407988"/>
            </p14:xfrm>
          </p:contentPart>
        </mc:Choice>
        <mc:Fallback>
          <p:pic>
            <p:nvPicPr>
              <p:cNvPr id="4611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16512" y="5191304"/>
                <a:ext cx="1579214" cy="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11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8138" y="5211763"/>
              <a:ext cx="68262" cy="153987"/>
            </p14:xfrm>
          </p:contentPart>
        </mc:Choice>
        <mc:Fallback>
          <p:pic>
            <p:nvPicPr>
              <p:cNvPr id="4611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08647" y="5202365"/>
                <a:ext cx="87244" cy="17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11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4200" y="5153025"/>
              <a:ext cx="149225" cy="228600"/>
            </p14:xfrm>
          </p:contentPart>
        </mc:Choice>
        <mc:Fallback>
          <p:pic>
            <p:nvPicPr>
              <p:cNvPr id="4611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54918" y="5143665"/>
                <a:ext cx="167789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12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5300" y="5781675"/>
              <a:ext cx="1966913" cy="234950"/>
            </p14:xfrm>
          </p:contentPart>
        </mc:Choice>
        <mc:Fallback>
          <p:pic>
            <p:nvPicPr>
              <p:cNvPr id="4612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25942" y="5772349"/>
                <a:ext cx="1985628" cy="253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12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9738" y="5895975"/>
              <a:ext cx="1270000" cy="639763"/>
            </p14:xfrm>
          </p:contentPart>
        </mc:Choice>
        <mc:Fallback>
          <p:pic>
            <p:nvPicPr>
              <p:cNvPr id="4612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00381" y="5886609"/>
                <a:ext cx="1288714" cy="65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12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5750" y="5824538"/>
              <a:ext cx="661988" cy="325437"/>
            </p14:xfrm>
          </p:contentPart>
        </mc:Choice>
        <mc:Fallback>
          <p:pic>
            <p:nvPicPr>
              <p:cNvPr id="4612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86391" y="5815209"/>
                <a:ext cx="680707" cy="344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12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7300" y="5873750"/>
              <a:ext cx="182563" cy="231775"/>
            </p14:xfrm>
          </p:contentPart>
        </mc:Choice>
        <mc:Fallback>
          <p:pic>
            <p:nvPicPr>
              <p:cNvPr id="4612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57975" y="5864493"/>
                <a:ext cx="201214" cy="25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12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0200" y="5834063"/>
              <a:ext cx="153988" cy="101600"/>
            </p14:xfrm>
          </p:contentPart>
        </mc:Choice>
        <mc:Fallback>
          <p:pic>
            <p:nvPicPr>
              <p:cNvPr id="4612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00867" y="5824762"/>
                <a:ext cx="172653" cy="120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12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3413" y="5511800"/>
              <a:ext cx="935037" cy="388938"/>
            </p14:xfrm>
          </p:contentPart>
        </mc:Choice>
        <mc:Fallback>
          <p:pic>
            <p:nvPicPr>
              <p:cNvPr id="4612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04055" y="5502445"/>
                <a:ext cx="953752" cy="407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12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6250" y="5441950"/>
              <a:ext cx="633413" cy="254000"/>
            </p14:xfrm>
          </p:contentPart>
        </mc:Choice>
        <mc:Fallback>
          <p:pic>
            <p:nvPicPr>
              <p:cNvPr id="4612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16866" y="5432583"/>
                <a:ext cx="652181" cy="272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6127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7800" y="5165725"/>
              <a:ext cx="790575" cy="776288"/>
            </p14:xfrm>
          </p:contentPart>
        </mc:Choice>
        <mc:Fallback>
          <p:pic>
            <p:nvPicPr>
              <p:cNvPr id="46127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88444" y="5156350"/>
                <a:ext cx="809287" cy="795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6128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8400" y="6269038"/>
              <a:ext cx="436563" cy="407987"/>
            </p14:xfrm>
          </p:contentPart>
        </mc:Choice>
        <mc:Fallback>
          <p:pic>
            <p:nvPicPr>
              <p:cNvPr id="46128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69043" y="6259684"/>
                <a:ext cx="455278" cy="426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6129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8013" y="5308600"/>
              <a:ext cx="2012950" cy="1322388"/>
            </p14:xfrm>
          </p:contentPart>
        </mc:Choice>
        <mc:Fallback>
          <p:pic>
            <p:nvPicPr>
              <p:cNvPr id="46129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78647" y="5299239"/>
                <a:ext cx="2031682" cy="1341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6130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6375" y="6143625"/>
              <a:ext cx="266700" cy="290513"/>
            </p14:xfrm>
          </p:contentPart>
        </mc:Choice>
        <mc:Fallback>
          <p:pic>
            <p:nvPicPr>
              <p:cNvPr id="46130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17004" y="6134277"/>
                <a:ext cx="285441" cy="30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6131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5475" y="6265863"/>
              <a:ext cx="106363" cy="61912"/>
            </p14:xfrm>
          </p:contentPart>
        </mc:Choice>
        <mc:Fallback>
          <p:pic>
            <p:nvPicPr>
              <p:cNvPr id="46131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36069" y="6256558"/>
                <a:ext cx="125176" cy="80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6132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4875" y="6162675"/>
              <a:ext cx="323850" cy="166688"/>
            </p14:xfrm>
          </p:contentPart>
        </mc:Choice>
        <mc:Fallback>
          <p:pic>
            <p:nvPicPr>
              <p:cNvPr id="46132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15519" y="6153375"/>
                <a:ext cx="342561" cy="18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6133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21725" y="5227638"/>
              <a:ext cx="282575" cy="228600"/>
            </p14:xfrm>
          </p:contentPart>
        </mc:Choice>
        <mc:Fallback>
          <p:pic>
            <p:nvPicPr>
              <p:cNvPr id="46133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2354" y="5218307"/>
                <a:ext cx="301317" cy="24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6134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2188" y="5765800"/>
              <a:ext cx="309562" cy="180975"/>
            </p14:xfrm>
          </p:contentPart>
        </mc:Choice>
        <mc:Fallback>
          <p:pic>
            <p:nvPicPr>
              <p:cNvPr id="46134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02862" y="5756427"/>
                <a:ext cx="328215" cy="1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6135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59838" y="6134100"/>
              <a:ext cx="258762" cy="158750"/>
            </p14:xfrm>
          </p:contentPart>
        </mc:Choice>
        <mc:Fallback>
          <p:pic>
            <p:nvPicPr>
              <p:cNvPr id="46135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50520" y="6124804"/>
                <a:ext cx="277399" cy="17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6136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0113" y="5095875"/>
              <a:ext cx="2535237" cy="1476375"/>
            </p14:xfrm>
          </p:contentPart>
        </mc:Choice>
        <mc:Fallback>
          <p:pic>
            <p:nvPicPr>
              <p:cNvPr id="46136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0743" y="5086540"/>
                <a:ext cx="2553976" cy="14950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52400"/>
            <a:ext cx="9448800" cy="219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8400"/>
            <a:ext cx="92625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9975" y="2887663"/>
              <a:ext cx="6350" cy="1587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8968" y="2880786"/>
                <a:ext cx="28363" cy="15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2825" y="3260725"/>
              <a:ext cx="73025" cy="177800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426" y="3251367"/>
                <a:ext cx="91824" cy="196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4138" y="3268663"/>
              <a:ext cx="106362" cy="84137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795" y="3259354"/>
                <a:ext cx="125047" cy="102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8613" y="3165475"/>
              <a:ext cx="1506537" cy="223838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9249" y="3156163"/>
                <a:ext cx="1525265" cy="24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2200" y="2982913"/>
              <a:ext cx="2268538" cy="403225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2836" y="2973552"/>
                <a:ext cx="2287265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1750" y="3021013"/>
              <a:ext cx="174625" cy="249237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72427" y="3011621"/>
                <a:ext cx="193271" cy="268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6863" y="2847975"/>
              <a:ext cx="762000" cy="277813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37491" y="2838545"/>
                <a:ext cx="780744" cy="296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9350" y="2649538"/>
              <a:ext cx="866775" cy="431800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9999" y="2640190"/>
                <a:ext cx="885477" cy="450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04238" y="2608263"/>
              <a:ext cx="261937" cy="430212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4831" y="2598895"/>
                <a:ext cx="280750" cy="44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56663" y="2678113"/>
              <a:ext cx="96837" cy="149225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47338" y="2668741"/>
                <a:ext cx="115487" cy="167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9088" y="3584575"/>
              <a:ext cx="1684337" cy="280988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9719" y="3575221"/>
                <a:ext cx="1703076" cy="29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9200" y="4195763"/>
              <a:ext cx="9525" cy="7937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09675" y="4187826"/>
                <a:ext cx="28575" cy="2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0350" y="2390775"/>
              <a:ext cx="463550" cy="379413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00971" y="2381389"/>
                <a:ext cx="482308" cy="3981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4955" y="76200"/>
            <a:ext cx="9448800" cy="219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2362200"/>
            <a:ext cx="9372600" cy="44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9563" y="3298825"/>
              <a:ext cx="234950" cy="141288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194" y="3289454"/>
                <a:ext cx="253688" cy="16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5800" y="3268663"/>
              <a:ext cx="733425" cy="222250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429" y="3259358"/>
                <a:ext cx="752166" cy="24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4475" y="3257550"/>
              <a:ext cx="519113" cy="24447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5102" y="3248161"/>
                <a:ext cx="537859" cy="263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6300" y="3373438"/>
              <a:ext cx="33338" cy="9525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6980" y="3363532"/>
                <a:ext cx="51979" cy="29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4413" y="3394075"/>
              <a:ext cx="11112" cy="4763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4783" y="3385819"/>
                <a:ext cx="30373" cy="2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1888" y="3373438"/>
              <a:ext cx="58737" cy="17462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2632" y="3363979"/>
                <a:ext cx="77248" cy="36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7150" y="3309938"/>
              <a:ext cx="127000" cy="174625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7822" y="3300518"/>
                <a:ext cx="145655" cy="193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0513" y="3208338"/>
              <a:ext cx="422275" cy="261937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1153" y="3198931"/>
                <a:ext cx="440995" cy="280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1138" y="3532188"/>
              <a:ext cx="428625" cy="282575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1765" y="3522841"/>
                <a:ext cx="447371" cy="301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8825" y="3665538"/>
              <a:ext cx="82550" cy="125412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99574" y="3656248"/>
                <a:ext cx="101053" cy="14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8213" y="3722688"/>
              <a:ext cx="17462" cy="12065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9311" y="3713240"/>
                <a:ext cx="35266" cy="139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8863" y="3635375"/>
              <a:ext cx="196850" cy="182563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99574" y="3625957"/>
                <a:ext cx="215427" cy="20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10488" y="3711575"/>
              <a:ext cx="25400" cy="9525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01441" y="3702403"/>
                <a:ext cx="43493" cy="2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1300" y="3697288"/>
              <a:ext cx="23813" cy="14287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1919" y="3686970"/>
                <a:ext cx="42575" cy="3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6075" y="3694113"/>
              <a:ext cx="25400" cy="11112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56641" y="3684483"/>
                <a:ext cx="44269" cy="3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35938" y="3441700"/>
              <a:ext cx="252412" cy="322263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26563" y="3432338"/>
                <a:ext cx="271163" cy="34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8338" y="3824288"/>
              <a:ext cx="1670050" cy="295275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08974" y="3814960"/>
                <a:ext cx="1688778" cy="313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1463" y="4476750"/>
              <a:ext cx="390525" cy="180975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12096" y="4467377"/>
                <a:ext cx="409259" cy="1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8350" y="4492625"/>
              <a:ext cx="622300" cy="201613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08992" y="4483248"/>
                <a:ext cx="641016" cy="22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9075" y="4437063"/>
              <a:ext cx="498475" cy="271462"/>
            </p14:xfrm>
          </p:contentPart>
        </mc:Choice>
        <mc:Fallback>
          <p:pic>
            <p:nvPicPr>
              <p:cNvPr id="30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29704" y="4427727"/>
                <a:ext cx="517217" cy="29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64550" y="4451350"/>
              <a:ext cx="579438" cy="244475"/>
            </p14:xfrm>
          </p:contentPart>
        </mc:Choice>
        <mc:Fallback>
          <p:pic>
            <p:nvPicPr>
              <p:cNvPr id="30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5169" y="4441975"/>
                <a:ext cx="598199" cy="263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9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92913" y="4878388"/>
              <a:ext cx="93662" cy="84137"/>
            </p14:xfrm>
          </p:contentPart>
        </mc:Choice>
        <mc:Fallback>
          <p:pic>
            <p:nvPicPr>
              <p:cNvPr id="309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83547" y="4869039"/>
                <a:ext cx="112394" cy="10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8175" y="4700588"/>
              <a:ext cx="312738" cy="339725"/>
            </p14:xfrm>
          </p:contentPart>
        </mc:Choice>
        <mc:Fallback>
          <p:pic>
            <p:nvPicPr>
              <p:cNvPr id="30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78818" y="4691231"/>
                <a:ext cx="331452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9338" y="4808538"/>
              <a:ext cx="84137" cy="228600"/>
            </p14:xfrm>
          </p:contentPart>
        </mc:Choice>
        <mc:Fallback>
          <p:pic>
            <p:nvPicPr>
              <p:cNvPr id="30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9949" y="4799178"/>
                <a:ext cx="102914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1425" y="4849813"/>
              <a:ext cx="349250" cy="180975"/>
            </p14:xfrm>
          </p:contentPart>
        </mc:Choice>
        <mc:Fallback>
          <p:pic>
            <p:nvPicPr>
              <p:cNvPr id="31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82064" y="4840495"/>
                <a:ext cx="367973" cy="199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0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5175" y="4760913"/>
              <a:ext cx="1449388" cy="403225"/>
            </p14:xfrm>
          </p:contentPart>
        </mc:Choice>
        <mc:Fallback>
          <p:pic>
            <p:nvPicPr>
              <p:cNvPr id="310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05812" y="4751536"/>
                <a:ext cx="1468113" cy="42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0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35963" y="5156200"/>
              <a:ext cx="201612" cy="117475"/>
            </p14:xfrm>
          </p:contentPart>
        </mc:Choice>
        <mc:Fallback>
          <p:pic>
            <p:nvPicPr>
              <p:cNvPr id="310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26535" y="5146773"/>
                <a:ext cx="220468" cy="13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0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72513" y="5011738"/>
              <a:ext cx="465137" cy="300037"/>
            </p14:xfrm>
          </p:contentPart>
        </mc:Choice>
        <mc:Fallback>
          <p:pic>
            <p:nvPicPr>
              <p:cNvPr id="310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63167" y="5002351"/>
                <a:ext cx="483829" cy="31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0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0" y="2387600"/>
              <a:ext cx="598488" cy="428625"/>
            </p14:xfrm>
          </p:contentPart>
        </mc:Choice>
        <mc:Fallback>
          <p:pic>
            <p:nvPicPr>
              <p:cNvPr id="310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84960" y="2378235"/>
                <a:ext cx="617168" cy="4473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88" y="81759"/>
            <a:ext cx="9143999" cy="155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0775" y="1951038"/>
              <a:ext cx="1436688" cy="55245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1413" y="1941681"/>
                <a:ext cx="1455412" cy="571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9713" y="1963738"/>
              <a:ext cx="877887" cy="539750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0343" y="1954338"/>
                <a:ext cx="896627" cy="55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1825" y="1889125"/>
              <a:ext cx="976313" cy="617538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2458" y="1879747"/>
                <a:ext cx="995047" cy="636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2741613"/>
              <a:ext cx="422275" cy="609600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8056" y="2732268"/>
                <a:ext cx="440790" cy="62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1050" y="2990850"/>
              <a:ext cx="120650" cy="138113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1658" y="2981523"/>
                <a:ext cx="139434" cy="156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8250" y="2894013"/>
              <a:ext cx="338138" cy="425450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8887" y="2884639"/>
                <a:ext cx="356863" cy="444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0700" y="2825750"/>
              <a:ext cx="1530350" cy="460375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51333" y="2816384"/>
                <a:ext cx="1549083" cy="47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2913" y="2652713"/>
              <a:ext cx="104775" cy="482600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13519" y="2643321"/>
                <a:ext cx="123562" cy="501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07075" y="2525713"/>
              <a:ext cx="1738313" cy="739775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7718" y="2516321"/>
                <a:ext cx="1757028" cy="758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9725" y="3303588"/>
              <a:ext cx="922338" cy="420687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0408" y="3294223"/>
                <a:ext cx="940971" cy="43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7013" y="3378200"/>
              <a:ext cx="609600" cy="328613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67668" y="3368811"/>
                <a:ext cx="628291" cy="34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4413" y="3146425"/>
              <a:ext cx="1284287" cy="566738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55057" y="3137046"/>
                <a:ext cx="1302999" cy="585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6525" y="3684588"/>
              <a:ext cx="1025525" cy="331787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47159" y="3675232"/>
                <a:ext cx="1044256" cy="3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2675" y="3765550"/>
              <a:ext cx="482600" cy="652463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3318" y="3756178"/>
                <a:ext cx="501314" cy="67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2600" y="3738563"/>
              <a:ext cx="862013" cy="706437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43238" y="3729201"/>
                <a:ext cx="880737" cy="7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3050" y="3762375"/>
              <a:ext cx="2354263" cy="652463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03691" y="3753003"/>
                <a:ext cx="2372982" cy="67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8450" y="3956050"/>
              <a:ext cx="2281238" cy="635000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69089" y="3946659"/>
                <a:ext cx="2299960" cy="65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4600" y="4865688"/>
              <a:ext cx="131763" cy="328612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5162" y="4856330"/>
                <a:ext cx="150638" cy="347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6250" y="4795838"/>
              <a:ext cx="184150" cy="157162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06862" y="4786423"/>
                <a:ext cx="202926" cy="175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4581525"/>
              <a:ext cx="4105275" cy="747713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19637" y="4572156"/>
                <a:ext cx="4124001" cy="766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39063" y="4659313"/>
              <a:ext cx="1225550" cy="785812"/>
            </p14:xfrm>
          </p:contentPart>
        </mc:Choice>
        <mc:Fallback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29702" y="4649937"/>
                <a:ext cx="1244272" cy="804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2513" y="5426075"/>
              <a:ext cx="1606550" cy="723900"/>
            </p14:xfrm>
          </p:contentPart>
        </mc:Choice>
        <mc:Fallback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3150" y="5416734"/>
                <a:ext cx="1625277" cy="74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6400" y="5683250"/>
              <a:ext cx="160338" cy="119063"/>
            </p14:xfrm>
          </p:contentPart>
        </mc:Choice>
        <mc:Fallback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37115" y="5673982"/>
                <a:ext cx="178907" cy="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9788" y="5440363"/>
              <a:ext cx="5610225" cy="879475"/>
            </p14:xfrm>
          </p:contentPart>
        </mc:Choice>
        <mc:Fallback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0430" y="5430988"/>
                <a:ext cx="5628940" cy="89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5725" y="2619375"/>
              <a:ext cx="1808163" cy="103188"/>
            </p14:xfrm>
          </p:contentPart>
        </mc:Choice>
        <mc:Fallback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16356" y="2609994"/>
                <a:ext cx="1826900" cy="12194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2100" y="804863"/>
              <a:ext cx="177800" cy="398462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817" y="795530"/>
                <a:ext cx="196365" cy="417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0875" y="1000125"/>
              <a:ext cx="133350" cy="88900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530" y="990729"/>
                <a:ext cx="152041" cy="107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813" y="658813"/>
              <a:ext cx="1511300" cy="701675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455" y="649472"/>
                <a:ext cx="1530016" cy="720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8925" y="877888"/>
              <a:ext cx="306388" cy="257175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9542" y="868549"/>
                <a:ext cx="325154" cy="275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5813" y="942975"/>
              <a:ext cx="190500" cy="149225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6397" y="933581"/>
                <a:ext cx="209333" cy="168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3325" y="725488"/>
              <a:ext cx="3870325" cy="573087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3963" y="716140"/>
                <a:ext cx="3889048" cy="59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7425" y="1360488"/>
              <a:ext cx="296863" cy="350837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58092" y="1351132"/>
                <a:ext cx="315529" cy="369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5288" y="1630363"/>
              <a:ext cx="477837" cy="495300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5940" y="1620970"/>
                <a:ext cx="496533" cy="51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2363" y="1604963"/>
              <a:ext cx="1757362" cy="560387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3002" y="1595611"/>
                <a:ext cx="1776084" cy="579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8250" y="2173288"/>
              <a:ext cx="306388" cy="252412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8834" y="2163872"/>
                <a:ext cx="325220" cy="27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6775" y="1643063"/>
              <a:ext cx="1030288" cy="484187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7422" y="1633710"/>
                <a:ext cx="1048994" cy="50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9250" y="2370138"/>
              <a:ext cx="585788" cy="446087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9872" y="2360785"/>
                <a:ext cx="604545" cy="464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7125" y="2432050"/>
              <a:ext cx="1657350" cy="423863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7747" y="2422695"/>
                <a:ext cx="1676106" cy="442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3163" y="2836863"/>
              <a:ext cx="941387" cy="1306512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63756" y="2827492"/>
                <a:ext cx="960200" cy="1325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8225" y="3028950"/>
              <a:ext cx="2873375" cy="677863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98862" y="3019570"/>
                <a:ext cx="2892101" cy="696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7863" y="2647950"/>
              <a:ext cx="2936875" cy="514350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8506" y="2638598"/>
                <a:ext cx="2955588" cy="533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9363" y="3978275"/>
              <a:ext cx="263525" cy="225425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0003" y="3968957"/>
                <a:ext cx="282245" cy="24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3875" y="4191000"/>
              <a:ext cx="228600" cy="469900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4574" y="4181638"/>
                <a:ext cx="247203" cy="48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2663" y="4484688"/>
              <a:ext cx="101600" cy="161925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43296" y="4475394"/>
                <a:ext cx="120335" cy="1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3988" y="4084638"/>
              <a:ext cx="1416050" cy="547687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84629" y="4075282"/>
                <a:ext cx="1434767" cy="566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2763" y="3984625"/>
              <a:ext cx="1195387" cy="530225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3407" y="3975260"/>
                <a:ext cx="1214099" cy="548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0963" y="5549900"/>
              <a:ext cx="717550" cy="427038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41616" y="5540443"/>
                <a:ext cx="736244" cy="44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5524500"/>
              <a:ext cx="2155825" cy="350838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08388" y="5515173"/>
                <a:ext cx="2174549" cy="369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0613" y="5048250"/>
              <a:ext cx="3417887" cy="677863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91251" y="5038895"/>
                <a:ext cx="3436611" cy="696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6488" y="6199188"/>
              <a:ext cx="73025" cy="158750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7181" y="6189871"/>
                <a:ext cx="91639" cy="17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8900" y="6335713"/>
              <a:ext cx="4763" cy="4762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50644" y="6326189"/>
                <a:ext cx="21275" cy="23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2738" y="6146800"/>
              <a:ext cx="236537" cy="250825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73363" y="6137417"/>
                <a:ext cx="255287" cy="26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3738" y="6076950"/>
              <a:ext cx="473075" cy="257175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54392" y="6067546"/>
                <a:ext cx="491768" cy="27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4613" y="5211763"/>
              <a:ext cx="2173287" cy="1550987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05256" y="5202385"/>
                <a:ext cx="2192001" cy="1569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8875" y="6175375"/>
              <a:ext cx="171450" cy="61913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59451" y="6165499"/>
                <a:ext cx="190299" cy="81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4950" y="5959475"/>
              <a:ext cx="461963" cy="477838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05588" y="5950113"/>
                <a:ext cx="480686" cy="496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0425" y="5881688"/>
              <a:ext cx="979488" cy="522287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1059" y="5872349"/>
                <a:ext cx="998220" cy="540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7788" y="6397625"/>
              <a:ext cx="280987" cy="360363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08446" y="6388274"/>
                <a:ext cx="299672" cy="379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9588" y="6478588"/>
              <a:ext cx="142875" cy="252412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40207" y="6469199"/>
                <a:ext cx="161636" cy="27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6925" y="6446838"/>
              <a:ext cx="139700" cy="327025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7491" y="6437464"/>
                <a:ext cx="158569" cy="34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0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3150" y="6372225"/>
              <a:ext cx="201613" cy="333375"/>
            </p14:xfrm>
          </p:contentPart>
        </mc:Choice>
        <mc:Fallback>
          <p:pic>
            <p:nvPicPr>
              <p:cNvPr id="1130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03773" y="6362834"/>
                <a:ext cx="220368" cy="35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0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3175" y="3482975"/>
              <a:ext cx="571500" cy="249238"/>
            </p14:xfrm>
          </p:contentPart>
        </mc:Choice>
        <mc:Fallback>
          <p:pic>
            <p:nvPicPr>
              <p:cNvPr id="1130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13812" y="3473638"/>
                <a:ext cx="590226" cy="267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0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3850" y="2930525"/>
              <a:ext cx="2293938" cy="128588"/>
            </p14:xfrm>
          </p:contentPart>
        </mc:Choice>
        <mc:Fallback>
          <p:pic>
            <p:nvPicPr>
              <p:cNvPr id="1130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4484" y="2921054"/>
                <a:ext cx="2312670" cy="14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30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0213" y="1931988"/>
              <a:ext cx="217487" cy="2497137"/>
            </p14:xfrm>
          </p:contentPart>
        </mc:Choice>
        <mc:Fallback>
          <p:pic>
            <p:nvPicPr>
              <p:cNvPr id="1130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00480" y="1922621"/>
                <a:ext cx="236952" cy="2515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0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9238" y="4389438"/>
              <a:ext cx="177800" cy="1239837"/>
            </p14:xfrm>
          </p:contentPart>
        </mc:Choice>
        <mc:Fallback>
          <p:pic>
            <p:nvPicPr>
              <p:cNvPr id="1130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19823" y="4380081"/>
                <a:ext cx="196630" cy="125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30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4250" y="4757738"/>
              <a:ext cx="3862388" cy="1873250"/>
            </p14:xfrm>
          </p:contentPart>
        </mc:Choice>
        <mc:Fallback>
          <p:pic>
            <p:nvPicPr>
              <p:cNvPr id="1130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84868" y="4748418"/>
                <a:ext cx="3881151" cy="18918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7963" y="373063"/>
              <a:ext cx="4103687" cy="704850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611" y="363708"/>
                <a:ext cx="4122391" cy="7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000" y="407988"/>
              <a:ext cx="4203700" cy="823912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42" y="398605"/>
                <a:ext cx="4222417" cy="842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2400" y="444500"/>
              <a:ext cx="814388" cy="620713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039" y="435155"/>
                <a:ext cx="833110" cy="63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4938" y="493713"/>
              <a:ext cx="1465262" cy="59055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5573" y="484362"/>
                <a:ext cx="1483992" cy="60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9600" y="1890713"/>
              <a:ext cx="134938" cy="258762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0294" y="1881369"/>
                <a:ext cx="153550" cy="277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813" y="1646238"/>
              <a:ext cx="7859712" cy="1011237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454" y="1636915"/>
                <a:ext cx="7878431" cy="1029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3600" y="2293938"/>
              <a:ext cx="263525" cy="381000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4188" y="2284593"/>
                <a:ext cx="282348" cy="39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6338" y="2724150"/>
              <a:ext cx="5464175" cy="3011488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6980" y="2714789"/>
                <a:ext cx="5482890" cy="303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6675" y="2500313"/>
              <a:ext cx="741363" cy="93662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77309" y="2490947"/>
                <a:ext cx="760095" cy="112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2963" y="2794000"/>
              <a:ext cx="130175" cy="328613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73535" y="2784601"/>
                <a:ext cx="149030" cy="347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3050" y="2827338"/>
              <a:ext cx="569913" cy="654050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3689" y="2817984"/>
                <a:ext cx="588634" cy="672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8863" y="2581275"/>
              <a:ext cx="1463675" cy="774700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19504" y="2571898"/>
                <a:ext cx="1482394" cy="793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8450" y="3541713"/>
              <a:ext cx="157163" cy="490537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9099" y="3532397"/>
                <a:ext cx="175864" cy="509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0875" y="3613150"/>
              <a:ext cx="922338" cy="404813"/>
            </p14:xfrm>
          </p:contentPart>
        </mc:Choice>
        <mc:Fallback>
          <p:pic>
            <p:nvPicPr>
              <p:cNvPr id="12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11511" y="3603786"/>
                <a:ext cx="941066" cy="423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0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3589338"/>
              <a:ext cx="1025525" cy="412750"/>
            </p14:xfrm>
          </p:contentPart>
        </mc:Choice>
        <mc:Fallback>
          <p:pic>
            <p:nvPicPr>
              <p:cNvPr id="1230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35466" y="3579924"/>
                <a:ext cx="1044243" cy="431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0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4675" y="3541713"/>
              <a:ext cx="230188" cy="393700"/>
            </p14:xfrm>
          </p:contentPart>
        </mc:Choice>
        <mc:Fallback>
          <p:pic>
            <p:nvPicPr>
              <p:cNvPr id="1230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45280" y="3532331"/>
                <a:ext cx="248979" cy="41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0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7925" y="4494213"/>
              <a:ext cx="425450" cy="334962"/>
            </p14:xfrm>
          </p:contentPart>
        </mc:Choice>
        <mc:Fallback>
          <p:pic>
            <p:nvPicPr>
              <p:cNvPr id="1230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8519" y="4484777"/>
                <a:ext cx="444262" cy="353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0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6775" y="4256088"/>
              <a:ext cx="2095500" cy="641350"/>
            </p14:xfrm>
          </p:contentPart>
        </mc:Choice>
        <mc:Fallback>
          <p:pic>
            <p:nvPicPr>
              <p:cNvPr id="1230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7415" y="4246730"/>
                <a:ext cx="2114219" cy="66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0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3800" y="3838575"/>
              <a:ext cx="3554413" cy="1050925"/>
            </p14:xfrm>
          </p:contentPart>
        </mc:Choice>
        <mc:Fallback>
          <p:pic>
            <p:nvPicPr>
              <p:cNvPr id="1230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94439" y="3829227"/>
                <a:ext cx="3573136" cy="1069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0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7150" y="5118100"/>
              <a:ext cx="704850" cy="277813"/>
            </p14:xfrm>
          </p:contentPart>
        </mc:Choice>
        <mc:Fallback>
          <p:pic>
            <p:nvPicPr>
              <p:cNvPr id="1230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17809" y="5108744"/>
                <a:ext cx="723531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1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1900" y="4937125"/>
              <a:ext cx="725488" cy="622300"/>
            </p14:xfrm>
          </p:contentPart>
        </mc:Choice>
        <mc:Fallback>
          <p:pic>
            <p:nvPicPr>
              <p:cNvPr id="1231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92553" y="4927756"/>
                <a:ext cx="744182" cy="64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1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1225" y="4867275"/>
              <a:ext cx="528638" cy="406400"/>
            </p14:xfrm>
          </p:contentPart>
        </mc:Choice>
        <mc:Fallback>
          <p:pic>
            <p:nvPicPr>
              <p:cNvPr id="1231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1862" y="4857891"/>
                <a:ext cx="547364" cy="425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1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7750" y="5081588"/>
              <a:ext cx="1493838" cy="782637"/>
            </p14:xfrm>
          </p:contentPart>
        </mc:Choice>
        <mc:Fallback>
          <p:pic>
            <p:nvPicPr>
              <p:cNvPr id="1231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18387" y="5072228"/>
                <a:ext cx="1512565" cy="80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1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4788" y="5122863"/>
              <a:ext cx="592137" cy="477837"/>
            </p14:xfrm>
          </p:contentPart>
        </mc:Choice>
        <mc:Fallback>
          <p:pic>
            <p:nvPicPr>
              <p:cNvPr id="1231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15429" y="5113529"/>
                <a:ext cx="610855" cy="49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1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9838" y="5748338"/>
              <a:ext cx="536575" cy="428625"/>
            </p14:xfrm>
          </p:contentPart>
        </mc:Choice>
        <mc:Fallback>
          <p:pic>
            <p:nvPicPr>
              <p:cNvPr id="1231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0469" y="5738997"/>
                <a:ext cx="555314" cy="44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1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0250" y="5759450"/>
              <a:ext cx="1246188" cy="373063"/>
            </p14:xfrm>
          </p:contentPart>
        </mc:Choice>
        <mc:Fallback>
          <p:pic>
            <p:nvPicPr>
              <p:cNvPr id="1231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0891" y="5750051"/>
                <a:ext cx="1264906" cy="3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1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5676900"/>
              <a:ext cx="1385887" cy="987425"/>
            </p14:xfrm>
          </p:contentPart>
        </mc:Choice>
        <mc:Fallback>
          <p:pic>
            <p:nvPicPr>
              <p:cNvPr id="1231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46617" y="5667541"/>
                <a:ext cx="1404630" cy="100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31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4463" y="6118225"/>
              <a:ext cx="138112" cy="180975"/>
            </p14:xfrm>
          </p:contentPart>
        </mc:Choice>
        <mc:Fallback>
          <p:pic>
            <p:nvPicPr>
              <p:cNvPr id="1231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15087" y="6108852"/>
                <a:ext cx="156863" cy="1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31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8313" y="5886450"/>
              <a:ext cx="685800" cy="446088"/>
            </p14:xfrm>
          </p:contentPart>
        </mc:Choice>
        <mc:Fallback>
          <p:pic>
            <p:nvPicPr>
              <p:cNvPr id="1231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38948" y="5877097"/>
                <a:ext cx="704530" cy="464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1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5575" y="5953125"/>
              <a:ext cx="473075" cy="315913"/>
            </p14:xfrm>
          </p:contentPart>
        </mc:Choice>
        <mc:Fallback>
          <p:pic>
            <p:nvPicPr>
              <p:cNvPr id="1231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96221" y="5943791"/>
                <a:ext cx="491782" cy="33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32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2488" y="6008688"/>
              <a:ext cx="142875" cy="174625"/>
            </p14:xfrm>
          </p:contentPart>
        </mc:Choice>
        <mc:Fallback>
          <p:pic>
            <p:nvPicPr>
              <p:cNvPr id="1232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93131" y="5999288"/>
                <a:ext cx="161589" cy="19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2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2063" y="5772150"/>
              <a:ext cx="920750" cy="420688"/>
            </p14:xfrm>
          </p:contentPart>
        </mc:Choice>
        <mc:Fallback>
          <p:pic>
            <p:nvPicPr>
              <p:cNvPr id="1232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02708" y="5762809"/>
                <a:ext cx="939460" cy="43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2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7263" y="6319838"/>
              <a:ext cx="1768475" cy="427037"/>
            </p14:xfrm>
          </p:contentPart>
        </mc:Choice>
        <mc:Fallback>
          <p:pic>
            <p:nvPicPr>
              <p:cNvPr id="1232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27908" y="6310492"/>
                <a:ext cx="1787185" cy="445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2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1000" y="6316663"/>
              <a:ext cx="617538" cy="388937"/>
            </p14:xfrm>
          </p:contentPart>
        </mc:Choice>
        <mc:Fallback>
          <p:pic>
            <p:nvPicPr>
              <p:cNvPr id="1232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91649" y="6307265"/>
                <a:ext cx="636240" cy="4077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2113" y="960438"/>
              <a:ext cx="300037" cy="3746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737" y="951017"/>
                <a:ext cx="318789" cy="393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0925" y="1098550"/>
              <a:ext cx="161925" cy="111125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548" y="1089200"/>
                <a:ext cx="180678" cy="129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0350" y="955675"/>
              <a:ext cx="1439863" cy="334963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0982" y="946341"/>
                <a:ext cx="1458600" cy="353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7500" y="1685925"/>
              <a:ext cx="830263" cy="598488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8118" y="1676528"/>
                <a:ext cx="849026" cy="617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6850" y="1704975"/>
              <a:ext cx="1574800" cy="544513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7487" y="1695605"/>
                <a:ext cx="1593526" cy="56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1413" y="1370013"/>
              <a:ext cx="2263775" cy="758825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2050" y="1360654"/>
                <a:ext cx="2282502" cy="777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0113" y="3162300"/>
              <a:ext cx="258762" cy="349250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743" y="3152929"/>
                <a:ext cx="277502" cy="36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6075" y="3081338"/>
              <a:ext cx="412750" cy="371475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6759" y="3071888"/>
                <a:ext cx="431381" cy="390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5850" y="2949575"/>
              <a:ext cx="323850" cy="404813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6484" y="2940203"/>
                <a:ext cx="342582" cy="423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1013" y="2692400"/>
              <a:ext cx="2260600" cy="922338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1652" y="2683025"/>
                <a:ext cx="2279321" cy="941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6263" y="2762250"/>
              <a:ext cx="230187" cy="361950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6941" y="2752905"/>
                <a:ext cx="248831" cy="38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2375" y="2598738"/>
              <a:ext cx="715963" cy="500062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93053" y="2589398"/>
                <a:ext cx="734606" cy="518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6300" y="2603500"/>
              <a:ext cx="385763" cy="444500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6918" y="2594104"/>
                <a:ext cx="404528" cy="463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7688" y="4314825"/>
              <a:ext cx="376237" cy="369888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8336" y="4305433"/>
                <a:ext cx="394941" cy="38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9038" y="3659188"/>
              <a:ext cx="2325687" cy="1230312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49678" y="3649832"/>
                <a:ext cx="2344408" cy="124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1263" y="3883025"/>
              <a:ext cx="398462" cy="573088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11879" y="3873642"/>
                <a:ext cx="417230" cy="59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2800" y="3906838"/>
              <a:ext cx="247650" cy="288925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3468" y="3897448"/>
                <a:ext cx="266313" cy="307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0638" y="3675063"/>
              <a:ext cx="1227137" cy="488950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1295" y="3665709"/>
                <a:ext cx="1245823" cy="507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7388" y="5165725"/>
              <a:ext cx="301625" cy="430213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8052" y="5156349"/>
                <a:ext cx="320297" cy="44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0788" y="5138738"/>
              <a:ext cx="203200" cy="384175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81337" y="5129412"/>
                <a:ext cx="222102" cy="402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4772025"/>
              <a:ext cx="2065338" cy="706438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91017" y="4762649"/>
                <a:ext cx="2084055" cy="725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8925" y="5716588"/>
              <a:ext cx="400050" cy="609600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49588" y="5707137"/>
                <a:ext cx="418724" cy="628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3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3925" y="5832475"/>
              <a:ext cx="319088" cy="565150"/>
            </p14:xfrm>
          </p:contentPart>
        </mc:Choice>
        <mc:Fallback>
          <p:pic>
            <p:nvPicPr>
              <p:cNvPr id="1333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84561" y="5823110"/>
                <a:ext cx="337816" cy="5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3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5738" y="5991225"/>
              <a:ext cx="211137" cy="454025"/>
            </p14:xfrm>
          </p:contentPart>
        </mc:Choice>
        <mc:Fallback>
          <p:pic>
            <p:nvPicPr>
              <p:cNvPr id="1333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16418" y="5981841"/>
                <a:ext cx="229777" cy="47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3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738" y="5745163"/>
              <a:ext cx="1738312" cy="625475"/>
            </p14:xfrm>
          </p:contentPart>
        </mc:Choice>
        <mc:Fallback>
          <p:pic>
            <p:nvPicPr>
              <p:cNvPr id="1333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97381" y="5735817"/>
                <a:ext cx="1757027" cy="6441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7" ma:contentTypeDescription="Create a new document." ma:contentTypeScope="" ma:versionID="f0d2e63eddd374e1a71e16407de12ab8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0895fb058445de2bfb57f0ca5bec7149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183CF2-C02A-4B48-8359-89FAF73D65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A2073-36D4-4830-AF53-0F6811572E79}">
  <ds:schemaRefs>
    <ds:schemaRef ds:uri="73e7f7fa-ec36-4c47-a2e2-92953579c3c2"/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CEF3C6-45E1-4F12-91D5-6D69F35A2A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Linear Independence  and  Basis of 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Independence  and  Basis of Vector Spaces</dc:title>
  <dc:creator>Asire One</dc:creator>
  <cp:revision>1</cp:revision>
  <dcterms:created xsi:type="dcterms:W3CDTF">2022-01-10T04:15:34Z</dcterms:created>
  <dcterms:modified xsi:type="dcterms:W3CDTF">2022-02-17T06:47:24Z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