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9" r:id="rId12"/>
    <p:sldId id="273" r:id="rId13"/>
    <p:sldId id="264" r:id="rId14"/>
    <p:sldId id="265" r:id="rId15"/>
    <p:sldId id="277" r:id="rId16"/>
    <p:sldId id="278" r:id="rId17"/>
    <p:sldId id="279" r:id="rId18"/>
    <p:sldId id="280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7880-E502-4814-BB91-29AEAEC0A761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F11C-6175-46CB-BA77-4142395E7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7880-E502-4814-BB91-29AEAEC0A761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F11C-6175-46CB-BA77-4142395E7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7880-E502-4814-BB91-29AEAEC0A761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F11C-6175-46CB-BA77-4142395E7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7880-E502-4814-BB91-29AEAEC0A761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F11C-6175-46CB-BA77-4142395E7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7880-E502-4814-BB91-29AEAEC0A761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F11C-6175-46CB-BA77-4142395E7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7880-E502-4814-BB91-29AEAEC0A761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F11C-6175-46CB-BA77-4142395E7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7880-E502-4814-BB91-29AEAEC0A761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F11C-6175-46CB-BA77-4142395E7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7880-E502-4814-BB91-29AEAEC0A761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F11C-6175-46CB-BA77-4142395E7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7880-E502-4814-BB91-29AEAEC0A761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F11C-6175-46CB-BA77-4142395E7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7880-E502-4814-BB91-29AEAEC0A761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F11C-6175-46CB-BA77-4142395E7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7880-E502-4814-BB91-29AEAEC0A761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F11C-6175-46CB-BA77-4142395E7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47880-E502-4814-BB91-29AEAEC0A761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F11C-6175-46CB-BA77-4142395E7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304799"/>
            <a:ext cx="9146449" cy="327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62400"/>
            <a:ext cx="919882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 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549900" y="2146300"/>
            <a:ext cx="176213" cy="665163"/>
          </a:xfrm>
          <a:custGeom>
            <a:avLst/>
            <a:gdLst>
              <a:gd name="T0" fmla="+- 0 15821 15415"/>
              <a:gd name="T1" fmla="*/ T0 w 491"/>
              <a:gd name="T2" fmla="+- 0 6057 5963"/>
              <a:gd name="T3" fmla="*/ 6057 h 1848"/>
              <a:gd name="T4" fmla="+- 0 15811 15415"/>
              <a:gd name="T5" fmla="*/ T4 w 491"/>
              <a:gd name="T6" fmla="+- 0 6043 5963"/>
              <a:gd name="T7" fmla="*/ 6043 h 1848"/>
              <a:gd name="T8" fmla="+- 0 15800 15415"/>
              <a:gd name="T9" fmla="*/ T8 w 491"/>
              <a:gd name="T10" fmla="+- 0 6024 5963"/>
              <a:gd name="T11" fmla="*/ 6024 h 1848"/>
              <a:gd name="T12" fmla="+- 0 15788 15415"/>
              <a:gd name="T13" fmla="*/ T12 w 491"/>
              <a:gd name="T14" fmla="+- 0 6010 5963"/>
              <a:gd name="T15" fmla="*/ 6010 h 1848"/>
              <a:gd name="T16" fmla="+- 0 15781 15415"/>
              <a:gd name="T17" fmla="*/ T16 w 491"/>
              <a:gd name="T18" fmla="+- 0 6002 5963"/>
              <a:gd name="T19" fmla="*/ 6002 h 1848"/>
              <a:gd name="T20" fmla="+- 0 15773 15415"/>
              <a:gd name="T21" fmla="*/ T20 w 491"/>
              <a:gd name="T22" fmla="+- 0 5996 5963"/>
              <a:gd name="T23" fmla="*/ 5996 h 1848"/>
              <a:gd name="T24" fmla="+- 0 15766 15415"/>
              <a:gd name="T25" fmla="*/ T24 w 491"/>
              <a:gd name="T26" fmla="+- 0 5988 5963"/>
              <a:gd name="T27" fmla="*/ 5988 h 1848"/>
              <a:gd name="T28" fmla="+- 0 15761 15415"/>
              <a:gd name="T29" fmla="*/ T28 w 491"/>
              <a:gd name="T30" fmla="+- 0 5983 5963"/>
              <a:gd name="T31" fmla="*/ 5983 h 1848"/>
              <a:gd name="T32" fmla="+- 0 15754 15415"/>
              <a:gd name="T33" fmla="*/ T32 w 491"/>
              <a:gd name="T34" fmla="+- 0 5980 5963"/>
              <a:gd name="T35" fmla="*/ 5980 h 1848"/>
              <a:gd name="T36" fmla="+- 0 15749 15415"/>
              <a:gd name="T37" fmla="*/ T36 w 491"/>
              <a:gd name="T38" fmla="+- 0 5975 5963"/>
              <a:gd name="T39" fmla="*/ 5975 h 1848"/>
              <a:gd name="T40" fmla="+- 0 15747 15415"/>
              <a:gd name="T41" fmla="*/ T40 w 491"/>
              <a:gd name="T42" fmla="+- 0 5973 5963"/>
              <a:gd name="T43" fmla="*/ 5973 h 1848"/>
              <a:gd name="T44" fmla="+- 0 15743 15415"/>
              <a:gd name="T45" fmla="*/ T44 w 491"/>
              <a:gd name="T46" fmla="+- 0 5968 5963"/>
              <a:gd name="T47" fmla="*/ 5968 h 1848"/>
              <a:gd name="T48" fmla="+- 0 15741 15415"/>
              <a:gd name="T49" fmla="*/ T48 w 491"/>
              <a:gd name="T50" fmla="+- 0 5966 5963"/>
              <a:gd name="T51" fmla="*/ 5966 h 1848"/>
              <a:gd name="T52" fmla="+- 0 15739 15415"/>
              <a:gd name="T53" fmla="*/ T52 w 491"/>
              <a:gd name="T54" fmla="+- 0 5964 5963"/>
              <a:gd name="T55" fmla="*/ 5964 h 1848"/>
              <a:gd name="T56" fmla="+- 0 15743 15415"/>
              <a:gd name="T57" fmla="*/ T56 w 491"/>
              <a:gd name="T58" fmla="+- 0 5968 5963"/>
              <a:gd name="T59" fmla="*/ 5968 h 1848"/>
              <a:gd name="T60" fmla="+- 0 15741 15415"/>
              <a:gd name="T61" fmla="*/ T60 w 491"/>
              <a:gd name="T62" fmla="+- 0 5966 5963"/>
              <a:gd name="T63" fmla="*/ 5966 h 1848"/>
              <a:gd name="T64" fmla="+- 0 15756 15415"/>
              <a:gd name="T65" fmla="*/ T64 w 491"/>
              <a:gd name="T66" fmla="+- 0 5971 5963"/>
              <a:gd name="T67" fmla="*/ 5971 h 1848"/>
              <a:gd name="T68" fmla="+- 0 15774 15415"/>
              <a:gd name="T69" fmla="*/ T68 w 491"/>
              <a:gd name="T70" fmla="+- 0 5973 5963"/>
              <a:gd name="T71" fmla="*/ 5973 h 1848"/>
              <a:gd name="T72" fmla="+- 0 15789 15415"/>
              <a:gd name="T73" fmla="*/ T72 w 491"/>
              <a:gd name="T74" fmla="+- 0 5979 5963"/>
              <a:gd name="T75" fmla="*/ 5979 h 1848"/>
              <a:gd name="T76" fmla="+- 0 15819 15415"/>
              <a:gd name="T77" fmla="*/ T76 w 491"/>
              <a:gd name="T78" fmla="+- 0 5992 5963"/>
              <a:gd name="T79" fmla="*/ 5992 h 1848"/>
              <a:gd name="T80" fmla="+- 0 15852 15415"/>
              <a:gd name="T81" fmla="*/ T80 w 491"/>
              <a:gd name="T82" fmla="+- 0 6006 5963"/>
              <a:gd name="T83" fmla="*/ 6006 h 1848"/>
              <a:gd name="T84" fmla="+- 0 15873 15415"/>
              <a:gd name="T85" fmla="*/ T84 w 491"/>
              <a:gd name="T86" fmla="+- 0 6032 5963"/>
              <a:gd name="T87" fmla="*/ 6032 h 1848"/>
              <a:gd name="T88" fmla="+- 0 15899 15415"/>
              <a:gd name="T89" fmla="*/ T88 w 491"/>
              <a:gd name="T90" fmla="+- 0 6064 5963"/>
              <a:gd name="T91" fmla="*/ 6064 h 1848"/>
              <a:gd name="T92" fmla="+- 0 15903 15415"/>
              <a:gd name="T93" fmla="*/ T92 w 491"/>
              <a:gd name="T94" fmla="+- 0 6101 5963"/>
              <a:gd name="T95" fmla="*/ 6101 h 1848"/>
              <a:gd name="T96" fmla="+- 0 15905 15415"/>
              <a:gd name="T97" fmla="*/ T96 w 491"/>
              <a:gd name="T98" fmla="+- 0 6140 5963"/>
              <a:gd name="T99" fmla="*/ 6140 h 1848"/>
              <a:gd name="T100" fmla="+- 0 15908 15415"/>
              <a:gd name="T101" fmla="*/ T100 w 491"/>
              <a:gd name="T102" fmla="+- 0 6194 5963"/>
              <a:gd name="T103" fmla="*/ 6194 h 1848"/>
              <a:gd name="T104" fmla="+- 0 15882 15415"/>
              <a:gd name="T105" fmla="*/ T104 w 491"/>
              <a:gd name="T106" fmla="+- 0 6254 5963"/>
              <a:gd name="T107" fmla="*/ 6254 h 1848"/>
              <a:gd name="T108" fmla="+- 0 15866 15415"/>
              <a:gd name="T109" fmla="*/ T108 w 491"/>
              <a:gd name="T110" fmla="+- 0 6304 5963"/>
              <a:gd name="T111" fmla="*/ 6304 h 1848"/>
              <a:gd name="T112" fmla="+- 0 15837 15415"/>
              <a:gd name="T113" fmla="*/ T112 w 491"/>
              <a:gd name="T114" fmla="+- 0 6393 5963"/>
              <a:gd name="T115" fmla="*/ 6393 h 1848"/>
              <a:gd name="T116" fmla="+- 0 15807 15415"/>
              <a:gd name="T117" fmla="*/ T116 w 491"/>
              <a:gd name="T118" fmla="+- 0 6482 5963"/>
              <a:gd name="T119" fmla="*/ 6482 h 1848"/>
              <a:gd name="T120" fmla="+- 0 15779 15415"/>
              <a:gd name="T121" fmla="*/ T120 w 491"/>
              <a:gd name="T122" fmla="+- 0 6571 5963"/>
              <a:gd name="T123" fmla="*/ 6571 h 1848"/>
              <a:gd name="T124" fmla="+- 0 15764 15415"/>
              <a:gd name="T125" fmla="*/ T124 w 491"/>
              <a:gd name="T126" fmla="+- 0 6619 5963"/>
              <a:gd name="T127" fmla="*/ 6619 h 1848"/>
              <a:gd name="T128" fmla="+- 0 15748 15415"/>
              <a:gd name="T129" fmla="*/ T128 w 491"/>
              <a:gd name="T130" fmla="+- 0 6667 5963"/>
              <a:gd name="T131" fmla="*/ 6667 h 1848"/>
              <a:gd name="T132" fmla="+- 0 15736 15415"/>
              <a:gd name="T133" fmla="*/ T132 w 491"/>
              <a:gd name="T134" fmla="+- 0 6715 5963"/>
              <a:gd name="T135" fmla="*/ 6715 h 1848"/>
              <a:gd name="T136" fmla="+- 0 15726 15415"/>
              <a:gd name="T137" fmla="*/ T136 w 491"/>
              <a:gd name="T138" fmla="+- 0 6756 5963"/>
              <a:gd name="T139" fmla="*/ 6756 h 1848"/>
              <a:gd name="T140" fmla="+- 0 15709 15415"/>
              <a:gd name="T141" fmla="*/ T140 w 491"/>
              <a:gd name="T142" fmla="+- 0 6823 5963"/>
              <a:gd name="T143" fmla="*/ 6823 h 1848"/>
              <a:gd name="T144" fmla="+- 0 15736 15415"/>
              <a:gd name="T145" fmla="*/ T144 w 491"/>
              <a:gd name="T146" fmla="+- 0 6862 5963"/>
              <a:gd name="T147" fmla="*/ 6862 h 1848"/>
              <a:gd name="T148" fmla="+- 0 15747 15415"/>
              <a:gd name="T149" fmla="*/ T148 w 491"/>
              <a:gd name="T150" fmla="+- 0 6877 5963"/>
              <a:gd name="T151" fmla="*/ 6877 h 1848"/>
              <a:gd name="T152" fmla="+- 0 15764 15415"/>
              <a:gd name="T153" fmla="*/ T152 w 491"/>
              <a:gd name="T154" fmla="+- 0 6886 5963"/>
              <a:gd name="T155" fmla="*/ 6886 h 1848"/>
              <a:gd name="T156" fmla="+- 0 15779 15415"/>
              <a:gd name="T157" fmla="*/ T156 w 491"/>
              <a:gd name="T158" fmla="+- 0 6898 5963"/>
              <a:gd name="T159" fmla="*/ 6898 h 1848"/>
              <a:gd name="T160" fmla="+- 0 15794 15415"/>
              <a:gd name="T161" fmla="*/ T160 w 491"/>
              <a:gd name="T162" fmla="+- 0 6910 5963"/>
              <a:gd name="T163" fmla="*/ 6910 h 1848"/>
              <a:gd name="T164" fmla="+- 0 15810 15415"/>
              <a:gd name="T165" fmla="*/ T164 w 491"/>
              <a:gd name="T166" fmla="+- 0 6922 5963"/>
              <a:gd name="T167" fmla="*/ 6922 h 1848"/>
              <a:gd name="T168" fmla="+- 0 15826 15415"/>
              <a:gd name="T169" fmla="*/ T168 w 491"/>
              <a:gd name="T170" fmla="+- 0 6934 5963"/>
              <a:gd name="T171" fmla="*/ 6934 h 1848"/>
              <a:gd name="T172" fmla="+- 0 15835 15415"/>
              <a:gd name="T173" fmla="*/ T172 w 491"/>
              <a:gd name="T174" fmla="+- 0 6941 5963"/>
              <a:gd name="T175" fmla="*/ 6941 h 1848"/>
              <a:gd name="T176" fmla="+- 0 15847 15415"/>
              <a:gd name="T177" fmla="*/ T176 w 491"/>
              <a:gd name="T178" fmla="+- 0 6950 5963"/>
              <a:gd name="T179" fmla="*/ 6950 h 1848"/>
              <a:gd name="T180" fmla="+- 0 15855 15415"/>
              <a:gd name="T181" fmla="*/ T180 w 491"/>
              <a:gd name="T182" fmla="+- 0 6956 5963"/>
              <a:gd name="T183" fmla="*/ 6956 h 1848"/>
              <a:gd name="T184" fmla="+- 0 15855 15415"/>
              <a:gd name="T185" fmla="*/ T184 w 491"/>
              <a:gd name="T186" fmla="+- 0 6956 5963"/>
              <a:gd name="T187" fmla="*/ 6956 h 1848"/>
              <a:gd name="T188" fmla="+- 0 15856 15415"/>
              <a:gd name="T189" fmla="*/ T188 w 491"/>
              <a:gd name="T190" fmla="+- 0 6956 5963"/>
              <a:gd name="T191" fmla="*/ 6956 h 1848"/>
              <a:gd name="T192" fmla="+- 0 15856 15415"/>
              <a:gd name="T193" fmla="*/ T192 w 491"/>
              <a:gd name="T194" fmla="+- 0 6956 5963"/>
              <a:gd name="T195" fmla="*/ 6956 h 1848"/>
              <a:gd name="T196" fmla="+- 0 15855 15415"/>
              <a:gd name="T197" fmla="*/ T196 w 491"/>
              <a:gd name="T198" fmla="+- 0 6956 5963"/>
              <a:gd name="T199" fmla="*/ 6956 h 1848"/>
              <a:gd name="T200" fmla="+- 0 15848 15415"/>
              <a:gd name="T201" fmla="*/ T200 w 491"/>
              <a:gd name="T202" fmla="+- 0 6952 5963"/>
              <a:gd name="T203" fmla="*/ 6952 h 1848"/>
              <a:gd name="T204" fmla="+- 0 15846 15415"/>
              <a:gd name="T205" fmla="*/ T204 w 491"/>
              <a:gd name="T206" fmla="+- 0 6954 5963"/>
              <a:gd name="T207" fmla="*/ 6954 h 1848"/>
              <a:gd name="T208" fmla="+- 0 15835 15415"/>
              <a:gd name="T209" fmla="*/ T208 w 491"/>
              <a:gd name="T210" fmla="+- 0 6965 5963"/>
              <a:gd name="T211" fmla="*/ 6965 h 1848"/>
              <a:gd name="T212" fmla="+- 0 15840 15415"/>
              <a:gd name="T213" fmla="*/ T212 w 491"/>
              <a:gd name="T214" fmla="+- 0 6949 5963"/>
              <a:gd name="T215" fmla="*/ 6949 h 1848"/>
              <a:gd name="T216" fmla="+- 0 15831 15415"/>
              <a:gd name="T217" fmla="*/ T216 w 491"/>
              <a:gd name="T218" fmla="+- 0 6966 5963"/>
              <a:gd name="T219" fmla="*/ 6966 h 1848"/>
              <a:gd name="T220" fmla="+- 0 15818 15415"/>
              <a:gd name="T221" fmla="*/ T220 w 491"/>
              <a:gd name="T222" fmla="+- 0 6991 5963"/>
              <a:gd name="T223" fmla="*/ 6991 h 1848"/>
              <a:gd name="T224" fmla="+- 0 15812 15415"/>
              <a:gd name="T225" fmla="*/ T224 w 491"/>
              <a:gd name="T226" fmla="+- 0 7024 5963"/>
              <a:gd name="T227" fmla="*/ 7024 h 1848"/>
              <a:gd name="T228" fmla="+- 0 15803 15415"/>
              <a:gd name="T229" fmla="*/ T228 w 491"/>
              <a:gd name="T230" fmla="+- 0 7050 5963"/>
              <a:gd name="T231" fmla="*/ 7050 h 1848"/>
              <a:gd name="T232" fmla="+- 0 15740 15415"/>
              <a:gd name="T233" fmla="*/ T232 w 491"/>
              <a:gd name="T234" fmla="+- 0 7243 5963"/>
              <a:gd name="T235" fmla="*/ 7243 h 1848"/>
              <a:gd name="T236" fmla="+- 0 15753 15415"/>
              <a:gd name="T237" fmla="*/ T236 w 491"/>
              <a:gd name="T238" fmla="+- 0 7451 5963"/>
              <a:gd name="T239" fmla="*/ 7451 h 1848"/>
              <a:gd name="T240" fmla="+- 0 15697 15415"/>
              <a:gd name="T241" fmla="*/ T240 w 491"/>
              <a:gd name="T242" fmla="+- 0 7646 5963"/>
              <a:gd name="T243" fmla="*/ 7646 h 1848"/>
              <a:gd name="T244" fmla="+- 0 15683 15415"/>
              <a:gd name="T245" fmla="*/ T244 w 491"/>
              <a:gd name="T246" fmla="+- 0 7694 5963"/>
              <a:gd name="T247" fmla="*/ 7694 h 1848"/>
              <a:gd name="T248" fmla="+- 0 15644 15415"/>
              <a:gd name="T249" fmla="*/ T248 w 491"/>
              <a:gd name="T250" fmla="+- 0 7792 5963"/>
              <a:gd name="T251" fmla="*/ 7792 h 1848"/>
              <a:gd name="T252" fmla="+- 0 15587 15415"/>
              <a:gd name="T253" fmla="*/ T252 w 491"/>
              <a:gd name="T254" fmla="+- 0 7808 5963"/>
              <a:gd name="T255" fmla="*/ 7808 h 184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  <a:cxn ang="0">
                <a:pos x="T237" y="T239"/>
              </a:cxn>
              <a:cxn ang="0">
                <a:pos x="T241" y="T243"/>
              </a:cxn>
              <a:cxn ang="0">
                <a:pos x="T245" y="T247"/>
              </a:cxn>
              <a:cxn ang="0">
                <a:pos x="T249" y="T251"/>
              </a:cxn>
              <a:cxn ang="0">
                <a:pos x="T253" y="T255"/>
              </a:cxn>
            </a:cxnLst>
            <a:rect l="0" t="0" r="r" b="b"/>
            <a:pathLst>
              <a:path w="491" h="1848" extrusionOk="0">
                <a:moveTo>
                  <a:pt x="406" y="94"/>
                </a:moveTo>
                <a:cubicBezTo>
                  <a:pt x="396" y="80"/>
                  <a:pt x="385" y="61"/>
                  <a:pt x="373" y="47"/>
                </a:cubicBezTo>
                <a:cubicBezTo>
                  <a:pt x="366" y="39"/>
                  <a:pt x="358" y="33"/>
                  <a:pt x="351" y="25"/>
                </a:cubicBezTo>
                <a:cubicBezTo>
                  <a:pt x="346" y="20"/>
                  <a:pt x="339" y="17"/>
                  <a:pt x="334" y="12"/>
                </a:cubicBezTo>
                <a:cubicBezTo>
                  <a:pt x="332" y="10"/>
                  <a:pt x="328" y="5"/>
                  <a:pt x="326" y="3"/>
                </a:cubicBezTo>
                <a:cubicBezTo>
                  <a:pt x="324" y="1"/>
                  <a:pt x="328" y="5"/>
                  <a:pt x="326" y="3"/>
                </a:cubicBezTo>
                <a:cubicBezTo>
                  <a:pt x="341" y="8"/>
                  <a:pt x="359" y="10"/>
                  <a:pt x="374" y="16"/>
                </a:cubicBezTo>
                <a:cubicBezTo>
                  <a:pt x="404" y="29"/>
                  <a:pt x="437" y="43"/>
                  <a:pt x="458" y="69"/>
                </a:cubicBezTo>
                <a:cubicBezTo>
                  <a:pt x="484" y="101"/>
                  <a:pt x="488" y="138"/>
                  <a:pt x="490" y="177"/>
                </a:cubicBezTo>
                <a:cubicBezTo>
                  <a:pt x="493" y="231"/>
                  <a:pt x="467" y="291"/>
                  <a:pt x="451" y="341"/>
                </a:cubicBezTo>
                <a:cubicBezTo>
                  <a:pt x="422" y="430"/>
                  <a:pt x="392" y="519"/>
                  <a:pt x="364" y="608"/>
                </a:cubicBezTo>
                <a:cubicBezTo>
                  <a:pt x="349" y="656"/>
                  <a:pt x="333" y="704"/>
                  <a:pt x="321" y="752"/>
                </a:cubicBezTo>
                <a:cubicBezTo>
                  <a:pt x="311" y="793"/>
                  <a:pt x="294" y="860"/>
                  <a:pt x="321" y="899"/>
                </a:cubicBezTo>
                <a:cubicBezTo>
                  <a:pt x="332" y="914"/>
                  <a:pt x="349" y="923"/>
                  <a:pt x="364" y="935"/>
                </a:cubicBezTo>
                <a:cubicBezTo>
                  <a:pt x="379" y="947"/>
                  <a:pt x="395" y="959"/>
                  <a:pt x="411" y="971"/>
                </a:cubicBezTo>
                <a:cubicBezTo>
                  <a:pt x="420" y="978"/>
                  <a:pt x="432" y="987"/>
                  <a:pt x="440" y="993"/>
                </a:cubicBezTo>
                <a:cubicBezTo>
                  <a:pt x="440" y="993"/>
                  <a:pt x="441" y="993"/>
                  <a:pt x="441" y="993"/>
                </a:cubicBezTo>
                <a:cubicBezTo>
                  <a:pt x="440" y="993"/>
                  <a:pt x="433" y="989"/>
                  <a:pt x="431" y="991"/>
                </a:cubicBezTo>
                <a:cubicBezTo>
                  <a:pt x="420" y="1002"/>
                  <a:pt x="425" y="986"/>
                  <a:pt x="416" y="1003"/>
                </a:cubicBezTo>
                <a:cubicBezTo>
                  <a:pt x="403" y="1028"/>
                  <a:pt x="397" y="1061"/>
                  <a:pt x="388" y="1087"/>
                </a:cubicBezTo>
                <a:cubicBezTo>
                  <a:pt x="325" y="1280"/>
                  <a:pt x="338" y="1488"/>
                  <a:pt x="282" y="1683"/>
                </a:cubicBezTo>
                <a:cubicBezTo>
                  <a:pt x="268" y="1731"/>
                  <a:pt x="229" y="1829"/>
                  <a:pt x="172" y="1845"/>
                </a:cubicBezTo>
                <a:cubicBezTo>
                  <a:pt x="126" y="1858"/>
                  <a:pt x="78" y="1808"/>
                  <a:pt x="49" y="1781"/>
                </a:cubicBezTo>
                <a:cubicBezTo>
                  <a:pt x="29" y="1762"/>
                  <a:pt x="14" y="1742"/>
                  <a:pt x="0" y="1719"/>
                </a:cubicBezTo>
                <a:cubicBezTo>
                  <a:pt x="1" y="1716"/>
                  <a:pt x="1" y="1714"/>
                  <a:pt x="2" y="1711"/>
                </a:cubicBezTo>
              </a:path>
            </a:pathLst>
          </a:custGeom>
          <a:noFill/>
          <a:ln w="19050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 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930900" y="1971675"/>
            <a:ext cx="2846388" cy="603250"/>
          </a:xfrm>
          <a:custGeom>
            <a:avLst/>
            <a:gdLst>
              <a:gd name="T0" fmla="+- 0 16774 16475"/>
              <a:gd name="T1" fmla="*/ T0 w 7908"/>
              <a:gd name="T2" fmla="+- 0 6146 5476"/>
              <a:gd name="T3" fmla="*/ 6146 h 1678"/>
              <a:gd name="T4" fmla="+- 0 16728 16475"/>
              <a:gd name="T5" fmla="*/ T4 w 7908"/>
              <a:gd name="T6" fmla="+- 0 6702 5476"/>
              <a:gd name="T7" fmla="*/ 6702 h 1678"/>
              <a:gd name="T8" fmla="+- 0 16475 16475"/>
              <a:gd name="T9" fmla="*/ T8 w 7908"/>
              <a:gd name="T10" fmla="+- 0 6056 5476"/>
              <a:gd name="T11" fmla="*/ 6056 h 1678"/>
              <a:gd name="T12" fmla="+- 0 17024 16475"/>
              <a:gd name="T13" fmla="*/ T12 w 7908"/>
              <a:gd name="T14" fmla="+- 0 6006 5476"/>
              <a:gd name="T15" fmla="*/ 6006 h 1678"/>
              <a:gd name="T16" fmla="+- 0 17406 16475"/>
              <a:gd name="T17" fmla="*/ T16 w 7908"/>
              <a:gd name="T18" fmla="+- 0 6029 5476"/>
              <a:gd name="T19" fmla="*/ 6029 h 1678"/>
              <a:gd name="T20" fmla="+- 0 17358 16475"/>
              <a:gd name="T21" fmla="*/ T20 w 7908"/>
              <a:gd name="T22" fmla="+- 0 6381 5476"/>
              <a:gd name="T23" fmla="*/ 6381 h 1678"/>
              <a:gd name="T24" fmla="+- 0 17342 16475"/>
              <a:gd name="T25" fmla="*/ T24 w 7908"/>
              <a:gd name="T26" fmla="+- 0 6699 5476"/>
              <a:gd name="T27" fmla="*/ 6699 h 1678"/>
              <a:gd name="T28" fmla="+- 0 17546 16475"/>
              <a:gd name="T29" fmla="*/ T28 w 7908"/>
              <a:gd name="T30" fmla="+- 0 6292 5476"/>
              <a:gd name="T31" fmla="*/ 6292 h 1678"/>
              <a:gd name="T32" fmla="+- 0 17415 16475"/>
              <a:gd name="T33" fmla="*/ T32 w 7908"/>
              <a:gd name="T34" fmla="+- 0 6613 5476"/>
              <a:gd name="T35" fmla="*/ 6613 h 1678"/>
              <a:gd name="T36" fmla="+- 0 17875 16475"/>
              <a:gd name="T37" fmla="*/ T36 w 7908"/>
              <a:gd name="T38" fmla="+- 0 6244 5476"/>
              <a:gd name="T39" fmla="*/ 6244 h 1678"/>
              <a:gd name="T40" fmla="+- 0 17895 16475"/>
              <a:gd name="T41" fmla="*/ T40 w 7908"/>
              <a:gd name="T42" fmla="+- 0 6497 5476"/>
              <a:gd name="T43" fmla="*/ 6497 h 1678"/>
              <a:gd name="T44" fmla="+- 0 18181 16475"/>
              <a:gd name="T45" fmla="*/ T44 w 7908"/>
              <a:gd name="T46" fmla="+- 0 6322 5476"/>
              <a:gd name="T47" fmla="*/ 6322 h 1678"/>
              <a:gd name="T48" fmla="+- 0 18233 16475"/>
              <a:gd name="T49" fmla="*/ T48 w 7908"/>
              <a:gd name="T50" fmla="+- 0 6735 5476"/>
              <a:gd name="T51" fmla="*/ 6735 h 1678"/>
              <a:gd name="T52" fmla="+- 0 18792 16475"/>
              <a:gd name="T53" fmla="*/ T52 w 7908"/>
              <a:gd name="T54" fmla="+- 0 6350 5476"/>
              <a:gd name="T55" fmla="*/ 6350 h 1678"/>
              <a:gd name="T56" fmla="+- 0 18684 16475"/>
              <a:gd name="T57" fmla="*/ T56 w 7908"/>
              <a:gd name="T58" fmla="+- 0 6292 5476"/>
              <a:gd name="T59" fmla="*/ 6292 h 1678"/>
              <a:gd name="T60" fmla="+- 0 18986 16475"/>
              <a:gd name="T61" fmla="*/ T60 w 7908"/>
              <a:gd name="T62" fmla="+- 0 6208 5476"/>
              <a:gd name="T63" fmla="*/ 6208 h 1678"/>
              <a:gd name="T64" fmla="+- 0 19065 16475"/>
              <a:gd name="T65" fmla="*/ T64 w 7908"/>
              <a:gd name="T66" fmla="+- 0 6563 5476"/>
              <a:gd name="T67" fmla="*/ 6563 h 1678"/>
              <a:gd name="T68" fmla="+- 0 19299 16475"/>
              <a:gd name="T69" fmla="*/ T68 w 7908"/>
              <a:gd name="T70" fmla="+- 0 6294 5476"/>
              <a:gd name="T71" fmla="*/ 6294 h 1678"/>
              <a:gd name="T72" fmla="+- 0 19644 16475"/>
              <a:gd name="T73" fmla="*/ T72 w 7908"/>
              <a:gd name="T74" fmla="+- 0 5743 5476"/>
              <a:gd name="T75" fmla="*/ 5743 h 1678"/>
              <a:gd name="T76" fmla="+- 0 19588 16475"/>
              <a:gd name="T77" fmla="*/ T76 w 7908"/>
              <a:gd name="T78" fmla="+- 0 6709 5476"/>
              <a:gd name="T79" fmla="*/ 6709 h 1678"/>
              <a:gd name="T80" fmla="+- 0 17467 16475"/>
              <a:gd name="T81" fmla="*/ T80 w 7908"/>
              <a:gd name="T82" fmla="+- 0 5709 5476"/>
              <a:gd name="T83" fmla="*/ 5709 h 1678"/>
              <a:gd name="T84" fmla="+- 0 17193 16475"/>
              <a:gd name="T85" fmla="*/ T84 w 7908"/>
              <a:gd name="T86" fmla="+- 0 6960 5476"/>
              <a:gd name="T87" fmla="*/ 6960 h 1678"/>
              <a:gd name="T88" fmla="+- 0 20079 16475"/>
              <a:gd name="T89" fmla="*/ T88 w 7908"/>
              <a:gd name="T90" fmla="+- 0 6202 5476"/>
              <a:gd name="T91" fmla="*/ 6202 h 1678"/>
              <a:gd name="T92" fmla="+- 0 20033 16475"/>
              <a:gd name="T93" fmla="*/ T92 w 7908"/>
              <a:gd name="T94" fmla="+- 0 6382 5476"/>
              <a:gd name="T95" fmla="*/ 6382 h 1678"/>
              <a:gd name="T96" fmla="+- 0 20308 16475"/>
              <a:gd name="T97" fmla="*/ T96 w 7908"/>
              <a:gd name="T98" fmla="+- 0 6399 5476"/>
              <a:gd name="T99" fmla="*/ 6399 h 1678"/>
              <a:gd name="T100" fmla="+- 0 20642 16475"/>
              <a:gd name="T101" fmla="*/ T100 w 7908"/>
              <a:gd name="T102" fmla="+- 0 5679 5476"/>
              <a:gd name="T103" fmla="*/ 5679 h 1678"/>
              <a:gd name="T104" fmla="+- 0 20658 16475"/>
              <a:gd name="T105" fmla="*/ T104 w 7908"/>
              <a:gd name="T106" fmla="+- 0 6367 5476"/>
              <a:gd name="T107" fmla="*/ 6367 h 1678"/>
              <a:gd name="T108" fmla="+- 0 20924 16475"/>
              <a:gd name="T109" fmla="*/ T108 w 7908"/>
              <a:gd name="T110" fmla="+- 0 5869 5476"/>
              <a:gd name="T111" fmla="*/ 5869 h 1678"/>
              <a:gd name="T112" fmla="+- 0 20876 16475"/>
              <a:gd name="T113" fmla="*/ T112 w 7908"/>
              <a:gd name="T114" fmla="+- 0 6200 5476"/>
              <a:gd name="T115" fmla="*/ 6200 h 1678"/>
              <a:gd name="T116" fmla="+- 0 21466 16475"/>
              <a:gd name="T117" fmla="*/ T116 w 7908"/>
              <a:gd name="T118" fmla="+- 0 5715 5476"/>
              <a:gd name="T119" fmla="*/ 5715 h 1678"/>
              <a:gd name="T120" fmla="+- 0 21439 16475"/>
              <a:gd name="T121" fmla="*/ T120 w 7908"/>
              <a:gd name="T122" fmla="+- 0 6208 5476"/>
              <a:gd name="T123" fmla="*/ 6208 h 1678"/>
              <a:gd name="T124" fmla="+- 0 21259 16475"/>
              <a:gd name="T125" fmla="*/ T124 w 7908"/>
              <a:gd name="T126" fmla="+- 0 5599 5476"/>
              <a:gd name="T127" fmla="*/ 5599 h 1678"/>
              <a:gd name="T128" fmla="+- 0 21589 16475"/>
              <a:gd name="T129" fmla="*/ T128 w 7908"/>
              <a:gd name="T130" fmla="+- 0 5552 5476"/>
              <a:gd name="T131" fmla="*/ 5552 h 1678"/>
              <a:gd name="T132" fmla="+- 0 21792 16475"/>
              <a:gd name="T133" fmla="*/ T132 w 7908"/>
              <a:gd name="T134" fmla="+- 0 5847 5476"/>
              <a:gd name="T135" fmla="*/ 5847 h 1678"/>
              <a:gd name="T136" fmla="+- 0 21845 16475"/>
              <a:gd name="T137" fmla="*/ T136 w 7908"/>
              <a:gd name="T138" fmla="+- 0 6214 5476"/>
              <a:gd name="T139" fmla="*/ 6214 h 1678"/>
              <a:gd name="T140" fmla="+- 0 22102 16475"/>
              <a:gd name="T141" fmla="*/ T140 w 7908"/>
              <a:gd name="T142" fmla="+- 0 5921 5476"/>
              <a:gd name="T143" fmla="*/ 5921 h 1678"/>
              <a:gd name="T144" fmla="+- 0 22131 16475"/>
              <a:gd name="T145" fmla="*/ T144 w 7908"/>
              <a:gd name="T146" fmla="+- 0 6338 5476"/>
              <a:gd name="T147" fmla="*/ 6338 h 1678"/>
              <a:gd name="T148" fmla="+- 0 22437 16475"/>
              <a:gd name="T149" fmla="*/ T148 w 7908"/>
              <a:gd name="T150" fmla="+- 0 6154 5476"/>
              <a:gd name="T151" fmla="*/ 6154 h 1678"/>
              <a:gd name="T152" fmla="+- 0 21765 16475"/>
              <a:gd name="T153" fmla="*/ T152 w 7908"/>
              <a:gd name="T154" fmla="+- 0 5713 5476"/>
              <a:gd name="T155" fmla="*/ 5713 h 1678"/>
              <a:gd name="T156" fmla="+- 0 21570 16475"/>
              <a:gd name="T157" fmla="*/ T156 w 7908"/>
              <a:gd name="T158" fmla="+- 0 6262 5476"/>
              <a:gd name="T159" fmla="*/ 6262 h 1678"/>
              <a:gd name="T160" fmla="+- 0 22626 16475"/>
              <a:gd name="T161" fmla="*/ T160 w 7908"/>
              <a:gd name="T162" fmla="+- 0 6002 5476"/>
              <a:gd name="T163" fmla="*/ 6002 h 1678"/>
              <a:gd name="T164" fmla="+- 0 22987 16475"/>
              <a:gd name="T165" fmla="*/ T164 w 7908"/>
              <a:gd name="T166" fmla="+- 0 6002 5476"/>
              <a:gd name="T167" fmla="*/ 6002 h 1678"/>
              <a:gd name="T168" fmla="+- 0 22841 16475"/>
              <a:gd name="T169" fmla="*/ T168 w 7908"/>
              <a:gd name="T170" fmla="+- 0 6070 5476"/>
              <a:gd name="T171" fmla="*/ 6070 h 1678"/>
              <a:gd name="T172" fmla="+- 0 23412 16475"/>
              <a:gd name="T173" fmla="*/ T172 w 7908"/>
              <a:gd name="T174" fmla="+- 0 5596 5476"/>
              <a:gd name="T175" fmla="*/ 5596 h 1678"/>
              <a:gd name="T176" fmla="+- 0 23381 16475"/>
              <a:gd name="T177" fmla="*/ T176 w 7908"/>
              <a:gd name="T178" fmla="+- 0 6142 5476"/>
              <a:gd name="T179" fmla="*/ 6142 h 1678"/>
              <a:gd name="T180" fmla="+- 0 23386 16475"/>
              <a:gd name="T181" fmla="*/ T180 w 7908"/>
              <a:gd name="T182" fmla="+- 0 5476 5476"/>
              <a:gd name="T183" fmla="*/ 5476 h 1678"/>
              <a:gd name="T184" fmla="+- 0 23804 16475"/>
              <a:gd name="T185" fmla="*/ T184 w 7908"/>
              <a:gd name="T186" fmla="+- 0 5885 5476"/>
              <a:gd name="T187" fmla="*/ 5885 h 1678"/>
              <a:gd name="T188" fmla="+- 0 23891 16475"/>
              <a:gd name="T189" fmla="*/ T188 w 7908"/>
              <a:gd name="T190" fmla="+- 0 6162 5476"/>
              <a:gd name="T191" fmla="*/ 6162 h 1678"/>
              <a:gd name="T192" fmla="+- 0 23985 16475"/>
              <a:gd name="T193" fmla="*/ T192 w 7908"/>
              <a:gd name="T194" fmla="+- 0 6050 5476"/>
              <a:gd name="T195" fmla="*/ 6050 h 1678"/>
              <a:gd name="T196" fmla="+- 0 24074 16475"/>
              <a:gd name="T197" fmla="*/ T196 w 7908"/>
              <a:gd name="T198" fmla="+- 0 5873 5476"/>
              <a:gd name="T199" fmla="*/ 5873 h 1678"/>
              <a:gd name="T200" fmla="+- 0 24281 16475"/>
              <a:gd name="T201" fmla="*/ T200 w 7908"/>
              <a:gd name="T202" fmla="+- 0 5657 5476"/>
              <a:gd name="T203" fmla="*/ 5657 h 1678"/>
              <a:gd name="T204" fmla="+- 0 23971 16475"/>
              <a:gd name="T205" fmla="*/ T204 w 7908"/>
              <a:gd name="T206" fmla="+- 0 6320 5476"/>
              <a:gd name="T207" fmla="*/ 6320 h 1678"/>
              <a:gd name="T208" fmla="+- 0 23761 16475"/>
              <a:gd name="T209" fmla="*/ T208 w 7908"/>
              <a:gd name="T210" fmla="+- 0 5654 5476"/>
              <a:gd name="T211" fmla="*/ 5654 h 1678"/>
              <a:gd name="T212" fmla="+- 0 23767 16475"/>
              <a:gd name="T213" fmla="*/ T212 w 7908"/>
              <a:gd name="T214" fmla="+- 0 6286 5476"/>
              <a:gd name="T215" fmla="*/ 6286 h 167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</a:cxnLst>
            <a:rect l="0" t="0" r="r" b="b"/>
            <a:pathLst>
              <a:path w="7908" h="1678" extrusionOk="0">
                <a:moveTo>
                  <a:pt x="300" y="654"/>
                </a:moveTo>
                <a:cubicBezTo>
                  <a:pt x="299" y="639"/>
                  <a:pt x="300" y="625"/>
                  <a:pt x="293" y="612"/>
                </a:cubicBezTo>
                <a:cubicBezTo>
                  <a:pt x="293" y="612"/>
                  <a:pt x="292" y="612"/>
                  <a:pt x="292" y="612"/>
                </a:cubicBezTo>
                <a:cubicBezTo>
                  <a:pt x="294" y="632"/>
                  <a:pt x="298" y="650"/>
                  <a:pt x="299" y="670"/>
                </a:cubicBezTo>
                <a:cubicBezTo>
                  <a:pt x="303" y="736"/>
                  <a:pt x="297" y="804"/>
                  <a:pt x="293" y="870"/>
                </a:cubicBezTo>
                <a:cubicBezTo>
                  <a:pt x="288" y="956"/>
                  <a:pt x="291" y="1043"/>
                  <a:pt x="283" y="1129"/>
                </a:cubicBezTo>
                <a:cubicBezTo>
                  <a:pt x="281" y="1152"/>
                  <a:pt x="280" y="1181"/>
                  <a:pt x="273" y="1203"/>
                </a:cubicBezTo>
                <a:cubicBezTo>
                  <a:pt x="269" y="1214"/>
                  <a:pt x="264" y="1221"/>
                  <a:pt x="253" y="1226"/>
                </a:cubicBezTo>
                <a:cubicBezTo>
                  <a:pt x="250" y="1226"/>
                  <a:pt x="247" y="1226"/>
                  <a:pt x="244" y="1226"/>
                </a:cubicBezTo>
              </a:path>
              <a:path w="7908" h="1678" extrusionOk="0">
                <a:moveTo>
                  <a:pt x="62" y="617"/>
                </a:moveTo>
                <a:cubicBezTo>
                  <a:pt x="45" y="611"/>
                  <a:pt x="38" y="606"/>
                  <a:pt x="23" y="596"/>
                </a:cubicBezTo>
                <a:cubicBezTo>
                  <a:pt x="15" y="591"/>
                  <a:pt x="6" y="586"/>
                  <a:pt x="0" y="580"/>
                </a:cubicBezTo>
                <a:cubicBezTo>
                  <a:pt x="0" y="579"/>
                  <a:pt x="0" y="579"/>
                  <a:pt x="0" y="578"/>
                </a:cubicBezTo>
                <a:cubicBezTo>
                  <a:pt x="27" y="573"/>
                  <a:pt x="56" y="566"/>
                  <a:pt x="83" y="563"/>
                </a:cubicBezTo>
                <a:cubicBezTo>
                  <a:pt x="155" y="554"/>
                  <a:pt x="228" y="554"/>
                  <a:pt x="300" y="553"/>
                </a:cubicBezTo>
                <a:cubicBezTo>
                  <a:pt x="382" y="552"/>
                  <a:pt x="469" y="551"/>
                  <a:pt x="549" y="530"/>
                </a:cubicBezTo>
                <a:cubicBezTo>
                  <a:pt x="562" y="526"/>
                  <a:pt x="583" y="520"/>
                  <a:pt x="593" y="509"/>
                </a:cubicBezTo>
                <a:cubicBezTo>
                  <a:pt x="596" y="506"/>
                  <a:pt x="597" y="500"/>
                  <a:pt x="600" y="498"/>
                </a:cubicBezTo>
                <a:cubicBezTo>
                  <a:pt x="610" y="492"/>
                  <a:pt x="611" y="499"/>
                  <a:pt x="621" y="499"/>
                </a:cubicBezTo>
              </a:path>
              <a:path w="7908" h="1678" extrusionOk="0">
                <a:moveTo>
                  <a:pt x="931" y="553"/>
                </a:moveTo>
                <a:cubicBezTo>
                  <a:pt x="939" y="520"/>
                  <a:pt x="945" y="488"/>
                  <a:pt x="950" y="455"/>
                </a:cubicBezTo>
                <a:cubicBezTo>
                  <a:pt x="952" y="444"/>
                  <a:pt x="953" y="434"/>
                  <a:pt x="955" y="423"/>
                </a:cubicBezTo>
                <a:cubicBezTo>
                  <a:pt x="938" y="487"/>
                  <a:pt x="925" y="551"/>
                  <a:pt x="915" y="616"/>
                </a:cubicBezTo>
                <a:cubicBezTo>
                  <a:pt x="900" y="712"/>
                  <a:pt x="893" y="809"/>
                  <a:pt x="883" y="905"/>
                </a:cubicBezTo>
                <a:cubicBezTo>
                  <a:pt x="872" y="1011"/>
                  <a:pt x="858" y="1116"/>
                  <a:pt x="845" y="1221"/>
                </a:cubicBezTo>
                <a:cubicBezTo>
                  <a:pt x="843" y="1234"/>
                  <a:pt x="843" y="1246"/>
                  <a:pt x="842" y="1259"/>
                </a:cubicBezTo>
                <a:cubicBezTo>
                  <a:pt x="841" y="1264"/>
                  <a:pt x="840" y="1267"/>
                  <a:pt x="840" y="1271"/>
                </a:cubicBezTo>
                <a:cubicBezTo>
                  <a:pt x="849" y="1255"/>
                  <a:pt x="858" y="1239"/>
                  <a:pt x="867" y="1223"/>
                </a:cubicBezTo>
              </a:path>
              <a:path w="7908" h="1678" extrusionOk="0">
                <a:moveTo>
                  <a:pt x="1015" y="965"/>
                </a:moveTo>
                <a:cubicBezTo>
                  <a:pt x="1032" y="931"/>
                  <a:pt x="1044" y="898"/>
                  <a:pt x="1057" y="862"/>
                </a:cubicBezTo>
                <a:cubicBezTo>
                  <a:pt x="1062" y="848"/>
                  <a:pt x="1068" y="834"/>
                  <a:pt x="1071" y="820"/>
                </a:cubicBezTo>
                <a:cubicBezTo>
                  <a:pt x="1071" y="819"/>
                  <a:pt x="1071" y="817"/>
                  <a:pt x="1071" y="816"/>
                </a:cubicBezTo>
                <a:cubicBezTo>
                  <a:pt x="1068" y="817"/>
                  <a:pt x="1058" y="822"/>
                  <a:pt x="1054" y="824"/>
                </a:cubicBezTo>
                <a:cubicBezTo>
                  <a:pt x="1023" y="842"/>
                  <a:pt x="991" y="867"/>
                  <a:pt x="967" y="894"/>
                </a:cubicBezTo>
                <a:cubicBezTo>
                  <a:pt x="934" y="932"/>
                  <a:pt x="903" y="983"/>
                  <a:pt x="900" y="1035"/>
                </a:cubicBezTo>
                <a:cubicBezTo>
                  <a:pt x="898" y="1072"/>
                  <a:pt x="912" y="1112"/>
                  <a:pt x="940" y="1137"/>
                </a:cubicBezTo>
                <a:cubicBezTo>
                  <a:pt x="976" y="1169"/>
                  <a:pt x="1023" y="1180"/>
                  <a:pt x="1069" y="1189"/>
                </a:cubicBezTo>
                <a:cubicBezTo>
                  <a:pt x="1114" y="1198"/>
                  <a:pt x="1151" y="1199"/>
                  <a:pt x="1196" y="1193"/>
                </a:cubicBezTo>
              </a:path>
              <a:path w="7908" h="1678" extrusionOk="0">
                <a:moveTo>
                  <a:pt x="1366" y="836"/>
                </a:moveTo>
                <a:cubicBezTo>
                  <a:pt x="1379" y="814"/>
                  <a:pt x="1390" y="792"/>
                  <a:pt x="1400" y="768"/>
                </a:cubicBezTo>
                <a:cubicBezTo>
                  <a:pt x="1403" y="760"/>
                  <a:pt x="1404" y="759"/>
                  <a:pt x="1405" y="754"/>
                </a:cubicBezTo>
                <a:cubicBezTo>
                  <a:pt x="1405" y="755"/>
                  <a:pt x="1407" y="770"/>
                  <a:pt x="1407" y="772"/>
                </a:cubicBezTo>
                <a:cubicBezTo>
                  <a:pt x="1409" y="806"/>
                  <a:pt x="1407" y="840"/>
                  <a:pt x="1407" y="874"/>
                </a:cubicBezTo>
                <a:cubicBezTo>
                  <a:pt x="1407" y="924"/>
                  <a:pt x="1408" y="972"/>
                  <a:pt x="1420" y="1021"/>
                </a:cubicBezTo>
                <a:cubicBezTo>
                  <a:pt x="1429" y="1058"/>
                  <a:pt x="1445" y="1100"/>
                  <a:pt x="1475" y="1125"/>
                </a:cubicBezTo>
                <a:cubicBezTo>
                  <a:pt x="1500" y="1146"/>
                  <a:pt x="1535" y="1142"/>
                  <a:pt x="1560" y="1123"/>
                </a:cubicBezTo>
                <a:cubicBezTo>
                  <a:pt x="1617" y="1081"/>
                  <a:pt x="1648" y="1001"/>
                  <a:pt x="1673" y="937"/>
                </a:cubicBezTo>
                <a:cubicBezTo>
                  <a:pt x="1685" y="907"/>
                  <a:pt x="1693" y="876"/>
                  <a:pt x="1706" y="846"/>
                </a:cubicBezTo>
                <a:cubicBezTo>
                  <a:pt x="1706" y="846"/>
                  <a:pt x="1710" y="838"/>
                  <a:pt x="1710" y="838"/>
                </a:cubicBezTo>
                <a:cubicBezTo>
                  <a:pt x="1712" y="862"/>
                  <a:pt x="1715" y="885"/>
                  <a:pt x="1716" y="909"/>
                </a:cubicBezTo>
                <a:cubicBezTo>
                  <a:pt x="1719" y="968"/>
                  <a:pt x="1721" y="1027"/>
                  <a:pt x="1726" y="1085"/>
                </a:cubicBezTo>
                <a:cubicBezTo>
                  <a:pt x="1731" y="1144"/>
                  <a:pt x="1737" y="1203"/>
                  <a:pt x="1758" y="1259"/>
                </a:cubicBezTo>
              </a:path>
              <a:path w="7908" h="1678" extrusionOk="0">
                <a:moveTo>
                  <a:pt x="2000" y="910"/>
                </a:moveTo>
                <a:cubicBezTo>
                  <a:pt x="2017" y="901"/>
                  <a:pt x="2036" y="889"/>
                  <a:pt x="2055" y="884"/>
                </a:cubicBezTo>
                <a:cubicBezTo>
                  <a:pt x="2105" y="870"/>
                  <a:pt x="2159" y="874"/>
                  <a:pt x="2210" y="876"/>
                </a:cubicBezTo>
                <a:cubicBezTo>
                  <a:pt x="2246" y="877"/>
                  <a:pt x="2282" y="881"/>
                  <a:pt x="2317" y="874"/>
                </a:cubicBezTo>
                <a:cubicBezTo>
                  <a:pt x="2331" y="870"/>
                  <a:pt x="2335" y="869"/>
                  <a:pt x="2342" y="862"/>
                </a:cubicBezTo>
              </a:path>
              <a:path w="7908" h="1678" extrusionOk="0">
                <a:moveTo>
                  <a:pt x="2235" y="744"/>
                </a:moveTo>
                <a:cubicBezTo>
                  <a:pt x="2232" y="744"/>
                  <a:pt x="2221" y="740"/>
                  <a:pt x="2219" y="744"/>
                </a:cubicBezTo>
                <a:cubicBezTo>
                  <a:pt x="2211" y="762"/>
                  <a:pt x="2211" y="797"/>
                  <a:pt x="2209" y="816"/>
                </a:cubicBezTo>
                <a:cubicBezTo>
                  <a:pt x="2198" y="910"/>
                  <a:pt x="2193" y="1008"/>
                  <a:pt x="2195" y="1103"/>
                </a:cubicBezTo>
                <a:cubicBezTo>
                  <a:pt x="2196" y="1162"/>
                  <a:pt x="2198" y="1221"/>
                  <a:pt x="2205" y="1280"/>
                </a:cubicBezTo>
                <a:cubicBezTo>
                  <a:pt x="2206" y="1291"/>
                  <a:pt x="2208" y="1301"/>
                  <a:pt x="2209" y="1312"/>
                </a:cubicBezTo>
              </a:path>
              <a:path w="7908" h="1678" extrusionOk="0">
                <a:moveTo>
                  <a:pt x="2511" y="732"/>
                </a:moveTo>
                <a:cubicBezTo>
                  <a:pt x="2521" y="723"/>
                  <a:pt x="2531" y="713"/>
                  <a:pt x="2541" y="704"/>
                </a:cubicBezTo>
                <a:cubicBezTo>
                  <a:pt x="2549" y="716"/>
                  <a:pt x="2556" y="721"/>
                  <a:pt x="2562" y="742"/>
                </a:cubicBezTo>
                <a:cubicBezTo>
                  <a:pt x="2574" y="784"/>
                  <a:pt x="2577" y="826"/>
                  <a:pt x="2579" y="869"/>
                </a:cubicBezTo>
                <a:cubicBezTo>
                  <a:pt x="2583" y="942"/>
                  <a:pt x="2583" y="1015"/>
                  <a:pt x="2590" y="1087"/>
                </a:cubicBezTo>
                <a:cubicBezTo>
                  <a:pt x="2595" y="1131"/>
                  <a:pt x="2599" y="1176"/>
                  <a:pt x="2623" y="1215"/>
                </a:cubicBezTo>
                <a:cubicBezTo>
                  <a:pt x="2631" y="1228"/>
                  <a:pt x="2657" y="1265"/>
                  <a:pt x="2678" y="1255"/>
                </a:cubicBezTo>
                <a:cubicBezTo>
                  <a:pt x="2713" y="1238"/>
                  <a:pt x="2722" y="1174"/>
                  <a:pt x="2731" y="1143"/>
                </a:cubicBezTo>
                <a:cubicBezTo>
                  <a:pt x="2762" y="1034"/>
                  <a:pt x="2787" y="925"/>
                  <a:pt x="2824" y="818"/>
                </a:cubicBezTo>
                <a:cubicBezTo>
                  <a:pt x="2844" y="761"/>
                  <a:pt x="2864" y="702"/>
                  <a:pt x="2887" y="646"/>
                </a:cubicBezTo>
                <a:cubicBezTo>
                  <a:pt x="2887" y="645"/>
                  <a:pt x="2904" y="602"/>
                  <a:pt x="2907" y="602"/>
                </a:cubicBezTo>
                <a:cubicBezTo>
                  <a:pt x="2913" y="602"/>
                  <a:pt x="2906" y="615"/>
                  <a:pt x="2909" y="620"/>
                </a:cubicBezTo>
              </a:path>
              <a:path w="7908" h="1678" extrusionOk="0">
                <a:moveTo>
                  <a:pt x="3169" y="267"/>
                </a:moveTo>
                <a:cubicBezTo>
                  <a:pt x="3177" y="260"/>
                  <a:pt x="3169" y="235"/>
                  <a:pt x="3179" y="237"/>
                </a:cubicBezTo>
                <a:cubicBezTo>
                  <a:pt x="3203" y="242"/>
                  <a:pt x="3226" y="276"/>
                  <a:pt x="3238" y="293"/>
                </a:cubicBezTo>
                <a:cubicBezTo>
                  <a:pt x="3295" y="372"/>
                  <a:pt x="3314" y="460"/>
                  <a:pt x="3311" y="556"/>
                </a:cubicBezTo>
                <a:cubicBezTo>
                  <a:pt x="3304" y="782"/>
                  <a:pt x="3221" y="1036"/>
                  <a:pt x="3113" y="1233"/>
                </a:cubicBezTo>
                <a:cubicBezTo>
                  <a:pt x="3053" y="1343"/>
                  <a:pt x="2978" y="1413"/>
                  <a:pt x="2887" y="1496"/>
                </a:cubicBezTo>
              </a:path>
              <a:path w="7908" h="1678" extrusionOk="0">
                <a:moveTo>
                  <a:pt x="979" y="335"/>
                </a:moveTo>
                <a:cubicBezTo>
                  <a:pt x="1000" y="290"/>
                  <a:pt x="1009" y="249"/>
                  <a:pt x="1015" y="201"/>
                </a:cubicBezTo>
                <a:cubicBezTo>
                  <a:pt x="1008" y="212"/>
                  <a:pt x="999" y="222"/>
                  <a:pt x="992" y="233"/>
                </a:cubicBezTo>
                <a:cubicBezTo>
                  <a:pt x="964" y="276"/>
                  <a:pt x="938" y="322"/>
                  <a:pt x="918" y="369"/>
                </a:cubicBezTo>
                <a:cubicBezTo>
                  <a:pt x="880" y="456"/>
                  <a:pt x="853" y="546"/>
                  <a:pt x="824" y="636"/>
                </a:cubicBezTo>
                <a:cubicBezTo>
                  <a:pt x="767" y="815"/>
                  <a:pt x="719" y="998"/>
                  <a:pt x="698" y="1185"/>
                </a:cubicBezTo>
                <a:cubicBezTo>
                  <a:pt x="687" y="1285"/>
                  <a:pt x="684" y="1388"/>
                  <a:pt x="718" y="1484"/>
                </a:cubicBezTo>
                <a:cubicBezTo>
                  <a:pt x="748" y="1568"/>
                  <a:pt x="804" y="1621"/>
                  <a:pt x="870" y="1677"/>
                </a:cubicBezTo>
              </a:path>
              <a:path w="7908" h="1678" extrusionOk="0">
                <a:moveTo>
                  <a:pt x="3567" y="798"/>
                </a:moveTo>
                <a:cubicBezTo>
                  <a:pt x="3569" y="785"/>
                  <a:pt x="3570" y="773"/>
                  <a:pt x="3574" y="760"/>
                </a:cubicBezTo>
                <a:cubicBezTo>
                  <a:pt x="3578" y="746"/>
                  <a:pt x="3590" y="733"/>
                  <a:pt x="3604" y="726"/>
                </a:cubicBezTo>
                <a:cubicBezTo>
                  <a:pt x="3628" y="714"/>
                  <a:pt x="3654" y="708"/>
                  <a:pt x="3681" y="704"/>
                </a:cubicBezTo>
                <a:cubicBezTo>
                  <a:pt x="3706" y="701"/>
                  <a:pt x="3730" y="700"/>
                  <a:pt x="3755" y="702"/>
                </a:cubicBezTo>
                <a:cubicBezTo>
                  <a:pt x="3772" y="704"/>
                  <a:pt x="3783" y="707"/>
                  <a:pt x="3789" y="722"/>
                </a:cubicBezTo>
              </a:path>
              <a:path w="7908" h="1678" extrusionOk="0">
                <a:moveTo>
                  <a:pt x="3558" y="906"/>
                </a:moveTo>
                <a:cubicBezTo>
                  <a:pt x="3556" y="913"/>
                  <a:pt x="3555" y="915"/>
                  <a:pt x="3554" y="919"/>
                </a:cubicBezTo>
                <a:cubicBezTo>
                  <a:pt x="3569" y="912"/>
                  <a:pt x="3579" y="911"/>
                  <a:pt x="3596" y="909"/>
                </a:cubicBezTo>
                <a:cubicBezTo>
                  <a:pt x="3636" y="904"/>
                  <a:pt x="3676" y="906"/>
                  <a:pt x="3716" y="909"/>
                </a:cubicBezTo>
                <a:cubicBezTo>
                  <a:pt x="3755" y="912"/>
                  <a:pt x="3794" y="919"/>
                  <a:pt x="3833" y="923"/>
                </a:cubicBezTo>
                <a:cubicBezTo>
                  <a:pt x="3846" y="924"/>
                  <a:pt x="3859" y="926"/>
                  <a:pt x="3872" y="927"/>
                </a:cubicBezTo>
              </a:path>
              <a:path w="7908" h="1678" extrusionOk="0">
                <a:moveTo>
                  <a:pt x="4134" y="345"/>
                </a:moveTo>
                <a:cubicBezTo>
                  <a:pt x="4144" y="303"/>
                  <a:pt x="4150" y="258"/>
                  <a:pt x="4162" y="217"/>
                </a:cubicBezTo>
                <a:cubicBezTo>
                  <a:pt x="4165" y="210"/>
                  <a:pt x="4166" y="208"/>
                  <a:pt x="4167" y="203"/>
                </a:cubicBezTo>
                <a:cubicBezTo>
                  <a:pt x="4169" y="208"/>
                  <a:pt x="4175" y="226"/>
                  <a:pt x="4177" y="233"/>
                </a:cubicBezTo>
                <a:cubicBezTo>
                  <a:pt x="4191" y="290"/>
                  <a:pt x="4200" y="349"/>
                  <a:pt x="4204" y="407"/>
                </a:cubicBezTo>
                <a:cubicBezTo>
                  <a:pt x="4211" y="503"/>
                  <a:pt x="4214" y="600"/>
                  <a:pt x="4212" y="696"/>
                </a:cubicBezTo>
                <a:cubicBezTo>
                  <a:pt x="4211" y="758"/>
                  <a:pt x="4212" y="834"/>
                  <a:pt x="4183" y="891"/>
                </a:cubicBezTo>
                <a:cubicBezTo>
                  <a:pt x="4181" y="893"/>
                  <a:pt x="4179" y="896"/>
                  <a:pt x="4177" y="898"/>
                </a:cubicBezTo>
              </a:path>
              <a:path w="7908" h="1678" extrusionOk="0">
                <a:moveTo>
                  <a:pt x="4423" y="508"/>
                </a:moveTo>
                <a:cubicBezTo>
                  <a:pt x="4432" y="477"/>
                  <a:pt x="4443" y="445"/>
                  <a:pt x="4448" y="413"/>
                </a:cubicBezTo>
                <a:cubicBezTo>
                  <a:pt x="4449" y="405"/>
                  <a:pt x="4449" y="399"/>
                  <a:pt x="4449" y="393"/>
                </a:cubicBezTo>
                <a:cubicBezTo>
                  <a:pt x="4443" y="400"/>
                  <a:pt x="4433" y="410"/>
                  <a:pt x="4427" y="417"/>
                </a:cubicBezTo>
                <a:cubicBezTo>
                  <a:pt x="4397" y="455"/>
                  <a:pt x="4368" y="500"/>
                  <a:pt x="4358" y="549"/>
                </a:cubicBezTo>
                <a:cubicBezTo>
                  <a:pt x="4351" y="584"/>
                  <a:pt x="4353" y="624"/>
                  <a:pt x="4362" y="658"/>
                </a:cubicBezTo>
                <a:cubicBezTo>
                  <a:pt x="4369" y="684"/>
                  <a:pt x="4380" y="707"/>
                  <a:pt x="4401" y="724"/>
                </a:cubicBezTo>
                <a:cubicBezTo>
                  <a:pt x="4426" y="744"/>
                  <a:pt x="4458" y="744"/>
                  <a:pt x="4488" y="742"/>
                </a:cubicBezTo>
                <a:cubicBezTo>
                  <a:pt x="4520" y="738"/>
                  <a:pt x="4532" y="736"/>
                  <a:pt x="4553" y="730"/>
                </a:cubicBezTo>
              </a:path>
              <a:path w="7908" h="1678" extrusionOk="0">
                <a:moveTo>
                  <a:pt x="4952" y="303"/>
                </a:moveTo>
                <a:cubicBezTo>
                  <a:pt x="4968" y="282"/>
                  <a:pt x="4978" y="261"/>
                  <a:pt x="4991" y="239"/>
                </a:cubicBezTo>
                <a:cubicBezTo>
                  <a:pt x="4994" y="234"/>
                  <a:pt x="4994" y="232"/>
                  <a:pt x="4998" y="231"/>
                </a:cubicBezTo>
                <a:cubicBezTo>
                  <a:pt x="5000" y="245"/>
                  <a:pt x="5001" y="257"/>
                  <a:pt x="5001" y="271"/>
                </a:cubicBezTo>
                <a:cubicBezTo>
                  <a:pt x="5001" y="328"/>
                  <a:pt x="4995" y="383"/>
                  <a:pt x="4989" y="440"/>
                </a:cubicBezTo>
                <a:cubicBezTo>
                  <a:pt x="4979" y="537"/>
                  <a:pt x="4972" y="635"/>
                  <a:pt x="4964" y="732"/>
                </a:cubicBezTo>
                <a:cubicBezTo>
                  <a:pt x="4960" y="778"/>
                  <a:pt x="4960" y="824"/>
                  <a:pt x="4956" y="869"/>
                </a:cubicBezTo>
                <a:cubicBezTo>
                  <a:pt x="4956" y="872"/>
                  <a:pt x="4955" y="875"/>
                  <a:pt x="4955" y="878"/>
                </a:cubicBezTo>
              </a:path>
              <a:path w="7908" h="1678" extrusionOk="0">
                <a:moveTo>
                  <a:pt x="4806" y="184"/>
                </a:moveTo>
                <a:cubicBezTo>
                  <a:pt x="4795" y="164"/>
                  <a:pt x="4786" y="146"/>
                  <a:pt x="4784" y="123"/>
                </a:cubicBezTo>
                <a:cubicBezTo>
                  <a:pt x="4783" y="117"/>
                  <a:pt x="4783" y="110"/>
                  <a:pt x="4787" y="105"/>
                </a:cubicBezTo>
                <a:cubicBezTo>
                  <a:pt x="4792" y="99"/>
                  <a:pt x="4821" y="95"/>
                  <a:pt x="4827" y="94"/>
                </a:cubicBezTo>
                <a:cubicBezTo>
                  <a:pt x="4871" y="88"/>
                  <a:pt x="4915" y="86"/>
                  <a:pt x="4959" y="84"/>
                </a:cubicBezTo>
                <a:cubicBezTo>
                  <a:pt x="5011" y="82"/>
                  <a:pt x="5062" y="79"/>
                  <a:pt x="5114" y="76"/>
                </a:cubicBezTo>
                <a:cubicBezTo>
                  <a:pt x="5133" y="75"/>
                  <a:pt x="5178" y="65"/>
                  <a:pt x="5196" y="76"/>
                </a:cubicBezTo>
                <a:cubicBezTo>
                  <a:pt x="5207" y="82"/>
                  <a:pt x="5205" y="81"/>
                  <a:pt x="5202" y="94"/>
                </a:cubicBezTo>
              </a:path>
              <a:path w="7908" h="1678" extrusionOk="0">
                <a:moveTo>
                  <a:pt x="5299" y="387"/>
                </a:moveTo>
                <a:cubicBezTo>
                  <a:pt x="5307" y="381"/>
                  <a:pt x="5310" y="377"/>
                  <a:pt x="5317" y="371"/>
                </a:cubicBezTo>
                <a:cubicBezTo>
                  <a:pt x="5317" y="371"/>
                  <a:pt x="5318" y="371"/>
                  <a:pt x="5318" y="371"/>
                </a:cubicBezTo>
                <a:cubicBezTo>
                  <a:pt x="5322" y="388"/>
                  <a:pt x="5324" y="403"/>
                  <a:pt x="5325" y="421"/>
                </a:cubicBezTo>
                <a:cubicBezTo>
                  <a:pt x="5329" y="483"/>
                  <a:pt x="5325" y="546"/>
                  <a:pt x="5332" y="608"/>
                </a:cubicBezTo>
                <a:cubicBezTo>
                  <a:pt x="5337" y="651"/>
                  <a:pt x="5347" y="700"/>
                  <a:pt x="5370" y="738"/>
                </a:cubicBezTo>
                <a:cubicBezTo>
                  <a:pt x="5386" y="763"/>
                  <a:pt x="5410" y="785"/>
                  <a:pt x="5442" y="780"/>
                </a:cubicBezTo>
                <a:cubicBezTo>
                  <a:pt x="5484" y="773"/>
                  <a:pt x="5517" y="731"/>
                  <a:pt x="5539" y="698"/>
                </a:cubicBezTo>
                <a:cubicBezTo>
                  <a:pt x="5582" y="633"/>
                  <a:pt x="5606" y="556"/>
                  <a:pt x="5623" y="481"/>
                </a:cubicBezTo>
                <a:cubicBezTo>
                  <a:pt x="5626" y="469"/>
                  <a:pt x="5626" y="457"/>
                  <a:pt x="5627" y="445"/>
                </a:cubicBezTo>
                <a:cubicBezTo>
                  <a:pt x="5626" y="482"/>
                  <a:pt x="5620" y="519"/>
                  <a:pt x="5616" y="556"/>
                </a:cubicBezTo>
                <a:cubicBezTo>
                  <a:pt x="5610" y="614"/>
                  <a:pt x="5609" y="666"/>
                  <a:pt x="5613" y="724"/>
                </a:cubicBezTo>
                <a:cubicBezTo>
                  <a:pt x="5616" y="764"/>
                  <a:pt x="5620" y="802"/>
                  <a:pt x="5633" y="840"/>
                </a:cubicBezTo>
                <a:cubicBezTo>
                  <a:pt x="5639" y="858"/>
                  <a:pt x="5644" y="853"/>
                  <a:pt x="5656" y="862"/>
                </a:cubicBezTo>
              </a:path>
              <a:path w="7908" h="1678" extrusionOk="0">
                <a:moveTo>
                  <a:pt x="5821" y="331"/>
                </a:moveTo>
                <a:cubicBezTo>
                  <a:pt x="5823" y="314"/>
                  <a:pt x="5824" y="320"/>
                  <a:pt x="5831" y="307"/>
                </a:cubicBezTo>
                <a:cubicBezTo>
                  <a:pt x="5853" y="318"/>
                  <a:pt x="5869" y="327"/>
                  <a:pt x="5886" y="347"/>
                </a:cubicBezTo>
                <a:cubicBezTo>
                  <a:pt x="5960" y="432"/>
                  <a:pt x="5992" y="569"/>
                  <a:pt x="5962" y="678"/>
                </a:cubicBezTo>
                <a:cubicBezTo>
                  <a:pt x="5946" y="735"/>
                  <a:pt x="5913" y="786"/>
                  <a:pt x="5875" y="830"/>
                </a:cubicBezTo>
                <a:cubicBezTo>
                  <a:pt x="5817" y="897"/>
                  <a:pt x="5742" y="937"/>
                  <a:pt x="5663" y="973"/>
                </a:cubicBezTo>
              </a:path>
              <a:path w="7908" h="1678" extrusionOk="0">
                <a:moveTo>
                  <a:pt x="5325" y="279"/>
                </a:moveTo>
                <a:cubicBezTo>
                  <a:pt x="5314" y="266"/>
                  <a:pt x="5303" y="249"/>
                  <a:pt x="5290" y="237"/>
                </a:cubicBezTo>
                <a:cubicBezTo>
                  <a:pt x="5284" y="231"/>
                  <a:pt x="5267" y="219"/>
                  <a:pt x="5257" y="221"/>
                </a:cubicBezTo>
                <a:cubicBezTo>
                  <a:pt x="5235" y="226"/>
                  <a:pt x="5220" y="250"/>
                  <a:pt x="5208" y="267"/>
                </a:cubicBezTo>
                <a:cubicBezTo>
                  <a:pt x="5176" y="311"/>
                  <a:pt x="5152" y="360"/>
                  <a:pt x="5128" y="409"/>
                </a:cubicBezTo>
                <a:cubicBezTo>
                  <a:pt x="5072" y="526"/>
                  <a:pt x="5040" y="663"/>
                  <a:pt x="5095" y="786"/>
                </a:cubicBezTo>
                <a:cubicBezTo>
                  <a:pt x="5118" y="836"/>
                  <a:pt x="5154" y="879"/>
                  <a:pt x="5200" y="910"/>
                </a:cubicBezTo>
                <a:cubicBezTo>
                  <a:pt x="5229" y="927"/>
                  <a:pt x="5238" y="932"/>
                  <a:pt x="5260" y="938"/>
                </a:cubicBezTo>
              </a:path>
              <a:path w="7908" h="1678" extrusionOk="0">
                <a:moveTo>
                  <a:pt x="6141" y="513"/>
                </a:moveTo>
                <a:cubicBezTo>
                  <a:pt x="6144" y="521"/>
                  <a:pt x="6143" y="523"/>
                  <a:pt x="6151" y="526"/>
                </a:cubicBezTo>
                <a:cubicBezTo>
                  <a:pt x="6167" y="533"/>
                  <a:pt x="6196" y="529"/>
                  <a:pt x="6213" y="531"/>
                </a:cubicBezTo>
                <a:cubicBezTo>
                  <a:pt x="6263" y="536"/>
                  <a:pt x="6313" y="542"/>
                  <a:pt x="6363" y="544"/>
                </a:cubicBezTo>
                <a:cubicBezTo>
                  <a:pt x="6403" y="546"/>
                  <a:pt x="6447" y="550"/>
                  <a:pt x="6486" y="540"/>
                </a:cubicBezTo>
                <a:cubicBezTo>
                  <a:pt x="6501" y="535"/>
                  <a:pt x="6505" y="534"/>
                  <a:pt x="6512" y="526"/>
                </a:cubicBezTo>
              </a:path>
              <a:path w="7908" h="1678" extrusionOk="0">
                <a:moveTo>
                  <a:pt x="6376" y="387"/>
                </a:moveTo>
                <a:cubicBezTo>
                  <a:pt x="6372" y="387"/>
                  <a:pt x="6368" y="379"/>
                  <a:pt x="6366" y="383"/>
                </a:cubicBezTo>
                <a:cubicBezTo>
                  <a:pt x="6361" y="393"/>
                  <a:pt x="6374" y="404"/>
                  <a:pt x="6375" y="415"/>
                </a:cubicBezTo>
                <a:cubicBezTo>
                  <a:pt x="6381" y="474"/>
                  <a:pt x="6374" y="535"/>
                  <a:pt x="6366" y="594"/>
                </a:cubicBezTo>
                <a:cubicBezTo>
                  <a:pt x="6357" y="661"/>
                  <a:pt x="6345" y="729"/>
                  <a:pt x="6341" y="796"/>
                </a:cubicBezTo>
                <a:cubicBezTo>
                  <a:pt x="6338" y="845"/>
                  <a:pt x="6337" y="889"/>
                  <a:pt x="6346" y="937"/>
                </a:cubicBezTo>
              </a:path>
              <a:path w="7908" h="1678" extrusionOk="0">
                <a:moveTo>
                  <a:pt x="6901" y="163"/>
                </a:moveTo>
                <a:cubicBezTo>
                  <a:pt x="6911" y="152"/>
                  <a:pt x="6925" y="129"/>
                  <a:pt x="6937" y="120"/>
                </a:cubicBezTo>
                <a:cubicBezTo>
                  <a:pt x="6939" y="120"/>
                  <a:pt x="6942" y="120"/>
                  <a:pt x="6944" y="120"/>
                </a:cubicBezTo>
                <a:cubicBezTo>
                  <a:pt x="6957" y="136"/>
                  <a:pt x="6968" y="148"/>
                  <a:pt x="6973" y="169"/>
                </a:cubicBezTo>
                <a:cubicBezTo>
                  <a:pt x="7001" y="287"/>
                  <a:pt x="6970" y="428"/>
                  <a:pt x="6948" y="545"/>
                </a:cubicBezTo>
                <a:cubicBezTo>
                  <a:pt x="6940" y="589"/>
                  <a:pt x="6929" y="628"/>
                  <a:pt x="6906" y="666"/>
                </a:cubicBezTo>
              </a:path>
              <a:path w="7908" h="1678" extrusionOk="0">
                <a:moveTo>
                  <a:pt x="6739" y="110"/>
                </a:moveTo>
                <a:cubicBezTo>
                  <a:pt x="6738" y="86"/>
                  <a:pt x="6738" y="59"/>
                  <a:pt x="6751" y="38"/>
                </a:cubicBezTo>
                <a:cubicBezTo>
                  <a:pt x="6762" y="20"/>
                  <a:pt x="6783" y="11"/>
                  <a:pt x="6803" y="6"/>
                </a:cubicBezTo>
                <a:cubicBezTo>
                  <a:pt x="6837" y="-3"/>
                  <a:pt x="6876" y="-1"/>
                  <a:pt x="6911" y="0"/>
                </a:cubicBezTo>
                <a:cubicBezTo>
                  <a:pt x="6943" y="1"/>
                  <a:pt x="6979" y="4"/>
                  <a:pt x="7010" y="14"/>
                </a:cubicBezTo>
                <a:cubicBezTo>
                  <a:pt x="7026" y="19"/>
                  <a:pt x="7030" y="25"/>
                  <a:pt x="7038" y="38"/>
                </a:cubicBezTo>
              </a:path>
              <a:path w="7908" h="1678" extrusionOk="0">
                <a:moveTo>
                  <a:pt x="7320" y="441"/>
                </a:moveTo>
                <a:cubicBezTo>
                  <a:pt x="7323" y="430"/>
                  <a:pt x="7324" y="419"/>
                  <a:pt x="7329" y="409"/>
                </a:cubicBezTo>
                <a:cubicBezTo>
                  <a:pt x="7346" y="379"/>
                  <a:pt x="7339" y="395"/>
                  <a:pt x="7344" y="387"/>
                </a:cubicBezTo>
                <a:cubicBezTo>
                  <a:pt x="7349" y="398"/>
                  <a:pt x="7356" y="411"/>
                  <a:pt x="7361" y="423"/>
                </a:cubicBezTo>
                <a:cubicBezTo>
                  <a:pt x="7377" y="464"/>
                  <a:pt x="7384" y="509"/>
                  <a:pt x="7392" y="552"/>
                </a:cubicBezTo>
                <a:cubicBezTo>
                  <a:pt x="7400" y="597"/>
                  <a:pt x="7407" y="641"/>
                  <a:pt x="7416" y="686"/>
                </a:cubicBezTo>
                <a:cubicBezTo>
                  <a:pt x="7420" y="708"/>
                  <a:pt x="7424" y="729"/>
                  <a:pt x="7430" y="750"/>
                </a:cubicBezTo>
                <a:cubicBezTo>
                  <a:pt x="7430" y="754"/>
                  <a:pt x="7430" y="756"/>
                  <a:pt x="7432" y="758"/>
                </a:cubicBezTo>
                <a:cubicBezTo>
                  <a:pt x="7438" y="742"/>
                  <a:pt x="7444" y="726"/>
                  <a:pt x="7451" y="710"/>
                </a:cubicBezTo>
                <a:cubicBezTo>
                  <a:pt x="7470" y="664"/>
                  <a:pt x="7491" y="620"/>
                  <a:pt x="7510" y="574"/>
                </a:cubicBezTo>
                <a:cubicBezTo>
                  <a:pt x="7531" y="524"/>
                  <a:pt x="7552" y="475"/>
                  <a:pt x="7573" y="425"/>
                </a:cubicBezTo>
                <a:cubicBezTo>
                  <a:pt x="7581" y="406"/>
                  <a:pt x="7588" y="385"/>
                  <a:pt x="7598" y="367"/>
                </a:cubicBezTo>
                <a:cubicBezTo>
                  <a:pt x="7599" y="365"/>
                  <a:pt x="7599" y="364"/>
                  <a:pt x="7601" y="365"/>
                </a:cubicBezTo>
                <a:cubicBezTo>
                  <a:pt x="7601" y="376"/>
                  <a:pt x="7600" y="386"/>
                  <a:pt x="7599" y="397"/>
                </a:cubicBezTo>
              </a:path>
              <a:path w="7908" h="1678" extrusionOk="0">
                <a:moveTo>
                  <a:pt x="7679" y="241"/>
                </a:moveTo>
                <a:cubicBezTo>
                  <a:pt x="7687" y="220"/>
                  <a:pt x="7694" y="193"/>
                  <a:pt x="7706" y="174"/>
                </a:cubicBezTo>
                <a:cubicBezTo>
                  <a:pt x="7713" y="162"/>
                  <a:pt x="7724" y="152"/>
                  <a:pt x="7738" y="151"/>
                </a:cubicBezTo>
                <a:cubicBezTo>
                  <a:pt x="7764" y="150"/>
                  <a:pt x="7786" y="166"/>
                  <a:pt x="7806" y="181"/>
                </a:cubicBezTo>
                <a:cubicBezTo>
                  <a:pt x="7859" y="222"/>
                  <a:pt x="7887" y="283"/>
                  <a:pt x="7900" y="347"/>
                </a:cubicBezTo>
                <a:cubicBezTo>
                  <a:pt x="7928" y="489"/>
                  <a:pt x="7881" y="644"/>
                  <a:pt x="7767" y="736"/>
                </a:cubicBezTo>
                <a:cubicBezTo>
                  <a:pt x="7714" y="779"/>
                  <a:pt x="7647" y="804"/>
                  <a:pt x="7582" y="824"/>
                </a:cubicBezTo>
                <a:cubicBezTo>
                  <a:pt x="7538" y="835"/>
                  <a:pt x="7525" y="839"/>
                  <a:pt x="7496" y="844"/>
                </a:cubicBezTo>
              </a:path>
              <a:path w="7908" h="1678" extrusionOk="0">
                <a:moveTo>
                  <a:pt x="7349" y="305"/>
                </a:moveTo>
                <a:cubicBezTo>
                  <a:pt x="7353" y="272"/>
                  <a:pt x="7349" y="240"/>
                  <a:pt x="7334" y="210"/>
                </a:cubicBezTo>
                <a:cubicBezTo>
                  <a:pt x="7330" y="201"/>
                  <a:pt x="7321" y="177"/>
                  <a:pt x="7310" y="173"/>
                </a:cubicBezTo>
                <a:cubicBezTo>
                  <a:pt x="7303" y="170"/>
                  <a:pt x="7294" y="174"/>
                  <a:pt x="7286" y="178"/>
                </a:cubicBezTo>
                <a:cubicBezTo>
                  <a:pt x="7260" y="192"/>
                  <a:pt x="7243" y="235"/>
                  <a:pt x="7232" y="259"/>
                </a:cubicBezTo>
                <a:cubicBezTo>
                  <a:pt x="7206" y="317"/>
                  <a:pt x="7189" y="379"/>
                  <a:pt x="7177" y="441"/>
                </a:cubicBezTo>
                <a:cubicBezTo>
                  <a:pt x="7162" y="518"/>
                  <a:pt x="7159" y="597"/>
                  <a:pt x="7182" y="672"/>
                </a:cubicBezTo>
                <a:cubicBezTo>
                  <a:pt x="7201" y="734"/>
                  <a:pt x="7243" y="771"/>
                  <a:pt x="7292" y="810"/>
                </a:cubicBezTo>
              </a:path>
            </a:pathLst>
          </a:custGeom>
          <a:noFill/>
          <a:ln w="19050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 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808163" y="4492625"/>
            <a:ext cx="17462" cy="115888"/>
          </a:xfrm>
          <a:custGeom>
            <a:avLst/>
            <a:gdLst>
              <a:gd name="T0" fmla="+- 0 5070 5023"/>
              <a:gd name="T1" fmla="*/ T0 w 48"/>
              <a:gd name="T2" fmla="+- 0 12503 12480"/>
              <a:gd name="T3" fmla="*/ 12503 h 322"/>
              <a:gd name="T4" fmla="+- 0 5067 5023"/>
              <a:gd name="T5" fmla="*/ T4 w 48"/>
              <a:gd name="T6" fmla="+- 0 12501 12480"/>
              <a:gd name="T7" fmla="*/ 12501 h 322"/>
              <a:gd name="T8" fmla="+- 0 5068 5023"/>
              <a:gd name="T9" fmla="*/ T8 w 48"/>
              <a:gd name="T10" fmla="+- 0 12504 12480"/>
              <a:gd name="T11" fmla="*/ 12504 h 322"/>
              <a:gd name="T12" fmla="+- 0 5067 5023"/>
              <a:gd name="T13" fmla="*/ T12 w 48"/>
              <a:gd name="T14" fmla="+- 0 12503 12480"/>
              <a:gd name="T15" fmla="*/ 12503 h 322"/>
              <a:gd name="T16" fmla="+- 0 5064 5023"/>
              <a:gd name="T17" fmla="*/ T16 w 48"/>
              <a:gd name="T18" fmla="+- 0 12500 12480"/>
              <a:gd name="T19" fmla="*/ 12500 h 322"/>
              <a:gd name="T20" fmla="+- 0 5065 5023"/>
              <a:gd name="T21" fmla="*/ T20 w 48"/>
              <a:gd name="T22" fmla="+- 0 12500 12480"/>
              <a:gd name="T23" fmla="*/ 12500 h 322"/>
              <a:gd name="T24" fmla="+- 0 5063 5023"/>
              <a:gd name="T25" fmla="*/ T24 w 48"/>
              <a:gd name="T26" fmla="+- 0 12494 12480"/>
              <a:gd name="T27" fmla="*/ 12494 h 322"/>
              <a:gd name="T28" fmla="+- 0 5062 5023"/>
              <a:gd name="T29" fmla="*/ T28 w 48"/>
              <a:gd name="T30" fmla="+- 0 12492 12480"/>
              <a:gd name="T31" fmla="*/ 12492 h 322"/>
              <a:gd name="T32" fmla="+- 0 5061 5023"/>
              <a:gd name="T33" fmla="*/ T32 w 48"/>
              <a:gd name="T34" fmla="+- 0 12485 12480"/>
              <a:gd name="T35" fmla="*/ 12485 h 322"/>
              <a:gd name="T36" fmla="+- 0 5060 5023"/>
              <a:gd name="T37" fmla="*/ T36 w 48"/>
              <a:gd name="T38" fmla="+- 0 12483 12480"/>
              <a:gd name="T39" fmla="*/ 12483 h 322"/>
              <a:gd name="T40" fmla="+- 0 5059 5023"/>
              <a:gd name="T41" fmla="*/ T40 w 48"/>
              <a:gd name="T42" fmla="+- 0 12481 12480"/>
              <a:gd name="T43" fmla="*/ 12481 h 322"/>
              <a:gd name="T44" fmla="+- 0 5057 5023"/>
              <a:gd name="T45" fmla="*/ T44 w 48"/>
              <a:gd name="T46" fmla="+- 0 12481 12480"/>
              <a:gd name="T47" fmla="*/ 12481 h 322"/>
              <a:gd name="T48" fmla="+- 0 5055 5023"/>
              <a:gd name="T49" fmla="*/ T48 w 48"/>
              <a:gd name="T50" fmla="+- 0 12480 12480"/>
              <a:gd name="T51" fmla="*/ 12480 h 322"/>
              <a:gd name="T52" fmla="+- 0 5054 5023"/>
              <a:gd name="T53" fmla="*/ T52 w 48"/>
              <a:gd name="T54" fmla="+- 0 12480 12480"/>
              <a:gd name="T55" fmla="*/ 12480 h 322"/>
              <a:gd name="T56" fmla="+- 0 5054 5023"/>
              <a:gd name="T57" fmla="*/ T56 w 48"/>
              <a:gd name="T58" fmla="+- 0 12480 12480"/>
              <a:gd name="T59" fmla="*/ 12480 h 322"/>
              <a:gd name="T60" fmla="+- 0 5053 5023"/>
              <a:gd name="T61" fmla="*/ T60 w 48"/>
              <a:gd name="T62" fmla="+- 0 12480 12480"/>
              <a:gd name="T63" fmla="*/ 12480 h 322"/>
              <a:gd name="T64" fmla="+- 0 5050 5023"/>
              <a:gd name="T65" fmla="*/ T64 w 48"/>
              <a:gd name="T66" fmla="+- 0 12491 12480"/>
              <a:gd name="T67" fmla="*/ 12491 h 322"/>
              <a:gd name="T68" fmla="+- 0 5050 5023"/>
              <a:gd name="T69" fmla="*/ T68 w 48"/>
              <a:gd name="T70" fmla="+- 0 12504 12480"/>
              <a:gd name="T71" fmla="*/ 12504 h 322"/>
              <a:gd name="T72" fmla="+- 0 5048 5023"/>
              <a:gd name="T73" fmla="*/ T72 w 48"/>
              <a:gd name="T74" fmla="+- 0 12515 12480"/>
              <a:gd name="T75" fmla="*/ 12515 h 322"/>
              <a:gd name="T76" fmla="+- 0 5041 5023"/>
              <a:gd name="T77" fmla="*/ T76 w 48"/>
              <a:gd name="T78" fmla="+- 0 12547 12480"/>
              <a:gd name="T79" fmla="*/ 12547 h 322"/>
              <a:gd name="T80" fmla="+- 0 5038 5023"/>
              <a:gd name="T81" fmla="*/ T80 w 48"/>
              <a:gd name="T82" fmla="+- 0 12578 12480"/>
              <a:gd name="T83" fmla="*/ 12578 h 322"/>
              <a:gd name="T84" fmla="+- 0 5035 5023"/>
              <a:gd name="T85" fmla="*/ T84 w 48"/>
              <a:gd name="T86" fmla="+- 0 12611 12480"/>
              <a:gd name="T87" fmla="*/ 12611 h 322"/>
              <a:gd name="T88" fmla="+- 0 5032 5023"/>
              <a:gd name="T89" fmla="*/ T88 w 48"/>
              <a:gd name="T90" fmla="+- 0 12642 12480"/>
              <a:gd name="T91" fmla="*/ 12642 h 322"/>
              <a:gd name="T92" fmla="+- 0 5030 5023"/>
              <a:gd name="T93" fmla="*/ T92 w 48"/>
              <a:gd name="T94" fmla="+- 0 12672 12480"/>
              <a:gd name="T95" fmla="*/ 12672 h 322"/>
              <a:gd name="T96" fmla="+- 0 5026 5023"/>
              <a:gd name="T97" fmla="*/ T96 w 48"/>
              <a:gd name="T98" fmla="+- 0 12703 12480"/>
              <a:gd name="T99" fmla="*/ 12703 h 322"/>
              <a:gd name="T100" fmla="+- 0 5023 5023"/>
              <a:gd name="T101" fmla="*/ T100 w 48"/>
              <a:gd name="T102" fmla="+- 0 12725 12480"/>
              <a:gd name="T103" fmla="*/ 12725 h 322"/>
              <a:gd name="T104" fmla="+- 0 5021 5023"/>
              <a:gd name="T105" fmla="*/ T104 w 48"/>
              <a:gd name="T106" fmla="+- 0 12748 12480"/>
              <a:gd name="T107" fmla="*/ 12748 h 322"/>
              <a:gd name="T108" fmla="+- 0 5023 5023"/>
              <a:gd name="T109" fmla="*/ T108 w 48"/>
              <a:gd name="T110" fmla="+- 0 12771 12480"/>
              <a:gd name="T111" fmla="*/ 12771 h 322"/>
              <a:gd name="T112" fmla="+- 0 5024 5023"/>
              <a:gd name="T113" fmla="*/ T112 w 48"/>
              <a:gd name="T114" fmla="+- 0 12778 12480"/>
              <a:gd name="T115" fmla="*/ 12778 h 322"/>
              <a:gd name="T116" fmla="+- 0 5023 5023"/>
              <a:gd name="T117" fmla="*/ T116 w 48"/>
              <a:gd name="T118" fmla="+- 0 12790 12480"/>
              <a:gd name="T119" fmla="*/ 12790 h 322"/>
              <a:gd name="T120" fmla="+- 0 5028 5023"/>
              <a:gd name="T121" fmla="*/ T120 w 48"/>
              <a:gd name="T122" fmla="+- 0 12796 12480"/>
              <a:gd name="T123" fmla="*/ 12796 h 322"/>
              <a:gd name="T124" fmla="+- 0 5029 5023"/>
              <a:gd name="T125" fmla="*/ T124 w 48"/>
              <a:gd name="T126" fmla="+- 0 12797 12480"/>
              <a:gd name="T127" fmla="*/ 12797 h 322"/>
              <a:gd name="T128" fmla="+- 0 5031 5023"/>
              <a:gd name="T129" fmla="*/ T128 w 48"/>
              <a:gd name="T130" fmla="+- 0 12798 12480"/>
              <a:gd name="T131" fmla="*/ 12798 h 322"/>
              <a:gd name="T132" fmla="+- 0 5033 5023"/>
              <a:gd name="T133" fmla="*/ T132 w 48"/>
              <a:gd name="T134" fmla="+- 0 12799 12480"/>
              <a:gd name="T135" fmla="*/ 12799 h 322"/>
              <a:gd name="T136" fmla="+- 0 5034 5023"/>
              <a:gd name="T137" fmla="*/ T136 w 48"/>
              <a:gd name="T138" fmla="+- 0 12800 12480"/>
              <a:gd name="T139" fmla="*/ 12800 h 322"/>
              <a:gd name="T140" fmla="+- 0 5035 5023"/>
              <a:gd name="T141" fmla="*/ T140 w 48"/>
              <a:gd name="T142" fmla="+- 0 12800 12480"/>
              <a:gd name="T143" fmla="*/ 12800 h 322"/>
              <a:gd name="T144" fmla="+- 0 5036 5023"/>
              <a:gd name="T145" fmla="*/ T144 w 48"/>
              <a:gd name="T146" fmla="+- 0 12801 12480"/>
              <a:gd name="T147" fmla="*/ 12801 h 32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</a:cxnLst>
            <a:rect l="0" t="0" r="r" b="b"/>
            <a:pathLst>
              <a:path w="48" h="322" extrusionOk="0">
                <a:moveTo>
                  <a:pt x="47" y="23"/>
                </a:moveTo>
                <a:cubicBezTo>
                  <a:pt x="44" y="21"/>
                  <a:pt x="45" y="24"/>
                  <a:pt x="44" y="23"/>
                </a:cubicBezTo>
                <a:cubicBezTo>
                  <a:pt x="41" y="20"/>
                  <a:pt x="42" y="20"/>
                  <a:pt x="40" y="14"/>
                </a:cubicBezTo>
                <a:cubicBezTo>
                  <a:pt x="39" y="12"/>
                  <a:pt x="38" y="5"/>
                  <a:pt x="37" y="3"/>
                </a:cubicBezTo>
                <a:cubicBezTo>
                  <a:pt x="36" y="1"/>
                  <a:pt x="34" y="1"/>
                  <a:pt x="32" y="0"/>
                </a:cubicBezTo>
                <a:cubicBezTo>
                  <a:pt x="31" y="0"/>
                  <a:pt x="31" y="0"/>
                  <a:pt x="30" y="0"/>
                </a:cubicBezTo>
                <a:cubicBezTo>
                  <a:pt x="27" y="11"/>
                  <a:pt x="27" y="24"/>
                  <a:pt x="25" y="35"/>
                </a:cubicBezTo>
                <a:cubicBezTo>
                  <a:pt x="18" y="67"/>
                  <a:pt x="15" y="98"/>
                  <a:pt x="12" y="131"/>
                </a:cubicBezTo>
                <a:cubicBezTo>
                  <a:pt x="9" y="162"/>
                  <a:pt x="7" y="192"/>
                  <a:pt x="3" y="223"/>
                </a:cubicBezTo>
                <a:cubicBezTo>
                  <a:pt x="0" y="245"/>
                  <a:pt x="-2" y="268"/>
                  <a:pt x="0" y="291"/>
                </a:cubicBezTo>
                <a:cubicBezTo>
                  <a:pt x="1" y="298"/>
                  <a:pt x="0" y="310"/>
                  <a:pt x="5" y="316"/>
                </a:cubicBezTo>
                <a:cubicBezTo>
                  <a:pt x="6" y="317"/>
                  <a:pt x="8" y="318"/>
                  <a:pt x="10" y="319"/>
                </a:cubicBezTo>
                <a:cubicBezTo>
                  <a:pt x="11" y="320"/>
                  <a:pt x="12" y="320"/>
                  <a:pt x="13" y="321"/>
                </a:cubicBezTo>
              </a:path>
            </a:pathLst>
          </a:custGeom>
          <a:noFill/>
          <a:ln w="19050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 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06450" y="577850"/>
            <a:ext cx="981075" cy="452438"/>
          </a:xfrm>
          <a:custGeom>
            <a:avLst/>
            <a:gdLst>
              <a:gd name="T0" fmla="+- 0 2553 2239"/>
              <a:gd name="T1" fmla="*/ T0 w 2726"/>
              <a:gd name="T2" fmla="+- 0 2338 1604"/>
              <a:gd name="T3" fmla="*/ 2338 h 1258"/>
              <a:gd name="T4" fmla="+- 0 2531 2239"/>
              <a:gd name="T5" fmla="*/ T4 w 2726"/>
              <a:gd name="T6" fmla="+- 0 2267 1604"/>
              <a:gd name="T7" fmla="*/ 2267 h 1258"/>
              <a:gd name="T8" fmla="+- 0 2638 2239"/>
              <a:gd name="T9" fmla="*/ T8 w 2726"/>
              <a:gd name="T10" fmla="+- 0 2203 1604"/>
              <a:gd name="T11" fmla="*/ 2203 h 1258"/>
              <a:gd name="T12" fmla="+- 0 2732 2239"/>
              <a:gd name="T13" fmla="*/ T12 w 2726"/>
              <a:gd name="T14" fmla="+- 0 2386 1604"/>
              <a:gd name="T15" fmla="*/ 2386 h 1258"/>
              <a:gd name="T16" fmla="+- 0 2574 2239"/>
              <a:gd name="T17" fmla="*/ T16 w 2726"/>
              <a:gd name="T18" fmla="+- 0 2697 1604"/>
              <a:gd name="T19" fmla="*/ 2697 h 1258"/>
              <a:gd name="T20" fmla="+- 0 2787 2239"/>
              <a:gd name="T21" fmla="*/ T20 w 2726"/>
              <a:gd name="T22" fmla="+- 0 2641 1604"/>
              <a:gd name="T23" fmla="*/ 2641 h 1258"/>
              <a:gd name="T24" fmla="+- 0 2778 2239"/>
              <a:gd name="T25" fmla="*/ T24 w 2726"/>
              <a:gd name="T26" fmla="+- 0 2592 1604"/>
              <a:gd name="T27" fmla="*/ 2592 h 1258"/>
              <a:gd name="T28" fmla="+- 0 2667 2239"/>
              <a:gd name="T29" fmla="*/ T28 w 2726"/>
              <a:gd name="T30" fmla="+- 0 2548 1604"/>
              <a:gd name="T31" fmla="*/ 2548 h 1258"/>
              <a:gd name="T32" fmla="+- 0 2663 2239"/>
              <a:gd name="T33" fmla="*/ T32 w 2726"/>
              <a:gd name="T34" fmla="+- 0 2436 1604"/>
              <a:gd name="T35" fmla="*/ 2436 h 1258"/>
              <a:gd name="T36" fmla="+- 0 2655 2239"/>
              <a:gd name="T37" fmla="*/ T36 w 2726"/>
              <a:gd name="T38" fmla="+- 0 2458 1604"/>
              <a:gd name="T39" fmla="*/ 2458 h 1258"/>
              <a:gd name="T40" fmla="+- 0 2630 2239"/>
              <a:gd name="T41" fmla="*/ T40 w 2726"/>
              <a:gd name="T42" fmla="+- 0 2723 1604"/>
              <a:gd name="T43" fmla="*/ 2723 h 1258"/>
              <a:gd name="T44" fmla="+- 0 2740 2239"/>
              <a:gd name="T45" fmla="*/ T44 w 2726"/>
              <a:gd name="T46" fmla="+- 0 2280 1604"/>
              <a:gd name="T47" fmla="*/ 2280 h 1258"/>
              <a:gd name="T48" fmla="+- 0 2691 2239"/>
              <a:gd name="T49" fmla="*/ T48 w 2726"/>
              <a:gd name="T50" fmla="+- 0 2144 1604"/>
              <a:gd name="T51" fmla="*/ 2144 h 1258"/>
              <a:gd name="T52" fmla="+- 0 2977 2239"/>
              <a:gd name="T53" fmla="*/ T52 w 2726"/>
              <a:gd name="T54" fmla="+- 0 2260 1604"/>
              <a:gd name="T55" fmla="*/ 2260 h 1258"/>
              <a:gd name="T56" fmla="+- 0 2954 2239"/>
              <a:gd name="T57" fmla="*/ T56 w 2726"/>
              <a:gd name="T58" fmla="+- 0 2300 1604"/>
              <a:gd name="T59" fmla="*/ 2300 h 1258"/>
              <a:gd name="T60" fmla="+- 0 2901 2239"/>
              <a:gd name="T61" fmla="*/ T60 w 2726"/>
              <a:gd name="T62" fmla="+- 0 2546 1604"/>
              <a:gd name="T63" fmla="*/ 2546 h 1258"/>
              <a:gd name="T64" fmla="+- 0 2956 2239"/>
              <a:gd name="T65" fmla="*/ T64 w 2726"/>
              <a:gd name="T66" fmla="+- 0 2639 1604"/>
              <a:gd name="T67" fmla="*/ 2639 h 1258"/>
              <a:gd name="T68" fmla="+- 0 2986 2239"/>
              <a:gd name="T69" fmla="*/ T68 w 2726"/>
              <a:gd name="T70" fmla="+- 0 2031 1604"/>
              <a:gd name="T71" fmla="*/ 2031 h 1258"/>
              <a:gd name="T72" fmla="+- 0 2984 2239"/>
              <a:gd name="T73" fmla="*/ T72 w 2726"/>
              <a:gd name="T74" fmla="+- 0 2011 1604"/>
              <a:gd name="T75" fmla="*/ 2011 h 1258"/>
              <a:gd name="T76" fmla="+- 0 3163 2239"/>
              <a:gd name="T77" fmla="*/ T76 w 2726"/>
              <a:gd name="T78" fmla="+- 0 1792 1604"/>
              <a:gd name="T79" fmla="*/ 1792 h 1258"/>
              <a:gd name="T80" fmla="+- 0 3390 2239"/>
              <a:gd name="T81" fmla="*/ T80 w 2726"/>
              <a:gd name="T82" fmla="+- 0 2081 1604"/>
              <a:gd name="T83" fmla="*/ 2081 h 1258"/>
              <a:gd name="T84" fmla="+- 0 3174 2239"/>
              <a:gd name="T85" fmla="*/ T84 w 2726"/>
              <a:gd name="T86" fmla="+- 0 2657 1604"/>
              <a:gd name="T87" fmla="*/ 2657 h 1258"/>
              <a:gd name="T88" fmla="+- 0 2374 2239"/>
              <a:gd name="T89" fmla="*/ T88 w 2726"/>
              <a:gd name="T90" fmla="+- 0 2149 1604"/>
              <a:gd name="T91" fmla="*/ 2149 h 1258"/>
              <a:gd name="T92" fmla="+- 0 2239 2239"/>
              <a:gd name="T93" fmla="*/ T92 w 2726"/>
              <a:gd name="T94" fmla="+- 0 2546 1604"/>
              <a:gd name="T95" fmla="*/ 2546 h 1258"/>
              <a:gd name="T96" fmla="+- 0 2367 2239"/>
              <a:gd name="T97" fmla="*/ T96 w 2726"/>
              <a:gd name="T98" fmla="+- 0 2861 1604"/>
              <a:gd name="T99" fmla="*/ 2861 h 1258"/>
              <a:gd name="T100" fmla="+- 0 4555 2239"/>
              <a:gd name="T101" fmla="*/ T100 w 2726"/>
              <a:gd name="T102" fmla="+- 0 1704 1604"/>
              <a:gd name="T103" fmla="*/ 1704 h 1258"/>
              <a:gd name="T104" fmla="+- 0 4548 2239"/>
              <a:gd name="T105" fmla="*/ T104 w 2726"/>
              <a:gd name="T106" fmla="+- 0 1708 1604"/>
              <a:gd name="T107" fmla="*/ 1708 h 1258"/>
              <a:gd name="T108" fmla="+- 0 4520 2239"/>
              <a:gd name="T109" fmla="*/ T108 w 2726"/>
              <a:gd name="T110" fmla="+- 0 2061 1604"/>
              <a:gd name="T111" fmla="*/ 2061 h 1258"/>
              <a:gd name="T112" fmla="+- 0 4500 2239"/>
              <a:gd name="T113" fmla="*/ T112 w 2726"/>
              <a:gd name="T114" fmla="+- 0 2286 1604"/>
              <a:gd name="T115" fmla="*/ 2286 h 1258"/>
              <a:gd name="T116" fmla="+- 0 4104 2239"/>
              <a:gd name="T117" fmla="*/ T116 w 2726"/>
              <a:gd name="T118" fmla="+- 0 1796 1604"/>
              <a:gd name="T119" fmla="*/ 1796 h 1258"/>
              <a:gd name="T120" fmla="+- 0 4091 2239"/>
              <a:gd name="T121" fmla="*/ T120 w 2726"/>
              <a:gd name="T122" fmla="+- 0 1760 1604"/>
              <a:gd name="T123" fmla="*/ 1760 h 1258"/>
              <a:gd name="T124" fmla="+- 0 4343 2239"/>
              <a:gd name="T125" fmla="*/ T124 w 2726"/>
              <a:gd name="T126" fmla="+- 0 1700 1604"/>
              <a:gd name="T127" fmla="*/ 1700 h 1258"/>
              <a:gd name="T128" fmla="+- 0 4953 2239"/>
              <a:gd name="T129" fmla="*/ T128 w 2726"/>
              <a:gd name="T130" fmla="+- 0 1604 1604"/>
              <a:gd name="T131" fmla="*/ 1604 h 1258"/>
              <a:gd name="T132" fmla="+- 0 4958 2239"/>
              <a:gd name="T133" fmla="*/ T132 w 2726"/>
              <a:gd name="T134" fmla="+- 0 1622 1604"/>
              <a:gd name="T135" fmla="*/ 1622 h 125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</a:cxnLst>
            <a:rect l="0" t="0" r="r" b="b"/>
            <a:pathLst>
              <a:path w="2726" h="1258" extrusionOk="0">
                <a:moveTo>
                  <a:pt x="332" y="778"/>
                </a:moveTo>
                <a:cubicBezTo>
                  <a:pt x="326" y="763"/>
                  <a:pt x="321" y="748"/>
                  <a:pt x="314" y="734"/>
                </a:cubicBezTo>
                <a:cubicBezTo>
                  <a:pt x="307" y="720"/>
                  <a:pt x="301" y="709"/>
                  <a:pt x="297" y="694"/>
                </a:cubicBezTo>
                <a:cubicBezTo>
                  <a:pt x="294" y="684"/>
                  <a:pt x="292" y="673"/>
                  <a:pt x="292" y="663"/>
                </a:cubicBezTo>
                <a:cubicBezTo>
                  <a:pt x="292" y="654"/>
                  <a:pt x="294" y="650"/>
                  <a:pt x="302" y="644"/>
                </a:cubicBezTo>
                <a:cubicBezTo>
                  <a:pt x="328" y="624"/>
                  <a:pt x="367" y="605"/>
                  <a:pt x="399" y="599"/>
                </a:cubicBezTo>
                <a:cubicBezTo>
                  <a:pt x="435" y="593"/>
                  <a:pt x="467" y="599"/>
                  <a:pt x="488" y="631"/>
                </a:cubicBezTo>
                <a:cubicBezTo>
                  <a:pt x="515" y="673"/>
                  <a:pt x="506" y="737"/>
                  <a:pt x="493" y="782"/>
                </a:cubicBezTo>
                <a:cubicBezTo>
                  <a:pt x="470" y="863"/>
                  <a:pt x="424" y="939"/>
                  <a:pt x="380" y="1010"/>
                </a:cubicBezTo>
                <a:cubicBezTo>
                  <a:pt x="365" y="1035"/>
                  <a:pt x="341" y="1063"/>
                  <a:pt x="335" y="1093"/>
                </a:cubicBezTo>
                <a:cubicBezTo>
                  <a:pt x="332" y="1107"/>
                  <a:pt x="339" y="1113"/>
                  <a:pt x="344" y="1125"/>
                </a:cubicBezTo>
              </a:path>
              <a:path w="2726" h="1258" extrusionOk="0">
                <a:moveTo>
                  <a:pt x="548" y="1037"/>
                </a:moveTo>
                <a:cubicBezTo>
                  <a:pt x="554" y="1022"/>
                  <a:pt x="550" y="1010"/>
                  <a:pt x="543" y="995"/>
                </a:cubicBezTo>
                <a:cubicBezTo>
                  <a:pt x="542" y="993"/>
                  <a:pt x="540" y="990"/>
                  <a:pt x="539" y="988"/>
                </a:cubicBezTo>
                <a:cubicBezTo>
                  <a:pt x="550" y="997"/>
                  <a:pt x="562" y="1005"/>
                  <a:pt x="573" y="1013"/>
                </a:cubicBezTo>
              </a:path>
              <a:path w="2726" h="1258" extrusionOk="0">
                <a:moveTo>
                  <a:pt x="428" y="944"/>
                </a:moveTo>
                <a:cubicBezTo>
                  <a:pt x="436" y="919"/>
                  <a:pt x="439" y="899"/>
                  <a:pt x="435" y="872"/>
                </a:cubicBezTo>
                <a:cubicBezTo>
                  <a:pt x="433" y="858"/>
                  <a:pt x="427" y="845"/>
                  <a:pt x="424" y="832"/>
                </a:cubicBezTo>
                <a:cubicBezTo>
                  <a:pt x="423" y="829"/>
                  <a:pt x="423" y="828"/>
                  <a:pt x="423" y="826"/>
                </a:cubicBezTo>
                <a:cubicBezTo>
                  <a:pt x="420" y="835"/>
                  <a:pt x="419" y="845"/>
                  <a:pt x="416" y="854"/>
                </a:cubicBezTo>
                <a:cubicBezTo>
                  <a:pt x="403" y="898"/>
                  <a:pt x="390" y="942"/>
                  <a:pt x="384" y="987"/>
                </a:cubicBezTo>
                <a:cubicBezTo>
                  <a:pt x="378" y="1032"/>
                  <a:pt x="381" y="1075"/>
                  <a:pt x="391" y="1119"/>
                </a:cubicBezTo>
                <a:cubicBezTo>
                  <a:pt x="398" y="1149"/>
                  <a:pt x="409" y="1171"/>
                  <a:pt x="428" y="1195"/>
                </a:cubicBezTo>
              </a:path>
              <a:path w="2726" h="1258" extrusionOk="0">
                <a:moveTo>
                  <a:pt x="501" y="676"/>
                </a:moveTo>
                <a:cubicBezTo>
                  <a:pt x="491" y="631"/>
                  <a:pt x="481" y="591"/>
                  <a:pt x="459" y="551"/>
                </a:cubicBezTo>
                <a:cubicBezTo>
                  <a:pt x="457" y="547"/>
                  <a:pt x="454" y="544"/>
                  <a:pt x="452" y="540"/>
                </a:cubicBezTo>
                <a:cubicBezTo>
                  <a:pt x="447" y="535"/>
                  <a:pt x="467" y="570"/>
                  <a:pt x="468" y="572"/>
                </a:cubicBezTo>
              </a:path>
              <a:path w="2726" h="1258" extrusionOk="0">
                <a:moveTo>
                  <a:pt x="738" y="656"/>
                </a:moveTo>
                <a:cubicBezTo>
                  <a:pt x="749" y="656"/>
                  <a:pt x="745" y="662"/>
                  <a:pt x="743" y="652"/>
                </a:cubicBezTo>
                <a:cubicBezTo>
                  <a:pt x="733" y="665"/>
                  <a:pt x="722" y="679"/>
                  <a:pt x="715" y="696"/>
                </a:cubicBezTo>
                <a:cubicBezTo>
                  <a:pt x="696" y="739"/>
                  <a:pt x="681" y="779"/>
                  <a:pt x="672" y="824"/>
                </a:cubicBezTo>
                <a:cubicBezTo>
                  <a:pt x="664" y="863"/>
                  <a:pt x="659" y="902"/>
                  <a:pt x="662" y="942"/>
                </a:cubicBezTo>
                <a:cubicBezTo>
                  <a:pt x="665" y="973"/>
                  <a:pt x="671" y="1011"/>
                  <a:pt x="700" y="1028"/>
                </a:cubicBezTo>
                <a:cubicBezTo>
                  <a:pt x="706" y="1030"/>
                  <a:pt x="711" y="1033"/>
                  <a:pt x="717" y="1035"/>
                </a:cubicBezTo>
              </a:path>
              <a:path w="2726" h="1258" extrusionOk="0">
                <a:moveTo>
                  <a:pt x="815" y="581"/>
                </a:moveTo>
                <a:cubicBezTo>
                  <a:pt x="792" y="530"/>
                  <a:pt x="769" y="479"/>
                  <a:pt x="747" y="427"/>
                </a:cubicBezTo>
                <a:cubicBezTo>
                  <a:pt x="740" y="410"/>
                  <a:pt x="732" y="392"/>
                  <a:pt x="728" y="375"/>
                </a:cubicBezTo>
                <a:cubicBezTo>
                  <a:pt x="734" y="386"/>
                  <a:pt x="739" y="396"/>
                  <a:pt x="745" y="407"/>
                </a:cubicBezTo>
              </a:path>
              <a:path w="2726" h="1258" extrusionOk="0">
                <a:moveTo>
                  <a:pt x="934" y="238"/>
                </a:moveTo>
                <a:cubicBezTo>
                  <a:pt x="927" y="219"/>
                  <a:pt x="924" y="207"/>
                  <a:pt x="924" y="188"/>
                </a:cubicBezTo>
                <a:cubicBezTo>
                  <a:pt x="956" y="202"/>
                  <a:pt x="982" y="214"/>
                  <a:pt x="1009" y="237"/>
                </a:cubicBezTo>
                <a:cubicBezTo>
                  <a:pt x="1084" y="299"/>
                  <a:pt x="1129" y="383"/>
                  <a:pt x="1151" y="477"/>
                </a:cubicBezTo>
                <a:cubicBezTo>
                  <a:pt x="1177" y="589"/>
                  <a:pt x="1158" y="702"/>
                  <a:pt x="1110" y="806"/>
                </a:cubicBezTo>
                <a:cubicBezTo>
                  <a:pt x="1067" y="899"/>
                  <a:pt x="1001" y="976"/>
                  <a:pt x="935" y="1053"/>
                </a:cubicBezTo>
              </a:path>
              <a:path w="2726" h="1258" extrusionOk="0">
                <a:moveTo>
                  <a:pt x="222" y="584"/>
                </a:moveTo>
                <a:cubicBezTo>
                  <a:pt x="198" y="571"/>
                  <a:pt x="164" y="545"/>
                  <a:pt x="135" y="545"/>
                </a:cubicBezTo>
                <a:cubicBezTo>
                  <a:pt x="85" y="545"/>
                  <a:pt x="60" y="625"/>
                  <a:pt x="47" y="660"/>
                </a:cubicBezTo>
                <a:cubicBezTo>
                  <a:pt x="13" y="751"/>
                  <a:pt x="-3" y="845"/>
                  <a:pt x="0" y="942"/>
                </a:cubicBezTo>
                <a:cubicBezTo>
                  <a:pt x="3" y="1036"/>
                  <a:pt x="24" y="1132"/>
                  <a:pt x="82" y="1209"/>
                </a:cubicBezTo>
                <a:cubicBezTo>
                  <a:pt x="97" y="1225"/>
                  <a:pt x="113" y="1241"/>
                  <a:pt x="128" y="1257"/>
                </a:cubicBezTo>
              </a:path>
              <a:path w="2726" h="1258" extrusionOk="0">
                <a:moveTo>
                  <a:pt x="2324" y="152"/>
                </a:moveTo>
                <a:cubicBezTo>
                  <a:pt x="2324" y="133"/>
                  <a:pt x="2321" y="118"/>
                  <a:pt x="2316" y="100"/>
                </a:cubicBezTo>
                <a:cubicBezTo>
                  <a:pt x="2315" y="94"/>
                  <a:pt x="2313" y="89"/>
                  <a:pt x="2311" y="84"/>
                </a:cubicBezTo>
                <a:cubicBezTo>
                  <a:pt x="2311" y="85"/>
                  <a:pt x="2309" y="102"/>
                  <a:pt x="2309" y="104"/>
                </a:cubicBezTo>
                <a:cubicBezTo>
                  <a:pt x="2304" y="150"/>
                  <a:pt x="2297" y="195"/>
                  <a:pt x="2294" y="241"/>
                </a:cubicBezTo>
                <a:cubicBezTo>
                  <a:pt x="2289" y="313"/>
                  <a:pt x="2286" y="385"/>
                  <a:pt x="2281" y="457"/>
                </a:cubicBezTo>
                <a:cubicBezTo>
                  <a:pt x="2277" y="509"/>
                  <a:pt x="2275" y="560"/>
                  <a:pt x="2271" y="612"/>
                </a:cubicBezTo>
                <a:cubicBezTo>
                  <a:pt x="2269" y="635"/>
                  <a:pt x="2268" y="660"/>
                  <a:pt x="2261" y="682"/>
                </a:cubicBezTo>
                <a:cubicBezTo>
                  <a:pt x="2257" y="695"/>
                  <a:pt x="2252" y="698"/>
                  <a:pt x="2244" y="708"/>
                </a:cubicBezTo>
              </a:path>
              <a:path w="2726" h="1258" extrusionOk="0">
                <a:moveTo>
                  <a:pt x="1865" y="192"/>
                </a:moveTo>
                <a:cubicBezTo>
                  <a:pt x="1861" y="181"/>
                  <a:pt x="1857" y="171"/>
                  <a:pt x="1853" y="160"/>
                </a:cubicBezTo>
                <a:cubicBezTo>
                  <a:pt x="1853" y="159"/>
                  <a:pt x="1852" y="157"/>
                  <a:pt x="1852" y="156"/>
                </a:cubicBezTo>
                <a:cubicBezTo>
                  <a:pt x="1869" y="150"/>
                  <a:pt x="1886" y="144"/>
                  <a:pt x="1904" y="140"/>
                </a:cubicBezTo>
                <a:cubicBezTo>
                  <a:pt x="1970" y="124"/>
                  <a:pt x="2037" y="109"/>
                  <a:pt x="2104" y="96"/>
                </a:cubicBezTo>
                <a:cubicBezTo>
                  <a:pt x="2259" y="66"/>
                  <a:pt x="2414" y="40"/>
                  <a:pt x="2570" y="18"/>
                </a:cubicBezTo>
                <a:cubicBezTo>
                  <a:pt x="2616" y="12"/>
                  <a:pt x="2667" y="-1"/>
                  <a:pt x="2714" y="0"/>
                </a:cubicBezTo>
                <a:cubicBezTo>
                  <a:pt x="2718" y="0"/>
                  <a:pt x="2721" y="2"/>
                  <a:pt x="2725" y="2"/>
                </a:cubicBezTo>
                <a:cubicBezTo>
                  <a:pt x="2723" y="7"/>
                  <a:pt x="2721" y="13"/>
                  <a:pt x="2719" y="18"/>
                </a:cubicBezTo>
                <a:cubicBezTo>
                  <a:pt x="2714" y="28"/>
                  <a:pt x="2713" y="31"/>
                  <a:pt x="2712" y="38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3" name="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047875" y="515938"/>
            <a:ext cx="317500" cy="263525"/>
          </a:xfrm>
          <a:custGeom>
            <a:avLst/>
            <a:gdLst>
              <a:gd name="T0" fmla="+- 0 5790 5688"/>
              <a:gd name="T1" fmla="*/ T0 w 882"/>
              <a:gd name="T2" fmla="+- 0 1746 1434"/>
              <a:gd name="T3" fmla="*/ 1746 h 733"/>
              <a:gd name="T4" fmla="+- 0 5790 5688"/>
              <a:gd name="T5" fmla="*/ T4 w 882"/>
              <a:gd name="T6" fmla="+- 0 1734 1434"/>
              <a:gd name="T7" fmla="*/ 1734 h 733"/>
              <a:gd name="T8" fmla="+- 0 5790 5688"/>
              <a:gd name="T9" fmla="*/ T8 w 882"/>
              <a:gd name="T10" fmla="+- 0 1730 1434"/>
              <a:gd name="T11" fmla="*/ 1730 h 733"/>
              <a:gd name="T12" fmla="+- 0 5832 5688"/>
              <a:gd name="T13" fmla="*/ T12 w 882"/>
              <a:gd name="T14" fmla="+- 0 1696 1434"/>
              <a:gd name="T15" fmla="*/ 1696 h 733"/>
              <a:gd name="T16" fmla="+- 0 5894 5688"/>
              <a:gd name="T17" fmla="*/ T16 w 882"/>
              <a:gd name="T18" fmla="+- 0 1648 1434"/>
              <a:gd name="T19" fmla="*/ 1648 h 733"/>
              <a:gd name="T20" fmla="+- 0 5946 5688"/>
              <a:gd name="T21" fmla="*/ T20 w 882"/>
              <a:gd name="T22" fmla="+- 0 1566 1434"/>
              <a:gd name="T23" fmla="*/ 1566 h 733"/>
              <a:gd name="T24" fmla="+- 0 5946 5688"/>
              <a:gd name="T25" fmla="*/ T24 w 882"/>
              <a:gd name="T26" fmla="+- 0 1470 1434"/>
              <a:gd name="T27" fmla="*/ 1470 h 733"/>
              <a:gd name="T28" fmla="+- 0 5850 5688"/>
              <a:gd name="T29" fmla="*/ T28 w 882"/>
              <a:gd name="T30" fmla="+- 0 1441 1434"/>
              <a:gd name="T31" fmla="*/ 1441 h 733"/>
              <a:gd name="T32" fmla="+- 0 5748 5688"/>
              <a:gd name="T33" fmla="*/ T32 w 882"/>
              <a:gd name="T34" fmla="+- 0 1532 1434"/>
              <a:gd name="T35" fmla="*/ 1532 h 733"/>
              <a:gd name="T36" fmla="+- 0 5693 5688"/>
              <a:gd name="T37" fmla="*/ T36 w 882"/>
              <a:gd name="T38" fmla="+- 0 1684 1434"/>
              <a:gd name="T39" fmla="*/ 1684 h 733"/>
              <a:gd name="T40" fmla="+- 0 5742 5688"/>
              <a:gd name="T41" fmla="*/ T40 w 882"/>
              <a:gd name="T42" fmla="+- 0 1939 1434"/>
              <a:gd name="T43" fmla="*/ 1939 h 733"/>
              <a:gd name="T44" fmla="+- 0 5807 5688"/>
              <a:gd name="T45" fmla="*/ T44 w 882"/>
              <a:gd name="T46" fmla="+- 0 1979 1434"/>
              <a:gd name="T47" fmla="*/ 1979 h 733"/>
              <a:gd name="T48" fmla="+- 0 5872 5688"/>
              <a:gd name="T49" fmla="*/ T48 w 882"/>
              <a:gd name="T50" fmla="+- 0 1914 1434"/>
              <a:gd name="T51" fmla="*/ 1914 h 733"/>
              <a:gd name="T52" fmla="+- 0 5930 5688"/>
              <a:gd name="T53" fmla="*/ T52 w 882"/>
              <a:gd name="T54" fmla="+- 0 1740 1434"/>
              <a:gd name="T55" fmla="*/ 1740 h 733"/>
              <a:gd name="T56" fmla="+- 0 5947 5688"/>
              <a:gd name="T57" fmla="*/ T56 w 882"/>
              <a:gd name="T58" fmla="+- 0 1660 1434"/>
              <a:gd name="T59" fmla="*/ 1660 h 733"/>
              <a:gd name="T60" fmla="+- 0 5959 5688"/>
              <a:gd name="T61" fmla="*/ T60 w 882"/>
              <a:gd name="T62" fmla="+- 0 1618 1434"/>
              <a:gd name="T63" fmla="*/ 1618 h 733"/>
              <a:gd name="T64" fmla="+- 0 5960 5688"/>
              <a:gd name="T65" fmla="*/ T64 w 882"/>
              <a:gd name="T66" fmla="+- 0 1618 1434"/>
              <a:gd name="T67" fmla="*/ 1618 h 733"/>
              <a:gd name="T68" fmla="+- 0 5965 5688"/>
              <a:gd name="T69" fmla="*/ T68 w 882"/>
              <a:gd name="T70" fmla="+- 0 1652 1434"/>
              <a:gd name="T71" fmla="*/ 1652 h 733"/>
              <a:gd name="T72" fmla="+- 0 5991 5688"/>
              <a:gd name="T73" fmla="*/ T72 w 882"/>
              <a:gd name="T74" fmla="+- 0 1813 1434"/>
              <a:gd name="T75" fmla="*/ 1813 h 733"/>
              <a:gd name="T76" fmla="+- 0 6102 5688"/>
              <a:gd name="T77" fmla="*/ T76 w 882"/>
              <a:gd name="T78" fmla="+- 0 2043 1434"/>
              <a:gd name="T79" fmla="*/ 2043 h 733"/>
              <a:gd name="T80" fmla="+- 0 6128 5688"/>
              <a:gd name="T81" fmla="*/ T80 w 882"/>
              <a:gd name="T82" fmla="+- 0 2055 1434"/>
              <a:gd name="T83" fmla="*/ 2055 h 733"/>
              <a:gd name="T84" fmla="+- 0 6559 5688"/>
              <a:gd name="T85" fmla="*/ T84 w 882"/>
              <a:gd name="T86" fmla="+- 0 1828 1434"/>
              <a:gd name="T87" fmla="*/ 1828 h 733"/>
              <a:gd name="T88" fmla="+- 0 6508 5688"/>
              <a:gd name="T89" fmla="*/ T88 w 882"/>
              <a:gd name="T90" fmla="+- 0 1791 1434"/>
              <a:gd name="T91" fmla="*/ 1791 h 733"/>
              <a:gd name="T92" fmla="+- 0 6505 5688"/>
              <a:gd name="T93" fmla="*/ T92 w 882"/>
              <a:gd name="T94" fmla="+- 0 1787 1434"/>
              <a:gd name="T95" fmla="*/ 1787 h 733"/>
              <a:gd name="T96" fmla="+- 0 6511 5688"/>
              <a:gd name="T97" fmla="*/ T96 w 882"/>
              <a:gd name="T98" fmla="+- 0 1833 1434"/>
              <a:gd name="T99" fmla="*/ 1833 h 733"/>
              <a:gd name="T100" fmla="+- 0 6525 5688"/>
              <a:gd name="T101" fmla="*/ T100 w 882"/>
              <a:gd name="T102" fmla="+- 0 1969 1434"/>
              <a:gd name="T103" fmla="*/ 1969 h 733"/>
              <a:gd name="T104" fmla="+- 0 6553 5688"/>
              <a:gd name="T105" fmla="*/ T104 w 882"/>
              <a:gd name="T106" fmla="+- 0 2111 1434"/>
              <a:gd name="T107" fmla="*/ 2111 h 733"/>
              <a:gd name="T108" fmla="+- 0 6569 5688"/>
              <a:gd name="T109" fmla="*/ T108 w 882"/>
              <a:gd name="T110" fmla="+- 0 2166 1434"/>
              <a:gd name="T111" fmla="*/ 2166 h 73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</a:cxnLst>
            <a:rect l="0" t="0" r="r" b="b"/>
            <a:pathLst>
              <a:path w="882" h="733" extrusionOk="0">
                <a:moveTo>
                  <a:pt x="102" y="312"/>
                </a:moveTo>
                <a:cubicBezTo>
                  <a:pt x="103" y="309"/>
                  <a:pt x="101" y="302"/>
                  <a:pt x="102" y="300"/>
                </a:cubicBezTo>
                <a:cubicBezTo>
                  <a:pt x="103" y="297"/>
                  <a:pt x="100" y="298"/>
                  <a:pt x="102" y="296"/>
                </a:cubicBezTo>
                <a:cubicBezTo>
                  <a:pt x="112" y="283"/>
                  <a:pt x="131" y="272"/>
                  <a:pt x="144" y="262"/>
                </a:cubicBezTo>
                <a:cubicBezTo>
                  <a:pt x="165" y="246"/>
                  <a:pt x="187" y="233"/>
                  <a:pt x="206" y="214"/>
                </a:cubicBezTo>
                <a:cubicBezTo>
                  <a:pt x="228" y="192"/>
                  <a:pt x="248" y="162"/>
                  <a:pt x="258" y="132"/>
                </a:cubicBezTo>
                <a:cubicBezTo>
                  <a:pt x="268" y="102"/>
                  <a:pt x="269" y="65"/>
                  <a:pt x="258" y="36"/>
                </a:cubicBezTo>
                <a:cubicBezTo>
                  <a:pt x="242" y="-5"/>
                  <a:pt x="198" y="-5"/>
                  <a:pt x="162" y="7"/>
                </a:cubicBezTo>
                <a:cubicBezTo>
                  <a:pt x="116" y="22"/>
                  <a:pt x="85" y="58"/>
                  <a:pt x="60" y="98"/>
                </a:cubicBezTo>
                <a:cubicBezTo>
                  <a:pt x="31" y="145"/>
                  <a:pt x="14" y="196"/>
                  <a:pt x="5" y="250"/>
                </a:cubicBezTo>
                <a:cubicBezTo>
                  <a:pt x="-9" y="336"/>
                  <a:pt x="5" y="432"/>
                  <a:pt x="54" y="505"/>
                </a:cubicBezTo>
                <a:cubicBezTo>
                  <a:pt x="69" y="528"/>
                  <a:pt x="89" y="550"/>
                  <a:pt x="119" y="545"/>
                </a:cubicBezTo>
                <a:cubicBezTo>
                  <a:pt x="149" y="540"/>
                  <a:pt x="171" y="504"/>
                  <a:pt x="184" y="480"/>
                </a:cubicBezTo>
                <a:cubicBezTo>
                  <a:pt x="214" y="426"/>
                  <a:pt x="227" y="365"/>
                  <a:pt x="242" y="306"/>
                </a:cubicBezTo>
                <a:cubicBezTo>
                  <a:pt x="249" y="280"/>
                  <a:pt x="252" y="253"/>
                  <a:pt x="259" y="226"/>
                </a:cubicBezTo>
                <a:cubicBezTo>
                  <a:pt x="263" y="211"/>
                  <a:pt x="266" y="198"/>
                  <a:pt x="271" y="184"/>
                </a:cubicBezTo>
                <a:cubicBezTo>
                  <a:pt x="271" y="184"/>
                  <a:pt x="272" y="184"/>
                  <a:pt x="272" y="184"/>
                </a:cubicBezTo>
                <a:cubicBezTo>
                  <a:pt x="274" y="194"/>
                  <a:pt x="275" y="207"/>
                  <a:pt x="277" y="218"/>
                </a:cubicBezTo>
                <a:cubicBezTo>
                  <a:pt x="285" y="272"/>
                  <a:pt x="291" y="325"/>
                  <a:pt x="303" y="379"/>
                </a:cubicBezTo>
                <a:cubicBezTo>
                  <a:pt x="321" y="457"/>
                  <a:pt x="342" y="561"/>
                  <a:pt x="414" y="609"/>
                </a:cubicBezTo>
                <a:cubicBezTo>
                  <a:pt x="423" y="613"/>
                  <a:pt x="431" y="617"/>
                  <a:pt x="440" y="621"/>
                </a:cubicBezTo>
              </a:path>
              <a:path w="882" h="733" extrusionOk="0">
                <a:moveTo>
                  <a:pt x="871" y="394"/>
                </a:moveTo>
                <a:cubicBezTo>
                  <a:pt x="847" y="385"/>
                  <a:pt x="835" y="378"/>
                  <a:pt x="820" y="357"/>
                </a:cubicBezTo>
                <a:cubicBezTo>
                  <a:pt x="819" y="356"/>
                  <a:pt x="818" y="354"/>
                  <a:pt x="817" y="353"/>
                </a:cubicBezTo>
                <a:cubicBezTo>
                  <a:pt x="820" y="366"/>
                  <a:pt x="821" y="384"/>
                  <a:pt x="823" y="399"/>
                </a:cubicBezTo>
                <a:cubicBezTo>
                  <a:pt x="828" y="445"/>
                  <a:pt x="831" y="490"/>
                  <a:pt x="837" y="535"/>
                </a:cubicBezTo>
                <a:cubicBezTo>
                  <a:pt x="844" y="583"/>
                  <a:pt x="854" y="630"/>
                  <a:pt x="865" y="677"/>
                </a:cubicBezTo>
                <a:cubicBezTo>
                  <a:pt x="872" y="706"/>
                  <a:pt x="874" y="714"/>
                  <a:pt x="881" y="73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 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817813" y="481013"/>
            <a:ext cx="231775" cy="298450"/>
          </a:xfrm>
          <a:custGeom>
            <a:avLst/>
            <a:gdLst>
              <a:gd name="T0" fmla="+- 0 7862 7827"/>
              <a:gd name="T1" fmla="*/ T0 w 646"/>
              <a:gd name="T2" fmla="+- 0 1371 1337"/>
              <a:gd name="T3" fmla="*/ 1371 h 830"/>
              <a:gd name="T4" fmla="+- 0 7850 7827"/>
              <a:gd name="T5" fmla="*/ T4 w 646"/>
              <a:gd name="T6" fmla="+- 0 1337 1337"/>
              <a:gd name="T7" fmla="*/ 1337 h 830"/>
              <a:gd name="T8" fmla="+- 0 7842 7827"/>
              <a:gd name="T9" fmla="*/ T8 w 646"/>
              <a:gd name="T10" fmla="+- 0 1398 1337"/>
              <a:gd name="T11" fmla="*/ 1398 h 830"/>
              <a:gd name="T12" fmla="+- 0 7830 7827"/>
              <a:gd name="T13" fmla="*/ T12 w 646"/>
              <a:gd name="T14" fmla="+- 0 1562 1337"/>
              <a:gd name="T15" fmla="*/ 1562 h 830"/>
              <a:gd name="T16" fmla="+- 0 7837 7827"/>
              <a:gd name="T17" fmla="*/ T16 w 646"/>
              <a:gd name="T18" fmla="+- 0 1734 1337"/>
              <a:gd name="T19" fmla="*/ 1734 h 830"/>
              <a:gd name="T20" fmla="+- 0 7839 7827"/>
              <a:gd name="T21" fmla="*/ T20 w 646"/>
              <a:gd name="T22" fmla="+- 0 1773 1337"/>
              <a:gd name="T23" fmla="*/ 1773 h 830"/>
              <a:gd name="T24" fmla="+- 0 7827 7827"/>
              <a:gd name="T25" fmla="*/ T24 w 646"/>
              <a:gd name="T26" fmla="+- 0 1724 1337"/>
              <a:gd name="T27" fmla="*/ 1724 h 830"/>
              <a:gd name="T28" fmla="+- 0 7885 7827"/>
              <a:gd name="T29" fmla="*/ T28 w 646"/>
              <a:gd name="T30" fmla="+- 0 1620 1337"/>
              <a:gd name="T31" fmla="*/ 1620 h 830"/>
              <a:gd name="T32" fmla="+- 0 8038 7827"/>
              <a:gd name="T33" fmla="*/ T32 w 646"/>
              <a:gd name="T34" fmla="+- 0 1554 1337"/>
              <a:gd name="T35" fmla="*/ 1554 h 830"/>
              <a:gd name="T36" fmla="+- 0 8178 7827"/>
              <a:gd name="T37" fmla="*/ T36 w 646"/>
              <a:gd name="T38" fmla="+- 0 1570 1337"/>
              <a:gd name="T39" fmla="*/ 1570 h 830"/>
              <a:gd name="T40" fmla="+- 0 8213 7827"/>
              <a:gd name="T41" fmla="*/ T40 w 646"/>
              <a:gd name="T42" fmla="+- 0 1670 1337"/>
              <a:gd name="T43" fmla="*/ 1670 h 830"/>
              <a:gd name="T44" fmla="+- 0 8104 7827"/>
              <a:gd name="T45" fmla="*/ T44 w 646"/>
              <a:gd name="T46" fmla="+- 0 1823 1337"/>
              <a:gd name="T47" fmla="*/ 1823 h 830"/>
              <a:gd name="T48" fmla="+- 0 7942 7827"/>
              <a:gd name="T49" fmla="*/ T48 w 646"/>
              <a:gd name="T50" fmla="+- 0 1923 1337"/>
              <a:gd name="T51" fmla="*/ 1923 h 830"/>
              <a:gd name="T52" fmla="+- 0 7895 7827"/>
              <a:gd name="T53" fmla="*/ T52 w 646"/>
              <a:gd name="T54" fmla="+- 0 1935 1337"/>
              <a:gd name="T55" fmla="*/ 1935 h 830"/>
              <a:gd name="T56" fmla="+- 0 8420 7827"/>
              <a:gd name="T57" fmla="*/ T56 w 646"/>
              <a:gd name="T58" fmla="+- 0 1630 1337"/>
              <a:gd name="T59" fmla="*/ 1630 h 830"/>
              <a:gd name="T60" fmla="+- 0 8425 7827"/>
              <a:gd name="T61" fmla="*/ T60 w 646"/>
              <a:gd name="T62" fmla="+- 0 1632 1337"/>
              <a:gd name="T63" fmla="*/ 1632 h 830"/>
              <a:gd name="T64" fmla="+- 0 8424 7827"/>
              <a:gd name="T65" fmla="*/ T64 w 646"/>
              <a:gd name="T66" fmla="+- 0 1722 1337"/>
              <a:gd name="T67" fmla="*/ 1722 h 830"/>
              <a:gd name="T68" fmla="+- 0 8472 7827"/>
              <a:gd name="T69" fmla="*/ T68 w 646"/>
              <a:gd name="T70" fmla="+- 0 2166 1337"/>
              <a:gd name="T71" fmla="*/ 2166 h 83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</a:cxnLst>
            <a:rect l="0" t="0" r="r" b="b"/>
            <a:pathLst>
              <a:path w="646" h="830" extrusionOk="0">
                <a:moveTo>
                  <a:pt x="35" y="34"/>
                </a:moveTo>
                <a:cubicBezTo>
                  <a:pt x="31" y="23"/>
                  <a:pt x="27" y="11"/>
                  <a:pt x="23" y="0"/>
                </a:cubicBezTo>
                <a:cubicBezTo>
                  <a:pt x="21" y="21"/>
                  <a:pt x="18" y="40"/>
                  <a:pt x="15" y="61"/>
                </a:cubicBezTo>
                <a:cubicBezTo>
                  <a:pt x="7" y="115"/>
                  <a:pt x="2" y="170"/>
                  <a:pt x="3" y="225"/>
                </a:cubicBezTo>
                <a:cubicBezTo>
                  <a:pt x="4" y="282"/>
                  <a:pt x="7" y="340"/>
                  <a:pt x="10" y="397"/>
                </a:cubicBezTo>
                <a:cubicBezTo>
                  <a:pt x="11" y="410"/>
                  <a:pt x="11" y="423"/>
                  <a:pt x="12" y="436"/>
                </a:cubicBezTo>
              </a:path>
              <a:path w="646" h="830" extrusionOk="0">
                <a:moveTo>
                  <a:pt x="0" y="387"/>
                </a:moveTo>
                <a:cubicBezTo>
                  <a:pt x="12" y="348"/>
                  <a:pt x="25" y="311"/>
                  <a:pt x="58" y="283"/>
                </a:cubicBezTo>
                <a:cubicBezTo>
                  <a:pt x="100" y="248"/>
                  <a:pt x="158" y="227"/>
                  <a:pt x="211" y="217"/>
                </a:cubicBezTo>
                <a:cubicBezTo>
                  <a:pt x="257" y="209"/>
                  <a:pt x="310" y="207"/>
                  <a:pt x="351" y="233"/>
                </a:cubicBezTo>
                <a:cubicBezTo>
                  <a:pt x="385" y="255"/>
                  <a:pt x="395" y="296"/>
                  <a:pt x="386" y="333"/>
                </a:cubicBezTo>
                <a:cubicBezTo>
                  <a:pt x="372" y="393"/>
                  <a:pt x="321" y="447"/>
                  <a:pt x="277" y="486"/>
                </a:cubicBezTo>
                <a:cubicBezTo>
                  <a:pt x="229" y="528"/>
                  <a:pt x="174" y="563"/>
                  <a:pt x="115" y="586"/>
                </a:cubicBezTo>
                <a:cubicBezTo>
                  <a:pt x="90" y="593"/>
                  <a:pt x="84" y="595"/>
                  <a:pt x="68" y="598"/>
                </a:cubicBezTo>
              </a:path>
              <a:path w="646" h="830" extrusionOk="0">
                <a:moveTo>
                  <a:pt x="593" y="293"/>
                </a:moveTo>
                <a:cubicBezTo>
                  <a:pt x="596" y="296"/>
                  <a:pt x="597" y="291"/>
                  <a:pt x="598" y="295"/>
                </a:cubicBezTo>
                <a:cubicBezTo>
                  <a:pt x="605" y="320"/>
                  <a:pt x="596" y="360"/>
                  <a:pt x="597" y="385"/>
                </a:cubicBezTo>
                <a:cubicBezTo>
                  <a:pt x="603" y="534"/>
                  <a:pt x="629" y="681"/>
                  <a:pt x="645" y="829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5" name=" 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524500" y="1914525"/>
            <a:ext cx="571500" cy="1470025"/>
          </a:xfrm>
          <a:custGeom>
            <a:avLst/>
            <a:gdLst>
              <a:gd name="T0" fmla="+- 0 15347 15347"/>
              <a:gd name="T1" fmla="*/ T0 w 1588"/>
              <a:gd name="T2" fmla="+- 0 5592 5320"/>
              <a:gd name="T3" fmla="*/ 5592 h 4081"/>
              <a:gd name="T4" fmla="+- 0 15458 15347"/>
              <a:gd name="T5" fmla="*/ T4 w 1588"/>
              <a:gd name="T6" fmla="+- 0 5504 5320"/>
              <a:gd name="T7" fmla="*/ 5504 h 4081"/>
              <a:gd name="T8" fmla="+- 0 15772 15347"/>
              <a:gd name="T9" fmla="*/ T8 w 1588"/>
              <a:gd name="T10" fmla="+- 0 5418 5320"/>
              <a:gd name="T11" fmla="*/ 5418 h 4081"/>
              <a:gd name="T12" fmla="+- 0 15876 15347"/>
              <a:gd name="T13" fmla="*/ T12 w 1588"/>
              <a:gd name="T14" fmla="+- 0 5600 5320"/>
              <a:gd name="T15" fmla="*/ 5600 h 4081"/>
              <a:gd name="T16" fmla="+- 0 15975 15347"/>
              <a:gd name="T17" fmla="*/ T16 w 1588"/>
              <a:gd name="T18" fmla="+- 0 7072 5320"/>
              <a:gd name="T19" fmla="*/ 7072 h 4081"/>
              <a:gd name="T20" fmla="+- 0 16110 15347"/>
              <a:gd name="T21" fmla="*/ T20 w 1588"/>
              <a:gd name="T22" fmla="+- 0 8091 5320"/>
              <a:gd name="T23" fmla="*/ 8091 h 4081"/>
              <a:gd name="T24" fmla="+- 0 16135 15347"/>
              <a:gd name="T25" fmla="*/ T24 w 1588"/>
              <a:gd name="T26" fmla="+- 0 8480 5320"/>
              <a:gd name="T27" fmla="*/ 8480 h 4081"/>
              <a:gd name="T28" fmla="+- 0 16110 15347"/>
              <a:gd name="T29" fmla="*/ T28 w 1588"/>
              <a:gd name="T30" fmla="+- 0 8667 5320"/>
              <a:gd name="T31" fmla="*/ 8667 h 4081"/>
              <a:gd name="T32" fmla="+- 0 15970 15347"/>
              <a:gd name="T33" fmla="*/ T32 w 1588"/>
              <a:gd name="T34" fmla="+- 0 8795 5320"/>
              <a:gd name="T35" fmla="*/ 8795 h 4081"/>
              <a:gd name="T36" fmla="+- 0 15519 15347"/>
              <a:gd name="T37" fmla="*/ T36 w 1588"/>
              <a:gd name="T38" fmla="+- 0 9017 5320"/>
              <a:gd name="T39" fmla="*/ 9017 h 4081"/>
              <a:gd name="T40" fmla="+- 0 16314 15347"/>
              <a:gd name="T41" fmla="*/ T40 w 1588"/>
              <a:gd name="T42" fmla="+- 0 5412 5320"/>
              <a:gd name="T43" fmla="*/ 5412 h 4081"/>
              <a:gd name="T44" fmla="+- 0 16286 15347"/>
              <a:gd name="T45" fmla="*/ T44 w 1588"/>
              <a:gd name="T46" fmla="+- 0 5320 5320"/>
              <a:gd name="T47" fmla="*/ 5320 h 4081"/>
              <a:gd name="T48" fmla="+- 0 16346 15347"/>
              <a:gd name="T49" fmla="*/ T48 w 1588"/>
              <a:gd name="T50" fmla="+- 0 5374 5320"/>
              <a:gd name="T51" fmla="*/ 5374 h 4081"/>
              <a:gd name="T52" fmla="+- 0 16919 15347"/>
              <a:gd name="T53" fmla="*/ T52 w 1588"/>
              <a:gd name="T54" fmla="+- 0 6359 5320"/>
              <a:gd name="T55" fmla="*/ 6359 h 4081"/>
              <a:gd name="T56" fmla="+- 0 16562 15347"/>
              <a:gd name="T57" fmla="*/ T56 w 1588"/>
              <a:gd name="T58" fmla="+- 0 8037 5320"/>
              <a:gd name="T59" fmla="*/ 8037 h 4081"/>
              <a:gd name="T60" fmla="+- 0 16010 15347"/>
              <a:gd name="T61" fmla="*/ T60 w 1588"/>
              <a:gd name="T62" fmla="+- 0 9168 5320"/>
              <a:gd name="T63" fmla="*/ 9168 h 4081"/>
              <a:gd name="T64" fmla="+- 0 15885 15347"/>
              <a:gd name="T65" fmla="*/ T64 w 1588"/>
              <a:gd name="T66" fmla="+- 0 9374 5320"/>
              <a:gd name="T67" fmla="*/ 9374 h 4081"/>
              <a:gd name="T68" fmla="+- 0 15886 15347"/>
              <a:gd name="T69" fmla="*/ T68 w 1588"/>
              <a:gd name="T70" fmla="+- 0 9400 5320"/>
              <a:gd name="T71" fmla="*/ 9400 h 408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</a:cxnLst>
            <a:rect l="0" t="0" r="r" b="b"/>
            <a:pathLst>
              <a:path w="1588" h="4081" extrusionOk="0">
                <a:moveTo>
                  <a:pt x="0" y="272"/>
                </a:moveTo>
                <a:cubicBezTo>
                  <a:pt x="39" y="234"/>
                  <a:pt x="58" y="209"/>
                  <a:pt x="111" y="184"/>
                </a:cubicBezTo>
                <a:cubicBezTo>
                  <a:pt x="184" y="150"/>
                  <a:pt x="342" y="86"/>
                  <a:pt x="425" y="98"/>
                </a:cubicBezTo>
                <a:cubicBezTo>
                  <a:pt x="508" y="110"/>
                  <a:pt x="520" y="213"/>
                  <a:pt x="529" y="280"/>
                </a:cubicBezTo>
                <a:cubicBezTo>
                  <a:pt x="596" y="769"/>
                  <a:pt x="550" y="1260"/>
                  <a:pt x="628" y="1752"/>
                </a:cubicBezTo>
                <a:cubicBezTo>
                  <a:pt x="682" y="2093"/>
                  <a:pt x="732" y="2426"/>
                  <a:pt x="763" y="2771"/>
                </a:cubicBezTo>
                <a:cubicBezTo>
                  <a:pt x="775" y="2900"/>
                  <a:pt x="794" y="3030"/>
                  <a:pt x="788" y="3160"/>
                </a:cubicBezTo>
                <a:cubicBezTo>
                  <a:pt x="786" y="3217"/>
                  <a:pt x="782" y="3292"/>
                  <a:pt x="763" y="3347"/>
                </a:cubicBezTo>
                <a:cubicBezTo>
                  <a:pt x="738" y="3421"/>
                  <a:pt x="696" y="3444"/>
                  <a:pt x="623" y="3475"/>
                </a:cubicBezTo>
                <a:cubicBezTo>
                  <a:pt x="457" y="3544"/>
                  <a:pt x="312" y="3578"/>
                  <a:pt x="172" y="3697"/>
                </a:cubicBezTo>
              </a:path>
              <a:path w="1588" h="4081" extrusionOk="0">
                <a:moveTo>
                  <a:pt x="967" y="92"/>
                </a:moveTo>
                <a:cubicBezTo>
                  <a:pt x="957" y="61"/>
                  <a:pt x="948" y="31"/>
                  <a:pt x="939" y="0"/>
                </a:cubicBezTo>
                <a:cubicBezTo>
                  <a:pt x="959" y="18"/>
                  <a:pt x="980" y="36"/>
                  <a:pt x="999" y="54"/>
                </a:cubicBezTo>
                <a:cubicBezTo>
                  <a:pt x="1291" y="329"/>
                  <a:pt x="1518" y="629"/>
                  <a:pt x="1572" y="1039"/>
                </a:cubicBezTo>
                <a:cubicBezTo>
                  <a:pt x="1650" y="1629"/>
                  <a:pt x="1441" y="2184"/>
                  <a:pt x="1215" y="2717"/>
                </a:cubicBezTo>
                <a:cubicBezTo>
                  <a:pt x="1050" y="3106"/>
                  <a:pt x="881" y="3485"/>
                  <a:pt x="663" y="3848"/>
                </a:cubicBezTo>
                <a:cubicBezTo>
                  <a:pt x="623" y="3914"/>
                  <a:pt x="567" y="3982"/>
                  <a:pt x="538" y="4054"/>
                </a:cubicBezTo>
                <a:cubicBezTo>
                  <a:pt x="535" y="4062"/>
                  <a:pt x="542" y="4072"/>
                  <a:pt x="539" y="408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6" name=" 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803400" y="233363"/>
            <a:ext cx="461963" cy="1730375"/>
          </a:xfrm>
          <a:custGeom>
            <a:avLst/>
            <a:gdLst>
              <a:gd name="T0" fmla="+- 0 5910 5008"/>
              <a:gd name="T1" fmla="*/ T0 w 1284"/>
              <a:gd name="T2" fmla="+- 0 1358 649"/>
              <a:gd name="T3" fmla="*/ 1358 h 4804"/>
              <a:gd name="T4" fmla="+- 0 5908 5008"/>
              <a:gd name="T5" fmla="*/ T4 w 1284"/>
              <a:gd name="T6" fmla="+- 0 1245 649"/>
              <a:gd name="T7" fmla="*/ 1245 h 4804"/>
              <a:gd name="T8" fmla="+- 0 5843 5008"/>
              <a:gd name="T9" fmla="*/ T8 w 1284"/>
              <a:gd name="T10" fmla="+- 0 1239 649"/>
              <a:gd name="T11" fmla="*/ 1239 h 4804"/>
              <a:gd name="T12" fmla="+- 0 5666 5008"/>
              <a:gd name="T13" fmla="*/ T12 w 1284"/>
              <a:gd name="T14" fmla="+- 0 1514 649"/>
              <a:gd name="T15" fmla="*/ 1514 h 4804"/>
              <a:gd name="T16" fmla="+- 0 5638 5008"/>
              <a:gd name="T17" fmla="*/ T16 w 1284"/>
              <a:gd name="T18" fmla="+- 0 2202 649"/>
              <a:gd name="T19" fmla="*/ 2202 h 4804"/>
              <a:gd name="T20" fmla="+- 0 5743 5008"/>
              <a:gd name="T21" fmla="*/ T20 w 1284"/>
              <a:gd name="T22" fmla="+- 0 3453 649"/>
              <a:gd name="T23" fmla="*/ 3453 h 4804"/>
              <a:gd name="T24" fmla="+- 0 5781 5008"/>
              <a:gd name="T25" fmla="*/ T24 w 1284"/>
              <a:gd name="T26" fmla="+- 0 4255 649"/>
              <a:gd name="T27" fmla="*/ 4255 h 4804"/>
              <a:gd name="T28" fmla="+- 0 5858 5008"/>
              <a:gd name="T29" fmla="*/ T28 w 1284"/>
              <a:gd name="T30" fmla="+- 0 4385 649"/>
              <a:gd name="T31" fmla="*/ 4385 h 4804"/>
              <a:gd name="T32" fmla="+- 0 5970 5008"/>
              <a:gd name="T33" fmla="*/ T32 w 1284"/>
              <a:gd name="T34" fmla="+- 0 4411 649"/>
              <a:gd name="T35" fmla="*/ 4411 h 4804"/>
              <a:gd name="T36" fmla="+- 0 6291 5008"/>
              <a:gd name="T37" fmla="*/ T36 w 1284"/>
              <a:gd name="T38" fmla="+- 0 4435 649"/>
              <a:gd name="T39" fmla="*/ 4435 h 4804"/>
              <a:gd name="T40" fmla="+- 0 5823 5008"/>
              <a:gd name="T41" fmla="*/ T40 w 1284"/>
              <a:gd name="T42" fmla="+- 0 764 649"/>
              <a:gd name="T43" fmla="*/ 764 h 4804"/>
              <a:gd name="T44" fmla="+- 0 5835 5008"/>
              <a:gd name="T45" fmla="*/ T44 w 1284"/>
              <a:gd name="T46" fmla="+- 0 649 649"/>
              <a:gd name="T47" fmla="*/ 649 h 4804"/>
              <a:gd name="T48" fmla="+- 0 5825 5008"/>
              <a:gd name="T49" fmla="*/ T48 w 1284"/>
              <a:gd name="T50" fmla="+- 0 662 649"/>
              <a:gd name="T51" fmla="*/ 662 h 4804"/>
              <a:gd name="T52" fmla="+- 0 5554 5008"/>
              <a:gd name="T53" fmla="*/ T52 w 1284"/>
              <a:gd name="T54" fmla="+- 0 1117 649"/>
              <a:gd name="T55" fmla="*/ 1117 h 4804"/>
              <a:gd name="T56" fmla="+- 0 5063 5008"/>
              <a:gd name="T57" fmla="*/ T56 w 1284"/>
              <a:gd name="T58" fmla="+- 0 2384 649"/>
              <a:gd name="T59" fmla="*/ 2384 h 4804"/>
              <a:gd name="T60" fmla="+- 0 5023 5008"/>
              <a:gd name="T61" fmla="*/ T60 w 1284"/>
              <a:gd name="T62" fmla="+- 0 2975 649"/>
              <a:gd name="T63" fmla="*/ 2975 h 4804"/>
              <a:gd name="T64" fmla="+- 0 5246 5008"/>
              <a:gd name="T65" fmla="*/ T64 w 1284"/>
              <a:gd name="T66" fmla="+- 0 4187 649"/>
              <a:gd name="T67" fmla="*/ 4187 h 4804"/>
              <a:gd name="T68" fmla="+- 0 5619 5008"/>
              <a:gd name="T69" fmla="*/ T68 w 1284"/>
              <a:gd name="T70" fmla="+- 0 5424 649"/>
              <a:gd name="T71" fmla="*/ 5424 h 4804"/>
              <a:gd name="T72" fmla="+- 0 5629 5008"/>
              <a:gd name="T73" fmla="*/ T72 w 1284"/>
              <a:gd name="T74" fmla="+- 0 5450 649"/>
              <a:gd name="T75" fmla="*/ 5450 h 4804"/>
              <a:gd name="T76" fmla="+- 0 5639 5008"/>
              <a:gd name="T77" fmla="*/ T76 w 1284"/>
              <a:gd name="T78" fmla="+- 0 5450 649"/>
              <a:gd name="T79" fmla="*/ 5450 h 480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</a:cxnLst>
            <a:rect l="0" t="0" r="r" b="b"/>
            <a:pathLst>
              <a:path w="1284" h="4804" extrusionOk="0">
                <a:moveTo>
                  <a:pt x="902" y="709"/>
                </a:moveTo>
                <a:cubicBezTo>
                  <a:pt x="903" y="687"/>
                  <a:pt x="924" y="613"/>
                  <a:pt x="900" y="596"/>
                </a:cubicBezTo>
                <a:cubicBezTo>
                  <a:pt x="880" y="581"/>
                  <a:pt x="859" y="587"/>
                  <a:pt x="835" y="590"/>
                </a:cubicBezTo>
                <a:cubicBezTo>
                  <a:pt x="714" y="604"/>
                  <a:pt x="675" y="771"/>
                  <a:pt x="658" y="865"/>
                </a:cubicBezTo>
                <a:cubicBezTo>
                  <a:pt x="618" y="1090"/>
                  <a:pt x="599" y="1327"/>
                  <a:pt x="630" y="1553"/>
                </a:cubicBezTo>
                <a:cubicBezTo>
                  <a:pt x="687" y="1973"/>
                  <a:pt x="724" y="2380"/>
                  <a:pt x="735" y="2804"/>
                </a:cubicBezTo>
                <a:cubicBezTo>
                  <a:pt x="742" y="3071"/>
                  <a:pt x="740" y="3341"/>
                  <a:pt x="773" y="3606"/>
                </a:cubicBezTo>
                <a:cubicBezTo>
                  <a:pt x="781" y="3668"/>
                  <a:pt x="789" y="3707"/>
                  <a:pt x="850" y="3736"/>
                </a:cubicBezTo>
                <a:cubicBezTo>
                  <a:pt x="885" y="3753"/>
                  <a:pt x="925" y="3756"/>
                  <a:pt x="962" y="3762"/>
                </a:cubicBezTo>
                <a:cubicBezTo>
                  <a:pt x="1068" y="3778"/>
                  <a:pt x="1176" y="3783"/>
                  <a:pt x="1283" y="3786"/>
                </a:cubicBezTo>
              </a:path>
              <a:path w="1284" h="4804" extrusionOk="0">
                <a:moveTo>
                  <a:pt x="815" y="115"/>
                </a:moveTo>
                <a:cubicBezTo>
                  <a:pt x="819" y="77"/>
                  <a:pt x="823" y="38"/>
                  <a:pt x="827" y="0"/>
                </a:cubicBezTo>
                <a:cubicBezTo>
                  <a:pt x="826" y="2"/>
                  <a:pt x="819" y="10"/>
                  <a:pt x="817" y="13"/>
                </a:cubicBezTo>
                <a:cubicBezTo>
                  <a:pt x="733" y="170"/>
                  <a:pt x="639" y="316"/>
                  <a:pt x="546" y="468"/>
                </a:cubicBezTo>
                <a:cubicBezTo>
                  <a:pt x="315" y="845"/>
                  <a:pt x="172" y="1312"/>
                  <a:pt x="55" y="1735"/>
                </a:cubicBezTo>
                <a:cubicBezTo>
                  <a:pt x="-1" y="1937"/>
                  <a:pt x="4" y="2120"/>
                  <a:pt x="15" y="2326"/>
                </a:cubicBezTo>
                <a:cubicBezTo>
                  <a:pt x="38" y="2744"/>
                  <a:pt x="146" y="3131"/>
                  <a:pt x="238" y="3538"/>
                </a:cubicBezTo>
                <a:cubicBezTo>
                  <a:pt x="333" y="3955"/>
                  <a:pt x="420" y="4389"/>
                  <a:pt x="611" y="4775"/>
                </a:cubicBezTo>
                <a:cubicBezTo>
                  <a:pt x="616" y="4785"/>
                  <a:pt x="616" y="4792"/>
                  <a:pt x="621" y="4801"/>
                </a:cubicBezTo>
                <a:cubicBezTo>
                  <a:pt x="623" y="4804"/>
                  <a:pt x="631" y="4801"/>
                  <a:pt x="631" y="4801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7" name=" 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725988" y="2743200"/>
            <a:ext cx="833437" cy="549275"/>
          </a:xfrm>
          <a:custGeom>
            <a:avLst/>
            <a:gdLst>
              <a:gd name="T0" fmla="+- 0 13510 13128"/>
              <a:gd name="T1" fmla="*/ T0 w 2315"/>
              <a:gd name="T2" fmla="+- 0 8769 7622"/>
              <a:gd name="T3" fmla="*/ 8769 h 1523"/>
              <a:gd name="T4" fmla="+- 0 13489 13128"/>
              <a:gd name="T5" fmla="*/ T4 w 2315"/>
              <a:gd name="T6" fmla="+- 0 8695 7622"/>
              <a:gd name="T7" fmla="*/ 8695 h 1523"/>
              <a:gd name="T8" fmla="+- 0 13411 13128"/>
              <a:gd name="T9" fmla="*/ T8 w 2315"/>
              <a:gd name="T10" fmla="+- 0 8653 7622"/>
              <a:gd name="T11" fmla="*/ 8653 h 1523"/>
              <a:gd name="T12" fmla="+- 0 13194 13128"/>
              <a:gd name="T13" fmla="*/ T12 w 2315"/>
              <a:gd name="T14" fmla="+- 0 8803 7622"/>
              <a:gd name="T15" fmla="*/ 8803 h 1523"/>
              <a:gd name="T16" fmla="+- 0 13128 13128"/>
              <a:gd name="T17" fmla="*/ T16 w 2315"/>
              <a:gd name="T18" fmla="+- 0 9032 7622"/>
              <a:gd name="T19" fmla="*/ 9032 h 1523"/>
              <a:gd name="T20" fmla="+- 0 13191 13128"/>
              <a:gd name="T21" fmla="*/ T20 w 2315"/>
              <a:gd name="T22" fmla="+- 0 9140 7622"/>
              <a:gd name="T23" fmla="*/ 9140 h 1523"/>
              <a:gd name="T24" fmla="+- 0 13353 13128"/>
              <a:gd name="T25" fmla="*/ T24 w 2315"/>
              <a:gd name="T26" fmla="+- 0 9025 7622"/>
              <a:gd name="T27" fmla="*/ 9025 h 1523"/>
              <a:gd name="T28" fmla="+- 0 13443 13128"/>
              <a:gd name="T29" fmla="*/ T28 w 2315"/>
              <a:gd name="T30" fmla="+- 0 8464 7622"/>
              <a:gd name="T31" fmla="*/ 8464 h 1523"/>
              <a:gd name="T32" fmla="+- 0 13466 13128"/>
              <a:gd name="T33" fmla="*/ T32 w 2315"/>
              <a:gd name="T34" fmla="+- 0 7981 7622"/>
              <a:gd name="T35" fmla="*/ 7981 h 1523"/>
              <a:gd name="T36" fmla="+- 0 13470 13128"/>
              <a:gd name="T37" fmla="*/ T36 w 2315"/>
              <a:gd name="T38" fmla="+- 0 7904 7622"/>
              <a:gd name="T39" fmla="*/ 7904 h 1523"/>
              <a:gd name="T40" fmla="+- 0 13475 13128"/>
              <a:gd name="T41" fmla="*/ T40 w 2315"/>
              <a:gd name="T42" fmla="+- 0 7983 7622"/>
              <a:gd name="T43" fmla="*/ 7983 h 1523"/>
              <a:gd name="T44" fmla="+- 0 13460 13128"/>
              <a:gd name="T45" fmla="*/ T44 w 2315"/>
              <a:gd name="T46" fmla="+- 0 8422 7622"/>
              <a:gd name="T47" fmla="*/ 8422 h 1523"/>
              <a:gd name="T48" fmla="+- 0 13485 13128"/>
              <a:gd name="T49" fmla="*/ T48 w 2315"/>
              <a:gd name="T50" fmla="+- 0 8847 7622"/>
              <a:gd name="T51" fmla="*/ 8847 h 1523"/>
              <a:gd name="T52" fmla="+- 0 13514 13128"/>
              <a:gd name="T53" fmla="*/ T52 w 2315"/>
              <a:gd name="T54" fmla="+- 0 9003 7622"/>
              <a:gd name="T55" fmla="*/ 9003 h 1523"/>
              <a:gd name="T56" fmla="+- 0 13871 13128"/>
              <a:gd name="T57" fmla="*/ T56 w 2315"/>
              <a:gd name="T58" fmla="+- 0 8572 7622"/>
              <a:gd name="T59" fmla="*/ 8572 h 1523"/>
              <a:gd name="T60" fmla="+- 0 13874 13128"/>
              <a:gd name="T61" fmla="*/ T60 w 2315"/>
              <a:gd name="T62" fmla="+- 0 8590 7622"/>
              <a:gd name="T63" fmla="*/ 8590 h 1523"/>
              <a:gd name="T64" fmla="+- 0 13866 13128"/>
              <a:gd name="T65" fmla="*/ T64 w 2315"/>
              <a:gd name="T66" fmla="+- 0 8731 7622"/>
              <a:gd name="T67" fmla="*/ 8731 h 1523"/>
              <a:gd name="T68" fmla="+- 0 13843 13128"/>
              <a:gd name="T69" fmla="*/ T68 w 2315"/>
              <a:gd name="T70" fmla="+- 0 8967 7622"/>
              <a:gd name="T71" fmla="*/ 8967 h 1523"/>
              <a:gd name="T72" fmla="+- 0 13836 13128"/>
              <a:gd name="T73" fmla="*/ T72 w 2315"/>
              <a:gd name="T74" fmla="+- 0 9128 7622"/>
              <a:gd name="T75" fmla="*/ 9128 h 1523"/>
              <a:gd name="T76" fmla="+- 0 14215 13128"/>
              <a:gd name="T77" fmla="*/ T76 w 2315"/>
              <a:gd name="T78" fmla="+- 0 8617 7622"/>
              <a:gd name="T79" fmla="*/ 8617 h 1523"/>
              <a:gd name="T80" fmla="+- 0 14310 13128"/>
              <a:gd name="T81" fmla="*/ T80 w 2315"/>
              <a:gd name="T82" fmla="+- 0 8552 7622"/>
              <a:gd name="T83" fmla="*/ 8552 h 1523"/>
              <a:gd name="T84" fmla="+- 0 14476 13128"/>
              <a:gd name="T85" fmla="*/ T84 w 2315"/>
              <a:gd name="T86" fmla="+- 0 8494 7622"/>
              <a:gd name="T87" fmla="*/ 8494 h 1523"/>
              <a:gd name="T88" fmla="+- 0 14583 13128"/>
              <a:gd name="T89" fmla="*/ T88 w 2315"/>
              <a:gd name="T90" fmla="+- 0 8456 7622"/>
              <a:gd name="T91" fmla="*/ 8456 h 1523"/>
              <a:gd name="T92" fmla="+- 0 14598 13128"/>
              <a:gd name="T93" fmla="*/ T92 w 2315"/>
              <a:gd name="T94" fmla="+- 0 8444 7622"/>
              <a:gd name="T95" fmla="*/ 8444 h 1523"/>
              <a:gd name="T96" fmla="+- 0 14458 13128"/>
              <a:gd name="T97" fmla="*/ T96 w 2315"/>
              <a:gd name="T98" fmla="+- 0 8267 7622"/>
              <a:gd name="T99" fmla="*/ 8267 h 1523"/>
              <a:gd name="T100" fmla="+- 0 14420 13128"/>
              <a:gd name="T101" fmla="*/ T100 w 2315"/>
              <a:gd name="T102" fmla="+- 0 8303 7622"/>
              <a:gd name="T103" fmla="*/ 8303 h 1523"/>
              <a:gd name="T104" fmla="+- 0 14377 13128"/>
              <a:gd name="T105" fmla="*/ T104 w 2315"/>
              <a:gd name="T106" fmla="+- 0 8452 7622"/>
              <a:gd name="T107" fmla="*/ 8452 h 1523"/>
              <a:gd name="T108" fmla="+- 0 14379 13128"/>
              <a:gd name="T109" fmla="*/ T108 w 2315"/>
              <a:gd name="T110" fmla="+- 0 8689 7622"/>
              <a:gd name="T111" fmla="*/ 8689 h 1523"/>
              <a:gd name="T112" fmla="+- 0 14436 13128"/>
              <a:gd name="T113" fmla="*/ T112 w 2315"/>
              <a:gd name="T114" fmla="+- 0 8881 7622"/>
              <a:gd name="T115" fmla="*/ 8881 h 1523"/>
              <a:gd name="T116" fmla="+- 0 14496 13128"/>
              <a:gd name="T117" fmla="*/ T116 w 2315"/>
              <a:gd name="T118" fmla="+- 0 8925 7622"/>
              <a:gd name="T119" fmla="*/ 8925 h 1523"/>
              <a:gd name="T120" fmla="+- 0 14939 13128"/>
              <a:gd name="T121" fmla="*/ T120 w 2315"/>
              <a:gd name="T122" fmla="+- 0 8470 7622"/>
              <a:gd name="T123" fmla="*/ 8470 h 1523"/>
              <a:gd name="T124" fmla="+- 0 14903 13128"/>
              <a:gd name="T125" fmla="*/ T124 w 2315"/>
              <a:gd name="T126" fmla="+- 0 8342 7622"/>
              <a:gd name="T127" fmla="*/ 8342 h 1523"/>
              <a:gd name="T128" fmla="+- 0 14892 13128"/>
              <a:gd name="T129" fmla="*/ T128 w 2315"/>
              <a:gd name="T130" fmla="+- 0 8325 7622"/>
              <a:gd name="T131" fmla="*/ 8325 h 1523"/>
              <a:gd name="T132" fmla="+- 0 14820 13128"/>
              <a:gd name="T133" fmla="*/ T132 w 2315"/>
              <a:gd name="T134" fmla="+- 0 8332 7622"/>
              <a:gd name="T135" fmla="*/ 8332 h 1523"/>
              <a:gd name="T136" fmla="+- 0 14624 13128"/>
              <a:gd name="T137" fmla="*/ T136 w 2315"/>
              <a:gd name="T138" fmla="+- 0 8663 7622"/>
              <a:gd name="T139" fmla="*/ 8663 h 1523"/>
              <a:gd name="T140" fmla="+- 0 14648 13128"/>
              <a:gd name="T141" fmla="*/ T140 w 2315"/>
              <a:gd name="T142" fmla="+- 0 8839 7622"/>
              <a:gd name="T143" fmla="*/ 8839 h 1523"/>
              <a:gd name="T144" fmla="+- 0 14678 13128"/>
              <a:gd name="T145" fmla="*/ T144 w 2315"/>
              <a:gd name="T146" fmla="+- 0 8855 7622"/>
              <a:gd name="T147" fmla="*/ 8855 h 1523"/>
              <a:gd name="T148" fmla="+- 0 14763 13128"/>
              <a:gd name="T149" fmla="*/ T148 w 2315"/>
              <a:gd name="T150" fmla="+- 0 8783 7622"/>
              <a:gd name="T151" fmla="*/ 8783 h 1523"/>
              <a:gd name="T152" fmla="+- 0 14847 13128"/>
              <a:gd name="T153" fmla="*/ T152 w 2315"/>
              <a:gd name="T154" fmla="+- 0 8414 7622"/>
              <a:gd name="T155" fmla="*/ 8414 h 1523"/>
              <a:gd name="T156" fmla="+- 0 14925 13128"/>
              <a:gd name="T157" fmla="*/ T156 w 2315"/>
              <a:gd name="T158" fmla="+- 0 7644 7622"/>
              <a:gd name="T159" fmla="*/ 7644 h 1523"/>
              <a:gd name="T160" fmla="+- 0 14927 13128"/>
              <a:gd name="T161" fmla="*/ T160 w 2315"/>
              <a:gd name="T162" fmla="+- 0 7644 7622"/>
              <a:gd name="T163" fmla="*/ 7644 h 1523"/>
              <a:gd name="T164" fmla="+- 0 14880 13128"/>
              <a:gd name="T165" fmla="*/ T164 w 2315"/>
              <a:gd name="T166" fmla="+- 0 7947 7622"/>
              <a:gd name="T167" fmla="*/ 7947 h 1523"/>
              <a:gd name="T168" fmla="+- 0 14854 13128"/>
              <a:gd name="T169" fmla="*/ T168 w 2315"/>
              <a:gd name="T170" fmla="+- 0 8351 7622"/>
              <a:gd name="T171" fmla="*/ 8351 h 1523"/>
              <a:gd name="T172" fmla="+- 0 14870 13128"/>
              <a:gd name="T173" fmla="*/ T172 w 2315"/>
              <a:gd name="T174" fmla="+- 0 8654 7622"/>
              <a:gd name="T175" fmla="*/ 8654 h 1523"/>
              <a:gd name="T176" fmla="+- 0 15176 13128"/>
              <a:gd name="T177" fmla="*/ T176 w 2315"/>
              <a:gd name="T178" fmla="+- 0 8506 7622"/>
              <a:gd name="T179" fmla="*/ 8506 h 1523"/>
              <a:gd name="T180" fmla="+- 0 15203 13128"/>
              <a:gd name="T181" fmla="*/ T180 w 2315"/>
              <a:gd name="T182" fmla="+- 0 8446 7622"/>
              <a:gd name="T183" fmla="*/ 8446 h 1523"/>
              <a:gd name="T184" fmla="+- 0 15218 13128"/>
              <a:gd name="T185" fmla="*/ T184 w 2315"/>
              <a:gd name="T186" fmla="+- 0 8434 7622"/>
              <a:gd name="T187" fmla="*/ 8434 h 1523"/>
              <a:gd name="T188" fmla="+- 0 15221 13128"/>
              <a:gd name="T189" fmla="*/ T188 w 2315"/>
              <a:gd name="T190" fmla="+- 0 8480 7622"/>
              <a:gd name="T191" fmla="*/ 8480 h 1523"/>
              <a:gd name="T192" fmla="+- 0 15076 13128"/>
              <a:gd name="T193" fmla="*/ T192 w 2315"/>
              <a:gd name="T194" fmla="+- 0 8785 7622"/>
              <a:gd name="T195" fmla="*/ 8785 h 1523"/>
              <a:gd name="T196" fmla="+- 0 15061 13128"/>
              <a:gd name="T197" fmla="*/ T196 w 2315"/>
              <a:gd name="T198" fmla="+- 0 8933 7622"/>
              <a:gd name="T199" fmla="*/ 8933 h 1523"/>
              <a:gd name="T200" fmla="+- 0 15161 13128"/>
              <a:gd name="T201" fmla="*/ T200 w 2315"/>
              <a:gd name="T202" fmla="+- 0 8953 7622"/>
              <a:gd name="T203" fmla="*/ 8953 h 1523"/>
              <a:gd name="T204" fmla="+- 0 15442 13128"/>
              <a:gd name="T205" fmla="*/ T204 w 2315"/>
              <a:gd name="T206" fmla="+- 0 8873 7622"/>
              <a:gd name="T207" fmla="*/ 8873 h 152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</a:cxnLst>
            <a:rect l="0" t="0" r="r" b="b"/>
            <a:pathLst>
              <a:path w="2315" h="1523" extrusionOk="0">
                <a:moveTo>
                  <a:pt x="382" y="1147"/>
                </a:moveTo>
                <a:cubicBezTo>
                  <a:pt x="377" y="1121"/>
                  <a:pt x="379" y="1097"/>
                  <a:pt x="361" y="1073"/>
                </a:cubicBezTo>
                <a:cubicBezTo>
                  <a:pt x="341" y="1047"/>
                  <a:pt x="314" y="1036"/>
                  <a:pt x="283" y="1031"/>
                </a:cubicBezTo>
                <a:cubicBezTo>
                  <a:pt x="186" y="1016"/>
                  <a:pt x="109" y="1107"/>
                  <a:pt x="66" y="1181"/>
                </a:cubicBezTo>
                <a:cubicBezTo>
                  <a:pt x="27" y="1249"/>
                  <a:pt x="0" y="1331"/>
                  <a:pt x="0" y="1410"/>
                </a:cubicBezTo>
                <a:cubicBezTo>
                  <a:pt x="0" y="1462"/>
                  <a:pt x="16" y="1497"/>
                  <a:pt x="63" y="1518"/>
                </a:cubicBezTo>
                <a:cubicBezTo>
                  <a:pt x="139" y="1552"/>
                  <a:pt x="203" y="1459"/>
                  <a:pt x="225" y="1403"/>
                </a:cubicBezTo>
                <a:cubicBezTo>
                  <a:pt x="292" y="1231"/>
                  <a:pt x="297" y="1024"/>
                  <a:pt x="315" y="842"/>
                </a:cubicBezTo>
                <a:cubicBezTo>
                  <a:pt x="331" y="680"/>
                  <a:pt x="331" y="521"/>
                  <a:pt x="338" y="359"/>
                </a:cubicBezTo>
                <a:cubicBezTo>
                  <a:pt x="339" y="333"/>
                  <a:pt x="341" y="308"/>
                  <a:pt x="342" y="282"/>
                </a:cubicBezTo>
                <a:cubicBezTo>
                  <a:pt x="344" y="308"/>
                  <a:pt x="348" y="334"/>
                  <a:pt x="347" y="361"/>
                </a:cubicBezTo>
                <a:cubicBezTo>
                  <a:pt x="344" y="508"/>
                  <a:pt x="330" y="653"/>
                  <a:pt x="332" y="800"/>
                </a:cubicBezTo>
                <a:cubicBezTo>
                  <a:pt x="334" y="942"/>
                  <a:pt x="342" y="1084"/>
                  <a:pt x="357" y="1225"/>
                </a:cubicBezTo>
                <a:cubicBezTo>
                  <a:pt x="363" y="1279"/>
                  <a:pt x="372" y="1329"/>
                  <a:pt x="386" y="1381"/>
                </a:cubicBezTo>
              </a:path>
              <a:path w="2315" h="1523" extrusionOk="0">
                <a:moveTo>
                  <a:pt x="743" y="950"/>
                </a:moveTo>
                <a:cubicBezTo>
                  <a:pt x="743" y="954"/>
                  <a:pt x="746" y="961"/>
                  <a:pt x="746" y="968"/>
                </a:cubicBezTo>
                <a:cubicBezTo>
                  <a:pt x="747" y="1015"/>
                  <a:pt x="742" y="1063"/>
                  <a:pt x="738" y="1109"/>
                </a:cubicBezTo>
                <a:cubicBezTo>
                  <a:pt x="732" y="1188"/>
                  <a:pt x="722" y="1266"/>
                  <a:pt x="715" y="1345"/>
                </a:cubicBezTo>
                <a:cubicBezTo>
                  <a:pt x="710" y="1399"/>
                  <a:pt x="706" y="1452"/>
                  <a:pt x="708" y="1506"/>
                </a:cubicBezTo>
              </a:path>
              <a:path w="2315" h="1523" extrusionOk="0">
                <a:moveTo>
                  <a:pt x="1087" y="995"/>
                </a:moveTo>
                <a:cubicBezTo>
                  <a:pt x="1116" y="966"/>
                  <a:pt x="1144" y="947"/>
                  <a:pt x="1182" y="930"/>
                </a:cubicBezTo>
                <a:cubicBezTo>
                  <a:pt x="1236" y="906"/>
                  <a:pt x="1292" y="889"/>
                  <a:pt x="1348" y="872"/>
                </a:cubicBezTo>
                <a:cubicBezTo>
                  <a:pt x="1384" y="861"/>
                  <a:pt x="1423" y="854"/>
                  <a:pt x="1455" y="834"/>
                </a:cubicBezTo>
                <a:cubicBezTo>
                  <a:pt x="1460" y="830"/>
                  <a:pt x="1465" y="826"/>
                  <a:pt x="1470" y="822"/>
                </a:cubicBezTo>
              </a:path>
              <a:path w="2315" h="1523" extrusionOk="0">
                <a:moveTo>
                  <a:pt x="1330" y="645"/>
                </a:moveTo>
                <a:cubicBezTo>
                  <a:pt x="1312" y="655"/>
                  <a:pt x="1302" y="660"/>
                  <a:pt x="1292" y="681"/>
                </a:cubicBezTo>
                <a:cubicBezTo>
                  <a:pt x="1271" y="728"/>
                  <a:pt x="1256" y="780"/>
                  <a:pt x="1249" y="830"/>
                </a:cubicBezTo>
                <a:cubicBezTo>
                  <a:pt x="1238" y="909"/>
                  <a:pt x="1242" y="989"/>
                  <a:pt x="1251" y="1067"/>
                </a:cubicBezTo>
                <a:cubicBezTo>
                  <a:pt x="1258" y="1130"/>
                  <a:pt x="1269" y="1206"/>
                  <a:pt x="1308" y="1259"/>
                </a:cubicBezTo>
                <a:cubicBezTo>
                  <a:pt x="1334" y="1285"/>
                  <a:pt x="1344" y="1294"/>
                  <a:pt x="1368" y="1303"/>
                </a:cubicBezTo>
              </a:path>
              <a:path w="2315" h="1523" extrusionOk="0">
                <a:moveTo>
                  <a:pt x="1811" y="848"/>
                </a:moveTo>
                <a:cubicBezTo>
                  <a:pt x="1802" y="804"/>
                  <a:pt x="1796" y="760"/>
                  <a:pt x="1775" y="720"/>
                </a:cubicBezTo>
                <a:cubicBezTo>
                  <a:pt x="1771" y="714"/>
                  <a:pt x="1768" y="709"/>
                  <a:pt x="1764" y="703"/>
                </a:cubicBezTo>
                <a:cubicBezTo>
                  <a:pt x="1732" y="700"/>
                  <a:pt x="1726" y="689"/>
                  <a:pt x="1692" y="710"/>
                </a:cubicBezTo>
                <a:cubicBezTo>
                  <a:pt x="1587" y="774"/>
                  <a:pt x="1514" y="924"/>
                  <a:pt x="1496" y="1041"/>
                </a:cubicBezTo>
                <a:cubicBezTo>
                  <a:pt x="1489" y="1085"/>
                  <a:pt x="1480" y="1183"/>
                  <a:pt x="1520" y="1217"/>
                </a:cubicBezTo>
                <a:cubicBezTo>
                  <a:pt x="1534" y="1229"/>
                  <a:pt x="1538" y="1232"/>
                  <a:pt x="1550" y="1233"/>
                </a:cubicBezTo>
                <a:cubicBezTo>
                  <a:pt x="1588" y="1213"/>
                  <a:pt x="1612" y="1204"/>
                  <a:pt x="1635" y="1161"/>
                </a:cubicBezTo>
                <a:cubicBezTo>
                  <a:pt x="1694" y="1051"/>
                  <a:pt x="1701" y="912"/>
                  <a:pt x="1719" y="792"/>
                </a:cubicBezTo>
                <a:cubicBezTo>
                  <a:pt x="1756" y="536"/>
                  <a:pt x="1763" y="277"/>
                  <a:pt x="1797" y="22"/>
                </a:cubicBezTo>
                <a:cubicBezTo>
                  <a:pt x="1802" y="-18"/>
                  <a:pt x="1794" y="12"/>
                  <a:pt x="1799" y="22"/>
                </a:cubicBezTo>
                <a:cubicBezTo>
                  <a:pt x="1782" y="122"/>
                  <a:pt x="1764" y="224"/>
                  <a:pt x="1752" y="325"/>
                </a:cubicBezTo>
                <a:cubicBezTo>
                  <a:pt x="1735" y="459"/>
                  <a:pt x="1727" y="594"/>
                  <a:pt x="1726" y="729"/>
                </a:cubicBezTo>
                <a:cubicBezTo>
                  <a:pt x="1725" y="831"/>
                  <a:pt x="1730" y="931"/>
                  <a:pt x="1742" y="1032"/>
                </a:cubicBezTo>
              </a:path>
              <a:path w="2315" h="1523" extrusionOk="0">
                <a:moveTo>
                  <a:pt x="2048" y="884"/>
                </a:moveTo>
                <a:cubicBezTo>
                  <a:pt x="2057" y="865"/>
                  <a:pt x="2063" y="842"/>
                  <a:pt x="2075" y="824"/>
                </a:cubicBezTo>
                <a:cubicBezTo>
                  <a:pt x="2081" y="815"/>
                  <a:pt x="2085" y="817"/>
                  <a:pt x="2090" y="812"/>
                </a:cubicBezTo>
                <a:cubicBezTo>
                  <a:pt x="2093" y="828"/>
                  <a:pt x="2098" y="836"/>
                  <a:pt x="2093" y="858"/>
                </a:cubicBezTo>
                <a:cubicBezTo>
                  <a:pt x="2066" y="967"/>
                  <a:pt x="1989" y="1060"/>
                  <a:pt x="1948" y="1163"/>
                </a:cubicBezTo>
                <a:cubicBezTo>
                  <a:pt x="1931" y="1205"/>
                  <a:pt x="1909" y="1268"/>
                  <a:pt x="1933" y="1311"/>
                </a:cubicBezTo>
                <a:cubicBezTo>
                  <a:pt x="1950" y="1342"/>
                  <a:pt x="2004" y="1335"/>
                  <a:pt x="2033" y="1331"/>
                </a:cubicBezTo>
                <a:cubicBezTo>
                  <a:pt x="2129" y="1319"/>
                  <a:pt x="2224" y="1286"/>
                  <a:pt x="2314" y="1251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 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146300" y="1166813"/>
            <a:ext cx="112713" cy="214312"/>
          </a:xfrm>
          <a:custGeom>
            <a:avLst/>
            <a:gdLst>
              <a:gd name="T0" fmla="+- 0 6199 5962"/>
              <a:gd name="T1" fmla="*/ T0 w 313"/>
              <a:gd name="T2" fmla="+- 0 3367 3242"/>
              <a:gd name="T3" fmla="*/ 3367 h 595"/>
              <a:gd name="T4" fmla="+- 0 6212 5962"/>
              <a:gd name="T5" fmla="*/ T4 w 313"/>
              <a:gd name="T6" fmla="+- 0 3345 3242"/>
              <a:gd name="T7" fmla="*/ 3345 h 595"/>
              <a:gd name="T8" fmla="+- 0 6215 5962"/>
              <a:gd name="T9" fmla="*/ T8 w 313"/>
              <a:gd name="T10" fmla="+- 0 3331 3242"/>
              <a:gd name="T11" fmla="*/ 3331 h 595"/>
              <a:gd name="T12" fmla="+- 0 6219 5962"/>
              <a:gd name="T13" fmla="*/ T12 w 313"/>
              <a:gd name="T14" fmla="+- 0 3306 3242"/>
              <a:gd name="T15" fmla="*/ 3306 h 595"/>
              <a:gd name="T16" fmla="+- 0 6223 5962"/>
              <a:gd name="T17" fmla="*/ T16 w 313"/>
              <a:gd name="T18" fmla="+- 0 3280 3242"/>
              <a:gd name="T19" fmla="*/ 3280 h 595"/>
              <a:gd name="T20" fmla="+- 0 6221 5962"/>
              <a:gd name="T21" fmla="*/ T20 w 313"/>
              <a:gd name="T22" fmla="+- 0 3267 3242"/>
              <a:gd name="T23" fmla="*/ 3267 h 595"/>
              <a:gd name="T24" fmla="+- 0 6211 5962"/>
              <a:gd name="T25" fmla="*/ T24 w 313"/>
              <a:gd name="T26" fmla="+- 0 3244 3242"/>
              <a:gd name="T27" fmla="*/ 3244 h 595"/>
              <a:gd name="T28" fmla="+- 0 6179 5962"/>
              <a:gd name="T29" fmla="*/ T28 w 313"/>
              <a:gd name="T30" fmla="+- 0 3247 3242"/>
              <a:gd name="T31" fmla="*/ 3247 h 595"/>
              <a:gd name="T32" fmla="+- 0 6162 5962"/>
              <a:gd name="T33" fmla="*/ T32 w 313"/>
              <a:gd name="T34" fmla="+- 0 3251 3242"/>
              <a:gd name="T35" fmla="*/ 3251 h 595"/>
              <a:gd name="T36" fmla="+- 0 6134 5962"/>
              <a:gd name="T37" fmla="*/ T36 w 313"/>
              <a:gd name="T38" fmla="+- 0 3274 3242"/>
              <a:gd name="T39" fmla="*/ 3274 h 595"/>
              <a:gd name="T40" fmla="+- 0 6076 5962"/>
              <a:gd name="T41" fmla="*/ T40 w 313"/>
              <a:gd name="T42" fmla="+- 0 3323 3242"/>
              <a:gd name="T43" fmla="*/ 3323 h 595"/>
              <a:gd name="T44" fmla="+- 0 6035 5962"/>
              <a:gd name="T45" fmla="*/ T44 w 313"/>
              <a:gd name="T46" fmla="+- 0 3387 3242"/>
              <a:gd name="T47" fmla="*/ 3387 h 595"/>
              <a:gd name="T48" fmla="+- 0 6004 5962"/>
              <a:gd name="T49" fmla="*/ T48 w 313"/>
              <a:gd name="T50" fmla="+- 0 3455 3242"/>
              <a:gd name="T51" fmla="*/ 3455 h 595"/>
              <a:gd name="T52" fmla="+- 0 5975 5962"/>
              <a:gd name="T53" fmla="*/ T52 w 313"/>
              <a:gd name="T54" fmla="+- 0 3520 3242"/>
              <a:gd name="T55" fmla="*/ 3520 h 595"/>
              <a:gd name="T56" fmla="+- 0 5957 5962"/>
              <a:gd name="T57" fmla="*/ T56 w 313"/>
              <a:gd name="T58" fmla="+- 0 3595 3242"/>
              <a:gd name="T59" fmla="*/ 3595 h 595"/>
              <a:gd name="T60" fmla="+- 0 5962 5962"/>
              <a:gd name="T61" fmla="*/ T60 w 313"/>
              <a:gd name="T62" fmla="+- 0 3666 3242"/>
              <a:gd name="T63" fmla="*/ 3666 h 595"/>
              <a:gd name="T64" fmla="+- 0 5967 5962"/>
              <a:gd name="T65" fmla="*/ T64 w 313"/>
              <a:gd name="T66" fmla="+- 0 3733 3242"/>
              <a:gd name="T67" fmla="*/ 3733 h 595"/>
              <a:gd name="T68" fmla="+- 0 6000 5962"/>
              <a:gd name="T69" fmla="*/ T68 w 313"/>
              <a:gd name="T70" fmla="+- 0 3784 3242"/>
              <a:gd name="T71" fmla="*/ 3784 h 595"/>
              <a:gd name="T72" fmla="+- 0 6059 5962"/>
              <a:gd name="T73" fmla="*/ T72 w 313"/>
              <a:gd name="T74" fmla="+- 0 3814 3242"/>
              <a:gd name="T75" fmla="*/ 3814 h 595"/>
              <a:gd name="T76" fmla="+- 0 6105 5962"/>
              <a:gd name="T77" fmla="*/ T76 w 313"/>
              <a:gd name="T78" fmla="+- 0 3837 3242"/>
              <a:gd name="T79" fmla="*/ 3837 h 595"/>
              <a:gd name="T80" fmla="+- 0 6157 5962"/>
              <a:gd name="T81" fmla="*/ T80 w 313"/>
              <a:gd name="T82" fmla="+- 0 3838 3242"/>
              <a:gd name="T83" fmla="*/ 3838 h 595"/>
              <a:gd name="T84" fmla="+- 0 6208 5962"/>
              <a:gd name="T85" fmla="*/ T84 w 313"/>
              <a:gd name="T86" fmla="+- 0 3834 3242"/>
              <a:gd name="T87" fmla="*/ 3834 h 595"/>
              <a:gd name="T88" fmla="+- 0 6241 5962"/>
              <a:gd name="T89" fmla="*/ T88 w 313"/>
              <a:gd name="T90" fmla="+- 0 3830 3242"/>
              <a:gd name="T91" fmla="*/ 3830 h 595"/>
              <a:gd name="T92" fmla="+- 0 6252 5962"/>
              <a:gd name="T93" fmla="*/ T92 w 313"/>
              <a:gd name="T94" fmla="+- 0 3829 3242"/>
              <a:gd name="T95" fmla="*/ 3829 h 595"/>
              <a:gd name="T96" fmla="+- 0 6274 5962"/>
              <a:gd name="T97" fmla="*/ T96 w 313"/>
              <a:gd name="T98" fmla="+- 0 3824 3242"/>
              <a:gd name="T99" fmla="*/ 3824 h 59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</a:cxnLst>
            <a:rect l="0" t="0" r="r" b="b"/>
            <a:pathLst>
              <a:path w="313" h="595" extrusionOk="0">
                <a:moveTo>
                  <a:pt x="237" y="125"/>
                </a:moveTo>
                <a:cubicBezTo>
                  <a:pt x="250" y="103"/>
                  <a:pt x="253" y="89"/>
                  <a:pt x="257" y="64"/>
                </a:cubicBezTo>
                <a:cubicBezTo>
                  <a:pt x="261" y="38"/>
                  <a:pt x="259" y="25"/>
                  <a:pt x="249" y="2"/>
                </a:cubicBezTo>
                <a:cubicBezTo>
                  <a:pt x="217" y="5"/>
                  <a:pt x="200" y="9"/>
                  <a:pt x="172" y="32"/>
                </a:cubicBezTo>
                <a:cubicBezTo>
                  <a:pt x="114" y="81"/>
                  <a:pt x="73" y="145"/>
                  <a:pt x="42" y="213"/>
                </a:cubicBezTo>
                <a:cubicBezTo>
                  <a:pt x="13" y="278"/>
                  <a:pt x="-5" y="353"/>
                  <a:pt x="0" y="424"/>
                </a:cubicBezTo>
                <a:cubicBezTo>
                  <a:pt x="5" y="491"/>
                  <a:pt x="38" y="542"/>
                  <a:pt x="97" y="572"/>
                </a:cubicBezTo>
                <a:cubicBezTo>
                  <a:pt x="143" y="595"/>
                  <a:pt x="195" y="596"/>
                  <a:pt x="246" y="592"/>
                </a:cubicBezTo>
                <a:cubicBezTo>
                  <a:pt x="279" y="588"/>
                  <a:pt x="290" y="587"/>
                  <a:pt x="312" y="58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9" name=" 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392363" y="1338263"/>
            <a:ext cx="20637" cy="150812"/>
          </a:xfrm>
          <a:custGeom>
            <a:avLst/>
            <a:gdLst>
              <a:gd name="T0" fmla="+- 0 6695 6644"/>
              <a:gd name="T1" fmla="*/ T0 w 59"/>
              <a:gd name="T2" fmla="+- 0 3762 3716"/>
              <a:gd name="T3" fmla="*/ 3762 h 420"/>
              <a:gd name="T4" fmla="+- 0 6701 6644"/>
              <a:gd name="T5" fmla="*/ T4 w 59"/>
              <a:gd name="T6" fmla="+- 0 3749 3716"/>
              <a:gd name="T7" fmla="*/ 3749 h 420"/>
              <a:gd name="T8" fmla="+- 0 6702 6644"/>
              <a:gd name="T9" fmla="*/ T8 w 59"/>
              <a:gd name="T10" fmla="+- 0 3741 3716"/>
              <a:gd name="T11" fmla="*/ 3741 h 420"/>
              <a:gd name="T12" fmla="+- 0 6702 6644"/>
              <a:gd name="T13" fmla="*/ T12 w 59"/>
              <a:gd name="T14" fmla="+- 0 3727 3716"/>
              <a:gd name="T15" fmla="*/ 3727 h 420"/>
              <a:gd name="T16" fmla="+- 0 6702 6644"/>
              <a:gd name="T17" fmla="*/ T16 w 59"/>
              <a:gd name="T18" fmla="+- 0 3723 3716"/>
              <a:gd name="T19" fmla="*/ 3723 h 420"/>
              <a:gd name="T20" fmla="+- 0 6701 6644"/>
              <a:gd name="T21" fmla="*/ T20 w 59"/>
              <a:gd name="T22" fmla="+- 0 3719 3716"/>
              <a:gd name="T23" fmla="*/ 3719 h 420"/>
              <a:gd name="T24" fmla="+- 0 6701 6644"/>
              <a:gd name="T25" fmla="*/ T24 w 59"/>
              <a:gd name="T26" fmla="+- 0 3716 3716"/>
              <a:gd name="T27" fmla="*/ 3716 h 420"/>
              <a:gd name="T28" fmla="+- 0 6696 6644"/>
              <a:gd name="T29" fmla="*/ T28 w 59"/>
              <a:gd name="T30" fmla="+- 0 3730 3716"/>
              <a:gd name="T31" fmla="*/ 3730 h 420"/>
              <a:gd name="T32" fmla="+- 0 6691 6644"/>
              <a:gd name="T33" fmla="*/ T32 w 59"/>
              <a:gd name="T34" fmla="+- 0 3746 3716"/>
              <a:gd name="T35" fmla="*/ 3746 h 420"/>
              <a:gd name="T36" fmla="+- 0 6687 6644"/>
              <a:gd name="T37" fmla="*/ T36 w 59"/>
              <a:gd name="T38" fmla="+- 0 3760 3716"/>
              <a:gd name="T39" fmla="*/ 3760 h 420"/>
              <a:gd name="T40" fmla="+- 0 6666 6644"/>
              <a:gd name="T41" fmla="*/ T40 w 59"/>
              <a:gd name="T42" fmla="+- 0 3835 3716"/>
              <a:gd name="T43" fmla="*/ 3835 h 420"/>
              <a:gd name="T44" fmla="+- 0 6649 6644"/>
              <a:gd name="T45" fmla="*/ T44 w 59"/>
              <a:gd name="T46" fmla="+- 0 3912 3716"/>
              <a:gd name="T47" fmla="*/ 3912 h 420"/>
              <a:gd name="T48" fmla="+- 0 6644 6644"/>
              <a:gd name="T49" fmla="*/ T48 w 59"/>
              <a:gd name="T50" fmla="+- 0 3990 3716"/>
              <a:gd name="T51" fmla="*/ 3990 h 420"/>
              <a:gd name="T52" fmla="+- 0 6642 6644"/>
              <a:gd name="T53" fmla="*/ T52 w 59"/>
              <a:gd name="T54" fmla="+- 0 4029 3716"/>
              <a:gd name="T55" fmla="*/ 4029 h 420"/>
              <a:gd name="T56" fmla="+- 0 6642 6644"/>
              <a:gd name="T57" fmla="*/ T56 w 59"/>
              <a:gd name="T58" fmla="+- 0 4077 3716"/>
              <a:gd name="T59" fmla="*/ 4077 h 420"/>
              <a:gd name="T60" fmla="+- 0 6657 6644"/>
              <a:gd name="T61" fmla="*/ T60 w 59"/>
              <a:gd name="T62" fmla="+- 0 4114 3716"/>
              <a:gd name="T63" fmla="*/ 4114 h 420"/>
              <a:gd name="T64" fmla="+- 0 6661 6644"/>
              <a:gd name="T65" fmla="*/ T64 w 59"/>
              <a:gd name="T66" fmla="+- 0 4121 3716"/>
              <a:gd name="T67" fmla="*/ 4121 h 420"/>
              <a:gd name="T68" fmla="+- 0 6665 6644"/>
              <a:gd name="T69" fmla="*/ T68 w 59"/>
              <a:gd name="T70" fmla="+- 0 4128 3716"/>
              <a:gd name="T71" fmla="*/ 4128 h 420"/>
              <a:gd name="T72" fmla="+- 0 6669 6644"/>
              <a:gd name="T73" fmla="*/ T72 w 59"/>
              <a:gd name="T74" fmla="+- 0 4135 3716"/>
              <a:gd name="T75" fmla="*/ 4135 h 4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</a:cxnLst>
            <a:rect l="0" t="0" r="r" b="b"/>
            <a:pathLst>
              <a:path w="59" h="420" extrusionOk="0">
                <a:moveTo>
                  <a:pt x="51" y="46"/>
                </a:moveTo>
                <a:cubicBezTo>
                  <a:pt x="57" y="33"/>
                  <a:pt x="58" y="25"/>
                  <a:pt x="58" y="11"/>
                </a:cubicBezTo>
                <a:cubicBezTo>
                  <a:pt x="58" y="7"/>
                  <a:pt x="57" y="3"/>
                  <a:pt x="57" y="0"/>
                </a:cubicBezTo>
                <a:cubicBezTo>
                  <a:pt x="52" y="14"/>
                  <a:pt x="47" y="30"/>
                  <a:pt x="43" y="44"/>
                </a:cubicBezTo>
                <a:cubicBezTo>
                  <a:pt x="22" y="119"/>
                  <a:pt x="5" y="196"/>
                  <a:pt x="0" y="274"/>
                </a:cubicBezTo>
                <a:cubicBezTo>
                  <a:pt x="-2" y="313"/>
                  <a:pt x="-2" y="361"/>
                  <a:pt x="13" y="398"/>
                </a:cubicBezTo>
                <a:cubicBezTo>
                  <a:pt x="17" y="405"/>
                  <a:pt x="21" y="412"/>
                  <a:pt x="25" y="419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0" name=" 1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778125" y="1101725"/>
            <a:ext cx="144463" cy="336550"/>
          </a:xfrm>
          <a:custGeom>
            <a:avLst/>
            <a:gdLst>
              <a:gd name="T0" fmla="+- 0 8016 7717"/>
              <a:gd name="T1" fmla="*/ T0 w 403"/>
              <a:gd name="T2" fmla="+- 0 3822 3062"/>
              <a:gd name="T3" fmla="*/ 3822 h 935"/>
              <a:gd name="T4" fmla="+- 0 8026 7717"/>
              <a:gd name="T5" fmla="*/ T4 w 403"/>
              <a:gd name="T6" fmla="+- 0 3800 3062"/>
              <a:gd name="T7" fmla="*/ 3800 h 935"/>
              <a:gd name="T8" fmla="+- 0 8032 7717"/>
              <a:gd name="T9" fmla="*/ T8 w 403"/>
              <a:gd name="T10" fmla="+- 0 3799 3062"/>
              <a:gd name="T11" fmla="*/ 3799 h 935"/>
              <a:gd name="T12" fmla="+- 0 8019 7717"/>
              <a:gd name="T13" fmla="*/ T12 w 403"/>
              <a:gd name="T14" fmla="+- 0 3774 3062"/>
              <a:gd name="T15" fmla="*/ 3774 h 935"/>
              <a:gd name="T16" fmla="+- 0 8017 7717"/>
              <a:gd name="T17" fmla="*/ T16 w 403"/>
              <a:gd name="T18" fmla="+- 0 3772 3062"/>
              <a:gd name="T19" fmla="*/ 3772 h 935"/>
              <a:gd name="T20" fmla="+- 0 8014 7717"/>
              <a:gd name="T21" fmla="*/ T20 w 403"/>
              <a:gd name="T22" fmla="+- 0 3769 3062"/>
              <a:gd name="T23" fmla="*/ 3769 h 935"/>
              <a:gd name="T24" fmla="+- 0 8012 7717"/>
              <a:gd name="T25" fmla="*/ T24 w 403"/>
              <a:gd name="T26" fmla="+- 0 3767 3062"/>
              <a:gd name="T27" fmla="*/ 3767 h 935"/>
              <a:gd name="T28" fmla="+- 0 7991 7717"/>
              <a:gd name="T29" fmla="*/ T28 w 403"/>
              <a:gd name="T30" fmla="+- 0 3760 3062"/>
              <a:gd name="T31" fmla="*/ 3760 h 935"/>
              <a:gd name="T32" fmla="+- 0 7982 7717"/>
              <a:gd name="T33" fmla="*/ T32 w 403"/>
              <a:gd name="T34" fmla="+- 0 3757 3062"/>
              <a:gd name="T35" fmla="*/ 3757 h 935"/>
              <a:gd name="T36" fmla="+- 0 7959 7717"/>
              <a:gd name="T37" fmla="*/ T36 w 403"/>
              <a:gd name="T38" fmla="+- 0 3757 3062"/>
              <a:gd name="T39" fmla="*/ 3757 h 935"/>
              <a:gd name="T40" fmla="+- 0 7869 7717"/>
              <a:gd name="T41" fmla="*/ T40 w 403"/>
              <a:gd name="T42" fmla="+- 0 3759 3062"/>
              <a:gd name="T43" fmla="*/ 3759 h 935"/>
              <a:gd name="T44" fmla="+- 0 7759 7717"/>
              <a:gd name="T45" fmla="*/ T44 w 403"/>
              <a:gd name="T46" fmla="+- 0 3825 3062"/>
              <a:gd name="T47" fmla="*/ 3825 h 935"/>
              <a:gd name="T48" fmla="+- 0 7723 7717"/>
              <a:gd name="T49" fmla="*/ T48 w 403"/>
              <a:gd name="T50" fmla="+- 0 3908 3062"/>
              <a:gd name="T51" fmla="*/ 3908 h 935"/>
              <a:gd name="T52" fmla="+- 0 7710 7717"/>
              <a:gd name="T53" fmla="*/ T52 w 403"/>
              <a:gd name="T54" fmla="+- 0 3937 3062"/>
              <a:gd name="T55" fmla="*/ 3937 h 935"/>
              <a:gd name="T56" fmla="+- 0 7716 7717"/>
              <a:gd name="T57" fmla="*/ T56 w 403"/>
              <a:gd name="T58" fmla="+- 0 3957 3062"/>
              <a:gd name="T59" fmla="*/ 3957 h 935"/>
              <a:gd name="T60" fmla="+- 0 7735 7717"/>
              <a:gd name="T61" fmla="*/ T60 w 403"/>
              <a:gd name="T62" fmla="+- 0 3980 3062"/>
              <a:gd name="T63" fmla="*/ 3980 h 935"/>
              <a:gd name="T64" fmla="+- 0 7766 7717"/>
              <a:gd name="T65" fmla="*/ T64 w 403"/>
              <a:gd name="T66" fmla="+- 0 4017 3062"/>
              <a:gd name="T67" fmla="*/ 4017 h 935"/>
              <a:gd name="T68" fmla="+- 0 7867 7717"/>
              <a:gd name="T69" fmla="*/ T68 w 403"/>
              <a:gd name="T70" fmla="+- 0 3990 3062"/>
              <a:gd name="T71" fmla="*/ 3990 h 935"/>
              <a:gd name="T72" fmla="+- 0 7902 7717"/>
              <a:gd name="T73" fmla="*/ T72 w 403"/>
              <a:gd name="T74" fmla="+- 0 3978 3062"/>
              <a:gd name="T75" fmla="*/ 3978 h 935"/>
              <a:gd name="T76" fmla="+- 0 7993 7717"/>
              <a:gd name="T77" fmla="*/ T76 w 403"/>
              <a:gd name="T78" fmla="+- 0 3946 3062"/>
              <a:gd name="T79" fmla="*/ 3946 h 935"/>
              <a:gd name="T80" fmla="+- 0 8030 7717"/>
              <a:gd name="T81" fmla="*/ T80 w 403"/>
              <a:gd name="T82" fmla="+- 0 3852 3062"/>
              <a:gd name="T83" fmla="*/ 3852 h 935"/>
              <a:gd name="T84" fmla="+- 0 8044 7717"/>
              <a:gd name="T85" fmla="*/ T84 w 403"/>
              <a:gd name="T86" fmla="+- 0 3764 3062"/>
              <a:gd name="T87" fmla="*/ 3764 h 935"/>
              <a:gd name="T88" fmla="+- 0 8081 7717"/>
              <a:gd name="T89" fmla="*/ T88 w 403"/>
              <a:gd name="T90" fmla="+- 0 3531 3062"/>
              <a:gd name="T91" fmla="*/ 3531 h 935"/>
              <a:gd name="T92" fmla="+- 0 8047 7717"/>
              <a:gd name="T93" fmla="*/ T92 w 403"/>
              <a:gd name="T94" fmla="+- 0 3295 3062"/>
              <a:gd name="T95" fmla="*/ 3295 h 935"/>
              <a:gd name="T96" fmla="+- 0 8066 7717"/>
              <a:gd name="T97" fmla="*/ T96 w 403"/>
              <a:gd name="T98" fmla="+- 0 3062 3062"/>
              <a:gd name="T99" fmla="*/ 3062 h 935"/>
              <a:gd name="T100" fmla="+- 0 8068 7717"/>
              <a:gd name="T101" fmla="*/ T100 w 403"/>
              <a:gd name="T102" fmla="+- 0 3084 3062"/>
              <a:gd name="T103" fmla="*/ 3084 h 935"/>
              <a:gd name="T104" fmla="+- 0 8070 7717"/>
              <a:gd name="T105" fmla="*/ T104 w 403"/>
              <a:gd name="T106" fmla="+- 0 3106 3062"/>
              <a:gd name="T107" fmla="*/ 3106 h 935"/>
              <a:gd name="T108" fmla="+- 0 8071 7717"/>
              <a:gd name="T109" fmla="*/ T108 w 403"/>
              <a:gd name="T110" fmla="+- 0 3128 3062"/>
              <a:gd name="T111" fmla="*/ 3128 h 935"/>
              <a:gd name="T112" fmla="+- 0 8075 7717"/>
              <a:gd name="T113" fmla="*/ T112 w 403"/>
              <a:gd name="T114" fmla="+- 0 3214 3062"/>
              <a:gd name="T115" fmla="*/ 3214 h 935"/>
              <a:gd name="T116" fmla="+- 0 8074 7717"/>
              <a:gd name="T117" fmla="*/ T116 w 403"/>
              <a:gd name="T118" fmla="+- 0 3299 3062"/>
              <a:gd name="T119" fmla="*/ 3299 h 935"/>
              <a:gd name="T120" fmla="+- 0 8077 7717"/>
              <a:gd name="T121" fmla="*/ T120 w 403"/>
              <a:gd name="T122" fmla="+- 0 3385 3062"/>
              <a:gd name="T123" fmla="*/ 3385 h 935"/>
              <a:gd name="T124" fmla="+- 0 8082 7717"/>
              <a:gd name="T125" fmla="*/ T124 w 403"/>
              <a:gd name="T126" fmla="+- 0 3532 3062"/>
              <a:gd name="T127" fmla="*/ 3532 h 935"/>
              <a:gd name="T128" fmla="+- 0 8095 7717"/>
              <a:gd name="T129" fmla="*/ T128 w 403"/>
              <a:gd name="T130" fmla="+- 0 3679 3062"/>
              <a:gd name="T131" fmla="*/ 3679 h 935"/>
              <a:gd name="T132" fmla="+- 0 8109 7717"/>
              <a:gd name="T133" fmla="*/ T132 w 403"/>
              <a:gd name="T134" fmla="+- 0 3825 3062"/>
              <a:gd name="T135" fmla="*/ 3825 h 935"/>
              <a:gd name="T136" fmla="+- 0 8114 7717"/>
              <a:gd name="T137" fmla="*/ T136 w 403"/>
              <a:gd name="T138" fmla="+- 0 3873 3062"/>
              <a:gd name="T139" fmla="*/ 3873 h 935"/>
              <a:gd name="T140" fmla="+- 0 8115 7717"/>
              <a:gd name="T141" fmla="*/ T140 w 403"/>
              <a:gd name="T142" fmla="+- 0 3887 3062"/>
              <a:gd name="T143" fmla="*/ 3887 h 935"/>
              <a:gd name="T144" fmla="+- 0 8119 7717"/>
              <a:gd name="T145" fmla="*/ T144 w 403"/>
              <a:gd name="T146" fmla="+- 0 3918 3062"/>
              <a:gd name="T147" fmla="*/ 3918 h 93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</a:cxnLst>
            <a:rect l="0" t="0" r="r" b="b"/>
            <a:pathLst>
              <a:path w="403" h="935" extrusionOk="0">
                <a:moveTo>
                  <a:pt x="299" y="760"/>
                </a:moveTo>
                <a:cubicBezTo>
                  <a:pt x="309" y="738"/>
                  <a:pt x="315" y="737"/>
                  <a:pt x="302" y="712"/>
                </a:cubicBezTo>
                <a:cubicBezTo>
                  <a:pt x="300" y="710"/>
                  <a:pt x="297" y="707"/>
                  <a:pt x="295" y="705"/>
                </a:cubicBezTo>
                <a:cubicBezTo>
                  <a:pt x="274" y="698"/>
                  <a:pt x="265" y="695"/>
                  <a:pt x="242" y="695"/>
                </a:cubicBezTo>
                <a:cubicBezTo>
                  <a:pt x="152" y="697"/>
                  <a:pt x="42" y="763"/>
                  <a:pt x="6" y="846"/>
                </a:cubicBezTo>
                <a:cubicBezTo>
                  <a:pt x="-7" y="875"/>
                  <a:pt x="-1" y="895"/>
                  <a:pt x="18" y="918"/>
                </a:cubicBezTo>
                <a:cubicBezTo>
                  <a:pt x="49" y="955"/>
                  <a:pt x="150" y="928"/>
                  <a:pt x="185" y="916"/>
                </a:cubicBezTo>
                <a:cubicBezTo>
                  <a:pt x="276" y="884"/>
                  <a:pt x="313" y="790"/>
                  <a:pt x="327" y="702"/>
                </a:cubicBezTo>
                <a:cubicBezTo>
                  <a:pt x="364" y="469"/>
                  <a:pt x="330" y="233"/>
                  <a:pt x="349" y="0"/>
                </a:cubicBezTo>
                <a:cubicBezTo>
                  <a:pt x="351" y="22"/>
                  <a:pt x="353" y="44"/>
                  <a:pt x="354" y="66"/>
                </a:cubicBezTo>
                <a:cubicBezTo>
                  <a:pt x="358" y="152"/>
                  <a:pt x="357" y="237"/>
                  <a:pt x="360" y="323"/>
                </a:cubicBezTo>
                <a:cubicBezTo>
                  <a:pt x="365" y="470"/>
                  <a:pt x="378" y="617"/>
                  <a:pt x="392" y="763"/>
                </a:cubicBezTo>
                <a:cubicBezTo>
                  <a:pt x="397" y="811"/>
                  <a:pt x="398" y="825"/>
                  <a:pt x="402" y="85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1" name=" 1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019425" y="1309688"/>
            <a:ext cx="30163" cy="249237"/>
          </a:xfrm>
          <a:custGeom>
            <a:avLst/>
            <a:gdLst>
              <a:gd name="T0" fmla="+- 0 8467 8388"/>
              <a:gd name="T1" fmla="*/ T0 w 82"/>
              <a:gd name="T2" fmla="+- 0 3657 3639"/>
              <a:gd name="T3" fmla="*/ 3657 h 693"/>
              <a:gd name="T4" fmla="+- 0 8467 8388"/>
              <a:gd name="T5" fmla="*/ T4 w 82"/>
              <a:gd name="T6" fmla="+- 0 3652 3639"/>
              <a:gd name="T7" fmla="*/ 3652 h 693"/>
              <a:gd name="T8" fmla="+- 0 8469 8388"/>
              <a:gd name="T9" fmla="*/ T8 w 82"/>
              <a:gd name="T10" fmla="+- 0 3626 3639"/>
              <a:gd name="T11" fmla="*/ 3626 h 693"/>
              <a:gd name="T12" fmla="+- 0 8465 8388"/>
              <a:gd name="T13" fmla="*/ T12 w 82"/>
              <a:gd name="T14" fmla="+- 0 3648 3639"/>
              <a:gd name="T15" fmla="*/ 3648 h 693"/>
              <a:gd name="T16" fmla="+- 0 8457 8388"/>
              <a:gd name="T17" fmla="*/ T16 w 82"/>
              <a:gd name="T18" fmla="+- 0 3696 3639"/>
              <a:gd name="T19" fmla="*/ 3696 h 693"/>
              <a:gd name="T20" fmla="+- 0 8459 8388"/>
              <a:gd name="T21" fmla="*/ T20 w 82"/>
              <a:gd name="T22" fmla="+- 0 3748 3639"/>
              <a:gd name="T23" fmla="*/ 3748 h 693"/>
              <a:gd name="T24" fmla="+- 0 8455 8388"/>
              <a:gd name="T25" fmla="*/ T24 w 82"/>
              <a:gd name="T26" fmla="+- 0 3796 3639"/>
              <a:gd name="T27" fmla="*/ 3796 h 693"/>
              <a:gd name="T28" fmla="+- 0 8447 8388"/>
              <a:gd name="T29" fmla="*/ T28 w 82"/>
              <a:gd name="T30" fmla="+- 0 3902 3639"/>
              <a:gd name="T31" fmla="*/ 3902 h 693"/>
              <a:gd name="T32" fmla="+- 0 8436 8388"/>
              <a:gd name="T33" fmla="*/ T32 w 82"/>
              <a:gd name="T34" fmla="+- 0 4008 3639"/>
              <a:gd name="T35" fmla="*/ 4008 h 693"/>
              <a:gd name="T36" fmla="+- 0 8424 8388"/>
              <a:gd name="T37" fmla="*/ T36 w 82"/>
              <a:gd name="T38" fmla="+- 0 4113 3639"/>
              <a:gd name="T39" fmla="*/ 4113 h 693"/>
              <a:gd name="T40" fmla="+- 0 8415 8388"/>
              <a:gd name="T41" fmla="*/ T40 w 82"/>
              <a:gd name="T42" fmla="+- 0 4187 3639"/>
              <a:gd name="T43" fmla="*/ 4187 h 693"/>
              <a:gd name="T44" fmla="+- 0 8402 8388"/>
              <a:gd name="T45" fmla="*/ T44 w 82"/>
              <a:gd name="T46" fmla="+- 0 4258 3639"/>
              <a:gd name="T47" fmla="*/ 4258 h 693"/>
              <a:gd name="T48" fmla="+- 0 8388 8388"/>
              <a:gd name="T49" fmla="*/ T48 w 82"/>
              <a:gd name="T50" fmla="+- 0 4331 3639"/>
              <a:gd name="T51" fmla="*/ 4331 h 69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</a:cxnLst>
            <a:rect l="0" t="0" r="r" b="b"/>
            <a:pathLst>
              <a:path w="82" h="693" extrusionOk="0">
                <a:moveTo>
                  <a:pt x="79" y="18"/>
                </a:moveTo>
                <a:cubicBezTo>
                  <a:pt x="79" y="13"/>
                  <a:pt x="81" y="-13"/>
                  <a:pt x="77" y="9"/>
                </a:cubicBezTo>
                <a:cubicBezTo>
                  <a:pt x="69" y="57"/>
                  <a:pt x="71" y="109"/>
                  <a:pt x="67" y="157"/>
                </a:cubicBezTo>
                <a:cubicBezTo>
                  <a:pt x="59" y="263"/>
                  <a:pt x="48" y="369"/>
                  <a:pt x="36" y="474"/>
                </a:cubicBezTo>
                <a:cubicBezTo>
                  <a:pt x="27" y="548"/>
                  <a:pt x="14" y="619"/>
                  <a:pt x="0" y="69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2" name=" 1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105150" y="225425"/>
            <a:ext cx="1236663" cy="1481138"/>
          </a:xfrm>
          <a:custGeom>
            <a:avLst/>
            <a:gdLst>
              <a:gd name="T0" fmla="+- 0 8701 8625"/>
              <a:gd name="T1" fmla="*/ T0 w 3434"/>
              <a:gd name="T2" fmla="+- 0 1261 626"/>
              <a:gd name="T3" fmla="*/ 1261 h 4115"/>
              <a:gd name="T4" fmla="+- 0 8674 8625"/>
              <a:gd name="T5" fmla="*/ T4 w 3434"/>
              <a:gd name="T6" fmla="+- 0 1237 626"/>
              <a:gd name="T7" fmla="*/ 1237 h 4115"/>
              <a:gd name="T8" fmla="+- 0 8703 8625"/>
              <a:gd name="T9" fmla="*/ T8 w 3434"/>
              <a:gd name="T10" fmla="+- 0 1217 626"/>
              <a:gd name="T11" fmla="*/ 1217 h 4115"/>
              <a:gd name="T12" fmla="+- 0 8932 8625"/>
              <a:gd name="T13" fmla="*/ T12 w 3434"/>
              <a:gd name="T14" fmla="+- 0 1189 626"/>
              <a:gd name="T15" fmla="*/ 1189 h 4115"/>
              <a:gd name="T16" fmla="+- 0 9020 8625"/>
              <a:gd name="T17" fmla="*/ T16 w 3434"/>
              <a:gd name="T18" fmla="+- 0 1355 626"/>
              <a:gd name="T19" fmla="*/ 1355 h 4115"/>
              <a:gd name="T20" fmla="+- 0 9033 8625"/>
              <a:gd name="T21" fmla="*/ T20 w 3434"/>
              <a:gd name="T22" fmla="+- 0 2045 626"/>
              <a:gd name="T23" fmla="*/ 2045 h 4115"/>
              <a:gd name="T24" fmla="+- 0 9045 8625"/>
              <a:gd name="T25" fmla="*/ T24 w 3434"/>
              <a:gd name="T26" fmla="+- 0 2903 626"/>
              <a:gd name="T27" fmla="*/ 2903 h 4115"/>
              <a:gd name="T28" fmla="+- 0 9063 8625"/>
              <a:gd name="T29" fmla="*/ T28 w 3434"/>
              <a:gd name="T30" fmla="+- 0 3437 626"/>
              <a:gd name="T31" fmla="*/ 3437 h 4115"/>
              <a:gd name="T32" fmla="+- 0 9079 8625"/>
              <a:gd name="T33" fmla="*/ T32 w 3434"/>
              <a:gd name="T34" fmla="+- 0 3888 626"/>
              <a:gd name="T35" fmla="*/ 3888 h 4115"/>
              <a:gd name="T36" fmla="+- 0 9066 8625"/>
              <a:gd name="T37" fmla="*/ T36 w 3434"/>
              <a:gd name="T38" fmla="+- 0 4020 626"/>
              <a:gd name="T39" fmla="*/ 4020 h 4115"/>
              <a:gd name="T40" fmla="+- 0 9008 8625"/>
              <a:gd name="T41" fmla="*/ T40 w 3434"/>
              <a:gd name="T42" fmla="+- 0 4066 626"/>
              <a:gd name="T43" fmla="*/ 4066 h 4115"/>
              <a:gd name="T44" fmla="+- 0 8625 8625"/>
              <a:gd name="T45" fmla="*/ T44 w 3434"/>
              <a:gd name="T46" fmla="+- 0 4263 626"/>
              <a:gd name="T47" fmla="*/ 4263 h 4115"/>
              <a:gd name="T48" fmla="+- 0 9683 8625"/>
              <a:gd name="T49" fmla="*/ T48 w 3434"/>
              <a:gd name="T50" fmla="+- 0 2948 626"/>
              <a:gd name="T51" fmla="*/ 2948 h 4115"/>
              <a:gd name="T52" fmla="+- 0 9666 8625"/>
              <a:gd name="T53" fmla="*/ T52 w 3434"/>
              <a:gd name="T54" fmla="+- 0 2938 626"/>
              <a:gd name="T55" fmla="*/ 2938 h 4115"/>
              <a:gd name="T56" fmla="+- 0 9660 8625"/>
              <a:gd name="T57" fmla="*/ T56 w 3434"/>
              <a:gd name="T58" fmla="+- 0 2927 626"/>
              <a:gd name="T59" fmla="*/ 2927 h 4115"/>
              <a:gd name="T60" fmla="+- 0 9660 8625"/>
              <a:gd name="T61" fmla="*/ T60 w 3434"/>
              <a:gd name="T62" fmla="+- 0 2923 626"/>
              <a:gd name="T63" fmla="*/ 2923 h 4115"/>
              <a:gd name="T64" fmla="+- 0 9680 8625"/>
              <a:gd name="T65" fmla="*/ T64 w 3434"/>
              <a:gd name="T66" fmla="+- 0 2912 626"/>
              <a:gd name="T67" fmla="*/ 2912 h 4115"/>
              <a:gd name="T68" fmla="+- 0 9877 8625"/>
              <a:gd name="T69" fmla="*/ T68 w 3434"/>
              <a:gd name="T70" fmla="+- 0 2851 626"/>
              <a:gd name="T71" fmla="*/ 2851 h 4115"/>
              <a:gd name="T72" fmla="+- 0 10059 8625"/>
              <a:gd name="T73" fmla="*/ T72 w 3434"/>
              <a:gd name="T74" fmla="+- 0 2817 626"/>
              <a:gd name="T75" fmla="*/ 2817 h 4115"/>
              <a:gd name="T76" fmla="+- 0 10116 8625"/>
              <a:gd name="T77" fmla="*/ T76 w 3434"/>
              <a:gd name="T78" fmla="+- 0 2807 626"/>
              <a:gd name="T79" fmla="*/ 2807 h 4115"/>
              <a:gd name="T80" fmla="+- 0 10110 8625"/>
              <a:gd name="T81" fmla="*/ T80 w 3434"/>
              <a:gd name="T82" fmla="+- 0 2803 626"/>
              <a:gd name="T83" fmla="*/ 2803 h 4115"/>
              <a:gd name="T84" fmla="+- 0 9859 8625"/>
              <a:gd name="T85" fmla="*/ T84 w 3434"/>
              <a:gd name="T86" fmla="+- 0 2655 626"/>
              <a:gd name="T87" fmla="*/ 2655 h 4115"/>
              <a:gd name="T88" fmla="+- 0 9821 8625"/>
              <a:gd name="T89" fmla="*/ T88 w 3434"/>
              <a:gd name="T90" fmla="+- 0 2617 626"/>
              <a:gd name="T91" fmla="*/ 2617 h 4115"/>
              <a:gd name="T92" fmla="+- 0 9815 8625"/>
              <a:gd name="T93" fmla="*/ T92 w 3434"/>
              <a:gd name="T94" fmla="+- 0 2614 626"/>
              <a:gd name="T95" fmla="*/ 2614 h 4115"/>
              <a:gd name="T96" fmla="+- 0 9817 8625"/>
              <a:gd name="T97" fmla="*/ T96 w 3434"/>
              <a:gd name="T98" fmla="+- 0 2661 626"/>
              <a:gd name="T99" fmla="*/ 2661 h 4115"/>
              <a:gd name="T100" fmla="+- 0 9841 8625"/>
              <a:gd name="T101" fmla="*/ T100 w 3434"/>
              <a:gd name="T102" fmla="+- 0 2885 626"/>
              <a:gd name="T103" fmla="*/ 2885 h 4115"/>
              <a:gd name="T104" fmla="+- 0 9862 8625"/>
              <a:gd name="T105" fmla="*/ T104 w 3434"/>
              <a:gd name="T106" fmla="+- 0 3076 626"/>
              <a:gd name="T107" fmla="*/ 3076 h 4115"/>
              <a:gd name="T108" fmla="+- 0 9867 8625"/>
              <a:gd name="T109" fmla="*/ T108 w 3434"/>
              <a:gd name="T110" fmla="+- 0 3178 626"/>
              <a:gd name="T111" fmla="*/ 3178 h 4115"/>
              <a:gd name="T112" fmla="+- 0 11435 8625"/>
              <a:gd name="T113" fmla="*/ T112 w 3434"/>
              <a:gd name="T114" fmla="+- 0 3112 626"/>
              <a:gd name="T115" fmla="*/ 3112 h 4115"/>
              <a:gd name="T116" fmla="+- 0 11338 8625"/>
              <a:gd name="T117" fmla="*/ T116 w 3434"/>
              <a:gd name="T118" fmla="+- 0 3062 626"/>
              <a:gd name="T119" fmla="*/ 3062 h 4115"/>
              <a:gd name="T120" fmla="+- 0 11117 8625"/>
              <a:gd name="T121" fmla="*/ T120 w 3434"/>
              <a:gd name="T122" fmla="+- 0 3192 626"/>
              <a:gd name="T123" fmla="*/ 3192 h 4115"/>
              <a:gd name="T124" fmla="+- 0 11080 8625"/>
              <a:gd name="T125" fmla="*/ T124 w 3434"/>
              <a:gd name="T126" fmla="+- 0 3360 626"/>
              <a:gd name="T127" fmla="*/ 3360 h 4115"/>
              <a:gd name="T128" fmla="+- 0 11121 8625"/>
              <a:gd name="T129" fmla="*/ T128 w 3434"/>
              <a:gd name="T130" fmla="+- 0 3517 626"/>
              <a:gd name="T131" fmla="*/ 3517 h 4115"/>
              <a:gd name="T132" fmla="+- 0 11239 8625"/>
              <a:gd name="T133" fmla="*/ T132 w 3434"/>
              <a:gd name="T134" fmla="+- 0 3599 626"/>
              <a:gd name="T135" fmla="*/ 3599 h 4115"/>
              <a:gd name="T136" fmla="+- 0 11284 8625"/>
              <a:gd name="T137" fmla="*/ T136 w 3434"/>
              <a:gd name="T138" fmla="+- 0 3603 626"/>
              <a:gd name="T139" fmla="*/ 3603 h 4115"/>
              <a:gd name="T140" fmla="+- 0 11547 8625"/>
              <a:gd name="T141" fmla="*/ T140 w 3434"/>
              <a:gd name="T142" fmla="+- 0 3445 626"/>
              <a:gd name="T143" fmla="*/ 3445 h 4115"/>
              <a:gd name="T144" fmla="+- 0 11550 8625"/>
              <a:gd name="T145" fmla="*/ T144 w 3434"/>
              <a:gd name="T146" fmla="+- 0 3396 626"/>
              <a:gd name="T147" fmla="*/ 3396 h 4115"/>
              <a:gd name="T148" fmla="+- 0 11620 8625"/>
              <a:gd name="T149" fmla="*/ T148 w 3434"/>
              <a:gd name="T150" fmla="+- 0 3382 626"/>
              <a:gd name="T151" fmla="*/ 3382 h 4115"/>
              <a:gd name="T152" fmla="+- 0 11704 8625"/>
              <a:gd name="T153" fmla="*/ T152 w 3434"/>
              <a:gd name="T154" fmla="+- 0 3432 626"/>
              <a:gd name="T155" fmla="*/ 3432 h 4115"/>
              <a:gd name="T156" fmla="+- 0 11687 8625"/>
              <a:gd name="T157" fmla="*/ T156 w 3434"/>
              <a:gd name="T158" fmla="+- 0 3551 626"/>
              <a:gd name="T159" fmla="*/ 3551 h 4115"/>
              <a:gd name="T160" fmla="+- 0 11597 8625"/>
              <a:gd name="T161" fmla="*/ T160 w 3434"/>
              <a:gd name="T162" fmla="+- 0 3693 626"/>
              <a:gd name="T163" fmla="*/ 3693 h 4115"/>
              <a:gd name="T164" fmla="+- 0 11573 8625"/>
              <a:gd name="T165" fmla="*/ T164 w 3434"/>
              <a:gd name="T166" fmla="+- 0 3738 626"/>
              <a:gd name="T167" fmla="*/ 3738 h 4115"/>
              <a:gd name="T168" fmla="+- 0 11624 8625"/>
              <a:gd name="T169" fmla="*/ T168 w 3434"/>
              <a:gd name="T170" fmla="+- 0 3748 626"/>
              <a:gd name="T171" fmla="*/ 3748 h 4115"/>
              <a:gd name="T172" fmla="+- 0 11810 8625"/>
              <a:gd name="T173" fmla="*/ T172 w 3434"/>
              <a:gd name="T174" fmla="+- 0 3720 626"/>
              <a:gd name="T175" fmla="*/ 3720 h 4115"/>
              <a:gd name="T176" fmla="+- 0 11998 8625"/>
              <a:gd name="T177" fmla="*/ T176 w 3434"/>
              <a:gd name="T178" fmla="+- 0 3689 626"/>
              <a:gd name="T179" fmla="*/ 3689 h 4115"/>
              <a:gd name="T180" fmla="+- 0 12056 8625"/>
              <a:gd name="T181" fmla="*/ T180 w 3434"/>
              <a:gd name="T182" fmla="+- 0 3681 626"/>
              <a:gd name="T183" fmla="*/ 3681 h 4115"/>
              <a:gd name="T184" fmla="+- 0 12058 8625"/>
              <a:gd name="T185" fmla="*/ T184 w 3434"/>
              <a:gd name="T186" fmla="+- 0 3680 626"/>
              <a:gd name="T187" fmla="*/ 3680 h 4115"/>
              <a:gd name="T188" fmla="+- 0 10976 8625"/>
              <a:gd name="T189" fmla="*/ T188 w 3434"/>
              <a:gd name="T190" fmla="+- 0 753 626"/>
              <a:gd name="T191" fmla="*/ 753 h 4115"/>
              <a:gd name="T192" fmla="+- 0 11067 8625"/>
              <a:gd name="T193" fmla="*/ T192 w 3434"/>
              <a:gd name="T194" fmla="+- 0 653 626"/>
              <a:gd name="T195" fmla="*/ 653 h 4115"/>
              <a:gd name="T196" fmla="+- 0 11011 8625"/>
              <a:gd name="T197" fmla="*/ T196 w 3434"/>
              <a:gd name="T198" fmla="+- 0 626 626"/>
              <a:gd name="T199" fmla="*/ 626 h 4115"/>
              <a:gd name="T200" fmla="+- 0 10489 8625"/>
              <a:gd name="T201" fmla="*/ T200 w 3434"/>
              <a:gd name="T202" fmla="+- 0 994 626"/>
              <a:gd name="T203" fmla="*/ 994 h 4115"/>
              <a:gd name="T204" fmla="+- 0 10412 8625"/>
              <a:gd name="T205" fmla="*/ T204 w 3434"/>
              <a:gd name="T206" fmla="+- 0 1536 626"/>
              <a:gd name="T207" fmla="*/ 1536 h 4115"/>
              <a:gd name="T208" fmla="+- 0 10569 8625"/>
              <a:gd name="T209" fmla="*/ T208 w 3434"/>
              <a:gd name="T210" fmla="+- 0 2260 626"/>
              <a:gd name="T211" fmla="*/ 2260 h 4115"/>
              <a:gd name="T212" fmla="+- 0 10684 8625"/>
              <a:gd name="T213" fmla="*/ T212 w 3434"/>
              <a:gd name="T214" fmla="+- 0 3007 626"/>
              <a:gd name="T215" fmla="*/ 3007 h 4115"/>
              <a:gd name="T216" fmla="+- 0 10773 8625"/>
              <a:gd name="T217" fmla="*/ T216 w 3434"/>
              <a:gd name="T218" fmla="+- 0 4556 626"/>
              <a:gd name="T219" fmla="*/ 4556 h 4115"/>
              <a:gd name="T220" fmla="+- 0 10761 8625"/>
              <a:gd name="T221" fmla="*/ T220 w 3434"/>
              <a:gd name="T222" fmla="+- 0 4706 626"/>
              <a:gd name="T223" fmla="*/ 4706 h 4115"/>
              <a:gd name="T224" fmla="+- 0 10826 8625"/>
              <a:gd name="T225" fmla="*/ T224 w 3434"/>
              <a:gd name="T226" fmla="+- 0 4732 626"/>
              <a:gd name="T227" fmla="*/ 4732 h 4115"/>
              <a:gd name="T228" fmla="+- 0 11345 8625"/>
              <a:gd name="T229" fmla="*/ T228 w 3434"/>
              <a:gd name="T230" fmla="+- 0 4740 626"/>
              <a:gd name="T231" fmla="*/ 4740 h 411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</a:cxnLst>
            <a:rect l="0" t="0" r="r" b="b"/>
            <a:pathLst>
              <a:path w="3434" h="4115" extrusionOk="0">
                <a:moveTo>
                  <a:pt x="76" y="635"/>
                </a:moveTo>
                <a:cubicBezTo>
                  <a:pt x="65" y="627"/>
                  <a:pt x="58" y="619"/>
                  <a:pt x="49" y="611"/>
                </a:cubicBezTo>
                <a:cubicBezTo>
                  <a:pt x="59" y="606"/>
                  <a:pt x="66" y="596"/>
                  <a:pt x="78" y="591"/>
                </a:cubicBezTo>
                <a:cubicBezTo>
                  <a:pt x="143" y="564"/>
                  <a:pt x="240" y="526"/>
                  <a:pt x="307" y="563"/>
                </a:cubicBezTo>
                <a:cubicBezTo>
                  <a:pt x="356" y="590"/>
                  <a:pt x="383" y="680"/>
                  <a:pt x="395" y="729"/>
                </a:cubicBezTo>
                <a:cubicBezTo>
                  <a:pt x="448" y="951"/>
                  <a:pt x="413" y="1194"/>
                  <a:pt x="408" y="1419"/>
                </a:cubicBezTo>
                <a:cubicBezTo>
                  <a:pt x="402" y="1706"/>
                  <a:pt x="407" y="1990"/>
                  <a:pt x="420" y="2277"/>
                </a:cubicBezTo>
                <a:cubicBezTo>
                  <a:pt x="428" y="2455"/>
                  <a:pt x="425" y="2633"/>
                  <a:pt x="438" y="2811"/>
                </a:cubicBezTo>
                <a:cubicBezTo>
                  <a:pt x="449" y="2960"/>
                  <a:pt x="456" y="3112"/>
                  <a:pt x="454" y="3262"/>
                </a:cubicBezTo>
                <a:cubicBezTo>
                  <a:pt x="453" y="3297"/>
                  <a:pt x="462" y="3362"/>
                  <a:pt x="441" y="3394"/>
                </a:cubicBezTo>
                <a:cubicBezTo>
                  <a:pt x="425" y="3419"/>
                  <a:pt x="408" y="3424"/>
                  <a:pt x="383" y="3440"/>
                </a:cubicBezTo>
                <a:cubicBezTo>
                  <a:pt x="264" y="3516"/>
                  <a:pt x="121" y="3560"/>
                  <a:pt x="0" y="3637"/>
                </a:cubicBezTo>
              </a:path>
              <a:path w="3434" h="4115" extrusionOk="0">
                <a:moveTo>
                  <a:pt x="1058" y="2322"/>
                </a:moveTo>
                <a:cubicBezTo>
                  <a:pt x="1053" y="2319"/>
                  <a:pt x="1045" y="2317"/>
                  <a:pt x="1041" y="2312"/>
                </a:cubicBezTo>
                <a:cubicBezTo>
                  <a:pt x="1040" y="2311"/>
                  <a:pt x="1035" y="2303"/>
                  <a:pt x="1035" y="2301"/>
                </a:cubicBezTo>
                <a:cubicBezTo>
                  <a:pt x="1034" y="2298"/>
                  <a:pt x="1033" y="2299"/>
                  <a:pt x="1035" y="2297"/>
                </a:cubicBezTo>
                <a:cubicBezTo>
                  <a:pt x="1039" y="2294"/>
                  <a:pt x="1050" y="2289"/>
                  <a:pt x="1055" y="2286"/>
                </a:cubicBezTo>
                <a:cubicBezTo>
                  <a:pt x="1116" y="2255"/>
                  <a:pt x="1186" y="2239"/>
                  <a:pt x="1252" y="2225"/>
                </a:cubicBezTo>
                <a:cubicBezTo>
                  <a:pt x="1312" y="2212"/>
                  <a:pt x="1373" y="2203"/>
                  <a:pt x="1434" y="2191"/>
                </a:cubicBezTo>
                <a:cubicBezTo>
                  <a:pt x="1437" y="2190"/>
                  <a:pt x="1487" y="2186"/>
                  <a:pt x="1491" y="2181"/>
                </a:cubicBezTo>
                <a:cubicBezTo>
                  <a:pt x="1491" y="2178"/>
                  <a:pt x="1490" y="2176"/>
                  <a:pt x="1485" y="2177"/>
                </a:cubicBezTo>
              </a:path>
              <a:path w="3434" h="4115" extrusionOk="0">
                <a:moveTo>
                  <a:pt x="1234" y="2029"/>
                </a:moveTo>
                <a:cubicBezTo>
                  <a:pt x="1214" y="2017"/>
                  <a:pt x="1210" y="2007"/>
                  <a:pt x="1196" y="1991"/>
                </a:cubicBezTo>
                <a:cubicBezTo>
                  <a:pt x="1194" y="1990"/>
                  <a:pt x="1192" y="1989"/>
                  <a:pt x="1190" y="1988"/>
                </a:cubicBezTo>
                <a:cubicBezTo>
                  <a:pt x="1191" y="2004"/>
                  <a:pt x="1191" y="2020"/>
                  <a:pt x="1192" y="2035"/>
                </a:cubicBezTo>
                <a:cubicBezTo>
                  <a:pt x="1199" y="2110"/>
                  <a:pt x="1207" y="2184"/>
                  <a:pt x="1216" y="2259"/>
                </a:cubicBezTo>
                <a:cubicBezTo>
                  <a:pt x="1223" y="2323"/>
                  <a:pt x="1231" y="2386"/>
                  <a:pt x="1237" y="2450"/>
                </a:cubicBezTo>
                <a:cubicBezTo>
                  <a:pt x="1240" y="2484"/>
                  <a:pt x="1242" y="2517"/>
                  <a:pt x="1242" y="2552"/>
                </a:cubicBezTo>
              </a:path>
              <a:path w="3434" h="4115" extrusionOk="0">
                <a:moveTo>
                  <a:pt x="2810" y="2486"/>
                </a:moveTo>
                <a:cubicBezTo>
                  <a:pt x="2780" y="2460"/>
                  <a:pt x="2754" y="2439"/>
                  <a:pt x="2713" y="2436"/>
                </a:cubicBezTo>
                <a:cubicBezTo>
                  <a:pt x="2617" y="2428"/>
                  <a:pt x="2537" y="2486"/>
                  <a:pt x="2492" y="2566"/>
                </a:cubicBezTo>
                <a:cubicBezTo>
                  <a:pt x="2463" y="2618"/>
                  <a:pt x="2454" y="2676"/>
                  <a:pt x="2455" y="2734"/>
                </a:cubicBezTo>
                <a:cubicBezTo>
                  <a:pt x="2456" y="2788"/>
                  <a:pt x="2468" y="2844"/>
                  <a:pt x="2496" y="2891"/>
                </a:cubicBezTo>
                <a:cubicBezTo>
                  <a:pt x="2522" y="2934"/>
                  <a:pt x="2565" y="2963"/>
                  <a:pt x="2614" y="2973"/>
                </a:cubicBezTo>
                <a:cubicBezTo>
                  <a:pt x="2629" y="2974"/>
                  <a:pt x="2644" y="2976"/>
                  <a:pt x="2659" y="2977"/>
                </a:cubicBezTo>
              </a:path>
              <a:path w="3434" h="4115" extrusionOk="0">
                <a:moveTo>
                  <a:pt x="2922" y="2819"/>
                </a:moveTo>
                <a:cubicBezTo>
                  <a:pt x="2921" y="2804"/>
                  <a:pt x="2909" y="2784"/>
                  <a:pt x="2925" y="2770"/>
                </a:cubicBezTo>
                <a:cubicBezTo>
                  <a:pt x="2942" y="2756"/>
                  <a:pt x="2975" y="2753"/>
                  <a:pt x="2995" y="2756"/>
                </a:cubicBezTo>
                <a:cubicBezTo>
                  <a:pt x="3027" y="2761"/>
                  <a:pt x="3065" y="2774"/>
                  <a:pt x="3079" y="2806"/>
                </a:cubicBezTo>
                <a:cubicBezTo>
                  <a:pt x="3096" y="2844"/>
                  <a:pt x="3080" y="2891"/>
                  <a:pt x="3062" y="2925"/>
                </a:cubicBezTo>
                <a:cubicBezTo>
                  <a:pt x="3036" y="2974"/>
                  <a:pt x="3003" y="3021"/>
                  <a:pt x="2972" y="3067"/>
                </a:cubicBezTo>
                <a:cubicBezTo>
                  <a:pt x="2961" y="3083"/>
                  <a:pt x="2955" y="3095"/>
                  <a:pt x="2948" y="3112"/>
                </a:cubicBezTo>
                <a:cubicBezTo>
                  <a:pt x="2965" y="3122"/>
                  <a:pt x="2976" y="3124"/>
                  <a:pt x="2999" y="3122"/>
                </a:cubicBezTo>
                <a:cubicBezTo>
                  <a:pt x="3061" y="3117"/>
                  <a:pt x="3124" y="3106"/>
                  <a:pt x="3185" y="3094"/>
                </a:cubicBezTo>
                <a:cubicBezTo>
                  <a:pt x="3247" y="3082"/>
                  <a:pt x="3310" y="3069"/>
                  <a:pt x="3373" y="3063"/>
                </a:cubicBezTo>
                <a:cubicBezTo>
                  <a:pt x="3393" y="3061"/>
                  <a:pt x="3413" y="3060"/>
                  <a:pt x="3431" y="3055"/>
                </a:cubicBezTo>
                <a:cubicBezTo>
                  <a:pt x="3432" y="3055"/>
                  <a:pt x="3432" y="3054"/>
                  <a:pt x="3433" y="3054"/>
                </a:cubicBezTo>
              </a:path>
              <a:path w="3434" h="4115" extrusionOk="0">
                <a:moveTo>
                  <a:pt x="2351" y="127"/>
                </a:moveTo>
                <a:cubicBezTo>
                  <a:pt x="2361" y="118"/>
                  <a:pt x="2472" y="71"/>
                  <a:pt x="2442" y="27"/>
                </a:cubicBezTo>
                <a:cubicBezTo>
                  <a:pt x="2423" y="0"/>
                  <a:pt x="2426" y="6"/>
                  <a:pt x="2386" y="0"/>
                </a:cubicBezTo>
                <a:cubicBezTo>
                  <a:pt x="2181" y="-32"/>
                  <a:pt x="1952" y="216"/>
                  <a:pt x="1864" y="368"/>
                </a:cubicBezTo>
                <a:cubicBezTo>
                  <a:pt x="1765" y="539"/>
                  <a:pt x="1762" y="720"/>
                  <a:pt x="1787" y="910"/>
                </a:cubicBezTo>
                <a:cubicBezTo>
                  <a:pt x="1820" y="1159"/>
                  <a:pt x="1866" y="1395"/>
                  <a:pt x="1944" y="1634"/>
                </a:cubicBezTo>
                <a:cubicBezTo>
                  <a:pt x="2027" y="1888"/>
                  <a:pt x="2059" y="2114"/>
                  <a:pt x="2059" y="2381"/>
                </a:cubicBezTo>
                <a:cubicBezTo>
                  <a:pt x="2059" y="2899"/>
                  <a:pt x="2170" y="3412"/>
                  <a:pt x="2148" y="3930"/>
                </a:cubicBezTo>
                <a:cubicBezTo>
                  <a:pt x="2147" y="3947"/>
                  <a:pt x="2125" y="4068"/>
                  <a:pt x="2136" y="4080"/>
                </a:cubicBezTo>
                <a:cubicBezTo>
                  <a:pt x="2155" y="4100"/>
                  <a:pt x="2168" y="4099"/>
                  <a:pt x="2201" y="4106"/>
                </a:cubicBezTo>
                <a:cubicBezTo>
                  <a:pt x="2359" y="4141"/>
                  <a:pt x="2558" y="4109"/>
                  <a:pt x="2720" y="411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3" name=" 1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857750" y="1001713"/>
            <a:ext cx="442913" cy="422275"/>
          </a:xfrm>
          <a:custGeom>
            <a:avLst/>
            <a:gdLst>
              <a:gd name="T0" fmla="+- 0 13953 13495"/>
              <a:gd name="T1" fmla="*/ T0 w 1231"/>
              <a:gd name="T2" fmla="+- 0 3680 2783"/>
              <a:gd name="T3" fmla="*/ 3680 h 1172"/>
              <a:gd name="T4" fmla="+- 0 13962 13495"/>
              <a:gd name="T5" fmla="*/ T4 w 1231"/>
              <a:gd name="T6" fmla="+- 0 3593 2783"/>
              <a:gd name="T7" fmla="*/ 3593 h 1172"/>
              <a:gd name="T8" fmla="+- 0 13926 13495"/>
              <a:gd name="T9" fmla="*/ T8 w 1231"/>
              <a:gd name="T10" fmla="+- 0 3517 2783"/>
              <a:gd name="T11" fmla="*/ 3517 h 1172"/>
              <a:gd name="T12" fmla="+- 0 13806 13495"/>
              <a:gd name="T13" fmla="*/ T12 w 1231"/>
              <a:gd name="T14" fmla="+- 0 3509 2783"/>
              <a:gd name="T15" fmla="*/ 3509 h 1172"/>
              <a:gd name="T16" fmla="+- 0 13634 13495"/>
              <a:gd name="T17" fmla="*/ T16 w 1231"/>
              <a:gd name="T18" fmla="+- 0 3589 2783"/>
              <a:gd name="T19" fmla="*/ 3589 h 1172"/>
              <a:gd name="T20" fmla="+- 0 13502 13495"/>
              <a:gd name="T21" fmla="*/ T20 w 1231"/>
              <a:gd name="T22" fmla="+- 0 3748 2783"/>
              <a:gd name="T23" fmla="*/ 3748 h 1172"/>
              <a:gd name="T24" fmla="+- 0 13507 13495"/>
              <a:gd name="T25" fmla="*/ T24 w 1231"/>
              <a:gd name="T26" fmla="+- 0 3862 2783"/>
              <a:gd name="T27" fmla="*/ 3862 h 1172"/>
              <a:gd name="T28" fmla="+- 0 13609 13495"/>
              <a:gd name="T29" fmla="*/ T28 w 1231"/>
              <a:gd name="T30" fmla="+- 0 3894 2783"/>
              <a:gd name="T31" fmla="*/ 3894 h 1172"/>
              <a:gd name="T32" fmla="+- 0 13722 13495"/>
              <a:gd name="T33" fmla="*/ T32 w 1231"/>
              <a:gd name="T34" fmla="+- 0 3786 2783"/>
              <a:gd name="T35" fmla="*/ 3786 h 1172"/>
              <a:gd name="T36" fmla="+- 0 13796 13495"/>
              <a:gd name="T37" fmla="*/ T36 w 1231"/>
              <a:gd name="T38" fmla="+- 0 3505 2783"/>
              <a:gd name="T39" fmla="*/ 3505 h 1172"/>
              <a:gd name="T40" fmla="+- 0 13833 13495"/>
              <a:gd name="T41" fmla="*/ T40 w 1231"/>
              <a:gd name="T42" fmla="+- 0 3086 2783"/>
              <a:gd name="T43" fmla="*/ 3086 h 1172"/>
              <a:gd name="T44" fmla="+- 0 13839 13495"/>
              <a:gd name="T45" fmla="*/ T44 w 1231"/>
              <a:gd name="T46" fmla="+- 0 2827 2783"/>
              <a:gd name="T47" fmla="*/ 2827 h 1172"/>
              <a:gd name="T48" fmla="+- 0 13841 13495"/>
              <a:gd name="T49" fmla="*/ T48 w 1231"/>
              <a:gd name="T50" fmla="+- 0 2783 2783"/>
              <a:gd name="T51" fmla="*/ 2783 h 1172"/>
              <a:gd name="T52" fmla="+- 0 13845 13495"/>
              <a:gd name="T53" fmla="*/ T52 w 1231"/>
              <a:gd name="T54" fmla="+- 0 3138 2783"/>
              <a:gd name="T55" fmla="*/ 3138 h 1172"/>
              <a:gd name="T56" fmla="+- 0 13881 13495"/>
              <a:gd name="T57" fmla="*/ T56 w 1231"/>
              <a:gd name="T58" fmla="+- 0 3635 2783"/>
              <a:gd name="T59" fmla="*/ 3635 h 1172"/>
              <a:gd name="T60" fmla="+- 0 13918 13495"/>
              <a:gd name="T61" fmla="*/ T60 w 1231"/>
              <a:gd name="T62" fmla="+- 0 3774 2783"/>
              <a:gd name="T63" fmla="*/ 3774 h 1172"/>
              <a:gd name="T64" fmla="+- 0 14189 13495"/>
              <a:gd name="T65" fmla="*/ T64 w 1231"/>
              <a:gd name="T66" fmla="+- 0 3569 2783"/>
              <a:gd name="T67" fmla="*/ 3569 h 1172"/>
              <a:gd name="T68" fmla="+- 0 14242 13495"/>
              <a:gd name="T69" fmla="*/ T68 w 1231"/>
              <a:gd name="T70" fmla="+- 0 3453 2783"/>
              <a:gd name="T71" fmla="*/ 3453 h 1172"/>
              <a:gd name="T72" fmla="+- 0 14251 13495"/>
              <a:gd name="T73" fmla="*/ T72 w 1231"/>
              <a:gd name="T74" fmla="+- 0 3449 2783"/>
              <a:gd name="T75" fmla="*/ 3449 h 1172"/>
              <a:gd name="T76" fmla="+- 0 14272 13495"/>
              <a:gd name="T77" fmla="*/ T76 w 1231"/>
              <a:gd name="T78" fmla="+- 0 3509 2783"/>
              <a:gd name="T79" fmla="*/ 3509 h 1172"/>
              <a:gd name="T80" fmla="+- 0 14235 13495"/>
              <a:gd name="T81" fmla="*/ T80 w 1231"/>
              <a:gd name="T82" fmla="+- 0 3666 2783"/>
              <a:gd name="T83" fmla="*/ 3666 h 1172"/>
              <a:gd name="T84" fmla="+- 0 14162 13495"/>
              <a:gd name="T85" fmla="*/ T84 w 1231"/>
              <a:gd name="T86" fmla="+- 0 3822 2783"/>
              <a:gd name="T87" fmla="*/ 3822 h 1172"/>
              <a:gd name="T88" fmla="+- 0 14122 13495"/>
              <a:gd name="T89" fmla="*/ T88 w 1231"/>
              <a:gd name="T90" fmla="+- 0 3918 2783"/>
              <a:gd name="T91" fmla="*/ 3918 h 1172"/>
              <a:gd name="T92" fmla="+- 0 14187 13495"/>
              <a:gd name="T93" fmla="*/ T92 w 1231"/>
              <a:gd name="T94" fmla="+- 0 3954 2783"/>
              <a:gd name="T95" fmla="*/ 3954 h 1172"/>
              <a:gd name="T96" fmla="+- 0 14414 13495"/>
              <a:gd name="T97" fmla="*/ T96 w 1231"/>
              <a:gd name="T98" fmla="+- 0 3936 2783"/>
              <a:gd name="T99" fmla="*/ 3936 h 1172"/>
              <a:gd name="T100" fmla="+- 0 14725 13495"/>
              <a:gd name="T101" fmla="*/ T100 w 1231"/>
              <a:gd name="T102" fmla="+- 0 3894 2783"/>
              <a:gd name="T103" fmla="*/ 3894 h 117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1231" h="1172" extrusionOk="0">
                <a:moveTo>
                  <a:pt x="458" y="897"/>
                </a:moveTo>
                <a:cubicBezTo>
                  <a:pt x="464" y="867"/>
                  <a:pt x="471" y="842"/>
                  <a:pt x="467" y="810"/>
                </a:cubicBezTo>
                <a:cubicBezTo>
                  <a:pt x="464" y="783"/>
                  <a:pt x="458" y="749"/>
                  <a:pt x="431" y="734"/>
                </a:cubicBezTo>
                <a:cubicBezTo>
                  <a:pt x="395" y="714"/>
                  <a:pt x="349" y="718"/>
                  <a:pt x="311" y="726"/>
                </a:cubicBezTo>
                <a:cubicBezTo>
                  <a:pt x="249" y="739"/>
                  <a:pt x="191" y="770"/>
                  <a:pt x="139" y="806"/>
                </a:cubicBezTo>
                <a:cubicBezTo>
                  <a:pt x="83" y="845"/>
                  <a:pt x="28" y="898"/>
                  <a:pt x="7" y="965"/>
                </a:cubicBezTo>
                <a:cubicBezTo>
                  <a:pt x="-3" y="997"/>
                  <a:pt x="-8" y="1050"/>
                  <a:pt x="12" y="1079"/>
                </a:cubicBezTo>
                <a:cubicBezTo>
                  <a:pt x="38" y="1117"/>
                  <a:pt x="70" y="1124"/>
                  <a:pt x="114" y="1111"/>
                </a:cubicBezTo>
                <a:cubicBezTo>
                  <a:pt x="165" y="1097"/>
                  <a:pt x="204" y="1047"/>
                  <a:pt x="227" y="1003"/>
                </a:cubicBezTo>
                <a:cubicBezTo>
                  <a:pt x="271" y="919"/>
                  <a:pt x="288" y="815"/>
                  <a:pt x="301" y="722"/>
                </a:cubicBezTo>
                <a:cubicBezTo>
                  <a:pt x="320" y="583"/>
                  <a:pt x="331" y="443"/>
                  <a:pt x="338" y="303"/>
                </a:cubicBezTo>
                <a:cubicBezTo>
                  <a:pt x="342" y="217"/>
                  <a:pt x="343" y="130"/>
                  <a:pt x="344" y="44"/>
                </a:cubicBezTo>
                <a:cubicBezTo>
                  <a:pt x="344" y="30"/>
                  <a:pt x="345" y="13"/>
                  <a:pt x="346" y="0"/>
                </a:cubicBezTo>
                <a:cubicBezTo>
                  <a:pt x="347" y="118"/>
                  <a:pt x="347" y="237"/>
                  <a:pt x="350" y="355"/>
                </a:cubicBezTo>
                <a:cubicBezTo>
                  <a:pt x="355" y="520"/>
                  <a:pt x="361" y="688"/>
                  <a:pt x="386" y="852"/>
                </a:cubicBezTo>
                <a:cubicBezTo>
                  <a:pt x="393" y="901"/>
                  <a:pt x="407" y="944"/>
                  <a:pt x="423" y="991"/>
                </a:cubicBezTo>
              </a:path>
              <a:path w="1231" h="1172" extrusionOk="0">
                <a:moveTo>
                  <a:pt x="694" y="786"/>
                </a:moveTo>
                <a:cubicBezTo>
                  <a:pt x="708" y="747"/>
                  <a:pt x="715" y="699"/>
                  <a:pt x="747" y="670"/>
                </a:cubicBezTo>
                <a:cubicBezTo>
                  <a:pt x="750" y="669"/>
                  <a:pt x="753" y="667"/>
                  <a:pt x="756" y="666"/>
                </a:cubicBezTo>
                <a:cubicBezTo>
                  <a:pt x="769" y="685"/>
                  <a:pt x="777" y="699"/>
                  <a:pt x="777" y="726"/>
                </a:cubicBezTo>
                <a:cubicBezTo>
                  <a:pt x="778" y="779"/>
                  <a:pt x="759" y="834"/>
                  <a:pt x="740" y="883"/>
                </a:cubicBezTo>
                <a:cubicBezTo>
                  <a:pt x="719" y="936"/>
                  <a:pt x="693" y="988"/>
                  <a:pt x="667" y="1039"/>
                </a:cubicBezTo>
                <a:cubicBezTo>
                  <a:pt x="657" y="1060"/>
                  <a:pt x="621" y="1109"/>
                  <a:pt x="627" y="1135"/>
                </a:cubicBezTo>
                <a:cubicBezTo>
                  <a:pt x="635" y="1166"/>
                  <a:pt x="663" y="1169"/>
                  <a:pt x="692" y="1171"/>
                </a:cubicBezTo>
                <a:cubicBezTo>
                  <a:pt x="767" y="1176"/>
                  <a:pt x="845" y="1162"/>
                  <a:pt x="919" y="1153"/>
                </a:cubicBezTo>
                <a:cubicBezTo>
                  <a:pt x="1023" y="1140"/>
                  <a:pt x="1127" y="1128"/>
                  <a:pt x="1230" y="1111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4" name=" 1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251200" y="3074988"/>
            <a:ext cx="884238" cy="309562"/>
          </a:xfrm>
          <a:custGeom>
            <a:avLst/>
            <a:gdLst>
              <a:gd name="T0" fmla="+- 0 9373 9033"/>
              <a:gd name="T1" fmla="*/ T0 w 2454"/>
              <a:gd name="T2" fmla="+- 0 8791 8540"/>
              <a:gd name="T3" fmla="*/ 8791 h 861"/>
              <a:gd name="T4" fmla="+- 0 9371 9033"/>
              <a:gd name="T5" fmla="*/ T4 w 2454"/>
              <a:gd name="T6" fmla="+- 0 8703 8540"/>
              <a:gd name="T7" fmla="*/ 8703 h 861"/>
              <a:gd name="T8" fmla="+- 0 9332 9033"/>
              <a:gd name="T9" fmla="*/ T8 w 2454"/>
              <a:gd name="T10" fmla="+- 0 8650 8540"/>
              <a:gd name="T11" fmla="*/ 8650 h 861"/>
              <a:gd name="T12" fmla="+- 0 9245 9033"/>
              <a:gd name="T13" fmla="*/ T12 w 2454"/>
              <a:gd name="T14" fmla="+- 0 8668 8540"/>
              <a:gd name="T15" fmla="*/ 8668 h 861"/>
              <a:gd name="T16" fmla="+- 0 9065 9033"/>
              <a:gd name="T17" fmla="*/ T16 w 2454"/>
              <a:gd name="T18" fmla="+- 0 8927 8540"/>
              <a:gd name="T19" fmla="*/ 8927 h 861"/>
              <a:gd name="T20" fmla="+- 0 9038 9033"/>
              <a:gd name="T21" fmla="*/ T20 w 2454"/>
              <a:gd name="T22" fmla="+- 0 9111 8540"/>
              <a:gd name="T23" fmla="*/ 9111 h 861"/>
              <a:gd name="T24" fmla="+- 0 9137 9033"/>
              <a:gd name="T25" fmla="*/ T24 w 2454"/>
              <a:gd name="T26" fmla="+- 0 9198 8540"/>
              <a:gd name="T27" fmla="*/ 9198 h 861"/>
              <a:gd name="T28" fmla="+- 0 9324 9033"/>
              <a:gd name="T29" fmla="*/ T28 w 2454"/>
              <a:gd name="T30" fmla="+- 0 9210 8540"/>
              <a:gd name="T31" fmla="*/ 9210 h 861"/>
              <a:gd name="T32" fmla="+- 0 9656 9033"/>
              <a:gd name="T33" fmla="*/ T32 w 2454"/>
              <a:gd name="T34" fmla="+- 0 8895 8540"/>
              <a:gd name="T35" fmla="*/ 8895 h 861"/>
              <a:gd name="T36" fmla="+- 0 9666 9033"/>
              <a:gd name="T37" fmla="*/ T36 w 2454"/>
              <a:gd name="T38" fmla="+- 0 8887 8540"/>
              <a:gd name="T39" fmla="*/ 8887 h 861"/>
              <a:gd name="T40" fmla="+- 0 9662 9033"/>
              <a:gd name="T41" fmla="*/ T40 w 2454"/>
              <a:gd name="T42" fmla="+- 0 8951 8540"/>
              <a:gd name="T43" fmla="*/ 8951 h 861"/>
              <a:gd name="T44" fmla="+- 0 9655 9033"/>
              <a:gd name="T45" fmla="*/ T44 w 2454"/>
              <a:gd name="T46" fmla="+- 0 9146 8540"/>
              <a:gd name="T47" fmla="*/ 9146 h 861"/>
              <a:gd name="T48" fmla="+- 0 9655 9033"/>
              <a:gd name="T49" fmla="*/ T48 w 2454"/>
              <a:gd name="T50" fmla="+- 0 9334 8540"/>
              <a:gd name="T51" fmla="*/ 9334 h 861"/>
              <a:gd name="T52" fmla="+- 0 9665 9033"/>
              <a:gd name="T53" fmla="*/ T52 w 2454"/>
              <a:gd name="T54" fmla="+- 0 9388 8540"/>
              <a:gd name="T55" fmla="*/ 9388 h 861"/>
              <a:gd name="T56" fmla="+- 0 10045 9033"/>
              <a:gd name="T57" fmla="*/ T56 w 2454"/>
              <a:gd name="T58" fmla="+- 0 9015 8540"/>
              <a:gd name="T59" fmla="*/ 9015 h 861"/>
              <a:gd name="T60" fmla="+- 0 10069 9033"/>
              <a:gd name="T61" fmla="*/ T60 w 2454"/>
              <a:gd name="T62" fmla="+- 0 8999 8540"/>
              <a:gd name="T63" fmla="*/ 8999 h 861"/>
              <a:gd name="T64" fmla="+- 0 10288 9033"/>
              <a:gd name="T65" fmla="*/ T64 w 2454"/>
              <a:gd name="T66" fmla="+- 0 8957 8540"/>
              <a:gd name="T67" fmla="*/ 8957 h 861"/>
              <a:gd name="T68" fmla="+- 0 10454 9033"/>
              <a:gd name="T69" fmla="*/ T68 w 2454"/>
              <a:gd name="T70" fmla="+- 0 8937 8540"/>
              <a:gd name="T71" fmla="*/ 8937 h 861"/>
              <a:gd name="T72" fmla="+- 0 10500 9033"/>
              <a:gd name="T73" fmla="*/ T72 w 2454"/>
              <a:gd name="T74" fmla="+- 0 8929 8540"/>
              <a:gd name="T75" fmla="*/ 8929 h 861"/>
              <a:gd name="T76" fmla="+- 0 10337 9033"/>
              <a:gd name="T77" fmla="*/ T76 w 2454"/>
              <a:gd name="T78" fmla="+- 0 8827 8540"/>
              <a:gd name="T79" fmla="*/ 8827 h 861"/>
              <a:gd name="T80" fmla="+- 0 10288 9033"/>
              <a:gd name="T81" fmla="*/ T80 w 2454"/>
              <a:gd name="T82" fmla="+- 0 8849 8540"/>
              <a:gd name="T83" fmla="*/ 8849 h 861"/>
              <a:gd name="T84" fmla="+- 0 10265 9033"/>
              <a:gd name="T85" fmla="*/ T84 w 2454"/>
              <a:gd name="T86" fmla="+- 0 8989 8540"/>
              <a:gd name="T87" fmla="*/ 8989 h 861"/>
              <a:gd name="T88" fmla="+- 0 10255 9033"/>
              <a:gd name="T89" fmla="*/ T88 w 2454"/>
              <a:gd name="T90" fmla="+- 0 9190 8540"/>
              <a:gd name="T91" fmla="*/ 9190 h 861"/>
              <a:gd name="T92" fmla="+- 0 10298 9033"/>
              <a:gd name="T93" fmla="*/ T92 w 2454"/>
              <a:gd name="T94" fmla="+- 0 9342 8540"/>
              <a:gd name="T95" fmla="*/ 9342 h 861"/>
              <a:gd name="T96" fmla="+- 0 10897 9033"/>
              <a:gd name="T97" fmla="*/ T96 w 2454"/>
              <a:gd name="T98" fmla="+- 0 8592 8540"/>
              <a:gd name="T99" fmla="*/ 8592 h 861"/>
              <a:gd name="T100" fmla="+- 0 10790 9033"/>
              <a:gd name="T101" fmla="*/ T100 w 2454"/>
              <a:gd name="T102" fmla="+- 0 8540 8540"/>
              <a:gd name="T103" fmla="*/ 8540 h 861"/>
              <a:gd name="T104" fmla="+- 0 10676 9033"/>
              <a:gd name="T105" fmla="*/ T104 w 2454"/>
              <a:gd name="T106" fmla="+- 0 8636 8540"/>
              <a:gd name="T107" fmla="*/ 8636 h 861"/>
              <a:gd name="T108" fmla="+- 0 10614 9033"/>
              <a:gd name="T109" fmla="*/ T108 w 2454"/>
              <a:gd name="T110" fmla="+- 0 8843 8540"/>
              <a:gd name="T111" fmla="*/ 8843 h 861"/>
              <a:gd name="T112" fmla="+- 0 10731 9033"/>
              <a:gd name="T113" fmla="*/ T112 w 2454"/>
              <a:gd name="T114" fmla="+- 0 9101 8540"/>
              <a:gd name="T115" fmla="*/ 9101 h 861"/>
              <a:gd name="T116" fmla="+- 0 10824 9033"/>
              <a:gd name="T117" fmla="*/ T116 w 2454"/>
              <a:gd name="T118" fmla="+- 0 9140 8540"/>
              <a:gd name="T119" fmla="*/ 9140 h 861"/>
              <a:gd name="T120" fmla="+- 0 10993 9033"/>
              <a:gd name="T121" fmla="*/ T120 w 2454"/>
              <a:gd name="T122" fmla="+- 0 8995 8540"/>
              <a:gd name="T123" fmla="*/ 8995 h 861"/>
              <a:gd name="T124" fmla="+- 0 10976 9033"/>
              <a:gd name="T125" fmla="*/ T124 w 2454"/>
              <a:gd name="T126" fmla="+- 0 8953 8540"/>
              <a:gd name="T127" fmla="*/ 8953 h 861"/>
              <a:gd name="T128" fmla="+- 0 10976 9033"/>
              <a:gd name="T129" fmla="*/ T128 w 2454"/>
              <a:gd name="T130" fmla="+- 0 8951 8540"/>
              <a:gd name="T131" fmla="*/ 8951 h 861"/>
              <a:gd name="T132" fmla="+- 0 11017 9033"/>
              <a:gd name="T133" fmla="*/ T132 w 2454"/>
              <a:gd name="T134" fmla="+- 0 8949 8540"/>
              <a:gd name="T135" fmla="*/ 8949 h 861"/>
              <a:gd name="T136" fmla="+- 0 11057 9033"/>
              <a:gd name="T137" fmla="*/ T136 w 2454"/>
              <a:gd name="T138" fmla="+- 0 8993 8540"/>
              <a:gd name="T139" fmla="*/ 8993 h 861"/>
              <a:gd name="T140" fmla="+- 0 11027 9033"/>
              <a:gd name="T141" fmla="*/ T140 w 2454"/>
              <a:gd name="T142" fmla="+- 0 9140 8540"/>
              <a:gd name="T143" fmla="*/ 9140 h 861"/>
              <a:gd name="T144" fmla="+- 0 10955 9033"/>
              <a:gd name="T145" fmla="*/ T144 w 2454"/>
              <a:gd name="T146" fmla="+- 0 9316 8540"/>
              <a:gd name="T147" fmla="*/ 9316 h 861"/>
              <a:gd name="T148" fmla="+- 0 10930 9033"/>
              <a:gd name="T149" fmla="*/ T148 w 2454"/>
              <a:gd name="T150" fmla="+- 0 9392 8540"/>
              <a:gd name="T151" fmla="*/ 9392 h 861"/>
              <a:gd name="T152" fmla="+- 0 10997 9033"/>
              <a:gd name="T153" fmla="*/ T152 w 2454"/>
              <a:gd name="T154" fmla="+- 0 9394 8540"/>
              <a:gd name="T155" fmla="*/ 9394 h 861"/>
              <a:gd name="T156" fmla="+- 0 11183 9033"/>
              <a:gd name="T157" fmla="*/ T156 w 2454"/>
              <a:gd name="T158" fmla="+- 0 9352 8540"/>
              <a:gd name="T159" fmla="*/ 9352 h 861"/>
              <a:gd name="T160" fmla="+- 0 11486 9033"/>
              <a:gd name="T161" fmla="*/ T160 w 2454"/>
              <a:gd name="T162" fmla="+- 0 9312 8540"/>
              <a:gd name="T163" fmla="*/ 9312 h 86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</a:cxnLst>
            <a:rect l="0" t="0" r="r" b="b"/>
            <a:pathLst>
              <a:path w="2454" h="861" extrusionOk="0">
                <a:moveTo>
                  <a:pt x="340" y="251"/>
                </a:moveTo>
                <a:cubicBezTo>
                  <a:pt x="346" y="219"/>
                  <a:pt x="348" y="195"/>
                  <a:pt x="338" y="163"/>
                </a:cubicBezTo>
                <a:cubicBezTo>
                  <a:pt x="332" y="143"/>
                  <a:pt x="319" y="119"/>
                  <a:pt x="299" y="110"/>
                </a:cubicBezTo>
                <a:cubicBezTo>
                  <a:pt x="271" y="97"/>
                  <a:pt x="235" y="113"/>
                  <a:pt x="212" y="128"/>
                </a:cubicBezTo>
                <a:cubicBezTo>
                  <a:pt x="124" y="186"/>
                  <a:pt x="68" y="292"/>
                  <a:pt x="32" y="387"/>
                </a:cubicBezTo>
                <a:cubicBezTo>
                  <a:pt x="10" y="444"/>
                  <a:pt x="-9" y="510"/>
                  <a:pt x="5" y="571"/>
                </a:cubicBezTo>
                <a:cubicBezTo>
                  <a:pt x="16" y="622"/>
                  <a:pt x="57" y="645"/>
                  <a:pt x="104" y="658"/>
                </a:cubicBezTo>
                <a:cubicBezTo>
                  <a:pt x="165" y="674"/>
                  <a:pt x="229" y="670"/>
                  <a:pt x="291" y="670"/>
                </a:cubicBezTo>
              </a:path>
              <a:path w="2454" h="861" extrusionOk="0">
                <a:moveTo>
                  <a:pt x="623" y="355"/>
                </a:moveTo>
                <a:cubicBezTo>
                  <a:pt x="627" y="353"/>
                  <a:pt x="631" y="343"/>
                  <a:pt x="633" y="347"/>
                </a:cubicBezTo>
                <a:cubicBezTo>
                  <a:pt x="639" y="360"/>
                  <a:pt x="630" y="400"/>
                  <a:pt x="629" y="411"/>
                </a:cubicBezTo>
                <a:cubicBezTo>
                  <a:pt x="625" y="476"/>
                  <a:pt x="624" y="541"/>
                  <a:pt x="622" y="606"/>
                </a:cubicBezTo>
                <a:cubicBezTo>
                  <a:pt x="620" y="669"/>
                  <a:pt x="617" y="731"/>
                  <a:pt x="622" y="794"/>
                </a:cubicBezTo>
                <a:cubicBezTo>
                  <a:pt x="626" y="823"/>
                  <a:pt x="626" y="831"/>
                  <a:pt x="632" y="848"/>
                </a:cubicBezTo>
              </a:path>
              <a:path w="2454" h="861" extrusionOk="0">
                <a:moveTo>
                  <a:pt x="1012" y="475"/>
                </a:moveTo>
                <a:cubicBezTo>
                  <a:pt x="1013" y="474"/>
                  <a:pt x="1029" y="461"/>
                  <a:pt x="1036" y="459"/>
                </a:cubicBezTo>
                <a:cubicBezTo>
                  <a:pt x="1106" y="436"/>
                  <a:pt x="1183" y="427"/>
                  <a:pt x="1255" y="417"/>
                </a:cubicBezTo>
                <a:cubicBezTo>
                  <a:pt x="1310" y="410"/>
                  <a:pt x="1366" y="405"/>
                  <a:pt x="1421" y="397"/>
                </a:cubicBezTo>
                <a:cubicBezTo>
                  <a:pt x="1436" y="395"/>
                  <a:pt x="1452" y="392"/>
                  <a:pt x="1467" y="389"/>
                </a:cubicBezTo>
              </a:path>
              <a:path w="2454" h="861" extrusionOk="0">
                <a:moveTo>
                  <a:pt x="1304" y="287"/>
                </a:moveTo>
                <a:cubicBezTo>
                  <a:pt x="1294" y="291"/>
                  <a:pt x="1262" y="299"/>
                  <a:pt x="1255" y="309"/>
                </a:cubicBezTo>
                <a:cubicBezTo>
                  <a:pt x="1231" y="342"/>
                  <a:pt x="1235" y="411"/>
                  <a:pt x="1232" y="449"/>
                </a:cubicBezTo>
                <a:cubicBezTo>
                  <a:pt x="1227" y="516"/>
                  <a:pt x="1221" y="583"/>
                  <a:pt x="1222" y="650"/>
                </a:cubicBezTo>
                <a:cubicBezTo>
                  <a:pt x="1223" y="711"/>
                  <a:pt x="1231" y="754"/>
                  <a:pt x="1265" y="802"/>
                </a:cubicBezTo>
              </a:path>
              <a:path w="2454" h="861" extrusionOk="0">
                <a:moveTo>
                  <a:pt x="1864" y="52"/>
                </a:moveTo>
                <a:cubicBezTo>
                  <a:pt x="1834" y="30"/>
                  <a:pt x="1797" y="-2"/>
                  <a:pt x="1757" y="0"/>
                </a:cubicBezTo>
                <a:cubicBezTo>
                  <a:pt x="1707" y="3"/>
                  <a:pt x="1666" y="58"/>
                  <a:pt x="1643" y="96"/>
                </a:cubicBezTo>
                <a:cubicBezTo>
                  <a:pt x="1606" y="156"/>
                  <a:pt x="1585" y="233"/>
                  <a:pt x="1581" y="303"/>
                </a:cubicBezTo>
                <a:cubicBezTo>
                  <a:pt x="1576" y="405"/>
                  <a:pt x="1612" y="503"/>
                  <a:pt x="1698" y="561"/>
                </a:cubicBezTo>
                <a:cubicBezTo>
                  <a:pt x="1743" y="586"/>
                  <a:pt x="1757" y="594"/>
                  <a:pt x="1791" y="600"/>
                </a:cubicBezTo>
              </a:path>
              <a:path w="2454" h="861" extrusionOk="0">
                <a:moveTo>
                  <a:pt x="1960" y="455"/>
                </a:moveTo>
                <a:cubicBezTo>
                  <a:pt x="1954" y="441"/>
                  <a:pt x="1948" y="428"/>
                  <a:pt x="1943" y="413"/>
                </a:cubicBezTo>
                <a:cubicBezTo>
                  <a:pt x="1943" y="412"/>
                  <a:pt x="1943" y="412"/>
                  <a:pt x="1943" y="411"/>
                </a:cubicBezTo>
                <a:cubicBezTo>
                  <a:pt x="1958" y="410"/>
                  <a:pt x="1968" y="405"/>
                  <a:pt x="1984" y="409"/>
                </a:cubicBezTo>
                <a:cubicBezTo>
                  <a:pt x="2009" y="415"/>
                  <a:pt x="2021" y="426"/>
                  <a:pt x="2024" y="453"/>
                </a:cubicBezTo>
                <a:cubicBezTo>
                  <a:pt x="2030" y="500"/>
                  <a:pt x="2008" y="556"/>
                  <a:pt x="1994" y="600"/>
                </a:cubicBezTo>
                <a:cubicBezTo>
                  <a:pt x="1975" y="661"/>
                  <a:pt x="1947" y="717"/>
                  <a:pt x="1922" y="776"/>
                </a:cubicBezTo>
                <a:cubicBezTo>
                  <a:pt x="1911" y="801"/>
                  <a:pt x="1904" y="826"/>
                  <a:pt x="1897" y="852"/>
                </a:cubicBezTo>
                <a:cubicBezTo>
                  <a:pt x="1920" y="859"/>
                  <a:pt x="1935" y="860"/>
                  <a:pt x="1964" y="854"/>
                </a:cubicBezTo>
                <a:cubicBezTo>
                  <a:pt x="2026" y="841"/>
                  <a:pt x="2088" y="825"/>
                  <a:pt x="2150" y="812"/>
                </a:cubicBezTo>
                <a:cubicBezTo>
                  <a:pt x="2250" y="791"/>
                  <a:pt x="2353" y="791"/>
                  <a:pt x="2453" y="77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5" name=" 1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981575" y="173038"/>
            <a:ext cx="644525" cy="1579562"/>
          </a:xfrm>
          <a:custGeom>
            <a:avLst/>
            <a:gdLst>
              <a:gd name="T0" fmla="+- 0 13896 13836"/>
              <a:gd name="T1" fmla="*/ T0 w 1794"/>
              <a:gd name="T2" fmla="+- 0 784 481"/>
              <a:gd name="T3" fmla="*/ 784 h 4388"/>
              <a:gd name="T4" fmla="+- 0 13848 13836"/>
              <a:gd name="T5" fmla="*/ T4 w 1794"/>
              <a:gd name="T6" fmla="+- 0 637 481"/>
              <a:gd name="T7" fmla="*/ 637 h 4388"/>
              <a:gd name="T8" fmla="+- 0 14000 13836"/>
              <a:gd name="T9" fmla="*/ T8 w 1794"/>
              <a:gd name="T10" fmla="+- 0 623 481"/>
              <a:gd name="T11" fmla="*/ 623 h 4388"/>
              <a:gd name="T12" fmla="+- 0 14446 13836"/>
              <a:gd name="T13" fmla="*/ T12 w 1794"/>
              <a:gd name="T14" fmla="+- 0 936 481"/>
              <a:gd name="T15" fmla="*/ 936 h 4388"/>
              <a:gd name="T16" fmla="+- 0 14461 13836"/>
              <a:gd name="T17" fmla="*/ T16 w 1794"/>
              <a:gd name="T18" fmla="+- 0 1871 481"/>
              <a:gd name="T19" fmla="*/ 1871 h 4388"/>
              <a:gd name="T20" fmla="+- 0 14576 13836"/>
              <a:gd name="T21" fmla="*/ T20 w 1794"/>
              <a:gd name="T22" fmla="+- 0 2695 481"/>
              <a:gd name="T23" fmla="*/ 2695 h 4388"/>
              <a:gd name="T24" fmla="+- 0 14633 13836"/>
              <a:gd name="T25" fmla="*/ T24 w 1794"/>
              <a:gd name="T26" fmla="+- 0 3036 481"/>
              <a:gd name="T27" fmla="*/ 3036 h 4388"/>
              <a:gd name="T28" fmla="+- 0 14747 13836"/>
              <a:gd name="T29" fmla="*/ T28 w 1794"/>
              <a:gd name="T30" fmla="+- 0 4269 481"/>
              <a:gd name="T31" fmla="*/ 4269 h 4388"/>
              <a:gd name="T32" fmla="+- 0 14750 13836"/>
              <a:gd name="T33" fmla="*/ T32 w 1794"/>
              <a:gd name="T34" fmla="+- 0 4387 481"/>
              <a:gd name="T35" fmla="*/ 4387 h 4388"/>
              <a:gd name="T36" fmla="+- 0 14730 13836"/>
              <a:gd name="T37" fmla="*/ T36 w 1794"/>
              <a:gd name="T38" fmla="+- 0 4383 481"/>
              <a:gd name="T39" fmla="*/ 4383 h 4388"/>
              <a:gd name="T40" fmla="+- 0 14176 13836"/>
              <a:gd name="T41" fmla="*/ T40 w 1794"/>
              <a:gd name="T42" fmla="+- 0 4514 481"/>
              <a:gd name="T43" fmla="*/ 4514 h 4388"/>
              <a:gd name="T44" fmla="+- 0 14710 13836"/>
              <a:gd name="T45" fmla="*/ T44 w 1794"/>
              <a:gd name="T46" fmla="+- 0 481 481"/>
              <a:gd name="T47" fmla="*/ 481 h 4388"/>
              <a:gd name="T48" fmla="+- 0 14884 13836"/>
              <a:gd name="T49" fmla="*/ T48 w 1794"/>
              <a:gd name="T50" fmla="+- 0 571 481"/>
              <a:gd name="T51" fmla="*/ 571 h 4388"/>
              <a:gd name="T52" fmla="+- 0 15313 13836"/>
              <a:gd name="T53" fmla="*/ T52 w 1794"/>
              <a:gd name="T54" fmla="+- 0 1073 481"/>
              <a:gd name="T55" fmla="*/ 1073 h 4388"/>
              <a:gd name="T56" fmla="+- 0 15408 13836"/>
              <a:gd name="T57" fmla="*/ T56 w 1794"/>
              <a:gd name="T58" fmla="+- 0 1580 481"/>
              <a:gd name="T59" fmla="*/ 1580 h 4388"/>
              <a:gd name="T60" fmla="+- 0 15606 13836"/>
              <a:gd name="T61" fmla="*/ T60 w 1794"/>
              <a:gd name="T62" fmla="+- 0 2871 481"/>
              <a:gd name="T63" fmla="*/ 2871 h 4388"/>
              <a:gd name="T64" fmla="+- 0 15440 13836"/>
              <a:gd name="T65" fmla="*/ T64 w 1794"/>
              <a:gd name="T66" fmla="+- 0 3838 481"/>
              <a:gd name="T67" fmla="*/ 3838 h 4388"/>
              <a:gd name="T68" fmla="+- 0 15062 13836"/>
              <a:gd name="T69" fmla="*/ T68 w 1794"/>
              <a:gd name="T70" fmla="+- 0 4574 481"/>
              <a:gd name="T71" fmla="*/ 4574 h 4388"/>
              <a:gd name="T72" fmla="+- 0 14969 13836"/>
              <a:gd name="T73" fmla="*/ T72 w 1794"/>
              <a:gd name="T74" fmla="+- 0 4868 481"/>
              <a:gd name="T75" fmla="*/ 4868 h 438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</a:cxnLst>
            <a:rect l="0" t="0" r="r" b="b"/>
            <a:pathLst>
              <a:path w="1794" h="4388" extrusionOk="0">
                <a:moveTo>
                  <a:pt x="60" y="303"/>
                </a:moveTo>
                <a:cubicBezTo>
                  <a:pt x="38" y="268"/>
                  <a:pt x="-35" y="204"/>
                  <a:pt x="12" y="156"/>
                </a:cubicBezTo>
                <a:cubicBezTo>
                  <a:pt x="44" y="124"/>
                  <a:pt x="127" y="138"/>
                  <a:pt x="164" y="142"/>
                </a:cubicBezTo>
                <a:cubicBezTo>
                  <a:pt x="357" y="161"/>
                  <a:pt x="558" y="252"/>
                  <a:pt x="610" y="455"/>
                </a:cubicBezTo>
                <a:cubicBezTo>
                  <a:pt x="686" y="750"/>
                  <a:pt x="613" y="1090"/>
                  <a:pt x="625" y="1390"/>
                </a:cubicBezTo>
                <a:cubicBezTo>
                  <a:pt x="637" y="1670"/>
                  <a:pt x="691" y="1939"/>
                  <a:pt x="740" y="2214"/>
                </a:cubicBezTo>
                <a:cubicBezTo>
                  <a:pt x="760" y="2328"/>
                  <a:pt x="777" y="2441"/>
                  <a:pt x="797" y="2555"/>
                </a:cubicBezTo>
                <a:cubicBezTo>
                  <a:pt x="872" y="2981"/>
                  <a:pt x="923" y="3357"/>
                  <a:pt x="911" y="3788"/>
                </a:cubicBezTo>
                <a:cubicBezTo>
                  <a:pt x="910" y="3828"/>
                  <a:pt x="913" y="3867"/>
                  <a:pt x="914" y="3906"/>
                </a:cubicBezTo>
                <a:cubicBezTo>
                  <a:pt x="910" y="3906"/>
                  <a:pt x="901" y="3902"/>
                  <a:pt x="894" y="3902"/>
                </a:cubicBezTo>
                <a:cubicBezTo>
                  <a:pt x="695" y="3900"/>
                  <a:pt x="507" y="3924"/>
                  <a:pt x="340" y="4033"/>
                </a:cubicBezTo>
              </a:path>
              <a:path w="1794" h="4388" extrusionOk="0">
                <a:moveTo>
                  <a:pt x="874" y="0"/>
                </a:moveTo>
                <a:cubicBezTo>
                  <a:pt x="930" y="34"/>
                  <a:pt x="985" y="63"/>
                  <a:pt x="1048" y="90"/>
                </a:cubicBezTo>
                <a:cubicBezTo>
                  <a:pt x="1270" y="186"/>
                  <a:pt x="1400" y="365"/>
                  <a:pt x="1477" y="592"/>
                </a:cubicBezTo>
                <a:cubicBezTo>
                  <a:pt x="1533" y="756"/>
                  <a:pt x="1553" y="928"/>
                  <a:pt x="1572" y="1099"/>
                </a:cubicBezTo>
                <a:cubicBezTo>
                  <a:pt x="1621" y="1534"/>
                  <a:pt x="1710" y="1958"/>
                  <a:pt x="1770" y="2390"/>
                </a:cubicBezTo>
                <a:cubicBezTo>
                  <a:pt x="1819" y="2738"/>
                  <a:pt x="1779" y="3051"/>
                  <a:pt x="1604" y="3357"/>
                </a:cubicBezTo>
                <a:cubicBezTo>
                  <a:pt x="1465" y="3601"/>
                  <a:pt x="1299" y="3817"/>
                  <a:pt x="1226" y="4093"/>
                </a:cubicBezTo>
                <a:cubicBezTo>
                  <a:pt x="1197" y="4200"/>
                  <a:pt x="1180" y="4288"/>
                  <a:pt x="1133" y="4387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 1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846513" y="400050"/>
            <a:ext cx="365125" cy="217488"/>
          </a:xfrm>
          <a:custGeom>
            <a:avLst/>
            <a:gdLst>
              <a:gd name="T0" fmla="+- 0 11000 10683"/>
              <a:gd name="T1" fmla="*/ T0 w 1015"/>
              <a:gd name="T2" fmla="+- 0 1463 1113"/>
              <a:gd name="T3" fmla="*/ 1463 h 602"/>
              <a:gd name="T4" fmla="+- 0 11032 10683"/>
              <a:gd name="T5" fmla="*/ T4 w 1015"/>
              <a:gd name="T6" fmla="+- 0 1431 1113"/>
              <a:gd name="T7" fmla="*/ 1431 h 602"/>
              <a:gd name="T8" fmla="+- 0 11069 10683"/>
              <a:gd name="T9" fmla="*/ T8 w 1015"/>
              <a:gd name="T10" fmla="+- 0 1358 1113"/>
              <a:gd name="T11" fmla="*/ 1358 h 602"/>
              <a:gd name="T12" fmla="+- 0 11089 10683"/>
              <a:gd name="T13" fmla="*/ T12 w 1015"/>
              <a:gd name="T14" fmla="+- 0 1275 1113"/>
              <a:gd name="T15" fmla="*/ 1275 h 602"/>
              <a:gd name="T16" fmla="+- 0 11062 10683"/>
              <a:gd name="T17" fmla="*/ T16 w 1015"/>
              <a:gd name="T18" fmla="+- 0 1163 1113"/>
              <a:gd name="T19" fmla="*/ 1163 h 602"/>
              <a:gd name="T20" fmla="+- 0 10945 10683"/>
              <a:gd name="T21" fmla="*/ T20 w 1015"/>
              <a:gd name="T22" fmla="+- 0 1113 1113"/>
              <a:gd name="T23" fmla="*/ 1113 h 602"/>
              <a:gd name="T24" fmla="+- 0 10706 10683"/>
              <a:gd name="T25" fmla="*/ T24 w 1015"/>
              <a:gd name="T26" fmla="+- 0 1267 1113"/>
              <a:gd name="T27" fmla="*/ 1267 h 602"/>
              <a:gd name="T28" fmla="+- 0 10688 10683"/>
              <a:gd name="T29" fmla="*/ T28 w 1015"/>
              <a:gd name="T30" fmla="+- 0 1430 1113"/>
              <a:gd name="T31" fmla="*/ 1430 h 602"/>
              <a:gd name="T32" fmla="+- 0 10751 10683"/>
              <a:gd name="T33" fmla="*/ T32 w 1015"/>
              <a:gd name="T34" fmla="+- 0 1544 1113"/>
              <a:gd name="T35" fmla="*/ 1544 h 602"/>
              <a:gd name="T36" fmla="+- 0 10858 10683"/>
              <a:gd name="T37" fmla="*/ T36 w 1015"/>
              <a:gd name="T38" fmla="+- 0 1570 1113"/>
              <a:gd name="T39" fmla="*/ 1570 h 602"/>
              <a:gd name="T40" fmla="+- 0 10947 10683"/>
              <a:gd name="T41" fmla="*/ T40 w 1015"/>
              <a:gd name="T42" fmla="+- 0 1496 1113"/>
              <a:gd name="T43" fmla="*/ 1496 h 602"/>
              <a:gd name="T44" fmla="+- 0 10982 10683"/>
              <a:gd name="T45" fmla="*/ T44 w 1015"/>
              <a:gd name="T46" fmla="+- 0 1355 1113"/>
              <a:gd name="T47" fmla="*/ 1355 h 602"/>
              <a:gd name="T48" fmla="+- 0 10983 10683"/>
              <a:gd name="T49" fmla="*/ T48 w 1015"/>
              <a:gd name="T50" fmla="+- 0 1295 1113"/>
              <a:gd name="T51" fmla="*/ 1295 h 602"/>
              <a:gd name="T52" fmla="+- 0 10979 10683"/>
              <a:gd name="T53" fmla="*/ T52 w 1015"/>
              <a:gd name="T54" fmla="+- 0 1361 1113"/>
              <a:gd name="T55" fmla="*/ 1361 h 602"/>
              <a:gd name="T56" fmla="+- 0 10997 10683"/>
              <a:gd name="T57" fmla="*/ T56 w 1015"/>
              <a:gd name="T58" fmla="+- 0 1489 1113"/>
              <a:gd name="T59" fmla="*/ 1489 h 602"/>
              <a:gd name="T60" fmla="+- 0 11038 10683"/>
              <a:gd name="T61" fmla="*/ T60 w 1015"/>
              <a:gd name="T62" fmla="+- 0 1610 1113"/>
              <a:gd name="T63" fmla="*/ 1610 h 602"/>
              <a:gd name="T64" fmla="+- 0 11052 10683"/>
              <a:gd name="T65" fmla="*/ T64 w 1015"/>
              <a:gd name="T66" fmla="+- 0 1634 1113"/>
              <a:gd name="T67" fmla="*/ 1634 h 602"/>
              <a:gd name="T68" fmla="+- 0 11314 10683"/>
              <a:gd name="T69" fmla="*/ T68 w 1015"/>
              <a:gd name="T70" fmla="+- 0 1395 1113"/>
              <a:gd name="T71" fmla="*/ 1395 h 602"/>
              <a:gd name="T72" fmla="+- 0 11316 10683"/>
              <a:gd name="T73" fmla="*/ T72 w 1015"/>
              <a:gd name="T74" fmla="+- 0 1361 1113"/>
              <a:gd name="T75" fmla="*/ 1361 h 602"/>
              <a:gd name="T76" fmla="+- 0 11346 10683"/>
              <a:gd name="T77" fmla="*/ T76 w 1015"/>
              <a:gd name="T78" fmla="+- 0 1408 1113"/>
              <a:gd name="T79" fmla="*/ 1408 h 602"/>
              <a:gd name="T80" fmla="+- 0 11329 10683"/>
              <a:gd name="T81" fmla="*/ T80 w 1015"/>
              <a:gd name="T82" fmla="+- 0 1544 1113"/>
              <a:gd name="T83" fmla="*/ 1544 h 602"/>
              <a:gd name="T84" fmla="+- 0 11291 10683"/>
              <a:gd name="T85" fmla="*/ T84 w 1015"/>
              <a:gd name="T86" fmla="+- 0 1688 1113"/>
              <a:gd name="T87" fmla="*/ 1688 h 602"/>
              <a:gd name="T88" fmla="+- 0 11341 10683"/>
              <a:gd name="T89" fmla="*/ T88 w 1015"/>
              <a:gd name="T90" fmla="+- 0 1714 1113"/>
              <a:gd name="T91" fmla="*/ 1714 h 602"/>
              <a:gd name="T92" fmla="+- 0 11515 10683"/>
              <a:gd name="T93" fmla="*/ T92 w 1015"/>
              <a:gd name="T94" fmla="+- 0 1696 1113"/>
              <a:gd name="T95" fmla="*/ 1696 h 602"/>
              <a:gd name="T96" fmla="+- 0 11697 10683"/>
              <a:gd name="T97" fmla="*/ T96 w 1015"/>
              <a:gd name="T98" fmla="+- 0 1674 1113"/>
              <a:gd name="T99" fmla="*/ 1674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</a:cxnLst>
            <a:rect l="0" t="0" r="r" b="b"/>
            <a:pathLst>
              <a:path w="1015" h="602" extrusionOk="0">
                <a:moveTo>
                  <a:pt x="317" y="350"/>
                </a:moveTo>
                <a:cubicBezTo>
                  <a:pt x="335" y="340"/>
                  <a:pt x="338" y="339"/>
                  <a:pt x="349" y="318"/>
                </a:cubicBezTo>
                <a:cubicBezTo>
                  <a:pt x="362" y="294"/>
                  <a:pt x="375" y="270"/>
                  <a:pt x="386" y="245"/>
                </a:cubicBezTo>
                <a:cubicBezTo>
                  <a:pt x="397" y="219"/>
                  <a:pt x="404" y="191"/>
                  <a:pt x="406" y="162"/>
                </a:cubicBezTo>
                <a:cubicBezTo>
                  <a:pt x="408" y="125"/>
                  <a:pt x="399" y="82"/>
                  <a:pt x="379" y="50"/>
                </a:cubicBezTo>
                <a:cubicBezTo>
                  <a:pt x="353" y="7"/>
                  <a:pt x="309" y="-3"/>
                  <a:pt x="262" y="0"/>
                </a:cubicBezTo>
                <a:cubicBezTo>
                  <a:pt x="162" y="5"/>
                  <a:pt x="63" y="59"/>
                  <a:pt x="23" y="154"/>
                </a:cubicBezTo>
                <a:cubicBezTo>
                  <a:pt x="1" y="207"/>
                  <a:pt x="-4" y="261"/>
                  <a:pt x="5" y="317"/>
                </a:cubicBezTo>
                <a:cubicBezTo>
                  <a:pt x="12" y="363"/>
                  <a:pt x="32" y="402"/>
                  <a:pt x="68" y="431"/>
                </a:cubicBezTo>
                <a:cubicBezTo>
                  <a:pt x="98" y="456"/>
                  <a:pt x="137" y="464"/>
                  <a:pt x="175" y="457"/>
                </a:cubicBezTo>
                <a:cubicBezTo>
                  <a:pt x="217" y="449"/>
                  <a:pt x="246" y="420"/>
                  <a:pt x="264" y="383"/>
                </a:cubicBezTo>
                <a:cubicBezTo>
                  <a:pt x="285" y="340"/>
                  <a:pt x="295" y="289"/>
                  <a:pt x="299" y="242"/>
                </a:cubicBezTo>
                <a:cubicBezTo>
                  <a:pt x="301" y="222"/>
                  <a:pt x="300" y="202"/>
                  <a:pt x="300" y="182"/>
                </a:cubicBezTo>
                <a:cubicBezTo>
                  <a:pt x="297" y="204"/>
                  <a:pt x="296" y="225"/>
                  <a:pt x="296" y="248"/>
                </a:cubicBezTo>
                <a:cubicBezTo>
                  <a:pt x="297" y="291"/>
                  <a:pt x="305" y="334"/>
                  <a:pt x="314" y="376"/>
                </a:cubicBezTo>
                <a:cubicBezTo>
                  <a:pt x="323" y="417"/>
                  <a:pt x="336" y="459"/>
                  <a:pt x="355" y="497"/>
                </a:cubicBezTo>
                <a:cubicBezTo>
                  <a:pt x="360" y="505"/>
                  <a:pt x="364" y="513"/>
                  <a:pt x="369" y="521"/>
                </a:cubicBezTo>
              </a:path>
              <a:path w="1015" h="602" extrusionOk="0">
                <a:moveTo>
                  <a:pt x="631" y="282"/>
                </a:moveTo>
                <a:cubicBezTo>
                  <a:pt x="632" y="271"/>
                  <a:pt x="633" y="260"/>
                  <a:pt x="633" y="248"/>
                </a:cubicBezTo>
                <a:cubicBezTo>
                  <a:pt x="650" y="260"/>
                  <a:pt x="658" y="274"/>
                  <a:pt x="663" y="295"/>
                </a:cubicBezTo>
                <a:cubicBezTo>
                  <a:pt x="675" y="340"/>
                  <a:pt x="659" y="388"/>
                  <a:pt x="646" y="431"/>
                </a:cubicBezTo>
                <a:cubicBezTo>
                  <a:pt x="632" y="476"/>
                  <a:pt x="606" y="527"/>
                  <a:pt x="608" y="575"/>
                </a:cubicBezTo>
                <a:cubicBezTo>
                  <a:pt x="609" y="599"/>
                  <a:pt x="641" y="601"/>
                  <a:pt x="658" y="601"/>
                </a:cubicBezTo>
                <a:cubicBezTo>
                  <a:pt x="715" y="601"/>
                  <a:pt x="775" y="590"/>
                  <a:pt x="832" y="583"/>
                </a:cubicBezTo>
                <a:cubicBezTo>
                  <a:pt x="893" y="576"/>
                  <a:pt x="953" y="568"/>
                  <a:pt x="1014" y="561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7" name=" 1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587875" y="328613"/>
            <a:ext cx="441325" cy="276225"/>
          </a:xfrm>
          <a:custGeom>
            <a:avLst/>
            <a:gdLst>
              <a:gd name="T0" fmla="+- 0 12760 12743"/>
              <a:gd name="T1" fmla="*/ T0 w 1226"/>
              <a:gd name="T2" fmla="+- 0 930 912"/>
              <a:gd name="T3" fmla="*/ 930 h 767"/>
              <a:gd name="T4" fmla="+- 0 12743 12743"/>
              <a:gd name="T5" fmla="*/ T4 w 1226"/>
              <a:gd name="T6" fmla="+- 0 912 912"/>
              <a:gd name="T7" fmla="*/ 912 h 767"/>
              <a:gd name="T8" fmla="+- 0 12768 12743"/>
              <a:gd name="T9" fmla="*/ T8 w 1226"/>
              <a:gd name="T10" fmla="+- 0 962 912"/>
              <a:gd name="T11" fmla="*/ 962 h 767"/>
              <a:gd name="T12" fmla="+- 0 12882 12743"/>
              <a:gd name="T13" fmla="*/ T12 w 1226"/>
              <a:gd name="T14" fmla="+- 0 1243 912"/>
              <a:gd name="T15" fmla="*/ 1243 h 767"/>
              <a:gd name="T16" fmla="+- 0 12921 12743"/>
              <a:gd name="T17" fmla="*/ T16 w 1226"/>
              <a:gd name="T18" fmla="+- 0 1430 912"/>
              <a:gd name="T19" fmla="*/ 1430 h 767"/>
              <a:gd name="T20" fmla="+- 0 12907 12743"/>
              <a:gd name="T21" fmla="*/ T20 w 1226"/>
              <a:gd name="T22" fmla="+- 0 1521 912"/>
              <a:gd name="T23" fmla="*/ 1521 h 767"/>
              <a:gd name="T24" fmla="+- 0 12897 12743"/>
              <a:gd name="T25" fmla="*/ T24 w 1226"/>
              <a:gd name="T26" fmla="+- 0 1530 912"/>
              <a:gd name="T27" fmla="*/ 1530 h 767"/>
              <a:gd name="T28" fmla="+- 0 12863 12743"/>
              <a:gd name="T29" fmla="*/ T28 w 1226"/>
              <a:gd name="T30" fmla="+- 0 1494 912"/>
              <a:gd name="T31" fmla="*/ 1494 h 767"/>
              <a:gd name="T32" fmla="+- 0 12917 12743"/>
              <a:gd name="T33" fmla="*/ T32 w 1226"/>
              <a:gd name="T34" fmla="+- 0 1291 912"/>
              <a:gd name="T35" fmla="*/ 1291 h 767"/>
              <a:gd name="T36" fmla="+- 0 13116 12743"/>
              <a:gd name="T37" fmla="*/ T36 w 1226"/>
              <a:gd name="T38" fmla="+- 0 1269 912"/>
              <a:gd name="T39" fmla="*/ 1269 h 767"/>
              <a:gd name="T40" fmla="+- 0 13156 12743"/>
              <a:gd name="T41" fmla="*/ T40 w 1226"/>
              <a:gd name="T42" fmla="+- 0 1369 912"/>
              <a:gd name="T43" fmla="*/ 1369 h 767"/>
              <a:gd name="T44" fmla="+- 0 13089 12743"/>
              <a:gd name="T45" fmla="*/ T44 w 1226"/>
              <a:gd name="T46" fmla="+- 0 1506 912"/>
              <a:gd name="T47" fmla="*/ 1506 h 767"/>
              <a:gd name="T48" fmla="+- 0 12950 12743"/>
              <a:gd name="T49" fmla="*/ T48 w 1226"/>
              <a:gd name="T50" fmla="+- 0 1604 912"/>
              <a:gd name="T51" fmla="*/ 1604 h 767"/>
              <a:gd name="T52" fmla="+- 0 13209 12743"/>
              <a:gd name="T53" fmla="*/ T52 w 1226"/>
              <a:gd name="T54" fmla="+- 0 1431 912"/>
              <a:gd name="T55" fmla="*/ 1431 h 767"/>
              <a:gd name="T56" fmla="+- 0 13294 12743"/>
              <a:gd name="T57" fmla="*/ T56 w 1226"/>
              <a:gd name="T58" fmla="+- 0 1358 912"/>
              <a:gd name="T59" fmla="*/ 1358 h 767"/>
              <a:gd name="T60" fmla="+- 0 13393 12743"/>
              <a:gd name="T61" fmla="*/ T60 w 1226"/>
              <a:gd name="T62" fmla="+- 0 1341 912"/>
              <a:gd name="T63" fmla="*/ 1341 h 767"/>
              <a:gd name="T64" fmla="+- 0 13520 12743"/>
              <a:gd name="T65" fmla="*/ T64 w 1226"/>
              <a:gd name="T66" fmla="+- 0 1371 912"/>
              <a:gd name="T67" fmla="*/ 1371 h 767"/>
              <a:gd name="T68" fmla="+- 0 13582 12743"/>
              <a:gd name="T69" fmla="*/ T68 w 1226"/>
              <a:gd name="T70" fmla="+- 0 1463 912"/>
              <a:gd name="T71" fmla="*/ 1463 h 767"/>
              <a:gd name="T72" fmla="+- 0 13535 12743"/>
              <a:gd name="T73" fmla="*/ T72 w 1226"/>
              <a:gd name="T74" fmla="+- 0 1566 912"/>
              <a:gd name="T75" fmla="*/ 1566 h 767"/>
              <a:gd name="T76" fmla="+- 0 13455 12743"/>
              <a:gd name="T77" fmla="*/ T76 w 1226"/>
              <a:gd name="T78" fmla="+- 0 1626 912"/>
              <a:gd name="T79" fmla="*/ 1626 h 767"/>
              <a:gd name="T80" fmla="+- 0 13441 12743"/>
              <a:gd name="T81" fmla="*/ T80 w 1226"/>
              <a:gd name="T82" fmla="+- 0 1640 912"/>
              <a:gd name="T83" fmla="*/ 1640 h 767"/>
              <a:gd name="T84" fmla="+- 0 13524 12743"/>
              <a:gd name="T85" fmla="*/ T84 w 1226"/>
              <a:gd name="T86" fmla="+- 0 1642 912"/>
              <a:gd name="T87" fmla="*/ 1642 h 767"/>
              <a:gd name="T88" fmla="+- 0 13765 12743"/>
              <a:gd name="T89" fmla="*/ T88 w 1226"/>
              <a:gd name="T90" fmla="+- 0 1636 912"/>
              <a:gd name="T91" fmla="*/ 1636 h 767"/>
              <a:gd name="T92" fmla="+- 0 13953 12743"/>
              <a:gd name="T93" fmla="*/ T92 w 1226"/>
              <a:gd name="T94" fmla="+- 0 1666 912"/>
              <a:gd name="T95" fmla="*/ 1666 h 767"/>
              <a:gd name="T96" fmla="+- 0 13968 12743"/>
              <a:gd name="T97" fmla="*/ T96 w 1226"/>
              <a:gd name="T98" fmla="+- 0 1678 912"/>
              <a:gd name="T99" fmla="*/ 1678 h 76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</a:cxnLst>
            <a:rect l="0" t="0" r="r" b="b"/>
            <a:pathLst>
              <a:path w="1226" h="767" extrusionOk="0">
                <a:moveTo>
                  <a:pt x="17" y="18"/>
                </a:moveTo>
                <a:cubicBezTo>
                  <a:pt x="9" y="12"/>
                  <a:pt x="6" y="7"/>
                  <a:pt x="0" y="0"/>
                </a:cubicBezTo>
                <a:cubicBezTo>
                  <a:pt x="8" y="16"/>
                  <a:pt x="17" y="34"/>
                  <a:pt x="25" y="50"/>
                </a:cubicBezTo>
                <a:cubicBezTo>
                  <a:pt x="71" y="141"/>
                  <a:pt x="111" y="233"/>
                  <a:pt x="139" y="331"/>
                </a:cubicBezTo>
                <a:cubicBezTo>
                  <a:pt x="156" y="391"/>
                  <a:pt x="173" y="456"/>
                  <a:pt x="178" y="518"/>
                </a:cubicBezTo>
                <a:cubicBezTo>
                  <a:pt x="181" y="548"/>
                  <a:pt x="178" y="582"/>
                  <a:pt x="164" y="609"/>
                </a:cubicBezTo>
                <a:cubicBezTo>
                  <a:pt x="161" y="612"/>
                  <a:pt x="157" y="615"/>
                  <a:pt x="154" y="618"/>
                </a:cubicBezTo>
                <a:cubicBezTo>
                  <a:pt x="134" y="610"/>
                  <a:pt x="126" y="608"/>
                  <a:pt x="120" y="582"/>
                </a:cubicBezTo>
                <a:cubicBezTo>
                  <a:pt x="104" y="514"/>
                  <a:pt x="123" y="428"/>
                  <a:pt x="174" y="379"/>
                </a:cubicBezTo>
                <a:cubicBezTo>
                  <a:pt x="223" y="333"/>
                  <a:pt x="318" y="310"/>
                  <a:pt x="373" y="357"/>
                </a:cubicBezTo>
                <a:cubicBezTo>
                  <a:pt x="402" y="382"/>
                  <a:pt x="414" y="419"/>
                  <a:pt x="413" y="457"/>
                </a:cubicBezTo>
                <a:cubicBezTo>
                  <a:pt x="411" y="510"/>
                  <a:pt x="381" y="556"/>
                  <a:pt x="346" y="594"/>
                </a:cubicBezTo>
                <a:cubicBezTo>
                  <a:pt x="308" y="636"/>
                  <a:pt x="255" y="663"/>
                  <a:pt x="207" y="692"/>
                </a:cubicBezTo>
              </a:path>
              <a:path w="1226" h="767" extrusionOk="0">
                <a:moveTo>
                  <a:pt x="466" y="519"/>
                </a:moveTo>
                <a:cubicBezTo>
                  <a:pt x="496" y="493"/>
                  <a:pt x="518" y="465"/>
                  <a:pt x="551" y="446"/>
                </a:cubicBezTo>
                <a:cubicBezTo>
                  <a:pt x="578" y="430"/>
                  <a:pt x="620" y="430"/>
                  <a:pt x="650" y="429"/>
                </a:cubicBezTo>
                <a:cubicBezTo>
                  <a:pt x="694" y="427"/>
                  <a:pt x="738" y="436"/>
                  <a:pt x="777" y="459"/>
                </a:cubicBezTo>
                <a:cubicBezTo>
                  <a:pt x="808" y="477"/>
                  <a:pt x="836" y="514"/>
                  <a:pt x="839" y="551"/>
                </a:cubicBezTo>
                <a:cubicBezTo>
                  <a:pt x="843" y="592"/>
                  <a:pt x="819" y="626"/>
                  <a:pt x="792" y="654"/>
                </a:cubicBezTo>
                <a:cubicBezTo>
                  <a:pt x="768" y="678"/>
                  <a:pt x="739" y="693"/>
                  <a:pt x="712" y="714"/>
                </a:cubicBezTo>
                <a:cubicBezTo>
                  <a:pt x="708" y="717"/>
                  <a:pt x="701" y="725"/>
                  <a:pt x="698" y="728"/>
                </a:cubicBezTo>
                <a:cubicBezTo>
                  <a:pt x="726" y="732"/>
                  <a:pt x="752" y="731"/>
                  <a:pt x="781" y="730"/>
                </a:cubicBezTo>
                <a:cubicBezTo>
                  <a:pt x="861" y="727"/>
                  <a:pt x="941" y="721"/>
                  <a:pt x="1022" y="724"/>
                </a:cubicBezTo>
                <a:cubicBezTo>
                  <a:pt x="1081" y="726"/>
                  <a:pt x="1155" y="729"/>
                  <a:pt x="1210" y="754"/>
                </a:cubicBezTo>
                <a:cubicBezTo>
                  <a:pt x="1215" y="758"/>
                  <a:pt x="1220" y="762"/>
                  <a:pt x="1225" y="76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8" name=" 1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228850" y="2090738"/>
            <a:ext cx="1819275" cy="1614487"/>
          </a:xfrm>
          <a:custGeom>
            <a:avLst/>
            <a:gdLst>
              <a:gd name="T0" fmla="+- 0 6216 6191"/>
              <a:gd name="T1" fmla="*/ T0 w 5052"/>
              <a:gd name="T2" fmla="+- 0 7849 5809"/>
              <a:gd name="T3" fmla="*/ 7849 h 4483"/>
              <a:gd name="T4" fmla="+- 0 6193 6191"/>
              <a:gd name="T5" fmla="*/ T4 w 5052"/>
              <a:gd name="T6" fmla="+- 0 7820 5809"/>
              <a:gd name="T7" fmla="*/ 7820 h 4483"/>
              <a:gd name="T8" fmla="+- 0 6228 6191"/>
              <a:gd name="T9" fmla="*/ T8 w 5052"/>
              <a:gd name="T10" fmla="+- 0 7814 5809"/>
              <a:gd name="T11" fmla="*/ 7814 h 4483"/>
              <a:gd name="T12" fmla="+- 0 6439 6191"/>
              <a:gd name="T13" fmla="*/ T12 w 5052"/>
              <a:gd name="T14" fmla="+- 0 7800 5809"/>
              <a:gd name="T15" fmla="*/ 7800 h 4483"/>
              <a:gd name="T16" fmla="+- 0 6453 6191"/>
              <a:gd name="T17" fmla="*/ T16 w 5052"/>
              <a:gd name="T18" fmla="+- 0 7849 5809"/>
              <a:gd name="T19" fmla="*/ 7849 h 4483"/>
              <a:gd name="T20" fmla="+- 0 6270 6191"/>
              <a:gd name="T21" fmla="*/ T20 w 5052"/>
              <a:gd name="T22" fmla="+- 0 8051 5809"/>
              <a:gd name="T23" fmla="*/ 8051 h 4483"/>
              <a:gd name="T24" fmla="+- 0 6322 6191"/>
              <a:gd name="T25" fmla="*/ T24 w 5052"/>
              <a:gd name="T26" fmla="+- 0 8059 5809"/>
              <a:gd name="T27" fmla="*/ 8059 h 4483"/>
              <a:gd name="T28" fmla="+- 0 6436 6191"/>
              <a:gd name="T29" fmla="*/ T28 w 5052"/>
              <a:gd name="T30" fmla="+- 0 8067 5809"/>
              <a:gd name="T31" fmla="*/ 8067 h 4483"/>
              <a:gd name="T32" fmla="+- 0 7277 6191"/>
              <a:gd name="T33" fmla="*/ T32 w 5052"/>
              <a:gd name="T34" fmla="+- 0 7204 5809"/>
              <a:gd name="T35" fmla="*/ 7204 h 4483"/>
              <a:gd name="T36" fmla="+- 0 7304 6191"/>
              <a:gd name="T37" fmla="*/ T36 w 5052"/>
              <a:gd name="T38" fmla="+- 0 7199 5809"/>
              <a:gd name="T39" fmla="*/ 7199 h 4483"/>
              <a:gd name="T40" fmla="+- 0 7360 6191"/>
              <a:gd name="T41" fmla="*/ T40 w 5052"/>
              <a:gd name="T42" fmla="+- 0 7592 5809"/>
              <a:gd name="T43" fmla="*/ 7592 h 4483"/>
              <a:gd name="T44" fmla="+- 0 7331 6191"/>
              <a:gd name="T45" fmla="*/ T44 w 5052"/>
              <a:gd name="T46" fmla="+- 0 7886 5809"/>
              <a:gd name="T47" fmla="*/ 7886 h 4483"/>
              <a:gd name="T48" fmla="+- 0 6921 6191"/>
              <a:gd name="T49" fmla="*/ T48 w 5052"/>
              <a:gd name="T50" fmla="+- 0 7225 5809"/>
              <a:gd name="T51" fmla="*/ 7225 h 4483"/>
              <a:gd name="T52" fmla="+- 0 6991 6191"/>
              <a:gd name="T53" fmla="*/ T52 w 5052"/>
              <a:gd name="T54" fmla="+- 0 7128 5809"/>
              <a:gd name="T55" fmla="*/ 7128 h 4483"/>
              <a:gd name="T56" fmla="+- 0 7387 6191"/>
              <a:gd name="T57" fmla="*/ T56 w 5052"/>
              <a:gd name="T58" fmla="+- 0 7036 5809"/>
              <a:gd name="T59" fmla="*/ 7036 h 4483"/>
              <a:gd name="T60" fmla="+- 0 7474 6191"/>
              <a:gd name="T61" fmla="*/ T60 w 5052"/>
              <a:gd name="T62" fmla="+- 0 7064 5809"/>
              <a:gd name="T63" fmla="*/ 7064 h 4483"/>
              <a:gd name="T64" fmla="+- 0 8831 6191"/>
              <a:gd name="T65" fmla="*/ T64 w 5052"/>
              <a:gd name="T66" fmla="+- 0 6386 5809"/>
              <a:gd name="T67" fmla="*/ 6386 h 4483"/>
              <a:gd name="T68" fmla="+- 0 8649 6191"/>
              <a:gd name="T69" fmla="*/ T68 w 5052"/>
              <a:gd name="T70" fmla="+- 0 6268 5809"/>
              <a:gd name="T71" fmla="*/ 6268 h 4483"/>
              <a:gd name="T72" fmla="+- 0 8414 6191"/>
              <a:gd name="T73" fmla="*/ T72 w 5052"/>
              <a:gd name="T74" fmla="+- 0 7423 5809"/>
              <a:gd name="T75" fmla="*/ 7423 h 4483"/>
              <a:gd name="T76" fmla="+- 0 8428 6191"/>
              <a:gd name="T77" fmla="*/ T76 w 5052"/>
              <a:gd name="T78" fmla="+- 0 9446 5809"/>
              <a:gd name="T79" fmla="*/ 9446 h 4483"/>
              <a:gd name="T80" fmla="+- 0 8421 6191"/>
              <a:gd name="T81" fmla="*/ T80 w 5052"/>
              <a:gd name="T82" fmla="+- 0 9749 5809"/>
              <a:gd name="T83" fmla="*/ 9749 h 4483"/>
              <a:gd name="T84" fmla="+- 0 8430 6191"/>
              <a:gd name="T85" fmla="*/ T84 w 5052"/>
              <a:gd name="T86" fmla="+- 0 9747 5809"/>
              <a:gd name="T87" fmla="*/ 9747 h 4483"/>
              <a:gd name="T88" fmla="+- 0 8904 6191"/>
              <a:gd name="T89" fmla="*/ T88 w 5052"/>
              <a:gd name="T90" fmla="+- 0 9797 5809"/>
              <a:gd name="T91" fmla="*/ 9797 h 4483"/>
              <a:gd name="T92" fmla="+- 0 8186 6191"/>
              <a:gd name="T93" fmla="*/ T92 w 5052"/>
              <a:gd name="T94" fmla="+- 0 5929 5809"/>
              <a:gd name="T95" fmla="*/ 5929 h 4483"/>
              <a:gd name="T96" fmla="+- 0 8084 6191"/>
              <a:gd name="T97" fmla="*/ T96 w 5052"/>
              <a:gd name="T98" fmla="+- 0 5869 5809"/>
              <a:gd name="T99" fmla="*/ 5869 h 4483"/>
              <a:gd name="T100" fmla="+- 0 7705 6191"/>
              <a:gd name="T101" fmla="*/ T100 w 5052"/>
              <a:gd name="T102" fmla="+- 0 8189 5809"/>
              <a:gd name="T103" fmla="*/ 8189 h 4483"/>
              <a:gd name="T104" fmla="+- 0 9214 6191"/>
              <a:gd name="T105" fmla="*/ T104 w 5052"/>
              <a:gd name="T106" fmla="+- 0 7163 5809"/>
              <a:gd name="T107" fmla="*/ 7163 h 4483"/>
              <a:gd name="T108" fmla="+- 0 9217 6191"/>
              <a:gd name="T109" fmla="*/ T108 w 5052"/>
              <a:gd name="T110" fmla="+- 0 7175 5809"/>
              <a:gd name="T111" fmla="*/ 7175 h 4483"/>
              <a:gd name="T112" fmla="+- 0 9279 6191"/>
              <a:gd name="T113" fmla="*/ T112 w 5052"/>
              <a:gd name="T114" fmla="+- 0 6778 5809"/>
              <a:gd name="T115" fmla="*/ 6778 h 4483"/>
              <a:gd name="T116" fmla="+- 0 9082 6191"/>
              <a:gd name="T117" fmla="*/ T116 w 5052"/>
              <a:gd name="T118" fmla="+- 0 6810 5809"/>
              <a:gd name="T119" fmla="*/ 6810 h 4483"/>
              <a:gd name="T120" fmla="+- 0 8995 6191"/>
              <a:gd name="T121" fmla="*/ T120 w 5052"/>
              <a:gd name="T122" fmla="+- 0 7303 5809"/>
              <a:gd name="T123" fmla="*/ 7303 h 4483"/>
              <a:gd name="T124" fmla="+- 0 9140 6191"/>
              <a:gd name="T125" fmla="*/ T124 w 5052"/>
              <a:gd name="T126" fmla="+- 0 7532 5809"/>
              <a:gd name="T127" fmla="*/ 7532 h 4483"/>
              <a:gd name="T128" fmla="+- 0 9324 6191"/>
              <a:gd name="T129" fmla="*/ T128 w 5052"/>
              <a:gd name="T130" fmla="+- 0 7131 5809"/>
              <a:gd name="T131" fmla="*/ 7131 h 4483"/>
              <a:gd name="T132" fmla="+- 0 9328 6191"/>
              <a:gd name="T133" fmla="*/ T132 w 5052"/>
              <a:gd name="T134" fmla="+- 0 7099 5809"/>
              <a:gd name="T135" fmla="*/ 7099 h 4483"/>
              <a:gd name="T136" fmla="+- 0 9311 6191"/>
              <a:gd name="T137" fmla="*/ T136 w 5052"/>
              <a:gd name="T138" fmla="+- 0 7403 5809"/>
              <a:gd name="T139" fmla="*/ 7403 h 4483"/>
              <a:gd name="T140" fmla="+- 0 9600 6191"/>
              <a:gd name="T141" fmla="*/ T140 w 5052"/>
              <a:gd name="T142" fmla="+- 0 7154 5809"/>
              <a:gd name="T143" fmla="*/ 7154 h 4483"/>
              <a:gd name="T144" fmla="+- 0 9587 6191"/>
              <a:gd name="T145" fmla="*/ T144 w 5052"/>
              <a:gd name="T146" fmla="+- 0 7215 5809"/>
              <a:gd name="T147" fmla="*/ 7215 h 4483"/>
              <a:gd name="T148" fmla="+- 0 9535 6191"/>
              <a:gd name="T149" fmla="*/ T148 w 5052"/>
              <a:gd name="T150" fmla="+- 0 7552 5809"/>
              <a:gd name="T151" fmla="*/ 7552 h 4483"/>
              <a:gd name="T152" fmla="+- 0 9553 6191"/>
              <a:gd name="T153" fmla="*/ T152 w 5052"/>
              <a:gd name="T154" fmla="+- 0 7652 5809"/>
              <a:gd name="T155" fmla="*/ 7652 h 4483"/>
              <a:gd name="T156" fmla="+- 0 9859 6191"/>
              <a:gd name="T157" fmla="*/ T156 w 5052"/>
              <a:gd name="T158" fmla="+- 0 7114 5809"/>
              <a:gd name="T159" fmla="*/ 7114 h 4483"/>
              <a:gd name="T160" fmla="+- 0 10068 6191"/>
              <a:gd name="T161" fmla="*/ T160 w 5052"/>
              <a:gd name="T162" fmla="+- 0 7077 5809"/>
              <a:gd name="T163" fmla="*/ 7077 h 4483"/>
              <a:gd name="T164" fmla="+- 0 10217 6191"/>
              <a:gd name="T165" fmla="*/ T164 w 5052"/>
              <a:gd name="T166" fmla="+- 0 7030 5809"/>
              <a:gd name="T167" fmla="*/ 7030 h 4483"/>
              <a:gd name="T168" fmla="+- 0 9991 6191"/>
              <a:gd name="T169" fmla="*/ T168 w 5052"/>
              <a:gd name="T170" fmla="+- 0 6825 5809"/>
              <a:gd name="T171" fmla="*/ 6825 h 4483"/>
              <a:gd name="T172" fmla="+- 0 9945 6191"/>
              <a:gd name="T173" fmla="*/ T172 w 5052"/>
              <a:gd name="T174" fmla="+- 0 7257 5809"/>
              <a:gd name="T175" fmla="*/ 7257 h 4483"/>
              <a:gd name="T176" fmla="+- 0 10088 6191"/>
              <a:gd name="T177" fmla="*/ T176 w 5052"/>
              <a:gd name="T178" fmla="+- 0 7463 5809"/>
              <a:gd name="T179" fmla="*/ 7463 h 4483"/>
              <a:gd name="T180" fmla="+- 0 10476 6191"/>
              <a:gd name="T181" fmla="*/ T180 w 5052"/>
              <a:gd name="T182" fmla="+- 0 6725 5809"/>
              <a:gd name="T183" fmla="*/ 6725 h 4483"/>
              <a:gd name="T184" fmla="+- 0 10462 6191"/>
              <a:gd name="T185" fmla="*/ T184 w 5052"/>
              <a:gd name="T186" fmla="+- 0 6589 5809"/>
              <a:gd name="T187" fmla="*/ 6589 h 4483"/>
              <a:gd name="T188" fmla="+- 0 10367 6191"/>
              <a:gd name="T189" fmla="*/ T188 w 5052"/>
              <a:gd name="T190" fmla="+- 0 6932 5809"/>
              <a:gd name="T191" fmla="*/ 6932 h 4483"/>
              <a:gd name="T192" fmla="+- 0 10464 6191"/>
              <a:gd name="T193" fmla="*/ T192 w 5052"/>
              <a:gd name="T194" fmla="+- 0 7251 5809"/>
              <a:gd name="T195" fmla="*/ 7251 h 4483"/>
              <a:gd name="T196" fmla="+- 0 10638 6191"/>
              <a:gd name="T197" fmla="*/ T196 w 5052"/>
              <a:gd name="T198" fmla="+- 0 6972 5809"/>
              <a:gd name="T199" fmla="*/ 6972 h 4483"/>
              <a:gd name="T200" fmla="+- 0 10604 6191"/>
              <a:gd name="T201" fmla="*/ T200 w 5052"/>
              <a:gd name="T202" fmla="+- 0 7104 5809"/>
              <a:gd name="T203" fmla="*/ 7104 h 4483"/>
              <a:gd name="T204" fmla="+- 0 10652 6191"/>
              <a:gd name="T205" fmla="*/ T204 w 5052"/>
              <a:gd name="T206" fmla="+- 0 7335 5809"/>
              <a:gd name="T207" fmla="*/ 7335 h 4483"/>
              <a:gd name="T208" fmla="+- 0 10848 6191"/>
              <a:gd name="T209" fmla="*/ T208 w 5052"/>
              <a:gd name="T210" fmla="+- 0 6958 5809"/>
              <a:gd name="T211" fmla="*/ 6958 h 4483"/>
              <a:gd name="T212" fmla="+- 0 10943 6191"/>
              <a:gd name="T213" fmla="*/ T212 w 5052"/>
              <a:gd name="T214" fmla="+- 0 7022 5809"/>
              <a:gd name="T215" fmla="*/ 7022 h 4483"/>
              <a:gd name="T216" fmla="+- 0 10940 6191"/>
              <a:gd name="T217" fmla="*/ T216 w 5052"/>
              <a:gd name="T218" fmla="+- 0 7279 5809"/>
              <a:gd name="T219" fmla="*/ 7279 h 4483"/>
              <a:gd name="T220" fmla="+- 0 10970 6191"/>
              <a:gd name="T221" fmla="*/ T220 w 5052"/>
              <a:gd name="T222" fmla="+- 0 7327 5809"/>
              <a:gd name="T223" fmla="*/ 7327 h 4483"/>
              <a:gd name="T224" fmla="+- 0 11242 6191"/>
              <a:gd name="T225" fmla="*/ T224 w 5052"/>
              <a:gd name="T226" fmla="+- 0 7289 5809"/>
              <a:gd name="T227" fmla="*/ 7289 h 448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</a:cxnLst>
            <a:rect l="0" t="0" r="r" b="b"/>
            <a:pathLst>
              <a:path w="5052" h="4483" extrusionOk="0">
                <a:moveTo>
                  <a:pt x="48" y="2055"/>
                </a:moveTo>
                <a:cubicBezTo>
                  <a:pt x="38" y="2052"/>
                  <a:pt x="33" y="2047"/>
                  <a:pt x="25" y="2040"/>
                </a:cubicBezTo>
                <a:cubicBezTo>
                  <a:pt x="19" y="2034"/>
                  <a:pt x="15" y="2027"/>
                  <a:pt x="10" y="2021"/>
                </a:cubicBezTo>
                <a:cubicBezTo>
                  <a:pt x="8" y="2019"/>
                  <a:pt x="4" y="2013"/>
                  <a:pt x="2" y="2011"/>
                </a:cubicBezTo>
                <a:cubicBezTo>
                  <a:pt x="1" y="2011"/>
                  <a:pt x="1" y="2011"/>
                  <a:pt x="0" y="2011"/>
                </a:cubicBezTo>
                <a:cubicBezTo>
                  <a:pt x="12" y="2008"/>
                  <a:pt x="24" y="2007"/>
                  <a:pt x="37" y="2005"/>
                </a:cubicBezTo>
                <a:cubicBezTo>
                  <a:pt x="81" y="1997"/>
                  <a:pt x="124" y="1990"/>
                  <a:pt x="168" y="1987"/>
                </a:cubicBezTo>
                <a:cubicBezTo>
                  <a:pt x="194" y="1985"/>
                  <a:pt x="223" y="1984"/>
                  <a:pt x="248" y="1991"/>
                </a:cubicBezTo>
                <a:cubicBezTo>
                  <a:pt x="260" y="1994"/>
                  <a:pt x="269" y="2008"/>
                  <a:pt x="267" y="2021"/>
                </a:cubicBezTo>
                <a:cubicBezTo>
                  <a:pt x="265" y="2027"/>
                  <a:pt x="264" y="2034"/>
                  <a:pt x="262" y="2040"/>
                </a:cubicBezTo>
              </a:path>
              <a:path w="5052" h="4483" extrusionOk="0">
                <a:moveTo>
                  <a:pt x="106" y="2220"/>
                </a:moveTo>
                <a:cubicBezTo>
                  <a:pt x="94" y="2235"/>
                  <a:pt x="93" y="2239"/>
                  <a:pt x="79" y="2242"/>
                </a:cubicBezTo>
                <a:cubicBezTo>
                  <a:pt x="81" y="2242"/>
                  <a:pt x="79" y="2240"/>
                  <a:pt x="85" y="2242"/>
                </a:cubicBezTo>
                <a:cubicBezTo>
                  <a:pt x="100" y="2246"/>
                  <a:pt x="116" y="2249"/>
                  <a:pt x="131" y="2250"/>
                </a:cubicBezTo>
                <a:cubicBezTo>
                  <a:pt x="153" y="2251"/>
                  <a:pt x="175" y="2252"/>
                  <a:pt x="197" y="2252"/>
                </a:cubicBezTo>
                <a:cubicBezTo>
                  <a:pt x="214" y="2252"/>
                  <a:pt x="229" y="2255"/>
                  <a:pt x="245" y="2258"/>
                </a:cubicBezTo>
                <a:cubicBezTo>
                  <a:pt x="255" y="2260"/>
                  <a:pt x="263" y="2264"/>
                  <a:pt x="272" y="2268"/>
                </a:cubicBezTo>
              </a:path>
              <a:path w="5052" h="4483" extrusionOk="0">
                <a:moveTo>
                  <a:pt x="1086" y="1395"/>
                </a:moveTo>
                <a:cubicBezTo>
                  <a:pt x="1099" y="1378"/>
                  <a:pt x="1098" y="1371"/>
                  <a:pt x="1103" y="1351"/>
                </a:cubicBezTo>
                <a:cubicBezTo>
                  <a:pt x="1106" y="1364"/>
                  <a:pt x="1109" y="1377"/>
                  <a:pt x="1113" y="1390"/>
                </a:cubicBezTo>
                <a:cubicBezTo>
                  <a:pt x="1129" y="1441"/>
                  <a:pt x="1140" y="1493"/>
                  <a:pt x="1148" y="1546"/>
                </a:cubicBezTo>
                <a:cubicBezTo>
                  <a:pt x="1159" y="1624"/>
                  <a:pt x="1164" y="1704"/>
                  <a:pt x="1169" y="1783"/>
                </a:cubicBezTo>
                <a:cubicBezTo>
                  <a:pt x="1173" y="1855"/>
                  <a:pt x="1176" y="1926"/>
                  <a:pt x="1168" y="1997"/>
                </a:cubicBezTo>
                <a:cubicBezTo>
                  <a:pt x="1165" y="2026"/>
                  <a:pt x="1158" y="2054"/>
                  <a:pt x="1140" y="2077"/>
                </a:cubicBezTo>
                <a:cubicBezTo>
                  <a:pt x="1122" y="2099"/>
                  <a:pt x="1107" y="2102"/>
                  <a:pt x="1081" y="2109"/>
                </a:cubicBezTo>
              </a:path>
              <a:path w="5052" h="4483" extrusionOk="0">
                <a:moveTo>
                  <a:pt x="730" y="1416"/>
                </a:moveTo>
                <a:cubicBezTo>
                  <a:pt x="729" y="1400"/>
                  <a:pt x="726" y="1385"/>
                  <a:pt x="732" y="1369"/>
                </a:cubicBezTo>
                <a:cubicBezTo>
                  <a:pt x="741" y="1344"/>
                  <a:pt x="778" y="1328"/>
                  <a:pt x="800" y="1319"/>
                </a:cubicBezTo>
                <a:cubicBezTo>
                  <a:pt x="874" y="1288"/>
                  <a:pt x="954" y="1268"/>
                  <a:pt x="1033" y="1251"/>
                </a:cubicBezTo>
                <a:cubicBezTo>
                  <a:pt x="1086" y="1239"/>
                  <a:pt x="1141" y="1230"/>
                  <a:pt x="1196" y="1227"/>
                </a:cubicBezTo>
                <a:cubicBezTo>
                  <a:pt x="1213" y="1226"/>
                  <a:pt x="1238" y="1223"/>
                  <a:pt x="1255" y="1229"/>
                </a:cubicBezTo>
                <a:cubicBezTo>
                  <a:pt x="1268" y="1233"/>
                  <a:pt x="1275" y="1246"/>
                  <a:pt x="1283" y="1255"/>
                </a:cubicBezTo>
                <a:cubicBezTo>
                  <a:pt x="1286" y="1258"/>
                  <a:pt x="1290" y="1262"/>
                  <a:pt x="1293" y="1265"/>
                </a:cubicBezTo>
              </a:path>
              <a:path w="5052" h="4483" extrusionOk="0">
                <a:moveTo>
                  <a:pt x="2640" y="577"/>
                </a:moveTo>
                <a:cubicBezTo>
                  <a:pt x="2629" y="541"/>
                  <a:pt x="2636" y="493"/>
                  <a:pt x="2600" y="469"/>
                </a:cubicBezTo>
                <a:cubicBezTo>
                  <a:pt x="2560" y="442"/>
                  <a:pt x="2502" y="449"/>
                  <a:pt x="2458" y="459"/>
                </a:cubicBezTo>
                <a:cubicBezTo>
                  <a:pt x="2311" y="491"/>
                  <a:pt x="2235" y="596"/>
                  <a:pt x="2207" y="736"/>
                </a:cubicBezTo>
                <a:cubicBezTo>
                  <a:pt x="2148" y="1032"/>
                  <a:pt x="2200" y="1319"/>
                  <a:pt x="2223" y="1614"/>
                </a:cubicBezTo>
                <a:cubicBezTo>
                  <a:pt x="2248" y="1939"/>
                  <a:pt x="2261" y="2271"/>
                  <a:pt x="2258" y="2597"/>
                </a:cubicBezTo>
                <a:cubicBezTo>
                  <a:pt x="2255" y="2943"/>
                  <a:pt x="2259" y="3292"/>
                  <a:pt x="2237" y="3637"/>
                </a:cubicBezTo>
                <a:cubicBezTo>
                  <a:pt x="2233" y="3696"/>
                  <a:pt x="2191" y="3884"/>
                  <a:pt x="2230" y="3936"/>
                </a:cubicBezTo>
                <a:cubicBezTo>
                  <a:pt x="2232" y="3939"/>
                  <a:pt x="2228" y="3937"/>
                  <a:pt x="2230" y="3940"/>
                </a:cubicBezTo>
                <a:cubicBezTo>
                  <a:pt x="2231" y="3942"/>
                  <a:pt x="2227" y="3936"/>
                  <a:pt x="2229" y="3938"/>
                </a:cubicBezTo>
                <a:cubicBezTo>
                  <a:pt x="2232" y="3941"/>
                  <a:pt x="2236" y="3936"/>
                  <a:pt x="2239" y="3938"/>
                </a:cubicBezTo>
                <a:cubicBezTo>
                  <a:pt x="2292" y="3977"/>
                  <a:pt x="2405" y="3972"/>
                  <a:pt x="2466" y="3978"/>
                </a:cubicBezTo>
                <a:cubicBezTo>
                  <a:pt x="2543" y="3986"/>
                  <a:pt x="2642" y="3976"/>
                  <a:pt x="2713" y="3988"/>
                </a:cubicBezTo>
                <a:cubicBezTo>
                  <a:pt x="2717" y="3989"/>
                  <a:pt x="2705" y="3998"/>
                  <a:pt x="2709" y="3998"/>
                </a:cubicBezTo>
              </a:path>
              <a:path w="5052" h="4483" extrusionOk="0">
                <a:moveTo>
                  <a:pt x="1995" y="120"/>
                </a:moveTo>
                <a:cubicBezTo>
                  <a:pt x="1974" y="79"/>
                  <a:pt x="1951" y="40"/>
                  <a:pt x="1928" y="0"/>
                </a:cubicBezTo>
                <a:cubicBezTo>
                  <a:pt x="1922" y="13"/>
                  <a:pt x="1900" y="43"/>
                  <a:pt x="1893" y="60"/>
                </a:cubicBezTo>
                <a:cubicBezTo>
                  <a:pt x="1840" y="186"/>
                  <a:pt x="1801" y="319"/>
                  <a:pt x="1768" y="451"/>
                </a:cubicBezTo>
                <a:cubicBezTo>
                  <a:pt x="1615" y="1070"/>
                  <a:pt x="1509" y="1742"/>
                  <a:pt x="1514" y="2380"/>
                </a:cubicBezTo>
                <a:cubicBezTo>
                  <a:pt x="1520" y="3117"/>
                  <a:pt x="1795" y="3872"/>
                  <a:pt x="2204" y="4482"/>
                </a:cubicBezTo>
              </a:path>
              <a:path w="5052" h="4483" extrusionOk="0">
                <a:moveTo>
                  <a:pt x="3023" y="1354"/>
                </a:moveTo>
                <a:cubicBezTo>
                  <a:pt x="3023" y="1359"/>
                  <a:pt x="3015" y="1364"/>
                  <a:pt x="3018" y="1368"/>
                </a:cubicBezTo>
                <a:cubicBezTo>
                  <a:pt x="3024" y="1375"/>
                  <a:pt x="3014" y="1380"/>
                  <a:pt x="3026" y="1366"/>
                </a:cubicBezTo>
                <a:cubicBezTo>
                  <a:pt x="3042" y="1348"/>
                  <a:pt x="3056" y="1322"/>
                  <a:pt x="3065" y="1300"/>
                </a:cubicBezTo>
                <a:cubicBezTo>
                  <a:pt x="3107" y="1200"/>
                  <a:pt x="3126" y="1073"/>
                  <a:pt x="3088" y="969"/>
                </a:cubicBezTo>
                <a:cubicBezTo>
                  <a:pt x="3076" y="936"/>
                  <a:pt x="3051" y="897"/>
                  <a:pt x="3009" y="906"/>
                </a:cubicBezTo>
                <a:cubicBezTo>
                  <a:pt x="2958" y="917"/>
                  <a:pt x="2920" y="962"/>
                  <a:pt x="2891" y="1001"/>
                </a:cubicBezTo>
                <a:cubicBezTo>
                  <a:pt x="2843" y="1065"/>
                  <a:pt x="2820" y="1140"/>
                  <a:pt x="2807" y="1219"/>
                </a:cubicBezTo>
                <a:cubicBezTo>
                  <a:pt x="2792" y="1309"/>
                  <a:pt x="2791" y="1404"/>
                  <a:pt x="2804" y="1494"/>
                </a:cubicBezTo>
                <a:cubicBezTo>
                  <a:pt x="2815" y="1570"/>
                  <a:pt x="2837" y="1645"/>
                  <a:pt x="2888" y="1704"/>
                </a:cubicBezTo>
                <a:cubicBezTo>
                  <a:pt x="2907" y="1726"/>
                  <a:pt x="2922" y="1737"/>
                  <a:pt x="2949" y="1723"/>
                </a:cubicBezTo>
                <a:cubicBezTo>
                  <a:pt x="2983" y="1706"/>
                  <a:pt x="3011" y="1633"/>
                  <a:pt x="3026" y="1602"/>
                </a:cubicBezTo>
                <a:cubicBezTo>
                  <a:pt x="3069" y="1513"/>
                  <a:pt x="3108" y="1418"/>
                  <a:pt x="3133" y="1322"/>
                </a:cubicBezTo>
                <a:cubicBezTo>
                  <a:pt x="3137" y="1306"/>
                  <a:pt x="3137" y="1297"/>
                  <a:pt x="3138" y="1281"/>
                </a:cubicBezTo>
                <a:cubicBezTo>
                  <a:pt x="3138" y="1284"/>
                  <a:pt x="3137" y="1287"/>
                  <a:pt x="3137" y="1290"/>
                </a:cubicBezTo>
                <a:cubicBezTo>
                  <a:pt x="3132" y="1328"/>
                  <a:pt x="3126" y="1366"/>
                  <a:pt x="3123" y="1404"/>
                </a:cubicBezTo>
                <a:cubicBezTo>
                  <a:pt x="3117" y="1468"/>
                  <a:pt x="3116" y="1530"/>
                  <a:pt x="3120" y="1594"/>
                </a:cubicBezTo>
                <a:cubicBezTo>
                  <a:pt x="3124" y="1658"/>
                  <a:pt x="3133" y="1719"/>
                  <a:pt x="3148" y="1781"/>
                </a:cubicBezTo>
              </a:path>
              <a:path w="5052" h="4483" extrusionOk="0">
                <a:moveTo>
                  <a:pt x="3409" y="1345"/>
                </a:moveTo>
                <a:cubicBezTo>
                  <a:pt x="3408" y="1348"/>
                  <a:pt x="3407" y="1345"/>
                  <a:pt x="3407" y="1348"/>
                </a:cubicBezTo>
                <a:cubicBezTo>
                  <a:pt x="3404" y="1368"/>
                  <a:pt x="3400" y="1386"/>
                  <a:pt x="3396" y="1406"/>
                </a:cubicBezTo>
                <a:cubicBezTo>
                  <a:pt x="3384" y="1464"/>
                  <a:pt x="3370" y="1521"/>
                  <a:pt x="3361" y="1580"/>
                </a:cubicBezTo>
                <a:cubicBezTo>
                  <a:pt x="3353" y="1634"/>
                  <a:pt x="3345" y="1688"/>
                  <a:pt x="3344" y="1743"/>
                </a:cubicBezTo>
                <a:cubicBezTo>
                  <a:pt x="3343" y="1770"/>
                  <a:pt x="3344" y="1797"/>
                  <a:pt x="3351" y="1823"/>
                </a:cubicBezTo>
                <a:cubicBezTo>
                  <a:pt x="3355" y="1834"/>
                  <a:pt x="3356" y="1838"/>
                  <a:pt x="3362" y="1843"/>
                </a:cubicBezTo>
              </a:path>
              <a:path w="5052" h="4483" extrusionOk="0">
                <a:moveTo>
                  <a:pt x="3659" y="1323"/>
                </a:moveTo>
                <a:cubicBezTo>
                  <a:pt x="3663" y="1321"/>
                  <a:pt x="3661" y="1313"/>
                  <a:pt x="3668" y="1305"/>
                </a:cubicBezTo>
                <a:cubicBezTo>
                  <a:pt x="3680" y="1290"/>
                  <a:pt x="3721" y="1286"/>
                  <a:pt x="3737" y="1283"/>
                </a:cubicBezTo>
                <a:cubicBezTo>
                  <a:pt x="3783" y="1273"/>
                  <a:pt x="3830" y="1271"/>
                  <a:pt x="3877" y="1268"/>
                </a:cubicBezTo>
                <a:cubicBezTo>
                  <a:pt x="3915" y="1265"/>
                  <a:pt x="3956" y="1263"/>
                  <a:pt x="3992" y="1251"/>
                </a:cubicBezTo>
                <a:cubicBezTo>
                  <a:pt x="4011" y="1244"/>
                  <a:pt x="4016" y="1237"/>
                  <a:pt x="4026" y="1221"/>
                </a:cubicBezTo>
              </a:path>
              <a:path w="5052" h="4483" extrusionOk="0">
                <a:moveTo>
                  <a:pt x="3865" y="1009"/>
                </a:moveTo>
                <a:cubicBezTo>
                  <a:pt x="3842" y="1004"/>
                  <a:pt x="3817" y="993"/>
                  <a:pt x="3800" y="1016"/>
                </a:cubicBezTo>
                <a:cubicBezTo>
                  <a:pt x="3764" y="1063"/>
                  <a:pt x="3754" y="1145"/>
                  <a:pt x="3748" y="1201"/>
                </a:cubicBezTo>
                <a:cubicBezTo>
                  <a:pt x="3740" y="1283"/>
                  <a:pt x="3741" y="1367"/>
                  <a:pt x="3754" y="1448"/>
                </a:cubicBezTo>
                <a:cubicBezTo>
                  <a:pt x="3764" y="1513"/>
                  <a:pt x="3783" y="1576"/>
                  <a:pt x="3832" y="1622"/>
                </a:cubicBezTo>
                <a:cubicBezTo>
                  <a:pt x="3861" y="1644"/>
                  <a:pt x="3871" y="1652"/>
                  <a:pt x="3897" y="1654"/>
                </a:cubicBezTo>
              </a:path>
              <a:path w="5052" h="4483" extrusionOk="0">
                <a:moveTo>
                  <a:pt x="4278" y="1151"/>
                </a:moveTo>
                <a:cubicBezTo>
                  <a:pt x="4285" y="1073"/>
                  <a:pt x="4289" y="995"/>
                  <a:pt x="4285" y="916"/>
                </a:cubicBezTo>
                <a:cubicBezTo>
                  <a:pt x="4283" y="876"/>
                  <a:pt x="4283" y="831"/>
                  <a:pt x="4275" y="792"/>
                </a:cubicBezTo>
                <a:cubicBezTo>
                  <a:pt x="4273" y="784"/>
                  <a:pt x="4275" y="783"/>
                  <a:pt x="4271" y="780"/>
                </a:cubicBezTo>
                <a:cubicBezTo>
                  <a:pt x="4256" y="812"/>
                  <a:pt x="4245" y="843"/>
                  <a:pt x="4233" y="876"/>
                </a:cubicBezTo>
                <a:cubicBezTo>
                  <a:pt x="4205" y="957"/>
                  <a:pt x="4185" y="1038"/>
                  <a:pt x="4176" y="1123"/>
                </a:cubicBezTo>
                <a:cubicBezTo>
                  <a:pt x="4166" y="1215"/>
                  <a:pt x="4153" y="1341"/>
                  <a:pt x="4202" y="1426"/>
                </a:cubicBezTo>
                <a:cubicBezTo>
                  <a:pt x="4218" y="1454"/>
                  <a:pt x="4246" y="1458"/>
                  <a:pt x="4273" y="1442"/>
                </a:cubicBezTo>
                <a:cubicBezTo>
                  <a:pt x="4321" y="1414"/>
                  <a:pt x="4354" y="1360"/>
                  <a:pt x="4380" y="1313"/>
                </a:cubicBezTo>
                <a:cubicBezTo>
                  <a:pt x="4406" y="1266"/>
                  <a:pt x="4429" y="1214"/>
                  <a:pt x="4447" y="1163"/>
                </a:cubicBezTo>
                <a:cubicBezTo>
                  <a:pt x="4449" y="1158"/>
                  <a:pt x="4445" y="1165"/>
                  <a:pt x="4447" y="1159"/>
                </a:cubicBezTo>
                <a:cubicBezTo>
                  <a:pt x="4433" y="1204"/>
                  <a:pt x="4420" y="1248"/>
                  <a:pt x="4413" y="1295"/>
                </a:cubicBezTo>
                <a:cubicBezTo>
                  <a:pt x="4406" y="1344"/>
                  <a:pt x="4405" y="1394"/>
                  <a:pt x="4415" y="1442"/>
                </a:cubicBezTo>
                <a:cubicBezTo>
                  <a:pt x="4423" y="1478"/>
                  <a:pt x="4436" y="1501"/>
                  <a:pt x="4461" y="1526"/>
                </a:cubicBezTo>
              </a:path>
              <a:path w="5052" h="4483" extrusionOk="0">
                <a:moveTo>
                  <a:pt x="4652" y="1183"/>
                </a:moveTo>
                <a:cubicBezTo>
                  <a:pt x="4654" y="1172"/>
                  <a:pt x="4655" y="1160"/>
                  <a:pt x="4657" y="1149"/>
                </a:cubicBezTo>
                <a:cubicBezTo>
                  <a:pt x="4668" y="1151"/>
                  <a:pt x="4676" y="1150"/>
                  <a:pt x="4689" y="1155"/>
                </a:cubicBezTo>
                <a:cubicBezTo>
                  <a:pt x="4718" y="1166"/>
                  <a:pt x="4736" y="1187"/>
                  <a:pt x="4752" y="1213"/>
                </a:cubicBezTo>
                <a:cubicBezTo>
                  <a:pt x="4777" y="1256"/>
                  <a:pt x="4778" y="1311"/>
                  <a:pt x="4771" y="1359"/>
                </a:cubicBezTo>
                <a:cubicBezTo>
                  <a:pt x="4765" y="1396"/>
                  <a:pt x="4757" y="1434"/>
                  <a:pt x="4749" y="1470"/>
                </a:cubicBezTo>
                <a:cubicBezTo>
                  <a:pt x="4746" y="1485"/>
                  <a:pt x="4743" y="1506"/>
                  <a:pt x="4742" y="1518"/>
                </a:cubicBezTo>
                <a:cubicBezTo>
                  <a:pt x="4755" y="1519"/>
                  <a:pt x="4765" y="1519"/>
                  <a:pt x="4779" y="1518"/>
                </a:cubicBezTo>
                <a:cubicBezTo>
                  <a:pt x="4822" y="1515"/>
                  <a:pt x="4866" y="1506"/>
                  <a:pt x="4909" y="1498"/>
                </a:cubicBezTo>
                <a:cubicBezTo>
                  <a:pt x="4957" y="1489"/>
                  <a:pt x="5002" y="1483"/>
                  <a:pt x="5051" y="148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9" name=" 1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629150" y="2054225"/>
            <a:ext cx="933450" cy="468313"/>
          </a:xfrm>
          <a:custGeom>
            <a:avLst/>
            <a:gdLst>
              <a:gd name="T0" fmla="+- 0 12872 12860"/>
              <a:gd name="T1" fmla="*/ T0 w 2591"/>
              <a:gd name="T2" fmla="+- 0 6132 5704"/>
              <a:gd name="T3" fmla="*/ 6132 h 1303"/>
              <a:gd name="T4" fmla="+- 0 12863 12860"/>
              <a:gd name="T5" fmla="*/ T4 w 2591"/>
              <a:gd name="T6" fmla="+- 0 6057 5704"/>
              <a:gd name="T7" fmla="*/ 6057 h 1303"/>
              <a:gd name="T8" fmla="+- 0 12860 12860"/>
              <a:gd name="T9" fmla="*/ T8 w 2591"/>
              <a:gd name="T10" fmla="+- 0 6050 5704"/>
              <a:gd name="T11" fmla="*/ 6050 h 1303"/>
              <a:gd name="T12" fmla="+- 0 12865 12860"/>
              <a:gd name="T13" fmla="*/ T12 w 2591"/>
              <a:gd name="T14" fmla="+- 0 6106 5704"/>
              <a:gd name="T15" fmla="*/ 6106 h 1303"/>
              <a:gd name="T16" fmla="+- 0 12882 12860"/>
              <a:gd name="T17" fmla="*/ T16 w 2591"/>
              <a:gd name="T18" fmla="+- 0 6327 5704"/>
              <a:gd name="T19" fmla="*/ 6327 h 1303"/>
              <a:gd name="T20" fmla="+- 0 12900 12860"/>
              <a:gd name="T21" fmla="*/ T20 w 2591"/>
              <a:gd name="T22" fmla="+- 0 6627 5704"/>
              <a:gd name="T23" fmla="*/ 6627 h 1303"/>
              <a:gd name="T24" fmla="+- 0 12915 12860"/>
              <a:gd name="T25" fmla="*/ T24 w 2591"/>
              <a:gd name="T26" fmla="+- 0 6806 5704"/>
              <a:gd name="T27" fmla="*/ 6806 h 1303"/>
              <a:gd name="T28" fmla="+- 0 12900 12860"/>
              <a:gd name="T29" fmla="*/ T28 w 2591"/>
              <a:gd name="T30" fmla="+- 0 6555 5704"/>
              <a:gd name="T31" fmla="*/ 6555 h 1303"/>
              <a:gd name="T32" fmla="+- 0 12922 12860"/>
              <a:gd name="T33" fmla="*/ T32 w 2591"/>
              <a:gd name="T34" fmla="+- 0 6407 5704"/>
              <a:gd name="T35" fmla="*/ 6407 h 1303"/>
              <a:gd name="T36" fmla="+- 0 13034 12860"/>
              <a:gd name="T37" fmla="*/ T36 w 2591"/>
              <a:gd name="T38" fmla="+- 0 6349 5704"/>
              <a:gd name="T39" fmla="*/ 6349 h 1303"/>
              <a:gd name="T40" fmla="+- 0 13243 12860"/>
              <a:gd name="T41" fmla="*/ T40 w 2591"/>
              <a:gd name="T42" fmla="+- 0 6410 5704"/>
              <a:gd name="T43" fmla="*/ 6410 h 1303"/>
              <a:gd name="T44" fmla="+- 0 13204 12860"/>
              <a:gd name="T45" fmla="*/ T44 w 2591"/>
              <a:gd name="T46" fmla="+- 0 6639 5704"/>
              <a:gd name="T47" fmla="*/ 6639 h 1303"/>
              <a:gd name="T48" fmla="+- 0 13015 12860"/>
              <a:gd name="T49" fmla="*/ T48 w 2591"/>
              <a:gd name="T50" fmla="+- 0 6739 5704"/>
              <a:gd name="T51" fmla="*/ 6739 h 1303"/>
              <a:gd name="T52" fmla="+- 0 12886 12860"/>
              <a:gd name="T53" fmla="*/ T52 w 2591"/>
              <a:gd name="T54" fmla="+- 0 6757 5704"/>
              <a:gd name="T55" fmla="*/ 6757 h 1303"/>
              <a:gd name="T56" fmla="+- 0 12875 12860"/>
              <a:gd name="T57" fmla="*/ T56 w 2591"/>
              <a:gd name="T58" fmla="+- 0 6753 5704"/>
              <a:gd name="T59" fmla="*/ 6753 h 1303"/>
              <a:gd name="T60" fmla="+- 0 13346 12860"/>
              <a:gd name="T61" fmla="*/ T60 w 2591"/>
              <a:gd name="T62" fmla="+- 0 6443 5704"/>
              <a:gd name="T63" fmla="*/ 6443 h 1303"/>
              <a:gd name="T64" fmla="+- 0 13363 12860"/>
              <a:gd name="T65" fmla="*/ T64 w 2591"/>
              <a:gd name="T66" fmla="+- 0 6441 5704"/>
              <a:gd name="T67" fmla="*/ 6441 h 1303"/>
              <a:gd name="T68" fmla="+- 0 13369 12860"/>
              <a:gd name="T69" fmla="*/ T68 w 2591"/>
              <a:gd name="T70" fmla="+- 0 6499 5704"/>
              <a:gd name="T71" fmla="*/ 6499 h 1303"/>
              <a:gd name="T72" fmla="+- 0 13378 12860"/>
              <a:gd name="T73" fmla="*/ T72 w 2591"/>
              <a:gd name="T74" fmla="+- 0 6684 5704"/>
              <a:gd name="T75" fmla="*/ 6684 h 1303"/>
              <a:gd name="T76" fmla="+- 0 13393 12860"/>
              <a:gd name="T77" fmla="*/ T76 w 2591"/>
              <a:gd name="T78" fmla="+- 0 6880 5704"/>
              <a:gd name="T79" fmla="*/ 6880 h 1303"/>
              <a:gd name="T80" fmla="+- 0 13417 12860"/>
              <a:gd name="T81" fmla="*/ T80 w 2591"/>
              <a:gd name="T82" fmla="+- 0 7006 5704"/>
              <a:gd name="T83" fmla="*/ 7006 h 1303"/>
              <a:gd name="T84" fmla="+- 0 13709 12860"/>
              <a:gd name="T85" fmla="*/ T84 w 2591"/>
              <a:gd name="T86" fmla="+- 0 6505 5704"/>
              <a:gd name="T87" fmla="*/ 6505 h 1303"/>
              <a:gd name="T88" fmla="+- 0 13783 12860"/>
              <a:gd name="T89" fmla="*/ T88 w 2591"/>
              <a:gd name="T90" fmla="+- 0 6467 5704"/>
              <a:gd name="T91" fmla="*/ 6467 h 1303"/>
              <a:gd name="T92" fmla="+- 0 13931 12860"/>
              <a:gd name="T93" fmla="*/ T92 w 2591"/>
              <a:gd name="T94" fmla="+- 0 6447 5704"/>
              <a:gd name="T95" fmla="*/ 6447 h 1303"/>
              <a:gd name="T96" fmla="+- 0 14100 12860"/>
              <a:gd name="T97" fmla="*/ T96 w 2591"/>
              <a:gd name="T98" fmla="+- 0 6441 5704"/>
              <a:gd name="T99" fmla="*/ 6441 h 1303"/>
              <a:gd name="T100" fmla="+- 0 14160 12860"/>
              <a:gd name="T101" fmla="*/ T100 w 2591"/>
              <a:gd name="T102" fmla="+- 0 6429 5704"/>
              <a:gd name="T103" fmla="*/ 6429 h 1303"/>
              <a:gd name="T104" fmla="+- 0 13995 12860"/>
              <a:gd name="T105" fmla="*/ T104 w 2591"/>
              <a:gd name="T106" fmla="+- 0 6291 5704"/>
              <a:gd name="T107" fmla="*/ 6291 h 1303"/>
              <a:gd name="T108" fmla="+- 0 13985 12860"/>
              <a:gd name="T109" fmla="*/ T108 w 2591"/>
              <a:gd name="T110" fmla="+- 0 6304 5704"/>
              <a:gd name="T111" fmla="*/ 6304 h 1303"/>
              <a:gd name="T112" fmla="+- 0 14011 12860"/>
              <a:gd name="T113" fmla="*/ T112 w 2591"/>
              <a:gd name="T114" fmla="+- 0 6860 5704"/>
              <a:gd name="T115" fmla="*/ 6860 h 1303"/>
              <a:gd name="T116" fmla="+- 0 14045 12860"/>
              <a:gd name="T117" fmla="*/ T116 w 2591"/>
              <a:gd name="T118" fmla="+- 0 6924 5704"/>
              <a:gd name="T119" fmla="*/ 6924 h 1303"/>
              <a:gd name="T120" fmla="+- 0 14668 12860"/>
              <a:gd name="T121" fmla="*/ T120 w 2591"/>
              <a:gd name="T122" fmla="+- 0 5721 5704"/>
              <a:gd name="T123" fmla="*/ 5721 h 1303"/>
              <a:gd name="T124" fmla="+- 0 14668 12860"/>
              <a:gd name="T125" fmla="*/ T124 w 2591"/>
              <a:gd name="T126" fmla="+- 0 5707 5704"/>
              <a:gd name="T127" fmla="*/ 5707 h 1303"/>
              <a:gd name="T128" fmla="+- 0 14655 12860"/>
              <a:gd name="T129" fmla="*/ T128 w 2591"/>
              <a:gd name="T130" fmla="+- 0 5829 5704"/>
              <a:gd name="T131" fmla="*/ 5829 h 1303"/>
              <a:gd name="T132" fmla="+- 0 14613 12860"/>
              <a:gd name="T133" fmla="*/ T132 w 2591"/>
              <a:gd name="T134" fmla="+- 0 6146 5704"/>
              <a:gd name="T135" fmla="*/ 6146 h 1303"/>
              <a:gd name="T136" fmla="+- 0 14591 12860"/>
              <a:gd name="T137" fmla="*/ T136 w 2591"/>
              <a:gd name="T138" fmla="+- 0 6395 5704"/>
              <a:gd name="T139" fmla="*/ 6395 h 1303"/>
              <a:gd name="T140" fmla="+- 0 14576 12860"/>
              <a:gd name="T141" fmla="*/ T140 w 2591"/>
              <a:gd name="T142" fmla="+- 0 6567 5704"/>
              <a:gd name="T143" fmla="*/ 6567 h 1303"/>
              <a:gd name="T144" fmla="+- 0 14593 12860"/>
              <a:gd name="T145" fmla="*/ T144 w 2591"/>
              <a:gd name="T146" fmla="+- 0 6345 5704"/>
              <a:gd name="T147" fmla="*/ 6345 h 1303"/>
              <a:gd name="T148" fmla="+- 0 14700 12860"/>
              <a:gd name="T149" fmla="*/ T148 w 2591"/>
              <a:gd name="T150" fmla="+- 0 6198 5704"/>
              <a:gd name="T151" fmla="*/ 6198 h 1303"/>
              <a:gd name="T152" fmla="+- 0 14824 12860"/>
              <a:gd name="T153" fmla="*/ T152 w 2591"/>
              <a:gd name="T154" fmla="+- 0 6194 5704"/>
              <a:gd name="T155" fmla="*/ 6194 h 1303"/>
              <a:gd name="T156" fmla="+- 0 14893 12860"/>
              <a:gd name="T157" fmla="*/ T156 w 2591"/>
              <a:gd name="T158" fmla="+- 0 6291 5704"/>
              <a:gd name="T159" fmla="*/ 6291 h 1303"/>
              <a:gd name="T160" fmla="+- 0 14812 12860"/>
              <a:gd name="T161" fmla="*/ T160 w 2591"/>
              <a:gd name="T162" fmla="+- 0 6450 5704"/>
              <a:gd name="T163" fmla="*/ 6450 h 1303"/>
              <a:gd name="T164" fmla="+- 0 14653 12860"/>
              <a:gd name="T165" fmla="*/ T164 w 2591"/>
              <a:gd name="T166" fmla="+- 0 6593 5704"/>
              <a:gd name="T167" fmla="*/ 6593 h 1303"/>
              <a:gd name="T168" fmla="+- 0 14571 12860"/>
              <a:gd name="T169" fmla="*/ T168 w 2591"/>
              <a:gd name="T170" fmla="+- 0 6633 5704"/>
              <a:gd name="T171" fmla="*/ 6633 h 1303"/>
              <a:gd name="T172" fmla="+- 0 14879 12860"/>
              <a:gd name="T173" fmla="*/ T172 w 2591"/>
              <a:gd name="T174" fmla="+- 0 6386 5704"/>
              <a:gd name="T175" fmla="*/ 6386 h 1303"/>
              <a:gd name="T176" fmla="+- 0 14971 12860"/>
              <a:gd name="T177" fmla="*/ T176 w 2591"/>
              <a:gd name="T178" fmla="+- 0 6364 5704"/>
              <a:gd name="T179" fmla="*/ 6364 h 1303"/>
              <a:gd name="T180" fmla="+- 0 15034 12860"/>
              <a:gd name="T181" fmla="*/ T180 w 2591"/>
              <a:gd name="T182" fmla="+- 0 6396 5704"/>
              <a:gd name="T183" fmla="*/ 6396 h 1303"/>
              <a:gd name="T184" fmla="+- 0 15049 12860"/>
              <a:gd name="T185" fmla="*/ T184 w 2591"/>
              <a:gd name="T186" fmla="+- 0 6490 5704"/>
              <a:gd name="T187" fmla="*/ 6490 h 1303"/>
              <a:gd name="T188" fmla="+- 0 14986 12860"/>
              <a:gd name="T189" fmla="*/ T188 w 2591"/>
              <a:gd name="T190" fmla="+- 0 6631 5704"/>
              <a:gd name="T191" fmla="*/ 6631 h 1303"/>
              <a:gd name="T192" fmla="+- 0 14915 12860"/>
              <a:gd name="T193" fmla="*/ T192 w 2591"/>
              <a:gd name="T194" fmla="+- 0 6734 5704"/>
              <a:gd name="T195" fmla="*/ 6734 h 1303"/>
              <a:gd name="T196" fmla="+- 0 14906 12860"/>
              <a:gd name="T197" fmla="*/ T196 w 2591"/>
              <a:gd name="T198" fmla="+- 0 6761 5704"/>
              <a:gd name="T199" fmla="*/ 6761 h 1303"/>
              <a:gd name="T200" fmla="+- 0 14987 12860"/>
              <a:gd name="T201" fmla="*/ T200 w 2591"/>
              <a:gd name="T202" fmla="+- 0 6760 5704"/>
              <a:gd name="T203" fmla="*/ 6760 h 1303"/>
              <a:gd name="T204" fmla="+- 0 15194 12860"/>
              <a:gd name="T205" fmla="*/ T204 w 2591"/>
              <a:gd name="T206" fmla="+- 0 6749 5704"/>
              <a:gd name="T207" fmla="*/ 6749 h 1303"/>
              <a:gd name="T208" fmla="+- 0 15402 12860"/>
              <a:gd name="T209" fmla="*/ T208 w 2591"/>
              <a:gd name="T210" fmla="+- 0 6757 5704"/>
              <a:gd name="T211" fmla="*/ 6757 h 1303"/>
              <a:gd name="T212" fmla="+- 0 15450 12860"/>
              <a:gd name="T213" fmla="*/ T212 w 2591"/>
              <a:gd name="T214" fmla="+- 0 6764 5704"/>
              <a:gd name="T215" fmla="*/ 6764 h 130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</a:cxnLst>
            <a:rect l="0" t="0" r="r" b="b"/>
            <a:pathLst>
              <a:path w="2591" h="1303" extrusionOk="0">
                <a:moveTo>
                  <a:pt x="12" y="428"/>
                </a:moveTo>
                <a:cubicBezTo>
                  <a:pt x="8" y="403"/>
                  <a:pt x="8" y="377"/>
                  <a:pt x="3" y="353"/>
                </a:cubicBezTo>
                <a:cubicBezTo>
                  <a:pt x="2" y="350"/>
                  <a:pt x="0" y="349"/>
                  <a:pt x="0" y="346"/>
                </a:cubicBezTo>
                <a:cubicBezTo>
                  <a:pt x="2" y="365"/>
                  <a:pt x="3" y="383"/>
                  <a:pt x="5" y="402"/>
                </a:cubicBezTo>
                <a:cubicBezTo>
                  <a:pt x="13" y="476"/>
                  <a:pt x="18" y="549"/>
                  <a:pt x="22" y="623"/>
                </a:cubicBezTo>
                <a:cubicBezTo>
                  <a:pt x="28" y="723"/>
                  <a:pt x="33" y="823"/>
                  <a:pt x="40" y="923"/>
                </a:cubicBezTo>
                <a:cubicBezTo>
                  <a:pt x="44" y="983"/>
                  <a:pt x="51" y="1042"/>
                  <a:pt x="55" y="1102"/>
                </a:cubicBezTo>
              </a:path>
              <a:path w="2591" h="1303" extrusionOk="0">
                <a:moveTo>
                  <a:pt x="40" y="851"/>
                </a:moveTo>
                <a:cubicBezTo>
                  <a:pt x="40" y="801"/>
                  <a:pt x="33" y="747"/>
                  <a:pt x="62" y="703"/>
                </a:cubicBezTo>
                <a:cubicBezTo>
                  <a:pt x="87" y="666"/>
                  <a:pt x="132" y="652"/>
                  <a:pt x="174" y="645"/>
                </a:cubicBezTo>
                <a:cubicBezTo>
                  <a:pt x="244" y="633"/>
                  <a:pt x="338" y="643"/>
                  <a:pt x="383" y="706"/>
                </a:cubicBezTo>
                <a:cubicBezTo>
                  <a:pt x="434" y="778"/>
                  <a:pt x="399" y="878"/>
                  <a:pt x="344" y="935"/>
                </a:cubicBezTo>
                <a:cubicBezTo>
                  <a:pt x="295" y="986"/>
                  <a:pt x="222" y="1016"/>
                  <a:pt x="155" y="1035"/>
                </a:cubicBezTo>
                <a:cubicBezTo>
                  <a:pt x="116" y="1046"/>
                  <a:pt x="67" y="1060"/>
                  <a:pt x="26" y="1053"/>
                </a:cubicBezTo>
                <a:cubicBezTo>
                  <a:pt x="22" y="1052"/>
                  <a:pt x="19" y="1050"/>
                  <a:pt x="15" y="1049"/>
                </a:cubicBezTo>
              </a:path>
              <a:path w="2591" h="1303" extrusionOk="0">
                <a:moveTo>
                  <a:pt x="486" y="739"/>
                </a:moveTo>
                <a:cubicBezTo>
                  <a:pt x="498" y="740"/>
                  <a:pt x="495" y="739"/>
                  <a:pt x="503" y="737"/>
                </a:cubicBezTo>
                <a:cubicBezTo>
                  <a:pt x="507" y="756"/>
                  <a:pt x="508" y="775"/>
                  <a:pt x="509" y="795"/>
                </a:cubicBezTo>
                <a:cubicBezTo>
                  <a:pt x="513" y="857"/>
                  <a:pt x="514" y="918"/>
                  <a:pt x="518" y="980"/>
                </a:cubicBezTo>
                <a:cubicBezTo>
                  <a:pt x="522" y="1045"/>
                  <a:pt x="526" y="1111"/>
                  <a:pt x="533" y="1176"/>
                </a:cubicBezTo>
                <a:cubicBezTo>
                  <a:pt x="538" y="1218"/>
                  <a:pt x="546" y="1262"/>
                  <a:pt x="557" y="1302"/>
                </a:cubicBezTo>
              </a:path>
              <a:path w="2591" h="1303" extrusionOk="0">
                <a:moveTo>
                  <a:pt x="849" y="801"/>
                </a:moveTo>
                <a:cubicBezTo>
                  <a:pt x="874" y="790"/>
                  <a:pt x="897" y="773"/>
                  <a:pt x="923" y="763"/>
                </a:cubicBezTo>
                <a:cubicBezTo>
                  <a:pt x="969" y="746"/>
                  <a:pt x="1023" y="746"/>
                  <a:pt x="1071" y="743"/>
                </a:cubicBezTo>
                <a:cubicBezTo>
                  <a:pt x="1127" y="740"/>
                  <a:pt x="1184" y="743"/>
                  <a:pt x="1240" y="737"/>
                </a:cubicBezTo>
                <a:cubicBezTo>
                  <a:pt x="1260" y="735"/>
                  <a:pt x="1280" y="729"/>
                  <a:pt x="1300" y="725"/>
                </a:cubicBezTo>
              </a:path>
              <a:path w="2591" h="1303" extrusionOk="0">
                <a:moveTo>
                  <a:pt x="1135" y="587"/>
                </a:moveTo>
                <a:cubicBezTo>
                  <a:pt x="1127" y="596"/>
                  <a:pt x="1127" y="587"/>
                  <a:pt x="1125" y="600"/>
                </a:cubicBezTo>
                <a:cubicBezTo>
                  <a:pt x="1105" y="764"/>
                  <a:pt x="1101" y="1000"/>
                  <a:pt x="1151" y="1156"/>
                </a:cubicBezTo>
                <a:cubicBezTo>
                  <a:pt x="1166" y="1190"/>
                  <a:pt x="1170" y="1200"/>
                  <a:pt x="1185" y="1220"/>
                </a:cubicBezTo>
              </a:path>
              <a:path w="2591" h="1303" extrusionOk="0">
                <a:moveTo>
                  <a:pt x="1808" y="17"/>
                </a:moveTo>
                <a:cubicBezTo>
                  <a:pt x="1808" y="14"/>
                  <a:pt x="1810" y="-4"/>
                  <a:pt x="1808" y="3"/>
                </a:cubicBezTo>
                <a:cubicBezTo>
                  <a:pt x="1797" y="39"/>
                  <a:pt x="1801" y="87"/>
                  <a:pt x="1795" y="125"/>
                </a:cubicBezTo>
                <a:cubicBezTo>
                  <a:pt x="1779" y="230"/>
                  <a:pt x="1764" y="336"/>
                  <a:pt x="1753" y="442"/>
                </a:cubicBezTo>
                <a:cubicBezTo>
                  <a:pt x="1744" y="525"/>
                  <a:pt x="1738" y="608"/>
                  <a:pt x="1731" y="691"/>
                </a:cubicBezTo>
                <a:cubicBezTo>
                  <a:pt x="1726" y="748"/>
                  <a:pt x="1721" y="806"/>
                  <a:pt x="1716" y="863"/>
                </a:cubicBezTo>
              </a:path>
              <a:path w="2591" h="1303" extrusionOk="0">
                <a:moveTo>
                  <a:pt x="1733" y="641"/>
                </a:moveTo>
                <a:cubicBezTo>
                  <a:pt x="1747" y="574"/>
                  <a:pt x="1770" y="519"/>
                  <a:pt x="1840" y="494"/>
                </a:cubicBezTo>
                <a:cubicBezTo>
                  <a:pt x="1880" y="480"/>
                  <a:pt x="1924" y="479"/>
                  <a:pt x="1964" y="490"/>
                </a:cubicBezTo>
                <a:cubicBezTo>
                  <a:pt x="2012" y="504"/>
                  <a:pt x="2038" y="537"/>
                  <a:pt x="2033" y="587"/>
                </a:cubicBezTo>
                <a:cubicBezTo>
                  <a:pt x="2027" y="647"/>
                  <a:pt x="1988" y="700"/>
                  <a:pt x="1952" y="746"/>
                </a:cubicBezTo>
                <a:cubicBezTo>
                  <a:pt x="1907" y="803"/>
                  <a:pt x="1854" y="850"/>
                  <a:pt x="1793" y="889"/>
                </a:cubicBezTo>
                <a:cubicBezTo>
                  <a:pt x="1766" y="906"/>
                  <a:pt x="1740" y="918"/>
                  <a:pt x="1711" y="929"/>
                </a:cubicBezTo>
              </a:path>
              <a:path w="2591" h="1303" extrusionOk="0">
                <a:moveTo>
                  <a:pt x="2019" y="682"/>
                </a:moveTo>
                <a:cubicBezTo>
                  <a:pt x="2049" y="673"/>
                  <a:pt x="2080" y="658"/>
                  <a:pt x="2111" y="660"/>
                </a:cubicBezTo>
                <a:cubicBezTo>
                  <a:pt x="2137" y="661"/>
                  <a:pt x="2158" y="671"/>
                  <a:pt x="2174" y="692"/>
                </a:cubicBezTo>
                <a:cubicBezTo>
                  <a:pt x="2193" y="717"/>
                  <a:pt x="2195" y="756"/>
                  <a:pt x="2189" y="786"/>
                </a:cubicBezTo>
                <a:cubicBezTo>
                  <a:pt x="2180" y="836"/>
                  <a:pt x="2153" y="884"/>
                  <a:pt x="2126" y="927"/>
                </a:cubicBezTo>
                <a:cubicBezTo>
                  <a:pt x="2104" y="963"/>
                  <a:pt x="2078" y="995"/>
                  <a:pt x="2055" y="1030"/>
                </a:cubicBezTo>
                <a:cubicBezTo>
                  <a:pt x="2046" y="1043"/>
                  <a:pt x="2048" y="1046"/>
                  <a:pt x="2046" y="1057"/>
                </a:cubicBezTo>
                <a:cubicBezTo>
                  <a:pt x="2074" y="1060"/>
                  <a:pt x="2098" y="1059"/>
                  <a:pt x="2127" y="1056"/>
                </a:cubicBezTo>
                <a:cubicBezTo>
                  <a:pt x="2196" y="1050"/>
                  <a:pt x="2265" y="1046"/>
                  <a:pt x="2334" y="1045"/>
                </a:cubicBezTo>
                <a:cubicBezTo>
                  <a:pt x="2403" y="1044"/>
                  <a:pt x="2473" y="1047"/>
                  <a:pt x="2542" y="1053"/>
                </a:cubicBezTo>
                <a:cubicBezTo>
                  <a:pt x="2568" y="1056"/>
                  <a:pt x="2574" y="1056"/>
                  <a:pt x="2590" y="106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80" name=" 2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033713" y="3965575"/>
            <a:ext cx="212725" cy="447675"/>
          </a:xfrm>
          <a:custGeom>
            <a:avLst/>
            <a:gdLst>
              <a:gd name="T0" fmla="+- 0 8722 8427"/>
              <a:gd name="T1" fmla="*/ T0 w 589"/>
              <a:gd name="T2" fmla="+- 0 11033 11017"/>
              <a:gd name="T3" fmla="*/ 11033 h 1240"/>
              <a:gd name="T4" fmla="+- 0 8678 8427"/>
              <a:gd name="T5" fmla="*/ T4 w 589"/>
              <a:gd name="T6" fmla="+- 0 11021 11017"/>
              <a:gd name="T7" fmla="*/ 11021 h 1240"/>
              <a:gd name="T8" fmla="+- 0 8670 8427"/>
              <a:gd name="T9" fmla="*/ T8 w 589"/>
              <a:gd name="T10" fmla="+- 0 11012 11017"/>
              <a:gd name="T11" fmla="*/ 11012 h 1240"/>
              <a:gd name="T12" fmla="+- 0 8624 8427"/>
              <a:gd name="T13" fmla="*/ T12 w 589"/>
              <a:gd name="T14" fmla="+- 0 11049 11017"/>
              <a:gd name="T15" fmla="*/ 11049 h 1240"/>
              <a:gd name="T16" fmla="+- 0 8506 8427"/>
              <a:gd name="T17" fmla="*/ T16 w 589"/>
              <a:gd name="T18" fmla="+- 0 11143 11017"/>
              <a:gd name="T19" fmla="*/ 11143 h 1240"/>
              <a:gd name="T20" fmla="+- 0 8461 8427"/>
              <a:gd name="T21" fmla="*/ T20 w 589"/>
              <a:gd name="T22" fmla="+- 0 11302 11017"/>
              <a:gd name="T23" fmla="*/ 11302 h 1240"/>
              <a:gd name="T24" fmla="+- 0 8439 8427"/>
              <a:gd name="T25" fmla="*/ T24 w 589"/>
              <a:gd name="T26" fmla="+- 0 11444 11017"/>
              <a:gd name="T27" fmla="*/ 11444 h 1240"/>
              <a:gd name="T28" fmla="+- 0 8419 8427"/>
              <a:gd name="T29" fmla="*/ T28 w 589"/>
              <a:gd name="T30" fmla="+- 0 11575 11017"/>
              <a:gd name="T31" fmla="*/ 11575 h 1240"/>
              <a:gd name="T32" fmla="+- 0 8419 8427"/>
              <a:gd name="T33" fmla="*/ T32 w 589"/>
              <a:gd name="T34" fmla="+- 0 11712 11017"/>
              <a:gd name="T35" fmla="*/ 11712 h 1240"/>
              <a:gd name="T36" fmla="+- 0 8452 8427"/>
              <a:gd name="T37" fmla="*/ T36 w 589"/>
              <a:gd name="T38" fmla="+- 0 11841 11017"/>
              <a:gd name="T39" fmla="*/ 11841 h 1240"/>
              <a:gd name="T40" fmla="+- 0 8488 8427"/>
              <a:gd name="T41" fmla="*/ T40 w 589"/>
              <a:gd name="T42" fmla="+- 0 11981 11017"/>
              <a:gd name="T43" fmla="*/ 11981 h 1240"/>
              <a:gd name="T44" fmla="+- 0 8582 8427"/>
              <a:gd name="T45" fmla="*/ T44 w 589"/>
              <a:gd name="T46" fmla="+- 0 12094 11017"/>
              <a:gd name="T47" fmla="*/ 12094 h 1240"/>
              <a:gd name="T48" fmla="+- 0 8706 8427"/>
              <a:gd name="T49" fmla="*/ T48 w 589"/>
              <a:gd name="T50" fmla="+- 0 12166 11017"/>
              <a:gd name="T51" fmla="*/ 12166 h 1240"/>
              <a:gd name="T52" fmla="+- 0 8802 8427"/>
              <a:gd name="T53" fmla="*/ T52 w 589"/>
              <a:gd name="T54" fmla="+- 0 12222 11017"/>
              <a:gd name="T55" fmla="*/ 12222 h 1240"/>
              <a:gd name="T56" fmla="+- 0 8907 8427"/>
              <a:gd name="T57" fmla="*/ T56 w 589"/>
              <a:gd name="T58" fmla="+- 0 12238 11017"/>
              <a:gd name="T59" fmla="*/ 12238 h 1240"/>
              <a:gd name="T60" fmla="+- 0 9015 8427"/>
              <a:gd name="T61" fmla="*/ T60 w 589"/>
              <a:gd name="T62" fmla="+- 0 12256 11017"/>
              <a:gd name="T63" fmla="*/ 12256 h 12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</a:cxnLst>
            <a:rect l="0" t="0" r="r" b="b"/>
            <a:pathLst>
              <a:path w="589" h="1240" extrusionOk="0">
                <a:moveTo>
                  <a:pt x="295" y="16"/>
                </a:moveTo>
                <a:cubicBezTo>
                  <a:pt x="251" y="4"/>
                  <a:pt x="243" y="-5"/>
                  <a:pt x="197" y="32"/>
                </a:cubicBezTo>
                <a:cubicBezTo>
                  <a:pt x="79" y="126"/>
                  <a:pt x="34" y="285"/>
                  <a:pt x="12" y="427"/>
                </a:cubicBezTo>
                <a:cubicBezTo>
                  <a:pt x="-8" y="558"/>
                  <a:pt x="-8" y="695"/>
                  <a:pt x="25" y="824"/>
                </a:cubicBezTo>
                <a:cubicBezTo>
                  <a:pt x="61" y="964"/>
                  <a:pt x="155" y="1077"/>
                  <a:pt x="279" y="1149"/>
                </a:cubicBezTo>
                <a:cubicBezTo>
                  <a:pt x="375" y="1205"/>
                  <a:pt x="480" y="1221"/>
                  <a:pt x="588" y="1239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81" name=" 2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268538" y="4132263"/>
            <a:ext cx="96837" cy="173037"/>
          </a:xfrm>
          <a:custGeom>
            <a:avLst/>
            <a:gdLst>
              <a:gd name="T0" fmla="+- 0 6329 6300"/>
              <a:gd name="T1" fmla="*/ T0 w 271"/>
              <a:gd name="T2" fmla="+- 0 11572 11480"/>
              <a:gd name="T3" fmla="*/ 11572 h 478"/>
              <a:gd name="T4" fmla="+- 0 6310 6300"/>
              <a:gd name="T5" fmla="*/ T4 w 271"/>
              <a:gd name="T6" fmla="+- 0 11530 11480"/>
              <a:gd name="T7" fmla="*/ 11530 h 478"/>
              <a:gd name="T8" fmla="+- 0 6304 6300"/>
              <a:gd name="T9" fmla="*/ T8 w 271"/>
              <a:gd name="T10" fmla="+- 0 11500 11480"/>
              <a:gd name="T11" fmla="*/ 11500 h 478"/>
              <a:gd name="T12" fmla="+- 0 6301 6300"/>
              <a:gd name="T13" fmla="*/ T12 w 271"/>
              <a:gd name="T14" fmla="+- 0 11482 11480"/>
              <a:gd name="T15" fmla="*/ 11482 h 478"/>
              <a:gd name="T16" fmla="+- 0 6300 6300"/>
              <a:gd name="T17" fmla="*/ T16 w 271"/>
              <a:gd name="T18" fmla="+- 0 11480 11480"/>
              <a:gd name="T19" fmla="*/ 11480 h 478"/>
              <a:gd name="T20" fmla="+- 0 6338 6300"/>
              <a:gd name="T21" fmla="*/ T20 w 271"/>
              <a:gd name="T22" fmla="+- 0 11482 11480"/>
              <a:gd name="T23" fmla="*/ 11482 h 478"/>
              <a:gd name="T24" fmla="+- 0 6497 6300"/>
              <a:gd name="T25" fmla="*/ T24 w 271"/>
              <a:gd name="T26" fmla="+- 0 11484 11480"/>
              <a:gd name="T27" fmla="*/ 11484 h 478"/>
              <a:gd name="T28" fmla="+- 0 6570 6300"/>
              <a:gd name="T29" fmla="*/ T28 w 271"/>
              <a:gd name="T30" fmla="+- 0 11498 11480"/>
              <a:gd name="T31" fmla="*/ 11498 h 478"/>
              <a:gd name="T32" fmla="+- 0 6322 6300"/>
              <a:gd name="T33" fmla="*/ T32 w 271"/>
              <a:gd name="T34" fmla="+- 0 11833 11480"/>
              <a:gd name="T35" fmla="*/ 11833 h 478"/>
              <a:gd name="T36" fmla="+- 0 6301 6300"/>
              <a:gd name="T37" fmla="*/ T36 w 271"/>
              <a:gd name="T38" fmla="+- 0 11875 11480"/>
              <a:gd name="T39" fmla="*/ 11875 h 478"/>
              <a:gd name="T40" fmla="+- 0 6338 6300"/>
              <a:gd name="T41" fmla="*/ T40 w 271"/>
              <a:gd name="T42" fmla="+- 0 11901 11480"/>
              <a:gd name="T43" fmla="*/ 11901 h 478"/>
              <a:gd name="T44" fmla="+- 0 6462 6300"/>
              <a:gd name="T45" fmla="*/ T44 w 271"/>
              <a:gd name="T46" fmla="+- 0 11925 11480"/>
              <a:gd name="T47" fmla="*/ 11925 h 478"/>
              <a:gd name="T48" fmla="+- 0 6557 6300"/>
              <a:gd name="T49" fmla="*/ T48 w 271"/>
              <a:gd name="T50" fmla="+- 0 11957 11480"/>
              <a:gd name="T51" fmla="*/ 11957 h 47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</a:cxnLst>
            <a:rect l="0" t="0" r="r" b="b"/>
            <a:pathLst>
              <a:path w="271" h="478" extrusionOk="0">
                <a:moveTo>
                  <a:pt x="29" y="92"/>
                </a:moveTo>
                <a:cubicBezTo>
                  <a:pt x="22" y="78"/>
                  <a:pt x="14" y="65"/>
                  <a:pt x="10" y="50"/>
                </a:cubicBezTo>
                <a:cubicBezTo>
                  <a:pt x="7" y="40"/>
                  <a:pt x="4" y="30"/>
                  <a:pt x="4" y="20"/>
                </a:cubicBezTo>
                <a:cubicBezTo>
                  <a:pt x="4" y="14"/>
                  <a:pt x="3" y="8"/>
                  <a:pt x="1" y="2"/>
                </a:cubicBezTo>
                <a:cubicBezTo>
                  <a:pt x="1" y="1"/>
                  <a:pt x="0" y="1"/>
                  <a:pt x="0" y="0"/>
                </a:cubicBezTo>
                <a:cubicBezTo>
                  <a:pt x="13" y="1"/>
                  <a:pt x="25" y="2"/>
                  <a:pt x="38" y="2"/>
                </a:cubicBezTo>
                <a:cubicBezTo>
                  <a:pt x="91" y="2"/>
                  <a:pt x="144" y="-1"/>
                  <a:pt x="197" y="4"/>
                </a:cubicBezTo>
                <a:cubicBezTo>
                  <a:pt x="236" y="10"/>
                  <a:pt x="246" y="11"/>
                  <a:pt x="270" y="18"/>
                </a:cubicBezTo>
              </a:path>
              <a:path w="271" h="478" extrusionOk="0">
                <a:moveTo>
                  <a:pt x="22" y="353"/>
                </a:moveTo>
                <a:cubicBezTo>
                  <a:pt x="17" y="362"/>
                  <a:pt x="1" y="383"/>
                  <a:pt x="1" y="395"/>
                </a:cubicBezTo>
                <a:cubicBezTo>
                  <a:pt x="1" y="408"/>
                  <a:pt x="30" y="418"/>
                  <a:pt x="38" y="421"/>
                </a:cubicBezTo>
                <a:cubicBezTo>
                  <a:pt x="77" y="434"/>
                  <a:pt x="122" y="437"/>
                  <a:pt x="162" y="445"/>
                </a:cubicBezTo>
                <a:cubicBezTo>
                  <a:pt x="197" y="452"/>
                  <a:pt x="225" y="463"/>
                  <a:pt x="257" y="477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82" name=" 2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708275" y="4056063"/>
            <a:ext cx="204788" cy="339725"/>
          </a:xfrm>
          <a:custGeom>
            <a:avLst/>
            <a:gdLst>
              <a:gd name="T0" fmla="+- 0 7639 7523"/>
              <a:gd name="T1" fmla="*/ T0 w 567"/>
              <a:gd name="T2" fmla="+- 0 11480 11267"/>
              <a:gd name="T3" fmla="*/ 11480 h 944"/>
              <a:gd name="T4" fmla="+- 0 7627 7523"/>
              <a:gd name="T5" fmla="*/ T4 w 567"/>
              <a:gd name="T6" fmla="+- 0 11453 11267"/>
              <a:gd name="T7" fmla="*/ 11453 h 944"/>
              <a:gd name="T8" fmla="+- 0 7621 7523"/>
              <a:gd name="T9" fmla="*/ T8 w 567"/>
              <a:gd name="T10" fmla="+- 0 11423 11267"/>
              <a:gd name="T11" fmla="*/ 11423 h 944"/>
              <a:gd name="T12" fmla="+- 0 7610 7523"/>
              <a:gd name="T13" fmla="*/ T12 w 567"/>
              <a:gd name="T14" fmla="+- 0 11396 11267"/>
              <a:gd name="T15" fmla="*/ 11396 h 944"/>
              <a:gd name="T16" fmla="+- 0 7605 7523"/>
              <a:gd name="T17" fmla="*/ T16 w 567"/>
              <a:gd name="T18" fmla="+- 0 11384 11267"/>
              <a:gd name="T19" fmla="*/ 11384 h 944"/>
              <a:gd name="T20" fmla="+- 0 7597 7523"/>
              <a:gd name="T21" fmla="*/ T20 w 567"/>
              <a:gd name="T22" fmla="+- 0 11369 11267"/>
              <a:gd name="T23" fmla="*/ 11369 h 944"/>
              <a:gd name="T24" fmla="+- 0 7590 7523"/>
              <a:gd name="T25" fmla="*/ T24 w 567"/>
              <a:gd name="T26" fmla="+- 0 11358 11267"/>
              <a:gd name="T27" fmla="*/ 11358 h 944"/>
              <a:gd name="T28" fmla="+- 0 7588 7523"/>
              <a:gd name="T29" fmla="*/ T28 w 567"/>
              <a:gd name="T30" fmla="+- 0 11355 11267"/>
              <a:gd name="T31" fmla="*/ 11355 h 944"/>
              <a:gd name="T32" fmla="+- 0 7585 7523"/>
              <a:gd name="T33" fmla="*/ T32 w 567"/>
              <a:gd name="T34" fmla="+- 0 11356 11267"/>
              <a:gd name="T35" fmla="*/ 11356 h 944"/>
              <a:gd name="T36" fmla="+- 0 7584 7523"/>
              <a:gd name="T37" fmla="*/ T36 w 567"/>
              <a:gd name="T38" fmla="+- 0 11354 11267"/>
              <a:gd name="T39" fmla="*/ 11354 h 944"/>
              <a:gd name="T40" fmla="+- 0 7590 7523"/>
              <a:gd name="T41" fmla="*/ T40 w 567"/>
              <a:gd name="T42" fmla="+- 0 11349 11267"/>
              <a:gd name="T43" fmla="*/ 11349 h 944"/>
              <a:gd name="T44" fmla="+- 0 7599 7523"/>
              <a:gd name="T45" fmla="*/ T44 w 567"/>
              <a:gd name="T46" fmla="+- 0 11341 11267"/>
              <a:gd name="T47" fmla="*/ 11341 h 944"/>
              <a:gd name="T48" fmla="+- 0 7606 7523"/>
              <a:gd name="T49" fmla="*/ T48 w 567"/>
              <a:gd name="T50" fmla="+- 0 11336 11267"/>
              <a:gd name="T51" fmla="*/ 11336 h 944"/>
              <a:gd name="T52" fmla="+- 0 7641 7523"/>
              <a:gd name="T53" fmla="*/ T52 w 567"/>
              <a:gd name="T54" fmla="+- 0 11312 11267"/>
              <a:gd name="T55" fmla="*/ 11312 h 944"/>
              <a:gd name="T56" fmla="+- 0 7680 7523"/>
              <a:gd name="T57" fmla="*/ T56 w 567"/>
              <a:gd name="T58" fmla="+- 0 11293 11267"/>
              <a:gd name="T59" fmla="*/ 11293 h 944"/>
              <a:gd name="T60" fmla="+- 0 7721 7523"/>
              <a:gd name="T61" fmla="*/ T60 w 567"/>
              <a:gd name="T62" fmla="+- 0 11281 11267"/>
              <a:gd name="T63" fmla="*/ 11281 h 944"/>
              <a:gd name="T64" fmla="+- 0 7762 7523"/>
              <a:gd name="T65" fmla="*/ T64 w 567"/>
              <a:gd name="T66" fmla="+- 0 11269 11267"/>
              <a:gd name="T67" fmla="*/ 11269 h 944"/>
              <a:gd name="T68" fmla="+- 0 7807 7523"/>
              <a:gd name="T69" fmla="*/ T68 w 567"/>
              <a:gd name="T70" fmla="+- 0 11263 11267"/>
              <a:gd name="T71" fmla="*/ 11263 h 944"/>
              <a:gd name="T72" fmla="+- 0 7849 7523"/>
              <a:gd name="T73" fmla="*/ T72 w 567"/>
              <a:gd name="T74" fmla="+- 0 11271 11267"/>
              <a:gd name="T75" fmla="*/ 11271 h 944"/>
              <a:gd name="T76" fmla="+- 0 7894 7523"/>
              <a:gd name="T77" fmla="*/ T76 w 567"/>
              <a:gd name="T78" fmla="+- 0 11280 11267"/>
              <a:gd name="T79" fmla="*/ 11280 h 944"/>
              <a:gd name="T80" fmla="+- 0 7924 7523"/>
              <a:gd name="T81" fmla="*/ T80 w 567"/>
              <a:gd name="T82" fmla="+- 0 11303 11267"/>
              <a:gd name="T83" fmla="*/ 11303 h 944"/>
              <a:gd name="T84" fmla="+- 0 7940 7523"/>
              <a:gd name="T85" fmla="*/ T84 w 567"/>
              <a:gd name="T86" fmla="+- 0 11346 11267"/>
              <a:gd name="T87" fmla="*/ 11346 h 944"/>
              <a:gd name="T88" fmla="+- 0 7974 7523"/>
              <a:gd name="T89" fmla="*/ T88 w 567"/>
              <a:gd name="T90" fmla="+- 0 11437 11267"/>
              <a:gd name="T91" fmla="*/ 11437 h 944"/>
              <a:gd name="T92" fmla="+- 0 7924 7523"/>
              <a:gd name="T93" fmla="*/ T92 w 567"/>
              <a:gd name="T94" fmla="+- 0 11545 11267"/>
              <a:gd name="T95" fmla="*/ 11545 h 944"/>
              <a:gd name="T96" fmla="+- 0 7882 7523"/>
              <a:gd name="T97" fmla="*/ T96 w 567"/>
              <a:gd name="T98" fmla="+- 0 11624 11267"/>
              <a:gd name="T99" fmla="*/ 11624 h 944"/>
              <a:gd name="T100" fmla="+- 0 7848 7523"/>
              <a:gd name="T101" fmla="*/ T100 w 567"/>
              <a:gd name="T102" fmla="+- 0 11688 11267"/>
              <a:gd name="T103" fmla="*/ 11688 h 944"/>
              <a:gd name="T104" fmla="+- 0 7804 7523"/>
              <a:gd name="T105" fmla="*/ T104 w 567"/>
              <a:gd name="T106" fmla="+- 0 11745 11267"/>
              <a:gd name="T107" fmla="*/ 11745 h 944"/>
              <a:gd name="T108" fmla="+- 0 7755 7523"/>
              <a:gd name="T109" fmla="*/ T108 w 567"/>
              <a:gd name="T110" fmla="+- 0 11798 11267"/>
              <a:gd name="T111" fmla="*/ 11798 h 944"/>
              <a:gd name="T112" fmla="+- 0 7753 7523"/>
              <a:gd name="T113" fmla="*/ T112 w 567"/>
              <a:gd name="T114" fmla="+- 0 11800 11267"/>
              <a:gd name="T115" fmla="*/ 11800 h 944"/>
              <a:gd name="T116" fmla="+- 0 7745 7523"/>
              <a:gd name="T117" fmla="*/ T116 w 567"/>
              <a:gd name="T118" fmla="+- 0 11809 11267"/>
              <a:gd name="T119" fmla="*/ 11809 h 944"/>
              <a:gd name="T120" fmla="+- 0 7742 7523"/>
              <a:gd name="T121" fmla="*/ T120 w 567"/>
              <a:gd name="T122" fmla="+- 0 11812 11267"/>
              <a:gd name="T123" fmla="*/ 11812 h 944"/>
              <a:gd name="T124" fmla="+- 0 7758 7523"/>
              <a:gd name="T125" fmla="*/ T124 w 567"/>
              <a:gd name="T126" fmla="+- 0 11801 11267"/>
              <a:gd name="T127" fmla="*/ 11801 h 944"/>
              <a:gd name="T128" fmla="+- 0 7774 7523"/>
              <a:gd name="T129" fmla="*/ T128 w 567"/>
              <a:gd name="T130" fmla="+- 0 11789 11267"/>
              <a:gd name="T131" fmla="*/ 11789 h 944"/>
              <a:gd name="T132" fmla="+- 0 7792 7523"/>
              <a:gd name="T133" fmla="*/ T132 w 567"/>
              <a:gd name="T134" fmla="+- 0 11780 11267"/>
              <a:gd name="T135" fmla="*/ 11780 h 944"/>
              <a:gd name="T136" fmla="+- 0 7852 7523"/>
              <a:gd name="T137" fmla="*/ T136 w 567"/>
              <a:gd name="T138" fmla="+- 0 11752 11267"/>
              <a:gd name="T139" fmla="*/ 11752 h 944"/>
              <a:gd name="T140" fmla="+- 0 7923 7523"/>
              <a:gd name="T141" fmla="*/ T140 w 567"/>
              <a:gd name="T142" fmla="+- 0 11733 11267"/>
              <a:gd name="T143" fmla="*/ 11733 h 944"/>
              <a:gd name="T144" fmla="+- 0 7989 7523"/>
              <a:gd name="T145" fmla="*/ T144 w 567"/>
              <a:gd name="T146" fmla="+- 0 11739 11267"/>
              <a:gd name="T147" fmla="*/ 11739 h 944"/>
              <a:gd name="T148" fmla="+- 0 8044 7523"/>
              <a:gd name="T149" fmla="*/ T148 w 567"/>
              <a:gd name="T150" fmla="+- 0 11744 11267"/>
              <a:gd name="T151" fmla="*/ 11744 h 944"/>
              <a:gd name="T152" fmla="+- 0 8086 7523"/>
              <a:gd name="T153" fmla="*/ T152 w 567"/>
              <a:gd name="T154" fmla="+- 0 11772 11267"/>
              <a:gd name="T155" fmla="*/ 11772 h 944"/>
              <a:gd name="T156" fmla="+- 0 8089 7523"/>
              <a:gd name="T157" fmla="*/ T156 w 567"/>
              <a:gd name="T158" fmla="+- 0 11831 11267"/>
              <a:gd name="T159" fmla="*/ 11831 h 944"/>
              <a:gd name="T160" fmla="+- 0 8094 7523"/>
              <a:gd name="T161" fmla="*/ T160 w 567"/>
              <a:gd name="T162" fmla="+- 0 11926 11267"/>
              <a:gd name="T163" fmla="*/ 11926 h 944"/>
              <a:gd name="T164" fmla="+- 0 8038 7523"/>
              <a:gd name="T165" fmla="*/ T164 w 567"/>
              <a:gd name="T166" fmla="+- 0 12039 11267"/>
              <a:gd name="T167" fmla="*/ 12039 h 944"/>
              <a:gd name="T168" fmla="+- 0 7972 7523"/>
              <a:gd name="T169" fmla="*/ T168 w 567"/>
              <a:gd name="T170" fmla="+- 0 12104 11267"/>
              <a:gd name="T171" fmla="*/ 12104 h 944"/>
              <a:gd name="T172" fmla="+- 0 7903 7523"/>
              <a:gd name="T173" fmla="*/ T172 w 567"/>
              <a:gd name="T174" fmla="+- 0 12173 11267"/>
              <a:gd name="T175" fmla="*/ 12173 h 944"/>
              <a:gd name="T176" fmla="+- 0 7803 7523"/>
              <a:gd name="T177" fmla="*/ T176 w 567"/>
              <a:gd name="T178" fmla="+- 0 12204 11267"/>
              <a:gd name="T179" fmla="*/ 12204 h 944"/>
              <a:gd name="T180" fmla="+- 0 7707 7523"/>
              <a:gd name="T181" fmla="*/ T180 w 567"/>
              <a:gd name="T182" fmla="+- 0 12210 11267"/>
              <a:gd name="T183" fmla="*/ 12210 h 944"/>
              <a:gd name="T184" fmla="+- 0 7643 7523"/>
              <a:gd name="T185" fmla="*/ T184 w 567"/>
              <a:gd name="T186" fmla="+- 0 12214 11267"/>
              <a:gd name="T187" fmla="*/ 12214 h 944"/>
              <a:gd name="T188" fmla="+- 0 7583 7523"/>
              <a:gd name="T189" fmla="*/ T188 w 567"/>
              <a:gd name="T190" fmla="+- 0 12203 11267"/>
              <a:gd name="T191" fmla="*/ 12203 h 944"/>
              <a:gd name="T192" fmla="+- 0 7523 7523"/>
              <a:gd name="T193" fmla="*/ T192 w 567"/>
              <a:gd name="T194" fmla="+- 0 12182 11267"/>
              <a:gd name="T195" fmla="*/ 12182 h 94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</a:cxnLst>
            <a:rect l="0" t="0" r="r" b="b"/>
            <a:pathLst>
              <a:path w="567" h="944" extrusionOk="0">
                <a:moveTo>
                  <a:pt x="116" y="213"/>
                </a:moveTo>
                <a:cubicBezTo>
                  <a:pt x="104" y="186"/>
                  <a:pt x="98" y="156"/>
                  <a:pt x="87" y="129"/>
                </a:cubicBezTo>
                <a:cubicBezTo>
                  <a:pt x="82" y="117"/>
                  <a:pt x="74" y="102"/>
                  <a:pt x="67" y="91"/>
                </a:cubicBezTo>
                <a:cubicBezTo>
                  <a:pt x="65" y="88"/>
                  <a:pt x="62" y="89"/>
                  <a:pt x="61" y="87"/>
                </a:cubicBezTo>
                <a:cubicBezTo>
                  <a:pt x="67" y="82"/>
                  <a:pt x="76" y="74"/>
                  <a:pt x="83" y="69"/>
                </a:cubicBezTo>
                <a:cubicBezTo>
                  <a:pt x="118" y="45"/>
                  <a:pt x="157" y="26"/>
                  <a:pt x="198" y="14"/>
                </a:cubicBezTo>
                <a:cubicBezTo>
                  <a:pt x="239" y="2"/>
                  <a:pt x="284" y="-4"/>
                  <a:pt x="326" y="4"/>
                </a:cubicBezTo>
                <a:cubicBezTo>
                  <a:pt x="371" y="13"/>
                  <a:pt x="401" y="36"/>
                  <a:pt x="417" y="79"/>
                </a:cubicBezTo>
                <a:cubicBezTo>
                  <a:pt x="451" y="170"/>
                  <a:pt x="401" y="278"/>
                  <a:pt x="359" y="357"/>
                </a:cubicBezTo>
                <a:cubicBezTo>
                  <a:pt x="325" y="421"/>
                  <a:pt x="281" y="478"/>
                  <a:pt x="232" y="531"/>
                </a:cubicBezTo>
                <a:cubicBezTo>
                  <a:pt x="230" y="533"/>
                  <a:pt x="222" y="542"/>
                  <a:pt x="219" y="545"/>
                </a:cubicBezTo>
                <a:cubicBezTo>
                  <a:pt x="235" y="534"/>
                  <a:pt x="251" y="522"/>
                  <a:pt x="269" y="513"/>
                </a:cubicBezTo>
                <a:cubicBezTo>
                  <a:pt x="329" y="485"/>
                  <a:pt x="400" y="466"/>
                  <a:pt x="466" y="472"/>
                </a:cubicBezTo>
                <a:cubicBezTo>
                  <a:pt x="521" y="477"/>
                  <a:pt x="563" y="505"/>
                  <a:pt x="566" y="564"/>
                </a:cubicBezTo>
                <a:cubicBezTo>
                  <a:pt x="571" y="659"/>
                  <a:pt x="515" y="772"/>
                  <a:pt x="449" y="837"/>
                </a:cubicBezTo>
                <a:cubicBezTo>
                  <a:pt x="380" y="906"/>
                  <a:pt x="280" y="937"/>
                  <a:pt x="184" y="943"/>
                </a:cubicBezTo>
                <a:cubicBezTo>
                  <a:pt x="120" y="947"/>
                  <a:pt x="60" y="936"/>
                  <a:pt x="0" y="915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83" name=" 2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284538" y="3802063"/>
            <a:ext cx="927100" cy="538162"/>
          </a:xfrm>
          <a:custGeom>
            <a:avLst/>
            <a:gdLst>
              <a:gd name="T0" fmla="+- 0 9386 9122"/>
              <a:gd name="T1" fmla="*/ T0 w 2579"/>
              <a:gd name="T2" fmla="+- 0 11562 10560"/>
              <a:gd name="T3" fmla="*/ 11562 h 1498"/>
              <a:gd name="T4" fmla="+- 0 9393 9122"/>
              <a:gd name="T5" fmla="*/ T4 w 2579"/>
              <a:gd name="T6" fmla="+- 0 11506 10560"/>
              <a:gd name="T7" fmla="*/ 11506 h 1498"/>
              <a:gd name="T8" fmla="+- 0 9465 9122"/>
              <a:gd name="T9" fmla="*/ T8 w 2579"/>
              <a:gd name="T10" fmla="+- 0 11376 10560"/>
              <a:gd name="T11" fmla="*/ 11376 h 1498"/>
              <a:gd name="T12" fmla="+- 0 9404 9122"/>
              <a:gd name="T13" fmla="*/ T12 w 2579"/>
              <a:gd name="T14" fmla="+- 0 11177 10560"/>
              <a:gd name="T15" fmla="*/ 11177 h 1498"/>
              <a:gd name="T16" fmla="+- 0 9287 9122"/>
              <a:gd name="T17" fmla="*/ T16 w 2579"/>
              <a:gd name="T18" fmla="+- 0 11189 10560"/>
              <a:gd name="T19" fmla="*/ 11189 h 1498"/>
              <a:gd name="T20" fmla="+- 0 9162 9122"/>
              <a:gd name="T21" fmla="*/ T20 w 2579"/>
              <a:gd name="T22" fmla="+- 0 11347 10560"/>
              <a:gd name="T23" fmla="*/ 11347 h 1498"/>
              <a:gd name="T24" fmla="+- 0 9187 9122"/>
              <a:gd name="T25" fmla="*/ T24 w 2579"/>
              <a:gd name="T26" fmla="+- 0 11815 10560"/>
              <a:gd name="T27" fmla="*/ 11815 h 1498"/>
              <a:gd name="T28" fmla="+- 0 9356 9122"/>
              <a:gd name="T29" fmla="*/ T28 w 2579"/>
              <a:gd name="T30" fmla="+- 0 11853 10560"/>
              <a:gd name="T31" fmla="*/ 11853 h 1498"/>
              <a:gd name="T32" fmla="+- 0 9436 9122"/>
              <a:gd name="T33" fmla="*/ T32 w 2579"/>
              <a:gd name="T34" fmla="+- 0 11725 10560"/>
              <a:gd name="T35" fmla="*/ 11725 h 1498"/>
              <a:gd name="T36" fmla="+- 0 9494 9122"/>
              <a:gd name="T37" fmla="*/ T36 w 2579"/>
              <a:gd name="T38" fmla="+- 0 11522 10560"/>
              <a:gd name="T39" fmla="*/ 11522 h 1498"/>
              <a:gd name="T40" fmla="+- 0 9514 9122"/>
              <a:gd name="T41" fmla="*/ T40 w 2579"/>
              <a:gd name="T42" fmla="+- 0 11428 10560"/>
              <a:gd name="T43" fmla="*/ 11428 h 1498"/>
              <a:gd name="T44" fmla="+- 0 9531 9122"/>
              <a:gd name="T45" fmla="*/ T44 w 2579"/>
              <a:gd name="T46" fmla="+- 0 11550 10560"/>
              <a:gd name="T47" fmla="*/ 11550 h 1498"/>
              <a:gd name="T48" fmla="+- 0 9571 9122"/>
              <a:gd name="T49" fmla="*/ T48 w 2579"/>
              <a:gd name="T50" fmla="+- 0 11758 10560"/>
              <a:gd name="T51" fmla="*/ 11758 h 1498"/>
              <a:gd name="T52" fmla="+- 0 9633 9122"/>
              <a:gd name="T53" fmla="*/ T52 w 2579"/>
              <a:gd name="T54" fmla="+- 0 11901 10560"/>
              <a:gd name="T55" fmla="*/ 11901 h 1498"/>
              <a:gd name="T56" fmla="+- 0 9900 9122"/>
              <a:gd name="T57" fmla="*/ T56 w 2579"/>
              <a:gd name="T58" fmla="+- 0 11462 10560"/>
              <a:gd name="T59" fmla="*/ 11462 h 1498"/>
              <a:gd name="T60" fmla="+- 0 9874 9122"/>
              <a:gd name="T61" fmla="*/ T60 w 2579"/>
              <a:gd name="T62" fmla="+- 0 11484 10560"/>
              <a:gd name="T63" fmla="*/ 11484 h 1498"/>
              <a:gd name="T64" fmla="+- 0 9859 9122"/>
              <a:gd name="T65" fmla="*/ T64 w 2579"/>
              <a:gd name="T66" fmla="+- 0 11638 10560"/>
              <a:gd name="T67" fmla="*/ 11638 h 1498"/>
              <a:gd name="T68" fmla="+- 0 9867 9122"/>
              <a:gd name="T69" fmla="*/ T68 w 2579"/>
              <a:gd name="T70" fmla="+- 0 11867 10560"/>
              <a:gd name="T71" fmla="*/ 11867 h 1498"/>
              <a:gd name="T72" fmla="+- 0 9886 9122"/>
              <a:gd name="T73" fmla="*/ T72 w 2579"/>
              <a:gd name="T74" fmla="+- 0 12057 10560"/>
              <a:gd name="T75" fmla="*/ 12057 h 1498"/>
              <a:gd name="T76" fmla="+- 0 10131 9122"/>
              <a:gd name="T77" fmla="*/ T76 w 2579"/>
              <a:gd name="T78" fmla="+- 0 11598 10560"/>
              <a:gd name="T79" fmla="*/ 11598 h 1498"/>
              <a:gd name="T80" fmla="+- 0 10191 9122"/>
              <a:gd name="T81" fmla="*/ T80 w 2579"/>
              <a:gd name="T82" fmla="+- 0 11534 10560"/>
              <a:gd name="T83" fmla="*/ 11534 h 1498"/>
              <a:gd name="T84" fmla="+- 0 10355 9122"/>
              <a:gd name="T85" fmla="*/ T84 w 2579"/>
              <a:gd name="T86" fmla="+- 0 11472 10560"/>
              <a:gd name="T87" fmla="*/ 11472 h 1498"/>
              <a:gd name="T88" fmla="+- 0 10534 9122"/>
              <a:gd name="T89" fmla="*/ T88 w 2579"/>
              <a:gd name="T90" fmla="+- 0 11444 10560"/>
              <a:gd name="T91" fmla="*/ 11444 h 1498"/>
              <a:gd name="T92" fmla="+- 0 10587 9122"/>
              <a:gd name="T93" fmla="*/ T92 w 2579"/>
              <a:gd name="T94" fmla="+- 0 11442 10560"/>
              <a:gd name="T95" fmla="*/ 11442 h 1498"/>
              <a:gd name="T96" fmla="+- 0 10447 9122"/>
              <a:gd name="T97" fmla="*/ T96 w 2579"/>
              <a:gd name="T98" fmla="+- 0 11165 10560"/>
              <a:gd name="T99" fmla="*/ 11165 h 1498"/>
              <a:gd name="T100" fmla="+- 0 10407 9122"/>
              <a:gd name="T101" fmla="*/ T100 w 2579"/>
              <a:gd name="T102" fmla="+- 0 11231 10560"/>
              <a:gd name="T103" fmla="*/ 11231 h 1498"/>
              <a:gd name="T104" fmla="+- 0 10373 9122"/>
              <a:gd name="T105" fmla="*/ T104 w 2579"/>
              <a:gd name="T106" fmla="+- 0 11468 10560"/>
              <a:gd name="T107" fmla="*/ 11468 h 1498"/>
              <a:gd name="T108" fmla="+- 0 10385 9122"/>
              <a:gd name="T109" fmla="*/ T108 w 2579"/>
              <a:gd name="T110" fmla="+- 0 11785 10560"/>
              <a:gd name="T111" fmla="*/ 11785 h 1498"/>
              <a:gd name="T112" fmla="+- 0 10449 9122"/>
              <a:gd name="T113" fmla="*/ T112 w 2579"/>
              <a:gd name="T114" fmla="+- 0 11963 10560"/>
              <a:gd name="T115" fmla="*/ 11963 h 1498"/>
              <a:gd name="T116" fmla="+- 0 10525 9122"/>
              <a:gd name="T117" fmla="*/ T116 w 2579"/>
              <a:gd name="T118" fmla="+- 0 11987 10560"/>
              <a:gd name="T119" fmla="*/ 11987 h 1498"/>
              <a:gd name="T120" fmla="+- 0 11015 9122"/>
              <a:gd name="T121" fmla="*/ T120 w 2579"/>
              <a:gd name="T122" fmla="+- 0 11213 10560"/>
              <a:gd name="T123" fmla="*/ 11213 h 1498"/>
              <a:gd name="T124" fmla="+- 0 11005 9122"/>
              <a:gd name="T125" fmla="*/ T124 w 2579"/>
              <a:gd name="T126" fmla="+- 0 11109 10560"/>
              <a:gd name="T127" fmla="*/ 11109 h 1498"/>
              <a:gd name="T128" fmla="+- 0 10952 9122"/>
              <a:gd name="T129" fmla="*/ T128 w 2579"/>
              <a:gd name="T130" fmla="+- 0 11015 10560"/>
              <a:gd name="T131" fmla="*/ 11015 h 1498"/>
              <a:gd name="T132" fmla="+- 0 10852 9122"/>
              <a:gd name="T133" fmla="*/ T132 w 2579"/>
              <a:gd name="T134" fmla="+- 0 10980 10560"/>
              <a:gd name="T135" fmla="*/ 10980 h 1498"/>
              <a:gd name="T136" fmla="+- 0 10726 9122"/>
              <a:gd name="T137" fmla="*/ T136 w 2579"/>
              <a:gd name="T138" fmla="+- 0 11059 10560"/>
              <a:gd name="T139" fmla="*/ 11059 h 1498"/>
              <a:gd name="T140" fmla="+- 0 10636 9122"/>
              <a:gd name="T141" fmla="*/ T140 w 2579"/>
              <a:gd name="T142" fmla="+- 0 11243 10560"/>
              <a:gd name="T143" fmla="*/ 11243 h 1498"/>
              <a:gd name="T144" fmla="+- 0 10644 9122"/>
              <a:gd name="T145" fmla="*/ T144 w 2579"/>
              <a:gd name="T146" fmla="+- 0 11434 10560"/>
              <a:gd name="T147" fmla="*/ 11434 h 1498"/>
              <a:gd name="T148" fmla="+- 0 10724 9122"/>
              <a:gd name="T149" fmla="*/ T148 w 2579"/>
              <a:gd name="T150" fmla="+- 0 11514 10560"/>
              <a:gd name="T151" fmla="*/ 11514 h 1498"/>
              <a:gd name="T152" fmla="+- 0 10821 9122"/>
              <a:gd name="T153" fmla="*/ T152 w 2579"/>
              <a:gd name="T154" fmla="+- 0 11446 10560"/>
              <a:gd name="T155" fmla="*/ 11446 h 1498"/>
              <a:gd name="T156" fmla="+- 0 10895 9122"/>
              <a:gd name="T157" fmla="*/ T156 w 2579"/>
              <a:gd name="T158" fmla="+- 0 11278 10560"/>
              <a:gd name="T159" fmla="*/ 11278 h 1498"/>
              <a:gd name="T160" fmla="+- 0 10914 9122"/>
              <a:gd name="T161" fmla="*/ T160 w 2579"/>
              <a:gd name="T162" fmla="+- 0 11203 10560"/>
              <a:gd name="T163" fmla="*/ 11203 h 1498"/>
              <a:gd name="T164" fmla="+- 0 10908 9122"/>
              <a:gd name="T165" fmla="*/ T164 w 2579"/>
              <a:gd name="T166" fmla="+- 0 11209 10560"/>
              <a:gd name="T167" fmla="*/ 11209 h 1498"/>
              <a:gd name="T168" fmla="+- 0 10897 9122"/>
              <a:gd name="T169" fmla="*/ T168 w 2579"/>
              <a:gd name="T170" fmla="+- 0 11337 10560"/>
              <a:gd name="T171" fmla="*/ 11337 h 1498"/>
              <a:gd name="T172" fmla="+- 0 10945 9122"/>
              <a:gd name="T173" fmla="*/ T172 w 2579"/>
              <a:gd name="T174" fmla="+- 0 11594 10560"/>
              <a:gd name="T175" fmla="*/ 11594 h 1498"/>
              <a:gd name="T176" fmla="+- 0 10965 9122"/>
              <a:gd name="T177" fmla="*/ T176 w 2579"/>
              <a:gd name="T178" fmla="+- 0 11626 10560"/>
              <a:gd name="T179" fmla="*/ 11626 h 1498"/>
              <a:gd name="T180" fmla="+- 0 11089 9122"/>
              <a:gd name="T181" fmla="*/ T180 w 2579"/>
              <a:gd name="T182" fmla="+- 0 11440 10560"/>
              <a:gd name="T183" fmla="*/ 11440 h 1498"/>
              <a:gd name="T184" fmla="+- 0 11102 9122"/>
              <a:gd name="T185" fmla="*/ T184 w 2579"/>
              <a:gd name="T186" fmla="+- 0 11325 10560"/>
              <a:gd name="T187" fmla="*/ 11325 h 1498"/>
              <a:gd name="T188" fmla="+- 0 11134 9122"/>
              <a:gd name="T189" fmla="*/ T188 w 2579"/>
              <a:gd name="T190" fmla="+- 0 11296 10560"/>
              <a:gd name="T191" fmla="*/ 11296 h 1498"/>
              <a:gd name="T192" fmla="+- 0 11161 9122"/>
              <a:gd name="T193" fmla="*/ T192 w 2579"/>
              <a:gd name="T194" fmla="+- 0 11336 10560"/>
              <a:gd name="T195" fmla="*/ 11336 h 1498"/>
              <a:gd name="T196" fmla="+- 0 11144 9122"/>
              <a:gd name="T197" fmla="*/ T196 w 2579"/>
              <a:gd name="T198" fmla="+- 0 11516 10560"/>
              <a:gd name="T199" fmla="*/ 11516 h 1498"/>
              <a:gd name="T200" fmla="+- 0 11124 9122"/>
              <a:gd name="T201" fmla="*/ T200 w 2579"/>
              <a:gd name="T202" fmla="+- 0 11642 10560"/>
              <a:gd name="T203" fmla="*/ 11642 h 1498"/>
              <a:gd name="T204" fmla="+- 0 11166 9122"/>
              <a:gd name="T205" fmla="*/ T204 w 2579"/>
              <a:gd name="T206" fmla="+- 0 11690 10560"/>
              <a:gd name="T207" fmla="*/ 11690 h 1498"/>
              <a:gd name="T208" fmla="+- 0 11300 9122"/>
              <a:gd name="T209" fmla="*/ T208 w 2579"/>
              <a:gd name="T210" fmla="+- 0 11656 10560"/>
              <a:gd name="T211" fmla="*/ 11656 h 1498"/>
              <a:gd name="T212" fmla="+- 0 11338 9122"/>
              <a:gd name="T213" fmla="*/ T212 w 2579"/>
              <a:gd name="T214" fmla="+- 0 11632 10560"/>
              <a:gd name="T215" fmla="*/ 11632 h 1498"/>
              <a:gd name="T216" fmla="+- 0 11307 9122"/>
              <a:gd name="T217" fmla="*/ T216 w 2579"/>
              <a:gd name="T218" fmla="+- 0 10575 10560"/>
              <a:gd name="T219" fmla="*/ 10575 h 1498"/>
              <a:gd name="T220" fmla="+- 0 11394 9122"/>
              <a:gd name="T221" fmla="*/ T220 w 2579"/>
              <a:gd name="T222" fmla="+- 0 10560 10560"/>
              <a:gd name="T223" fmla="*/ 10560 h 1498"/>
              <a:gd name="T224" fmla="+- 0 11640 9122"/>
              <a:gd name="T225" fmla="*/ T224 w 2579"/>
              <a:gd name="T226" fmla="+- 0 10844 10560"/>
              <a:gd name="T227" fmla="*/ 10844 h 1498"/>
              <a:gd name="T228" fmla="+- 0 11692 9122"/>
              <a:gd name="T229" fmla="*/ T228 w 2579"/>
              <a:gd name="T230" fmla="+- 0 11211 10560"/>
              <a:gd name="T231" fmla="*/ 11211 h 1498"/>
              <a:gd name="T232" fmla="+- 0 11690 9122"/>
              <a:gd name="T233" fmla="*/ T232 w 2579"/>
              <a:gd name="T234" fmla="+- 0 11671 10560"/>
              <a:gd name="T235" fmla="*/ 11671 h 1498"/>
              <a:gd name="T236" fmla="+- 0 11625 9122"/>
              <a:gd name="T237" fmla="*/ T236 w 2579"/>
              <a:gd name="T238" fmla="+- 0 12021 10560"/>
              <a:gd name="T239" fmla="*/ 12021 h 149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  <a:cxn ang="0">
                <a:pos x="T237" y="T239"/>
              </a:cxn>
            </a:cxnLst>
            <a:rect l="0" t="0" r="r" b="b"/>
            <a:pathLst>
              <a:path w="2579" h="1498" extrusionOk="0">
                <a:moveTo>
                  <a:pt x="264" y="1002"/>
                </a:moveTo>
                <a:cubicBezTo>
                  <a:pt x="262" y="978"/>
                  <a:pt x="260" y="967"/>
                  <a:pt x="271" y="946"/>
                </a:cubicBezTo>
                <a:cubicBezTo>
                  <a:pt x="295" y="901"/>
                  <a:pt x="329" y="868"/>
                  <a:pt x="343" y="816"/>
                </a:cubicBezTo>
                <a:cubicBezTo>
                  <a:pt x="362" y="747"/>
                  <a:pt x="346" y="657"/>
                  <a:pt x="282" y="617"/>
                </a:cubicBezTo>
                <a:cubicBezTo>
                  <a:pt x="243" y="593"/>
                  <a:pt x="201" y="607"/>
                  <a:pt x="165" y="629"/>
                </a:cubicBezTo>
                <a:cubicBezTo>
                  <a:pt x="108" y="665"/>
                  <a:pt x="65" y="725"/>
                  <a:pt x="40" y="787"/>
                </a:cubicBezTo>
                <a:cubicBezTo>
                  <a:pt x="-16" y="923"/>
                  <a:pt x="-27" y="1131"/>
                  <a:pt x="65" y="1255"/>
                </a:cubicBezTo>
                <a:cubicBezTo>
                  <a:pt x="105" y="1309"/>
                  <a:pt x="176" y="1331"/>
                  <a:pt x="234" y="1293"/>
                </a:cubicBezTo>
                <a:cubicBezTo>
                  <a:pt x="277" y="1265"/>
                  <a:pt x="297" y="1210"/>
                  <a:pt x="314" y="1165"/>
                </a:cubicBezTo>
                <a:cubicBezTo>
                  <a:pt x="338" y="1099"/>
                  <a:pt x="355" y="1030"/>
                  <a:pt x="372" y="962"/>
                </a:cubicBezTo>
                <a:cubicBezTo>
                  <a:pt x="380" y="931"/>
                  <a:pt x="386" y="900"/>
                  <a:pt x="392" y="868"/>
                </a:cubicBezTo>
                <a:cubicBezTo>
                  <a:pt x="402" y="907"/>
                  <a:pt x="404" y="949"/>
                  <a:pt x="409" y="990"/>
                </a:cubicBezTo>
                <a:cubicBezTo>
                  <a:pt x="418" y="1060"/>
                  <a:pt x="428" y="1130"/>
                  <a:pt x="449" y="1198"/>
                </a:cubicBezTo>
                <a:cubicBezTo>
                  <a:pt x="465" y="1249"/>
                  <a:pt x="485" y="1295"/>
                  <a:pt x="511" y="1341"/>
                </a:cubicBezTo>
              </a:path>
              <a:path w="2579" h="1498" extrusionOk="0">
                <a:moveTo>
                  <a:pt x="778" y="902"/>
                </a:moveTo>
                <a:cubicBezTo>
                  <a:pt x="762" y="904"/>
                  <a:pt x="758" y="903"/>
                  <a:pt x="752" y="924"/>
                </a:cubicBezTo>
                <a:cubicBezTo>
                  <a:pt x="738" y="973"/>
                  <a:pt x="738" y="1027"/>
                  <a:pt x="737" y="1078"/>
                </a:cubicBezTo>
                <a:cubicBezTo>
                  <a:pt x="736" y="1155"/>
                  <a:pt x="741" y="1231"/>
                  <a:pt x="745" y="1307"/>
                </a:cubicBezTo>
                <a:cubicBezTo>
                  <a:pt x="748" y="1371"/>
                  <a:pt x="754" y="1434"/>
                  <a:pt x="764" y="1497"/>
                </a:cubicBezTo>
              </a:path>
              <a:path w="2579" h="1498" extrusionOk="0">
                <a:moveTo>
                  <a:pt x="1009" y="1038"/>
                </a:moveTo>
                <a:cubicBezTo>
                  <a:pt x="1023" y="1011"/>
                  <a:pt x="1042" y="990"/>
                  <a:pt x="1069" y="974"/>
                </a:cubicBezTo>
                <a:cubicBezTo>
                  <a:pt x="1118" y="945"/>
                  <a:pt x="1178" y="927"/>
                  <a:pt x="1233" y="912"/>
                </a:cubicBezTo>
                <a:cubicBezTo>
                  <a:pt x="1292" y="896"/>
                  <a:pt x="1351" y="888"/>
                  <a:pt x="1412" y="884"/>
                </a:cubicBezTo>
                <a:cubicBezTo>
                  <a:pt x="1440" y="882"/>
                  <a:pt x="1447" y="882"/>
                  <a:pt x="1465" y="882"/>
                </a:cubicBezTo>
              </a:path>
              <a:path w="2579" h="1498" extrusionOk="0">
                <a:moveTo>
                  <a:pt x="1325" y="605"/>
                </a:moveTo>
                <a:cubicBezTo>
                  <a:pt x="1304" y="627"/>
                  <a:pt x="1295" y="640"/>
                  <a:pt x="1285" y="671"/>
                </a:cubicBezTo>
                <a:cubicBezTo>
                  <a:pt x="1261" y="748"/>
                  <a:pt x="1254" y="828"/>
                  <a:pt x="1251" y="908"/>
                </a:cubicBezTo>
                <a:cubicBezTo>
                  <a:pt x="1247" y="1014"/>
                  <a:pt x="1252" y="1120"/>
                  <a:pt x="1263" y="1225"/>
                </a:cubicBezTo>
                <a:cubicBezTo>
                  <a:pt x="1269" y="1285"/>
                  <a:pt x="1275" y="1362"/>
                  <a:pt x="1327" y="1403"/>
                </a:cubicBezTo>
                <a:cubicBezTo>
                  <a:pt x="1362" y="1420"/>
                  <a:pt x="1375" y="1426"/>
                  <a:pt x="1403" y="1427"/>
                </a:cubicBezTo>
              </a:path>
              <a:path w="2579" h="1498" extrusionOk="0">
                <a:moveTo>
                  <a:pt x="1893" y="653"/>
                </a:moveTo>
                <a:cubicBezTo>
                  <a:pt x="1893" y="618"/>
                  <a:pt x="1892" y="583"/>
                  <a:pt x="1883" y="549"/>
                </a:cubicBezTo>
                <a:cubicBezTo>
                  <a:pt x="1873" y="514"/>
                  <a:pt x="1857" y="481"/>
                  <a:pt x="1830" y="455"/>
                </a:cubicBezTo>
                <a:cubicBezTo>
                  <a:pt x="1803" y="429"/>
                  <a:pt x="1768" y="414"/>
                  <a:pt x="1730" y="420"/>
                </a:cubicBezTo>
                <a:cubicBezTo>
                  <a:pt x="1680" y="427"/>
                  <a:pt x="1635" y="462"/>
                  <a:pt x="1604" y="499"/>
                </a:cubicBezTo>
                <a:cubicBezTo>
                  <a:pt x="1559" y="551"/>
                  <a:pt x="1529" y="616"/>
                  <a:pt x="1514" y="683"/>
                </a:cubicBezTo>
                <a:cubicBezTo>
                  <a:pt x="1500" y="746"/>
                  <a:pt x="1501" y="813"/>
                  <a:pt x="1522" y="874"/>
                </a:cubicBezTo>
                <a:cubicBezTo>
                  <a:pt x="1534" y="910"/>
                  <a:pt x="1561" y="949"/>
                  <a:pt x="1602" y="954"/>
                </a:cubicBezTo>
                <a:cubicBezTo>
                  <a:pt x="1646" y="959"/>
                  <a:pt x="1678" y="918"/>
                  <a:pt x="1699" y="886"/>
                </a:cubicBezTo>
                <a:cubicBezTo>
                  <a:pt x="1733" y="834"/>
                  <a:pt x="1755" y="777"/>
                  <a:pt x="1773" y="718"/>
                </a:cubicBezTo>
                <a:cubicBezTo>
                  <a:pt x="1781" y="693"/>
                  <a:pt x="1787" y="668"/>
                  <a:pt x="1792" y="643"/>
                </a:cubicBezTo>
                <a:cubicBezTo>
                  <a:pt x="1788" y="650"/>
                  <a:pt x="1788" y="641"/>
                  <a:pt x="1786" y="649"/>
                </a:cubicBezTo>
                <a:cubicBezTo>
                  <a:pt x="1777" y="691"/>
                  <a:pt x="1775" y="734"/>
                  <a:pt x="1775" y="777"/>
                </a:cubicBezTo>
                <a:cubicBezTo>
                  <a:pt x="1775" y="863"/>
                  <a:pt x="1785" y="956"/>
                  <a:pt x="1823" y="1034"/>
                </a:cubicBezTo>
                <a:cubicBezTo>
                  <a:pt x="1830" y="1045"/>
                  <a:pt x="1836" y="1055"/>
                  <a:pt x="1843" y="1066"/>
                </a:cubicBezTo>
              </a:path>
              <a:path w="2579" h="1498" extrusionOk="0">
                <a:moveTo>
                  <a:pt x="1967" y="880"/>
                </a:moveTo>
                <a:cubicBezTo>
                  <a:pt x="1969" y="842"/>
                  <a:pt x="1968" y="801"/>
                  <a:pt x="1980" y="765"/>
                </a:cubicBezTo>
                <a:cubicBezTo>
                  <a:pt x="1984" y="752"/>
                  <a:pt x="1995" y="733"/>
                  <a:pt x="2012" y="736"/>
                </a:cubicBezTo>
                <a:cubicBezTo>
                  <a:pt x="2028" y="738"/>
                  <a:pt x="2037" y="763"/>
                  <a:pt x="2039" y="776"/>
                </a:cubicBezTo>
                <a:cubicBezTo>
                  <a:pt x="2049" y="835"/>
                  <a:pt x="2032" y="898"/>
                  <a:pt x="2022" y="956"/>
                </a:cubicBezTo>
                <a:cubicBezTo>
                  <a:pt x="2015" y="997"/>
                  <a:pt x="2003" y="1040"/>
                  <a:pt x="2002" y="1082"/>
                </a:cubicBezTo>
                <a:cubicBezTo>
                  <a:pt x="2001" y="1111"/>
                  <a:pt x="2015" y="1127"/>
                  <a:pt x="2044" y="1130"/>
                </a:cubicBezTo>
                <a:cubicBezTo>
                  <a:pt x="2087" y="1134"/>
                  <a:pt x="2141" y="1116"/>
                  <a:pt x="2178" y="1096"/>
                </a:cubicBezTo>
                <a:cubicBezTo>
                  <a:pt x="2191" y="1088"/>
                  <a:pt x="2203" y="1080"/>
                  <a:pt x="2216" y="1072"/>
                </a:cubicBezTo>
              </a:path>
              <a:path w="2579" h="1498" extrusionOk="0">
                <a:moveTo>
                  <a:pt x="2185" y="15"/>
                </a:moveTo>
                <a:cubicBezTo>
                  <a:pt x="2215" y="8"/>
                  <a:pt x="2240" y="-2"/>
                  <a:pt x="2272" y="0"/>
                </a:cubicBezTo>
                <a:cubicBezTo>
                  <a:pt x="2402" y="7"/>
                  <a:pt x="2488" y="181"/>
                  <a:pt x="2518" y="284"/>
                </a:cubicBezTo>
                <a:cubicBezTo>
                  <a:pt x="2553" y="402"/>
                  <a:pt x="2561" y="529"/>
                  <a:pt x="2570" y="651"/>
                </a:cubicBezTo>
                <a:cubicBezTo>
                  <a:pt x="2581" y="804"/>
                  <a:pt x="2582" y="958"/>
                  <a:pt x="2568" y="1111"/>
                </a:cubicBezTo>
                <a:cubicBezTo>
                  <a:pt x="2557" y="1230"/>
                  <a:pt x="2532" y="1345"/>
                  <a:pt x="2503" y="1461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84" name=" 2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408488" y="4027488"/>
            <a:ext cx="147637" cy="52387"/>
          </a:xfrm>
          <a:custGeom>
            <a:avLst/>
            <a:gdLst>
              <a:gd name="T0" fmla="+- 0 12252 12247"/>
              <a:gd name="T1" fmla="*/ T0 w 407"/>
              <a:gd name="T2" fmla="+- 0 11332 11187"/>
              <a:gd name="T3" fmla="*/ 11332 h 146"/>
              <a:gd name="T4" fmla="+- 0 12250 12247"/>
              <a:gd name="T5" fmla="*/ T4 w 407"/>
              <a:gd name="T6" fmla="+- 0 11324 11187"/>
              <a:gd name="T7" fmla="*/ 11324 h 146"/>
              <a:gd name="T8" fmla="+- 0 12248 12247"/>
              <a:gd name="T9" fmla="*/ T8 w 407"/>
              <a:gd name="T10" fmla="+- 0 11319 11187"/>
              <a:gd name="T11" fmla="*/ 11319 h 146"/>
              <a:gd name="T12" fmla="+- 0 12247 12247"/>
              <a:gd name="T13" fmla="*/ T12 w 407"/>
              <a:gd name="T14" fmla="+- 0 11310 11187"/>
              <a:gd name="T15" fmla="*/ 11310 h 146"/>
              <a:gd name="T16" fmla="+- 0 12246 12247"/>
              <a:gd name="T17" fmla="*/ T16 w 407"/>
              <a:gd name="T18" fmla="+- 0 11287 11187"/>
              <a:gd name="T19" fmla="*/ 11287 h 146"/>
              <a:gd name="T20" fmla="+- 0 12250 12247"/>
              <a:gd name="T21" fmla="*/ T20 w 407"/>
              <a:gd name="T22" fmla="+- 0 11275 11187"/>
              <a:gd name="T23" fmla="*/ 11275 h 146"/>
              <a:gd name="T24" fmla="+- 0 12272 12247"/>
              <a:gd name="T25" fmla="*/ T24 w 407"/>
              <a:gd name="T26" fmla="+- 0 11265 11187"/>
              <a:gd name="T27" fmla="*/ 11265 h 146"/>
              <a:gd name="T28" fmla="+- 0 12311 12247"/>
              <a:gd name="T29" fmla="*/ T28 w 407"/>
              <a:gd name="T30" fmla="+- 0 11247 11187"/>
              <a:gd name="T31" fmla="*/ 11247 h 146"/>
              <a:gd name="T32" fmla="+- 0 12357 12247"/>
              <a:gd name="T33" fmla="*/ T32 w 407"/>
              <a:gd name="T34" fmla="+- 0 11240 11187"/>
              <a:gd name="T35" fmla="*/ 11240 h 146"/>
              <a:gd name="T36" fmla="+- 0 12399 12247"/>
              <a:gd name="T37" fmla="*/ T36 w 407"/>
              <a:gd name="T38" fmla="+- 0 11233 11187"/>
              <a:gd name="T39" fmla="*/ 11233 h 146"/>
              <a:gd name="T40" fmla="+- 0 12473 12247"/>
              <a:gd name="T41" fmla="*/ T40 w 407"/>
              <a:gd name="T42" fmla="+- 0 11221 11187"/>
              <a:gd name="T43" fmla="*/ 11221 h 146"/>
              <a:gd name="T44" fmla="+- 0 12550 12247"/>
              <a:gd name="T45" fmla="*/ T44 w 407"/>
              <a:gd name="T46" fmla="+- 0 11216 11187"/>
              <a:gd name="T47" fmla="*/ 11216 h 146"/>
              <a:gd name="T48" fmla="+- 0 12623 12247"/>
              <a:gd name="T49" fmla="*/ T48 w 407"/>
              <a:gd name="T50" fmla="+- 0 11199 11187"/>
              <a:gd name="T51" fmla="*/ 11199 h 146"/>
              <a:gd name="T52" fmla="+- 0 12625 12247"/>
              <a:gd name="T53" fmla="*/ T52 w 407"/>
              <a:gd name="T54" fmla="+- 0 11199 11187"/>
              <a:gd name="T55" fmla="*/ 11199 h 146"/>
              <a:gd name="T56" fmla="+- 0 12651 12247"/>
              <a:gd name="T57" fmla="*/ T56 w 407"/>
              <a:gd name="T58" fmla="+- 0 11187 11187"/>
              <a:gd name="T59" fmla="*/ 11187 h 146"/>
              <a:gd name="T60" fmla="+- 0 12653 12247"/>
              <a:gd name="T61" fmla="*/ T60 w 407"/>
              <a:gd name="T62" fmla="+- 0 11187 11187"/>
              <a:gd name="T63" fmla="*/ 11187 h 146"/>
              <a:gd name="T64" fmla="+- 0 12657 12247"/>
              <a:gd name="T65" fmla="*/ T64 w 407"/>
              <a:gd name="T66" fmla="+- 0 11187 11187"/>
              <a:gd name="T67" fmla="*/ 11187 h 146"/>
              <a:gd name="T68" fmla="+- 0 12648 12247"/>
              <a:gd name="T69" fmla="*/ T68 w 407"/>
              <a:gd name="T70" fmla="+- 0 11190 11187"/>
              <a:gd name="T71" fmla="*/ 11190 h 146"/>
              <a:gd name="T72" fmla="+- 0 12645 12247"/>
              <a:gd name="T73" fmla="*/ T72 w 407"/>
              <a:gd name="T74" fmla="+- 0 11193 11187"/>
              <a:gd name="T75" fmla="*/ 11193 h 146"/>
              <a:gd name="T76" fmla="+- 0 12643 12247"/>
              <a:gd name="T77" fmla="*/ T76 w 407"/>
              <a:gd name="T78" fmla="+- 0 11196 11187"/>
              <a:gd name="T79" fmla="*/ 11196 h 146"/>
              <a:gd name="T80" fmla="+- 0 12640 12247"/>
              <a:gd name="T81" fmla="*/ T80 w 407"/>
              <a:gd name="T82" fmla="+- 0 11198 11187"/>
              <a:gd name="T83" fmla="*/ 11198 h 146"/>
              <a:gd name="T84" fmla="+- 0 12638 12247"/>
              <a:gd name="T85" fmla="*/ T84 w 407"/>
              <a:gd name="T86" fmla="+- 0 11201 11187"/>
              <a:gd name="T87" fmla="*/ 11201 h 14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</a:cxnLst>
            <a:rect l="0" t="0" r="r" b="b"/>
            <a:pathLst>
              <a:path w="407" h="146" extrusionOk="0">
                <a:moveTo>
                  <a:pt x="5" y="145"/>
                </a:moveTo>
                <a:cubicBezTo>
                  <a:pt x="3" y="137"/>
                  <a:pt x="1" y="132"/>
                  <a:pt x="0" y="123"/>
                </a:cubicBezTo>
                <a:cubicBezTo>
                  <a:pt x="-1" y="100"/>
                  <a:pt x="3" y="88"/>
                  <a:pt x="25" y="78"/>
                </a:cubicBezTo>
                <a:cubicBezTo>
                  <a:pt x="64" y="60"/>
                  <a:pt x="110" y="53"/>
                  <a:pt x="152" y="46"/>
                </a:cubicBezTo>
                <a:cubicBezTo>
                  <a:pt x="226" y="34"/>
                  <a:pt x="303" y="29"/>
                  <a:pt x="376" y="12"/>
                </a:cubicBezTo>
                <a:cubicBezTo>
                  <a:pt x="378" y="12"/>
                  <a:pt x="404" y="0"/>
                  <a:pt x="406" y="0"/>
                </a:cubicBezTo>
                <a:cubicBezTo>
                  <a:pt x="410" y="0"/>
                  <a:pt x="401" y="3"/>
                  <a:pt x="398" y="6"/>
                </a:cubicBezTo>
                <a:cubicBezTo>
                  <a:pt x="396" y="9"/>
                  <a:pt x="393" y="11"/>
                  <a:pt x="391" y="1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85" name=" 2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716463" y="3322638"/>
            <a:ext cx="2811462" cy="903287"/>
          </a:xfrm>
          <a:custGeom>
            <a:avLst/>
            <a:gdLst>
              <a:gd name="T0" fmla="+- 0 13161 13103"/>
              <a:gd name="T1" fmla="*/ T0 w 7809"/>
              <a:gd name="T2" fmla="+- 0 10142 9230"/>
              <a:gd name="T3" fmla="*/ 10142 h 2507"/>
              <a:gd name="T4" fmla="+- 0 13124 13103"/>
              <a:gd name="T5" fmla="*/ T4 w 7809"/>
              <a:gd name="T6" fmla="+- 0 10726 9230"/>
              <a:gd name="T7" fmla="*/ 10726 h 2507"/>
              <a:gd name="T8" fmla="+- 0 13505 13103"/>
              <a:gd name="T9" fmla="*/ T8 w 7809"/>
              <a:gd name="T10" fmla="+- 0 10940 9230"/>
              <a:gd name="T11" fmla="*/ 10940 h 2507"/>
              <a:gd name="T12" fmla="+- 0 13388 13103"/>
              <a:gd name="T13" fmla="*/ T12 w 7809"/>
              <a:gd name="T14" fmla="+- 0 10958 9230"/>
              <a:gd name="T15" fmla="*/ 10958 h 2507"/>
              <a:gd name="T16" fmla="+- 0 13904 13103"/>
              <a:gd name="T17" fmla="*/ T16 w 7809"/>
              <a:gd name="T18" fmla="+- 0 10447 9230"/>
              <a:gd name="T19" fmla="*/ 10447 h 2507"/>
              <a:gd name="T20" fmla="+- 0 13803 13103"/>
              <a:gd name="T21" fmla="*/ T20 w 7809"/>
              <a:gd name="T22" fmla="+- 0 11175 9230"/>
              <a:gd name="T23" fmla="*/ 11175 h 2507"/>
              <a:gd name="T24" fmla="+- 0 14365 13103"/>
              <a:gd name="T25" fmla="*/ T24 w 7809"/>
              <a:gd name="T26" fmla="+- 0 10355 9230"/>
              <a:gd name="T27" fmla="*/ 10355 h 2507"/>
              <a:gd name="T28" fmla="+- 0 14306 13103"/>
              <a:gd name="T29" fmla="*/ T28 w 7809"/>
              <a:gd name="T30" fmla="+- 0 10874 9230"/>
              <a:gd name="T31" fmla="*/ 10874 h 2507"/>
              <a:gd name="T32" fmla="+- 0 14416 13103"/>
              <a:gd name="T33" fmla="*/ T32 w 7809"/>
              <a:gd name="T34" fmla="+- 0 10918 9230"/>
              <a:gd name="T35" fmla="*/ 10918 h 2507"/>
              <a:gd name="T36" fmla="+- 0 14623 13103"/>
              <a:gd name="T37" fmla="*/ T36 w 7809"/>
              <a:gd name="T38" fmla="+- 0 11026 9230"/>
              <a:gd name="T39" fmla="*/ 11026 h 2507"/>
              <a:gd name="T40" fmla="+- 0 14786 13103"/>
              <a:gd name="T41" fmla="*/ T40 w 7809"/>
              <a:gd name="T42" fmla="+- 0 10818 9230"/>
              <a:gd name="T43" fmla="*/ 10818 h 2507"/>
              <a:gd name="T44" fmla="+- 0 14803 13103"/>
              <a:gd name="T45" fmla="*/ T44 w 7809"/>
              <a:gd name="T46" fmla="+- 0 11139 9230"/>
              <a:gd name="T47" fmla="*/ 11139 h 2507"/>
              <a:gd name="T48" fmla="+- 0 15156 13103"/>
              <a:gd name="T49" fmla="*/ T48 w 7809"/>
              <a:gd name="T50" fmla="+- 0 10953 9230"/>
              <a:gd name="T51" fmla="*/ 10953 h 2507"/>
              <a:gd name="T52" fmla="+- 0 15580 13103"/>
              <a:gd name="T53" fmla="*/ T52 w 7809"/>
              <a:gd name="T54" fmla="+- 0 10926 9230"/>
              <a:gd name="T55" fmla="*/ 10926 h 2507"/>
              <a:gd name="T56" fmla="+- 0 15320 13103"/>
              <a:gd name="T57" fmla="*/ T56 w 7809"/>
              <a:gd name="T58" fmla="+- 0 11044 9230"/>
              <a:gd name="T59" fmla="*/ 11044 h 2507"/>
              <a:gd name="T60" fmla="+- 0 15606 13103"/>
              <a:gd name="T61" fmla="*/ T60 w 7809"/>
              <a:gd name="T62" fmla="+- 0 10381 9230"/>
              <a:gd name="T63" fmla="*/ 10381 h 2507"/>
              <a:gd name="T64" fmla="+- 0 15606 13103"/>
              <a:gd name="T65" fmla="*/ T64 w 7809"/>
              <a:gd name="T66" fmla="+- 0 10644 9230"/>
              <a:gd name="T67" fmla="*/ 10644 h 2507"/>
              <a:gd name="T68" fmla="+- 0 15765 13103"/>
              <a:gd name="T69" fmla="*/ T68 w 7809"/>
              <a:gd name="T70" fmla="+- 0 10758 9230"/>
              <a:gd name="T71" fmla="*/ 10758 h 2507"/>
              <a:gd name="T72" fmla="+- 0 15778 13103"/>
              <a:gd name="T73" fmla="*/ T72 w 7809"/>
              <a:gd name="T74" fmla="+- 0 11097 9230"/>
              <a:gd name="T75" fmla="*/ 11097 h 2507"/>
              <a:gd name="T76" fmla="+- 0 15891 13103"/>
              <a:gd name="T77" fmla="*/ T76 w 7809"/>
              <a:gd name="T78" fmla="+- 0 10910 9230"/>
              <a:gd name="T79" fmla="*/ 10910 h 2507"/>
              <a:gd name="T80" fmla="+- 0 16065 13103"/>
              <a:gd name="T81" fmla="*/ T80 w 7809"/>
              <a:gd name="T82" fmla="+- 0 11017 9230"/>
              <a:gd name="T83" fmla="*/ 11017 h 2507"/>
              <a:gd name="T84" fmla="+- 0 15898 13103"/>
              <a:gd name="T85" fmla="*/ T84 w 7809"/>
              <a:gd name="T86" fmla="+- 0 11235 9230"/>
              <a:gd name="T87" fmla="*/ 11235 h 2507"/>
              <a:gd name="T88" fmla="+- 0 16281 13103"/>
              <a:gd name="T89" fmla="*/ T88 w 7809"/>
              <a:gd name="T90" fmla="+- 0 11163 9230"/>
              <a:gd name="T91" fmla="*/ 11163 h 2507"/>
              <a:gd name="T92" fmla="+- 0 16527 13103"/>
              <a:gd name="T93" fmla="*/ T92 w 7809"/>
              <a:gd name="T94" fmla="+- 0 10297 9230"/>
              <a:gd name="T95" fmla="*/ 10297 h 2507"/>
              <a:gd name="T96" fmla="+- 0 16303 13103"/>
              <a:gd name="T97" fmla="*/ T96 w 7809"/>
              <a:gd name="T98" fmla="+- 0 11482 9230"/>
              <a:gd name="T99" fmla="*/ 11482 h 2507"/>
              <a:gd name="T100" fmla="+- 0 16907 13103"/>
              <a:gd name="T101" fmla="*/ T100 w 7809"/>
              <a:gd name="T102" fmla="+- 0 10856 9230"/>
              <a:gd name="T103" fmla="*/ 10856 h 2507"/>
              <a:gd name="T104" fmla="+- 0 16944 13103"/>
              <a:gd name="T105" fmla="*/ T104 w 7809"/>
              <a:gd name="T106" fmla="+- 0 10864 9230"/>
              <a:gd name="T107" fmla="*/ 10864 h 2507"/>
              <a:gd name="T108" fmla="+- 0 17492 13103"/>
              <a:gd name="T109" fmla="*/ T108 w 7809"/>
              <a:gd name="T110" fmla="+- 0 10764 9230"/>
              <a:gd name="T111" fmla="*/ 10764 h 2507"/>
              <a:gd name="T112" fmla="+- 0 17335 13103"/>
              <a:gd name="T113" fmla="*/ T112 w 7809"/>
              <a:gd name="T114" fmla="+- 0 10531 9230"/>
              <a:gd name="T115" fmla="*/ 10531 h 2507"/>
              <a:gd name="T116" fmla="+- 0 17205 13103"/>
              <a:gd name="T117" fmla="*/ T116 w 7809"/>
              <a:gd name="T118" fmla="+- 0 10900 9230"/>
              <a:gd name="T119" fmla="*/ 10900 h 2507"/>
              <a:gd name="T120" fmla="+- 0 17848 13103"/>
              <a:gd name="T121" fmla="*/ T120 w 7809"/>
              <a:gd name="T122" fmla="+- 0 10297 9230"/>
              <a:gd name="T123" fmla="*/ 10297 h 2507"/>
              <a:gd name="T124" fmla="+- 0 17823 13103"/>
              <a:gd name="T125" fmla="*/ T124 w 7809"/>
              <a:gd name="T126" fmla="+- 0 10172 9230"/>
              <a:gd name="T127" fmla="*/ 10172 h 2507"/>
              <a:gd name="T128" fmla="+- 0 17698 13103"/>
              <a:gd name="T129" fmla="*/ T128 w 7809"/>
              <a:gd name="T130" fmla="+- 0 10754 9230"/>
              <a:gd name="T131" fmla="*/ 10754 h 2507"/>
              <a:gd name="T132" fmla="+- 0 18207 13103"/>
              <a:gd name="T133" fmla="*/ T132 w 7809"/>
              <a:gd name="T134" fmla="+- 0 10299 9230"/>
              <a:gd name="T135" fmla="*/ 10299 h 2507"/>
              <a:gd name="T136" fmla="+- 0 18070 13103"/>
              <a:gd name="T137" fmla="*/ T136 w 7809"/>
              <a:gd name="T138" fmla="+- 0 10866 9230"/>
              <a:gd name="T139" fmla="*/ 10866 h 2507"/>
              <a:gd name="T140" fmla="+- 0 18557 13103"/>
              <a:gd name="T141" fmla="*/ T140 w 7809"/>
              <a:gd name="T142" fmla="+- 0 10615 9230"/>
              <a:gd name="T143" fmla="*/ 10615 h 2507"/>
              <a:gd name="T144" fmla="+- 0 18752 13103"/>
              <a:gd name="T145" fmla="*/ T144 w 7809"/>
              <a:gd name="T146" fmla="+- 0 10315 9230"/>
              <a:gd name="T147" fmla="*/ 10315 h 2507"/>
              <a:gd name="T148" fmla="+- 0 18654 13103"/>
              <a:gd name="T149" fmla="*/ T148 w 7809"/>
              <a:gd name="T150" fmla="+- 0 10940 9230"/>
              <a:gd name="T151" fmla="*/ 10940 h 2507"/>
              <a:gd name="T152" fmla="+- 0 19073 13103"/>
              <a:gd name="T153" fmla="*/ T152 w 7809"/>
              <a:gd name="T154" fmla="+- 0 10487 9230"/>
              <a:gd name="T155" fmla="*/ 10487 h 2507"/>
              <a:gd name="T156" fmla="+- 0 18953 13103"/>
              <a:gd name="T157" fmla="*/ T156 w 7809"/>
              <a:gd name="T158" fmla="+- 0 10892 9230"/>
              <a:gd name="T159" fmla="*/ 10892 h 2507"/>
              <a:gd name="T160" fmla="+- 0 19289 13103"/>
              <a:gd name="T161" fmla="*/ T160 w 7809"/>
              <a:gd name="T162" fmla="+- 0 9800 9230"/>
              <a:gd name="T163" fmla="*/ 9800 h 2507"/>
              <a:gd name="T164" fmla="+- 0 19297 13103"/>
              <a:gd name="T165" fmla="*/ T164 w 7809"/>
              <a:gd name="T166" fmla="+- 0 9723 9230"/>
              <a:gd name="T167" fmla="*/ 9723 h 2507"/>
              <a:gd name="T168" fmla="+- 0 19427 13103"/>
              <a:gd name="T169" fmla="*/ T168 w 7809"/>
              <a:gd name="T170" fmla="+- 0 9739 9230"/>
              <a:gd name="T171" fmla="*/ 9739 h 2507"/>
              <a:gd name="T172" fmla="+- 0 19054 13103"/>
              <a:gd name="T173" fmla="*/ T172 w 7809"/>
              <a:gd name="T174" fmla="+- 0 10528 9230"/>
              <a:gd name="T175" fmla="*/ 10528 h 2507"/>
              <a:gd name="T176" fmla="+- 0 19403 13103"/>
              <a:gd name="T177" fmla="*/ T176 w 7809"/>
              <a:gd name="T178" fmla="+- 0 10732 9230"/>
              <a:gd name="T179" fmla="*/ 10732 h 2507"/>
              <a:gd name="T180" fmla="+- 0 19581 13103"/>
              <a:gd name="T181" fmla="*/ T180 w 7809"/>
              <a:gd name="T182" fmla="+- 0 10407 9230"/>
              <a:gd name="T183" fmla="*/ 10407 h 2507"/>
              <a:gd name="T184" fmla="+- 0 19725 13103"/>
              <a:gd name="T185" fmla="*/ T184 w 7809"/>
              <a:gd name="T186" fmla="+- 0 10513 9230"/>
              <a:gd name="T187" fmla="*/ 10513 h 2507"/>
              <a:gd name="T188" fmla="+- 0 19523 13103"/>
              <a:gd name="T189" fmla="*/ T188 w 7809"/>
              <a:gd name="T190" fmla="+- 0 10917 9230"/>
              <a:gd name="T191" fmla="*/ 10917 h 2507"/>
              <a:gd name="T192" fmla="+- 0 19945 13103"/>
              <a:gd name="T193" fmla="*/ T192 w 7809"/>
              <a:gd name="T194" fmla="+- 0 10844 9230"/>
              <a:gd name="T195" fmla="*/ 10844 h 2507"/>
              <a:gd name="T196" fmla="+- 0 20134 13103"/>
              <a:gd name="T197" fmla="*/ T196 w 7809"/>
              <a:gd name="T198" fmla="+- 0 9238 9230"/>
              <a:gd name="T199" fmla="*/ 9238 h 2507"/>
              <a:gd name="T200" fmla="+- 0 20111 13103"/>
              <a:gd name="T201" fmla="*/ T200 w 7809"/>
              <a:gd name="T202" fmla="+- 0 10519 9230"/>
              <a:gd name="T203" fmla="*/ 10519 h 2507"/>
              <a:gd name="T204" fmla="+- 0 17900 13103"/>
              <a:gd name="T205" fmla="*/ T204 w 7809"/>
              <a:gd name="T206" fmla="+- 0 9657 9230"/>
              <a:gd name="T207" fmla="*/ 9657 h 2507"/>
              <a:gd name="T208" fmla="+- 0 17434 13103"/>
              <a:gd name="T209" fmla="*/ T208 w 7809"/>
              <a:gd name="T210" fmla="+- 0 10343 9230"/>
              <a:gd name="T211" fmla="*/ 10343 h 2507"/>
              <a:gd name="T212" fmla="+- 0 19621 13103"/>
              <a:gd name="T213" fmla="*/ T212 w 7809"/>
              <a:gd name="T214" fmla="+- 0 10044 9230"/>
              <a:gd name="T215" fmla="*/ 10044 h 2507"/>
              <a:gd name="T216" fmla="+- 0 19543 13103"/>
              <a:gd name="T217" fmla="*/ T216 w 7809"/>
              <a:gd name="T218" fmla="+- 0 9901 9230"/>
              <a:gd name="T219" fmla="*/ 9901 h 2507"/>
              <a:gd name="T220" fmla="+- 0 19105 13103"/>
              <a:gd name="T221" fmla="*/ T220 w 7809"/>
              <a:gd name="T222" fmla="+- 0 10409 9230"/>
              <a:gd name="T223" fmla="*/ 10409 h 2507"/>
              <a:gd name="T224" fmla="+- 0 19161 13103"/>
              <a:gd name="T225" fmla="*/ T224 w 7809"/>
              <a:gd name="T226" fmla="+- 0 10876 9230"/>
              <a:gd name="T227" fmla="*/ 10876 h 2507"/>
              <a:gd name="T228" fmla="+- 0 19361 13103"/>
              <a:gd name="T229" fmla="*/ T228 w 7809"/>
              <a:gd name="T230" fmla="+- 0 10943 9230"/>
              <a:gd name="T231" fmla="*/ 10943 h 2507"/>
              <a:gd name="T232" fmla="+- 0 20575 13103"/>
              <a:gd name="T233" fmla="*/ T232 w 7809"/>
              <a:gd name="T234" fmla="+- 0 10654 9230"/>
              <a:gd name="T235" fmla="*/ 10654 h 2507"/>
              <a:gd name="T236" fmla="+- 0 20847 13103"/>
              <a:gd name="T237" fmla="*/ T236 w 7809"/>
              <a:gd name="T238" fmla="+- 0 10736 9230"/>
              <a:gd name="T239" fmla="*/ 10736 h 2507"/>
              <a:gd name="T240" fmla="+- 0 20909 13103"/>
              <a:gd name="T241" fmla="*/ T240 w 7809"/>
              <a:gd name="T242" fmla="+- 0 10726 9230"/>
              <a:gd name="T243" fmla="*/ 10726 h 250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  <a:cxn ang="0">
                <a:pos x="T237" y="T239"/>
              </a:cxn>
              <a:cxn ang="0">
                <a:pos x="T241" y="T243"/>
              </a:cxn>
            </a:cxnLst>
            <a:rect l="0" t="0" r="r" b="b"/>
            <a:pathLst>
              <a:path w="7809" h="2507" extrusionOk="0">
                <a:moveTo>
                  <a:pt x="65" y="988"/>
                </a:moveTo>
                <a:cubicBezTo>
                  <a:pt x="62" y="965"/>
                  <a:pt x="60" y="942"/>
                  <a:pt x="58" y="919"/>
                </a:cubicBezTo>
                <a:cubicBezTo>
                  <a:pt x="58" y="917"/>
                  <a:pt x="58" y="914"/>
                  <a:pt x="58" y="912"/>
                </a:cubicBezTo>
                <a:cubicBezTo>
                  <a:pt x="54" y="924"/>
                  <a:pt x="47" y="945"/>
                  <a:pt x="43" y="960"/>
                </a:cubicBezTo>
                <a:cubicBezTo>
                  <a:pt x="25" y="1033"/>
                  <a:pt x="9" y="1108"/>
                  <a:pt x="3" y="1183"/>
                </a:cubicBezTo>
                <a:cubicBezTo>
                  <a:pt x="-6" y="1286"/>
                  <a:pt x="-4" y="1396"/>
                  <a:pt x="21" y="1496"/>
                </a:cubicBezTo>
                <a:cubicBezTo>
                  <a:pt x="34" y="1548"/>
                  <a:pt x="58" y="1607"/>
                  <a:pt x="98" y="1644"/>
                </a:cubicBezTo>
                <a:cubicBezTo>
                  <a:pt x="139" y="1682"/>
                  <a:pt x="197" y="1692"/>
                  <a:pt x="250" y="1702"/>
                </a:cubicBezTo>
                <a:cubicBezTo>
                  <a:pt x="302" y="1712"/>
                  <a:pt x="349" y="1712"/>
                  <a:pt x="402" y="1710"/>
                </a:cubicBezTo>
              </a:path>
              <a:path w="7809" h="2507" extrusionOk="0">
                <a:moveTo>
                  <a:pt x="402" y="1398"/>
                </a:moveTo>
                <a:cubicBezTo>
                  <a:pt x="373" y="1428"/>
                  <a:pt x="350" y="1458"/>
                  <a:pt x="334" y="1498"/>
                </a:cubicBezTo>
                <a:cubicBezTo>
                  <a:pt x="304" y="1571"/>
                  <a:pt x="293" y="1650"/>
                  <a:pt x="285" y="1728"/>
                </a:cubicBezTo>
                <a:cubicBezTo>
                  <a:pt x="271" y="1865"/>
                  <a:pt x="268" y="2002"/>
                  <a:pt x="275" y="2139"/>
                </a:cubicBezTo>
                <a:cubicBezTo>
                  <a:pt x="279" y="2211"/>
                  <a:pt x="287" y="2282"/>
                  <a:pt x="293" y="2354"/>
                </a:cubicBezTo>
              </a:path>
              <a:path w="7809" h="2507" extrusionOk="0">
                <a:moveTo>
                  <a:pt x="801" y="1217"/>
                </a:moveTo>
                <a:cubicBezTo>
                  <a:pt x="791" y="1247"/>
                  <a:pt x="779" y="1275"/>
                  <a:pt x="769" y="1305"/>
                </a:cubicBezTo>
                <a:cubicBezTo>
                  <a:pt x="742" y="1382"/>
                  <a:pt x="719" y="1461"/>
                  <a:pt x="703" y="1542"/>
                </a:cubicBezTo>
                <a:cubicBezTo>
                  <a:pt x="677" y="1674"/>
                  <a:pt x="668" y="1813"/>
                  <a:pt x="700" y="1945"/>
                </a:cubicBezTo>
                <a:cubicBezTo>
                  <a:pt x="714" y="2003"/>
                  <a:pt x="741" y="2051"/>
                  <a:pt x="798" y="2077"/>
                </a:cubicBezTo>
                <a:cubicBezTo>
                  <a:pt x="841" y="2090"/>
                  <a:pt x="857" y="2094"/>
                  <a:pt x="888" y="2091"/>
                </a:cubicBezTo>
              </a:path>
              <a:path w="7809" h="2507" extrusionOk="0">
                <a:moveTo>
                  <a:pt x="1262" y="1125"/>
                </a:moveTo>
                <a:cubicBezTo>
                  <a:pt x="1256" y="1140"/>
                  <a:pt x="1253" y="1142"/>
                  <a:pt x="1252" y="1161"/>
                </a:cubicBezTo>
                <a:cubicBezTo>
                  <a:pt x="1249" y="1221"/>
                  <a:pt x="1245" y="1280"/>
                  <a:pt x="1238" y="1339"/>
                </a:cubicBezTo>
                <a:cubicBezTo>
                  <a:pt x="1226" y="1441"/>
                  <a:pt x="1214" y="1542"/>
                  <a:pt x="1203" y="1644"/>
                </a:cubicBezTo>
                <a:cubicBezTo>
                  <a:pt x="1193" y="1739"/>
                  <a:pt x="1186" y="1834"/>
                  <a:pt x="1181" y="1929"/>
                </a:cubicBezTo>
              </a:path>
              <a:path w="7809" h="2507" extrusionOk="0">
                <a:moveTo>
                  <a:pt x="1228" y="1789"/>
                </a:moveTo>
                <a:cubicBezTo>
                  <a:pt x="1249" y="1747"/>
                  <a:pt x="1270" y="1712"/>
                  <a:pt x="1313" y="1688"/>
                </a:cubicBezTo>
                <a:cubicBezTo>
                  <a:pt x="1350" y="1667"/>
                  <a:pt x="1401" y="1655"/>
                  <a:pt x="1443" y="1652"/>
                </a:cubicBezTo>
                <a:cubicBezTo>
                  <a:pt x="1473" y="1650"/>
                  <a:pt x="1504" y="1654"/>
                  <a:pt x="1521" y="1682"/>
                </a:cubicBezTo>
                <a:cubicBezTo>
                  <a:pt x="1542" y="1717"/>
                  <a:pt x="1536" y="1761"/>
                  <a:pt x="1520" y="1796"/>
                </a:cubicBezTo>
                <a:cubicBezTo>
                  <a:pt x="1493" y="1854"/>
                  <a:pt x="1443" y="1894"/>
                  <a:pt x="1388" y="1925"/>
                </a:cubicBezTo>
                <a:cubicBezTo>
                  <a:pt x="1332" y="1957"/>
                  <a:pt x="1270" y="1977"/>
                  <a:pt x="1209" y="1999"/>
                </a:cubicBezTo>
              </a:path>
              <a:path w="7809" h="2507" extrusionOk="0">
                <a:moveTo>
                  <a:pt x="1683" y="1588"/>
                </a:moveTo>
                <a:cubicBezTo>
                  <a:pt x="1702" y="1600"/>
                  <a:pt x="1717" y="1607"/>
                  <a:pt x="1724" y="1630"/>
                </a:cubicBezTo>
                <a:cubicBezTo>
                  <a:pt x="1735" y="1664"/>
                  <a:pt x="1728" y="1703"/>
                  <a:pt x="1725" y="1737"/>
                </a:cubicBezTo>
                <a:cubicBezTo>
                  <a:pt x="1719" y="1795"/>
                  <a:pt x="1709" y="1852"/>
                  <a:pt x="1700" y="1909"/>
                </a:cubicBezTo>
                <a:cubicBezTo>
                  <a:pt x="1689" y="1980"/>
                  <a:pt x="1684" y="2052"/>
                  <a:pt x="1679" y="2124"/>
                </a:cubicBezTo>
              </a:path>
              <a:path w="7809" h="2507" extrusionOk="0">
                <a:moveTo>
                  <a:pt x="2010" y="1738"/>
                </a:moveTo>
                <a:cubicBezTo>
                  <a:pt x="2026" y="1735"/>
                  <a:pt x="2038" y="1727"/>
                  <a:pt x="2053" y="1723"/>
                </a:cubicBezTo>
                <a:cubicBezTo>
                  <a:pt x="2103" y="1709"/>
                  <a:pt x="2156" y="1709"/>
                  <a:pt x="2207" y="1709"/>
                </a:cubicBezTo>
                <a:cubicBezTo>
                  <a:pt x="2260" y="1709"/>
                  <a:pt x="2314" y="1713"/>
                  <a:pt x="2367" y="1713"/>
                </a:cubicBezTo>
                <a:cubicBezTo>
                  <a:pt x="2407" y="1713"/>
                  <a:pt x="2440" y="1711"/>
                  <a:pt x="2477" y="1696"/>
                </a:cubicBezTo>
              </a:path>
              <a:path w="7809" h="2507" extrusionOk="0">
                <a:moveTo>
                  <a:pt x="2290" y="1392"/>
                </a:moveTo>
                <a:cubicBezTo>
                  <a:pt x="2264" y="1419"/>
                  <a:pt x="2249" y="1445"/>
                  <a:pt x="2240" y="1482"/>
                </a:cubicBezTo>
                <a:cubicBezTo>
                  <a:pt x="2213" y="1590"/>
                  <a:pt x="2215" y="1704"/>
                  <a:pt x="2217" y="1814"/>
                </a:cubicBezTo>
                <a:cubicBezTo>
                  <a:pt x="2218" y="1912"/>
                  <a:pt x="2227" y="2009"/>
                  <a:pt x="2237" y="2106"/>
                </a:cubicBezTo>
                <a:cubicBezTo>
                  <a:pt x="2242" y="2150"/>
                  <a:pt x="2247" y="2194"/>
                  <a:pt x="2252" y="2238"/>
                </a:cubicBezTo>
              </a:path>
              <a:path w="7809" h="2507" extrusionOk="0">
                <a:moveTo>
                  <a:pt x="2503" y="1151"/>
                </a:moveTo>
                <a:cubicBezTo>
                  <a:pt x="2501" y="1135"/>
                  <a:pt x="2501" y="1124"/>
                  <a:pt x="2504" y="1109"/>
                </a:cubicBezTo>
                <a:cubicBezTo>
                  <a:pt x="2509" y="1135"/>
                  <a:pt x="2511" y="1160"/>
                  <a:pt x="2511" y="1187"/>
                </a:cubicBezTo>
                <a:cubicBezTo>
                  <a:pt x="2511" y="1263"/>
                  <a:pt x="2507" y="1338"/>
                  <a:pt x="2503" y="1414"/>
                </a:cubicBezTo>
                <a:cubicBezTo>
                  <a:pt x="2495" y="1551"/>
                  <a:pt x="2499" y="1693"/>
                  <a:pt x="2477" y="1829"/>
                </a:cubicBezTo>
              </a:path>
              <a:path w="7809" h="2507" extrusionOk="0">
                <a:moveTo>
                  <a:pt x="2578" y="1612"/>
                </a:moveTo>
                <a:cubicBezTo>
                  <a:pt x="2601" y="1575"/>
                  <a:pt x="2622" y="1549"/>
                  <a:pt x="2662" y="1528"/>
                </a:cubicBezTo>
                <a:cubicBezTo>
                  <a:pt x="2692" y="1512"/>
                  <a:pt x="2742" y="1499"/>
                  <a:pt x="2772" y="1520"/>
                </a:cubicBezTo>
                <a:cubicBezTo>
                  <a:pt x="2801" y="1541"/>
                  <a:pt x="2800" y="1588"/>
                  <a:pt x="2795" y="1618"/>
                </a:cubicBezTo>
                <a:cubicBezTo>
                  <a:pt x="2781" y="1708"/>
                  <a:pt x="2730" y="1796"/>
                  <a:pt x="2675" y="1867"/>
                </a:cubicBezTo>
                <a:cubicBezTo>
                  <a:pt x="2637" y="1917"/>
                  <a:pt x="2590" y="1970"/>
                  <a:pt x="2536" y="2003"/>
                </a:cubicBezTo>
                <a:cubicBezTo>
                  <a:pt x="2515" y="2016"/>
                  <a:pt x="2501" y="2019"/>
                  <a:pt x="2479" y="2017"/>
                </a:cubicBezTo>
              </a:path>
              <a:path w="7809" h="2507" extrusionOk="0">
                <a:moveTo>
                  <a:pt x="2788" y="1680"/>
                </a:moveTo>
                <a:cubicBezTo>
                  <a:pt x="2841" y="1650"/>
                  <a:pt x="2888" y="1624"/>
                  <a:pt x="2951" y="1630"/>
                </a:cubicBezTo>
                <a:cubicBezTo>
                  <a:pt x="2979" y="1633"/>
                  <a:pt x="3006" y="1642"/>
                  <a:pt x="3012" y="1673"/>
                </a:cubicBezTo>
                <a:cubicBezTo>
                  <a:pt x="3020" y="1712"/>
                  <a:pt x="2984" y="1759"/>
                  <a:pt x="2962" y="1787"/>
                </a:cubicBezTo>
                <a:cubicBezTo>
                  <a:pt x="2925" y="1834"/>
                  <a:pt x="2883" y="1878"/>
                  <a:pt x="2845" y="1925"/>
                </a:cubicBezTo>
                <a:cubicBezTo>
                  <a:pt x="2826" y="1949"/>
                  <a:pt x="2808" y="1974"/>
                  <a:pt x="2795" y="2001"/>
                </a:cubicBezTo>
                <a:cubicBezTo>
                  <a:pt x="2795" y="2002"/>
                  <a:pt x="2795" y="2004"/>
                  <a:pt x="2795" y="2005"/>
                </a:cubicBezTo>
                <a:cubicBezTo>
                  <a:pt x="2820" y="2003"/>
                  <a:pt x="2844" y="1997"/>
                  <a:pt x="2870" y="1993"/>
                </a:cubicBezTo>
                <a:cubicBezTo>
                  <a:pt x="2930" y="1983"/>
                  <a:pt x="2989" y="1968"/>
                  <a:pt x="3049" y="1957"/>
                </a:cubicBezTo>
                <a:cubicBezTo>
                  <a:pt x="3092" y="1949"/>
                  <a:pt x="3135" y="1941"/>
                  <a:pt x="3178" y="1933"/>
                </a:cubicBezTo>
              </a:path>
              <a:path w="7809" h="2507" extrusionOk="0">
                <a:moveTo>
                  <a:pt x="3129" y="876"/>
                </a:moveTo>
                <a:cubicBezTo>
                  <a:pt x="3177" y="882"/>
                  <a:pt x="3225" y="891"/>
                  <a:pt x="3268" y="916"/>
                </a:cubicBezTo>
                <a:cubicBezTo>
                  <a:pt x="3331" y="952"/>
                  <a:pt x="3386" y="1004"/>
                  <a:pt x="3424" y="1067"/>
                </a:cubicBezTo>
                <a:cubicBezTo>
                  <a:pt x="3519" y="1226"/>
                  <a:pt x="3505" y="1424"/>
                  <a:pt x="3470" y="1598"/>
                </a:cubicBezTo>
                <a:cubicBezTo>
                  <a:pt x="3443" y="1730"/>
                  <a:pt x="3408" y="1866"/>
                  <a:pt x="3355" y="1991"/>
                </a:cubicBezTo>
                <a:cubicBezTo>
                  <a:pt x="3314" y="2087"/>
                  <a:pt x="3259" y="2167"/>
                  <a:pt x="3200" y="2252"/>
                </a:cubicBezTo>
              </a:path>
              <a:path w="7809" h="2507" extrusionOk="0">
                <a:moveTo>
                  <a:pt x="3851" y="1691"/>
                </a:moveTo>
                <a:cubicBezTo>
                  <a:pt x="3836" y="1681"/>
                  <a:pt x="3830" y="1675"/>
                  <a:pt x="3821" y="1660"/>
                </a:cubicBezTo>
                <a:cubicBezTo>
                  <a:pt x="3815" y="1649"/>
                  <a:pt x="3809" y="1637"/>
                  <a:pt x="3804" y="1626"/>
                </a:cubicBezTo>
                <a:cubicBezTo>
                  <a:pt x="3804" y="1625"/>
                  <a:pt x="3803" y="1623"/>
                  <a:pt x="3803" y="1622"/>
                </a:cubicBezTo>
                <a:cubicBezTo>
                  <a:pt x="3806" y="1623"/>
                  <a:pt x="3800" y="1619"/>
                  <a:pt x="3803" y="1620"/>
                </a:cubicBezTo>
                <a:cubicBezTo>
                  <a:pt x="3812" y="1624"/>
                  <a:pt x="3829" y="1631"/>
                  <a:pt x="3841" y="1634"/>
                </a:cubicBezTo>
                <a:cubicBezTo>
                  <a:pt x="3898" y="1649"/>
                  <a:pt x="3956" y="1656"/>
                  <a:pt x="4015" y="1658"/>
                </a:cubicBezTo>
                <a:cubicBezTo>
                  <a:pt x="4095" y="1661"/>
                  <a:pt x="4180" y="1655"/>
                  <a:pt x="4257" y="1630"/>
                </a:cubicBezTo>
                <a:cubicBezTo>
                  <a:pt x="4310" y="1613"/>
                  <a:pt x="4354" y="1576"/>
                  <a:pt x="4389" y="1534"/>
                </a:cubicBezTo>
                <a:cubicBezTo>
                  <a:pt x="4393" y="1529"/>
                  <a:pt x="4396" y="1525"/>
                  <a:pt x="4400" y="1520"/>
                </a:cubicBezTo>
              </a:path>
              <a:path w="7809" h="2507" extrusionOk="0">
                <a:moveTo>
                  <a:pt x="4254" y="1313"/>
                </a:moveTo>
                <a:cubicBezTo>
                  <a:pt x="4244" y="1310"/>
                  <a:pt x="4240" y="1305"/>
                  <a:pt x="4232" y="1301"/>
                </a:cubicBezTo>
                <a:cubicBezTo>
                  <a:pt x="4232" y="1302"/>
                  <a:pt x="4231" y="1302"/>
                  <a:pt x="4231" y="1303"/>
                </a:cubicBezTo>
                <a:cubicBezTo>
                  <a:pt x="4224" y="1327"/>
                  <a:pt x="4214" y="1351"/>
                  <a:pt x="4205" y="1375"/>
                </a:cubicBezTo>
                <a:cubicBezTo>
                  <a:pt x="4167" y="1472"/>
                  <a:pt x="4132" y="1570"/>
                  <a:pt x="4102" y="1670"/>
                </a:cubicBezTo>
                <a:cubicBezTo>
                  <a:pt x="4082" y="1739"/>
                  <a:pt x="4067" y="1810"/>
                  <a:pt x="4048" y="1879"/>
                </a:cubicBezTo>
                <a:cubicBezTo>
                  <a:pt x="4039" y="1911"/>
                  <a:pt x="4032" y="1943"/>
                  <a:pt x="4024" y="1975"/>
                </a:cubicBezTo>
              </a:path>
              <a:path w="7809" h="2507" extrusionOk="0">
                <a:moveTo>
                  <a:pt x="4745" y="1067"/>
                </a:moveTo>
                <a:cubicBezTo>
                  <a:pt x="4759" y="1024"/>
                  <a:pt x="4770" y="987"/>
                  <a:pt x="4772" y="942"/>
                </a:cubicBezTo>
                <a:cubicBezTo>
                  <a:pt x="4772" y="926"/>
                  <a:pt x="4772" y="922"/>
                  <a:pt x="4770" y="912"/>
                </a:cubicBezTo>
                <a:cubicBezTo>
                  <a:pt x="4748" y="914"/>
                  <a:pt x="4739" y="920"/>
                  <a:pt x="4720" y="942"/>
                </a:cubicBezTo>
                <a:cubicBezTo>
                  <a:pt x="4668" y="1001"/>
                  <a:pt x="4627" y="1068"/>
                  <a:pt x="4595" y="1139"/>
                </a:cubicBezTo>
                <a:cubicBezTo>
                  <a:pt x="4561" y="1213"/>
                  <a:pt x="4539" y="1293"/>
                  <a:pt x="4538" y="1375"/>
                </a:cubicBezTo>
                <a:cubicBezTo>
                  <a:pt x="4537" y="1431"/>
                  <a:pt x="4550" y="1487"/>
                  <a:pt x="4595" y="1524"/>
                </a:cubicBezTo>
                <a:cubicBezTo>
                  <a:pt x="4642" y="1563"/>
                  <a:pt x="4700" y="1553"/>
                  <a:pt x="4755" y="1548"/>
                </a:cubicBezTo>
              </a:path>
              <a:path w="7809" h="2507" extrusionOk="0">
                <a:moveTo>
                  <a:pt x="5096" y="1075"/>
                </a:moveTo>
                <a:cubicBezTo>
                  <a:pt x="5100" y="1072"/>
                  <a:pt x="5102" y="1054"/>
                  <a:pt x="5104" y="1069"/>
                </a:cubicBezTo>
                <a:cubicBezTo>
                  <a:pt x="5110" y="1107"/>
                  <a:pt x="5089" y="1162"/>
                  <a:pt x="5079" y="1197"/>
                </a:cubicBezTo>
                <a:cubicBezTo>
                  <a:pt x="5055" y="1285"/>
                  <a:pt x="5031" y="1373"/>
                  <a:pt x="5009" y="1462"/>
                </a:cubicBezTo>
                <a:cubicBezTo>
                  <a:pt x="4994" y="1520"/>
                  <a:pt x="4980" y="1578"/>
                  <a:pt x="4967" y="1636"/>
                </a:cubicBezTo>
              </a:path>
              <a:path w="7809" h="2507" extrusionOk="0">
                <a:moveTo>
                  <a:pt x="5282" y="1476"/>
                </a:moveTo>
                <a:cubicBezTo>
                  <a:pt x="5299" y="1456"/>
                  <a:pt x="5317" y="1433"/>
                  <a:pt x="5340" y="1420"/>
                </a:cubicBezTo>
                <a:cubicBezTo>
                  <a:pt x="5372" y="1402"/>
                  <a:pt x="5419" y="1391"/>
                  <a:pt x="5454" y="1385"/>
                </a:cubicBezTo>
                <a:cubicBezTo>
                  <a:pt x="5505" y="1376"/>
                  <a:pt x="5558" y="1380"/>
                  <a:pt x="5609" y="1378"/>
                </a:cubicBezTo>
                <a:cubicBezTo>
                  <a:pt x="5647" y="1375"/>
                  <a:pt x="5659" y="1374"/>
                  <a:pt x="5684" y="1371"/>
                </a:cubicBezTo>
              </a:path>
              <a:path w="7809" h="2507" extrusionOk="0">
                <a:moveTo>
                  <a:pt x="5649" y="1085"/>
                </a:moveTo>
                <a:cubicBezTo>
                  <a:pt x="5618" y="1124"/>
                  <a:pt x="5596" y="1164"/>
                  <a:pt x="5577" y="1211"/>
                </a:cubicBezTo>
                <a:cubicBezTo>
                  <a:pt x="5526" y="1338"/>
                  <a:pt x="5468" y="1540"/>
                  <a:pt x="5526" y="1673"/>
                </a:cubicBezTo>
                <a:cubicBezTo>
                  <a:pt x="5534" y="1685"/>
                  <a:pt x="5543" y="1698"/>
                  <a:pt x="5551" y="1710"/>
                </a:cubicBezTo>
              </a:path>
              <a:path w="7809" h="2507" extrusionOk="0">
                <a:moveTo>
                  <a:pt x="6132" y="1327"/>
                </a:moveTo>
                <a:cubicBezTo>
                  <a:pt x="6121" y="1271"/>
                  <a:pt x="6113" y="1222"/>
                  <a:pt x="6077" y="1179"/>
                </a:cubicBezTo>
                <a:cubicBezTo>
                  <a:pt x="6030" y="1198"/>
                  <a:pt x="6005" y="1212"/>
                  <a:pt x="5970" y="1257"/>
                </a:cubicBezTo>
                <a:cubicBezTo>
                  <a:pt x="5914" y="1329"/>
                  <a:pt x="5873" y="1412"/>
                  <a:pt x="5848" y="1500"/>
                </a:cubicBezTo>
                <a:cubicBezTo>
                  <a:pt x="5836" y="1543"/>
                  <a:pt x="5825" y="1597"/>
                  <a:pt x="5836" y="1642"/>
                </a:cubicBezTo>
                <a:cubicBezTo>
                  <a:pt x="5841" y="1655"/>
                  <a:pt x="5841" y="1659"/>
                  <a:pt x="5850" y="1662"/>
                </a:cubicBezTo>
                <a:cubicBezTo>
                  <a:pt x="5885" y="1641"/>
                  <a:pt x="5910" y="1623"/>
                  <a:pt x="5934" y="1584"/>
                </a:cubicBezTo>
                <a:cubicBezTo>
                  <a:pt x="6034" y="1419"/>
                  <a:pt x="6059" y="1195"/>
                  <a:pt x="6100" y="1010"/>
                </a:cubicBezTo>
                <a:cubicBezTo>
                  <a:pt x="6132" y="864"/>
                  <a:pt x="6161" y="717"/>
                  <a:pt x="6186" y="570"/>
                </a:cubicBezTo>
                <a:cubicBezTo>
                  <a:pt x="6195" y="517"/>
                  <a:pt x="6207" y="467"/>
                  <a:pt x="6219" y="415"/>
                </a:cubicBezTo>
                <a:cubicBezTo>
                  <a:pt x="6219" y="412"/>
                  <a:pt x="6220" y="410"/>
                  <a:pt x="6220" y="407"/>
                </a:cubicBezTo>
                <a:cubicBezTo>
                  <a:pt x="6212" y="436"/>
                  <a:pt x="6203" y="464"/>
                  <a:pt x="6194" y="493"/>
                </a:cubicBezTo>
                <a:cubicBezTo>
                  <a:pt x="6107" y="758"/>
                  <a:pt x="6030" y="1026"/>
                  <a:pt x="5945" y="1291"/>
                </a:cubicBezTo>
              </a:path>
              <a:path w="7809" h="2507" extrusionOk="0">
                <a:moveTo>
                  <a:pt x="6319" y="714"/>
                </a:moveTo>
                <a:cubicBezTo>
                  <a:pt x="6324" y="646"/>
                  <a:pt x="6330" y="576"/>
                  <a:pt x="6324" y="509"/>
                </a:cubicBezTo>
                <a:cubicBezTo>
                  <a:pt x="6290" y="532"/>
                  <a:pt x="6259" y="554"/>
                  <a:pt x="6231" y="585"/>
                </a:cubicBezTo>
                <a:cubicBezTo>
                  <a:pt x="6121" y="704"/>
                  <a:pt x="6052" y="848"/>
                  <a:pt x="6006" y="1003"/>
                </a:cubicBezTo>
                <a:cubicBezTo>
                  <a:pt x="5978" y="1098"/>
                  <a:pt x="5960" y="1199"/>
                  <a:pt x="5951" y="1298"/>
                </a:cubicBezTo>
                <a:cubicBezTo>
                  <a:pt x="5946" y="1356"/>
                  <a:pt x="5944" y="1415"/>
                  <a:pt x="5957" y="1472"/>
                </a:cubicBezTo>
                <a:cubicBezTo>
                  <a:pt x="5966" y="1511"/>
                  <a:pt x="5990" y="1539"/>
                  <a:pt x="6028" y="1552"/>
                </a:cubicBezTo>
                <a:cubicBezTo>
                  <a:pt x="6115" y="1582"/>
                  <a:pt x="6223" y="1543"/>
                  <a:pt x="6300" y="1502"/>
                </a:cubicBezTo>
                <a:cubicBezTo>
                  <a:pt x="6311" y="1495"/>
                  <a:pt x="6322" y="1489"/>
                  <a:pt x="6333" y="1482"/>
                </a:cubicBezTo>
              </a:path>
              <a:path w="7809" h="2507" extrusionOk="0">
                <a:moveTo>
                  <a:pt x="6451" y="1207"/>
                </a:moveTo>
                <a:cubicBezTo>
                  <a:pt x="6459" y="1197"/>
                  <a:pt x="6467" y="1184"/>
                  <a:pt x="6478" y="1177"/>
                </a:cubicBezTo>
                <a:cubicBezTo>
                  <a:pt x="6498" y="1164"/>
                  <a:pt x="6527" y="1162"/>
                  <a:pt x="6550" y="1163"/>
                </a:cubicBezTo>
                <a:cubicBezTo>
                  <a:pt x="6571" y="1164"/>
                  <a:pt x="6603" y="1168"/>
                  <a:pt x="6617" y="1185"/>
                </a:cubicBezTo>
                <a:cubicBezTo>
                  <a:pt x="6638" y="1210"/>
                  <a:pt x="6630" y="1256"/>
                  <a:pt x="6622" y="1283"/>
                </a:cubicBezTo>
                <a:cubicBezTo>
                  <a:pt x="6603" y="1348"/>
                  <a:pt x="6565" y="1409"/>
                  <a:pt x="6530" y="1466"/>
                </a:cubicBezTo>
                <a:cubicBezTo>
                  <a:pt x="6499" y="1517"/>
                  <a:pt x="6466" y="1565"/>
                  <a:pt x="6438" y="1618"/>
                </a:cubicBezTo>
                <a:cubicBezTo>
                  <a:pt x="6431" y="1630"/>
                  <a:pt x="6407" y="1671"/>
                  <a:pt x="6420" y="1687"/>
                </a:cubicBezTo>
                <a:cubicBezTo>
                  <a:pt x="6436" y="1706"/>
                  <a:pt x="6482" y="1694"/>
                  <a:pt x="6501" y="1692"/>
                </a:cubicBezTo>
                <a:cubicBezTo>
                  <a:pt x="6568" y="1685"/>
                  <a:pt x="6636" y="1670"/>
                  <a:pt x="6702" y="1658"/>
                </a:cubicBezTo>
                <a:cubicBezTo>
                  <a:pt x="6750" y="1649"/>
                  <a:pt x="6800" y="1641"/>
                  <a:pt x="6842" y="1614"/>
                </a:cubicBezTo>
                <a:cubicBezTo>
                  <a:pt x="6858" y="1604"/>
                  <a:pt x="6853" y="1600"/>
                  <a:pt x="6859" y="1586"/>
                </a:cubicBezTo>
              </a:path>
              <a:path w="7809" h="2507" extrusionOk="0">
                <a:moveTo>
                  <a:pt x="6982" y="36"/>
                </a:moveTo>
                <a:cubicBezTo>
                  <a:pt x="7005" y="18"/>
                  <a:pt x="6979" y="-10"/>
                  <a:pt x="7031" y="8"/>
                </a:cubicBezTo>
                <a:cubicBezTo>
                  <a:pt x="7154" y="50"/>
                  <a:pt x="7232" y="227"/>
                  <a:pt x="7260" y="339"/>
                </a:cubicBezTo>
                <a:cubicBezTo>
                  <a:pt x="7295" y="482"/>
                  <a:pt x="7283" y="634"/>
                  <a:pt x="7248" y="776"/>
                </a:cubicBezTo>
                <a:cubicBezTo>
                  <a:pt x="7203" y="959"/>
                  <a:pt x="7108" y="1131"/>
                  <a:pt x="7008" y="1289"/>
                </a:cubicBezTo>
                <a:cubicBezTo>
                  <a:pt x="6888" y="1478"/>
                  <a:pt x="6741" y="1643"/>
                  <a:pt x="6592" y="1809"/>
                </a:cubicBezTo>
              </a:path>
              <a:path w="7809" h="2507" extrusionOk="0">
                <a:moveTo>
                  <a:pt x="4800" y="570"/>
                </a:moveTo>
                <a:cubicBezTo>
                  <a:pt x="4807" y="517"/>
                  <a:pt x="4812" y="477"/>
                  <a:pt x="4797" y="427"/>
                </a:cubicBezTo>
                <a:cubicBezTo>
                  <a:pt x="4795" y="425"/>
                  <a:pt x="4792" y="423"/>
                  <a:pt x="4790" y="421"/>
                </a:cubicBezTo>
                <a:cubicBezTo>
                  <a:pt x="4752" y="436"/>
                  <a:pt x="4732" y="433"/>
                  <a:pt x="4695" y="469"/>
                </a:cubicBezTo>
                <a:cubicBezTo>
                  <a:pt x="4522" y="638"/>
                  <a:pt x="4400" y="886"/>
                  <a:pt x="4331" y="1113"/>
                </a:cubicBezTo>
                <a:cubicBezTo>
                  <a:pt x="4216" y="1490"/>
                  <a:pt x="4269" y="1912"/>
                  <a:pt x="4534" y="2214"/>
                </a:cubicBezTo>
                <a:cubicBezTo>
                  <a:pt x="4647" y="2343"/>
                  <a:pt x="4782" y="2423"/>
                  <a:pt x="4929" y="2506"/>
                </a:cubicBezTo>
              </a:path>
              <a:path w="7809" h="2507" extrusionOk="0">
                <a:moveTo>
                  <a:pt x="6518" y="814"/>
                </a:moveTo>
                <a:cubicBezTo>
                  <a:pt x="6517" y="785"/>
                  <a:pt x="6517" y="759"/>
                  <a:pt x="6503" y="732"/>
                </a:cubicBezTo>
                <a:cubicBezTo>
                  <a:pt x="6496" y="720"/>
                  <a:pt x="6488" y="710"/>
                  <a:pt x="6478" y="700"/>
                </a:cubicBezTo>
                <a:cubicBezTo>
                  <a:pt x="6468" y="690"/>
                  <a:pt x="6453" y="676"/>
                  <a:pt x="6440" y="671"/>
                </a:cubicBezTo>
                <a:cubicBezTo>
                  <a:pt x="6395" y="652"/>
                  <a:pt x="6338" y="670"/>
                  <a:pt x="6297" y="689"/>
                </a:cubicBezTo>
                <a:cubicBezTo>
                  <a:pt x="6205" y="732"/>
                  <a:pt x="6132" y="805"/>
                  <a:pt x="6086" y="894"/>
                </a:cubicBezTo>
                <a:cubicBezTo>
                  <a:pt x="6040" y="982"/>
                  <a:pt x="6018" y="1082"/>
                  <a:pt x="6002" y="1179"/>
                </a:cubicBezTo>
                <a:cubicBezTo>
                  <a:pt x="5991" y="1246"/>
                  <a:pt x="5985" y="1317"/>
                  <a:pt x="5983" y="1385"/>
                </a:cubicBezTo>
                <a:cubicBezTo>
                  <a:pt x="5982" y="1427"/>
                  <a:pt x="5985" y="1469"/>
                  <a:pt x="5992" y="1510"/>
                </a:cubicBezTo>
                <a:cubicBezTo>
                  <a:pt x="6000" y="1560"/>
                  <a:pt x="6021" y="1610"/>
                  <a:pt x="6058" y="1646"/>
                </a:cubicBezTo>
                <a:cubicBezTo>
                  <a:pt x="6081" y="1669"/>
                  <a:pt x="6111" y="1684"/>
                  <a:pt x="6141" y="1696"/>
                </a:cubicBezTo>
                <a:cubicBezTo>
                  <a:pt x="6156" y="1702"/>
                  <a:pt x="6173" y="1706"/>
                  <a:pt x="6189" y="1710"/>
                </a:cubicBezTo>
                <a:cubicBezTo>
                  <a:pt x="6212" y="1716"/>
                  <a:pt x="6234" y="1713"/>
                  <a:pt x="6258" y="1713"/>
                </a:cubicBezTo>
              </a:path>
              <a:path w="7809" h="2507" extrusionOk="0">
                <a:moveTo>
                  <a:pt x="7487" y="1384"/>
                </a:moveTo>
                <a:cubicBezTo>
                  <a:pt x="7481" y="1395"/>
                  <a:pt x="7474" y="1406"/>
                  <a:pt x="7472" y="1418"/>
                </a:cubicBezTo>
                <a:cubicBezTo>
                  <a:pt x="7472" y="1418"/>
                  <a:pt x="7471" y="1422"/>
                  <a:pt x="7472" y="1424"/>
                </a:cubicBezTo>
                <a:cubicBezTo>
                  <a:pt x="7476" y="1430"/>
                  <a:pt x="7485" y="1435"/>
                  <a:pt x="7491" y="1438"/>
                </a:cubicBezTo>
                <a:cubicBezTo>
                  <a:pt x="7530" y="1454"/>
                  <a:pt x="7569" y="1467"/>
                  <a:pt x="7610" y="1478"/>
                </a:cubicBezTo>
                <a:cubicBezTo>
                  <a:pt x="7655" y="1490"/>
                  <a:pt x="7698" y="1501"/>
                  <a:pt x="7744" y="1506"/>
                </a:cubicBezTo>
                <a:cubicBezTo>
                  <a:pt x="7758" y="1507"/>
                  <a:pt x="7788" y="1516"/>
                  <a:pt x="7802" y="1508"/>
                </a:cubicBezTo>
                <a:cubicBezTo>
                  <a:pt x="7805" y="1506"/>
                  <a:pt x="7807" y="1503"/>
                  <a:pt x="7808" y="1500"/>
                </a:cubicBezTo>
                <a:cubicBezTo>
                  <a:pt x="7808" y="1498"/>
                  <a:pt x="7808" y="1497"/>
                  <a:pt x="7806" y="149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86" name=" 2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7723188" y="3402013"/>
            <a:ext cx="931862" cy="592137"/>
          </a:xfrm>
          <a:custGeom>
            <a:avLst/>
            <a:gdLst>
              <a:gd name="T0" fmla="+- 0 21740 21454"/>
              <a:gd name="T1" fmla="*/ T0 w 2587"/>
              <a:gd name="T2" fmla="+- 0 9507 9450"/>
              <a:gd name="T3" fmla="*/ 9507 h 1644"/>
              <a:gd name="T4" fmla="+- 0 21521 21454"/>
              <a:gd name="T5" fmla="*/ T4 w 2587"/>
              <a:gd name="T6" fmla="+- 0 10185 9450"/>
              <a:gd name="T7" fmla="*/ 10185 h 1644"/>
              <a:gd name="T8" fmla="+- 0 21498 21454"/>
              <a:gd name="T9" fmla="*/ T8 w 2587"/>
              <a:gd name="T10" fmla="+- 0 11093 9450"/>
              <a:gd name="T11" fmla="*/ 11093 h 1644"/>
              <a:gd name="T12" fmla="+- 0 22168 21454"/>
              <a:gd name="T13" fmla="*/ T12 w 2587"/>
              <a:gd name="T14" fmla="+- 0 10299 9450"/>
              <a:gd name="T15" fmla="*/ 10299 h 1644"/>
              <a:gd name="T16" fmla="+- 0 21745 21454"/>
              <a:gd name="T17" fmla="*/ T16 w 2587"/>
              <a:gd name="T18" fmla="+- 0 10784 9450"/>
              <a:gd name="T19" fmla="*/ 10784 h 1644"/>
              <a:gd name="T20" fmla="+- 0 21757 21454"/>
              <a:gd name="T21" fmla="*/ T20 w 2587"/>
              <a:gd name="T22" fmla="+- 0 10922 9450"/>
              <a:gd name="T23" fmla="*/ 10922 h 1644"/>
              <a:gd name="T24" fmla="+- 0 22057 21454"/>
              <a:gd name="T25" fmla="*/ T24 w 2587"/>
              <a:gd name="T26" fmla="+- 0 10569 9450"/>
              <a:gd name="T27" fmla="*/ 10569 h 1644"/>
              <a:gd name="T28" fmla="+- 0 22244 21454"/>
              <a:gd name="T29" fmla="*/ T28 w 2587"/>
              <a:gd name="T30" fmla="+- 0 9699 9450"/>
              <a:gd name="T31" fmla="*/ 9699 h 1644"/>
              <a:gd name="T32" fmla="+- 0 22179 21454"/>
              <a:gd name="T33" fmla="*/ T32 w 2587"/>
              <a:gd name="T34" fmla="+- 0 9803 9450"/>
              <a:gd name="T35" fmla="*/ 9803 h 1644"/>
              <a:gd name="T36" fmla="+- 0 22454 21454"/>
              <a:gd name="T37" fmla="*/ T36 w 2587"/>
              <a:gd name="T38" fmla="+- 0 10510 9450"/>
              <a:gd name="T39" fmla="*/ 10510 h 1644"/>
              <a:gd name="T40" fmla="+- 0 22397 21454"/>
              <a:gd name="T41" fmla="*/ T40 w 2587"/>
              <a:gd name="T42" fmla="+- 0 10748 9450"/>
              <a:gd name="T43" fmla="*/ 10748 h 1644"/>
              <a:gd name="T44" fmla="+- 0 22275 21454"/>
              <a:gd name="T45" fmla="*/ T44 w 2587"/>
              <a:gd name="T46" fmla="+- 0 11059 9450"/>
              <a:gd name="T47" fmla="*/ 11059 h 1644"/>
              <a:gd name="T48" fmla="+- 0 22559 21454"/>
              <a:gd name="T49" fmla="*/ T48 w 2587"/>
              <a:gd name="T50" fmla="+- 0 10528 9450"/>
              <a:gd name="T51" fmla="*/ 10528 h 1644"/>
              <a:gd name="T52" fmla="+- 0 22684 21454"/>
              <a:gd name="T53" fmla="*/ T52 w 2587"/>
              <a:gd name="T54" fmla="+- 0 10515 9450"/>
              <a:gd name="T55" fmla="*/ 10515 h 1644"/>
              <a:gd name="T56" fmla="+- 0 22831 21454"/>
              <a:gd name="T57" fmla="*/ T56 w 2587"/>
              <a:gd name="T58" fmla="+- 0 10441 9450"/>
              <a:gd name="T59" fmla="*/ 10441 h 1644"/>
              <a:gd name="T60" fmla="+- 0 22691 21454"/>
              <a:gd name="T61" fmla="*/ T60 w 2587"/>
              <a:gd name="T62" fmla="+- 0 10221 9450"/>
              <a:gd name="T63" fmla="*/ 10221 h 1644"/>
              <a:gd name="T64" fmla="+- 0 22602 21454"/>
              <a:gd name="T65" fmla="*/ T64 w 2587"/>
              <a:gd name="T66" fmla="+- 0 10546 9450"/>
              <a:gd name="T67" fmla="*/ 10546 h 1644"/>
              <a:gd name="T68" fmla="+- 0 22549 21454"/>
              <a:gd name="T69" fmla="*/ T68 w 2587"/>
              <a:gd name="T70" fmla="+- 0 10848 9450"/>
              <a:gd name="T71" fmla="*/ 10848 h 1644"/>
              <a:gd name="T72" fmla="+- 0 23169 21454"/>
              <a:gd name="T73" fmla="*/ T72 w 2587"/>
              <a:gd name="T74" fmla="+- 0 10299 9450"/>
              <a:gd name="T75" fmla="*/ 10299 h 1644"/>
              <a:gd name="T76" fmla="+- 0 23120 21454"/>
              <a:gd name="T77" fmla="*/ T76 w 2587"/>
              <a:gd name="T78" fmla="+- 0 10313 9450"/>
              <a:gd name="T79" fmla="*/ 10313 h 1644"/>
              <a:gd name="T80" fmla="+- 0 22883 21454"/>
              <a:gd name="T81" fmla="*/ T80 w 2587"/>
              <a:gd name="T82" fmla="+- 0 10750 9450"/>
              <a:gd name="T83" fmla="*/ 10750 h 1644"/>
              <a:gd name="T84" fmla="+- 0 23042 21454"/>
              <a:gd name="T85" fmla="*/ T84 w 2587"/>
              <a:gd name="T86" fmla="+- 0 10720 9450"/>
              <a:gd name="T87" fmla="*/ 10720 h 1644"/>
              <a:gd name="T88" fmla="+- 0 23301 21454"/>
              <a:gd name="T89" fmla="*/ T88 w 2587"/>
              <a:gd name="T90" fmla="+- 0 9567 9450"/>
              <a:gd name="T91" fmla="*/ 9567 h 1644"/>
              <a:gd name="T92" fmla="+- 0 23266 21454"/>
              <a:gd name="T93" fmla="*/ T92 w 2587"/>
              <a:gd name="T94" fmla="+- 0 9687 9450"/>
              <a:gd name="T95" fmla="*/ 9687 h 1644"/>
              <a:gd name="T96" fmla="+- 0 23032 21454"/>
              <a:gd name="T97" fmla="*/ T96 w 2587"/>
              <a:gd name="T98" fmla="+- 0 10579 9450"/>
              <a:gd name="T99" fmla="*/ 10579 h 1644"/>
              <a:gd name="T100" fmla="+- 0 23440 21454"/>
              <a:gd name="T101" fmla="*/ T100 w 2587"/>
              <a:gd name="T102" fmla="+- 0 10313 9450"/>
              <a:gd name="T103" fmla="*/ 10313 h 1644"/>
              <a:gd name="T104" fmla="+- 0 23473 21454"/>
              <a:gd name="T105" fmla="*/ T104 w 2587"/>
              <a:gd name="T106" fmla="+- 0 10327 9450"/>
              <a:gd name="T107" fmla="*/ 10327 h 1644"/>
              <a:gd name="T108" fmla="+- 0 23383 21454"/>
              <a:gd name="T109" fmla="*/ T108 w 2587"/>
              <a:gd name="T110" fmla="+- 0 10578 9450"/>
              <a:gd name="T111" fmla="*/ 10578 h 1644"/>
              <a:gd name="T112" fmla="+- 0 23301 21454"/>
              <a:gd name="T113" fmla="*/ T112 w 2587"/>
              <a:gd name="T114" fmla="+- 0 10720 9450"/>
              <a:gd name="T115" fmla="*/ 10720 h 1644"/>
              <a:gd name="T116" fmla="+- 0 23530 21454"/>
              <a:gd name="T117" fmla="*/ T116 w 2587"/>
              <a:gd name="T118" fmla="+- 0 10686 9450"/>
              <a:gd name="T119" fmla="*/ 10686 h 1644"/>
              <a:gd name="T120" fmla="+- 0 23771 21454"/>
              <a:gd name="T121" fmla="*/ T120 w 2587"/>
              <a:gd name="T122" fmla="+- 0 9450 9450"/>
              <a:gd name="T123" fmla="*/ 9450 h 1644"/>
              <a:gd name="T124" fmla="+- 0 23988 21454"/>
              <a:gd name="T125" fmla="*/ T124 w 2587"/>
              <a:gd name="T126" fmla="+- 0 9641 9450"/>
              <a:gd name="T127" fmla="*/ 9641 h 1644"/>
              <a:gd name="T128" fmla="+- 0 23798 21454"/>
              <a:gd name="T129" fmla="*/ T128 w 2587"/>
              <a:gd name="T130" fmla="+- 0 10513 9450"/>
              <a:gd name="T131" fmla="*/ 10513 h 164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</a:cxnLst>
            <a:rect l="0" t="0" r="r" b="b"/>
            <a:pathLst>
              <a:path w="2587" h="1644" extrusionOk="0">
                <a:moveTo>
                  <a:pt x="320" y="49"/>
                </a:moveTo>
                <a:cubicBezTo>
                  <a:pt x="311" y="54"/>
                  <a:pt x="299" y="41"/>
                  <a:pt x="286" y="57"/>
                </a:cubicBezTo>
                <a:cubicBezTo>
                  <a:pt x="245" y="107"/>
                  <a:pt x="218" y="188"/>
                  <a:pt x="197" y="247"/>
                </a:cubicBezTo>
                <a:cubicBezTo>
                  <a:pt x="139" y="405"/>
                  <a:pt x="100" y="570"/>
                  <a:pt x="67" y="735"/>
                </a:cubicBezTo>
                <a:cubicBezTo>
                  <a:pt x="33" y="909"/>
                  <a:pt x="10" y="1087"/>
                  <a:pt x="2" y="1264"/>
                </a:cubicBezTo>
                <a:cubicBezTo>
                  <a:pt x="-4" y="1396"/>
                  <a:pt x="-3" y="1520"/>
                  <a:pt x="44" y="1643"/>
                </a:cubicBezTo>
              </a:path>
              <a:path w="2587" h="1644" extrusionOk="0">
                <a:moveTo>
                  <a:pt x="747" y="913"/>
                </a:moveTo>
                <a:cubicBezTo>
                  <a:pt x="740" y="897"/>
                  <a:pt x="729" y="856"/>
                  <a:pt x="714" y="849"/>
                </a:cubicBezTo>
                <a:cubicBezTo>
                  <a:pt x="674" y="831"/>
                  <a:pt x="595" y="895"/>
                  <a:pt x="570" y="915"/>
                </a:cubicBezTo>
                <a:cubicBezTo>
                  <a:pt x="441" y="1018"/>
                  <a:pt x="333" y="1173"/>
                  <a:pt x="291" y="1334"/>
                </a:cubicBezTo>
                <a:cubicBezTo>
                  <a:pt x="280" y="1378"/>
                  <a:pt x="274" y="1418"/>
                  <a:pt x="290" y="1460"/>
                </a:cubicBezTo>
                <a:cubicBezTo>
                  <a:pt x="294" y="1464"/>
                  <a:pt x="299" y="1468"/>
                  <a:pt x="303" y="1472"/>
                </a:cubicBezTo>
                <a:cubicBezTo>
                  <a:pt x="368" y="1466"/>
                  <a:pt x="404" y="1450"/>
                  <a:pt x="452" y="1398"/>
                </a:cubicBezTo>
                <a:cubicBezTo>
                  <a:pt x="525" y="1320"/>
                  <a:pt x="565" y="1217"/>
                  <a:pt x="603" y="1119"/>
                </a:cubicBezTo>
                <a:cubicBezTo>
                  <a:pt x="658" y="979"/>
                  <a:pt x="696" y="833"/>
                  <a:pt x="727" y="686"/>
                </a:cubicBezTo>
                <a:cubicBezTo>
                  <a:pt x="757" y="543"/>
                  <a:pt x="786" y="395"/>
                  <a:pt x="790" y="249"/>
                </a:cubicBezTo>
                <a:cubicBezTo>
                  <a:pt x="790" y="237"/>
                  <a:pt x="789" y="226"/>
                  <a:pt x="789" y="217"/>
                </a:cubicBezTo>
                <a:cubicBezTo>
                  <a:pt x="766" y="262"/>
                  <a:pt x="744" y="306"/>
                  <a:pt x="725" y="353"/>
                </a:cubicBezTo>
                <a:cubicBezTo>
                  <a:pt x="603" y="651"/>
                  <a:pt x="512" y="961"/>
                  <a:pt x="465" y="1280"/>
                </a:cubicBezTo>
              </a:path>
              <a:path w="2587" h="1644" extrusionOk="0">
                <a:moveTo>
                  <a:pt x="1000" y="1060"/>
                </a:moveTo>
                <a:cubicBezTo>
                  <a:pt x="999" y="1088"/>
                  <a:pt x="995" y="1115"/>
                  <a:pt x="988" y="1142"/>
                </a:cubicBezTo>
                <a:cubicBezTo>
                  <a:pt x="975" y="1194"/>
                  <a:pt x="961" y="1247"/>
                  <a:pt x="943" y="1298"/>
                </a:cubicBezTo>
                <a:cubicBezTo>
                  <a:pt x="919" y="1368"/>
                  <a:pt x="893" y="1439"/>
                  <a:pt x="864" y="1507"/>
                </a:cubicBezTo>
                <a:cubicBezTo>
                  <a:pt x="841" y="1558"/>
                  <a:pt x="834" y="1574"/>
                  <a:pt x="821" y="1609"/>
                </a:cubicBezTo>
              </a:path>
              <a:path w="2587" h="1644" extrusionOk="0">
                <a:moveTo>
                  <a:pt x="1130" y="1085"/>
                </a:moveTo>
                <a:cubicBezTo>
                  <a:pt x="1115" y="1086"/>
                  <a:pt x="1115" y="1088"/>
                  <a:pt x="1105" y="1078"/>
                </a:cubicBezTo>
                <a:cubicBezTo>
                  <a:pt x="1113" y="1075"/>
                  <a:pt x="1121" y="1075"/>
                  <a:pt x="1131" y="1074"/>
                </a:cubicBezTo>
                <a:cubicBezTo>
                  <a:pt x="1164" y="1070"/>
                  <a:pt x="1197" y="1069"/>
                  <a:pt x="1230" y="1065"/>
                </a:cubicBezTo>
                <a:cubicBezTo>
                  <a:pt x="1269" y="1061"/>
                  <a:pt x="1311" y="1054"/>
                  <a:pt x="1344" y="1031"/>
                </a:cubicBezTo>
                <a:cubicBezTo>
                  <a:pt x="1364" y="1013"/>
                  <a:pt x="1370" y="1008"/>
                  <a:pt x="1377" y="991"/>
                </a:cubicBezTo>
              </a:path>
              <a:path w="2587" h="1644" extrusionOk="0">
                <a:moveTo>
                  <a:pt x="1242" y="758"/>
                </a:moveTo>
                <a:cubicBezTo>
                  <a:pt x="1241" y="761"/>
                  <a:pt x="1238" y="765"/>
                  <a:pt x="1237" y="771"/>
                </a:cubicBezTo>
                <a:cubicBezTo>
                  <a:pt x="1230" y="806"/>
                  <a:pt x="1224" y="840"/>
                  <a:pt x="1214" y="875"/>
                </a:cubicBezTo>
                <a:cubicBezTo>
                  <a:pt x="1193" y="949"/>
                  <a:pt x="1168" y="1022"/>
                  <a:pt x="1148" y="1096"/>
                </a:cubicBezTo>
                <a:cubicBezTo>
                  <a:pt x="1125" y="1179"/>
                  <a:pt x="1107" y="1264"/>
                  <a:pt x="1098" y="1350"/>
                </a:cubicBezTo>
                <a:cubicBezTo>
                  <a:pt x="1097" y="1366"/>
                  <a:pt x="1096" y="1382"/>
                  <a:pt x="1095" y="1398"/>
                </a:cubicBezTo>
              </a:path>
              <a:path w="2587" h="1644" extrusionOk="0">
                <a:moveTo>
                  <a:pt x="1731" y="935"/>
                </a:moveTo>
                <a:cubicBezTo>
                  <a:pt x="1725" y="907"/>
                  <a:pt x="1723" y="876"/>
                  <a:pt x="1715" y="849"/>
                </a:cubicBezTo>
                <a:cubicBezTo>
                  <a:pt x="1713" y="847"/>
                  <a:pt x="1712" y="846"/>
                  <a:pt x="1710" y="844"/>
                </a:cubicBezTo>
                <a:cubicBezTo>
                  <a:pt x="1692" y="851"/>
                  <a:pt x="1685" y="850"/>
                  <a:pt x="1666" y="863"/>
                </a:cubicBezTo>
                <a:cubicBezTo>
                  <a:pt x="1624" y="893"/>
                  <a:pt x="1587" y="942"/>
                  <a:pt x="1556" y="983"/>
                </a:cubicBezTo>
                <a:cubicBezTo>
                  <a:pt x="1490" y="1069"/>
                  <a:pt x="1417" y="1187"/>
                  <a:pt x="1429" y="1300"/>
                </a:cubicBezTo>
                <a:cubicBezTo>
                  <a:pt x="1431" y="1316"/>
                  <a:pt x="1448" y="1320"/>
                  <a:pt x="1458" y="1330"/>
                </a:cubicBezTo>
                <a:cubicBezTo>
                  <a:pt x="1514" y="1327"/>
                  <a:pt x="1551" y="1320"/>
                  <a:pt x="1588" y="1270"/>
                </a:cubicBezTo>
                <a:cubicBezTo>
                  <a:pt x="1640" y="1198"/>
                  <a:pt x="1657" y="1101"/>
                  <a:pt x="1678" y="1017"/>
                </a:cubicBezTo>
                <a:cubicBezTo>
                  <a:pt x="1751" y="723"/>
                  <a:pt x="1817" y="419"/>
                  <a:pt x="1847" y="117"/>
                </a:cubicBezTo>
                <a:cubicBezTo>
                  <a:pt x="1847" y="114"/>
                  <a:pt x="1848" y="112"/>
                  <a:pt x="1848" y="109"/>
                </a:cubicBezTo>
                <a:cubicBezTo>
                  <a:pt x="1837" y="152"/>
                  <a:pt x="1825" y="194"/>
                  <a:pt x="1812" y="237"/>
                </a:cubicBezTo>
                <a:cubicBezTo>
                  <a:pt x="1743" y="463"/>
                  <a:pt x="1674" y="691"/>
                  <a:pt x="1618" y="921"/>
                </a:cubicBezTo>
                <a:cubicBezTo>
                  <a:pt x="1601" y="990"/>
                  <a:pt x="1589" y="1059"/>
                  <a:pt x="1578" y="1129"/>
                </a:cubicBezTo>
              </a:path>
              <a:path w="2587" h="1644" extrusionOk="0">
                <a:moveTo>
                  <a:pt x="1955" y="923"/>
                </a:moveTo>
                <a:cubicBezTo>
                  <a:pt x="1960" y="900"/>
                  <a:pt x="1966" y="878"/>
                  <a:pt x="1986" y="863"/>
                </a:cubicBezTo>
                <a:cubicBezTo>
                  <a:pt x="1995" y="860"/>
                  <a:pt x="1997" y="859"/>
                  <a:pt x="2002" y="857"/>
                </a:cubicBezTo>
                <a:cubicBezTo>
                  <a:pt x="2013" y="866"/>
                  <a:pt x="2013" y="859"/>
                  <a:pt x="2019" y="877"/>
                </a:cubicBezTo>
                <a:cubicBezTo>
                  <a:pt x="2031" y="911"/>
                  <a:pt x="2029" y="944"/>
                  <a:pt x="2017" y="977"/>
                </a:cubicBezTo>
                <a:cubicBezTo>
                  <a:pt x="1998" y="1031"/>
                  <a:pt x="1963" y="1082"/>
                  <a:pt x="1929" y="1128"/>
                </a:cubicBezTo>
                <a:cubicBezTo>
                  <a:pt x="1903" y="1163"/>
                  <a:pt x="1877" y="1197"/>
                  <a:pt x="1857" y="1236"/>
                </a:cubicBezTo>
                <a:cubicBezTo>
                  <a:pt x="1850" y="1249"/>
                  <a:pt x="1850" y="1257"/>
                  <a:pt x="1847" y="1270"/>
                </a:cubicBezTo>
                <a:cubicBezTo>
                  <a:pt x="1874" y="1278"/>
                  <a:pt x="1889" y="1278"/>
                  <a:pt x="1919" y="1274"/>
                </a:cubicBezTo>
                <a:cubicBezTo>
                  <a:pt x="1972" y="1266"/>
                  <a:pt x="2026" y="1256"/>
                  <a:pt x="2076" y="1236"/>
                </a:cubicBezTo>
                <a:cubicBezTo>
                  <a:pt x="2089" y="1230"/>
                  <a:pt x="2101" y="1224"/>
                  <a:pt x="2114" y="1218"/>
                </a:cubicBezTo>
              </a:path>
              <a:path w="2587" h="1644" extrusionOk="0">
                <a:moveTo>
                  <a:pt x="2317" y="0"/>
                </a:moveTo>
                <a:cubicBezTo>
                  <a:pt x="2352" y="16"/>
                  <a:pt x="2383" y="32"/>
                  <a:pt x="2415" y="53"/>
                </a:cubicBezTo>
                <a:cubicBezTo>
                  <a:pt x="2467" y="88"/>
                  <a:pt x="2507" y="134"/>
                  <a:pt x="2534" y="191"/>
                </a:cubicBezTo>
                <a:cubicBezTo>
                  <a:pt x="2576" y="279"/>
                  <a:pt x="2588" y="382"/>
                  <a:pt x="2586" y="478"/>
                </a:cubicBezTo>
                <a:cubicBezTo>
                  <a:pt x="2581" y="699"/>
                  <a:pt x="2483" y="896"/>
                  <a:pt x="2344" y="1063"/>
                </a:cubicBezTo>
                <a:cubicBezTo>
                  <a:pt x="2263" y="1150"/>
                  <a:pt x="2236" y="1179"/>
                  <a:pt x="2176" y="123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87" name=" 2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266950" y="4897438"/>
            <a:ext cx="484188" cy="280987"/>
          </a:xfrm>
          <a:custGeom>
            <a:avLst/>
            <a:gdLst>
              <a:gd name="T0" fmla="+- 0 6913 6296"/>
              <a:gd name="T1" fmla="*/ T0 w 1347"/>
              <a:gd name="T2" fmla="+- 0 14357 13605"/>
              <a:gd name="T3" fmla="*/ 14357 h 778"/>
              <a:gd name="T4" fmla="+- 0 6842 6296"/>
              <a:gd name="T5" fmla="*/ T4 w 1347"/>
              <a:gd name="T6" fmla="+- 0 14372 13605"/>
              <a:gd name="T7" fmla="*/ 14372 h 778"/>
              <a:gd name="T8" fmla="+- 0 6790 6296"/>
              <a:gd name="T9" fmla="*/ T8 w 1347"/>
              <a:gd name="T10" fmla="+- 0 14373 13605"/>
              <a:gd name="T11" fmla="*/ 14373 h 778"/>
              <a:gd name="T12" fmla="+- 0 6754 6296"/>
              <a:gd name="T13" fmla="*/ T12 w 1347"/>
              <a:gd name="T14" fmla="+- 0 14369 13605"/>
              <a:gd name="T15" fmla="*/ 14369 h 778"/>
              <a:gd name="T16" fmla="+- 0 6741 6296"/>
              <a:gd name="T17" fmla="*/ T16 w 1347"/>
              <a:gd name="T18" fmla="+- 0 14368 13605"/>
              <a:gd name="T19" fmla="*/ 14368 h 778"/>
              <a:gd name="T20" fmla="+- 0 6333 6296"/>
              <a:gd name="T21" fmla="*/ T20 w 1347"/>
              <a:gd name="T22" fmla="+- 0 13798 13605"/>
              <a:gd name="T23" fmla="*/ 13798 h 778"/>
              <a:gd name="T24" fmla="+- 0 6300 6296"/>
              <a:gd name="T25" fmla="*/ T24 w 1347"/>
              <a:gd name="T26" fmla="+- 0 13784 13605"/>
              <a:gd name="T27" fmla="*/ 13784 h 778"/>
              <a:gd name="T28" fmla="+- 0 6296 6296"/>
              <a:gd name="T29" fmla="*/ T28 w 1347"/>
              <a:gd name="T30" fmla="+- 0 13780 13605"/>
              <a:gd name="T31" fmla="*/ 13780 h 778"/>
              <a:gd name="T32" fmla="+- 0 6323 6296"/>
              <a:gd name="T33" fmla="*/ T32 w 1347"/>
              <a:gd name="T34" fmla="+- 0 13776 13605"/>
              <a:gd name="T35" fmla="*/ 13776 h 778"/>
              <a:gd name="T36" fmla="+- 0 6428 6296"/>
              <a:gd name="T37" fmla="*/ T36 w 1347"/>
              <a:gd name="T38" fmla="+- 0 13776 13605"/>
              <a:gd name="T39" fmla="*/ 13776 h 778"/>
              <a:gd name="T40" fmla="+- 0 6523 6296"/>
              <a:gd name="T41" fmla="*/ T40 w 1347"/>
              <a:gd name="T42" fmla="+- 0 13792 13605"/>
              <a:gd name="T43" fmla="*/ 13792 h 778"/>
              <a:gd name="T44" fmla="+- 0 6381 6296"/>
              <a:gd name="T45" fmla="*/ T44 w 1347"/>
              <a:gd name="T46" fmla="+- 0 13975 13605"/>
              <a:gd name="T47" fmla="*/ 13975 h 778"/>
              <a:gd name="T48" fmla="+- 0 6349 6296"/>
              <a:gd name="T49" fmla="*/ T48 w 1347"/>
              <a:gd name="T50" fmla="+- 0 14008 13605"/>
              <a:gd name="T51" fmla="*/ 14008 h 778"/>
              <a:gd name="T52" fmla="+- 0 6378 6296"/>
              <a:gd name="T53" fmla="*/ T52 w 1347"/>
              <a:gd name="T54" fmla="+- 0 14033 13605"/>
              <a:gd name="T55" fmla="*/ 14033 h 778"/>
              <a:gd name="T56" fmla="+- 0 6478 6296"/>
              <a:gd name="T57" fmla="*/ T56 w 1347"/>
              <a:gd name="T58" fmla="+- 0 14066 13605"/>
              <a:gd name="T59" fmla="*/ 14066 h 778"/>
              <a:gd name="T60" fmla="+- 0 6592 6296"/>
              <a:gd name="T61" fmla="*/ T60 w 1347"/>
              <a:gd name="T62" fmla="+- 0 14102 13605"/>
              <a:gd name="T63" fmla="*/ 14102 h 778"/>
              <a:gd name="T64" fmla="+- 0 7224 6296"/>
              <a:gd name="T65" fmla="*/ T64 w 1347"/>
              <a:gd name="T66" fmla="+- 0 13708 13605"/>
              <a:gd name="T67" fmla="*/ 13708 h 778"/>
              <a:gd name="T68" fmla="+- 0 7210 6296"/>
              <a:gd name="T69" fmla="*/ T68 w 1347"/>
              <a:gd name="T70" fmla="+- 0 13684 13605"/>
              <a:gd name="T71" fmla="*/ 13684 h 778"/>
              <a:gd name="T72" fmla="+- 0 7208 6296"/>
              <a:gd name="T73" fmla="*/ T72 w 1347"/>
              <a:gd name="T74" fmla="+- 0 13682 13605"/>
              <a:gd name="T75" fmla="*/ 13682 h 778"/>
              <a:gd name="T76" fmla="+- 0 7198 6296"/>
              <a:gd name="T77" fmla="*/ T76 w 1347"/>
              <a:gd name="T78" fmla="+- 0 13677 13605"/>
              <a:gd name="T79" fmla="*/ 13677 h 778"/>
              <a:gd name="T80" fmla="+- 0 7192 6296"/>
              <a:gd name="T81" fmla="*/ T80 w 1347"/>
              <a:gd name="T82" fmla="+- 0 13672 13605"/>
              <a:gd name="T83" fmla="*/ 13672 h 778"/>
              <a:gd name="T84" fmla="+- 0 7207 6296"/>
              <a:gd name="T85" fmla="*/ T84 w 1347"/>
              <a:gd name="T86" fmla="+- 0 13646 13605"/>
              <a:gd name="T87" fmla="*/ 13646 h 778"/>
              <a:gd name="T88" fmla="+- 0 7305 6296"/>
              <a:gd name="T89" fmla="*/ T88 w 1347"/>
              <a:gd name="T90" fmla="+- 0 13607 13605"/>
              <a:gd name="T91" fmla="*/ 13607 h 778"/>
              <a:gd name="T92" fmla="+- 0 7438 6296"/>
              <a:gd name="T93" fmla="*/ T92 w 1347"/>
              <a:gd name="T94" fmla="+- 0 13619 13605"/>
              <a:gd name="T95" fmla="*/ 13619 h 778"/>
              <a:gd name="T96" fmla="+- 0 7519 6296"/>
              <a:gd name="T97" fmla="*/ T96 w 1347"/>
              <a:gd name="T98" fmla="+- 0 13704 13605"/>
              <a:gd name="T99" fmla="*/ 13704 h 778"/>
              <a:gd name="T100" fmla="+- 0 7480 6296"/>
              <a:gd name="T101" fmla="*/ T100 w 1347"/>
              <a:gd name="T102" fmla="+- 0 13848 13605"/>
              <a:gd name="T103" fmla="*/ 13848 h 778"/>
              <a:gd name="T104" fmla="+- 0 7354 6296"/>
              <a:gd name="T105" fmla="*/ T104 w 1347"/>
              <a:gd name="T106" fmla="+- 0 13990 13605"/>
              <a:gd name="T107" fmla="*/ 13990 h 778"/>
              <a:gd name="T108" fmla="+- 0 7302 6296"/>
              <a:gd name="T109" fmla="*/ T108 w 1347"/>
              <a:gd name="T110" fmla="+- 0 14015 13605"/>
              <a:gd name="T111" fmla="*/ 14015 h 778"/>
              <a:gd name="T112" fmla="+- 0 7299 6296"/>
              <a:gd name="T113" fmla="*/ T112 w 1347"/>
              <a:gd name="T114" fmla="+- 0 14015 13605"/>
              <a:gd name="T115" fmla="*/ 14015 h 778"/>
              <a:gd name="T116" fmla="+- 0 7331 6296"/>
              <a:gd name="T117" fmla="*/ T116 w 1347"/>
              <a:gd name="T118" fmla="+- 0 14001 13605"/>
              <a:gd name="T119" fmla="*/ 14001 h 778"/>
              <a:gd name="T120" fmla="+- 0 7639 6296"/>
              <a:gd name="T121" fmla="*/ T120 w 1347"/>
              <a:gd name="T122" fmla="+- 0 14117 13605"/>
              <a:gd name="T123" fmla="*/ 14117 h 778"/>
              <a:gd name="T124" fmla="+- 0 7633 6296"/>
              <a:gd name="T125" fmla="*/ T124 w 1347"/>
              <a:gd name="T126" fmla="+- 0 14177 13605"/>
              <a:gd name="T127" fmla="*/ 14177 h 778"/>
              <a:gd name="T128" fmla="+- 0 7471 6296"/>
              <a:gd name="T129" fmla="*/ T128 w 1347"/>
              <a:gd name="T130" fmla="+- 0 14351 13605"/>
              <a:gd name="T131" fmla="*/ 14351 h 778"/>
              <a:gd name="T132" fmla="+- 0 7292 6296"/>
              <a:gd name="T133" fmla="*/ T132 w 1347"/>
              <a:gd name="T134" fmla="+- 0 14382 13605"/>
              <a:gd name="T135" fmla="*/ 14382 h 778"/>
              <a:gd name="T136" fmla="+- 0 7127 6296"/>
              <a:gd name="T137" fmla="*/ T136 w 1347"/>
              <a:gd name="T138" fmla="+- 0 14359 13605"/>
              <a:gd name="T139" fmla="*/ 14359 h 778"/>
              <a:gd name="T140" fmla="+- 0 7046 6296"/>
              <a:gd name="T141" fmla="*/ T140 w 1347"/>
              <a:gd name="T142" fmla="+- 0 14336 13605"/>
              <a:gd name="T143" fmla="*/ 14336 h 77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</a:cxnLst>
            <a:rect l="0" t="0" r="r" b="b"/>
            <a:pathLst>
              <a:path w="1347" h="778" extrusionOk="0">
                <a:moveTo>
                  <a:pt x="617" y="752"/>
                </a:moveTo>
                <a:cubicBezTo>
                  <a:pt x="593" y="757"/>
                  <a:pt x="570" y="764"/>
                  <a:pt x="546" y="767"/>
                </a:cubicBezTo>
                <a:cubicBezTo>
                  <a:pt x="529" y="769"/>
                  <a:pt x="511" y="768"/>
                  <a:pt x="494" y="768"/>
                </a:cubicBezTo>
                <a:cubicBezTo>
                  <a:pt x="481" y="768"/>
                  <a:pt x="470" y="766"/>
                  <a:pt x="458" y="764"/>
                </a:cubicBezTo>
                <a:cubicBezTo>
                  <a:pt x="451" y="763"/>
                  <a:pt x="449" y="763"/>
                  <a:pt x="445" y="763"/>
                </a:cubicBezTo>
              </a:path>
              <a:path w="1347" h="778" extrusionOk="0">
                <a:moveTo>
                  <a:pt x="37" y="193"/>
                </a:moveTo>
                <a:cubicBezTo>
                  <a:pt x="19" y="195"/>
                  <a:pt x="16" y="193"/>
                  <a:pt x="4" y="179"/>
                </a:cubicBezTo>
                <a:cubicBezTo>
                  <a:pt x="1" y="177"/>
                  <a:pt x="1" y="177"/>
                  <a:pt x="0" y="175"/>
                </a:cubicBezTo>
                <a:cubicBezTo>
                  <a:pt x="9" y="174"/>
                  <a:pt x="18" y="172"/>
                  <a:pt x="27" y="171"/>
                </a:cubicBezTo>
                <a:cubicBezTo>
                  <a:pt x="61" y="167"/>
                  <a:pt x="98" y="168"/>
                  <a:pt x="132" y="171"/>
                </a:cubicBezTo>
                <a:cubicBezTo>
                  <a:pt x="164" y="174"/>
                  <a:pt x="195" y="181"/>
                  <a:pt x="227" y="187"/>
                </a:cubicBezTo>
              </a:path>
              <a:path w="1347" h="778" extrusionOk="0">
                <a:moveTo>
                  <a:pt x="85" y="370"/>
                </a:moveTo>
                <a:cubicBezTo>
                  <a:pt x="74" y="382"/>
                  <a:pt x="65" y="393"/>
                  <a:pt x="53" y="403"/>
                </a:cubicBezTo>
                <a:cubicBezTo>
                  <a:pt x="62" y="413"/>
                  <a:pt x="69" y="422"/>
                  <a:pt x="82" y="428"/>
                </a:cubicBezTo>
                <a:cubicBezTo>
                  <a:pt x="113" y="443"/>
                  <a:pt x="149" y="451"/>
                  <a:pt x="182" y="461"/>
                </a:cubicBezTo>
                <a:cubicBezTo>
                  <a:pt x="220" y="473"/>
                  <a:pt x="258" y="484"/>
                  <a:pt x="296" y="497"/>
                </a:cubicBezTo>
              </a:path>
              <a:path w="1347" h="778" extrusionOk="0">
                <a:moveTo>
                  <a:pt x="928" y="103"/>
                </a:moveTo>
                <a:cubicBezTo>
                  <a:pt x="924" y="97"/>
                  <a:pt x="915" y="80"/>
                  <a:pt x="914" y="79"/>
                </a:cubicBezTo>
                <a:cubicBezTo>
                  <a:pt x="912" y="77"/>
                  <a:pt x="915" y="80"/>
                  <a:pt x="912" y="77"/>
                </a:cubicBezTo>
                <a:cubicBezTo>
                  <a:pt x="909" y="75"/>
                  <a:pt x="905" y="75"/>
                  <a:pt x="902" y="72"/>
                </a:cubicBezTo>
                <a:cubicBezTo>
                  <a:pt x="901" y="71"/>
                  <a:pt x="897" y="68"/>
                  <a:pt x="896" y="67"/>
                </a:cubicBezTo>
                <a:cubicBezTo>
                  <a:pt x="902" y="60"/>
                  <a:pt x="899" y="50"/>
                  <a:pt x="911" y="41"/>
                </a:cubicBezTo>
                <a:cubicBezTo>
                  <a:pt x="939" y="20"/>
                  <a:pt x="974" y="7"/>
                  <a:pt x="1009" y="2"/>
                </a:cubicBezTo>
                <a:cubicBezTo>
                  <a:pt x="1052" y="-4"/>
                  <a:pt x="1101" y="-1"/>
                  <a:pt x="1142" y="14"/>
                </a:cubicBezTo>
                <a:cubicBezTo>
                  <a:pt x="1181" y="29"/>
                  <a:pt x="1214" y="57"/>
                  <a:pt x="1223" y="99"/>
                </a:cubicBezTo>
                <a:cubicBezTo>
                  <a:pt x="1234" y="148"/>
                  <a:pt x="1209" y="203"/>
                  <a:pt x="1184" y="243"/>
                </a:cubicBezTo>
                <a:cubicBezTo>
                  <a:pt x="1152" y="296"/>
                  <a:pt x="1109" y="349"/>
                  <a:pt x="1058" y="385"/>
                </a:cubicBezTo>
                <a:cubicBezTo>
                  <a:pt x="1041" y="397"/>
                  <a:pt x="1024" y="403"/>
                  <a:pt x="1006" y="410"/>
                </a:cubicBezTo>
                <a:cubicBezTo>
                  <a:pt x="1005" y="410"/>
                  <a:pt x="1004" y="410"/>
                  <a:pt x="1003" y="410"/>
                </a:cubicBezTo>
                <a:cubicBezTo>
                  <a:pt x="1013" y="406"/>
                  <a:pt x="1024" y="400"/>
                  <a:pt x="1035" y="396"/>
                </a:cubicBezTo>
                <a:cubicBezTo>
                  <a:pt x="1155" y="348"/>
                  <a:pt x="1288" y="388"/>
                  <a:pt x="1343" y="512"/>
                </a:cubicBezTo>
                <a:cubicBezTo>
                  <a:pt x="1351" y="530"/>
                  <a:pt x="1341" y="554"/>
                  <a:pt x="1337" y="572"/>
                </a:cubicBezTo>
                <a:cubicBezTo>
                  <a:pt x="1319" y="655"/>
                  <a:pt x="1251" y="715"/>
                  <a:pt x="1175" y="746"/>
                </a:cubicBezTo>
                <a:cubicBezTo>
                  <a:pt x="1120" y="768"/>
                  <a:pt x="1055" y="777"/>
                  <a:pt x="996" y="777"/>
                </a:cubicBezTo>
                <a:cubicBezTo>
                  <a:pt x="940" y="777"/>
                  <a:pt x="885" y="768"/>
                  <a:pt x="831" y="754"/>
                </a:cubicBezTo>
                <a:cubicBezTo>
                  <a:pt x="804" y="747"/>
                  <a:pt x="777" y="738"/>
                  <a:pt x="750" y="731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88" name=" 2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116263" y="4746625"/>
            <a:ext cx="533400" cy="393700"/>
          </a:xfrm>
          <a:custGeom>
            <a:avLst/>
            <a:gdLst>
              <a:gd name="T0" fmla="+- 0 9008 8656"/>
              <a:gd name="T1" fmla="*/ T0 w 1481"/>
              <a:gd name="T2" fmla="+- 0 13587 13186"/>
              <a:gd name="T3" fmla="*/ 13587 h 1092"/>
              <a:gd name="T4" fmla="+- 0 9025 8656"/>
              <a:gd name="T5" fmla="*/ T4 w 1481"/>
              <a:gd name="T6" fmla="+- 0 13525 13186"/>
              <a:gd name="T7" fmla="*/ 13525 h 1092"/>
              <a:gd name="T8" fmla="+- 0 9070 8656"/>
              <a:gd name="T9" fmla="*/ T8 w 1481"/>
              <a:gd name="T10" fmla="+- 0 13254 13186"/>
              <a:gd name="T11" fmla="*/ 13254 h 1092"/>
              <a:gd name="T12" fmla="+- 0 8976 8656"/>
              <a:gd name="T13" fmla="*/ T12 w 1481"/>
              <a:gd name="T14" fmla="+- 0 13186 13186"/>
              <a:gd name="T15" fmla="*/ 13186 h 1092"/>
              <a:gd name="T16" fmla="+- 0 8821 8656"/>
              <a:gd name="T17" fmla="*/ T16 w 1481"/>
              <a:gd name="T18" fmla="+- 0 13276 13186"/>
              <a:gd name="T19" fmla="*/ 13276 h 1092"/>
              <a:gd name="T20" fmla="+- 0 8693 8656"/>
              <a:gd name="T21" fmla="*/ T20 w 1481"/>
              <a:gd name="T22" fmla="+- 0 13499 13186"/>
              <a:gd name="T23" fmla="*/ 13499 h 1092"/>
              <a:gd name="T24" fmla="+- 0 8659 8656"/>
              <a:gd name="T25" fmla="*/ T24 w 1481"/>
              <a:gd name="T26" fmla="+- 0 13762 13186"/>
              <a:gd name="T27" fmla="*/ 13762 h 1092"/>
              <a:gd name="T28" fmla="+- 0 8800 8656"/>
              <a:gd name="T29" fmla="*/ T28 w 1481"/>
              <a:gd name="T30" fmla="+- 0 14015 13186"/>
              <a:gd name="T31" fmla="*/ 14015 h 1092"/>
              <a:gd name="T32" fmla="+- 0 8918 8656"/>
              <a:gd name="T33" fmla="*/ T32 w 1481"/>
              <a:gd name="T34" fmla="+- 0 13990 13186"/>
              <a:gd name="T35" fmla="*/ 13990 h 1092"/>
              <a:gd name="T36" fmla="+- 0 9015 8656"/>
              <a:gd name="T37" fmla="*/ T36 w 1481"/>
              <a:gd name="T38" fmla="+- 0 13750 13186"/>
              <a:gd name="T39" fmla="*/ 13750 h 1092"/>
              <a:gd name="T40" fmla="+- 0 9042 8656"/>
              <a:gd name="T41" fmla="*/ T40 w 1481"/>
              <a:gd name="T42" fmla="+- 0 13587 13186"/>
              <a:gd name="T43" fmla="*/ 13587 h 1092"/>
              <a:gd name="T44" fmla="+- 0 9040 8656"/>
              <a:gd name="T45" fmla="*/ T44 w 1481"/>
              <a:gd name="T46" fmla="+- 0 13583 13186"/>
              <a:gd name="T47" fmla="*/ 13583 h 1092"/>
              <a:gd name="T48" fmla="+- 0 9040 8656"/>
              <a:gd name="T49" fmla="*/ T48 w 1481"/>
              <a:gd name="T50" fmla="+- 0 13906 13186"/>
              <a:gd name="T51" fmla="*/ 13906 h 1092"/>
              <a:gd name="T52" fmla="+- 0 9070 8656"/>
              <a:gd name="T53" fmla="*/ T52 w 1481"/>
              <a:gd name="T54" fmla="+- 0 14044 13186"/>
              <a:gd name="T55" fmla="*/ 14044 h 1092"/>
              <a:gd name="T56" fmla="+- 0 9297 8656"/>
              <a:gd name="T57" fmla="*/ T56 w 1481"/>
              <a:gd name="T58" fmla="+- 0 13557 13186"/>
              <a:gd name="T59" fmla="*/ 13557 h 1092"/>
              <a:gd name="T60" fmla="+- 0 9302 8656"/>
              <a:gd name="T61" fmla="*/ T60 w 1481"/>
              <a:gd name="T62" fmla="+- 0 13539 13186"/>
              <a:gd name="T63" fmla="*/ 13539 h 1092"/>
              <a:gd name="T64" fmla="+- 0 9296 8656"/>
              <a:gd name="T65" fmla="*/ T64 w 1481"/>
              <a:gd name="T66" fmla="+- 0 13916 13186"/>
              <a:gd name="T67" fmla="*/ 13916 h 1092"/>
              <a:gd name="T68" fmla="+- 0 9307 8656"/>
              <a:gd name="T69" fmla="*/ T68 w 1481"/>
              <a:gd name="T70" fmla="+- 0 14253 13186"/>
              <a:gd name="T71" fmla="*/ 14253 h 1092"/>
              <a:gd name="T72" fmla="+- 0 9311 8656"/>
              <a:gd name="T73" fmla="*/ T72 w 1481"/>
              <a:gd name="T74" fmla="+- 0 14277 13186"/>
              <a:gd name="T75" fmla="*/ 14277 h 1092"/>
              <a:gd name="T76" fmla="+- 0 9603 8656"/>
              <a:gd name="T77" fmla="*/ T76 w 1481"/>
              <a:gd name="T78" fmla="+- 0 13778 13186"/>
              <a:gd name="T79" fmla="*/ 13778 h 1092"/>
              <a:gd name="T80" fmla="+- 0 9600 8656"/>
              <a:gd name="T81" fmla="*/ T80 w 1481"/>
              <a:gd name="T82" fmla="+- 0 13792 13186"/>
              <a:gd name="T83" fmla="*/ 13792 h 1092"/>
              <a:gd name="T84" fmla="+- 0 9628 8656"/>
              <a:gd name="T85" fmla="*/ T84 w 1481"/>
              <a:gd name="T86" fmla="+- 0 13786 13186"/>
              <a:gd name="T87" fmla="*/ 13786 h 1092"/>
              <a:gd name="T88" fmla="+- 0 9744 8656"/>
              <a:gd name="T89" fmla="*/ T88 w 1481"/>
              <a:gd name="T90" fmla="+- 0 13772 13186"/>
              <a:gd name="T91" fmla="*/ 13772 h 1092"/>
              <a:gd name="T92" fmla="+- 0 9949 8656"/>
              <a:gd name="T93" fmla="*/ T92 w 1481"/>
              <a:gd name="T94" fmla="+- 0 13720 13186"/>
              <a:gd name="T95" fmla="*/ 13720 h 1092"/>
              <a:gd name="T96" fmla="+- 0 10094 8656"/>
              <a:gd name="T97" fmla="*/ T96 w 1481"/>
              <a:gd name="T98" fmla="+- 0 13662 13186"/>
              <a:gd name="T99" fmla="*/ 13662 h 1092"/>
              <a:gd name="T100" fmla="+- 0 10136 8656"/>
              <a:gd name="T101" fmla="*/ T100 w 1481"/>
              <a:gd name="T102" fmla="+- 0 13618 13186"/>
              <a:gd name="T103" fmla="*/ 13618 h 1092"/>
              <a:gd name="T104" fmla="+- 0 10131 8656"/>
              <a:gd name="T105" fmla="*/ T104 w 1481"/>
              <a:gd name="T106" fmla="+- 0 13615 13186"/>
              <a:gd name="T107" fmla="*/ 13615 h 10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</a:cxnLst>
            <a:rect l="0" t="0" r="r" b="b"/>
            <a:pathLst>
              <a:path w="1481" h="1092" extrusionOk="0">
                <a:moveTo>
                  <a:pt x="352" y="401"/>
                </a:moveTo>
                <a:cubicBezTo>
                  <a:pt x="358" y="381"/>
                  <a:pt x="362" y="358"/>
                  <a:pt x="369" y="339"/>
                </a:cubicBezTo>
                <a:cubicBezTo>
                  <a:pt x="403" y="249"/>
                  <a:pt x="449" y="167"/>
                  <a:pt x="414" y="68"/>
                </a:cubicBezTo>
                <a:cubicBezTo>
                  <a:pt x="399" y="27"/>
                  <a:pt x="365" y="-1"/>
                  <a:pt x="320" y="0"/>
                </a:cubicBezTo>
                <a:cubicBezTo>
                  <a:pt x="257" y="1"/>
                  <a:pt x="204" y="46"/>
                  <a:pt x="165" y="90"/>
                </a:cubicBezTo>
                <a:cubicBezTo>
                  <a:pt x="108" y="154"/>
                  <a:pt x="65" y="232"/>
                  <a:pt x="37" y="313"/>
                </a:cubicBezTo>
                <a:cubicBezTo>
                  <a:pt x="8" y="398"/>
                  <a:pt x="-6" y="486"/>
                  <a:pt x="3" y="576"/>
                </a:cubicBezTo>
                <a:cubicBezTo>
                  <a:pt x="12" y="668"/>
                  <a:pt x="50" y="791"/>
                  <a:pt x="144" y="829"/>
                </a:cubicBezTo>
                <a:cubicBezTo>
                  <a:pt x="187" y="846"/>
                  <a:pt x="229" y="834"/>
                  <a:pt x="262" y="804"/>
                </a:cubicBezTo>
                <a:cubicBezTo>
                  <a:pt x="324" y="747"/>
                  <a:pt x="344" y="643"/>
                  <a:pt x="359" y="564"/>
                </a:cubicBezTo>
                <a:cubicBezTo>
                  <a:pt x="369" y="511"/>
                  <a:pt x="383" y="455"/>
                  <a:pt x="386" y="401"/>
                </a:cubicBezTo>
                <a:cubicBezTo>
                  <a:pt x="386" y="394"/>
                  <a:pt x="387" y="390"/>
                  <a:pt x="384" y="397"/>
                </a:cubicBezTo>
                <a:cubicBezTo>
                  <a:pt x="371" y="505"/>
                  <a:pt x="367" y="612"/>
                  <a:pt x="384" y="720"/>
                </a:cubicBezTo>
                <a:cubicBezTo>
                  <a:pt x="392" y="766"/>
                  <a:pt x="403" y="812"/>
                  <a:pt x="414" y="858"/>
                </a:cubicBezTo>
              </a:path>
              <a:path w="1481" h="1092" extrusionOk="0">
                <a:moveTo>
                  <a:pt x="641" y="371"/>
                </a:moveTo>
                <a:cubicBezTo>
                  <a:pt x="644" y="364"/>
                  <a:pt x="645" y="360"/>
                  <a:pt x="646" y="353"/>
                </a:cubicBezTo>
                <a:cubicBezTo>
                  <a:pt x="646" y="479"/>
                  <a:pt x="641" y="604"/>
                  <a:pt x="640" y="730"/>
                </a:cubicBezTo>
                <a:cubicBezTo>
                  <a:pt x="639" y="842"/>
                  <a:pt x="635" y="956"/>
                  <a:pt x="651" y="1067"/>
                </a:cubicBezTo>
                <a:cubicBezTo>
                  <a:pt x="652" y="1075"/>
                  <a:pt x="654" y="1083"/>
                  <a:pt x="655" y="1091"/>
                </a:cubicBezTo>
              </a:path>
              <a:path w="1481" h="1092" extrusionOk="0">
                <a:moveTo>
                  <a:pt x="947" y="592"/>
                </a:moveTo>
                <a:cubicBezTo>
                  <a:pt x="945" y="600"/>
                  <a:pt x="945" y="601"/>
                  <a:pt x="944" y="606"/>
                </a:cubicBezTo>
                <a:cubicBezTo>
                  <a:pt x="954" y="604"/>
                  <a:pt x="961" y="601"/>
                  <a:pt x="972" y="600"/>
                </a:cubicBezTo>
                <a:cubicBezTo>
                  <a:pt x="1011" y="598"/>
                  <a:pt x="1049" y="593"/>
                  <a:pt x="1088" y="586"/>
                </a:cubicBezTo>
                <a:cubicBezTo>
                  <a:pt x="1158" y="573"/>
                  <a:pt x="1226" y="556"/>
                  <a:pt x="1293" y="534"/>
                </a:cubicBezTo>
                <a:cubicBezTo>
                  <a:pt x="1342" y="518"/>
                  <a:pt x="1394" y="501"/>
                  <a:pt x="1438" y="476"/>
                </a:cubicBezTo>
                <a:cubicBezTo>
                  <a:pt x="1456" y="466"/>
                  <a:pt x="1478" y="453"/>
                  <a:pt x="1480" y="432"/>
                </a:cubicBezTo>
                <a:cubicBezTo>
                  <a:pt x="1478" y="431"/>
                  <a:pt x="1477" y="430"/>
                  <a:pt x="1475" y="429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89" name=" 2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863975" y="4527550"/>
            <a:ext cx="1392238" cy="622300"/>
          </a:xfrm>
          <a:custGeom>
            <a:avLst/>
            <a:gdLst>
              <a:gd name="T0" fmla="+- 0 11002 10733"/>
              <a:gd name="T1" fmla="*/ T0 w 3869"/>
              <a:gd name="T2" fmla="+- 0 12839 12577"/>
              <a:gd name="T3" fmla="*/ 12839 h 1727"/>
              <a:gd name="T4" fmla="+- 0 11004 10733"/>
              <a:gd name="T5" fmla="*/ T4 w 3869"/>
              <a:gd name="T6" fmla="+- 0 12593 12577"/>
              <a:gd name="T7" fmla="*/ 12593 h 1727"/>
              <a:gd name="T8" fmla="+- 0 10998 10733"/>
              <a:gd name="T9" fmla="*/ T8 w 3869"/>
              <a:gd name="T10" fmla="+- 0 12581 12577"/>
              <a:gd name="T11" fmla="*/ 12581 h 1727"/>
              <a:gd name="T12" fmla="+- 0 10803 10733"/>
              <a:gd name="T13" fmla="*/ T12 w 3869"/>
              <a:gd name="T14" fmla="+- 0 13002 12577"/>
              <a:gd name="T15" fmla="*/ 13002 h 1727"/>
              <a:gd name="T16" fmla="+- 0 10753 10733"/>
              <a:gd name="T17" fmla="*/ T16 w 3869"/>
              <a:gd name="T18" fmla="+- 0 13529 12577"/>
              <a:gd name="T19" fmla="*/ 13529 h 1727"/>
              <a:gd name="T20" fmla="+- 0 10965 10733"/>
              <a:gd name="T21" fmla="*/ T20 w 3869"/>
              <a:gd name="T22" fmla="+- 0 13687 12577"/>
              <a:gd name="T23" fmla="*/ 13687 h 1727"/>
              <a:gd name="T24" fmla="+- 0 11102 10733"/>
              <a:gd name="T25" fmla="*/ T24 w 3869"/>
              <a:gd name="T26" fmla="+- 0 13232 12577"/>
              <a:gd name="T27" fmla="*/ 13232 h 1727"/>
              <a:gd name="T28" fmla="+- 0 11089 10733"/>
              <a:gd name="T29" fmla="*/ T28 w 3869"/>
              <a:gd name="T30" fmla="+- 0 13276 12577"/>
              <a:gd name="T31" fmla="*/ 13276 h 1727"/>
              <a:gd name="T32" fmla="+- 0 11060 10733"/>
              <a:gd name="T33" fmla="*/ T32 w 3869"/>
              <a:gd name="T34" fmla="+- 0 14041 12577"/>
              <a:gd name="T35" fmla="*/ 14041 h 1727"/>
              <a:gd name="T36" fmla="+- 0 11498 10733"/>
              <a:gd name="T37" fmla="*/ T36 w 3869"/>
              <a:gd name="T38" fmla="+- 0 12757 12577"/>
              <a:gd name="T39" fmla="*/ 12757 h 1727"/>
              <a:gd name="T40" fmla="+- 0 11463 10733"/>
              <a:gd name="T41" fmla="*/ T40 w 3869"/>
              <a:gd name="T42" fmla="+- 0 12914 12577"/>
              <a:gd name="T43" fmla="*/ 12914 h 1727"/>
              <a:gd name="T44" fmla="+- 0 11469 10733"/>
              <a:gd name="T45" fmla="*/ T44 w 3869"/>
              <a:gd name="T46" fmla="+- 0 13487 12577"/>
              <a:gd name="T47" fmla="*/ 13487 h 1727"/>
              <a:gd name="T48" fmla="+- 0 11542 10733"/>
              <a:gd name="T49" fmla="*/ T48 w 3869"/>
              <a:gd name="T50" fmla="+- 0 13334 12577"/>
              <a:gd name="T51" fmla="*/ 13334 h 1727"/>
              <a:gd name="T52" fmla="+- 0 11659 10733"/>
              <a:gd name="T53" fmla="*/ T52 w 3869"/>
              <a:gd name="T54" fmla="+- 0 13461 12577"/>
              <a:gd name="T55" fmla="*/ 13461 h 1727"/>
              <a:gd name="T56" fmla="+- 0 11373 10733"/>
              <a:gd name="T57" fmla="*/ T56 w 3869"/>
              <a:gd name="T58" fmla="+- 0 13828 12577"/>
              <a:gd name="T59" fmla="*/ 13828 h 1727"/>
              <a:gd name="T60" fmla="+- 0 11769 10733"/>
              <a:gd name="T61" fmla="*/ T60 w 3869"/>
              <a:gd name="T62" fmla="+- 0 13421 12577"/>
              <a:gd name="T63" fmla="*/ 13421 h 1727"/>
              <a:gd name="T64" fmla="+- 0 11796 10733"/>
              <a:gd name="T65" fmla="*/ T64 w 3869"/>
              <a:gd name="T66" fmla="+- 0 13487 12577"/>
              <a:gd name="T67" fmla="*/ 13487 h 1727"/>
              <a:gd name="T68" fmla="+- 0 11725 10733"/>
              <a:gd name="T69" fmla="*/ T68 w 3869"/>
              <a:gd name="T70" fmla="+- 0 14117 12577"/>
              <a:gd name="T71" fmla="*/ 14117 h 1727"/>
              <a:gd name="T72" fmla="+- 0 12010 10733"/>
              <a:gd name="T73" fmla="*/ T72 w 3869"/>
              <a:gd name="T74" fmla="+- 0 13677 12577"/>
              <a:gd name="T75" fmla="*/ 13677 h 1727"/>
              <a:gd name="T76" fmla="+- 0 12248 10733"/>
              <a:gd name="T77" fmla="*/ T76 w 3869"/>
              <a:gd name="T78" fmla="+- 0 13561 12577"/>
              <a:gd name="T79" fmla="*/ 13561 h 1727"/>
              <a:gd name="T80" fmla="+- 0 12506 10733"/>
              <a:gd name="T81" fmla="*/ T80 w 3869"/>
              <a:gd name="T82" fmla="+- 0 13553 12577"/>
              <a:gd name="T83" fmla="*/ 13553 h 1727"/>
              <a:gd name="T84" fmla="+- 0 12322 10733"/>
              <a:gd name="T85" fmla="*/ T84 w 3869"/>
              <a:gd name="T86" fmla="+- 0 13363 12577"/>
              <a:gd name="T87" fmla="*/ 13363 h 1727"/>
              <a:gd name="T88" fmla="+- 0 12315 10733"/>
              <a:gd name="T89" fmla="*/ T88 w 3869"/>
              <a:gd name="T90" fmla="+- 0 13421 12577"/>
              <a:gd name="T91" fmla="*/ 13421 h 1727"/>
              <a:gd name="T92" fmla="+- 0 12275 10733"/>
              <a:gd name="T93" fmla="*/ T92 w 3869"/>
              <a:gd name="T94" fmla="+- 0 13932 12577"/>
              <a:gd name="T95" fmla="*/ 13932 h 1727"/>
              <a:gd name="T96" fmla="+- 0 12860 10733"/>
              <a:gd name="T97" fmla="*/ T96 w 3869"/>
              <a:gd name="T98" fmla="+- 0 13365 12577"/>
              <a:gd name="T99" fmla="*/ 13365 h 1727"/>
              <a:gd name="T100" fmla="+- 0 12808 10733"/>
              <a:gd name="T101" fmla="*/ T100 w 3869"/>
              <a:gd name="T102" fmla="+- 0 13171 12577"/>
              <a:gd name="T103" fmla="*/ 13171 h 1727"/>
              <a:gd name="T104" fmla="+- 0 12656 10733"/>
              <a:gd name="T105" fmla="*/ T104 w 3869"/>
              <a:gd name="T106" fmla="+- 0 13419 12577"/>
              <a:gd name="T107" fmla="*/ 13419 h 1727"/>
              <a:gd name="T108" fmla="+- 0 12740 10733"/>
              <a:gd name="T109" fmla="*/ T108 w 3869"/>
              <a:gd name="T110" fmla="+- 0 13784 12577"/>
              <a:gd name="T111" fmla="*/ 13784 h 1727"/>
              <a:gd name="T112" fmla="+- 0 13094 10733"/>
              <a:gd name="T113" fmla="*/ T112 w 3869"/>
              <a:gd name="T114" fmla="+- 0 13397 12577"/>
              <a:gd name="T115" fmla="*/ 13397 h 1727"/>
              <a:gd name="T116" fmla="+- 0 13099 10733"/>
              <a:gd name="T117" fmla="*/ T116 w 3869"/>
              <a:gd name="T118" fmla="+- 0 13546 12577"/>
              <a:gd name="T119" fmla="*/ 13546 h 1727"/>
              <a:gd name="T120" fmla="+- 0 13025 10733"/>
              <a:gd name="T121" fmla="*/ T120 w 3869"/>
              <a:gd name="T122" fmla="+- 0 14105 12577"/>
              <a:gd name="T123" fmla="*/ 14105 h 1727"/>
              <a:gd name="T124" fmla="+- 0 13410 10733"/>
              <a:gd name="T125" fmla="*/ T124 w 3869"/>
              <a:gd name="T126" fmla="+- 0 13607 12577"/>
              <a:gd name="T127" fmla="*/ 13607 h 1727"/>
              <a:gd name="T128" fmla="+- 0 13476 10733"/>
              <a:gd name="T129" fmla="*/ T128 w 3869"/>
              <a:gd name="T130" fmla="+- 0 13593 12577"/>
              <a:gd name="T131" fmla="*/ 13593 h 1727"/>
              <a:gd name="T132" fmla="+- 0 13762 10733"/>
              <a:gd name="T133" fmla="*/ T132 w 3869"/>
              <a:gd name="T134" fmla="+- 0 13605 12577"/>
              <a:gd name="T135" fmla="*/ 13605 h 1727"/>
              <a:gd name="T136" fmla="+- 0 14130 10733"/>
              <a:gd name="T137" fmla="*/ T136 w 3869"/>
              <a:gd name="T138" fmla="+- 0 13457 12577"/>
              <a:gd name="T139" fmla="*/ 13457 h 1727"/>
              <a:gd name="T140" fmla="+- 0 14177 10733"/>
              <a:gd name="T141" fmla="*/ T140 w 3869"/>
              <a:gd name="T142" fmla="+- 0 13243 12577"/>
              <a:gd name="T143" fmla="*/ 13243 h 1727"/>
              <a:gd name="T144" fmla="+- 0 13861 10733"/>
              <a:gd name="T145" fmla="*/ T144 w 3869"/>
              <a:gd name="T146" fmla="+- 0 13850 12577"/>
              <a:gd name="T147" fmla="*/ 13850 h 1727"/>
              <a:gd name="T148" fmla="+- 0 13983 10733"/>
              <a:gd name="T149" fmla="*/ T148 w 3869"/>
              <a:gd name="T150" fmla="+- 0 13820 12577"/>
              <a:gd name="T151" fmla="*/ 13820 h 1727"/>
              <a:gd name="T152" fmla="+- 0 14124 10733"/>
              <a:gd name="T153" fmla="*/ T152 w 3869"/>
              <a:gd name="T154" fmla="+- 0 12964 12577"/>
              <a:gd name="T155" fmla="*/ 12964 h 1727"/>
              <a:gd name="T156" fmla="+- 0 14122 10733"/>
              <a:gd name="T157" fmla="*/ T156 w 3869"/>
              <a:gd name="T158" fmla="+- 0 12577 12577"/>
              <a:gd name="T159" fmla="*/ 12577 h 1727"/>
              <a:gd name="T160" fmla="+- 0 14214 10733"/>
              <a:gd name="T161" fmla="*/ T160 w 3869"/>
              <a:gd name="T162" fmla="+- 0 13044 12577"/>
              <a:gd name="T163" fmla="*/ 13044 h 1727"/>
              <a:gd name="T164" fmla="+- 0 14107 10733"/>
              <a:gd name="T165" fmla="*/ T164 w 3869"/>
              <a:gd name="T166" fmla="+- 0 13856 12577"/>
              <a:gd name="T167" fmla="*/ 13856 h 1727"/>
              <a:gd name="T168" fmla="+- 0 14595 10733"/>
              <a:gd name="T169" fmla="*/ T168 w 3869"/>
              <a:gd name="T170" fmla="+- 0 13453 12577"/>
              <a:gd name="T171" fmla="*/ 13453 h 1727"/>
              <a:gd name="T172" fmla="+- 0 14566 10733"/>
              <a:gd name="T173" fmla="*/ T172 w 3869"/>
              <a:gd name="T174" fmla="+- 0 13886 12577"/>
              <a:gd name="T175" fmla="*/ 13886 h 172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</a:cxnLst>
            <a:rect l="0" t="0" r="r" b="b"/>
            <a:pathLst>
              <a:path w="3869" h="1727" extrusionOk="0">
                <a:moveTo>
                  <a:pt x="264" y="427"/>
                </a:moveTo>
                <a:cubicBezTo>
                  <a:pt x="265" y="372"/>
                  <a:pt x="266" y="317"/>
                  <a:pt x="269" y="262"/>
                </a:cubicBezTo>
                <a:cubicBezTo>
                  <a:pt x="271" y="209"/>
                  <a:pt x="274" y="157"/>
                  <a:pt x="274" y="104"/>
                </a:cubicBezTo>
                <a:cubicBezTo>
                  <a:pt x="274" y="76"/>
                  <a:pt x="276" y="43"/>
                  <a:pt x="271" y="16"/>
                </a:cubicBezTo>
                <a:cubicBezTo>
                  <a:pt x="270" y="11"/>
                  <a:pt x="268" y="6"/>
                  <a:pt x="267" y="2"/>
                </a:cubicBezTo>
                <a:cubicBezTo>
                  <a:pt x="266" y="3"/>
                  <a:pt x="266" y="3"/>
                  <a:pt x="265" y="4"/>
                </a:cubicBezTo>
                <a:cubicBezTo>
                  <a:pt x="225" y="75"/>
                  <a:pt x="184" y="146"/>
                  <a:pt x="149" y="220"/>
                </a:cubicBezTo>
                <a:cubicBezTo>
                  <a:pt x="118" y="285"/>
                  <a:pt x="92" y="356"/>
                  <a:pt x="70" y="425"/>
                </a:cubicBezTo>
                <a:cubicBezTo>
                  <a:pt x="37" y="530"/>
                  <a:pt x="13" y="638"/>
                  <a:pt x="3" y="748"/>
                </a:cubicBezTo>
                <a:cubicBezTo>
                  <a:pt x="-3" y="818"/>
                  <a:pt x="-1" y="885"/>
                  <a:pt x="20" y="952"/>
                </a:cubicBezTo>
                <a:cubicBezTo>
                  <a:pt x="34" y="997"/>
                  <a:pt x="58" y="1035"/>
                  <a:pt x="95" y="1064"/>
                </a:cubicBezTo>
                <a:cubicBezTo>
                  <a:pt x="134" y="1094"/>
                  <a:pt x="184" y="1104"/>
                  <a:pt x="232" y="1110"/>
                </a:cubicBezTo>
                <a:cubicBezTo>
                  <a:pt x="280" y="1116"/>
                  <a:pt x="319" y="1107"/>
                  <a:pt x="363" y="1092"/>
                </a:cubicBezTo>
              </a:path>
              <a:path w="3869" h="1727" extrusionOk="0">
                <a:moveTo>
                  <a:pt x="369" y="655"/>
                </a:moveTo>
                <a:cubicBezTo>
                  <a:pt x="367" y="644"/>
                  <a:pt x="366" y="634"/>
                  <a:pt x="364" y="623"/>
                </a:cubicBezTo>
                <a:cubicBezTo>
                  <a:pt x="361" y="648"/>
                  <a:pt x="359" y="674"/>
                  <a:pt x="356" y="699"/>
                </a:cubicBezTo>
                <a:cubicBezTo>
                  <a:pt x="345" y="801"/>
                  <a:pt x="334" y="904"/>
                  <a:pt x="326" y="1006"/>
                </a:cubicBezTo>
                <a:cubicBezTo>
                  <a:pt x="314" y="1159"/>
                  <a:pt x="312" y="1311"/>
                  <a:pt x="327" y="1464"/>
                </a:cubicBezTo>
                <a:cubicBezTo>
                  <a:pt x="332" y="1512"/>
                  <a:pt x="338" y="1559"/>
                  <a:pt x="347" y="1606"/>
                </a:cubicBezTo>
              </a:path>
              <a:path w="3869" h="1727" extrusionOk="0">
                <a:moveTo>
                  <a:pt x="765" y="180"/>
                </a:moveTo>
                <a:cubicBezTo>
                  <a:pt x="770" y="175"/>
                  <a:pt x="771" y="159"/>
                  <a:pt x="767" y="174"/>
                </a:cubicBezTo>
                <a:cubicBezTo>
                  <a:pt x="754" y="228"/>
                  <a:pt x="741" y="282"/>
                  <a:pt x="730" y="337"/>
                </a:cubicBezTo>
                <a:cubicBezTo>
                  <a:pt x="691" y="529"/>
                  <a:pt x="679" y="722"/>
                  <a:pt x="690" y="918"/>
                </a:cubicBezTo>
              </a:path>
              <a:path w="3869" h="1727" extrusionOk="0">
                <a:moveTo>
                  <a:pt x="736" y="910"/>
                </a:moveTo>
                <a:cubicBezTo>
                  <a:pt x="732" y="878"/>
                  <a:pt x="730" y="850"/>
                  <a:pt x="745" y="820"/>
                </a:cubicBezTo>
                <a:cubicBezTo>
                  <a:pt x="758" y="793"/>
                  <a:pt x="782" y="769"/>
                  <a:pt x="809" y="757"/>
                </a:cubicBezTo>
                <a:cubicBezTo>
                  <a:pt x="837" y="744"/>
                  <a:pt x="864" y="742"/>
                  <a:pt x="889" y="764"/>
                </a:cubicBezTo>
                <a:cubicBezTo>
                  <a:pt x="923" y="794"/>
                  <a:pt x="928" y="842"/>
                  <a:pt x="926" y="884"/>
                </a:cubicBezTo>
                <a:cubicBezTo>
                  <a:pt x="922" y="974"/>
                  <a:pt x="878" y="1064"/>
                  <a:pt x="819" y="1131"/>
                </a:cubicBezTo>
                <a:cubicBezTo>
                  <a:pt x="770" y="1186"/>
                  <a:pt x="708" y="1225"/>
                  <a:pt x="640" y="1251"/>
                </a:cubicBezTo>
                <a:cubicBezTo>
                  <a:pt x="607" y="1262"/>
                  <a:pt x="599" y="1265"/>
                  <a:pt x="578" y="1269"/>
                </a:cubicBezTo>
              </a:path>
              <a:path w="3869" h="1727" extrusionOk="0">
                <a:moveTo>
                  <a:pt x="1036" y="844"/>
                </a:moveTo>
                <a:cubicBezTo>
                  <a:pt x="1050" y="834"/>
                  <a:pt x="1060" y="826"/>
                  <a:pt x="1069" y="814"/>
                </a:cubicBezTo>
                <a:cubicBezTo>
                  <a:pt x="1070" y="846"/>
                  <a:pt x="1068" y="878"/>
                  <a:pt x="1063" y="910"/>
                </a:cubicBezTo>
                <a:cubicBezTo>
                  <a:pt x="1040" y="1067"/>
                  <a:pt x="1015" y="1222"/>
                  <a:pt x="999" y="1380"/>
                </a:cubicBezTo>
                <a:cubicBezTo>
                  <a:pt x="994" y="1431"/>
                  <a:pt x="984" y="1489"/>
                  <a:pt x="992" y="1540"/>
                </a:cubicBezTo>
                <a:cubicBezTo>
                  <a:pt x="994" y="1546"/>
                  <a:pt x="996" y="1552"/>
                  <a:pt x="998" y="1558"/>
                </a:cubicBezTo>
              </a:path>
              <a:path w="3869" h="1727" extrusionOk="0">
                <a:moveTo>
                  <a:pt x="1277" y="1100"/>
                </a:moveTo>
                <a:cubicBezTo>
                  <a:pt x="1305" y="1076"/>
                  <a:pt x="1332" y="1051"/>
                  <a:pt x="1364" y="1032"/>
                </a:cubicBezTo>
                <a:cubicBezTo>
                  <a:pt x="1408" y="1005"/>
                  <a:pt x="1464" y="993"/>
                  <a:pt x="1515" y="984"/>
                </a:cubicBezTo>
                <a:cubicBezTo>
                  <a:pt x="1572" y="974"/>
                  <a:pt x="1628" y="973"/>
                  <a:pt x="1686" y="974"/>
                </a:cubicBezTo>
                <a:cubicBezTo>
                  <a:pt x="1714" y="974"/>
                  <a:pt x="1745" y="980"/>
                  <a:pt x="1773" y="976"/>
                </a:cubicBezTo>
                <a:cubicBezTo>
                  <a:pt x="1774" y="975"/>
                  <a:pt x="1775" y="975"/>
                  <a:pt x="1776" y="974"/>
                </a:cubicBezTo>
              </a:path>
              <a:path w="3869" h="1727" extrusionOk="0">
                <a:moveTo>
                  <a:pt x="1589" y="786"/>
                </a:moveTo>
                <a:cubicBezTo>
                  <a:pt x="1585" y="779"/>
                  <a:pt x="1582" y="773"/>
                  <a:pt x="1579" y="766"/>
                </a:cubicBezTo>
                <a:cubicBezTo>
                  <a:pt x="1582" y="792"/>
                  <a:pt x="1583" y="818"/>
                  <a:pt x="1582" y="844"/>
                </a:cubicBezTo>
                <a:cubicBezTo>
                  <a:pt x="1579" y="928"/>
                  <a:pt x="1573" y="1012"/>
                  <a:pt x="1566" y="1096"/>
                </a:cubicBezTo>
                <a:cubicBezTo>
                  <a:pt x="1559" y="1182"/>
                  <a:pt x="1546" y="1269"/>
                  <a:pt x="1542" y="1355"/>
                </a:cubicBezTo>
                <a:cubicBezTo>
                  <a:pt x="1542" y="1395"/>
                  <a:pt x="1542" y="1406"/>
                  <a:pt x="1546" y="1431"/>
                </a:cubicBezTo>
              </a:path>
              <a:path w="3869" h="1727" extrusionOk="0">
                <a:moveTo>
                  <a:pt x="2127" y="788"/>
                </a:moveTo>
                <a:cubicBezTo>
                  <a:pt x="2123" y="736"/>
                  <a:pt x="2118" y="685"/>
                  <a:pt x="2102" y="635"/>
                </a:cubicBezTo>
                <a:cubicBezTo>
                  <a:pt x="2096" y="617"/>
                  <a:pt x="2088" y="607"/>
                  <a:pt x="2075" y="594"/>
                </a:cubicBezTo>
                <a:cubicBezTo>
                  <a:pt x="2041" y="604"/>
                  <a:pt x="2031" y="612"/>
                  <a:pt x="2008" y="648"/>
                </a:cubicBezTo>
                <a:cubicBezTo>
                  <a:pt x="1970" y="707"/>
                  <a:pt x="1939" y="773"/>
                  <a:pt x="1923" y="842"/>
                </a:cubicBezTo>
                <a:cubicBezTo>
                  <a:pt x="1905" y="917"/>
                  <a:pt x="1904" y="994"/>
                  <a:pt x="1922" y="1069"/>
                </a:cubicBezTo>
                <a:cubicBezTo>
                  <a:pt x="1935" y="1121"/>
                  <a:pt x="1958" y="1179"/>
                  <a:pt x="2007" y="1207"/>
                </a:cubicBezTo>
                <a:cubicBezTo>
                  <a:pt x="2042" y="1227"/>
                  <a:pt x="2076" y="1221"/>
                  <a:pt x="2114" y="1219"/>
                </a:cubicBezTo>
              </a:path>
              <a:path w="3869" h="1727" extrusionOk="0">
                <a:moveTo>
                  <a:pt x="2361" y="820"/>
                </a:moveTo>
                <a:cubicBezTo>
                  <a:pt x="2363" y="824"/>
                  <a:pt x="2368" y="817"/>
                  <a:pt x="2371" y="832"/>
                </a:cubicBezTo>
                <a:cubicBezTo>
                  <a:pt x="2381" y="876"/>
                  <a:pt x="2370" y="925"/>
                  <a:pt x="2366" y="969"/>
                </a:cubicBezTo>
                <a:cubicBezTo>
                  <a:pt x="2357" y="1064"/>
                  <a:pt x="2343" y="1158"/>
                  <a:pt x="2329" y="1253"/>
                </a:cubicBezTo>
                <a:cubicBezTo>
                  <a:pt x="2316" y="1344"/>
                  <a:pt x="2300" y="1436"/>
                  <a:pt x="2292" y="1528"/>
                </a:cubicBezTo>
                <a:cubicBezTo>
                  <a:pt x="2288" y="1573"/>
                  <a:pt x="2289" y="1610"/>
                  <a:pt x="2296" y="1654"/>
                </a:cubicBezTo>
              </a:path>
              <a:path w="3869" h="1727" extrusionOk="0">
                <a:moveTo>
                  <a:pt x="2677" y="1030"/>
                </a:moveTo>
                <a:cubicBezTo>
                  <a:pt x="2673" y="1029"/>
                  <a:pt x="2668" y="1029"/>
                  <a:pt x="2672" y="1028"/>
                </a:cubicBezTo>
                <a:cubicBezTo>
                  <a:pt x="2693" y="1020"/>
                  <a:pt x="2721" y="1019"/>
                  <a:pt x="2743" y="1016"/>
                </a:cubicBezTo>
                <a:cubicBezTo>
                  <a:pt x="2796" y="1010"/>
                  <a:pt x="2851" y="1009"/>
                  <a:pt x="2904" y="1014"/>
                </a:cubicBezTo>
                <a:cubicBezTo>
                  <a:pt x="2945" y="1018"/>
                  <a:pt x="2988" y="1022"/>
                  <a:pt x="3029" y="1028"/>
                </a:cubicBezTo>
                <a:cubicBezTo>
                  <a:pt x="3046" y="1032"/>
                  <a:pt x="3050" y="1033"/>
                  <a:pt x="3061" y="1034"/>
                </a:cubicBezTo>
              </a:path>
              <a:path w="3869" h="1727" extrusionOk="0">
                <a:moveTo>
                  <a:pt x="3397" y="880"/>
                </a:moveTo>
                <a:cubicBezTo>
                  <a:pt x="3431" y="829"/>
                  <a:pt x="3456" y="766"/>
                  <a:pt x="3450" y="702"/>
                </a:cubicBezTo>
                <a:cubicBezTo>
                  <a:pt x="3449" y="683"/>
                  <a:pt x="3449" y="677"/>
                  <a:pt x="3444" y="666"/>
                </a:cubicBezTo>
                <a:cubicBezTo>
                  <a:pt x="3408" y="660"/>
                  <a:pt x="3402" y="649"/>
                  <a:pt x="3360" y="670"/>
                </a:cubicBezTo>
                <a:cubicBezTo>
                  <a:pt x="3178" y="764"/>
                  <a:pt x="3046" y="1080"/>
                  <a:pt x="3128" y="1273"/>
                </a:cubicBezTo>
                <a:cubicBezTo>
                  <a:pt x="3131" y="1278"/>
                  <a:pt x="3135" y="1284"/>
                  <a:pt x="3138" y="1289"/>
                </a:cubicBezTo>
                <a:cubicBezTo>
                  <a:pt x="3186" y="1287"/>
                  <a:pt x="3213" y="1289"/>
                  <a:pt x="3250" y="1243"/>
                </a:cubicBezTo>
                <a:cubicBezTo>
                  <a:pt x="3329" y="1144"/>
                  <a:pt x="3351" y="989"/>
                  <a:pt x="3367" y="868"/>
                </a:cubicBezTo>
                <a:cubicBezTo>
                  <a:pt x="3389" y="709"/>
                  <a:pt x="3392" y="547"/>
                  <a:pt x="3391" y="387"/>
                </a:cubicBezTo>
                <a:cubicBezTo>
                  <a:pt x="3390" y="270"/>
                  <a:pt x="3377" y="149"/>
                  <a:pt x="3385" y="32"/>
                </a:cubicBezTo>
                <a:cubicBezTo>
                  <a:pt x="3387" y="14"/>
                  <a:pt x="3387" y="11"/>
                  <a:pt x="3389" y="0"/>
                </a:cubicBezTo>
                <a:cubicBezTo>
                  <a:pt x="3412" y="33"/>
                  <a:pt x="3428" y="63"/>
                  <a:pt x="3440" y="104"/>
                </a:cubicBezTo>
                <a:cubicBezTo>
                  <a:pt x="3475" y="221"/>
                  <a:pt x="3482" y="346"/>
                  <a:pt x="3481" y="467"/>
                </a:cubicBezTo>
                <a:cubicBezTo>
                  <a:pt x="3479" y="654"/>
                  <a:pt x="3456" y="840"/>
                  <a:pt x="3425" y="1024"/>
                </a:cubicBezTo>
                <a:cubicBezTo>
                  <a:pt x="3411" y="1110"/>
                  <a:pt x="3393" y="1194"/>
                  <a:pt x="3374" y="1279"/>
                </a:cubicBezTo>
              </a:path>
              <a:path w="3869" h="1727" extrusionOk="0">
                <a:moveTo>
                  <a:pt x="3852" y="884"/>
                </a:moveTo>
                <a:cubicBezTo>
                  <a:pt x="3853" y="884"/>
                  <a:pt x="3859" y="867"/>
                  <a:pt x="3862" y="876"/>
                </a:cubicBezTo>
                <a:cubicBezTo>
                  <a:pt x="3874" y="914"/>
                  <a:pt x="3869" y="964"/>
                  <a:pt x="3868" y="1002"/>
                </a:cubicBezTo>
                <a:cubicBezTo>
                  <a:pt x="3865" y="1105"/>
                  <a:pt x="3851" y="1207"/>
                  <a:pt x="3833" y="1309"/>
                </a:cubicBezTo>
                <a:cubicBezTo>
                  <a:pt x="3808" y="1450"/>
                  <a:pt x="3773" y="1588"/>
                  <a:pt x="3735" y="172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90" name=" 3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502275" y="4359275"/>
            <a:ext cx="2614613" cy="674688"/>
          </a:xfrm>
          <a:custGeom>
            <a:avLst/>
            <a:gdLst>
              <a:gd name="T0" fmla="+- 0 15370 15282"/>
              <a:gd name="T1" fmla="*/ T0 w 7265"/>
              <a:gd name="T2" fmla="+- 0 13481 12108"/>
              <a:gd name="T3" fmla="*/ 13481 h 1877"/>
              <a:gd name="T4" fmla="+- 0 15879 15282"/>
              <a:gd name="T5" fmla="*/ T4 w 7265"/>
              <a:gd name="T6" fmla="+- 0 13505 12108"/>
              <a:gd name="T7" fmla="*/ 13505 h 1877"/>
              <a:gd name="T8" fmla="+- 0 15686 15282"/>
              <a:gd name="T9" fmla="*/ T8 w 7265"/>
              <a:gd name="T10" fmla="+- 0 13203 12108"/>
              <a:gd name="T11" fmla="*/ 13203 h 1877"/>
              <a:gd name="T12" fmla="+- 0 15724 15282"/>
              <a:gd name="T13" fmla="*/ T12 w 7265"/>
              <a:gd name="T14" fmla="+- 0 13984 12108"/>
              <a:gd name="T15" fmla="*/ 13984 h 1877"/>
              <a:gd name="T16" fmla="+- 0 16352 15282"/>
              <a:gd name="T17" fmla="*/ T16 w 7265"/>
              <a:gd name="T18" fmla="+- 0 12743 12108"/>
              <a:gd name="T19" fmla="*/ 12743 h 1877"/>
              <a:gd name="T20" fmla="+- 0 16389 15282"/>
              <a:gd name="T21" fmla="*/ T20 w 7265"/>
              <a:gd name="T22" fmla="+- 0 13124 12108"/>
              <a:gd name="T23" fmla="*/ 13124 h 1877"/>
              <a:gd name="T24" fmla="+- 0 16523 15282"/>
              <a:gd name="T25" fmla="*/ T24 w 7265"/>
              <a:gd name="T26" fmla="+- 0 13413 12108"/>
              <a:gd name="T27" fmla="*/ 13413 h 1877"/>
              <a:gd name="T28" fmla="+- 0 16267 15282"/>
              <a:gd name="T29" fmla="*/ T28 w 7265"/>
              <a:gd name="T30" fmla="+- 0 13708 12108"/>
              <a:gd name="T31" fmla="*/ 13708 h 1877"/>
              <a:gd name="T32" fmla="+- 0 17053 15282"/>
              <a:gd name="T33" fmla="*/ T32 w 7265"/>
              <a:gd name="T34" fmla="+- 0 13415 12108"/>
              <a:gd name="T35" fmla="*/ 13415 h 1877"/>
              <a:gd name="T36" fmla="+- 0 17001 15282"/>
              <a:gd name="T37" fmla="*/ T36 w 7265"/>
              <a:gd name="T38" fmla="+- 0 13068 12108"/>
              <a:gd name="T39" fmla="*/ 13068 h 1877"/>
              <a:gd name="T40" fmla="+- 0 16786 15282"/>
              <a:gd name="T41" fmla="*/ T40 w 7265"/>
              <a:gd name="T42" fmla="+- 0 13479 12108"/>
              <a:gd name="T43" fmla="*/ 13479 h 1877"/>
              <a:gd name="T44" fmla="+- 0 16964 15282"/>
              <a:gd name="T45" fmla="*/ T44 w 7265"/>
              <a:gd name="T46" fmla="+- 0 13345 12108"/>
              <a:gd name="T47" fmla="*/ 13345 h 1877"/>
              <a:gd name="T48" fmla="+- 0 16984 15282"/>
              <a:gd name="T49" fmla="*/ T48 w 7265"/>
              <a:gd name="T50" fmla="+- 0 13469 12108"/>
              <a:gd name="T51" fmla="*/ 13469 h 1877"/>
              <a:gd name="T52" fmla="+- 0 17213 15282"/>
              <a:gd name="T53" fmla="*/ T52 w 7265"/>
              <a:gd name="T54" fmla="+- 0 13261 12108"/>
              <a:gd name="T55" fmla="*/ 13261 h 1877"/>
              <a:gd name="T56" fmla="+- 0 17350 15282"/>
              <a:gd name="T57" fmla="*/ T56 w 7265"/>
              <a:gd name="T58" fmla="+- 0 13316 12108"/>
              <a:gd name="T59" fmla="*/ 13316 h 1877"/>
              <a:gd name="T60" fmla="+- 0 17303 15282"/>
              <a:gd name="T61" fmla="*/ T60 w 7265"/>
              <a:gd name="T62" fmla="+- 0 13687 12108"/>
              <a:gd name="T63" fmla="*/ 13687 h 1877"/>
              <a:gd name="T64" fmla="+- 0 17818 15282"/>
              <a:gd name="T65" fmla="*/ T64 w 7265"/>
              <a:gd name="T66" fmla="+- 0 13164 12108"/>
              <a:gd name="T67" fmla="*/ 13164 h 1877"/>
              <a:gd name="T68" fmla="+- 0 17951 15282"/>
              <a:gd name="T69" fmla="*/ T68 w 7265"/>
              <a:gd name="T70" fmla="+- 0 13112 12108"/>
              <a:gd name="T71" fmla="*/ 13112 h 1877"/>
              <a:gd name="T72" fmla="+- 0 18268 15282"/>
              <a:gd name="T73" fmla="*/ T72 w 7265"/>
              <a:gd name="T74" fmla="+- 0 13088 12108"/>
              <a:gd name="T75" fmla="*/ 13088 h 1877"/>
              <a:gd name="T76" fmla="+- 0 18583 15282"/>
              <a:gd name="T77" fmla="*/ T76 w 7265"/>
              <a:gd name="T78" fmla="+- 0 12280 12108"/>
              <a:gd name="T79" fmla="*/ 12280 h 1877"/>
              <a:gd name="T80" fmla="+- 0 18427 15282"/>
              <a:gd name="T81" fmla="*/ T80 w 7265"/>
              <a:gd name="T82" fmla="+- 0 13146 12108"/>
              <a:gd name="T83" fmla="*/ 13146 h 1877"/>
              <a:gd name="T84" fmla="+- 0 18979 15282"/>
              <a:gd name="T85" fmla="*/ T84 w 7265"/>
              <a:gd name="T86" fmla="+- 0 13331 12108"/>
              <a:gd name="T87" fmla="*/ 13331 h 1877"/>
              <a:gd name="T88" fmla="+- 0 18888 15282"/>
              <a:gd name="T89" fmla="*/ T88 w 7265"/>
              <a:gd name="T90" fmla="+- 0 13291 12108"/>
              <a:gd name="T91" fmla="*/ 13291 h 1877"/>
              <a:gd name="T92" fmla="+- 0 19189 15282"/>
              <a:gd name="T93" fmla="*/ T92 w 7265"/>
              <a:gd name="T94" fmla="+- 0 12631 12108"/>
              <a:gd name="T95" fmla="*/ 12631 h 1877"/>
              <a:gd name="T96" fmla="+- 0 19195 15282"/>
              <a:gd name="T97" fmla="*/ T96 w 7265"/>
              <a:gd name="T98" fmla="+- 0 12541 12108"/>
              <a:gd name="T99" fmla="*/ 12541 h 1877"/>
              <a:gd name="T100" fmla="+- 0 19098 15282"/>
              <a:gd name="T101" fmla="*/ T100 w 7265"/>
              <a:gd name="T102" fmla="+- 0 13473 12108"/>
              <a:gd name="T103" fmla="*/ 13473 h 1877"/>
              <a:gd name="T104" fmla="+- 0 19374 15282"/>
              <a:gd name="T105" fmla="*/ T104 w 7265"/>
              <a:gd name="T106" fmla="+- 0 13106 12108"/>
              <a:gd name="T107" fmla="*/ 13106 h 1877"/>
              <a:gd name="T108" fmla="+- 0 19070 15282"/>
              <a:gd name="T109" fmla="*/ T108 w 7265"/>
              <a:gd name="T110" fmla="+- 0 13579 12108"/>
              <a:gd name="T111" fmla="*/ 13579 h 1877"/>
              <a:gd name="T112" fmla="+- 0 19514 15282"/>
              <a:gd name="T113" fmla="*/ T112 w 7265"/>
              <a:gd name="T114" fmla="+- 0 13225 12108"/>
              <a:gd name="T115" fmla="*/ 13225 h 1877"/>
              <a:gd name="T116" fmla="+- 0 19344 15282"/>
              <a:gd name="T117" fmla="*/ T116 w 7265"/>
              <a:gd name="T118" fmla="+- 0 13676 12108"/>
              <a:gd name="T119" fmla="*/ 13676 h 1877"/>
              <a:gd name="T120" fmla="+- 0 19703 15282"/>
              <a:gd name="T121" fmla="*/ T120 w 7265"/>
              <a:gd name="T122" fmla="+- 0 13677 12108"/>
              <a:gd name="T123" fmla="*/ 13677 h 1877"/>
              <a:gd name="T124" fmla="+- 0 19760 15282"/>
              <a:gd name="T125" fmla="*/ T124 w 7265"/>
              <a:gd name="T126" fmla="+- 0 13283 12108"/>
              <a:gd name="T127" fmla="*/ 13283 h 1877"/>
              <a:gd name="T128" fmla="+- 0 20094 15282"/>
              <a:gd name="T129" fmla="*/ T128 w 7265"/>
              <a:gd name="T130" fmla="+- 0 13208 12108"/>
              <a:gd name="T131" fmla="*/ 13208 h 1877"/>
              <a:gd name="T132" fmla="+- 0 20061 15282"/>
              <a:gd name="T133" fmla="*/ T132 w 7265"/>
              <a:gd name="T134" fmla="+- 0 12980 12108"/>
              <a:gd name="T135" fmla="*/ 12980 h 1877"/>
              <a:gd name="T136" fmla="+- 0 20051 15282"/>
              <a:gd name="T137" fmla="*/ T136 w 7265"/>
              <a:gd name="T138" fmla="+- 0 12901 12108"/>
              <a:gd name="T139" fmla="*/ 12901 h 1877"/>
              <a:gd name="T140" fmla="+- 0 19940 15282"/>
              <a:gd name="T141" fmla="*/ T140 w 7265"/>
              <a:gd name="T142" fmla="+- 0 13784 12108"/>
              <a:gd name="T143" fmla="*/ 13784 h 1877"/>
              <a:gd name="T144" fmla="+- 0 20463 15282"/>
              <a:gd name="T145" fmla="*/ T144 w 7265"/>
              <a:gd name="T146" fmla="+- 0 12865 12108"/>
              <a:gd name="T147" fmla="*/ 12865 h 1877"/>
              <a:gd name="T148" fmla="+- 0 20460 15282"/>
              <a:gd name="T149" fmla="*/ T148 w 7265"/>
              <a:gd name="T150" fmla="+- 0 13571 12108"/>
              <a:gd name="T151" fmla="*/ 13571 h 1877"/>
              <a:gd name="T152" fmla="+- 0 20726 15282"/>
              <a:gd name="T153" fmla="*/ T152 w 7265"/>
              <a:gd name="T154" fmla="+- 0 13276 12108"/>
              <a:gd name="T155" fmla="*/ 13276 h 1877"/>
              <a:gd name="T156" fmla="+- 0 20846 15282"/>
              <a:gd name="T157" fmla="*/ T156 w 7265"/>
              <a:gd name="T158" fmla="+- 0 13427 12108"/>
              <a:gd name="T159" fmla="*/ 13427 h 1877"/>
              <a:gd name="T160" fmla="+- 0 20620 15282"/>
              <a:gd name="T161" fmla="*/ T160 w 7265"/>
              <a:gd name="T162" fmla="+- 0 13758 12108"/>
              <a:gd name="T163" fmla="*/ 13758 h 1877"/>
              <a:gd name="T164" fmla="+- 0 21005 15282"/>
              <a:gd name="T165" fmla="*/ T164 w 7265"/>
              <a:gd name="T166" fmla="+- 0 13766 12108"/>
              <a:gd name="T167" fmla="*/ 13766 h 1877"/>
              <a:gd name="T168" fmla="+- 0 21277 15282"/>
              <a:gd name="T169" fmla="*/ T168 w 7265"/>
              <a:gd name="T170" fmla="+- 0 13312 12108"/>
              <a:gd name="T171" fmla="*/ 13312 h 1877"/>
              <a:gd name="T172" fmla="+- 0 21486 15282"/>
              <a:gd name="T173" fmla="*/ T172 w 7265"/>
              <a:gd name="T174" fmla="+- 0 13325 12108"/>
              <a:gd name="T175" fmla="*/ 13325 h 1877"/>
              <a:gd name="T176" fmla="+- 0 22011 15282"/>
              <a:gd name="T177" fmla="*/ T176 w 7265"/>
              <a:gd name="T178" fmla="+- 0 12869 12108"/>
              <a:gd name="T179" fmla="*/ 12869 h 1877"/>
              <a:gd name="T180" fmla="+- 0 21671 15282"/>
              <a:gd name="T181" fmla="*/ T180 w 7265"/>
              <a:gd name="T182" fmla="+- 0 13411 12108"/>
              <a:gd name="T183" fmla="*/ 13411 h 1877"/>
              <a:gd name="T184" fmla="+- 0 22064 15282"/>
              <a:gd name="T185" fmla="*/ T184 w 7265"/>
              <a:gd name="T186" fmla="+- 0 12322 12108"/>
              <a:gd name="T187" fmla="*/ 12322 h 1877"/>
              <a:gd name="T188" fmla="+- 0 21868 15282"/>
              <a:gd name="T189" fmla="*/ T188 w 7265"/>
              <a:gd name="T190" fmla="+- 0 12976 12108"/>
              <a:gd name="T191" fmla="*/ 12976 h 1877"/>
              <a:gd name="T192" fmla="+- 0 22305 15282"/>
              <a:gd name="T193" fmla="*/ T192 w 7265"/>
              <a:gd name="T194" fmla="+- 0 12823 12108"/>
              <a:gd name="T195" fmla="*/ 12823 h 1877"/>
              <a:gd name="T196" fmla="+- 0 22342 15282"/>
              <a:gd name="T197" fmla="*/ T196 w 7265"/>
              <a:gd name="T198" fmla="+- 0 13058 12108"/>
              <a:gd name="T199" fmla="*/ 13058 h 1877"/>
              <a:gd name="T200" fmla="+- 0 22113 15282"/>
              <a:gd name="T201" fmla="*/ T200 w 7265"/>
              <a:gd name="T202" fmla="+- 0 13437 12108"/>
              <a:gd name="T203" fmla="*/ 13437 h 1877"/>
              <a:gd name="T204" fmla="+- 0 22546 15282"/>
              <a:gd name="T205" fmla="*/ T204 w 7265"/>
              <a:gd name="T206" fmla="+- 0 13447 12108"/>
              <a:gd name="T207" fmla="*/ 13447 h 187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</a:cxnLst>
            <a:rect l="0" t="0" r="r" b="b"/>
            <a:pathLst>
              <a:path w="7265" h="1877" extrusionOk="0">
                <a:moveTo>
                  <a:pt x="3" y="1393"/>
                </a:moveTo>
                <a:cubicBezTo>
                  <a:pt x="3" y="1387"/>
                  <a:pt x="-1" y="1385"/>
                  <a:pt x="4" y="1383"/>
                </a:cubicBezTo>
                <a:cubicBezTo>
                  <a:pt x="27" y="1374"/>
                  <a:pt x="64" y="1375"/>
                  <a:pt x="88" y="1373"/>
                </a:cubicBezTo>
                <a:cubicBezTo>
                  <a:pt x="162" y="1368"/>
                  <a:pt x="234" y="1374"/>
                  <a:pt x="308" y="1381"/>
                </a:cubicBezTo>
                <a:cubicBezTo>
                  <a:pt x="388" y="1388"/>
                  <a:pt x="468" y="1399"/>
                  <a:pt x="549" y="1399"/>
                </a:cubicBezTo>
                <a:cubicBezTo>
                  <a:pt x="565" y="1398"/>
                  <a:pt x="581" y="1398"/>
                  <a:pt x="597" y="1397"/>
                </a:cubicBezTo>
              </a:path>
              <a:path w="7265" h="1877" extrusionOk="0">
                <a:moveTo>
                  <a:pt x="421" y="1046"/>
                </a:moveTo>
                <a:cubicBezTo>
                  <a:pt x="411" y="1029"/>
                  <a:pt x="409" y="1020"/>
                  <a:pt x="405" y="1002"/>
                </a:cubicBezTo>
                <a:cubicBezTo>
                  <a:pt x="404" y="1033"/>
                  <a:pt x="405" y="1064"/>
                  <a:pt x="404" y="1095"/>
                </a:cubicBezTo>
                <a:cubicBezTo>
                  <a:pt x="401" y="1256"/>
                  <a:pt x="394" y="1418"/>
                  <a:pt x="399" y="1579"/>
                </a:cubicBezTo>
                <a:cubicBezTo>
                  <a:pt x="401" y="1658"/>
                  <a:pt x="408" y="1736"/>
                  <a:pt x="424" y="1814"/>
                </a:cubicBezTo>
                <a:cubicBezTo>
                  <a:pt x="431" y="1847"/>
                  <a:pt x="433" y="1856"/>
                  <a:pt x="442" y="1876"/>
                </a:cubicBezTo>
              </a:path>
              <a:path w="7265" h="1877" extrusionOk="0">
                <a:moveTo>
                  <a:pt x="910" y="764"/>
                </a:moveTo>
                <a:cubicBezTo>
                  <a:pt x="910" y="719"/>
                  <a:pt x="915" y="693"/>
                  <a:pt x="954" y="665"/>
                </a:cubicBezTo>
                <a:cubicBezTo>
                  <a:pt x="986" y="642"/>
                  <a:pt x="1031" y="634"/>
                  <a:pt x="1070" y="635"/>
                </a:cubicBezTo>
                <a:cubicBezTo>
                  <a:pt x="1108" y="636"/>
                  <a:pt x="1148" y="644"/>
                  <a:pt x="1173" y="675"/>
                </a:cubicBezTo>
                <a:cubicBezTo>
                  <a:pt x="1196" y="704"/>
                  <a:pt x="1192" y="749"/>
                  <a:pt x="1186" y="783"/>
                </a:cubicBezTo>
                <a:cubicBezTo>
                  <a:pt x="1171" y="864"/>
                  <a:pt x="1124" y="936"/>
                  <a:pt x="1107" y="1016"/>
                </a:cubicBezTo>
                <a:cubicBezTo>
                  <a:pt x="1102" y="1042"/>
                  <a:pt x="1106" y="1066"/>
                  <a:pt x="1117" y="1090"/>
                </a:cubicBezTo>
                <a:cubicBezTo>
                  <a:pt x="1134" y="1126"/>
                  <a:pt x="1159" y="1153"/>
                  <a:pt x="1181" y="1186"/>
                </a:cubicBezTo>
                <a:cubicBezTo>
                  <a:pt x="1205" y="1223"/>
                  <a:pt x="1231" y="1262"/>
                  <a:pt x="1241" y="1305"/>
                </a:cubicBezTo>
                <a:cubicBezTo>
                  <a:pt x="1251" y="1349"/>
                  <a:pt x="1247" y="1397"/>
                  <a:pt x="1228" y="1438"/>
                </a:cubicBezTo>
                <a:cubicBezTo>
                  <a:pt x="1193" y="1514"/>
                  <a:pt x="1118" y="1562"/>
                  <a:pt x="1041" y="1586"/>
                </a:cubicBezTo>
                <a:cubicBezTo>
                  <a:pt x="1023" y="1592"/>
                  <a:pt x="1003" y="1594"/>
                  <a:pt x="985" y="1600"/>
                </a:cubicBezTo>
                <a:cubicBezTo>
                  <a:pt x="987" y="1600"/>
                  <a:pt x="990" y="1600"/>
                  <a:pt x="992" y="1600"/>
                </a:cubicBezTo>
              </a:path>
              <a:path w="7265" h="1877" extrusionOk="0">
                <a:moveTo>
                  <a:pt x="1677" y="1481"/>
                </a:moveTo>
                <a:cubicBezTo>
                  <a:pt x="1715" y="1425"/>
                  <a:pt x="1743" y="1369"/>
                  <a:pt x="1771" y="1307"/>
                </a:cubicBezTo>
                <a:cubicBezTo>
                  <a:pt x="1798" y="1246"/>
                  <a:pt x="1815" y="1189"/>
                  <a:pt x="1817" y="1122"/>
                </a:cubicBezTo>
                <a:cubicBezTo>
                  <a:pt x="1818" y="1077"/>
                  <a:pt x="1811" y="1030"/>
                  <a:pt x="1789" y="990"/>
                </a:cubicBezTo>
                <a:cubicBezTo>
                  <a:pt x="1775" y="964"/>
                  <a:pt x="1748" y="952"/>
                  <a:pt x="1719" y="960"/>
                </a:cubicBezTo>
                <a:cubicBezTo>
                  <a:pt x="1674" y="973"/>
                  <a:pt x="1632" y="1016"/>
                  <a:pt x="1605" y="1052"/>
                </a:cubicBezTo>
                <a:cubicBezTo>
                  <a:pt x="1566" y="1104"/>
                  <a:pt x="1536" y="1163"/>
                  <a:pt x="1518" y="1225"/>
                </a:cubicBezTo>
                <a:cubicBezTo>
                  <a:pt x="1504" y="1271"/>
                  <a:pt x="1499" y="1323"/>
                  <a:pt x="1504" y="1371"/>
                </a:cubicBezTo>
                <a:cubicBezTo>
                  <a:pt x="1506" y="1392"/>
                  <a:pt x="1513" y="1402"/>
                  <a:pt x="1521" y="1419"/>
                </a:cubicBezTo>
                <a:cubicBezTo>
                  <a:pt x="1550" y="1423"/>
                  <a:pt x="1563" y="1412"/>
                  <a:pt x="1585" y="1391"/>
                </a:cubicBezTo>
                <a:cubicBezTo>
                  <a:pt x="1628" y="1349"/>
                  <a:pt x="1657" y="1291"/>
                  <a:pt x="1682" y="1237"/>
                </a:cubicBezTo>
                <a:cubicBezTo>
                  <a:pt x="1699" y="1201"/>
                  <a:pt x="1713" y="1164"/>
                  <a:pt x="1724" y="1126"/>
                </a:cubicBezTo>
                <a:cubicBezTo>
                  <a:pt x="1718" y="1145"/>
                  <a:pt x="1718" y="1155"/>
                  <a:pt x="1716" y="1175"/>
                </a:cubicBezTo>
                <a:cubicBezTo>
                  <a:pt x="1708" y="1237"/>
                  <a:pt x="1702" y="1299"/>
                  <a:pt x="1702" y="1361"/>
                </a:cubicBezTo>
                <a:cubicBezTo>
                  <a:pt x="1702" y="1417"/>
                  <a:pt x="1708" y="1471"/>
                  <a:pt x="1725" y="1525"/>
                </a:cubicBezTo>
              </a:path>
              <a:path w="7265" h="1877" extrusionOk="0">
                <a:moveTo>
                  <a:pt x="1859" y="1327"/>
                </a:moveTo>
                <a:cubicBezTo>
                  <a:pt x="1880" y="1268"/>
                  <a:pt x="1900" y="1208"/>
                  <a:pt x="1931" y="1153"/>
                </a:cubicBezTo>
                <a:cubicBezTo>
                  <a:pt x="1950" y="1119"/>
                  <a:pt x="1979" y="1093"/>
                  <a:pt x="2013" y="1074"/>
                </a:cubicBezTo>
                <a:cubicBezTo>
                  <a:pt x="2036" y="1061"/>
                  <a:pt x="2054" y="1059"/>
                  <a:pt x="2070" y="1081"/>
                </a:cubicBezTo>
                <a:cubicBezTo>
                  <a:pt x="2095" y="1116"/>
                  <a:pt x="2076" y="1172"/>
                  <a:pt x="2068" y="1208"/>
                </a:cubicBezTo>
                <a:cubicBezTo>
                  <a:pt x="2052" y="1276"/>
                  <a:pt x="2023" y="1341"/>
                  <a:pt x="2000" y="1407"/>
                </a:cubicBezTo>
                <a:cubicBezTo>
                  <a:pt x="1988" y="1442"/>
                  <a:pt x="1965" y="1498"/>
                  <a:pt x="1971" y="1536"/>
                </a:cubicBezTo>
                <a:cubicBezTo>
                  <a:pt x="1976" y="1566"/>
                  <a:pt x="1992" y="1574"/>
                  <a:pt x="2021" y="1579"/>
                </a:cubicBezTo>
                <a:cubicBezTo>
                  <a:pt x="2081" y="1590"/>
                  <a:pt x="2145" y="1586"/>
                  <a:pt x="2205" y="1578"/>
                </a:cubicBezTo>
                <a:cubicBezTo>
                  <a:pt x="2282" y="1568"/>
                  <a:pt x="2353" y="1545"/>
                  <a:pt x="2426" y="1519"/>
                </a:cubicBezTo>
              </a:path>
              <a:path w="7265" h="1877" extrusionOk="0">
                <a:moveTo>
                  <a:pt x="2536" y="1056"/>
                </a:moveTo>
                <a:cubicBezTo>
                  <a:pt x="2533" y="1049"/>
                  <a:pt x="2526" y="1040"/>
                  <a:pt x="2531" y="1030"/>
                </a:cubicBezTo>
                <a:cubicBezTo>
                  <a:pt x="2535" y="1022"/>
                  <a:pt x="2555" y="1018"/>
                  <a:pt x="2562" y="1016"/>
                </a:cubicBezTo>
                <a:cubicBezTo>
                  <a:pt x="2599" y="1005"/>
                  <a:pt x="2631" y="1001"/>
                  <a:pt x="2669" y="1004"/>
                </a:cubicBezTo>
                <a:cubicBezTo>
                  <a:pt x="2732" y="1009"/>
                  <a:pt x="2794" y="1020"/>
                  <a:pt x="2857" y="1020"/>
                </a:cubicBezTo>
                <a:cubicBezTo>
                  <a:pt x="2894" y="1020"/>
                  <a:pt x="2939" y="1020"/>
                  <a:pt x="2972" y="1000"/>
                </a:cubicBezTo>
                <a:cubicBezTo>
                  <a:pt x="2978" y="996"/>
                  <a:pt x="2990" y="989"/>
                  <a:pt x="2986" y="980"/>
                </a:cubicBezTo>
                <a:cubicBezTo>
                  <a:pt x="2981" y="970"/>
                  <a:pt x="2985" y="977"/>
                  <a:pt x="2976" y="980"/>
                </a:cubicBezTo>
              </a:path>
              <a:path w="7265" h="1877" extrusionOk="0">
                <a:moveTo>
                  <a:pt x="3281" y="284"/>
                </a:moveTo>
                <a:cubicBezTo>
                  <a:pt x="3291" y="246"/>
                  <a:pt x="3299" y="212"/>
                  <a:pt x="3301" y="172"/>
                </a:cubicBezTo>
                <a:cubicBezTo>
                  <a:pt x="3301" y="165"/>
                  <a:pt x="3300" y="167"/>
                  <a:pt x="3300" y="160"/>
                </a:cubicBezTo>
                <a:cubicBezTo>
                  <a:pt x="3281" y="199"/>
                  <a:pt x="3263" y="238"/>
                  <a:pt x="3249" y="280"/>
                </a:cubicBezTo>
                <a:cubicBezTo>
                  <a:pt x="3172" y="510"/>
                  <a:pt x="3101" y="795"/>
                  <a:pt x="3145" y="1038"/>
                </a:cubicBezTo>
                <a:cubicBezTo>
                  <a:pt x="3171" y="1182"/>
                  <a:pt x="3283" y="1263"/>
                  <a:pt x="3422" y="1285"/>
                </a:cubicBezTo>
                <a:cubicBezTo>
                  <a:pt x="3491" y="1296"/>
                  <a:pt x="3569" y="1293"/>
                  <a:pt x="3635" y="1267"/>
                </a:cubicBezTo>
                <a:cubicBezTo>
                  <a:pt x="3669" y="1248"/>
                  <a:pt x="3680" y="1243"/>
                  <a:pt x="3697" y="1223"/>
                </a:cubicBezTo>
              </a:path>
              <a:path w="7265" h="1877" extrusionOk="0">
                <a:moveTo>
                  <a:pt x="3679" y="829"/>
                </a:moveTo>
                <a:cubicBezTo>
                  <a:pt x="3677" y="839"/>
                  <a:pt x="3673" y="860"/>
                  <a:pt x="3671" y="872"/>
                </a:cubicBezTo>
                <a:cubicBezTo>
                  <a:pt x="3655" y="977"/>
                  <a:pt x="3631" y="1080"/>
                  <a:pt x="3606" y="1183"/>
                </a:cubicBezTo>
                <a:cubicBezTo>
                  <a:pt x="3557" y="1387"/>
                  <a:pt x="3470" y="1610"/>
                  <a:pt x="3469" y="1822"/>
                </a:cubicBezTo>
                <a:cubicBezTo>
                  <a:pt x="3469" y="1826"/>
                  <a:pt x="3470" y="1830"/>
                  <a:pt x="3470" y="1834"/>
                </a:cubicBezTo>
              </a:path>
              <a:path w="7265" h="1877" extrusionOk="0">
                <a:moveTo>
                  <a:pt x="3907" y="523"/>
                </a:moveTo>
                <a:cubicBezTo>
                  <a:pt x="3899" y="469"/>
                  <a:pt x="3895" y="418"/>
                  <a:pt x="3895" y="363"/>
                </a:cubicBezTo>
                <a:cubicBezTo>
                  <a:pt x="3895" y="350"/>
                  <a:pt x="3895" y="349"/>
                  <a:pt x="3895" y="342"/>
                </a:cubicBezTo>
                <a:cubicBezTo>
                  <a:pt x="3902" y="373"/>
                  <a:pt x="3910" y="400"/>
                  <a:pt x="3913" y="433"/>
                </a:cubicBezTo>
                <a:cubicBezTo>
                  <a:pt x="3924" y="543"/>
                  <a:pt x="3919" y="651"/>
                  <a:pt x="3911" y="761"/>
                </a:cubicBezTo>
                <a:cubicBezTo>
                  <a:pt x="3900" y="914"/>
                  <a:pt x="3885" y="1072"/>
                  <a:pt x="3858" y="1223"/>
                </a:cubicBezTo>
                <a:cubicBezTo>
                  <a:pt x="3849" y="1272"/>
                  <a:pt x="3833" y="1318"/>
                  <a:pt x="3816" y="1365"/>
                </a:cubicBezTo>
                <a:cubicBezTo>
                  <a:pt x="3812" y="1349"/>
                  <a:pt x="3810" y="1347"/>
                  <a:pt x="3814" y="1331"/>
                </a:cubicBezTo>
                <a:cubicBezTo>
                  <a:pt x="3841" y="1215"/>
                  <a:pt x="3918" y="1080"/>
                  <a:pt x="4020" y="1016"/>
                </a:cubicBezTo>
                <a:cubicBezTo>
                  <a:pt x="4048" y="999"/>
                  <a:pt x="4065" y="1001"/>
                  <a:pt x="4092" y="998"/>
                </a:cubicBezTo>
                <a:cubicBezTo>
                  <a:pt x="4101" y="1032"/>
                  <a:pt x="4105" y="1051"/>
                  <a:pt x="4090" y="1090"/>
                </a:cubicBezTo>
                <a:cubicBezTo>
                  <a:pt x="4056" y="1179"/>
                  <a:pt x="3991" y="1253"/>
                  <a:pt x="3930" y="1323"/>
                </a:cubicBezTo>
                <a:cubicBezTo>
                  <a:pt x="3885" y="1375"/>
                  <a:pt x="3835" y="1422"/>
                  <a:pt x="3788" y="1471"/>
                </a:cubicBezTo>
              </a:path>
              <a:path w="7265" h="1877" extrusionOk="0">
                <a:moveTo>
                  <a:pt x="3982" y="1285"/>
                </a:moveTo>
                <a:cubicBezTo>
                  <a:pt x="4045" y="1229"/>
                  <a:pt x="4107" y="1160"/>
                  <a:pt x="4182" y="1121"/>
                </a:cubicBezTo>
                <a:cubicBezTo>
                  <a:pt x="4197" y="1113"/>
                  <a:pt x="4217" y="1102"/>
                  <a:pt x="4232" y="1117"/>
                </a:cubicBezTo>
                <a:cubicBezTo>
                  <a:pt x="4261" y="1146"/>
                  <a:pt x="4245" y="1209"/>
                  <a:pt x="4234" y="1241"/>
                </a:cubicBezTo>
                <a:cubicBezTo>
                  <a:pt x="4213" y="1300"/>
                  <a:pt x="4176" y="1352"/>
                  <a:pt x="4144" y="1405"/>
                </a:cubicBezTo>
                <a:cubicBezTo>
                  <a:pt x="4112" y="1457"/>
                  <a:pt x="4078" y="1509"/>
                  <a:pt x="4062" y="1568"/>
                </a:cubicBezTo>
                <a:cubicBezTo>
                  <a:pt x="4084" y="1576"/>
                  <a:pt x="4102" y="1579"/>
                  <a:pt x="4127" y="1579"/>
                </a:cubicBezTo>
                <a:cubicBezTo>
                  <a:pt x="4208" y="1580"/>
                  <a:pt x="4288" y="1574"/>
                  <a:pt x="4369" y="1572"/>
                </a:cubicBezTo>
                <a:cubicBezTo>
                  <a:pt x="4382" y="1572"/>
                  <a:pt x="4408" y="1567"/>
                  <a:pt x="4421" y="1569"/>
                </a:cubicBezTo>
                <a:cubicBezTo>
                  <a:pt x="4414" y="1569"/>
                  <a:pt x="4411" y="1570"/>
                  <a:pt x="4406" y="1572"/>
                </a:cubicBezTo>
              </a:path>
              <a:path w="7265" h="1877" extrusionOk="0">
                <a:moveTo>
                  <a:pt x="4500" y="1204"/>
                </a:moveTo>
                <a:cubicBezTo>
                  <a:pt x="4481" y="1200"/>
                  <a:pt x="4474" y="1197"/>
                  <a:pt x="4478" y="1175"/>
                </a:cubicBezTo>
                <a:cubicBezTo>
                  <a:pt x="4482" y="1151"/>
                  <a:pt x="4501" y="1141"/>
                  <a:pt x="4520" y="1131"/>
                </a:cubicBezTo>
                <a:cubicBezTo>
                  <a:pt x="4562" y="1108"/>
                  <a:pt x="4606" y="1104"/>
                  <a:pt x="4653" y="1103"/>
                </a:cubicBezTo>
                <a:cubicBezTo>
                  <a:pt x="4706" y="1102"/>
                  <a:pt x="4759" y="1104"/>
                  <a:pt x="4812" y="1100"/>
                </a:cubicBezTo>
                <a:cubicBezTo>
                  <a:pt x="4845" y="1098"/>
                  <a:pt x="4883" y="1093"/>
                  <a:pt x="4909" y="1070"/>
                </a:cubicBezTo>
                <a:cubicBezTo>
                  <a:pt x="4919" y="1058"/>
                  <a:pt x="4923" y="1053"/>
                  <a:pt x="4924" y="1042"/>
                </a:cubicBezTo>
              </a:path>
              <a:path w="7265" h="1877" extrusionOk="0">
                <a:moveTo>
                  <a:pt x="4779" y="872"/>
                </a:moveTo>
                <a:cubicBezTo>
                  <a:pt x="4768" y="846"/>
                  <a:pt x="4761" y="828"/>
                  <a:pt x="4762" y="800"/>
                </a:cubicBezTo>
                <a:cubicBezTo>
                  <a:pt x="4764" y="792"/>
                  <a:pt x="4763" y="790"/>
                  <a:pt x="4765" y="786"/>
                </a:cubicBezTo>
                <a:cubicBezTo>
                  <a:pt x="4767" y="791"/>
                  <a:pt x="4768" y="787"/>
                  <a:pt x="4769" y="793"/>
                </a:cubicBezTo>
                <a:cubicBezTo>
                  <a:pt x="4781" y="883"/>
                  <a:pt x="4753" y="982"/>
                  <a:pt x="4738" y="1070"/>
                </a:cubicBezTo>
                <a:cubicBezTo>
                  <a:pt x="4717" y="1190"/>
                  <a:pt x="4695" y="1310"/>
                  <a:pt x="4676" y="1431"/>
                </a:cubicBezTo>
                <a:cubicBezTo>
                  <a:pt x="4663" y="1514"/>
                  <a:pt x="4657" y="1593"/>
                  <a:pt x="4658" y="1676"/>
                </a:cubicBezTo>
              </a:path>
              <a:path w="7265" h="1877" extrusionOk="0">
                <a:moveTo>
                  <a:pt x="5315" y="796"/>
                </a:moveTo>
                <a:cubicBezTo>
                  <a:pt x="5303" y="771"/>
                  <a:pt x="5282" y="706"/>
                  <a:pt x="5247" y="703"/>
                </a:cubicBezTo>
                <a:cubicBezTo>
                  <a:pt x="5218" y="701"/>
                  <a:pt x="5193" y="737"/>
                  <a:pt x="5181" y="757"/>
                </a:cubicBezTo>
                <a:cubicBezTo>
                  <a:pt x="5140" y="828"/>
                  <a:pt x="5120" y="918"/>
                  <a:pt x="5104" y="998"/>
                </a:cubicBezTo>
                <a:cubicBezTo>
                  <a:pt x="5084" y="1095"/>
                  <a:pt x="5075" y="1197"/>
                  <a:pt x="5089" y="1295"/>
                </a:cubicBezTo>
                <a:cubicBezTo>
                  <a:pt x="5097" y="1349"/>
                  <a:pt x="5116" y="1443"/>
                  <a:pt x="5178" y="1463"/>
                </a:cubicBezTo>
                <a:cubicBezTo>
                  <a:pt x="5186" y="1464"/>
                  <a:pt x="5195" y="1464"/>
                  <a:pt x="5203" y="1465"/>
                </a:cubicBezTo>
              </a:path>
              <a:path w="7265" h="1877" extrusionOk="0">
                <a:moveTo>
                  <a:pt x="5367" y="1285"/>
                </a:moveTo>
                <a:cubicBezTo>
                  <a:pt x="5389" y="1245"/>
                  <a:pt x="5408" y="1199"/>
                  <a:pt x="5444" y="1168"/>
                </a:cubicBezTo>
                <a:cubicBezTo>
                  <a:pt x="5464" y="1151"/>
                  <a:pt x="5485" y="1148"/>
                  <a:pt x="5509" y="1153"/>
                </a:cubicBezTo>
                <a:cubicBezTo>
                  <a:pt x="5529" y="1157"/>
                  <a:pt x="5549" y="1168"/>
                  <a:pt x="5558" y="1189"/>
                </a:cubicBezTo>
                <a:cubicBezTo>
                  <a:pt x="5575" y="1227"/>
                  <a:pt x="5572" y="1280"/>
                  <a:pt x="5564" y="1319"/>
                </a:cubicBezTo>
                <a:cubicBezTo>
                  <a:pt x="5549" y="1391"/>
                  <a:pt x="5512" y="1452"/>
                  <a:pt x="5470" y="1511"/>
                </a:cubicBezTo>
                <a:cubicBezTo>
                  <a:pt x="5439" y="1555"/>
                  <a:pt x="5402" y="1594"/>
                  <a:pt x="5362" y="1630"/>
                </a:cubicBezTo>
                <a:cubicBezTo>
                  <a:pt x="5354" y="1637"/>
                  <a:pt x="5346" y="1644"/>
                  <a:pt x="5338" y="1650"/>
                </a:cubicBezTo>
                <a:cubicBezTo>
                  <a:pt x="5357" y="1647"/>
                  <a:pt x="5376" y="1644"/>
                  <a:pt x="5395" y="1642"/>
                </a:cubicBezTo>
                <a:cubicBezTo>
                  <a:pt x="5452" y="1637"/>
                  <a:pt x="5512" y="1637"/>
                  <a:pt x="5569" y="1642"/>
                </a:cubicBezTo>
                <a:cubicBezTo>
                  <a:pt x="5621" y="1647"/>
                  <a:pt x="5671" y="1656"/>
                  <a:pt x="5723" y="1658"/>
                </a:cubicBezTo>
              </a:path>
              <a:path w="7265" h="1877" extrusionOk="0">
                <a:moveTo>
                  <a:pt x="5927" y="1261"/>
                </a:moveTo>
                <a:cubicBezTo>
                  <a:pt x="5917" y="1250"/>
                  <a:pt x="5912" y="1240"/>
                  <a:pt x="5925" y="1226"/>
                </a:cubicBezTo>
                <a:cubicBezTo>
                  <a:pt x="5938" y="1212"/>
                  <a:pt x="5978" y="1206"/>
                  <a:pt x="5995" y="1204"/>
                </a:cubicBezTo>
                <a:cubicBezTo>
                  <a:pt x="6028" y="1200"/>
                  <a:pt x="6066" y="1203"/>
                  <a:pt x="6099" y="1208"/>
                </a:cubicBezTo>
                <a:cubicBezTo>
                  <a:pt x="6125" y="1212"/>
                  <a:pt x="6149" y="1217"/>
                  <a:pt x="6175" y="1217"/>
                </a:cubicBezTo>
                <a:cubicBezTo>
                  <a:pt x="6189" y="1217"/>
                  <a:pt x="6194" y="1217"/>
                  <a:pt x="6204" y="1217"/>
                </a:cubicBezTo>
              </a:path>
              <a:path w="7265" h="1877" extrusionOk="0">
                <a:moveTo>
                  <a:pt x="6891" y="882"/>
                </a:moveTo>
                <a:cubicBezTo>
                  <a:pt x="6900" y="839"/>
                  <a:pt x="6922" y="775"/>
                  <a:pt x="6864" y="753"/>
                </a:cubicBezTo>
                <a:cubicBezTo>
                  <a:pt x="6822" y="737"/>
                  <a:pt x="6771" y="747"/>
                  <a:pt x="6729" y="761"/>
                </a:cubicBezTo>
                <a:cubicBezTo>
                  <a:pt x="6639" y="791"/>
                  <a:pt x="6574" y="860"/>
                  <a:pt x="6517" y="932"/>
                </a:cubicBezTo>
                <a:cubicBezTo>
                  <a:pt x="6451" y="1015"/>
                  <a:pt x="6363" y="1138"/>
                  <a:pt x="6366" y="1251"/>
                </a:cubicBezTo>
                <a:cubicBezTo>
                  <a:pt x="6367" y="1283"/>
                  <a:pt x="6380" y="1283"/>
                  <a:pt x="6389" y="1303"/>
                </a:cubicBezTo>
                <a:cubicBezTo>
                  <a:pt x="6443" y="1292"/>
                  <a:pt x="6478" y="1271"/>
                  <a:pt x="6510" y="1219"/>
                </a:cubicBezTo>
                <a:cubicBezTo>
                  <a:pt x="6620" y="1041"/>
                  <a:pt x="6639" y="792"/>
                  <a:pt x="6686" y="593"/>
                </a:cubicBezTo>
                <a:cubicBezTo>
                  <a:pt x="6716" y="466"/>
                  <a:pt x="6747" y="340"/>
                  <a:pt x="6782" y="214"/>
                </a:cubicBezTo>
                <a:cubicBezTo>
                  <a:pt x="6802" y="142"/>
                  <a:pt x="6824" y="70"/>
                  <a:pt x="6851" y="0"/>
                </a:cubicBezTo>
                <a:cubicBezTo>
                  <a:pt x="6851" y="17"/>
                  <a:pt x="6853" y="47"/>
                  <a:pt x="6849" y="70"/>
                </a:cubicBezTo>
                <a:cubicBezTo>
                  <a:pt x="6801" y="343"/>
                  <a:pt x="6666" y="603"/>
                  <a:pt x="6586" y="868"/>
                </a:cubicBezTo>
                <a:cubicBezTo>
                  <a:pt x="6557" y="965"/>
                  <a:pt x="6529" y="1061"/>
                  <a:pt x="6498" y="1157"/>
                </a:cubicBezTo>
              </a:path>
              <a:path w="7265" h="1877" extrusionOk="0">
                <a:moveTo>
                  <a:pt x="6982" y="856"/>
                </a:moveTo>
                <a:cubicBezTo>
                  <a:pt x="6988" y="813"/>
                  <a:pt x="6988" y="747"/>
                  <a:pt x="7023" y="715"/>
                </a:cubicBezTo>
                <a:cubicBezTo>
                  <a:pt x="7035" y="704"/>
                  <a:pt x="7035" y="712"/>
                  <a:pt x="7044" y="707"/>
                </a:cubicBezTo>
                <a:cubicBezTo>
                  <a:pt x="7054" y="724"/>
                  <a:pt x="7062" y="738"/>
                  <a:pt x="7068" y="761"/>
                </a:cubicBezTo>
                <a:cubicBezTo>
                  <a:pt x="7083" y="823"/>
                  <a:pt x="7077" y="889"/>
                  <a:pt x="7060" y="950"/>
                </a:cubicBezTo>
                <a:cubicBezTo>
                  <a:pt x="7038" y="1029"/>
                  <a:pt x="6996" y="1102"/>
                  <a:pt x="6953" y="1172"/>
                </a:cubicBezTo>
                <a:cubicBezTo>
                  <a:pt x="6923" y="1221"/>
                  <a:pt x="6889" y="1264"/>
                  <a:pt x="6852" y="1307"/>
                </a:cubicBezTo>
                <a:cubicBezTo>
                  <a:pt x="6845" y="1316"/>
                  <a:pt x="6838" y="1321"/>
                  <a:pt x="6831" y="1329"/>
                </a:cubicBezTo>
                <a:cubicBezTo>
                  <a:pt x="6849" y="1323"/>
                  <a:pt x="6868" y="1317"/>
                  <a:pt x="6887" y="1311"/>
                </a:cubicBezTo>
                <a:cubicBezTo>
                  <a:pt x="6966" y="1286"/>
                  <a:pt x="7051" y="1280"/>
                  <a:pt x="7133" y="1291"/>
                </a:cubicBezTo>
                <a:cubicBezTo>
                  <a:pt x="7167" y="1296"/>
                  <a:pt x="7242" y="1304"/>
                  <a:pt x="7264" y="1339"/>
                </a:cubicBezTo>
                <a:cubicBezTo>
                  <a:pt x="7263" y="1342"/>
                  <a:pt x="7261" y="1346"/>
                  <a:pt x="7260" y="1349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91" name=" 3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251075" y="5907088"/>
            <a:ext cx="130175" cy="125412"/>
          </a:xfrm>
          <a:custGeom>
            <a:avLst/>
            <a:gdLst>
              <a:gd name="T0" fmla="+- 0 6274 6251"/>
              <a:gd name="T1" fmla="*/ T0 w 362"/>
              <a:gd name="T2" fmla="+- 0 16581 16409"/>
              <a:gd name="T3" fmla="*/ 16581 h 348"/>
              <a:gd name="T4" fmla="+- 0 6258 6251"/>
              <a:gd name="T5" fmla="*/ T4 w 362"/>
              <a:gd name="T6" fmla="+- 0 16553 16409"/>
              <a:gd name="T7" fmla="*/ 16553 h 348"/>
              <a:gd name="T8" fmla="+- 0 6251 6251"/>
              <a:gd name="T9" fmla="*/ T8 w 362"/>
              <a:gd name="T10" fmla="+- 0 16521 16409"/>
              <a:gd name="T11" fmla="*/ 16521 h 348"/>
              <a:gd name="T12" fmla="+- 0 6258 6251"/>
              <a:gd name="T13" fmla="*/ T12 w 362"/>
              <a:gd name="T14" fmla="+- 0 16499 16409"/>
              <a:gd name="T15" fmla="*/ 16499 h 348"/>
              <a:gd name="T16" fmla="+- 0 6328 6251"/>
              <a:gd name="T17" fmla="*/ T16 w 362"/>
              <a:gd name="T18" fmla="+- 0 16449 16409"/>
              <a:gd name="T19" fmla="*/ 16449 h 348"/>
              <a:gd name="T20" fmla="+- 0 6477 6251"/>
              <a:gd name="T21" fmla="*/ T20 w 362"/>
              <a:gd name="T22" fmla="+- 0 16409 16409"/>
              <a:gd name="T23" fmla="*/ 16409 h 348"/>
              <a:gd name="T24" fmla="+- 0 6565 6251"/>
              <a:gd name="T25" fmla="*/ T24 w 362"/>
              <a:gd name="T26" fmla="+- 0 16429 16409"/>
              <a:gd name="T27" fmla="*/ 16429 h 348"/>
              <a:gd name="T28" fmla="+- 0 6377 6251"/>
              <a:gd name="T29" fmla="*/ T28 w 362"/>
              <a:gd name="T30" fmla="+- 0 16742 16409"/>
              <a:gd name="T31" fmla="*/ 16742 h 348"/>
              <a:gd name="T32" fmla="+- 0 6373 6251"/>
              <a:gd name="T33" fmla="*/ T32 w 362"/>
              <a:gd name="T34" fmla="+- 0 16752 16409"/>
              <a:gd name="T35" fmla="*/ 16752 h 348"/>
              <a:gd name="T36" fmla="+- 0 6416 6251"/>
              <a:gd name="T37" fmla="*/ T36 w 362"/>
              <a:gd name="T38" fmla="+- 0 16742 16409"/>
              <a:gd name="T39" fmla="*/ 16742 h 348"/>
              <a:gd name="T40" fmla="+- 0 6522 6251"/>
              <a:gd name="T41" fmla="*/ T40 w 362"/>
              <a:gd name="T42" fmla="+- 0 16726 16409"/>
              <a:gd name="T43" fmla="*/ 16726 h 348"/>
              <a:gd name="T44" fmla="+- 0 6612 6251"/>
              <a:gd name="T45" fmla="*/ T44 w 362"/>
              <a:gd name="T46" fmla="+- 0 16738 16409"/>
              <a:gd name="T47" fmla="*/ 16738 h 34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</a:cxnLst>
            <a:rect l="0" t="0" r="r" b="b"/>
            <a:pathLst>
              <a:path w="362" h="348" extrusionOk="0">
                <a:moveTo>
                  <a:pt x="23" y="172"/>
                </a:moveTo>
                <a:cubicBezTo>
                  <a:pt x="18" y="163"/>
                  <a:pt x="10" y="154"/>
                  <a:pt x="7" y="144"/>
                </a:cubicBezTo>
                <a:cubicBezTo>
                  <a:pt x="4" y="134"/>
                  <a:pt x="-1" y="122"/>
                  <a:pt x="0" y="112"/>
                </a:cubicBezTo>
                <a:cubicBezTo>
                  <a:pt x="0" y="104"/>
                  <a:pt x="2" y="97"/>
                  <a:pt x="7" y="90"/>
                </a:cubicBezTo>
                <a:cubicBezTo>
                  <a:pt x="21" y="69"/>
                  <a:pt x="56" y="51"/>
                  <a:pt x="77" y="40"/>
                </a:cubicBezTo>
                <a:cubicBezTo>
                  <a:pt x="124" y="16"/>
                  <a:pt x="173" y="3"/>
                  <a:pt x="226" y="0"/>
                </a:cubicBezTo>
                <a:cubicBezTo>
                  <a:pt x="262" y="-2"/>
                  <a:pt x="282" y="6"/>
                  <a:pt x="314" y="20"/>
                </a:cubicBezTo>
              </a:path>
              <a:path w="362" h="348" extrusionOk="0">
                <a:moveTo>
                  <a:pt x="126" y="333"/>
                </a:moveTo>
                <a:cubicBezTo>
                  <a:pt x="125" y="336"/>
                  <a:pt x="123" y="340"/>
                  <a:pt x="122" y="343"/>
                </a:cubicBezTo>
                <a:cubicBezTo>
                  <a:pt x="133" y="348"/>
                  <a:pt x="151" y="337"/>
                  <a:pt x="165" y="333"/>
                </a:cubicBezTo>
                <a:cubicBezTo>
                  <a:pt x="200" y="323"/>
                  <a:pt x="235" y="317"/>
                  <a:pt x="271" y="317"/>
                </a:cubicBezTo>
                <a:cubicBezTo>
                  <a:pt x="303" y="317"/>
                  <a:pt x="330" y="322"/>
                  <a:pt x="361" y="329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92" name=" 3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679700" y="5426075"/>
            <a:ext cx="2867025" cy="884238"/>
          </a:xfrm>
          <a:custGeom>
            <a:avLst/>
            <a:gdLst>
              <a:gd name="T0" fmla="+- 0 8106 7442"/>
              <a:gd name="T1" fmla="*/ T0 w 7964"/>
              <a:gd name="T2" fmla="+- 0 16100 15071"/>
              <a:gd name="T3" fmla="*/ 16100 h 2456"/>
              <a:gd name="T4" fmla="+- 0 8188 7442"/>
              <a:gd name="T5" fmla="*/ T4 w 7964"/>
              <a:gd name="T6" fmla="+- 0 16604 15071"/>
              <a:gd name="T7" fmla="*/ 16604 h 2456"/>
              <a:gd name="T8" fmla="+- 0 7471 7442"/>
              <a:gd name="T9" fmla="*/ T8 w 7964"/>
              <a:gd name="T10" fmla="+- 0 16054 15071"/>
              <a:gd name="T11" fmla="*/ 16054 h 2456"/>
              <a:gd name="T12" fmla="+- 0 8321 7442"/>
              <a:gd name="T13" fmla="*/ T12 w 7964"/>
              <a:gd name="T14" fmla="+- 0 15886 15071"/>
              <a:gd name="T15" fmla="*/ 15886 h 2456"/>
              <a:gd name="T16" fmla="+- 0 9229 7442"/>
              <a:gd name="T17" fmla="*/ T16 w 7964"/>
              <a:gd name="T18" fmla="+- 0 15673 15071"/>
              <a:gd name="T19" fmla="*/ 15673 h 2456"/>
              <a:gd name="T20" fmla="+- 0 8796 7442"/>
              <a:gd name="T21" fmla="*/ T20 w 7964"/>
              <a:gd name="T22" fmla="+- 0 15897 15071"/>
              <a:gd name="T23" fmla="*/ 15897 h 2456"/>
              <a:gd name="T24" fmla="+- 0 8958 7442"/>
              <a:gd name="T25" fmla="*/ T24 w 7964"/>
              <a:gd name="T26" fmla="+- 0 16718 15071"/>
              <a:gd name="T27" fmla="*/ 16718 h 2456"/>
              <a:gd name="T28" fmla="+- 0 9050 7442"/>
              <a:gd name="T29" fmla="*/ T28 w 7964"/>
              <a:gd name="T30" fmla="+- 0 17345 15071"/>
              <a:gd name="T31" fmla="*/ 17345 h 2456"/>
              <a:gd name="T32" fmla="+- 0 9528 7442"/>
              <a:gd name="T33" fmla="*/ T32 w 7964"/>
              <a:gd name="T34" fmla="+- 0 16122 15071"/>
              <a:gd name="T35" fmla="*/ 16122 h 2456"/>
              <a:gd name="T36" fmla="+- 0 9496 7442"/>
              <a:gd name="T37" fmla="*/ T36 w 7964"/>
              <a:gd name="T38" fmla="+- 0 15865 15071"/>
              <a:gd name="T39" fmla="*/ 15865 h 2456"/>
              <a:gd name="T40" fmla="+- 0 9269 7442"/>
              <a:gd name="T41" fmla="*/ T40 w 7964"/>
              <a:gd name="T42" fmla="+- 0 16044 15071"/>
              <a:gd name="T43" fmla="*/ 16044 h 2456"/>
              <a:gd name="T44" fmla="+- 0 9504 7442"/>
              <a:gd name="T45" fmla="*/ T44 w 7964"/>
              <a:gd name="T46" fmla="+- 0 16168 15071"/>
              <a:gd name="T47" fmla="*/ 16168 h 2456"/>
              <a:gd name="T48" fmla="+- 0 9580 7442"/>
              <a:gd name="T49" fmla="*/ T48 w 7964"/>
              <a:gd name="T50" fmla="+- 0 15980 15071"/>
              <a:gd name="T51" fmla="*/ 15980 h 2456"/>
              <a:gd name="T52" fmla="+- 0 9653 7442"/>
              <a:gd name="T53" fmla="*/ T52 w 7964"/>
              <a:gd name="T54" fmla="+- 0 16190 15071"/>
              <a:gd name="T55" fmla="*/ 16190 h 2456"/>
              <a:gd name="T56" fmla="+- 0 9862 7442"/>
              <a:gd name="T57" fmla="*/ T56 w 7964"/>
              <a:gd name="T58" fmla="+- 0 15968 15071"/>
              <a:gd name="T59" fmla="*/ 15968 h 2456"/>
              <a:gd name="T60" fmla="+- 0 10422 7442"/>
              <a:gd name="T61" fmla="*/ T60 w 7964"/>
              <a:gd name="T62" fmla="+- 0 15340 15071"/>
              <a:gd name="T63" fmla="*/ 15340 h 2456"/>
              <a:gd name="T64" fmla="+- 0 10428 7442"/>
              <a:gd name="T65" fmla="*/ T64 w 7964"/>
              <a:gd name="T66" fmla="+- 0 15894 15071"/>
              <a:gd name="T67" fmla="*/ 15894 h 2456"/>
              <a:gd name="T68" fmla="+- 0 10504 7442"/>
              <a:gd name="T69" fmla="*/ T68 w 7964"/>
              <a:gd name="T70" fmla="+- 0 15843 15071"/>
              <a:gd name="T71" fmla="*/ 15843 h 2456"/>
              <a:gd name="T72" fmla="+- 0 10728 7442"/>
              <a:gd name="T73" fmla="*/ T72 w 7964"/>
              <a:gd name="T74" fmla="+- 0 15927 15071"/>
              <a:gd name="T75" fmla="*/ 15927 h 2456"/>
              <a:gd name="T76" fmla="+- 0 11007 7442"/>
              <a:gd name="T77" fmla="*/ T76 w 7964"/>
              <a:gd name="T78" fmla="+- 0 15659 15071"/>
              <a:gd name="T79" fmla="*/ 15659 h 2456"/>
              <a:gd name="T80" fmla="+- 0 11028 7442"/>
              <a:gd name="T81" fmla="*/ T80 w 7964"/>
              <a:gd name="T82" fmla="+- 0 15919 15071"/>
              <a:gd name="T83" fmla="*/ 15919 h 2456"/>
              <a:gd name="T84" fmla="+- 0 9588 7442"/>
              <a:gd name="T85" fmla="*/ T84 w 7964"/>
              <a:gd name="T86" fmla="+- 0 16906 15071"/>
              <a:gd name="T87" fmla="*/ 16906 h 2456"/>
              <a:gd name="T88" fmla="+- 0 9536 7442"/>
              <a:gd name="T89" fmla="*/ T88 w 7964"/>
              <a:gd name="T90" fmla="+- 0 17145 15071"/>
              <a:gd name="T91" fmla="*/ 17145 h 2456"/>
              <a:gd name="T92" fmla="+- 0 9825 7442"/>
              <a:gd name="T93" fmla="*/ T92 w 7964"/>
              <a:gd name="T94" fmla="+- 0 16979 15071"/>
              <a:gd name="T95" fmla="*/ 16979 h 2456"/>
              <a:gd name="T96" fmla="+- 0 9912 7442"/>
              <a:gd name="T97" fmla="*/ T96 w 7964"/>
              <a:gd name="T98" fmla="+- 0 17187 15071"/>
              <a:gd name="T99" fmla="*/ 17187 h 2456"/>
              <a:gd name="T100" fmla="+- 0 10718 7442"/>
              <a:gd name="T101" fmla="*/ T100 w 7964"/>
              <a:gd name="T102" fmla="+- 0 16894 15071"/>
              <a:gd name="T103" fmla="*/ 16894 h 2456"/>
              <a:gd name="T104" fmla="+- 0 10529 7442"/>
              <a:gd name="T105" fmla="*/ T104 w 7964"/>
              <a:gd name="T106" fmla="+- 0 17195 15071"/>
              <a:gd name="T107" fmla="*/ 17195 h 2456"/>
              <a:gd name="T108" fmla="+- 0 10743 7442"/>
              <a:gd name="T109" fmla="*/ T108 w 7964"/>
              <a:gd name="T110" fmla="+- 0 16651 15071"/>
              <a:gd name="T111" fmla="*/ 16651 h 2456"/>
              <a:gd name="T112" fmla="+- 0 10814 7442"/>
              <a:gd name="T113" fmla="*/ T112 w 7964"/>
              <a:gd name="T114" fmla="+- 0 17011 15071"/>
              <a:gd name="T115" fmla="*/ 17011 h 2456"/>
              <a:gd name="T116" fmla="+- 0 11251 7442"/>
              <a:gd name="T117" fmla="*/ T116 w 7964"/>
              <a:gd name="T118" fmla="+- 0 16980 15071"/>
              <a:gd name="T119" fmla="*/ 16980 h 2456"/>
              <a:gd name="T120" fmla="+- 0 11276 7442"/>
              <a:gd name="T121" fmla="*/ T120 w 7964"/>
              <a:gd name="T122" fmla="+- 0 16984 15071"/>
              <a:gd name="T123" fmla="*/ 16984 h 2456"/>
              <a:gd name="T124" fmla="+- 0 11202 7442"/>
              <a:gd name="T125" fmla="*/ T124 w 7964"/>
              <a:gd name="T126" fmla="+- 0 15245 15071"/>
              <a:gd name="T127" fmla="*/ 15245 h 2456"/>
              <a:gd name="T128" fmla="+- 0 11757 7442"/>
              <a:gd name="T129" fmla="*/ T128 w 7964"/>
              <a:gd name="T130" fmla="+- 0 15328 15071"/>
              <a:gd name="T131" fmla="*/ 15328 h 2456"/>
              <a:gd name="T132" fmla="+- 0 12004 7442"/>
              <a:gd name="T133" fmla="*/ T132 w 7964"/>
              <a:gd name="T134" fmla="+- 0 17175 15071"/>
              <a:gd name="T135" fmla="*/ 17175 h 2456"/>
              <a:gd name="T136" fmla="+- 0 11612 7442"/>
              <a:gd name="T137" fmla="*/ T136 w 7964"/>
              <a:gd name="T138" fmla="+- 0 17409 15071"/>
              <a:gd name="T139" fmla="*/ 17409 h 2456"/>
              <a:gd name="T140" fmla="+- 0 12412 7442"/>
              <a:gd name="T141" fmla="*/ T140 w 7964"/>
              <a:gd name="T142" fmla="+- 0 16329 15071"/>
              <a:gd name="T143" fmla="*/ 16329 h 2456"/>
              <a:gd name="T144" fmla="+- 0 12865 7442"/>
              <a:gd name="T145" fmla="*/ T144 w 7964"/>
              <a:gd name="T146" fmla="+- 0 16320 15071"/>
              <a:gd name="T147" fmla="*/ 16320 h 2456"/>
              <a:gd name="T148" fmla="+- 0 12723 7442"/>
              <a:gd name="T149" fmla="*/ T148 w 7964"/>
              <a:gd name="T150" fmla="+- 0 16046 15071"/>
              <a:gd name="T151" fmla="*/ 16046 h 2456"/>
              <a:gd name="T152" fmla="+- 0 12786 7442"/>
              <a:gd name="T153" fmla="*/ T152 w 7964"/>
              <a:gd name="T154" fmla="+- 0 16589 15071"/>
              <a:gd name="T155" fmla="*/ 16589 h 2456"/>
              <a:gd name="T156" fmla="+- 0 13848 7442"/>
              <a:gd name="T157" fmla="*/ T156 w 7964"/>
              <a:gd name="T158" fmla="+- 0 15490 15071"/>
              <a:gd name="T159" fmla="*/ 15490 h 2456"/>
              <a:gd name="T160" fmla="+- 0 13824 7442"/>
              <a:gd name="T161" fmla="*/ T160 w 7964"/>
              <a:gd name="T162" fmla="+- 0 16016 15071"/>
              <a:gd name="T163" fmla="*/ 16016 h 2456"/>
              <a:gd name="T164" fmla="+- 0 13296 7442"/>
              <a:gd name="T165" fmla="*/ T164 w 7964"/>
              <a:gd name="T166" fmla="+- 0 15575 15071"/>
              <a:gd name="T167" fmla="*/ 15575 h 2456"/>
              <a:gd name="T168" fmla="+- 0 13413 7442"/>
              <a:gd name="T169" fmla="*/ T168 w 7964"/>
              <a:gd name="T170" fmla="+- 0 15450 15071"/>
              <a:gd name="T171" fmla="*/ 15450 h 2456"/>
              <a:gd name="T172" fmla="+- 0 13900 7442"/>
              <a:gd name="T173" fmla="*/ T172 w 7964"/>
              <a:gd name="T174" fmla="+- 0 15410 15071"/>
              <a:gd name="T175" fmla="*/ 15410 h 2456"/>
              <a:gd name="T176" fmla="+- 0 14879 7442"/>
              <a:gd name="T177" fmla="*/ T176 w 7964"/>
              <a:gd name="T178" fmla="+- 0 15091 15071"/>
              <a:gd name="T179" fmla="*/ 15091 h 2456"/>
              <a:gd name="T180" fmla="+- 0 14419 7442"/>
              <a:gd name="T181" fmla="*/ T180 w 7964"/>
              <a:gd name="T182" fmla="+- 0 15635 15071"/>
              <a:gd name="T183" fmla="*/ 15635 h 2456"/>
              <a:gd name="T184" fmla="+- 0 14468 7442"/>
              <a:gd name="T185" fmla="*/ T184 w 7964"/>
              <a:gd name="T186" fmla="+- 0 17291 15071"/>
              <a:gd name="T187" fmla="*/ 17291 h 2456"/>
              <a:gd name="T188" fmla="+- 0 15044 7442"/>
              <a:gd name="T189" fmla="*/ T188 w 7964"/>
              <a:gd name="T190" fmla="+- 0 17329 15071"/>
              <a:gd name="T191" fmla="*/ 17329 h 2456"/>
              <a:gd name="T192" fmla="+- 0 14996 7442"/>
              <a:gd name="T193" fmla="*/ T192 w 7964"/>
              <a:gd name="T194" fmla="+- 0 15308 15071"/>
              <a:gd name="T195" fmla="*/ 15308 h 2456"/>
              <a:gd name="T196" fmla="+- 0 14696 7442"/>
              <a:gd name="T197" fmla="*/ T196 w 7964"/>
              <a:gd name="T198" fmla="+- 0 15601 15071"/>
              <a:gd name="T199" fmla="*/ 15601 h 2456"/>
              <a:gd name="T200" fmla="+- 0 15019 7442"/>
              <a:gd name="T201" fmla="*/ T200 w 7964"/>
              <a:gd name="T202" fmla="+- 0 15584 15071"/>
              <a:gd name="T203" fmla="*/ 15584 h 2456"/>
              <a:gd name="T204" fmla="+- 0 14987 7442"/>
              <a:gd name="T205" fmla="*/ T204 w 7964"/>
              <a:gd name="T206" fmla="+- 0 15817 15071"/>
              <a:gd name="T207" fmla="*/ 15817 h 2456"/>
              <a:gd name="T208" fmla="+- 0 15178 7442"/>
              <a:gd name="T209" fmla="*/ T208 w 7964"/>
              <a:gd name="T210" fmla="+- 0 15663 15071"/>
              <a:gd name="T211" fmla="*/ 15663 h 2456"/>
              <a:gd name="T212" fmla="+- 0 15204 7442"/>
              <a:gd name="T213" fmla="*/ T212 w 7964"/>
              <a:gd name="T214" fmla="+- 0 15749 15071"/>
              <a:gd name="T215" fmla="*/ 15749 h 2456"/>
              <a:gd name="T216" fmla="+- 0 15376 7442"/>
              <a:gd name="T217" fmla="*/ T216 w 7964"/>
              <a:gd name="T218" fmla="+- 0 15831 15071"/>
              <a:gd name="T219" fmla="*/ 15831 h 245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</a:cxnLst>
            <a:rect l="0" t="0" r="r" b="b"/>
            <a:pathLst>
              <a:path w="7964" h="2456" extrusionOk="0">
                <a:moveTo>
                  <a:pt x="631" y="1003"/>
                </a:moveTo>
                <a:cubicBezTo>
                  <a:pt x="633" y="994"/>
                  <a:pt x="636" y="980"/>
                  <a:pt x="637" y="975"/>
                </a:cubicBezTo>
                <a:cubicBezTo>
                  <a:pt x="646" y="992"/>
                  <a:pt x="657" y="1011"/>
                  <a:pt x="664" y="1029"/>
                </a:cubicBezTo>
                <a:cubicBezTo>
                  <a:pt x="686" y="1091"/>
                  <a:pt x="693" y="1154"/>
                  <a:pt x="700" y="1219"/>
                </a:cubicBezTo>
                <a:cubicBezTo>
                  <a:pt x="708" y="1292"/>
                  <a:pt x="715" y="1364"/>
                  <a:pt x="726" y="1436"/>
                </a:cubicBezTo>
                <a:cubicBezTo>
                  <a:pt x="731" y="1468"/>
                  <a:pt x="742" y="1501"/>
                  <a:pt x="746" y="1533"/>
                </a:cubicBezTo>
                <a:cubicBezTo>
                  <a:pt x="748" y="1544"/>
                  <a:pt x="743" y="1541"/>
                  <a:pt x="741" y="1551"/>
                </a:cubicBezTo>
              </a:path>
              <a:path w="7964" h="2456" extrusionOk="0">
                <a:moveTo>
                  <a:pt x="2" y="1001"/>
                </a:moveTo>
                <a:cubicBezTo>
                  <a:pt x="9" y="995"/>
                  <a:pt x="10" y="988"/>
                  <a:pt x="29" y="983"/>
                </a:cubicBezTo>
                <a:cubicBezTo>
                  <a:pt x="119" y="961"/>
                  <a:pt x="217" y="956"/>
                  <a:pt x="308" y="942"/>
                </a:cubicBezTo>
                <a:cubicBezTo>
                  <a:pt x="431" y="923"/>
                  <a:pt x="553" y="897"/>
                  <a:pt x="674" y="869"/>
                </a:cubicBezTo>
                <a:cubicBezTo>
                  <a:pt x="742" y="853"/>
                  <a:pt x="812" y="835"/>
                  <a:pt x="879" y="815"/>
                </a:cubicBezTo>
                <a:cubicBezTo>
                  <a:pt x="904" y="808"/>
                  <a:pt x="901" y="806"/>
                  <a:pt x="904" y="810"/>
                </a:cubicBezTo>
                <a:cubicBezTo>
                  <a:pt x="899" y="818"/>
                  <a:pt x="896" y="821"/>
                  <a:pt x="891" y="826"/>
                </a:cubicBezTo>
              </a:path>
              <a:path w="7964" h="2456" extrusionOk="0">
                <a:moveTo>
                  <a:pt x="1787" y="602"/>
                </a:moveTo>
                <a:cubicBezTo>
                  <a:pt x="1756" y="548"/>
                  <a:pt x="1743" y="536"/>
                  <a:pt x="1676" y="544"/>
                </a:cubicBezTo>
                <a:cubicBezTo>
                  <a:pt x="1588" y="554"/>
                  <a:pt x="1477" y="566"/>
                  <a:pt x="1419" y="642"/>
                </a:cubicBezTo>
                <a:cubicBezTo>
                  <a:pt x="1379" y="695"/>
                  <a:pt x="1361" y="761"/>
                  <a:pt x="1354" y="826"/>
                </a:cubicBezTo>
                <a:cubicBezTo>
                  <a:pt x="1346" y="903"/>
                  <a:pt x="1351" y="979"/>
                  <a:pt x="1362" y="1055"/>
                </a:cubicBezTo>
                <a:cubicBezTo>
                  <a:pt x="1377" y="1157"/>
                  <a:pt x="1402" y="1259"/>
                  <a:pt x="1431" y="1358"/>
                </a:cubicBezTo>
                <a:cubicBezTo>
                  <a:pt x="1459" y="1454"/>
                  <a:pt x="1489" y="1550"/>
                  <a:pt x="1516" y="1647"/>
                </a:cubicBezTo>
                <a:cubicBezTo>
                  <a:pt x="1559" y="1802"/>
                  <a:pt x="1579" y="1948"/>
                  <a:pt x="1578" y="2108"/>
                </a:cubicBezTo>
                <a:cubicBezTo>
                  <a:pt x="1578" y="2135"/>
                  <a:pt x="1577" y="2161"/>
                  <a:pt x="1576" y="2188"/>
                </a:cubicBezTo>
                <a:cubicBezTo>
                  <a:pt x="1575" y="2226"/>
                  <a:pt x="1571" y="2254"/>
                  <a:pt x="1608" y="2274"/>
                </a:cubicBezTo>
                <a:cubicBezTo>
                  <a:pt x="1712" y="2331"/>
                  <a:pt x="1926" y="2223"/>
                  <a:pt x="2019" y="2184"/>
                </a:cubicBezTo>
                <a:cubicBezTo>
                  <a:pt x="2027" y="2181"/>
                  <a:pt x="2034" y="2177"/>
                  <a:pt x="2042" y="2174"/>
                </a:cubicBezTo>
              </a:path>
              <a:path w="7964" h="2456" extrusionOk="0">
                <a:moveTo>
                  <a:pt x="2086" y="1051"/>
                </a:moveTo>
                <a:cubicBezTo>
                  <a:pt x="2086" y="1032"/>
                  <a:pt x="2086" y="1014"/>
                  <a:pt x="2089" y="995"/>
                </a:cubicBezTo>
                <a:cubicBezTo>
                  <a:pt x="2095" y="963"/>
                  <a:pt x="2098" y="935"/>
                  <a:pt x="2094" y="902"/>
                </a:cubicBezTo>
                <a:cubicBezTo>
                  <a:pt x="2089" y="864"/>
                  <a:pt x="2076" y="825"/>
                  <a:pt x="2054" y="794"/>
                </a:cubicBezTo>
                <a:cubicBezTo>
                  <a:pt x="2037" y="769"/>
                  <a:pt x="2020" y="757"/>
                  <a:pt x="1989" y="762"/>
                </a:cubicBezTo>
                <a:cubicBezTo>
                  <a:pt x="1950" y="769"/>
                  <a:pt x="1914" y="801"/>
                  <a:pt x="1889" y="830"/>
                </a:cubicBezTo>
                <a:cubicBezTo>
                  <a:pt x="1855" y="871"/>
                  <a:pt x="1834" y="920"/>
                  <a:pt x="1827" y="973"/>
                </a:cubicBezTo>
                <a:cubicBezTo>
                  <a:pt x="1821" y="1017"/>
                  <a:pt x="1831" y="1067"/>
                  <a:pt x="1858" y="1103"/>
                </a:cubicBezTo>
                <a:cubicBezTo>
                  <a:pt x="1881" y="1133"/>
                  <a:pt x="1927" y="1156"/>
                  <a:pt x="1965" y="1154"/>
                </a:cubicBezTo>
                <a:cubicBezTo>
                  <a:pt x="2004" y="1152"/>
                  <a:pt x="2038" y="1126"/>
                  <a:pt x="2062" y="1097"/>
                </a:cubicBezTo>
                <a:cubicBezTo>
                  <a:pt x="2100" y="1051"/>
                  <a:pt x="2122" y="993"/>
                  <a:pt x="2133" y="935"/>
                </a:cubicBezTo>
                <a:cubicBezTo>
                  <a:pt x="2134" y="927"/>
                  <a:pt x="2133" y="914"/>
                  <a:pt x="2136" y="906"/>
                </a:cubicBezTo>
                <a:cubicBezTo>
                  <a:pt x="2138" y="906"/>
                  <a:pt x="2139" y="906"/>
                  <a:pt x="2138" y="909"/>
                </a:cubicBezTo>
                <a:cubicBezTo>
                  <a:pt x="2142" y="928"/>
                  <a:pt x="2147" y="948"/>
                  <a:pt x="2152" y="967"/>
                </a:cubicBezTo>
                <a:cubicBezTo>
                  <a:pt x="2163" y="1009"/>
                  <a:pt x="2172" y="1053"/>
                  <a:pt x="2193" y="1091"/>
                </a:cubicBezTo>
                <a:cubicBezTo>
                  <a:pt x="2199" y="1100"/>
                  <a:pt x="2205" y="1110"/>
                  <a:pt x="2211" y="1119"/>
                </a:cubicBezTo>
              </a:path>
              <a:path w="7964" h="2456" extrusionOk="0">
                <a:moveTo>
                  <a:pt x="2431" y="941"/>
                </a:moveTo>
                <a:cubicBezTo>
                  <a:pt x="2428" y="928"/>
                  <a:pt x="2428" y="912"/>
                  <a:pt x="2422" y="899"/>
                </a:cubicBezTo>
                <a:cubicBezTo>
                  <a:pt x="2421" y="898"/>
                  <a:pt x="2421" y="898"/>
                  <a:pt x="2420" y="897"/>
                </a:cubicBezTo>
                <a:cubicBezTo>
                  <a:pt x="2420" y="965"/>
                  <a:pt x="2416" y="1034"/>
                  <a:pt x="2425" y="1101"/>
                </a:cubicBezTo>
                <a:cubicBezTo>
                  <a:pt x="2431" y="1149"/>
                  <a:pt x="2444" y="1194"/>
                  <a:pt x="2457" y="1240"/>
                </a:cubicBezTo>
              </a:path>
              <a:path w="7964" h="2456" extrusionOk="0">
                <a:moveTo>
                  <a:pt x="2980" y="269"/>
                </a:moveTo>
                <a:cubicBezTo>
                  <a:pt x="2976" y="296"/>
                  <a:pt x="2971" y="323"/>
                  <a:pt x="2970" y="351"/>
                </a:cubicBezTo>
                <a:cubicBezTo>
                  <a:pt x="2966" y="424"/>
                  <a:pt x="2961" y="498"/>
                  <a:pt x="2963" y="572"/>
                </a:cubicBezTo>
                <a:cubicBezTo>
                  <a:pt x="2966" y="656"/>
                  <a:pt x="2974" y="740"/>
                  <a:pt x="2986" y="823"/>
                </a:cubicBezTo>
                <a:cubicBezTo>
                  <a:pt x="2993" y="872"/>
                  <a:pt x="3004" y="915"/>
                  <a:pt x="3028" y="957"/>
                </a:cubicBezTo>
              </a:path>
              <a:path w="7964" h="2456" extrusionOk="0">
                <a:moveTo>
                  <a:pt x="3054" y="859"/>
                </a:moveTo>
                <a:cubicBezTo>
                  <a:pt x="3047" y="827"/>
                  <a:pt x="3044" y="802"/>
                  <a:pt x="3062" y="772"/>
                </a:cubicBezTo>
                <a:cubicBezTo>
                  <a:pt x="3081" y="742"/>
                  <a:pt x="3108" y="731"/>
                  <a:pt x="3141" y="724"/>
                </a:cubicBezTo>
                <a:cubicBezTo>
                  <a:pt x="3180" y="716"/>
                  <a:pt x="3231" y="716"/>
                  <a:pt x="3262" y="744"/>
                </a:cubicBezTo>
                <a:cubicBezTo>
                  <a:pt x="3294" y="772"/>
                  <a:pt x="3296" y="817"/>
                  <a:pt x="3286" y="856"/>
                </a:cubicBezTo>
                <a:cubicBezTo>
                  <a:pt x="3271" y="914"/>
                  <a:pt x="3228" y="960"/>
                  <a:pt x="3180" y="993"/>
                </a:cubicBezTo>
                <a:cubicBezTo>
                  <a:pt x="3143" y="1014"/>
                  <a:pt x="3132" y="1021"/>
                  <a:pt x="3107" y="1033"/>
                </a:cubicBezTo>
              </a:path>
              <a:path w="7964" h="2456" extrusionOk="0">
                <a:moveTo>
                  <a:pt x="3565" y="588"/>
                </a:moveTo>
                <a:cubicBezTo>
                  <a:pt x="3578" y="577"/>
                  <a:pt x="3577" y="567"/>
                  <a:pt x="3583" y="558"/>
                </a:cubicBezTo>
                <a:cubicBezTo>
                  <a:pt x="3584" y="559"/>
                  <a:pt x="3584" y="561"/>
                  <a:pt x="3585" y="562"/>
                </a:cubicBezTo>
                <a:cubicBezTo>
                  <a:pt x="3595" y="658"/>
                  <a:pt x="3592" y="752"/>
                  <a:pt x="3586" y="848"/>
                </a:cubicBezTo>
                <a:cubicBezTo>
                  <a:pt x="3580" y="949"/>
                  <a:pt x="3575" y="1049"/>
                  <a:pt x="3575" y="1151"/>
                </a:cubicBezTo>
              </a:path>
              <a:path w="7964" h="2456" extrusionOk="0">
                <a:moveTo>
                  <a:pt x="2238" y="1839"/>
                </a:moveTo>
                <a:cubicBezTo>
                  <a:pt x="2207" y="1836"/>
                  <a:pt x="2176" y="1828"/>
                  <a:pt x="2146" y="1835"/>
                </a:cubicBezTo>
                <a:cubicBezTo>
                  <a:pt x="2108" y="1843"/>
                  <a:pt x="2076" y="1868"/>
                  <a:pt x="2051" y="1897"/>
                </a:cubicBezTo>
                <a:cubicBezTo>
                  <a:pt x="2029" y="1922"/>
                  <a:pt x="2011" y="1960"/>
                  <a:pt x="2016" y="1995"/>
                </a:cubicBezTo>
                <a:cubicBezTo>
                  <a:pt x="2022" y="2036"/>
                  <a:pt x="2059" y="2060"/>
                  <a:pt x="2094" y="2074"/>
                </a:cubicBezTo>
                <a:cubicBezTo>
                  <a:pt x="2148" y="2095"/>
                  <a:pt x="2205" y="2103"/>
                  <a:pt x="2262" y="2110"/>
                </a:cubicBezTo>
              </a:path>
              <a:path w="7964" h="2456" extrusionOk="0">
                <a:moveTo>
                  <a:pt x="2390" y="1953"/>
                </a:moveTo>
                <a:cubicBezTo>
                  <a:pt x="2388" y="1939"/>
                  <a:pt x="2382" y="1922"/>
                  <a:pt x="2383" y="1908"/>
                </a:cubicBezTo>
                <a:cubicBezTo>
                  <a:pt x="2383" y="1905"/>
                  <a:pt x="2385" y="1904"/>
                  <a:pt x="2385" y="1901"/>
                </a:cubicBezTo>
                <a:cubicBezTo>
                  <a:pt x="2392" y="1919"/>
                  <a:pt x="2401" y="1937"/>
                  <a:pt x="2407" y="1955"/>
                </a:cubicBezTo>
                <a:cubicBezTo>
                  <a:pt x="2426" y="2009"/>
                  <a:pt x="2445" y="2064"/>
                  <a:pt x="2470" y="2116"/>
                </a:cubicBezTo>
                <a:cubicBezTo>
                  <a:pt x="2491" y="2160"/>
                  <a:pt x="2515" y="2197"/>
                  <a:pt x="2544" y="2236"/>
                </a:cubicBezTo>
              </a:path>
              <a:path w="7964" h="2456" extrusionOk="0">
                <a:moveTo>
                  <a:pt x="3349" y="1877"/>
                </a:moveTo>
                <a:cubicBezTo>
                  <a:pt x="3326" y="1859"/>
                  <a:pt x="3302" y="1835"/>
                  <a:pt x="3276" y="1823"/>
                </a:cubicBezTo>
                <a:cubicBezTo>
                  <a:pt x="3219" y="1797"/>
                  <a:pt x="3151" y="1831"/>
                  <a:pt x="3112" y="1873"/>
                </a:cubicBezTo>
                <a:cubicBezTo>
                  <a:pt x="3079" y="1908"/>
                  <a:pt x="3063" y="1949"/>
                  <a:pt x="3055" y="1995"/>
                </a:cubicBezTo>
                <a:cubicBezTo>
                  <a:pt x="3047" y="2038"/>
                  <a:pt x="3052" y="2093"/>
                  <a:pt x="3087" y="2124"/>
                </a:cubicBezTo>
                <a:cubicBezTo>
                  <a:pt x="3111" y="2146"/>
                  <a:pt x="3145" y="2142"/>
                  <a:pt x="3172" y="2130"/>
                </a:cubicBezTo>
                <a:cubicBezTo>
                  <a:pt x="3216" y="2111"/>
                  <a:pt x="3242" y="2065"/>
                  <a:pt x="3258" y="2022"/>
                </a:cubicBezTo>
                <a:cubicBezTo>
                  <a:pt x="3309" y="1883"/>
                  <a:pt x="3301" y="1725"/>
                  <a:pt x="3301" y="1580"/>
                </a:cubicBezTo>
                <a:cubicBezTo>
                  <a:pt x="3301" y="1566"/>
                  <a:pt x="3302" y="1555"/>
                  <a:pt x="3303" y="1542"/>
                </a:cubicBezTo>
                <a:cubicBezTo>
                  <a:pt x="3308" y="1563"/>
                  <a:pt x="3313" y="1585"/>
                  <a:pt x="3317" y="1606"/>
                </a:cubicBezTo>
                <a:cubicBezTo>
                  <a:pt x="3339" y="1717"/>
                  <a:pt x="3354" y="1829"/>
                  <a:pt x="3372" y="1940"/>
                </a:cubicBezTo>
                <a:cubicBezTo>
                  <a:pt x="3379" y="1986"/>
                  <a:pt x="3388" y="2032"/>
                  <a:pt x="3403" y="2076"/>
                </a:cubicBezTo>
                <a:cubicBezTo>
                  <a:pt x="3409" y="2090"/>
                  <a:pt x="3414" y="2104"/>
                  <a:pt x="3420" y="2118"/>
                </a:cubicBezTo>
              </a:path>
              <a:path w="7964" h="2456" extrusionOk="0">
                <a:moveTo>
                  <a:pt x="3809" y="1909"/>
                </a:moveTo>
                <a:cubicBezTo>
                  <a:pt x="3813" y="1897"/>
                  <a:pt x="3816" y="1885"/>
                  <a:pt x="3820" y="1873"/>
                </a:cubicBezTo>
                <a:cubicBezTo>
                  <a:pt x="3821" y="1872"/>
                  <a:pt x="3821" y="1872"/>
                  <a:pt x="3822" y="1871"/>
                </a:cubicBezTo>
                <a:cubicBezTo>
                  <a:pt x="3827" y="1884"/>
                  <a:pt x="3831" y="1899"/>
                  <a:pt x="3834" y="1913"/>
                </a:cubicBezTo>
                <a:cubicBezTo>
                  <a:pt x="3848" y="1974"/>
                  <a:pt x="3854" y="2038"/>
                  <a:pt x="3859" y="2100"/>
                </a:cubicBezTo>
                <a:cubicBezTo>
                  <a:pt x="3864" y="2159"/>
                  <a:pt x="3867" y="2219"/>
                  <a:pt x="3871" y="2278"/>
                </a:cubicBezTo>
              </a:path>
              <a:path w="7964" h="2456" extrusionOk="0">
                <a:moveTo>
                  <a:pt x="3760" y="174"/>
                </a:moveTo>
                <a:cubicBezTo>
                  <a:pt x="3781" y="133"/>
                  <a:pt x="3786" y="108"/>
                  <a:pt x="3826" y="76"/>
                </a:cubicBezTo>
                <a:cubicBezTo>
                  <a:pt x="3904" y="13"/>
                  <a:pt x="4026" y="-21"/>
                  <a:pt x="4124" y="8"/>
                </a:cubicBezTo>
                <a:cubicBezTo>
                  <a:pt x="4238" y="41"/>
                  <a:pt x="4288" y="151"/>
                  <a:pt x="4315" y="257"/>
                </a:cubicBezTo>
                <a:cubicBezTo>
                  <a:pt x="4368" y="465"/>
                  <a:pt x="4336" y="686"/>
                  <a:pt x="4328" y="897"/>
                </a:cubicBezTo>
                <a:cubicBezTo>
                  <a:pt x="4315" y="1226"/>
                  <a:pt x="4322" y="1520"/>
                  <a:pt x="4496" y="1805"/>
                </a:cubicBezTo>
                <a:cubicBezTo>
                  <a:pt x="4555" y="1902"/>
                  <a:pt x="4599" y="1991"/>
                  <a:pt x="4562" y="2104"/>
                </a:cubicBezTo>
                <a:cubicBezTo>
                  <a:pt x="4544" y="2159"/>
                  <a:pt x="4506" y="2217"/>
                  <a:pt x="4459" y="2252"/>
                </a:cubicBezTo>
                <a:cubicBezTo>
                  <a:pt x="4389" y="2304"/>
                  <a:pt x="4281" y="2297"/>
                  <a:pt x="4200" y="2324"/>
                </a:cubicBezTo>
                <a:cubicBezTo>
                  <a:pt x="4190" y="2329"/>
                  <a:pt x="4180" y="2333"/>
                  <a:pt x="4170" y="2338"/>
                </a:cubicBezTo>
              </a:path>
              <a:path w="7964" h="2456" extrusionOk="0">
                <a:moveTo>
                  <a:pt x="5000" y="1288"/>
                </a:moveTo>
                <a:cubicBezTo>
                  <a:pt x="4986" y="1286"/>
                  <a:pt x="4984" y="1288"/>
                  <a:pt x="4975" y="1272"/>
                </a:cubicBezTo>
                <a:cubicBezTo>
                  <a:pt x="4972" y="1267"/>
                  <a:pt x="4972" y="1263"/>
                  <a:pt x="4970" y="1258"/>
                </a:cubicBezTo>
                <a:cubicBezTo>
                  <a:pt x="4989" y="1256"/>
                  <a:pt x="5011" y="1253"/>
                  <a:pt x="5030" y="1254"/>
                </a:cubicBezTo>
                <a:cubicBezTo>
                  <a:pt x="5103" y="1257"/>
                  <a:pt x="5175" y="1266"/>
                  <a:pt x="5248" y="1270"/>
                </a:cubicBezTo>
                <a:cubicBezTo>
                  <a:pt x="5309" y="1273"/>
                  <a:pt x="5366" y="1274"/>
                  <a:pt x="5423" y="1249"/>
                </a:cubicBezTo>
                <a:cubicBezTo>
                  <a:pt x="5431" y="1244"/>
                  <a:pt x="5440" y="1240"/>
                  <a:pt x="5448" y="1235"/>
                </a:cubicBezTo>
              </a:path>
              <a:path w="7964" h="2456" extrusionOk="0">
                <a:moveTo>
                  <a:pt x="5321" y="997"/>
                </a:moveTo>
                <a:cubicBezTo>
                  <a:pt x="5303" y="991"/>
                  <a:pt x="5295" y="986"/>
                  <a:pt x="5281" y="975"/>
                </a:cubicBezTo>
                <a:cubicBezTo>
                  <a:pt x="5277" y="995"/>
                  <a:pt x="5275" y="1014"/>
                  <a:pt x="5275" y="1035"/>
                </a:cubicBezTo>
                <a:cubicBezTo>
                  <a:pt x="5275" y="1110"/>
                  <a:pt x="5284" y="1184"/>
                  <a:pt x="5294" y="1258"/>
                </a:cubicBezTo>
                <a:cubicBezTo>
                  <a:pt x="5305" y="1345"/>
                  <a:pt x="5322" y="1433"/>
                  <a:pt x="5344" y="1518"/>
                </a:cubicBezTo>
                <a:cubicBezTo>
                  <a:pt x="5358" y="1570"/>
                  <a:pt x="5375" y="1627"/>
                  <a:pt x="5408" y="1671"/>
                </a:cubicBezTo>
                <a:cubicBezTo>
                  <a:pt x="5415" y="1678"/>
                  <a:pt x="5421" y="1685"/>
                  <a:pt x="5428" y="1692"/>
                </a:cubicBezTo>
              </a:path>
              <a:path w="7964" h="2456" extrusionOk="0">
                <a:moveTo>
                  <a:pt x="6406" y="419"/>
                </a:moveTo>
                <a:cubicBezTo>
                  <a:pt x="6397" y="430"/>
                  <a:pt x="6404" y="393"/>
                  <a:pt x="6396" y="426"/>
                </a:cubicBezTo>
                <a:cubicBezTo>
                  <a:pt x="6377" y="504"/>
                  <a:pt x="6380" y="597"/>
                  <a:pt x="6377" y="676"/>
                </a:cubicBezTo>
                <a:cubicBezTo>
                  <a:pt x="6373" y="766"/>
                  <a:pt x="6377" y="855"/>
                  <a:pt x="6382" y="945"/>
                </a:cubicBezTo>
                <a:cubicBezTo>
                  <a:pt x="6385" y="1008"/>
                  <a:pt x="6392" y="1071"/>
                  <a:pt x="6401" y="1133"/>
                </a:cubicBezTo>
                <a:cubicBezTo>
                  <a:pt x="6408" y="1179"/>
                  <a:pt x="6418" y="1223"/>
                  <a:pt x="6420" y="1270"/>
                </a:cubicBezTo>
              </a:path>
              <a:path w="7964" h="2456" extrusionOk="0">
                <a:moveTo>
                  <a:pt x="5854" y="504"/>
                </a:moveTo>
                <a:cubicBezTo>
                  <a:pt x="5836" y="490"/>
                  <a:pt x="5813" y="472"/>
                  <a:pt x="5807" y="448"/>
                </a:cubicBezTo>
                <a:cubicBezTo>
                  <a:pt x="5804" y="436"/>
                  <a:pt x="5811" y="433"/>
                  <a:pt x="5820" y="426"/>
                </a:cubicBezTo>
                <a:cubicBezTo>
                  <a:pt x="5857" y="397"/>
                  <a:pt x="5927" y="386"/>
                  <a:pt x="5971" y="379"/>
                </a:cubicBezTo>
                <a:cubicBezTo>
                  <a:pt x="6061" y="364"/>
                  <a:pt x="6153" y="356"/>
                  <a:pt x="6244" y="351"/>
                </a:cubicBezTo>
                <a:cubicBezTo>
                  <a:pt x="6304" y="347"/>
                  <a:pt x="6363" y="342"/>
                  <a:pt x="6423" y="339"/>
                </a:cubicBezTo>
                <a:cubicBezTo>
                  <a:pt x="6428" y="339"/>
                  <a:pt x="6453" y="334"/>
                  <a:pt x="6458" y="339"/>
                </a:cubicBezTo>
                <a:cubicBezTo>
                  <a:pt x="6462" y="342"/>
                  <a:pt x="6463" y="355"/>
                  <a:pt x="6466" y="359"/>
                </a:cubicBezTo>
              </a:path>
              <a:path w="7964" h="2456" extrusionOk="0">
                <a:moveTo>
                  <a:pt x="7465" y="179"/>
                </a:moveTo>
                <a:cubicBezTo>
                  <a:pt x="7463" y="139"/>
                  <a:pt x="7470" y="50"/>
                  <a:pt x="7437" y="20"/>
                </a:cubicBezTo>
                <a:cubicBezTo>
                  <a:pt x="7392" y="-21"/>
                  <a:pt x="7276" y="30"/>
                  <a:pt x="7233" y="48"/>
                </a:cubicBezTo>
                <a:cubicBezTo>
                  <a:pt x="7185" y="68"/>
                  <a:pt x="7138" y="93"/>
                  <a:pt x="7099" y="127"/>
                </a:cubicBezTo>
                <a:cubicBezTo>
                  <a:pt x="6975" y="236"/>
                  <a:pt x="6977" y="413"/>
                  <a:pt x="6977" y="564"/>
                </a:cubicBezTo>
                <a:cubicBezTo>
                  <a:pt x="6977" y="723"/>
                  <a:pt x="6977" y="880"/>
                  <a:pt x="6974" y="1039"/>
                </a:cubicBezTo>
                <a:cubicBezTo>
                  <a:pt x="6967" y="1373"/>
                  <a:pt x="6972" y="1707"/>
                  <a:pt x="7004" y="2040"/>
                </a:cubicBezTo>
                <a:cubicBezTo>
                  <a:pt x="7010" y="2100"/>
                  <a:pt x="7018" y="2160"/>
                  <a:pt x="7026" y="2220"/>
                </a:cubicBezTo>
                <a:cubicBezTo>
                  <a:pt x="7032" y="2265"/>
                  <a:pt x="7059" y="2449"/>
                  <a:pt x="7126" y="2455"/>
                </a:cubicBezTo>
                <a:cubicBezTo>
                  <a:pt x="7173" y="2459"/>
                  <a:pt x="7241" y="2417"/>
                  <a:pt x="7282" y="2399"/>
                </a:cubicBezTo>
                <a:cubicBezTo>
                  <a:pt x="7389" y="2352"/>
                  <a:pt x="7494" y="2302"/>
                  <a:pt x="7602" y="2258"/>
                </a:cubicBezTo>
              </a:path>
              <a:path w="7964" h="2456" extrusionOk="0">
                <a:moveTo>
                  <a:pt x="7642" y="466"/>
                </a:moveTo>
                <a:cubicBezTo>
                  <a:pt x="7636" y="438"/>
                  <a:pt x="7628" y="409"/>
                  <a:pt x="7622" y="381"/>
                </a:cubicBezTo>
                <a:cubicBezTo>
                  <a:pt x="7611" y="331"/>
                  <a:pt x="7599" y="269"/>
                  <a:pt x="7554" y="237"/>
                </a:cubicBezTo>
                <a:cubicBezTo>
                  <a:pt x="7522" y="215"/>
                  <a:pt x="7483" y="223"/>
                  <a:pt x="7451" y="239"/>
                </a:cubicBezTo>
                <a:cubicBezTo>
                  <a:pt x="7397" y="265"/>
                  <a:pt x="7349" y="316"/>
                  <a:pt x="7316" y="365"/>
                </a:cubicBezTo>
                <a:cubicBezTo>
                  <a:pt x="7284" y="412"/>
                  <a:pt x="7258" y="473"/>
                  <a:pt x="7254" y="530"/>
                </a:cubicBezTo>
                <a:cubicBezTo>
                  <a:pt x="7250" y="596"/>
                  <a:pt x="7295" y="644"/>
                  <a:pt x="7360" y="648"/>
                </a:cubicBezTo>
                <a:cubicBezTo>
                  <a:pt x="7411" y="651"/>
                  <a:pt x="7467" y="631"/>
                  <a:pt x="7509" y="602"/>
                </a:cubicBezTo>
                <a:cubicBezTo>
                  <a:pt x="7537" y="583"/>
                  <a:pt x="7570" y="548"/>
                  <a:pt x="7577" y="513"/>
                </a:cubicBezTo>
                <a:cubicBezTo>
                  <a:pt x="7579" y="503"/>
                  <a:pt x="7575" y="499"/>
                  <a:pt x="7575" y="491"/>
                </a:cubicBezTo>
                <a:cubicBezTo>
                  <a:pt x="7567" y="505"/>
                  <a:pt x="7561" y="517"/>
                  <a:pt x="7555" y="534"/>
                </a:cubicBezTo>
                <a:cubicBezTo>
                  <a:pt x="7531" y="602"/>
                  <a:pt x="7529" y="675"/>
                  <a:pt x="7545" y="746"/>
                </a:cubicBezTo>
                <a:cubicBezTo>
                  <a:pt x="7558" y="804"/>
                  <a:pt x="7592" y="833"/>
                  <a:pt x="7627" y="873"/>
                </a:cubicBezTo>
              </a:path>
              <a:path w="7964" h="2456" extrusionOk="0">
                <a:moveTo>
                  <a:pt x="7729" y="658"/>
                </a:moveTo>
                <a:cubicBezTo>
                  <a:pt x="7730" y="635"/>
                  <a:pt x="7730" y="614"/>
                  <a:pt x="7736" y="592"/>
                </a:cubicBezTo>
                <a:cubicBezTo>
                  <a:pt x="7739" y="585"/>
                  <a:pt x="7739" y="582"/>
                  <a:pt x="7744" y="580"/>
                </a:cubicBezTo>
                <a:cubicBezTo>
                  <a:pt x="7757" y="584"/>
                  <a:pt x="7759" y="582"/>
                  <a:pt x="7761" y="598"/>
                </a:cubicBezTo>
                <a:cubicBezTo>
                  <a:pt x="7765" y="626"/>
                  <a:pt x="7764" y="650"/>
                  <a:pt x="7762" y="678"/>
                </a:cubicBezTo>
                <a:cubicBezTo>
                  <a:pt x="7760" y="703"/>
                  <a:pt x="7749" y="746"/>
                  <a:pt x="7765" y="768"/>
                </a:cubicBezTo>
                <a:cubicBezTo>
                  <a:pt x="7775" y="781"/>
                  <a:pt x="7804" y="780"/>
                  <a:pt x="7818" y="779"/>
                </a:cubicBezTo>
                <a:cubicBezTo>
                  <a:pt x="7857" y="777"/>
                  <a:pt x="7895" y="767"/>
                  <a:pt x="7934" y="760"/>
                </a:cubicBezTo>
                <a:cubicBezTo>
                  <a:pt x="7944" y="759"/>
                  <a:pt x="7953" y="757"/>
                  <a:pt x="7963" y="75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93" name=" 3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881688" y="5230813"/>
            <a:ext cx="503237" cy="930275"/>
          </a:xfrm>
          <a:custGeom>
            <a:avLst/>
            <a:gdLst>
              <a:gd name="T0" fmla="+- 0 16471 16336"/>
              <a:gd name="T1" fmla="*/ T0 w 1398"/>
              <a:gd name="T2" fmla="+- 0 14805 14528"/>
              <a:gd name="T3" fmla="*/ 14805 h 2588"/>
              <a:gd name="T4" fmla="+- 0 16437 16336"/>
              <a:gd name="T5" fmla="*/ T4 w 1398"/>
              <a:gd name="T6" fmla="+- 0 14783 14528"/>
              <a:gd name="T7" fmla="*/ 14783 h 2588"/>
              <a:gd name="T8" fmla="+- 0 16378 16336"/>
              <a:gd name="T9" fmla="*/ T8 w 1398"/>
              <a:gd name="T10" fmla="+- 0 14917 14528"/>
              <a:gd name="T11" fmla="*/ 14917 h 2588"/>
              <a:gd name="T12" fmla="+- 0 16336 16336"/>
              <a:gd name="T13" fmla="*/ T12 w 1398"/>
              <a:gd name="T14" fmla="+- 0 15172 14528"/>
              <a:gd name="T15" fmla="*/ 15172 h 2588"/>
              <a:gd name="T16" fmla="+- 0 16348 16336"/>
              <a:gd name="T17" fmla="*/ T16 w 1398"/>
              <a:gd name="T18" fmla="+- 0 15380 14528"/>
              <a:gd name="T19" fmla="*/ 15380 h 2588"/>
              <a:gd name="T20" fmla="+- 0 16374 16336"/>
              <a:gd name="T21" fmla="*/ T20 w 1398"/>
              <a:gd name="T22" fmla="+- 0 15482 14528"/>
              <a:gd name="T23" fmla="*/ 15482 h 2588"/>
              <a:gd name="T24" fmla="+- 0 16386 16336"/>
              <a:gd name="T25" fmla="*/ T24 w 1398"/>
              <a:gd name="T26" fmla="+- 0 15504 14528"/>
              <a:gd name="T27" fmla="*/ 15504 h 2588"/>
              <a:gd name="T28" fmla="+- 0 16381 16336"/>
              <a:gd name="T29" fmla="*/ T28 w 1398"/>
              <a:gd name="T30" fmla="+- 0 15442 14528"/>
              <a:gd name="T31" fmla="*/ 15442 h 2588"/>
              <a:gd name="T32" fmla="+- 0 16394 16336"/>
              <a:gd name="T33" fmla="*/ T32 w 1398"/>
              <a:gd name="T34" fmla="+- 0 15336 14528"/>
              <a:gd name="T35" fmla="*/ 15336 h 2588"/>
              <a:gd name="T36" fmla="+- 0 16488 16336"/>
              <a:gd name="T37" fmla="*/ T36 w 1398"/>
              <a:gd name="T38" fmla="+- 0 15270 14528"/>
              <a:gd name="T39" fmla="*/ 15270 h 2588"/>
              <a:gd name="T40" fmla="+- 0 16556 16336"/>
              <a:gd name="T41" fmla="*/ T40 w 1398"/>
              <a:gd name="T42" fmla="+- 0 15308 14528"/>
              <a:gd name="T43" fmla="*/ 15308 h 2588"/>
              <a:gd name="T44" fmla="+- 0 16546 16336"/>
              <a:gd name="T45" fmla="*/ T44 w 1398"/>
              <a:gd name="T46" fmla="+- 0 15438 14528"/>
              <a:gd name="T47" fmla="*/ 15438 h 2588"/>
              <a:gd name="T48" fmla="+- 0 16453 16336"/>
              <a:gd name="T49" fmla="*/ T48 w 1398"/>
              <a:gd name="T50" fmla="+- 0 15544 14528"/>
              <a:gd name="T51" fmla="*/ 15544 h 2588"/>
              <a:gd name="T52" fmla="+- 0 16403 16336"/>
              <a:gd name="T53" fmla="*/ T52 w 1398"/>
              <a:gd name="T54" fmla="+- 0 15593 14528"/>
              <a:gd name="T55" fmla="*/ 15593 h 2588"/>
              <a:gd name="T56" fmla="+- 0 16598 16336"/>
              <a:gd name="T57" fmla="*/ T56 w 1398"/>
              <a:gd name="T58" fmla="+- 0 15402 14528"/>
              <a:gd name="T59" fmla="*/ 15402 h 2588"/>
              <a:gd name="T60" fmla="+- 0 16668 16336"/>
              <a:gd name="T61" fmla="*/ T60 w 1398"/>
              <a:gd name="T62" fmla="+- 0 15356 14528"/>
              <a:gd name="T63" fmla="*/ 15356 h 2588"/>
              <a:gd name="T64" fmla="+- 0 16741 16336"/>
              <a:gd name="T65" fmla="*/ T64 w 1398"/>
              <a:gd name="T66" fmla="+- 0 15382 14528"/>
              <a:gd name="T67" fmla="*/ 15382 h 2588"/>
              <a:gd name="T68" fmla="+- 0 16752 16336"/>
              <a:gd name="T69" fmla="*/ T68 w 1398"/>
              <a:gd name="T70" fmla="+- 0 15472 14528"/>
              <a:gd name="T71" fmla="*/ 15472 h 2588"/>
              <a:gd name="T72" fmla="+- 0 16670 16336"/>
              <a:gd name="T73" fmla="*/ T72 w 1398"/>
              <a:gd name="T74" fmla="+- 0 15663 14528"/>
              <a:gd name="T75" fmla="*/ 15663 h 2588"/>
              <a:gd name="T76" fmla="+- 0 16672 16336"/>
              <a:gd name="T77" fmla="*/ T76 w 1398"/>
              <a:gd name="T78" fmla="+- 0 15669 14528"/>
              <a:gd name="T79" fmla="*/ 15669 h 2588"/>
              <a:gd name="T80" fmla="+- 0 16807 16336"/>
              <a:gd name="T81" fmla="*/ T80 w 1398"/>
              <a:gd name="T82" fmla="+- 0 15667 14528"/>
              <a:gd name="T83" fmla="*/ 15667 h 2588"/>
              <a:gd name="T84" fmla="+- 0 16979 16336"/>
              <a:gd name="T85" fmla="*/ T84 w 1398"/>
              <a:gd name="T86" fmla="+- 0 15667 14528"/>
              <a:gd name="T87" fmla="*/ 15667 h 2588"/>
              <a:gd name="T88" fmla="+- 0 17029 16336"/>
              <a:gd name="T89" fmla="*/ T88 w 1398"/>
              <a:gd name="T90" fmla="+- 0 15689 14528"/>
              <a:gd name="T91" fmla="*/ 15689 h 2588"/>
              <a:gd name="T92" fmla="+- 0 17178 16336"/>
              <a:gd name="T93" fmla="*/ T92 w 1398"/>
              <a:gd name="T94" fmla="+- 0 14797 14528"/>
              <a:gd name="T95" fmla="*/ 14797 h 2588"/>
              <a:gd name="T96" fmla="+- 0 17166 16336"/>
              <a:gd name="T97" fmla="*/ T96 w 1398"/>
              <a:gd name="T98" fmla="+- 0 14634 14528"/>
              <a:gd name="T99" fmla="*/ 14634 h 2588"/>
              <a:gd name="T100" fmla="+- 0 17248 16336"/>
              <a:gd name="T101" fmla="*/ T100 w 1398"/>
              <a:gd name="T102" fmla="+- 0 14552 14528"/>
              <a:gd name="T103" fmla="*/ 14552 h 2588"/>
              <a:gd name="T104" fmla="+- 0 17601 16336"/>
              <a:gd name="T105" fmla="*/ T104 w 1398"/>
              <a:gd name="T106" fmla="+- 0 14536 14528"/>
              <a:gd name="T107" fmla="*/ 14536 h 2588"/>
              <a:gd name="T108" fmla="+- 0 17708 16336"/>
              <a:gd name="T109" fmla="*/ T108 w 1398"/>
              <a:gd name="T110" fmla="+- 0 14642 14528"/>
              <a:gd name="T111" fmla="*/ 14642 h 2588"/>
              <a:gd name="T112" fmla="+- 0 17703 16336"/>
              <a:gd name="T113" fmla="*/ T112 w 1398"/>
              <a:gd name="T114" fmla="+- 0 15384 14528"/>
              <a:gd name="T115" fmla="*/ 15384 h 2588"/>
              <a:gd name="T116" fmla="+- 0 17601 16336"/>
              <a:gd name="T117" fmla="*/ T116 w 1398"/>
              <a:gd name="T118" fmla="+- 0 16082 14528"/>
              <a:gd name="T119" fmla="*/ 16082 h 2588"/>
              <a:gd name="T120" fmla="+- 0 17655 16336"/>
              <a:gd name="T121" fmla="*/ T120 w 1398"/>
              <a:gd name="T122" fmla="+- 0 16822 14528"/>
              <a:gd name="T123" fmla="*/ 16822 h 2588"/>
              <a:gd name="T124" fmla="+- 0 17713 16336"/>
              <a:gd name="T125" fmla="*/ T124 w 1398"/>
              <a:gd name="T126" fmla="+- 0 16956 14528"/>
              <a:gd name="T127" fmla="*/ 16956 h 2588"/>
              <a:gd name="T128" fmla="+- 0 17699 16336"/>
              <a:gd name="T129" fmla="*/ T128 w 1398"/>
              <a:gd name="T130" fmla="+- 0 16966 14528"/>
              <a:gd name="T131" fmla="*/ 16966 h 2588"/>
              <a:gd name="T132" fmla="+- 0 17611 16336"/>
              <a:gd name="T133" fmla="*/ T132 w 1398"/>
              <a:gd name="T134" fmla="+- 0 16986 14528"/>
              <a:gd name="T135" fmla="*/ 16986 h 2588"/>
              <a:gd name="T136" fmla="+- 0 17210 16336"/>
              <a:gd name="T137" fmla="*/ T136 w 1398"/>
              <a:gd name="T138" fmla="+- 0 17088 14528"/>
              <a:gd name="T139" fmla="*/ 17088 h 2588"/>
              <a:gd name="T140" fmla="+- 0 17168 16336"/>
              <a:gd name="T141" fmla="*/ T140 w 1398"/>
              <a:gd name="T142" fmla="+- 0 17115 14528"/>
              <a:gd name="T143" fmla="*/ 17115 h 258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</a:cxnLst>
            <a:rect l="0" t="0" r="r" b="b"/>
            <a:pathLst>
              <a:path w="1398" h="2588" extrusionOk="0">
                <a:moveTo>
                  <a:pt x="135" y="277"/>
                </a:moveTo>
                <a:cubicBezTo>
                  <a:pt x="123" y="268"/>
                  <a:pt x="114" y="262"/>
                  <a:pt x="101" y="255"/>
                </a:cubicBezTo>
                <a:cubicBezTo>
                  <a:pt x="74" y="296"/>
                  <a:pt x="57" y="342"/>
                  <a:pt x="42" y="389"/>
                </a:cubicBezTo>
                <a:cubicBezTo>
                  <a:pt x="15" y="472"/>
                  <a:pt x="3" y="557"/>
                  <a:pt x="0" y="644"/>
                </a:cubicBezTo>
                <a:cubicBezTo>
                  <a:pt x="-3" y="713"/>
                  <a:pt x="1" y="784"/>
                  <a:pt x="12" y="852"/>
                </a:cubicBezTo>
                <a:cubicBezTo>
                  <a:pt x="18" y="887"/>
                  <a:pt x="26" y="921"/>
                  <a:pt x="38" y="954"/>
                </a:cubicBezTo>
                <a:cubicBezTo>
                  <a:pt x="41" y="962"/>
                  <a:pt x="47" y="970"/>
                  <a:pt x="50" y="976"/>
                </a:cubicBezTo>
                <a:cubicBezTo>
                  <a:pt x="48" y="955"/>
                  <a:pt x="46" y="935"/>
                  <a:pt x="45" y="914"/>
                </a:cubicBezTo>
                <a:cubicBezTo>
                  <a:pt x="44" y="879"/>
                  <a:pt x="43" y="841"/>
                  <a:pt x="58" y="808"/>
                </a:cubicBezTo>
                <a:cubicBezTo>
                  <a:pt x="74" y="772"/>
                  <a:pt x="112" y="742"/>
                  <a:pt x="152" y="742"/>
                </a:cubicBezTo>
                <a:cubicBezTo>
                  <a:pt x="181" y="742"/>
                  <a:pt x="205" y="756"/>
                  <a:pt x="220" y="780"/>
                </a:cubicBezTo>
                <a:cubicBezTo>
                  <a:pt x="246" y="821"/>
                  <a:pt x="231" y="871"/>
                  <a:pt x="210" y="910"/>
                </a:cubicBezTo>
                <a:cubicBezTo>
                  <a:pt x="187" y="953"/>
                  <a:pt x="152" y="983"/>
                  <a:pt x="117" y="1016"/>
                </a:cubicBezTo>
                <a:cubicBezTo>
                  <a:pt x="100" y="1032"/>
                  <a:pt x="83" y="1048"/>
                  <a:pt x="67" y="1065"/>
                </a:cubicBezTo>
              </a:path>
              <a:path w="1398" h="2588" extrusionOk="0">
                <a:moveTo>
                  <a:pt x="262" y="874"/>
                </a:moveTo>
                <a:cubicBezTo>
                  <a:pt x="281" y="859"/>
                  <a:pt x="306" y="831"/>
                  <a:pt x="332" y="828"/>
                </a:cubicBezTo>
                <a:cubicBezTo>
                  <a:pt x="355" y="825"/>
                  <a:pt x="390" y="836"/>
                  <a:pt x="405" y="854"/>
                </a:cubicBezTo>
                <a:cubicBezTo>
                  <a:pt x="424" y="877"/>
                  <a:pt x="420" y="917"/>
                  <a:pt x="416" y="944"/>
                </a:cubicBezTo>
                <a:cubicBezTo>
                  <a:pt x="405" y="1017"/>
                  <a:pt x="355" y="1068"/>
                  <a:pt x="334" y="1135"/>
                </a:cubicBezTo>
                <a:cubicBezTo>
                  <a:pt x="335" y="1137"/>
                  <a:pt x="335" y="1139"/>
                  <a:pt x="336" y="1141"/>
                </a:cubicBezTo>
                <a:cubicBezTo>
                  <a:pt x="382" y="1146"/>
                  <a:pt x="425" y="1142"/>
                  <a:pt x="471" y="1139"/>
                </a:cubicBezTo>
                <a:cubicBezTo>
                  <a:pt x="528" y="1136"/>
                  <a:pt x="586" y="1133"/>
                  <a:pt x="643" y="1139"/>
                </a:cubicBezTo>
                <a:cubicBezTo>
                  <a:pt x="669" y="1142"/>
                  <a:pt x="677" y="1144"/>
                  <a:pt x="693" y="1161"/>
                </a:cubicBezTo>
              </a:path>
              <a:path w="1398" h="2588" extrusionOk="0">
                <a:moveTo>
                  <a:pt x="842" y="269"/>
                </a:moveTo>
                <a:cubicBezTo>
                  <a:pt x="831" y="217"/>
                  <a:pt x="818" y="161"/>
                  <a:pt x="830" y="106"/>
                </a:cubicBezTo>
                <a:cubicBezTo>
                  <a:pt x="840" y="57"/>
                  <a:pt x="863" y="40"/>
                  <a:pt x="912" y="24"/>
                </a:cubicBezTo>
                <a:cubicBezTo>
                  <a:pt x="1013" y="-9"/>
                  <a:pt x="1161" y="-12"/>
                  <a:pt x="1265" y="8"/>
                </a:cubicBezTo>
                <a:cubicBezTo>
                  <a:pt x="1327" y="20"/>
                  <a:pt x="1354" y="54"/>
                  <a:pt x="1372" y="114"/>
                </a:cubicBezTo>
                <a:cubicBezTo>
                  <a:pt x="1439" y="340"/>
                  <a:pt x="1394" y="628"/>
                  <a:pt x="1367" y="856"/>
                </a:cubicBezTo>
                <a:cubicBezTo>
                  <a:pt x="1340" y="1090"/>
                  <a:pt x="1293" y="1320"/>
                  <a:pt x="1265" y="1554"/>
                </a:cubicBezTo>
                <a:cubicBezTo>
                  <a:pt x="1236" y="1796"/>
                  <a:pt x="1226" y="2065"/>
                  <a:pt x="1319" y="2294"/>
                </a:cubicBezTo>
                <a:cubicBezTo>
                  <a:pt x="1337" y="2339"/>
                  <a:pt x="1359" y="2384"/>
                  <a:pt x="1377" y="2428"/>
                </a:cubicBezTo>
                <a:cubicBezTo>
                  <a:pt x="1372" y="2430"/>
                  <a:pt x="1369" y="2436"/>
                  <a:pt x="1363" y="2438"/>
                </a:cubicBezTo>
                <a:cubicBezTo>
                  <a:pt x="1333" y="2447"/>
                  <a:pt x="1306" y="2454"/>
                  <a:pt x="1275" y="2458"/>
                </a:cubicBezTo>
                <a:cubicBezTo>
                  <a:pt x="1136" y="2478"/>
                  <a:pt x="999" y="2489"/>
                  <a:pt x="874" y="2560"/>
                </a:cubicBezTo>
                <a:cubicBezTo>
                  <a:pt x="860" y="2569"/>
                  <a:pt x="846" y="2578"/>
                  <a:pt x="832" y="2587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94" name=" 3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346700" y="5969000"/>
            <a:ext cx="274638" cy="171450"/>
          </a:xfrm>
          <a:custGeom>
            <a:avLst/>
            <a:gdLst>
              <a:gd name="T0" fmla="+- 0 14907 14852"/>
              <a:gd name="T1" fmla="*/ T0 w 765"/>
              <a:gd name="T2" fmla="+- 0 16708 16579"/>
              <a:gd name="T3" fmla="*/ 16708 h 477"/>
              <a:gd name="T4" fmla="+- 0 14941 14852"/>
              <a:gd name="T5" fmla="*/ T4 w 765"/>
              <a:gd name="T6" fmla="+- 0 16673 16579"/>
              <a:gd name="T7" fmla="*/ 16673 h 477"/>
              <a:gd name="T8" fmla="+- 0 14954 14852"/>
              <a:gd name="T9" fmla="*/ T8 w 765"/>
              <a:gd name="T10" fmla="+- 0 16637 16579"/>
              <a:gd name="T11" fmla="*/ 16637 h 477"/>
              <a:gd name="T12" fmla="+- 0 14959 14852"/>
              <a:gd name="T13" fmla="*/ T12 w 765"/>
              <a:gd name="T14" fmla="+- 0 16593 16579"/>
              <a:gd name="T15" fmla="*/ 16593 h 477"/>
              <a:gd name="T16" fmla="+- 0 14955 14852"/>
              <a:gd name="T17" fmla="*/ T16 w 765"/>
              <a:gd name="T18" fmla="+- 0 16579 16579"/>
              <a:gd name="T19" fmla="*/ 16579 h 477"/>
              <a:gd name="T20" fmla="+- 0 14917 14852"/>
              <a:gd name="T21" fmla="*/ T20 w 765"/>
              <a:gd name="T22" fmla="+- 0 16619 16579"/>
              <a:gd name="T23" fmla="*/ 16619 h 477"/>
              <a:gd name="T24" fmla="+- 0 14852 14852"/>
              <a:gd name="T25" fmla="*/ T24 w 765"/>
              <a:gd name="T26" fmla="+- 0 16774 16579"/>
              <a:gd name="T27" fmla="*/ 16774 h 477"/>
              <a:gd name="T28" fmla="+- 0 15004 14852"/>
              <a:gd name="T29" fmla="*/ T28 w 765"/>
              <a:gd name="T30" fmla="+- 0 16998 16579"/>
              <a:gd name="T31" fmla="*/ 16998 h 477"/>
              <a:gd name="T32" fmla="+- 0 15086 14852"/>
              <a:gd name="T33" fmla="*/ T32 w 765"/>
              <a:gd name="T34" fmla="+- 0 17019 16579"/>
              <a:gd name="T35" fmla="*/ 17019 h 477"/>
              <a:gd name="T36" fmla="+- 0 15260 14852"/>
              <a:gd name="T37" fmla="*/ T36 w 765"/>
              <a:gd name="T38" fmla="+- 0 16866 16579"/>
              <a:gd name="T39" fmla="*/ 16866 h 477"/>
              <a:gd name="T40" fmla="+- 0 15243 14852"/>
              <a:gd name="T41" fmla="*/ T40 w 765"/>
              <a:gd name="T42" fmla="+- 0 16820 16579"/>
              <a:gd name="T43" fmla="*/ 16820 h 477"/>
              <a:gd name="T44" fmla="+- 0 15283 14852"/>
              <a:gd name="T45" fmla="*/ T44 w 765"/>
              <a:gd name="T46" fmla="+- 0 16810 16579"/>
              <a:gd name="T47" fmla="*/ 16810 h 477"/>
              <a:gd name="T48" fmla="+- 0 15347 14852"/>
              <a:gd name="T49" fmla="*/ T48 w 765"/>
              <a:gd name="T50" fmla="+- 0 16836 16579"/>
              <a:gd name="T51" fmla="*/ 16836 h 477"/>
              <a:gd name="T52" fmla="+- 0 15363 14852"/>
              <a:gd name="T53" fmla="*/ T52 w 765"/>
              <a:gd name="T54" fmla="+- 0 16916 16579"/>
              <a:gd name="T55" fmla="*/ 16916 h 477"/>
              <a:gd name="T56" fmla="+- 0 15320 14852"/>
              <a:gd name="T57" fmla="*/ T56 w 765"/>
              <a:gd name="T58" fmla="+- 0 17033 16579"/>
              <a:gd name="T59" fmla="*/ 17033 h 477"/>
              <a:gd name="T60" fmla="+- 0 15315 14852"/>
              <a:gd name="T61" fmla="*/ T60 w 765"/>
              <a:gd name="T62" fmla="+- 0 17047 16579"/>
              <a:gd name="T63" fmla="*/ 17047 h 477"/>
              <a:gd name="T64" fmla="+- 0 15380 14852"/>
              <a:gd name="T65" fmla="*/ T64 w 765"/>
              <a:gd name="T66" fmla="+- 0 17052 16579"/>
              <a:gd name="T67" fmla="*/ 17052 h 477"/>
              <a:gd name="T68" fmla="+- 0 15565 14852"/>
              <a:gd name="T69" fmla="*/ T68 w 765"/>
              <a:gd name="T70" fmla="+- 0 17029 16579"/>
              <a:gd name="T71" fmla="*/ 17029 h 477"/>
              <a:gd name="T72" fmla="+- 0 15616 14852"/>
              <a:gd name="T73" fmla="*/ T72 w 765"/>
              <a:gd name="T74" fmla="+- 0 17019 16579"/>
              <a:gd name="T75" fmla="*/ 17019 h 47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</a:cxnLst>
            <a:rect l="0" t="0" r="r" b="b"/>
            <a:pathLst>
              <a:path w="765" h="477" extrusionOk="0">
                <a:moveTo>
                  <a:pt x="55" y="129"/>
                </a:moveTo>
                <a:cubicBezTo>
                  <a:pt x="68" y="118"/>
                  <a:pt x="81" y="109"/>
                  <a:pt x="89" y="94"/>
                </a:cubicBezTo>
                <a:cubicBezTo>
                  <a:pt x="95" y="83"/>
                  <a:pt x="100" y="70"/>
                  <a:pt x="102" y="58"/>
                </a:cubicBezTo>
                <a:cubicBezTo>
                  <a:pt x="105" y="43"/>
                  <a:pt x="108" y="29"/>
                  <a:pt x="107" y="14"/>
                </a:cubicBezTo>
                <a:cubicBezTo>
                  <a:pt x="107" y="7"/>
                  <a:pt x="104" y="6"/>
                  <a:pt x="103" y="0"/>
                </a:cubicBezTo>
                <a:cubicBezTo>
                  <a:pt x="89" y="13"/>
                  <a:pt x="76" y="25"/>
                  <a:pt x="65" y="40"/>
                </a:cubicBezTo>
                <a:cubicBezTo>
                  <a:pt x="28" y="88"/>
                  <a:pt x="4" y="134"/>
                  <a:pt x="0" y="195"/>
                </a:cubicBezTo>
                <a:cubicBezTo>
                  <a:pt x="-8" y="303"/>
                  <a:pt x="55" y="382"/>
                  <a:pt x="152" y="419"/>
                </a:cubicBezTo>
                <a:cubicBezTo>
                  <a:pt x="192" y="432"/>
                  <a:pt x="206" y="436"/>
                  <a:pt x="234" y="440"/>
                </a:cubicBezTo>
              </a:path>
              <a:path w="765" h="477" extrusionOk="0">
                <a:moveTo>
                  <a:pt x="408" y="287"/>
                </a:moveTo>
                <a:cubicBezTo>
                  <a:pt x="403" y="278"/>
                  <a:pt x="383" y="253"/>
                  <a:pt x="391" y="241"/>
                </a:cubicBezTo>
                <a:cubicBezTo>
                  <a:pt x="399" y="229"/>
                  <a:pt x="418" y="230"/>
                  <a:pt x="431" y="231"/>
                </a:cubicBezTo>
                <a:cubicBezTo>
                  <a:pt x="454" y="232"/>
                  <a:pt x="479" y="240"/>
                  <a:pt x="495" y="257"/>
                </a:cubicBezTo>
                <a:cubicBezTo>
                  <a:pt x="516" y="280"/>
                  <a:pt x="515" y="308"/>
                  <a:pt x="511" y="337"/>
                </a:cubicBezTo>
                <a:cubicBezTo>
                  <a:pt x="504" y="379"/>
                  <a:pt x="481" y="414"/>
                  <a:pt x="468" y="454"/>
                </a:cubicBezTo>
                <a:cubicBezTo>
                  <a:pt x="463" y="461"/>
                  <a:pt x="462" y="462"/>
                  <a:pt x="463" y="468"/>
                </a:cubicBezTo>
                <a:cubicBezTo>
                  <a:pt x="485" y="474"/>
                  <a:pt x="503" y="475"/>
                  <a:pt x="528" y="473"/>
                </a:cubicBezTo>
                <a:cubicBezTo>
                  <a:pt x="590" y="468"/>
                  <a:pt x="652" y="461"/>
                  <a:pt x="713" y="450"/>
                </a:cubicBezTo>
                <a:cubicBezTo>
                  <a:pt x="730" y="447"/>
                  <a:pt x="747" y="443"/>
                  <a:pt x="764" y="44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95" name=" 3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927725" y="5835650"/>
            <a:ext cx="277813" cy="284163"/>
          </a:xfrm>
          <a:custGeom>
            <a:avLst/>
            <a:gdLst>
              <a:gd name="T0" fmla="+- 0 16675 16468"/>
              <a:gd name="T1" fmla="*/ T0 w 768"/>
              <a:gd name="T2" fmla="+- 0 16738 16212"/>
              <a:gd name="T3" fmla="*/ 16738 h 787"/>
              <a:gd name="T4" fmla="+- 0 16662 16468"/>
              <a:gd name="T5" fmla="*/ T4 w 768"/>
              <a:gd name="T6" fmla="+- 0 16712 16212"/>
              <a:gd name="T7" fmla="*/ 16712 h 787"/>
              <a:gd name="T8" fmla="+- 0 16608 16468"/>
              <a:gd name="T9" fmla="*/ T8 w 768"/>
              <a:gd name="T10" fmla="+- 0 16708 16212"/>
              <a:gd name="T11" fmla="*/ 16708 h 787"/>
              <a:gd name="T12" fmla="+- 0 16533 16468"/>
              <a:gd name="T13" fmla="*/ T12 w 768"/>
              <a:gd name="T14" fmla="+- 0 16749 16212"/>
              <a:gd name="T15" fmla="*/ 16749 h 787"/>
              <a:gd name="T16" fmla="+- 0 16469 16468"/>
              <a:gd name="T17" fmla="*/ T16 w 768"/>
              <a:gd name="T18" fmla="+- 0 16848 16212"/>
              <a:gd name="T19" fmla="*/ 16848 h 787"/>
              <a:gd name="T20" fmla="+- 0 16476 16468"/>
              <a:gd name="T21" fmla="*/ T20 w 768"/>
              <a:gd name="T22" fmla="+- 0 16904 16212"/>
              <a:gd name="T23" fmla="*/ 16904 h 787"/>
              <a:gd name="T24" fmla="+- 0 16483 16468"/>
              <a:gd name="T25" fmla="*/ T24 w 768"/>
              <a:gd name="T26" fmla="+- 0 16912 16212"/>
              <a:gd name="T27" fmla="*/ 16912 h 787"/>
              <a:gd name="T28" fmla="+- 0 16506 16468"/>
              <a:gd name="T29" fmla="*/ T28 w 768"/>
              <a:gd name="T30" fmla="+- 0 16886 16212"/>
              <a:gd name="T31" fmla="*/ 16886 h 787"/>
              <a:gd name="T32" fmla="+- 0 16546 16468"/>
              <a:gd name="T33" fmla="*/ T32 w 768"/>
              <a:gd name="T34" fmla="+- 0 16748 16212"/>
              <a:gd name="T35" fmla="*/ 16748 h 787"/>
              <a:gd name="T36" fmla="+- 0 16580 16468"/>
              <a:gd name="T37" fmla="*/ T36 w 768"/>
              <a:gd name="T38" fmla="+- 0 16481 16212"/>
              <a:gd name="T39" fmla="*/ 16481 h 787"/>
              <a:gd name="T40" fmla="+- 0 16602 16468"/>
              <a:gd name="T41" fmla="*/ T40 w 768"/>
              <a:gd name="T42" fmla="+- 0 16247 16212"/>
              <a:gd name="T43" fmla="*/ 16247 h 787"/>
              <a:gd name="T44" fmla="+- 0 16603 16468"/>
              <a:gd name="T45" fmla="*/ T44 w 768"/>
              <a:gd name="T46" fmla="+- 0 16212 16212"/>
              <a:gd name="T47" fmla="*/ 16212 h 787"/>
              <a:gd name="T48" fmla="+- 0 16610 16468"/>
              <a:gd name="T49" fmla="*/ T48 w 768"/>
              <a:gd name="T50" fmla="+- 0 16266 16212"/>
              <a:gd name="T51" fmla="*/ 16266 h 787"/>
              <a:gd name="T52" fmla="+- 0 16644 16468"/>
              <a:gd name="T53" fmla="*/ T52 w 768"/>
              <a:gd name="T54" fmla="+- 0 16690 16212"/>
              <a:gd name="T55" fmla="*/ 16690 h 787"/>
              <a:gd name="T56" fmla="+- 0 16650 16468"/>
              <a:gd name="T57" fmla="*/ T56 w 768"/>
              <a:gd name="T58" fmla="+- 0 16870 16212"/>
              <a:gd name="T59" fmla="*/ 16870 h 787"/>
              <a:gd name="T60" fmla="+- 0 16658 16468"/>
              <a:gd name="T61" fmla="*/ T60 w 768"/>
              <a:gd name="T62" fmla="+- 0 16898 16212"/>
              <a:gd name="T63" fmla="*/ 16898 h 787"/>
              <a:gd name="T64" fmla="+- 0 16962 16468"/>
              <a:gd name="T65" fmla="*/ T64 w 768"/>
              <a:gd name="T66" fmla="+- 0 16694 16212"/>
              <a:gd name="T67" fmla="*/ 16694 h 787"/>
              <a:gd name="T68" fmla="+- 0 16993 16468"/>
              <a:gd name="T69" fmla="*/ T68 w 768"/>
              <a:gd name="T70" fmla="+- 0 16676 16212"/>
              <a:gd name="T71" fmla="*/ 16676 h 787"/>
              <a:gd name="T72" fmla="+- 0 17020 16468"/>
              <a:gd name="T73" fmla="*/ T72 w 768"/>
              <a:gd name="T74" fmla="+- 0 16698 16212"/>
              <a:gd name="T75" fmla="*/ 16698 h 787"/>
              <a:gd name="T76" fmla="+- 0 16999 16468"/>
              <a:gd name="T77" fmla="*/ T76 w 768"/>
              <a:gd name="T78" fmla="+- 0 16792 16212"/>
              <a:gd name="T79" fmla="*/ 16792 h 787"/>
              <a:gd name="T80" fmla="+- 0 16951 16468"/>
              <a:gd name="T81" fmla="*/ T80 w 768"/>
              <a:gd name="T82" fmla="+- 0 16910 16212"/>
              <a:gd name="T83" fmla="*/ 16910 h 787"/>
              <a:gd name="T84" fmla="+- 0 16919 16468"/>
              <a:gd name="T85" fmla="*/ T84 w 768"/>
              <a:gd name="T86" fmla="+- 0 16972 16212"/>
              <a:gd name="T87" fmla="*/ 16972 h 787"/>
              <a:gd name="T88" fmla="+- 0 16916 16468"/>
              <a:gd name="T89" fmla="*/ T88 w 768"/>
              <a:gd name="T90" fmla="+- 0 16988 16212"/>
              <a:gd name="T91" fmla="*/ 16988 h 787"/>
              <a:gd name="T92" fmla="+- 0 16991 16468"/>
              <a:gd name="T93" fmla="*/ T92 w 768"/>
              <a:gd name="T94" fmla="+- 0 16997 16212"/>
              <a:gd name="T95" fmla="*/ 16997 h 787"/>
              <a:gd name="T96" fmla="+- 0 17160 16468"/>
              <a:gd name="T97" fmla="*/ T96 w 768"/>
              <a:gd name="T98" fmla="+- 0 16966 16212"/>
              <a:gd name="T99" fmla="*/ 16966 h 787"/>
              <a:gd name="T100" fmla="+- 0 17235 16468"/>
              <a:gd name="T101" fmla="*/ T100 w 768"/>
              <a:gd name="T102" fmla="+- 0 16938 16212"/>
              <a:gd name="T103" fmla="*/ 16938 h 78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768" h="787" extrusionOk="0">
                <a:moveTo>
                  <a:pt x="207" y="526"/>
                </a:moveTo>
                <a:cubicBezTo>
                  <a:pt x="204" y="517"/>
                  <a:pt x="205" y="505"/>
                  <a:pt x="194" y="500"/>
                </a:cubicBezTo>
                <a:cubicBezTo>
                  <a:pt x="178" y="493"/>
                  <a:pt x="156" y="493"/>
                  <a:pt x="140" y="496"/>
                </a:cubicBezTo>
                <a:cubicBezTo>
                  <a:pt x="111" y="501"/>
                  <a:pt x="86" y="517"/>
                  <a:pt x="65" y="537"/>
                </a:cubicBezTo>
                <a:cubicBezTo>
                  <a:pt x="37" y="562"/>
                  <a:pt x="8" y="598"/>
                  <a:pt x="1" y="636"/>
                </a:cubicBezTo>
                <a:cubicBezTo>
                  <a:pt x="-3" y="654"/>
                  <a:pt x="0" y="675"/>
                  <a:pt x="8" y="692"/>
                </a:cubicBezTo>
                <a:cubicBezTo>
                  <a:pt x="11" y="697"/>
                  <a:pt x="11" y="699"/>
                  <a:pt x="15" y="700"/>
                </a:cubicBezTo>
                <a:cubicBezTo>
                  <a:pt x="23" y="692"/>
                  <a:pt x="31" y="685"/>
                  <a:pt x="38" y="674"/>
                </a:cubicBezTo>
                <a:cubicBezTo>
                  <a:pt x="64" y="632"/>
                  <a:pt x="70" y="584"/>
                  <a:pt x="78" y="536"/>
                </a:cubicBezTo>
                <a:cubicBezTo>
                  <a:pt x="93" y="448"/>
                  <a:pt x="102" y="358"/>
                  <a:pt x="112" y="269"/>
                </a:cubicBezTo>
                <a:cubicBezTo>
                  <a:pt x="121" y="191"/>
                  <a:pt x="129" y="113"/>
                  <a:pt x="134" y="35"/>
                </a:cubicBezTo>
                <a:cubicBezTo>
                  <a:pt x="135" y="23"/>
                  <a:pt x="134" y="12"/>
                  <a:pt x="135" y="0"/>
                </a:cubicBezTo>
                <a:cubicBezTo>
                  <a:pt x="137" y="18"/>
                  <a:pt x="139" y="36"/>
                  <a:pt x="142" y="54"/>
                </a:cubicBezTo>
                <a:cubicBezTo>
                  <a:pt x="163" y="194"/>
                  <a:pt x="174" y="336"/>
                  <a:pt x="176" y="478"/>
                </a:cubicBezTo>
                <a:cubicBezTo>
                  <a:pt x="177" y="537"/>
                  <a:pt x="172" y="600"/>
                  <a:pt x="182" y="658"/>
                </a:cubicBezTo>
                <a:cubicBezTo>
                  <a:pt x="185" y="667"/>
                  <a:pt x="187" y="677"/>
                  <a:pt x="190" y="686"/>
                </a:cubicBezTo>
              </a:path>
              <a:path w="768" h="787" extrusionOk="0">
                <a:moveTo>
                  <a:pt x="494" y="482"/>
                </a:moveTo>
                <a:cubicBezTo>
                  <a:pt x="505" y="475"/>
                  <a:pt x="511" y="465"/>
                  <a:pt x="525" y="464"/>
                </a:cubicBezTo>
                <a:cubicBezTo>
                  <a:pt x="540" y="463"/>
                  <a:pt x="549" y="472"/>
                  <a:pt x="552" y="486"/>
                </a:cubicBezTo>
                <a:cubicBezTo>
                  <a:pt x="559" y="515"/>
                  <a:pt x="540" y="553"/>
                  <a:pt x="531" y="580"/>
                </a:cubicBezTo>
                <a:cubicBezTo>
                  <a:pt x="518" y="621"/>
                  <a:pt x="501" y="659"/>
                  <a:pt x="483" y="698"/>
                </a:cubicBezTo>
                <a:cubicBezTo>
                  <a:pt x="473" y="719"/>
                  <a:pt x="460" y="739"/>
                  <a:pt x="451" y="760"/>
                </a:cubicBezTo>
                <a:cubicBezTo>
                  <a:pt x="448" y="767"/>
                  <a:pt x="450" y="770"/>
                  <a:pt x="448" y="776"/>
                </a:cubicBezTo>
                <a:cubicBezTo>
                  <a:pt x="475" y="785"/>
                  <a:pt x="493" y="787"/>
                  <a:pt x="523" y="785"/>
                </a:cubicBezTo>
                <a:cubicBezTo>
                  <a:pt x="580" y="782"/>
                  <a:pt x="637" y="770"/>
                  <a:pt x="692" y="754"/>
                </a:cubicBezTo>
                <a:cubicBezTo>
                  <a:pt x="731" y="742"/>
                  <a:pt x="743" y="738"/>
                  <a:pt x="767" y="72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127000"/>
            <a:ext cx="8839201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1" name="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35000" y="2759075"/>
            <a:ext cx="1754188" cy="750888"/>
          </a:xfrm>
          <a:custGeom>
            <a:avLst/>
            <a:gdLst>
              <a:gd name="T0" fmla="+- 0 2970 1763"/>
              <a:gd name="T1" fmla="*/ T0 w 4873"/>
              <a:gd name="T2" fmla="+- 0 7977 7664"/>
              <a:gd name="T3" fmla="*/ 7977 h 2088"/>
              <a:gd name="T4" fmla="+- 0 3109 1763"/>
              <a:gd name="T5" fmla="*/ T4 w 4873"/>
              <a:gd name="T6" fmla="+- 0 7878 7664"/>
              <a:gd name="T7" fmla="*/ 7878 h 2088"/>
              <a:gd name="T8" fmla="+- 0 3339 1763"/>
              <a:gd name="T9" fmla="*/ T8 w 4873"/>
              <a:gd name="T10" fmla="+- 0 8023 7664"/>
              <a:gd name="T11" fmla="*/ 8023 h 2088"/>
              <a:gd name="T12" fmla="+- 0 3475 1763"/>
              <a:gd name="T13" fmla="*/ T12 w 4873"/>
              <a:gd name="T14" fmla="+- 0 8550 7664"/>
              <a:gd name="T15" fmla="*/ 8550 h 2088"/>
              <a:gd name="T16" fmla="+- 0 3384 1763"/>
              <a:gd name="T17" fmla="*/ T16 w 4873"/>
              <a:gd name="T18" fmla="+- 0 9083 7664"/>
              <a:gd name="T19" fmla="*/ 9083 h 2088"/>
              <a:gd name="T20" fmla="+- 0 3091 1763"/>
              <a:gd name="T21" fmla="*/ T20 w 4873"/>
              <a:gd name="T22" fmla="+- 0 9363 7664"/>
              <a:gd name="T23" fmla="*/ 9363 h 2088"/>
              <a:gd name="T24" fmla="+- 0 2264 1763"/>
              <a:gd name="T25" fmla="*/ T24 w 4873"/>
              <a:gd name="T26" fmla="+- 0 7670 7664"/>
              <a:gd name="T27" fmla="*/ 7670 h 2088"/>
              <a:gd name="T28" fmla="+- 0 2077 1763"/>
              <a:gd name="T29" fmla="*/ T28 w 4873"/>
              <a:gd name="T30" fmla="+- 0 7704 7664"/>
              <a:gd name="T31" fmla="*/ 7704 h 2088"/>
              <a:gd name="T32" fmla="+- 0 1868 1763"/>
              <a:gd name="T33" fmla="*/ T32 w 4873"/>
              <a:gd name="T34" fmla="+- 0 8079 7664"/>
              <a:gd name="T35" fmla="*/ 8079 h 2088"/>
              <a:gd name="T36" fmla="+- 0 1763 1763"/>
              <a:gd name="T37" fmla="*/ T36 w 4873"/>
              <a:gd name="T38" fmla="+- 0 8718 7664"/>
              <a:gd name="T39" fmla="*/ 8718 h 2088"/>
              <a:gd name="T40" fmla="+- 0 1923 1763"/>
              <a:gd name="T41" fmla="*/ T40 w 4873"/>
              <a:gd name="T42" fmla="+- 0 9280 7664"/>
              <a:gd name="T43" fmla="*/ 9280 h 2088"/>
              <a:gd name="T44" fmla="+- 0 1980 1763"/>
              <a:gd name="T45" fmla="*/ T44 w 4873"/>
              <a:gd name="T46" fmla="+- 0 9342 7664"/>
              <a:gd name="T47" fmla="*/ 9342 h 2088"/>
              <a:gd name="T48" fmla="+- 0 6635 1763"/>
              <a:gd name="T49" fmla="*/ T48 w 4873"/>
              <a:gd name="T50" fmla="+- 0 8642 7664"/>
              <a:gd name="T51" fmla="*/ 8642 h 2088"/>
              <a:gd name="T52" fmla="+- 0 6595 1763"/>
              <a:gd name="T53" fmla="*/ T52 w 4873"/>
              <a:gd name="T54" fmla="+- 0 8532 7664"/>
              <a:gd name="T55" fmla="*/ 8532 h 2088"/>
              <a:gd name="T56" fmla="+- 0 6494 1763"/>
              <a:gd name="T57" fmla="*/ T56 w 4873"/>
              <a:gd name="T58" fmla="+- 0 8649 7664"/>
              <a:gd name="T59" fmla="*/ 8649 h 2088"/>
              <a:gd name="T60" fmla="+- 0 6351 1763"/>
              <a:gd name="T61" fmla="*/ T60 w 4873"/>
              <a:gd name="T62" fmla="+- 0 9140 7664"/>
              <a:gd name="T63" fmla="*/ 9140 h 2088"/>
              <a:gd name="T64" fmla="+- 0 6375 1763"/>
              <a:gd name="T65" fmla="*/ T64 w 4873"/>
              <a:gd name="T66" fmla="+- 0 9517 7664"/>
              <a:gd name="T67" fmla="*/ 9517 h 2088"/>
              <a:gd name="T68" fmla="+- 0 6590 1763"/>
              <a:gd name="T69" fmla="*/ T68 w 4873"/>
              <a:gd name="T70" fmla="+- 0 9751 7664"/>
              <a:gd name="T71" fmla="*/ 9751 h 208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</a:cxnLst>
            <a:rect l="0" t="0" r="r" b="b"/>
            <a:pathLst>
              <a:path w="4873" h="2088" extrusionOk="0">
                <a:moveTo>
                  <a:pt x="1207" y="313"/>
                </a:moveTo>
                <a:cubicBezTo>
                  <a:pt x="1246" y="281"/>
                  <a:pt x="1294" y="224"/>
                  <a:pt x="1346" y="214"/>
                </a:cubicBezTo>
                <a:cubicBezTo>
                  <a:pt x="1443" y="195"/>
                  <a:pt x="1532" y="286"/>
                  <a:pt x="1576" y="359"/>
                </a:cubicBezTo>
                <a:cubicBezTo>
                  <a:pt x="1668" y="511"/>
                  <a:pt x="1697" y="712"/>
                  <a:pt x="1712" y="886"/>
                </a:cubicBezTo>
                <a:cubicBezTo>
                  <a:pt x="1727" y="1068"/>
                  <a:pt x="1713" y="1257"/>
                  <a:pt x="1621" y="1419"/>
                </a:cubicBezTo>
                <a:cubicBezTo>
                  <a:pt x="1550" y="1544"/>
                  <a:pt x="1443" y="1619"/>
                  <a:pt x="1328" y="1699"/>
                </a:cubicBezTo>
              </a:path>
              <a:path w="4873" h="2088" extrusionOk="0">
                <a:moveTo>
                  <a:pt x="501" y="6"/>
                </a:moveTo>
                <a:cubicBezTo>
                  <a:pt x="434" y="-1"/>
                  <a:pt x="370" y="-5"/>
                  <a:pt x="314" y="40"/>
                </a:cubicBezTo>
                <a:cubicBezTo>
                  <a:pt x="207" y="126"/>
                  <a:pt x="148" y="291"/>
                  <a:pt x="105" y="415"/>
                </a:cubicBezTo>
                <a:cubicBezTo>
                  <a:pt x="34" y="620"/>
                  <a:pt x="-1" y="837"/>
                  <a:pt x="0" y="1054"/>
                </a:cubicBezTo>
                <a:cubicBezTo>
                  <a:pt x="1" y="1252"/>
                  <a:pt x="37" y="1456"/>
                  <a:pt x="160" y="1616"/>
                </a:cubicBezTo>
                <a:cubicBezTo>
                  <a:pt x="179" y="1637"/>
                  <a:pt x="198" y="1657"/>
                  <a:pt x="217" y="1678"/>
                </a:cubicBezTo>
              </a:path>
              <a:path w="4873" h="2088" extrusionOk="0">
                <a:moveTo>
                  <a:pt x="4872" y="978"/>
                </a:moveTo>
                <a:cubicBezTo>
                  <a:pt x="4866" y="927"/>
                  <a:pt x="4857" y="908"/>
                  <a:pt x="4832" y="868"/>
                </a:cubicBezTo>
                <a:cubicBezTo>
                  <a:pt x="4784" y="901"/>
                  <a:pt x="4761" y="926"/>
                  <a:pt x="4731" y="985"/>
                </a:cubicBezTo>
                <a:cubicBezTo>
                  <a:pt x="4653" y="1136"/>
                  <a:pt x="4608" y="1308"/>
                  <a:pt x="4588" y="1476"/>
                </a:cubicBezTo>
                <a:cubicBezTo>
                  <a:pt x="4573" y="1600"/>
                  <a:pt x="4574" y="1733"/>
                  <a:pt x="4612" y="1853"/>
                </a:cubicBezTo>
                <a:cubicBezTo>
                  <a:pt x="4649" y="1971"/>
                  <a:pt x="4722" y="2034"/>
                  <a:pt x="4827" y="2087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 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923925" y="2747963"/>
            <a:ext cx="106363" cy="536575"/>
          </a:xfrm>
          <a:custGeom>
            <a:avLst/>
            <a:gdLst>
              <a:gd name="T0" fmla="+- 0 2635 2568"/>
              <a:gd name="T1" fmla="*/ T0 w 292"/>
              <a:gd name="T2" fmla="+- 0 7903 7632"/>
              <a:gd name="T3" fmla="*/ 7903 h 1491"/>
              <a:gd name="T4" fmla="+- 0 2638 2568"/>
              <a:gd name="T5" fmla="*/ T4 w 292"/>
              <a:gd name="T6" fmla="+- 0 7806 7632"/>
              <a:gd name="T7" fmla="*/ 7806 h 1491"/>
              <a:gd name="T8" fmla="+- 0 2657 2568"/>
              <a:gd name="T9" fmla="*/ T8 w 292"/>
              <a:gd name="T10" fmla="+- 0 7640 7632"/>
              <a:gd name="T11" fmla="*/ 7640 h 1491"/>
              <a:gd name="T12" fmla="+- 0 2658 2568"/>
              <a:gd name="T13" fmla="*/ T12 w 292"/>
              <a:gd name="T14" fmla="+- 0 7632 7632"/>
              <a:gd name="T15" fmla="*/ 7632 h 1491"/>
              <a:gd name="T16" fmla="+- 0 2646 2568"/>
              <a:gd name="T17" fmla="*/ T16 w 292"/>
              <a:gd name="T18" fmla="+- 0 7908 7632"/>
              <a:gd name="T19" fmla="*/ 7908 h 1491"/>
              <a:gd name="T20" fmla="+- 0 2645 2568"/>
              <a:gd name="T21" fmla="*/ T20 w 292"/>
              <a:gd name="T22" fmla="+- 0 8440 7632"/>
              <a:gd name="T23" fmla="*/ 8440 h 1491"/>
              <a:gd name="T24" fmla="+- 0 2638 2568"/>
              <a:gd name="T25" fmla="*/ T24 w 292"/>
              <a:gd name="T26" fmla="+- 0 8843 7632"/>
              <a:gd name="T27" fmla="*/ 8843 h 1491"/>
              <a:gd name="T28" fmla="+- 0 2626 2568"/>
              <a:gd name="T29" fmla="*/ T28 w 292"/>
              <a:gd name="T30" fmla="+- 0 8993 7632"/>
              <a:gd name="T31" fmla="*/ 8993 h 1491"/>
              <a:gd name="T32" fmla="+- 0 2606 2568"/>
              <a:gd name="T33" fmla="*/ T32 w 292"/>
              <a:gd name="T34" fmla="+- 0 9056 7632"/>
              <a:gd name="T35" fmla="*/ 9056 h 1491"/>
              <a:gd name="T36" fmla="+- 0 2578 2568"/>
              <a:gd name="T37" fmla="*/ T36 w 292"/>
              <a:gd name="T38" fmla="+- 0 8675 7632"/>
              <a:gd name="T39" fmla="*/ 8675 h 1491"/>
              <a:gd name="T40" fmla="+- 0 2583 2568"/>
              <a:gd name="T41" fmla="*/ T40 w 292"/>
              <a:gd name="T42" fmla="+- 0 8564 7632"/>
              <a:gd name="T43" fmla="*/ 8564 h 1491"/>
              <a:gd name="T44" fmla="+- 0 2707 2568"/>
              <a:gd name="T45" fmla="*/ T44 w 292"/>
              <a:gd name="T46" fmla="+- 0 8494 7632"/>
              <a:gd name="T47" fmla="*/ 8494 h 1491"/>
              <a:gd name="T48" fmla="+- 0 2853 2568"/>
              <a:gd name="T49" fmla="*/ T48 w 292"/>
              <a:gd name="T50" fmla="+- 0 8602 7632"/>
              <a:gd name="T51" fmla="*/ 8602 h 1491"/>
              <a:gd name="T52" fmla="+- 0 2839 2568"/>
              <a:gd name="T53" fmla="*/ T52 w 292"/>
              <a:gd name="T54" fmla="+- 0 8809 7632"/>
              <a:gd name="T55" fmla="*/ 8809 h 1491"/>
              <a:gd name="T56" fmla="+- 0 2752 2568"/>
              <a:gd name="T57" fmla="*/ T56 w 292"/>
              <a:gd name="T58" fmla="+- 0 8993 7632"/>
              <a:gd name="T59" fmla="*/ 8993 h 1491"/>
              <a:gd name="T60" fmla="+- 0 2606 2568"/>
              <a:gd name="T61" fmla="*/ T60 w 292"/>
              <a:gd name="T62" fmla="+- 0 9108 7632"/>
              <a:gd name="T63" fmla="*/ 9108 h 1491"/>
              <a:gd name="T64" fmla="+- 0 2568 2568"/>
              <a:gd name="T65" fmla="*/ T64 w 292"/>
              <a:gd name="T66" fmla="+- 0 9122 7632"/>
              <a:gd name="T67" fmla="*/ 9122 h 149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292" h="1491" extrusionOk="0">
                <a:moveTo>
                  <a:pt x="67" y="271"/>
                </a:moveTo>
                <a:cubicBezTo>
                  <a:pt x="72" y="236"/>
                  <a:pt x="74" y="211"/>
                  <a:pt x="70" y="174"/>
                </a:cubicBezTo>
                <a:cubicBezTo>
                  <a:pt x="63" y="115"/>
                  <a:pt x="75" y="64"/>
                  <a:pt x="89" y="8"/>
                </a:cubicBezTo>
                <a:cubicBezTo>
                  <a:pt x="90" y="4"/>
                  <a:pt x="90" y="3"/>
                  <a:pt x="90" y="0"/>
                </a:cubicBezTo>
                <a:cubicBezTo>
                  <a:pt x="87" y="92"/>
                  <a:pt x="81" y="184"/>
                  <a:pt x="78" y="276"/>
                </a:cubicBezTo>
                <a:cubicBezTo>
                  <a:pt x="71" y="453"/>
                  <a:pt x="76" y="631"/>
                  <a:pt x="77" y="808"/>
                </a:cubicBezTo>
                <a:cubicBezTo>
                  <a:pt x="78" y="942"/>
                  <a:pt x="77" y="1077"/>
                  <a:pt x="70" y="1211"/>
                </a:cubicBezTo>
                <a:cubicBezTo>
                  <a:pt x="68" y="1261"/>
                  <a:pt x="66" y="1312"/>
                  <a:pt x="58" y="1361"/>
                </a:cubicBezTo>
                <a:cubicBezTo>
                  <a:pt x="54" y="1384"/>
                  <a:pt x="46" y="1403"/>
                  <a:pt x="38" y="1424"/>
                </a:cubicBezTo>
              </a:path>
              <a:path w="292" h="1491" extrusionOk="0">
                <a:moveTo>
                  <a:pt x="10" y="1043"/>
                </a:moveTo>
                <a:cubicBezTo>
                  <a:pt x="11" y="1009"/>
                  <a:pt x="-5" y="963"/>
                  <a:pt x="15" y="932"/>
                </a:cubicBezTo>
                <a:cubicBezTo>
                  <a:pt x="40" y="893"/>
                  <a:pt x="95" y="869"/>
                  <a:pt x="139" y="862"/>
                </a:cubicBezTo>
                <a:cubicBezTo>
                  <a:pt x="215" y="849"/>
                  <a:pt x="268" y="899"/>
                  <a:pt x="285" y="970"/>
                </a:cubicBezTo>
                <a:cubicBezTo>
                  <a:pt x="301" y="1038"/>
                  <a:pt x="287" y="1110"/>
                  <a:pt x="271" y="1177"/>
                </a:cubicBezTo>
                <a:cubicBezTo>
                  <a:pt x="254" y="1244"/>
                  <a:pt x="227" y="1306"/>
                  <a:pt x="184" y="1361"/>
                </a:cubicBezTo>
                <a:cubicBezTo>
                  <a:pt x="145" y="1411"/>
                  <a:pt x="95" y="1450"/>
                  <a:pt x="38" y="1476"/>
                </a:cubicBezTo>
                <a:cubicBezTo>
                  <a:pt x="25" y="1481"/>
                  <a:pt x="13" y="1485"/>
                  <a:pt x="0" y="149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" name=" 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492250" y="2900363"/>
            <a:ext cx="685800" cy="636587"/>
          </a:xfrm>
          <a:custGeom>
            <a:avLst/>
            <a:gdLst>
              <a:gd name="T0" fmla="+- 0 4801 4144"/>
              <a:gd name="T1" fmla="*/ T0 w 1906"/>
              <a:gd name="T2" fmla="+- 0 8631 8057"/>
              <a:gd name="T3" fmla="*/ 8631 h 1769"/>
              <a:gd name="T4" fmla="+- 0 4791 4144"/>
              <a:gd name="T5" fmla="*/ T4 w 1906"/>
              <a:gd name="T6" fmla="+- 0 8556 8057"/>
              <a:gd name="T7" fmla="*/ 8556 h 1769"/>
              <a:gd name="T8" fmla="+- 0 4799 4144"/>
              <a:gd name="T9" fmla="*/ T8 w 1906"/>
              <a:gd name="T10" fmla="+- 0 8526 8057"/>
              <a:gd name="T11" fmla="*/ 8526 h 1769"/>
              <a:gd name="T12" fmla="+- 0 4801 4144"/>
              <a:gd name="T13" fmla="*/ T12 w 1906"/>
              <a:gd name="T14" fmla="+- 0 8518 8057"/>
              <a:gd name="T15" fmla="*/ 8518 h 1769"/>
              <a:gd name="T16" fmla="+- 0 4770 4144"/>
              <a:gd name="T17" fmla="*/ T16 w 1906"/>
              <a:gd name="T18" fmla="+- 0 8690 8057"/>
              <a:gd name="T19" fmla="*/ 8690 h 1769"/>
              <a:gd name="T20" fmla="+- 0 4712 4144"/>
              <a:gd name="T21" fmla="*/ T20 w 1906"/>
              <a:gd name="T22" fmla="+- 0 9119 8057"/>
              <a:gd name="T23" fmla="*/ 9119 h 1769"/>
              <a:gd name="T24" fmla="+- 0 4695 4144"/>
              <a:gd name="T25" fmla="*/ T24 w 1906"/>
              <a:gd name="T26" fmla="+- 0 9296 8057"/>
              <a:gd name="T27" fmla="*/ 9296 h 1769"/>
              <a:gd name="T28" fmla="+- 0 4688 4144"/>
              <a:gd name="T29" fmla="*/ T28 w 1906"/>
              <a:gd name="T30" fmla="+- 0 9354 8057"/>
              <a:gd name="T31" fmla="*/ 9354 h 1769"/>
              <a:gd name="T32" fmla="+- 0 4688 4144"/>
              <a:gd name="T33" fmla="*/ T32 w 1906"/>
              <a:gd name="T34" fmla="+- 0 9350 8057"/>
              <a:gd name="T35" fmla="*/ 9350 h 1769"/>
              <a:gd name="T36" fmla="+- 0 4239 4144"/>
              <a:gd name="T37" fmla="*/ T36 w 1906"/>
              <a:gd name="T38" fmla="+- 0 8518 8057"/>
              <a:gd name="T39" fmla="*/ 8518 h 1769"/>
              <a:gd name="T40" fmla="+- 0 4154 4144"/>
              <a:gd name="T41" fmla="*/ T40 w 1906"/>
              <a:gd name="T42" fmla="+- 0 8428 8057"/>
              <a:gd name="T43" fmla="*/ 8428 h 1769"/>
              <a:gd name="T44" fmla="+- 0 4144 4144"/>
              <a:gd name="T45" fmla="*/ T44 w 1906"/>
              <a:gd name="T46" fmla="+- 0 8414 8057"/>
              <a:gd name="T47" fmla="*/ 8414 h 1769"/>
              <a:gd name="T48" fmla="+- 0 4192 4144"/>
              <a:gd name="T49" fmla="*/ T48 w 1906"/>
              <a:gd name="T50" fmla="+- 0 8428 8057"/>
              <a:gd name="T51" fmla="*/ 8428 h 1769"/>
              <a:gd name="T52" fmla="+- 0 4413 4144"/>
              <a:gd name="T53" fmla="*/ T52 w 1906"/>
              <a:gd name="T54" fmla="+- 0 8422 8057"/>
              <a:gd name="T55" fmla="*/ 8422 h 1769"/>
              <a:gd name="T56" fmla="+- 0 4822 4144"/>
              <a:gd name="T57" fmla="*/ T56 w 1906"/>
              <a:gd name="T58" fmla="+- 0 8346 8057"/>
              <a:gd name="T59" fmla="*/ 8346 h 1769"/>
              <a:gd name="T60" fmla="+- 0 4976 4144"/>
              <a:gd name="T61" fmla="*/ T60 w 1906"/>
              <a:gd name="T62" fmla="+- 0 8306 8057"/>
              <a:gd name="T63" fmla="*/ 8306 h 1769"/>
              <a:gd name="T64" fmla="+- 0 4991 4144"/>
              <a:gd name="T65" fmla="*/ T64 w 1906"/>
              <a:gd name="T66" fmla="+- 0 8297 8057"/>
              <a:gd name="T67" fmla="*/ 8297 h 1769"/>
              <a:gd name="T68" fmla="+- 0 4986 4144"/>
              <a:gd name="T69" fmla="*/ T68 w 1906"/>
              <a:gd name="T70" fmla="+- 0 8318 8057"/>
              <a:gd name="T71" fmla="*/ 8318 h 1769"/>
              <a:gd name="T72" fmla="+- 0 5768 4144"/>
              <a:gd name="T73" fmla="*/ T72 w 1906"/>
              <a:gd name="T74" fmla="+- 0 8193 8057"/>
              <a:gd name="T75" fmla="*/ 8193 h 1769"/>
              <a:gd name="T76" fmla="+- 0 5739 4144"/>
              <a:gd name="T77" fmla="*/ T76 w 1906"/>
              <a:gd name="T78" fmla="+- 0 8061 8057"/>
              <a:gd name="T79" fmla="*/ 8061 h 1769"/>
              <a:gd name="T80" fmla="+- 0 5660 4144"/>
              <a:gd name="T81" fmla="*/ T80 w 1906"/>
              <a:gd name="T82" fmla="+- 0 8087 8057"/>
              <a:gd name="T83" fmla="*/ 8087 h 1769"/>
              <a:gd name="T84" fmla="+- 0 5395 4144"/>
              <a:gd name="T85" fmla="*/ T84 w 1906"/>
              <a:gd name="T86" fmla="+- 0 8548 8057"/>
              <a:gd name="T87" fmla="*/ 8548 h 1769"/>
              <a:gd name="T88" fmla="+- 0 5305 4144"/>
              <a:gd name="T89" fmla="*/ T88 w 1906"/>
              <a:gd name="T90" fmla="+- 0 9436 8057"/>
              <a:gd name="T91" fmla="*/ 9436 h 1769"/>
              <a:gd name="T92" fmla="+- 0 5456 4144"/>
              <a:gd name="T93" fmla="*/ T92 w 1906"/>
              <a:gd name="T94" fmla="+- 0 9733 8057"/>
              <a:gd name="T95" fmla="*/ 9733 h 1769"/>
              <a:gd name="T96" fmla="+- 0 5561 4144"/>
              <a:gd name="T97" fmla="*/ T96 w 1906"/>
              <a:gd name="T98" fmla="+- 0 9825 8057"/>
              <a:gd name="T99" fmla="*/ 9825 h 1769"/>
              <a:gd name="T100" fmla="+- 0 5904 4144"/>
              <a:gd name="T101" fmla="*/ T100 w 1906"/>
              <a:gd name="T102" fmla="+- 0 8791 8057"/>
              <a:gd name="T103" fmla="*/ 8791 h 1769"/>
              <a:gd name="T104" fmla="+- 0 5868 4144"/>
              <a:gd name="T105" fmla="*/ T104 w 1906"/>
              <a:gd name="T106" fmla="+- 0 8653 8057"/>
              <a:gd name="T107" fmla="*/ 8653 h 1769"/>
              <a:gd name="T108" fmla="+- 0 5855 4144"/>
              <a:gd name="T109" fmla="*/ T108 w 1906"/>
              <a:gd name="T110" fmla="+- 0 8614 8057"/>
              <a:gd name="T111" fmla="*/ 8614 h 1769"/>
              <a:gd name="T112" fmla="+- 0 5840 4144"/>
              <a:gd name="T113" fmla="*/ T112 w 1906"/>
              <a:gd name="T114" fmla="+- 0 8664 8057"/>
              <a:gd name="T115" fmla="*/ 8664 h 1769"/>
              <a:gd name="T116" fmla="+- 0 5788 4144"/>
              <a:gd name="T117" fmla="*/ T116 w 1906"/>
              <a:gd name="T118" fmla="+- 0 8933 8057"/>
              <a:gd name="T119" fmla="*/ 8933 h 1769"/>
              <a:gd name="T120" fmla="+- 0 5739 4144"/>
              <a:gd name="T121" fmla="*/ T120 w 1906"/>
              <a:gd name="T122" fmla="+- 0 9591 8057"/>
              <a:gd name="T123" fmla="*/ 9591 h 1769"/>
              <a:gd name="T124" fmla="+- 0 5732 4144"/>
              <a:gd name="T125" fmla="*/ T124 w 1906"/>
              <a:gd name="T126" fmla="+- 0 9742 8057"/>
              <a:gd name="T127" fmla="*/ 9742 h 1769"/>
              <a:gd name="T128" fmla="+- 0 5728 4144"/>
              <a:gd name="T129" fmla="*/ T128 w 1906"/>
              <a:gd name="T130" fmla="+- 0 9737 8057"/>
              <a:gd name="T131" fmla="*/ 9737 h 1769"/>
              <a:gd name="T132" fmla="+- 0 5973 4144"/>
              <a:gd name="T133" fmla="*/ T132 w 1906"/>
              <a:gd name="T134" fmla="+- 0 9264 8057"/>
              <a:gd name="T135" fmla="*/ 9264 h 1769"/>
              <a:gd name="T136" fmla="+- 0 6032 4144"/>
              <a:gd name="T137" fmla="*/ T136 w 1906"/>
              <a:gd name="T138" fmla="+- 0 9150 8057"/>
              <a:gd name="T139" fmla="*/ 9150 h 1769"/>
              <a:gd name="T140" fmla="+- 0 6046 4144"/>
              <a:gd name="T141" fmla="*/ T140 w 1906"/>
              <a:gd name="T142" fmla="+- 0 9111 8057"/>
              <a:gd name="T143" fmla="*/ 9111 h 1769"/>
              <a:gd name="T144" fmla="+- 0 6001 4144"/>
              <a:gd name="T145" fmla="*/ T144 w 1906"/>
              <a:gd name="T146" fmla="+- 0 9140 8057"/>
              <a:gd name="T147" fmla="*/ 9140 h 1769"/>
              <a:gd name="T148" fmla="+- 0 5843 4144"/>
              <a:gd name="T149" fmla="*/ T148 w 1906"/>
              <a:gd name="T150" fmla="+- 0 9278 8057"/>
              <a:gd name="T151" fmla="*/ 9278 h 1769"/>
              <a:gd name="T152" fmla="+- 0 5743 4144"/>
              <a:gd name="T153" fmla="*/ T152 w 1906"/>
              <a:gd name="T154" fmla="+- 0 9461 8057"/>
              <a:gd name="T155" fmla="*/ 9461 h 1769"/>
              <a:gd name="T156" fmla="+- 0 5746 4144"/>
              <a:gd name="T157" fmla="*/ T156 w 1906"/>
              <a:gd name="T158" fmla="+- 0 9609 8057"/>
              <a:gd name="T159" fmla="*/ 9609 h 1769"/>
              <a:gd name="T160" fmla="+- 0 5852 4144"/>
              <a:gd name="T161" fmla="*/ T160 w 1906"/>
              <a:gd name="T162" fmla="+- 0 9691 8057"/>
              <a:gd name="T163" fmla="*/ 9691 h 1769"/>
              <a:gd name="T164" fmla="+- 0 6049 4144"/>
              <a:gd name="T165" fmla="*/ T164 w 1906"/>
              <a:gd name="T166" fmla="+- 0 9693 8057"/>
              <a:gd name="T167" fmla="*/ 9693 h 176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</a:cxnLst>
            <a:rect l="0" t="0" r="r" b="b"/>
            <a:pathLst>
              <a:path w="1906" h="1769" extrusionOk="0">
                <a:moveTo>
                  <a:pt x="657" y="574"/>
                </a:moveTo>
                <a:cubicBezTo>
                  <a:pt x="653" y="549"/>
                  <a:pt x="646" y="524"/>
                  <a:pt x="647" y="499"/>
                </a:cubicBezTo>
                <a:cubicBezTo>
                  <a:pt x="648" y="488"/>
                  <a:pt x="652" y="479"/>
                  <a:pt x="655" y="469"/>
                </a:cubicBezTo>
                <a:cubicBezTo>
                  <a:pt x="657" y="464"/>
                  <a:pt x="655" y="466"/>
                  <a:pt x="657" y="461"/>
                </a:cubicBezTo>
                <a:cubicBezTo>
                  <a:pt x="646" y="518"/>
                  <a:pt x="635" y="575"/>
                  <a:pt x="626" y="633"/>
                </a:cubicBezTo>
                <a:cubicBezTo>
                  <a:pt x="603" y="776"/>
                  <a:pt x="583" y="918"/>
                  <a:pt x="568" y="1062"/>
                </a:cubicBezTo>
                <a:cubicBezTo>
                  <a:pt x="562" y="1121"/>
                  <a:pt x="556" y="1180"/>
                  <a:pt x="551" y="1239"/>
                </a:cubicBezTo>
                <a:cubicBezTo>
                  <a:pt x="549" y="1258"/>
                  <a:pt x="549" y="1278"/>
                  <a:pt x="544" y="1297"/>
                </a:cubicBezTo>
                <a:cubicBezTo>
                  <a:pt x="543" y="1300"/>
                  <a:pt x="544" y="1290"/>
                  <a:pt x="544" y="1293"/>
                </a:cubicBezTo>
              </a:path>
              <a:path w="1906" h="1769" extrusionOk="0">
                <a:moveTo>
                  <a:pt x="95" y="461"/>
                </a:moveTo>
                <a:cubicBezTo>
                  <a:pt x="63" y="434"/>
                  <a:pt x="36" y="404"/>
                  <a:pt x="10" y="371"/>
                </a:cubicBezTo>
                <a:cubicBezTo>
                  <a:pt x="4" y="364"/>
                  <a:pt x="2" y="362"/>
                  <a:pt x="0" y="357"/>
                </a:cubicBezTo>
                <a:cubicBezTo>
                  <a:pt x="15" y="362"/>
                  <a:pt x="31" y="368"/>
                  <a:pt x="48" y="371"/>
                </a:cubicBezTo>
                <a:cubicBezTo>
                  <a:pt x="121" y="382"/>
                  <a:pt x="197" y="373"/>
                  <a:pt x="269" y="365"/>
                </a:cubicBezTo>
                <a:cubicBezTo>
                  <a:pt x="406" y="350"/>
                  <a:pt x="544" y="323"/>
                  <a:pt x="678" y="289"/>
                </a:cubicBezTo>
                <a:cubicBezTo>
                  <a:pt x="729" y="276"/>
                  <a:pt x="782" y="266"/>
                  <a:pt x="832" y="249"/>
                </a:cubicBezTo>
                <a:cubicBezTo>
                  <a:pt x="838" y="247"/>
                  <a:pt x="844" y="234"/>
                  <a:pt x="847" y="240"/>
                </a:cubicBezTo>
                <a:cubicBezTo>
                  <a:pt x="850" y="246"/>
                  <a:pt x="843" y="252"/>
                  <a:pt x="842" y="261"/>
                </a:cubicBezTo>
              </a:path>
              <a:path w="1906" h="1769" extrusionOk="0">
                <a:moveTo>
                  <a:pt x="1624" y="136"/>
                </a:moveTo>
                <a:cubicBezTo>
                  <a:pt x="1625" y="107"/>
                  <a:pt x="1637" y="18"/>
                  <a:pt x="1595" y="4"/>
                </a:cubicBezTo>
                <a:cubicBezTo>
                  <a:pt x="1563" y="-6"/>
                  <a:pt x="1541" y="10"/>
                  <a:pt x="1516" y="30"/>
                </a:cubicBezTo>
                <a:cubicBezTo>
                  <a:pt x="1378" y="138"/>
                  <a:pt x="1304" y="332"/>
                  <a:pt x="1251" y="491"/>
                </a:cubicBezTo>
                <a:cubicBezTo>
                  <a:pt x="1158" y="770"/>
                  <a:pt x="1089" y="1088"/>
                  <a:pt x="1161" y="1379"/>
                </a:cubicBezTo>
                <a:cubicBezTo>
                  <a:pt x="1187" y="1485"/>
                  <a:pt x="1240" y="1593"/>
                  <a:pt x="1312" y="1676"/>
                </a:cubicBezTo>
                <a:cubicBezTo>
                  <a:pt x="1363" y="1725"/>
                  <a:pt x="1379" y="1741"/>
                  <a:pt x="1417" y="1768"/>
                </a:cubicBezTo>
              </a:path>
              <a:path w="1906" h="1769" extrusionOk="0">
                <a:moveTo>
                  <a:pt x="1760" y="734"/>
                </a:moveTo>
                <a:cubicBezTo>
                  <a:pt x="1750" y="687"/>
                  <a:pt x="1739" y="642"/>
                  <a:pt x="1724" y="596"/>
                </a:cubicBezTo>
                <a:cubicBezTo>
                  <a:pt x="1720" y="583"/>
                  <a:pt x="1715" y="569"/>
                  <a:pt x="1711" y="557"/>
                </a:cubicBezTo>
                <a:cubicBezTo>
                  <a:pt x="1707" y="570"/>
                  <a:pt x="1700" y="592"/>
                  <a:pt x="1696" y="607"/>
                </a:cubicBezTo>
                <a:cubicBezTo>
                  <a:pt x="1675" y="696"/>
                  <a:pt x="1656" y="785"/>
                  <a:pt x="1644" y="876"/>
                </a:cubicBezTo>
                <a:cubicBezTo>
                  <a:pt x="1615" y="1093"/>
                  <a:pt x="1600" y="1315"/>
                  <a:pt x="1595" y="1534"/>
                </a:cubicBezTo>
                <a:cubicBezTo>
                  <a:pt x="1594" y="1581"/>
                  <a:pt x="1602" y="1639"/>
                  <a:pt x="1588" y="1685"/>
                </a:cubicBezTo>
                <a:cubicBezTo>
                  <a:pt x="1582" y="1706"/>
                  <a:pt x="1588" y="1688"/>
                  <a:pt x="1584" y="1680"/>
                </a:cubicBezTo>
              </a:path>
              <a:path w="1906" h="1769" extrusionOk="0">
                <a:moveTo>
                  <a:pt x="1829" y="1207"/>
                </a:moveTo>
                <a:cubicBezTo>
                  <a:pt x="1853" y="1170"/>
                  <a:pt x="1874" y="1135"/>
                  <a:pt x="1888" y="1093"/>
                </a:cubicBezTo>
                <a:cubicBezTo>
                  <a:pt x="1892" y="1079"/>
                  <a:pt x="1897" y="1067"/>
                  <a:pt x="1902" y="1054"/>
                </a:cubicBezTo>
                <a:cubicBezTo>
                  <a:pt x="1889" y="1062"/>
                  <a:pt x="1872" y="1072"/>
                  <a:pt x="1857" y="1083"/>
                </a:cubicBezTo>
                <a:cubicBezTo>
                  <a:pt x="1802" y="1125"/>
                  <a:pt x="1746" y="1169"/>
                  <a:pt x="1699" y="1221"/>
                </a:cubicBezTo>
                <a:cubicBezTo>
                  <a:pt x="1651" y="1274"/>
                  <a:pt x="1617" y="1336"/>
                  <a:pt x="1599" y="1404"/>
                </a:cubicBezTo>
                <a:cubicBezTo>
                  <a:pt x="1586" y="1452"/>
                  <a:pt x="1583" y="1505"/>
                  <a:pt x="1602" y="1552"/>
                </a:cubicBezTo>
                <a:cubicBezTo>
                  <a:pt x="1621" y="1598"/>
                  <a:pt x="1662" y="1622"/>
                  <a:pt x="1708" y="1634"/>
                </a:cubicBezTo>
                <a:cubicBezTo>
                  <a:pt x="1774" y="1652"/>
                  <a:pt x="1838" y="1644"/>
                  <a:pt x="1905" y="163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" name=" 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409825" y="2679700"/>
            <a:ext cx="2500313" cy="877888"/>
          </a:xfrm>
          <a:custGeom>
            <a:avLst/>
            <a:gdLst>
              <a:gd name="T0" fmla="+- 0 6970 6694"/>
              <a:gd name="T1" fmla="*/ T0 w 6946"/>
              <a:gd name="T2" fmla="+- 0 9390 7445"/>
              <a:gd name="T3" fmla="*/ 9390 h 2439"/>
              <a:gd name="T4" fmla="+- 0 7063 6694"/>
              <a:gd name="T5" fmla="*/ T4 w 6946"/>
              <a:gd name="T6" fmla="+- 0 9010 7445"/>
              <a:gd name="T7" fmla="*/ 9010 h 2439"/>
              <a:gd name="T8" fmla="+- 0 6727 6694"/>
              <a:gd name="T9" fmla="*/ T8 w 6946"/>
              <a:gd name="T10" fmla="+- 0 9230 7445"/>
              <a:gd name="T11" fmla="*/ 9230 h 2439"/>
              <a:gd name="T12" fmla="+- 0 6870 6694"/>
              <a:gd name="T13" fmla="*/ T12 w 6946"/>
              <a:gd name="T14" fmla="+- 0 9681 7445"/>
              <a:gd name="T15" fmla="*/ 9681 h 2439"/>
              <a:gd name="T16" fmla="+- 0 7008 6694"/>
              <a:gd name="T17" fmla="*/ T16 w 6946"/>
              <a:gd name="T18" fmla="+- 0 9086 7445"/>
              <a:gd name="T19" fmla="*/ 9086 h 2439"/>
              <a:gd name="T20" fmla="+- 0 7035 6694"/>
              <a:gd name="T21" fmla="*/ T20 w 6946"/>
              <a:gd name="T22" fmla="+- 0 9406 7445"/>
              <a:gd name="T23" fmla="*/ 9406 h 2439"/>
              <a:gd name="T24" fmla="+- 0 7282 6694"/>
              <a:gd name="T25" fmla="*/ T24 w 6946"/>
              <a:gd name="T26" fmla="+- 0 9288 7445"/>
              <a:gd name="T27" fmla="*/ 9288 h 2439"/>
              <a:gd name="T28" fmla="+- 0 7210 6694"/>
              <a:gd name="T29" fmla="*/ T28 w 6946"/>
              <a:gd name="T30" fmla="+- 0 9499 7445"/>
              <a:gd name="T31" fmla="*/ 9499 h 2439"/>
              <a:gd name="T32" fmla="+- 0 7461 6694"/>
              <a:gd name="T33" fmla="*/ T32 w 6946"/>
              <a:gd name="T34" fmla="+- 0 9665 7445"/>
              <a:gd name="T35" fmla="*/ 9665 h 2439"/>
              <a:gd name="T36" fmla="+- 0 7339 6694"/>
              <a:gd name="T37" fmla="*/ T36 w 6946"/>
              <a:gd name="T38" fmla="+- 0 9286 7445"/>
              <a:gd name="T39" fmla="*/ 9286 h 2439"/>
              <a:gd name="T40" fmla="+- 0 7818 6694"/>
              <a:gd name="T41" fmla="*/ T40 w 6946"/>
              <a:gd name="T42" fmla="+- 0 9268 7445"/>
              <a:gd name="T43" fmla="*/ 9268 h 2439"/>
              <a:gd name="T44" fmla="+- 0 7997 6694"/>
              <a:gd name="T45" fmla="*/ T44 w 6946"/>
              <a:gd name="T46" fmla="+- 0 9262 7445"/>
              <a:gd name="T47" fmla="*/ 9262 h 2439"/>
              <a:gd name="T48" fmla="+- 0 8266 6694"/>
              <a:gd name="T49" fmla="*/ T48 w 6946"/>
              <a:gd name="T50" fmla="+- 0 9264 7445"/>
              <a:gd name="T51" fmla="*/ 9264 h 2439"/>
              <a:gd name="T52" fmla="+- 0 8022 6694"/>
              <a:gd name="T53" fmla="*/ T52 w 6946"/>
              <a:gd name="T54" fmla="+- 0 9160 7445"/>
              <a:gd name="T55" fmla="*/ 9160 h 2439"/>
              <a:gd name="T56" fmla="+- 0 8018 6694"/>
              <a:gd name="T57" fmla="*/ T56 w 6946"/>
              <a:gd name="T58" fmla="+- 0 9715 7445"/>
              <a:gd name="T59" fmla="*/ 9715 h 2439"/>
              <a:gd name="T60" fmla="+- 0 8754 6694"/>
              <a:gd name="T61" fmla="*/ T60 w 6946"/>
              <a:gd name="T62" fmla="+- 0 8859 7445"/>
              <a:gd name="T63" fmla="*/ 8859 h 2439"/>
              <a:gd name="T64" fmla="+- 0 8415 6694"/>
              <a:gd name="T65" fmla="*/ T64 w 6946"/>
              <a:gd name="T66" fmla="+- 0 8793 7445"/>
              <a:gd name="T67" fmla="*/ 8793 h 2439"/>
              <a:gd name="T68" fmla="+- 0 8479 6694"/>
              <a:gd name="T69" fmla="*/ T68 w 6946"/>
              <a:gd name="T70" fmla="+- 0 9486 7445"/>
              <a:gd name="T71" fmla="*/ 9486 h 2439"/>
              <a:gd name="T72" fmla="+- 0 8621 6694"/>
              <a:gd name="T73" fmla="*/ T72 w 6946"/>
              <a:gd name="T74" fmla="+- 0 8889 7445"/>
              <a:gd name="T75" fmla="*/ 8889 h 2439"/>
              <a:gd name="T76" fmla="+- 0 8722 6694"/>
              <a:gd name="T77" fmla="*/ T76 w 6946"/>
              <a:gd name="T78" fmla="+- 0 9539 7445"/>
              <a:gd name="T79" fmla="*/ 9539 h 2439"/>
              <a:gd name="T80" fmla="+- 0 8891 6694"/>
              <a:gd name="T81" fmla="*/ T80 w 6946"/>
              <a:gd name="T82" fmla="+- 0 9003 7445"/>
              <a:gd name="T83" fmla="*/ 9003 h 2439"/>
              <a:gd name="T84" fmla="+- 0 8880 6694"/>
              <a:gd name="T85" fmla="*/ T84 w 6946"/>
              <a:gd name="T86" fmla="+- 0 9440 7445"/>
              <a:gd name="T87" fmla="*/ 9440 h 2439"/>
              <a:gd name="T88" fmla="+- 0 9297 6694"/>
              <a:gd name="T89" fmla="*/ T88 w 6946"/>
              <a:gd name="T90" fmla="+- 0 9035 7445"/>
              <a:gd name="T91" fmla="*/ 9035 h 2439"/>
              <a:gd name="T92" fmla="+- 0 9259 6694"/>
              <a:gd name="T93" fmla="*/ T92 w 6946"/>
              <a:gd name="T94" fmla="+- 0 8897 7445"/>
              <a:gd name="T95" fmla="*/ 8897 h 2439"/>
              <a:gd name="T96" fmla="+- 0 9585 6694"/>
              <a:gd name="T97" fmla="*/ T96 w 6946"/>
              <a:gd name="T98" fmla="+- 0 8995 7445"/>
              <a:gd name="T99" fmla="*/ 8995 h 2439"/>
              <a:gd name="T100" fmla="+- 0 9364 6694"/>
              <a:gd name="T101" fmla="*/ T100 w 6946"/>
              <a:gd name="T102" fmla="+- 0 9404 7445"/>
              <a:gd name="T103" fmla="*/ 9404 h 2439"/>
              <a:gd name="T104" fmla="+- 0 9503 6694"/>
              <a:gd name="T105" fmla="*/ T104 w 6946"/>
              <a:gd name="T106" fmla="+- 0 8983 7445"/>
              <a:gd name="T107" fmla="*/ 8983 h 2439"/>
              <a:gd name="T108" fmla="+- 0 9478 6694"/>
              <a:gd name="T109" fmla="*/ T108 w 6946"/>
              <a:gd name="T110" fmla="+- 0 8949 7445"/>
              <a:gd name="T111" fmla="*/ 8949 h 2439"/>
              <a:gd name="T112" fmla="+- 0 9518 6694"/>
              <a:gd name="T113" fmla="*/ T112 w 6946"/>
              <a:gd name="T114" fmla="+- 0 9573 7445"/>
              <a:gd name="T115" fmla="*/ 9573 h 2439"/>
              <a:gd name="T116" fmla="+- 0 10006 6694"/>
              <a:gd name="T117" fmla="*/ T116 w 6946"/>
              <a:gd name="T118" fmla="+- 0 9079 7445"/>
              <a:gd name="T119" fmla="*/ 9079 h 2439"/>
              <a:gd name="T120" fmla="+- 0 10333 6694"/>
              <a:gd name="T121" fmla="*/ T120 w 6946"/>
              <a:gd name="T122" fmla="+- 0 8973 7445"/>
              <a:gd name="T123" fmla="*/ 8973 h 2439"/>
              <a:gd name="T124" fmla="+- 0 10036 6694"/>
              <a:gd name="T125" fmla="*/ T124 w 6946"/>
              <a:gd name="T126" fmla="+- 0 8889 7445"/>
              <a:gd name="T127" fmla="*/ 8889 h 2439"/>
              <a:gd name="T128" fmla="+- 0 10090 6694"/>
              <a:gd name="T129" fmla="*/ T128 w 6946"/>
              <a:gd name="T130" fmla="+- 0 9489 7445"/>
              <a:gd name="T131" fmla="*/ 9489 h 2439"/>
              <a:gd name="T132" fmla="+- 0 10621 6694"/>
              <a:gd name="T133" fmla="*/ T132 w 6946"/>
              <a:gd name="T134" fmla="+- 0 8285 7445"/>
              <a:gd name="T135" fmla="*/ 8285 h 2439"/>
              <a:gd name="T136" fmla="+- 0 10362 6694"/>
              <a:gd name="T137" fmla="*/ T136 w 6946"/>
              <a:gd name="T138" fmla="+- 0 8939 7445"/>
              <a:gd name="T139" fmla="*/ 8939 h 2439"/>
              <a:gd name="T140" fmla="+- 0 10678 6694"/>
              <a:gd name="T141" fmla="*/ T140 w 6946"/>
              <a:gd name="T142" fmla="+- 0 8682 7445"/>
              <a:gd name="T143" fmla="*/ 8682 h 2439"/>
              <a:gd name="T144" fmla="+- 0 10584 6694"/>
              <a:gd name="T145" fmla="*/ T144 w 6946"/>
              <a:gd name="T146" fmla="+- 0 9178 7445"/>
              <a:gd name="T147" fmla="*/ 9178 h 2439"/>
              <a:gd name="T148" fmla="+- 0 10821 6694"/>
              <a:gd name="T149" fmla="*/ T148 w 6946"/>
              <a:gd name="T150" fmla="+- 0 8959 7445"/>
              <a:gd name="T151" fmla="*/ 8959 h 2439"/>
              <a:gd name="T152" fmla="+- 0 10846 6694"/>
              <a:gd name="T153" fmla="*/ T152 w 6946"/>
              <a:gd name="T154" fmla="+- 0 9164 7445"/>
              <a:gd name="T155" fmla="*/ 9164 h 2439"/>
              <a:gd name="T156" fmla="+- 0 10990 6694"/>
              <a:gd name="T157" fmla="*/ T156 w 6946"/>
              <a:gd name="T158" fmla="+- 0 9320 7445"/>
              <a:gd name="T159" fmla="*/ 9320 h 2439"/>
              <a:gd name="T160" fmla="+- 0 11214 6694"/>
              <a:gd name="T161" fmla="*/ T160 w 6946"/>
              <a:gd name="T162" fmla="+- 0 8767 7445"/>
              <a:gd name="T163" fmla="*/ 8767 h 2439"/>
              <a:gd name="T164" fmla="+- 0 11345 6694"/>
              <a:gd name="T165" fmla="*/ T164 w 6946"/>
              <a:gd name="T166" fmla="+- 0 9043 7445"/>
              <a:gd name="T167" fmla="*/ 9043 h 2439"/>
              <a:gd name="T168" fmla="+- 0 11274 6694"/>
              <a:gd name="T169" fmla="*/ T168 w 6946"/>
              <a:gd name="T170" fmla="+- 0 9088 7445"/>
              <a:gd name="T171" fmla="*/ 9088 h 2439"/>
              <a:gd name="T172" fmla="+- 0 11493 6694"/>
              <a:gd name="T173" fmla="*/ T172 w 6946"/>
              <a:gd name="T174" fmla="+- 0 8747 7445"/>
              <a:gd name="T175" fmla="*/ 8747 h 2439"/>
              <a:gd name="T176" fmla="+- 0 11442 6694"/>
              <a:gd name="T177" fmla="*/ T176 w 6946"/>
              <a:gd name="T178" fmla="+- 0 9256 7445"/>
              <a:gd name="T179" fmla="*/ 9256 h 2439"/>
              <a:gd name="T180" fmla="+- 0 11769 6694"/>
              <a:gd name="T181" fmla="*/ T180 w 6946"/>
              <a:gd name="T182" fmla="+- 0 8043 7445"/>
              <a:gd name="T183" fmla="*/ 8043 h 2439"/>
              <a:gd name="T184" fmla="+- 0 11824 6694"/>
              <a:gd name="T185" fmla="*/ T184 w 6946"/>
              <a:gd name="T186" fmla="+- 0 8492 7445"/>
              <a:gd name="T187" fmla="*/ 8492 h 2439"/>
              <a:gd name="T188" fmla="+- 0 11779 6694"/>
              <a:gd name="T189" fmla="*/ T188 w 6946"/>
              <a:gd name="T190" fmla="+- 0 8690 7445"/>
              <a:gd name="T191" fmla="*/ 8690 h 2439"/>
              <a:gd name="T192" fmla="+- 0 12103 6694"/>
              <a:gd name="T193" fmla="*/ T192 w 6946"/>
              <a:gd name="T194" fmla="+- 0 8592 7445"/>
              <a:gd name="T195" fmla="*/ 8592 h 2439"/>
              <a:gd name="T196" fmla="+- 0 12538 6694"/>
              <a:gd name="T197" fmla="*/ T196 w 6946"/>
              <a:gd name="T198" fmla="+- 0 7846 7445"/>
              <a:gd name="T199" fmla="*/ 7846 h 2439"/>
              <a:gd name="T200" fmla="+- 0 12143 6694"/>
              <a:gd name="T201" fmla="*/ T200 w 6946"/>
              <a:gd name="T202" fmla="+- 0 9883 7445"/>
              <a:gd name="T203" fmla="*/ 9883 h 2439"/>
              <a:gd name="T204" fmla="+- 0 13286 6694"/>
              <a:gd name="T205" fmla="*/ T204 w 6946"/>
              <a:gd name="T206" fmla="+- 0 7489 7445"/>
              <a:gd name="T207" fmla="*/ 7489 h 2439"/>
              <a:gd name="T208" fmla="+- 0 12979 6694"/>
              <a:gd name="T209" fmla="*/ T208 w 6946"/>
              <a:gd name="T210" fmla="+- 0 9824 7445"/>
              <a:gd name="T211" fmla="*/ 9824 h 243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</a:cxnLst>
            <a:rect l="0" t="0" r="r" b="b"/>
            <a:pathLst>
              <a:path w="6946" h="2439" extrusionOk="0">
                <a:moveTo>
                  <a:pt x="264" y="1969"/>
                </a:moveTo>
                <a:cubicBezTo>
                  <a:pt x="265" y="1965"/>
                  <a:pt x="255" y="1964"/>
                  <a:pt x="257" y="1961"/>
                </a:cubicBezTo>
                <a:cubicBezTo>
                  <a:pt x="260" y="1957"/>
                  <a:pt x="272" y="1950"/>
                  <a:pt x="276" y="1945"/>
                </a:cubicBezTo>
                <a:cubicBezTo>
                  <a:pt x="299" y="1916"/>
                  <a:pt x="322" y="1888"/>
                  <a:pt x="339" y="1855"/>
                </a:cubicBezTo>
                <a:cubicBezTo>
                  <a:pt x="362" y="1811"/>
                  <a:pt x="378" y="1764"/>
                  <a:pt x="384" y="1715"/>
                </a:cubicBezTo>
                <a:cubicBezTo>
                  <a:pt x="390" y="1664"/>
                  <a:pt x="388" y="1613"/>
                  <a:pt x="369" y="1565"/>
                </a:cubicBezTo>
                <a:cubicBezTo>
                  <a:pt x="356" y="1532"/>
                  <a:pt x="338" y="1498"/>
                  <a:pt x="299" y="1494"/>
                </a:cubicBezTo>
                <a:cubicBezTo>
                  <a:pt x="236" y="1488"/>
                  <a:pt x="179" y="1545"/>
                  <a:pt x="142" y="1588"/>
                </a:cubicBezTo>
                <a:cubicBezTo>
                  <a:pt x="93" y="1644"/>
                  <a:pt x="56" y="1715"/>
                  <a:pt x="33" y="1785"/>
                </a:cubicBezTo>
                <a:cubicBezTo>
                  <a:pt x="7" y="1864"/>
                  <a:pt x="-3" y="1947"/>
                  <a:pt x="0" y="2030"/>
                </a:cubicBezTo>
                <a:cubicBezTo>
                  <a:pt x="2" y="2090"/>
                  <a:pt x="15" y="2158"/>
                  <a:pt x="50" y="2208"/>
                </a:cubicBezTo>
                <a:cubicBezTo>
                  <a:pt x="80" y="2251"/>
                  <a:pt x="130" y="2264"/>
                  <a:pt x="176" y="2236"/>
                </a:cubicBezTo>
                <a:cubicBezTo>
                  <a:pt x="223" y="2207"/>
                  <a:pt x="246" y="2148"/>
                  <a:pt x="261" y="2098"/>
                </a:cubicBezTo>
                <a:cubicBezTo>
                  <a:pt x="288" y="2008"/>
                  <a:pt x="290" y="1912"/>
                  <a:pt x="294" y="1819"/>
                </a:cubicBezTo>
                <a:cubicBezTo>
                  <a:pt x="296" y="1767"/>
                  <a:pt x="290" y="1689"/>
                  <a:pt x="314" y="1641"/>
                </a:cubicBezTo>
                <a:cubicBezTo>
                  <a:pt x="318" y="1635"/>
                  <a:pt x="319" y="1633"/>
                  <a:pt x="324" y="1634"/>
                </a:cubicBezTo>
                <a:cubicBezTo>
                  <a:pt x="336" y="1652"/>
                  <a:pt x="345" y="1660"/>
                  <a:pt x="349" y="1685"/>
                </a:cubicBezTo>
                <a:cubicBezTo>
                  <a:pt x="362" y="1773"/>
                  <a:pt x="346" y="1872"/>
                  <a:pt x="341" y="1961"/>
                </a:cubicBezTo>
                <a:cubicBezTo>
                  <a:pt x="338" y="2023"/>
                  <a:pt x="333" y="2087"/>
                  <a:pt x="342" y="2148"/>
                </a:cubicBezTo>
                <a:cubicBezTo>
                  <a:pt x="346" y="2177"/>
                  <a:pt x="354" y="2193"/>
                  <a:pt x="369" y="2216"/>
                </a:cubicBezTo>
              </a:path>
              <a:path w="6946" h="2439" extrusionOk="0">
                <a:moveTo>
                  <a:pt x="588" y="1843"/>
                </a:moveTo>
                <a:cubicBezTo>
                  <a:pt x="582" y="1832"/>
                  <a:pt x="577" y="1825"/>
                  <a:pt x="569" y="1815"/>
                </a:cubicBezTo>
                <a:cubicBezTo>
                  <a:pt x="551" y="1830"/>
                  <a:pt x="548" y="1841"/>
                  <a:pt x="540" y="1869"/>
                </a:cubicBezTo>
                <a:cubicBezTo>
                  <a:pt x="523" y="1929"/>
                  <a:pt x="515" y="1992"/>
                  <a:pt x="516" y="2054"/>
                </a:cubicBezTo>
                <a:cubicBezTo>
                  <a:pt x="517" y="2111"/>
                  <a:pt x="522" y="2172"/>
                  <a:pt x="543" y="2226"/>
                </a:cubicBezTo>
                <a:cubicBezTo>
                  <a:pt x="557" y="2261"/>
                  <a:pt x="581" y="2295"/>
                  <a:pt x="621" y="2300"/>
                </a:cubicBezTo>
                <a:cubicBezTo>
                  <a:pt x="679" y="2307"/>
                  <a:pt x="735" y="2264"/>
                  <a:pt x="767" y="2220"/>
                </a:cubicBezTo>
                <a:cubicBezTo>
                  <a:pt x="804" y="2171"/>
                  <a:pt x="818" y="2108"/>
                  <a:pt x="815" y="2048"/>
                </a:cubicBezTo>
                <a:cubicBezTo>
                  <a:pt x="812" y="1986"/>
                  <a:pt x="791" y="1931"/>
                  <a:pt x="747" y="1887"/>
                </a:cubicBezTo>
                <a:cubicBezTo>
                  <a:pt x="722" y="1862"/>
                  <a:pt x="682" y="1836"/>
                  <a:pt x="645" y="1841"/>
                </a:cubicBezTo>
                <a:cubicBezTo>
                  <a:pt x="629" y="1847"/>
                  <a:pt x="624" y="1848"/>
                  <a:pt x="617" y="1857"/>
                </a:cubicBezTo>
              </a:path>
              <a:path w="6946" h="2439" extrusionOk="0">
                <a:moveTo>
                  <a:pt x="1162" y="1837"/>
                </a:moveTo>
                <a:cubicBezTo>
                  <a:pt x="1145" y="1836"/>
                  <a:pt x="1136" y="1836"/>
                  <a:pt x="1124" y="1823"/>
                </a:cubicBezTo>
                <a:cubicBezTo>
                  <a:pt x="1121" y="1821"/>
                  <a:pt x="1120" y="1821"/>
                  <a:pt x="1121" y="1819"/>
                </a:cubicBezTo>
                <a:cubicBezTo>
                  <a:pt x="1132" y="1820"/>
                  <a:pt x="1146" y="1822"/>
                  <a:pt x="1158" y="1821"/>
                </a:cubicBezTo>
                <a:cubicBezTo>
                  <a:pt x="1206" y="1818"/>
                  <a:pt x="1255" y="1817"/>
                  <a:pt x="1303" y="1817"/>
                </a:cubicBezTo>
                <a:cubicBezTo>
                  <a:pt x="1364" y="1817"/>
                  <a:pt x="1424" y="1818"/>
                  <a:pt x="1484" y="1821"/>
                </a:cubicBezTo>
                <a:cubicBezTo>
                  <a:pt x="1497" y="1822"/>
                  <a:pt x="1561" y="1833"/>
                  <a:pt x="1574" y="1825"/>
                </a:cubicBezTo>
                <a:cubicBezTo>
                  <a:pt x="1585" y="1818"/>
                  <a:pt x="1576" y="1832"/>
                  <a:pt x="1572" y="1819"/>
                </a:cubicBezTo>
              </a:path>
              <a:path w="6946" h="2439" extrusionOk="0">
                <a:moveTo>
                  <a:pt x="1341" y="1624"/>
                </a:moveTo>
                <a:cubicBezTo>
                  <a:pt x="1334" y="1612"/>
                  <a:pt x="1327" y="1600"/>
                  <a:pt x="1320" y="1587"/>
                </a:cubicBezTo>
                <a:cubicBezTo>
                  <a:pt x="1329" y="1630"/>
                  <a:pt x="1328" y="1671"/>
                  <a:pt x="1328" y="1715"/>
                </a:cubicBezTo>
                <a:cubicBezTo>
                  <a:pt x="1327" y="1800"/>
                  <a:pt x="1315" y="1884"/>
                  <a:pt x="1307" y="1968"/>
                </a:cubicBezTo>
                <a:cubicBezTo>
                  <a:pt x="1301" y="2039"/>
                  <a:pt x="1292" y="2112"/>
                  <a:pt x="1298" y="2184"/>
                </a:cubicBezTo>
                <a:cubicBezTo>
                  <a:pt x="1301" y="2219"/>
                  <a:pt x="1308" y="2240"/>
                  <a:pt x="1324" y="2270"/>
                </a:cubicBezTo>
              </a:path>
              <a:path w="6946" h="2439" extrusionOk="0">
                <a:moveTo>
                  <a:pt x="1925" y="1670"/>
                </a:moveTo>
                <a:cubicBezTo>
                  <a:pt x="1978" y="1646"/>
                  <a:pt x="2014" y="1611"/>
                  <a:pt x="2038" y="1558"/>
                </a:cubicBezTo>
                <a:cubicBezTo>
                  <a:pt x="2059" y="1513"/>
                  <a:pt x="2064" y="1463"/>
                  <a:pt x="2060" y="1414"/>
                </a:cubicBezTo>
                <a:cubicBezTo>
                  <a:pt x="2056" y="1368"/>
                  <a:pt x="2041" y="1315"/>
                  <a:pt x="2015" y="1276"/>
                </a:cubicBezTo>
                <a:cubicBezTo>
                  <a:pt x="1986" y="1233"/>
                  <a:pt x="1946" y="1218"/>
                  <a:pt x="1896" y="1226"/>
                </a:cubicBezTo>
                <a:cubicBezTo>
                  <a:pt x="1823" y="1238"/>
                  <a:pt x="1766" y="1293"/>
                  <a:pt x="1721" y="1348"/>
                </a:cubicBezTo>
                <a:cubicBezTo>
                  <a:pt x="1609" y="1482"/>
                  <a:pt x="1541" y="1666"/>
                  <a:pt x="1551" y="1841"/>
                </a:cubicBezTo>
                <a:cubicBezTo>
                  <a:pt x="1555" y="1915"/>
                  <a:pt x="1577" y="1990"/>
                  <a:pt x="1636" y="2038"/>
                </a:cubicBezTo>
                <a:cubicBezTo>
                  <a:pt x="1681" y="2075"/>
                  <a:pt x="1738" y="2072"/>
                  <a:pt x="1785" y="2041"/>
                </a:cubicBezTo>
                <a:cubicBezTo>
                  <a:pt x="1844" y="2002"/>
                  <a:pt x="1876" y="1931"/>
                  <a:pt x="1898" y="1867"/>
                </a:cubicBezTo>
                <a:cubicBezTo>
                  <a:pt x="1943" y="1738"/>
                  <a:pt x="1932" y="1618"/>
                  <a:pt x="1927" y="1484"/>
                </a:cubicBezTo>
                <a:cubicBezTo>
                  <a:pt x="1927" y="1474"/>
                  <a:pt x="1927" y="1447"/>
                  <a:pt x="1927" y="1444"/>
                </a:cubicBezTo>
                <a:cubicBezTo>
                  <a:pt x="1927" y="1447"/>
                  <a:pt x="1927" y="1451"/>
                  <a:pt x="1927" y="1454"/>
                </a:cubicBezTo>
                <a:cubicBezTo>
                  <a:pt x="1927" y="1621"/>
                  <a:pt x="1921" y="1792"/>
                  <a:pt x="1967" y="1954"/>
                </a:cubicBezTo>
                <a:cubicBezTo>
                  <a:pt x="1980" y="2001"/>
                  <a:pt x="1995" y="2056"/>
                  <a:pt x="2028" y="2094"/>
                </a:cubicBezTo>
                <a:cubicBezTo>
                  <a:pt x="2034" y="2099"/>
                  <a:pt x="2039" y="2103"/>
                  <a:pt x="2045" y="2108"/>
                </a:cubicBezTo>
              </a:path>
              <a:path w="6946" h="2439" extrusionOk="0">
                <a:moveTo>
                  <a:pt x="2213" y="1630"/>
                </a:moveTo>
                <a:cubicBezTo>
                  <a:pt x="2209" y="1605"/>
                  <a:pt x="2205" y="1582"/>
                  <a:pt x="2197" y="1558"/>
                </a:cubicBezTo>
                <a:cubicBezTo>
                  <a:pt x="2197" y="1558"/>
                  <a:pt x="2196" y="1558"/>
                  <a:pt x="2196" y="1558"/>
                </a:cubicBezTo>
                <a:cubicBezTo>
                  <a:pt x="2192" y="1600"/>
                  <a:pt x="2189" y="1641"/>
                  <a:pt x="2187" y="1683"/>
                </a:cubicBezTo>
                <a:cubicBezTo>
                  <a:pt x="2182" y="1787"/>
                  <a:pt x="2184" y="1891"/>
                  <a:pt x="2186" y="1995"/>
                </a:cubicBezTo>
                <a:cubicBezTo>
                  <a:pt x="2188" y="2090"/>
                  <a:pt x="2191" y="2185"/>
                  <a:pt x="2209" y="2278"/>
                </a:cubicBezTo>
                <a:cubicBezTo>
                  <a:pt x="2219" y="2328"/>
                  <a:pt x="2228" y="2363"/>
                  <a:pt x="2271" y="2387"/>
                </a:cubicBezTo>
              </a:path>
              <a:path w="6946" h="2439" extrusionOk="0">
                <a:moveTo>
                  <a:pt x="2603" y="1590"/>
                </a:moveTo>
                <a:cubicBezTo>
                  <a:pt x="2577" y="1596"/>
                  <a:pt x="2580" y="1602"/>
                  <a:pt x="2555" y="1590"/>
                </a:cubicBezTo>
                <a:cubicBezTo>
                  <a:pt x="2545" y="1585"/>
                  <a:pt x="2534" y="1572"/>
                  <a:pt x="2531" y="1561"/>
                </a:cubicBezTo>
                <a:cubicBezTo>
                  <a:pt x="2520" y="1523"/>
                  <a:pt x="2540" y="1479"/>
                  <a:pt x="2565" y="1452"/>
                </a:cubicBezTo>
                <a:cubicBezTo>
                  <a:pt x="2596" y="1418"/>
                  <a:pt x="2636" y="1393"/>
                  <a:pt x="2680" y="1382"/>
                </a:cubicBezTo>
                <a:cubicBezTo>
                  <a:pt x="2728" y="1370"/>
                  <a:pt x="2779" y="1374"/>
                  <a:pt x="2822" y="1400"/>
                </a:cubicBezTo>
                <a:cubicBezTo>
                  <a:pt x="2875" y="1433"/>
                  <a:pt x="2892" y="1491"/>
                  <a:pt x="2891" y="1550"/>
                </a:cubicBezTo>
                <a:cubicBezTo>
                  <a:pt x="2889" y="1633"/>
                  <a:pt x="2855" y="1712"/>
                  <a:pt x="2816" y="1783"/>
                </a:cubicBezTo>
                <a:cubicBezTo>
                  <a:pt x="2786" y="1839"/>
                  <a:pt x="2748" y="1890"/>
                  <a:pt x="2705" y="1936"/>
                </a:cubicBezTo>
                <a:cubicBezTo>
                  <a:pt x="2691" y="1950"/>
                  <a:pt x="2685" y="1951"/>
                  <a:pt x="2670" y="1959"/>
                </a:cubicBezTo>
                <a:cubicBezTo>
                  <a:pt x="2668" y="1935"/>
                  <a:pt x="2670" y="1919"/>
                  <a:pt x="2679" y="1893"/>
                </a:cubicBezTo>
                <a:cubicBezTo>
                  <a:pt x="2699" y="1834"/>
                  <a:pt x="2727" y="1778"/>
                  <a:pt x="2751" y="1721"/>
                </a:cubicBezTo>
                <a:cubicBezTo>
                  <a:pt x="2776" y="1662"/>
                  <a:pt x="2797" y="1601"/>
                  <a:pt x="2809" y="1538"/>
                </a:cubicBezTo>
                <a:cubicBezTo>
                  <a:pt x="2815" y="1505"/>
                  <a:pt x="2819" y="1470"/>
                  <a:pt x="2814" y="1436"/>
                </a:cubicBezTo>
                <a:cubicBezTo>
                  <a:pt x="2811" y="1429"/>
                  <a:pt x="2811" y="1428"/>
                  <a:pt x="2809" y="1424"/>
                </a:cubicBezTo>
                <a:cubicBezTo>
                  <a:pt x="2799" y="1450"/>
                  <a:pt x="2791" y="1476"/>
                  <a:pt x="2784" y="1504"/>
                </a:cubicBezTo>
                <a:cubicBezTo>
                  <a:pt x="2754" y="1621"/>
                  <a:pt x="2743" y="1734"/>
                  <a:pt x="2752" y="1855"/>
                </a:cubicBezTo>
                <a:cubicBezTo>
                  <a:pt x="2757" y="1927"/>
                  <a:pt x="2771" y="1998"/>
                  <a:pt x="2794" y="2066"/>
                </a:cubicBezTo>
                <a:cubicBezTo>
                  <a:pt x="2807" y="2098"/>
                  <a:pt x="2811" y="2109"/>
                  <a:pt x="2824" y="2128"/>
                </a:cubicBezTo>
              </a:path>
              <a:path w="6946" h="2439" extrusionOk="0">
                <a:moveTo>
                  <a:pt x="3131" y="1641"/>
                </a:moveTo>
                <a:cubicBezTo>
                  <a:pt x="3149" y="1658"/>
                  <a:pt x="3142" y="1655"/>
                  <a:pt x="3168" y="1651"/>
                </a:cubicBezTo>
                <a:cubicBezTo>
                  <a:pt x="3215" y="1643"/>
                  <a:pt x="3264" y="1640"/>
                  <a:pt x="3312" y="1634"/>
                </a:cubicBezTo>
                <a:cubicBezTo>
                  <a:pt x="3380" y="1626"/>
                  <a:pt x="3449" y="1616"/>
                  <a:pt x="3516" y="1601"/>
                </a:cubicBezTo>
                <a:cubicBezTo>
                  <a:pt x="3551" y="1593"/>
                  <a:pt x="3616" y="1585"/>
                  <a:pt x="3636" y="1548"/>
                </a:cubicBezTo>
                <a:cubicBezTo>
                  <a:pt x="3637" y="1541"/>
                  <a:pt x="3638" y="1535"/>
                  <a:pt x="3639" y="1528"/>
                </a:cubicBezTo>
              </a:path>
              <a:path w="6946" h="2439" extrusionOk="0">
                <a:moveTo>
                  <a:pt x="3419" y="1372"/>
                </a:moveTo>
                <a:cubicBezTo>
                  <a:pt x="3398" y="1368"/>
                  <a:pt x="3378" y="1365"/>
                  <a:pt x="3358" y="1364"/>
                </a:cubicBezTo>
                <a:cubicBezTo>
                  <a:pt x="3349" y="1392"/>
                  <a:pt x="3345" y="1414"/>
                  <a:pt x="3342" y="1444"/>
                </a:cubicBezTo>
                <a:cubicBezTo>
                  <a:pt x="3335" y="1519"/>
                  <a:pt x="3333" y="1594"/>
                  <a:pt x="3332" y="1669"/>
                </a:cubicBezTo>
                <a:cubicBezTo>
                  <a:pt x="3330" y="1755"/>
                  <a:pt x="3330" y="1842"/>
                  <a:pt x="3344" y="1927"/>
                </a:cubicBezTo>
                <a:cubicBezTo>
                  <a:pt x="3353" y="1978"/>
                  <a:pt x="3367" y="2004"/>
                  <a:pt x="3396" y="2044"/>
                </a:cubicBezTo>
              </a:path>
              <a:path w="6946" h="2439" extrusionOk="0">
                <a:moveTo>
                  <a:pt x="3958" y="1240"/>
                </a:moveTo>
                <a:cubicBezTo>
                  <a:pt x="3969" y="1148"/>
                  <a:pt x="3973" y="1063"/>
                  <a:pt x="3964" y="971"/>
                </a:cubicBezTo>
                <a:cubicBezTo>
                  <a:pt x="3959" y="921"/>
                  <a:pt x="3946" y="884"/>
                  <a:pt x="3927" y="840"/>
                </a:cubicBezTo>
                <a:cubicBezTo>
                  <a:pt x="3880" y="860"/>
                  <a:pt x="3855" y="878"/>
                  <a:pt x="3818" y="925"/>
                </a:cubicBezTo>
                <a:cubicBezTo>
                  <a:pt x="3739" y="1025"/>
                  <a:pt x="3679" y="1144"/>
                  <a:pt x="3653" y="1268"/>
                </a:cubicBezTo>
                <a:cubicBezTo>
                  <a:pt x="3637" y="1344"/>
                  <a:pt x="3635" y="1423"/>
                  <a:pt x="3668" y="1494"/>
                </a:cubicBezTo>
                <a:cubicBezTo>
                  <a:pt x="3689" y="1539"/>
                  <a:pt x="3732" y="1566"/>
                  <a:pt x="3782" y="1554"/>
                </a:cubicBezTo>
                <a:cubicBezTo>
                  <a:pt x="3865" y="1535"/>
                  <a:pt x="3925" y="1441"/>
                  <a:pt x="3957" y="1370"/>
                </a:cubicBezTo>
                <a:cubicBezTo>
                  <a:pt x="3976" y="1328"/>
                  <a:pt x="3985" y="1283"/>
                  <a:pt x="3984" y="1237"/>
                </a:cubicBezTo>
                <a:cubicBezTo>
                  <a:pt x="3983" y="1235"/>
                  <a:pt x="3981" y="1233"/>
                  <a:pt x="3980" y="1231"/>
                </a:cubicBezTo>
                <a:cubicBezTo>
                  <a:pt x="3956" y="1270"/>
                  <a:pt x="3939" y="1306"/>
                  <a:pt x="3924" y="1350"/>
                </a:cubicBezTo>
                <a:cubicBezTo>
                  <a:pt x="3883" y="1471"/>
                  <a:pt x="3869" y="1607"/>
                  <a:pt x="3890" y="1733"/>
                </a:cubicBezTo>
                <a:cubicBezTo>
                  <a:pt x="3902" y="1807"/>
                  <a:pt x="3926" y="1862"/>
                  <a:pt x="3984" y="1907"/>
                </a:cubicBezTo>
              </a:path>
              <a:path w="6946" h="2439" extrusionOk="0">
                <a:moveTo>
                  <a:pt x="4119" y="1620"/>
                </a:moveTo>
                <a:cubicBezTo>
                  <a:pt x="4119" y="1585"/>
                  <a:pt x="4117" y="1548"/>
                  <a:pt x="4127" y="1514"/>
                </a:cubicBezTo>
                <a:cubicBezTo>
                  <a:pt x="4133" y="1494"/>
                  <a:pt x="4141" y="1486"/>
                  <a:pt x="4161" y="1484"/>
                </a:cubicBezTo>
                <a:cubicBezTo>
                  <a:pt x="4181" y="1504"/>
                  <a:pt x="4187" y="1525"/>
                  <a:pt x="4186" y="1554"/>
                </a:cubicBezTo>
                <a:cubicBezTo>
                  <a:pt x="4184" y="1610"/>
                  <a:pt x="4164" y="1665"/>
                  <a:pt x="4152" y="1719"/>
                </a:cubicBezTo>
                <a:cubicBezTo>
                  <a:pt x="4143" y="1762"/>
                  <a:pt x="4133" y="1811"/>
                  <a:pt x="4148" y="1853"/>
                </a:cubicBezTo>
                <a:cubicBezTo>
                  <a:pt x="4159" y="1884"/>
                  <a:pt x="4192" y="1898"/>
                  <a:pt x="4224" y="1895"/>
                </a:cubicBezTo>
                <a:cubicBezTo>
                  <a:pt x="4260" y="1887"/>
                  <a:pt x="4272" y="1883"/>
                  <a:pt x="4296" y="1875"/>
                </a:cubicBezTo>
              </a:path>
              <a:path w="6946" h="2439" extrusionOk="0">
                <a:moveTo>
                  <a:pt x="4528" y="1504"/>
                </a:moveTo>
                <a:cubicBezTo>
                  <a:pt x="4512" y="1464"/>
                  <a:pt x="4500" y="1427"/>
                  <a:pt x="4495" y="1384"/>
                </a:cubicBezTo>
                <a:cubicBezTo>
                  <a:pt x="4492" y="1357"/>
                  <a:pt x="4491" y="1333"/>
                  <a:pt x="4520" y="1322"/>
                </a:cubicBezTo>
                <a:cubicBezTo>
                  <a:pt x="4550" y="1310"/>
                  <a:pt x="4594" y="1328"/>
                  <a:pt x="4619" y="1344"/>
                </a:cubicBezTo>
                <a:cubicBezTo>
                  <a:pt x="4655" y="1366"/>
                  <a:pt x="4682" y="1404"/>
                  <a:pt x="4689" y="1446"/>
                </a:cubicBezTo>
                <a:cubicBezTo>
                  <a:pt x="4698" y="1499"/>
                  <a:pt x="4676" y="1553"/>
                  <a:pt x="4651" y="1598"/>
                </a:cubicBezTo>
                <a:cubicBezTo>
                  <a:pt x="4630" y="1637"/>
                  <a:pt x="4600" y="1670"/>
                  <a:pt x="4568" y="1701"/>
                </a:cubicBezTo>
                <a:cubicBezTo>
                  <a:pt x="4560" y="1709"/>
                  <a:pt x="4555" y="1710"/>
                  <a:pt x="4548" y="1715"/>
                </a:cubicBezTo>
                <a:cubicBezTo>
                  <a:pt x="4556" y="1690"/>
                  <a:pt x="4565" y="1666"/>
                  <a:pt x="4580" y="1643"/>
                </a:cubicBezTo>
                <a:cubicBezTo>
                  <a:pt x="4620" y="1581"/>
                  <a:pt x="4665" y="1523"/>
                  <a:pt x="4707" y="1462"/>
                </a:cubicBezTo>
                <a:cubicBezTo>
                  <a:pt x="4741" y="1413"/>
                  <a:pt x="4770" y="1364"/>
                  <a:pt x="4796" y="1310"/>
                </a:cubicBezTo>
                <a:cubicBezTo>
                  <a:pt x="4797" y="1307"/>
                  <a:pt x="4798" y="1305"/>
                  <a:pt x="4799" y="1302"/>
                </a:cubicBezTo>
                <a:cubicBezTo>
                  <a:pt x="4793" y="1322"/>
                  <a:pt x="4787" y="1342"/>
                  <a:pt x="4781" y="1362"/>
                </a:cubicBezTo>
                <a:cubicBezTo>
                  <a:pt x="4755" y="1449"/>
                  <a:pt x="4735" y="1538"/>
                  <a:pt x="4730" y="1629"/>
                </a:cubicBezTo>
                <a:cubicBezTo>
                  <a:pt x="4726" y="1690"/>
                  <a:pt x="4726" y="1753"/>
                  <a:pt x="4748" y="1811"/>
                </a:cubicBezTo>
                <a:cubicBezTo>
                  <a:pt x="4764" y="1854"/>
                  <a:pt x="4788" y="1867"/>
                  <a:pt x="4829" y="1873"/>
                </a:cubicBezTo>
              </a:path>
              <a:path w="6946" h="2439" extrusionOk="0">
                <a:moveTo>
                  <a:pt x="5031" y="816"/>
                </a:moveTo>
                <a:cubicBezTo>
                  <a:pt x="5034" y="747"/>
                  <a:pt x="5029" y="655"/>
                  <a:pt x="5075" y="598"/>
                </a:cubicBezTo>
                <a:cubicBezTo>
                  <a:pt x="5107" y="558"/>
                  <a:pt x="5167" y="573"/>
                  <a:pt x="5197" y="608"/>
                </a:cubicBezTo>
                <a:cubicBezTo>
                  <a:pt x="5240" y="658"/>
                  <a:pt x="5239" y="737"/>
                  <a:pt x="5229" y="798"/>
                </a:cubicBezTo>
                <a:cubicBezTo>
                  <a:pt x="5215" y="886"/>
                  <a:pt x="5173" y="970"/>
                  <a:pt x="5130" y="1047"/>
                </a:cubicBezTo>
                <a:cubicBezTo>
                  <a:pt x="5100" y="1101"/>
                  <a:pt x="5065" y="1153"/>
                  <a:pt x="5038" y="1208"/>
                </a:cubicBezTo>
                <a:cubicBezTo>
                  <a:pt x="5031" y="1225"/>
                  <a:pt x="5029" y="1230"/>
                  <a:pt x="5025" y="1241"/>
                </a:cubicBezTo>
                <a:cubicBezTo>
                  <a:pt x="5045" y="1252"/>
                  <a:pt x="5054" y="1251"/>
                  <a:pt x="5085" y="1245"/>
                </a:cubicBezTo>
                <a:cubicBezTo>
                  <a:pt x="5146" y="1233"/>
                  <a:pt x="5206" y="1213"/>
                  <a:pt x="5265" y="1195"/>
                </a:cubicBezTo>
                <a:cubicBezTo>
                  <a:pt x="5306" y="1182"/>
                  <a:pt x="5348" y="1172"/>
                  <a:pt x="5389" y="1157"/>
                </a:cubicBezTo>
                <a:cubicBezTo>
                  <a:pt x="5397" y="1154"/>
                  <a:pt x="5403" y="1150"/>
                  <a:pt x="5409" y="1147"/>
                </a:cubicBezTo>
              </a:path>
              <a:path w="6946" h="2439" extrusionOk="0">
                <a:moveTo>
                  <a:pt x="5795" y="333"/>
                </a:moveTo>
                <a:cubicBezTo>
                  <a:pt x="5805" y="330"/>
                  <a:pt x="5779" y="299"/>
                  <a:pt x="5785" y="307"/>
                </a:cubicBezTo>
                <a:cubicBezTo>
                  <a:pt x="5807" y="336"/>
                  <a:pt x="5826" y="370"/>
                  <a:pt x="5844" y="401"/>
                </a:cubicBezTo>
                <a:cubicBezTo>
                  <a:pt x="5949" y="581"/>
                  <a:pt x="5971" y="790"/>
                  <a:pt x="5975" y="995"/>
                </a:cubicBezTo>
                <a:cubicBezTo>
                  <a:pt x="5981" y="1308"/>
                  <a:pt x="5945" y="1644"/>
                  <a:pt x="5827" y="1936"/>
                </a:cubicBezTo>
                <a:cubicBezTo>
                  <a:pt x="5742" y="2146"/>
                  <a:pt x="5611" y="2286"/>
                  <a:pt x="5449" y="2438"/>
                </a:cubicBezTo>
              </a:path>
              <a:path w="6946" h="2439" extrusionOk="0">
                <a:moveTo>
                  <a:pt x="6393" y="90"/>
                </a:moveTo>
                <a:cubicBezTo>
                  <a:pt x="6394" y="63"/>
                  <a:pt x="6397" y="38"/>
                  <a:pt x="6400" y="12"/>
                </a:cubicBezTo>
                <a:cubicBezTo>
                  <a:pt x="6472" y="9"/>
                  <a:pt x="6519" y="5"/>
                  <a:pt x="6592" y="44"/>
                </a:cubicBezTo>
                <a:cubicBezTo>
                  <a:pt x="6815" y="162"/>
                  <a:pt x="6900" y="401"/>
                  <a:pt x="6931" y="638"/>
                </a:cubicBezTo>
                <a:cubicBezTo>
                  <a:pt x="6980" y="1004"/>
                  <a:pt x="6916" y="1393"/>
                  <a:pt x="6771" y="1731"/>
                </a:cubicBezTo>
                <a:cubicBezTo>
                  <a:pt x="6657" y="1995"/>
                  <a:pt x="6479" y="2170"/>
                  <a:pt x="6285" y="2379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" name=" 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851025" y="4095750"/>
            <a:ext cx="174625" cy="138113"/>
          </a:xfrm>
          <a:custGeom>
            <a:avLst/>
            <a:gdLst>
              <a:gd name="T0" fmla="+- 0 5162 5142"/>
              <a:gd name="T1" fmla="*/ T0 w 487"/>
              <a:gd name="T2" fmla="+- 0 11460 11379"/>
              <a:gd name="T3" fmla="*/ 11460 h 383"/>
              <a:gd name="T4" fmla="+- 0 5148 5142"/>
              <a:gd name="T5" fmla="*/ T4 w 487"/>
              <a:gd name="T6" fmla="+- 0 11422 11379"/>
              <a:gd name="T7" fmla="*/ 11422 h 383"/>
              <a:gd name="T8" fmla="+- 0 5143 5142"/>
              <a:gd name="T9" fmla="*/ T8 w 487"/>
              <a:gd name="T10" fmla="+- 0 11392 11379"/>
              <a:gd name="T11" fmla="*/ 11392 h 383"/>
              <a:gd name="T12" fmla="+- 0 5142 5142"/>
              <a:gd name="T13" fmla="*/ T12 w 487"/>
              <a:gd name="T14" fmla="+- 0 11379 11379"/>
              <a:gd name="T15" fmla="*/ 11379 h 383"/>
              <a:gd name="T16" fmla="+- 0 5145 5142"/>
              <a:gd name="T17" fmla="*/ T16 w 487"/>
              <a:gd name="T18" fmla="+- 0 11383 11379"/>
              <a:gd name="T19" fmla="*/ 11383 h 383"/>
              <a:gd name="T20" fmla="+- 0 5193 5142"/>
              <a:gd name="T21" fmla="*/ T20 w 487"/>
              <a:gd name="T22" fmla="+- 0 11392 11379"/>
              <a:gd name="T23" fmla="*/ 11392 h 383"/>
              <a:gd name="T24" fmla="+- 0 5324 5142"/>
              <a:gd name="T25" fmla="*/ T24 w 487"/>
              <a:gd name="T26" fmla="+- 0 11387 11379"/>
              <a:gd name="T27" fmla="*/ 11387 h 383"/>
              <a:gd name="T28" fmla="+- 0 5429 5142"/>
              <a:gd name="T29" fmla="*/ T28 w 487"/>
              <a:gd name="T30" fmla="+- 0 11392 11379"/>
              <a:gd name="T31" fmla="*/ 11392 h 383"/>
              <a:gd name="T32" fmla="+- 0 5467 5142"/>
              <a:gd name="T33" fmla="*/ T32 w 487"/>
              <a:gd name="T34" fmla="+- 0 11404 11379"/>
              <a:gd name="T35" fmla="*/ 11404 h 383"/>
              <a:gd name="T36" fmla="+- 0 5472 5142"/>
              <a:gd name="T37" fmla="*/ T36 w 487"/>
              <a:gd name="T38" fmla="+- 0 11422 11379"/>
              <a:gd name="T39" fmla="*/ 11422 h 383"/>
              <a:gd name="T40" fmla="+- 0 5310 5142"/>
              <a:gd name="T41" fmla="*/ T40 w 487"/>
              <a:gd name="T42" fmla="+- 0 11658 11379"/>
              <a:gd name="T43" fmla="*/ 11658 h 383"/>
              <a:gd name="T44" fmla="+- 0 5300 5142"/>
              <a:gd name="T45" fmla="*/ T44 w 487"/>
              <a:gd name="T46" fmla="+- 0 11676 11379"/>
              <a:gd name="T47" fmla="*/ 11676 h 383"/>
              <a:gd name="T48" fmla="+- 0 5307 5142"/>
              <a:gd name="T49" fmla="*/ T48 w 487"/>
              <a:gd name="T50" fmla="+- 0 11689 11379"/>
              <a:gd name="T51" fmla="*/ 11689 h 383"/>
              <a:gd name="T52" fmla="+- 0 5335 5142"/>
              <a:gd name="T53" fmla="*/ T52 w 487"/>
              <a:gd name="T54" fmla="+- 0 11703 11379"/>
              <a:gd name="T55" fmla="*/ 11703 h 383"/>
              <a:gd name="T56" fmla="+- 0 5409 5142"/>
              <a:gd name="T57" fmla="*/ T56 w 487"/>
              <a:gd name="T58" fmla="+- 0 11714 11379"/>
              <a:gd name="T59" fmla="*/ 11714 h 383"/>
              <a:gd name="T60" fmla="+- 0 5506 5142"/>
              <a:gd name="T61" fmla="*/ T60 w 487"/>
              <a:gd name="T62" fmla="+- 0 11722 11379"/>
              <a:gd name="T63" fmla="*/ 11722 h 383"/>
              <a:gd name="T64" fmla="+- 0 5586 5142"/>
              <a:gd name="T65" fmla="*/ T64 w 487"/>
              <a:gd name="T66" fmla="+- 0 11735 11379"/>
              <a:gd name="T67" fmla="*/ 11735 h 383"/>
              <a:gd name="T68" fmla="+- 0 5621 5142"/>
              <a:gd name="T69" fmla="*/ T68 w 487"/>
              <a:gd name="T70" fmla="+- 0 11748 11379"/>
              <a:gd name="T71" fmla="*/ 11748 h 383"/>
              <a:gd name="T72" fmla="+- 0 5628 5142"/>
              <a:gd name="T73" fmla="*/ T72 w 487"/>
              <a:gd name="T74" fmla="+- 0 11761 11379"/>
              <a:gd name="T75" fmla="*/ 11761 h 38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</a:cxnLst>
            <a:rect l="0" t="0" r="r" b="b"/>
            <a:pathLst>
              <a:path w="487" h="383" extrusionOk="0">
                <a:moveTo>
                  <a:pt x="20" y="81"/>
                </a:moveTo>
                <a:cubicBezTo>
                  <a:pt x="9" y="70"/>
                  <a:pt x="9" y="58"/>
                  <a:pt x="6" y="43"/>
                </a:cubicBezTo>
                <a:cubicBezTo>
                  <a:pt x="4" y="33"/>
                  <a:pt x="2" y="23"/>
                  <a:pt x="1" y="13"/>
                </a:cubicBezTo>
                <a:cubicBezTo>
                  <a:pt x="0" y="8"/>
                  <a:pt x="0" y="5"/>
                  <a:pt x="0" y="0"/>
                </a:cubicBezTo>
                <a:cubicBezTo>
                  <a:pt x="5" y="4"/>
                  <a:pt x="-2" y="1"/>
                  <a:pt x="3" y="4"/>
                </a:cubicBezTo>
                <a:cubicBezTo>
                  <a:pt x="17" y="11"/>
                  <a:pt x="35" y="12"/>
                  <a:pt x="51" y="13"/>
                </a:cubicBezTo>
                <a:cubicBezTo>
                  <a:pt x="95" y="15"/>
                  <a:pt x="138" y="10"/>
                  <a:pt x="182" y="8"/>
                </a:cubicBezTo>
                <a:cubicBezTo>
                  <a:pt x="217" y="7"/>
                  <a:pt x="253" y="7"/>
                  <a:pt x="287" y="13"/>
                </a:cubicBezTo>
                <a:cubicBezTo>
                  <a:pt x="298" y="15"/>
                  <a:pt x="317" y="17"/>
                  <a:pt x="325" y="25"/>
                </a:cubicBezTo>
                <a:cubicBezTo>
                  <a:pt x="330" y="30"/>
                  <a:pt x="330" y="36"/>
                  <a:pt x="330" y="43"/>
                </a:cubicBezTo>
              </a:path>
              <a:path w="487" h="383" extrusionOk="0">
                <a:moveTo>
                  <a:pt x="168" y="279"/>
                </a:moveTo>
                <a:cubicBezTo>
                  <a:pt x="164" y="286"/>
                  <a:pt x="158" y="289"/>
                  <a:pt x="158" y="297"/>
                </a:cubicBezTo>
                <a:cubicBezTo>
                  <a:pt x="158" y="301"/>
                  <a:pt x="162" y="307"/>
                  <a:pt x="165" y="310"/>
                </a:cubicBezTo>
                <a:cubicBezTo>
                  <a:pt x="171" y="316"/>
                  <a:pt x="184" y="322"/>
                  <a:pt x="193" y="324"/>
                </a:cubicBezTo>
                <a:cubicBezTo>
                  <a:pt x="217" y="329"/>
                  <a:pt x="242" y="332"/>
                  <a:pt x="267" y="335"/>
                </a:cubicBezTo>
                <a:cubicBezTo>
                  <a:pt x="299" y="339"/>
                  <a:pt x="332" y="340"/>
                  <a:pt x="364" y="343"/>
                </a:cubicBezTo>
                <a:cubicBezTo>
                  <a:pt x="390" y="346"/>
                  <a:pt x="418" y="350"/>
                  <a:pt x="444" y="356"/>
                </a:cubicBezTo>
                <a:cubicBezTo>
                  <a:pt x="453" y="358"/>
                  <a:pt x="471" y="363"/>
                  <a:pt x="479" y="369"/>
                </a:cubicBezTo>
                <a:cubicBezTo>
                  <a:pt x="483" y="375"/>
                  <a:pt x="484" y="377"/>
                  <a:pt x="486" y="38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 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273300" y="3505200"/>
            <a:ext cx="3162300" cy="904875"/>
          </a:xfrm>
          <a:custGeom>
            <a:avLst/>
            <a:gdLst>
              <a:gd name="T0" fmla="+- 0 6620 6316"/>
              <a:gd name="T1" fmla="*/ T0 w 8782"/>
              <a:gd name="T2" fmla="+- 0 11369 9735"/>
              <a:gd name="T3" fmla="*/ 11369 h 2516"/>
              <a:gd name="T4" fmla="+- 0 6343 6316"/>
              <a:gd name="T5" fmla="*/ T4 w 8782"/>
              <a:gd name="T6" fmla="+- 0 11169 9735"/>
              <a:gd name="T7" fmla="*/ 11169 h 2516"/>
              <a:gd name="T8" fmla="+- 0 6535 6316"/>
              <a:gd name="T9" fmla="*/ T8 w 8782"/>
              <a:gd name="T10" fmla="+- 0 11109 9735"/>
              <a:gd name="T11" fmla="*/ 11109 h 2516"/>
              <a:gd name="T12" fmla="+- 0 6936 6316"/>
              <a:gd name="T13" fmla="*/ T12 w 8782"/>
              <a:gd name="T14" fmla="+- 0 11143 9735"/>
              <a:gd name="T15" fmla="*/ 11143 h 2516"/>
              <a:gd name="T16" fmla="+- 0 7396 6316"/>
              <a:gd name="T17" fmla="*/ T16 w 8782"/>
              <a:gd name="T18" fmla="+- 0 11037 9735"/>
              <a:gd name="T19" fmla="*/ 11037 h 2516"/>
              <a:gd name="T20" fmla="+- 0 8059 6316"/>
              <a:gd name="T21" fmla="*/ T20 w 8782"/>
              <a:gd name="T22" fmla="+- 0 11057 9735"/>
              <a:gd name="T23" fmla="*/ 11057 h 2516"/>
              <a:gd name="T24" fmla="+- 0 7901 6316"/>
              <a:gd name="T25" fmla="*/ T24 w 8782"/>
              <a:gd name="T26" fmla="+- 0 11987 9735"/>
              <a:gd name="T27" fmla="*/ 11987 h 2516"/>
              <a:gd name="T28" fmla="+- 0 8268 6316"/>
              <a:gd name="T29" fmla="*/ T28 w 8782"/>
              <a:gd name="T30" fmla="+- 0 11368 9735"/>
              <a:gd name="T31" fmla="*/ 11368 h 2516"/>
              <a:gd name="T32" fmla="+- 0 8021 6316"/>
              <a:gd name="T33" fmla="*/ T32 w 8782"/>
              <a:gd name="T34" fmla="+- 0 11516 9735"/>
              <a:gd name="T35" fmla="*/ 11516 h 2516"/>
              <a:gd name="T36" fmla="+- 0 8564 6316"/>
              <a:gd name="T37" fmla="*/ T36 w 8782"/>
              <a:gd name="T38" fmla="+- 0 11748 9735"/>
              <a:gd name="T39" fmla="*/ 11748 h 2516"/>
              <a:gd name="T40" fmla="+- 0 8818 6316"/>
              <a:gd name="T41" fmla="*/ T40 w 8782"/>
              <a:gd name="T42" fmla="+- 0 11360 9735"/>
              <a:gd name="T43" fmla="*/ 11360 h 2516"/>
              <a:gd name="T44" fmla="+- 0 8492 6316"/>
              <a:gd name="T45" fmla="*/ T44 w 8782"/>
              <a:gd name="T46" fmla="+- 0 11524 9735"/>
              <a:gd name="T47" fmla="*/ 11524 h 2516"/>
              <a:gd name="T48" fmla="+- 0 8741 6316"/>
              <a:gd name="T49" fmla="*/ T48 w 8782"/>
              <a:gd name="T50" fmla="+- 0 11644 9735"/>
              <a:gd name="T51" fmla="*/ 11644 h 2516"/>
              <a:gd name="T52" fmla="+- 0 8819 6316"/>
              <a:gd name="T53" fmla="*/ T52 w 8782"/>
              <a:gd name="T54" fmla="+- 0 11606 9735"/>
              <a:gd name="T55" fmla="*/ 11606 h 2516"/>
              <a:gd name="T56" fmla="+- 0 9135 6316"/>
              <a:gd name="T57" fmla="*/ T56 w 8782"/>
              <a:gd name="T58" fmla="+- 0 11680 9735"/>
              <a:gd name="T59" fmla="*/ 11680 h 2516"/>
              <a:gd name="T60" fmla="+- 0 9063 6316"/>
              <a:gd name="T61" fmla="*/ T60 w 8782"/>
              <a:gd name="T62" fmla="+- 0 11780 9735"/>
              <a:gd name="T63" fmla="*/ 11780 h 2516"/>
              <a:gd name="T64" fmla="+- 0 9297 6316"/>
              <a:gd name="T65" fmla="*/ T64 w 8782"/>
              <a:gd name="T66" fmla="+- 0 11817 9735"/>
              <a:gd name="T67" fmla="*/ 11817 h 2516"/>
              <a:gd name="T68" fmla="+- 0 9546 6316"/>
              <a:gd name="T69" fmla="*/ T68 w 8782"/>
              <a:gd name="T70" fmla="+- 0 11618 9735"/>
              <a:gd name="T71" fmla="*/ 11618 h 2516"/>
              <a:gd name="T72" fmla="+- 0 9929 6316"/>
              <a:gd name="T73" fmla="*/ T72 w 8782"/>
              <a:gd name="T74" fmla="+- 0 11484 9735"/>
              <a:gd name="T75" fmla="*/ 11484 h 2516"/>
              <a:gd name="T76" fmla="+- 0 9792 6316"/>
              <a:gd name="T77" fmla="*/ T76 w 8782"/>
              <a:gd name="T78" fmla="+- 0 11261 9735"/>
              <a:gd name="T79" fmla="*/ 11261 h 2516"/>
              <a:gd name="T80" fmla="+- 0 9782 6316"/>
              <a:gd name="T81" fmla="*/ T80 w 8782"/>
              <a:gd name="T82" fmla="+- 0 12015 9735"/>
              <a:gd name="T83" fmla="*/ 12015 h 2516"/>
              <a:gd name="T84" fmla="+- 0 10180 6316"/>
              <a:gd name="T85" fmla="*/ T84 w 8782"/>
              <a:gd name="T86" fmla="+- 0 11247 9735"/>
              <a:gd name="T87" fmla="*/ 11247 h 2516"/>
              <a:gd name="T88" fmla="+- 0 10392 6316"/>
              <a:gd name="T89" fmla="*/ T88 w 8782"/>
              <a:gd name="T90" fmla="+- 0 11355 9735"/>
              <a:gd name="T91" fmla="*/ 11355 h 2516"/>
              <a:gd name="T92" fmla="+- 0 10240 6316"/>
              <a:gd name="T93" fmla="*/ T92 w 8782"/>
              <a:gd name="T94" fmla="+- 0 11510 9735"/>
              <a:gd name="T95" fmla="*/ 11510 h 2516"/>
              <a:gd name="T96" fmla="+- 0 10904 6316"/>
              <a:gd name="T97" fmla="*/ T96 w 8782"/>
              <a:gd name="T98" fmla="+- 0 11219 9735"/>
              <a:gd name="T99" fmla="*/ 11219 h 2516"/>
              <a:gd name="T100" fmla="+- 0 10474 6316"/>
              <a:gd name="T101" fmla="*/ T100 w 8782"/>
              <a:gd name="T102" fmla="+- 0 11508 9735"/>
              <a:gd name="T103" fmla="*/ 11508 h 2516"/>
              <a:gd name="T104" fmla="+- 0 10853 6316"/>
              <a:gd name="T105" fmla="*/ T104 w 8782"/>
              <a:gd name="T106" fmla="+- 0 11293 9735"/>
              <a:gd name="T107" fmla="*/ 11293 h 2516"/>
              <a:gd name="T108" fmla="+- 0 10843 6316"/>
              <a:gd name="T109" fmla="*/ T108 w 8782"/>
              <a:gd name="T110" fmla="+- 0 11694 9735"/>
              <a:gd name="T111" fmla="*/ 11694 h 2516"/>
              <a:gd name="T112" fmla="+- 0 11107 6316"/>
              <a:gd name="T113" fmla="*/ T112 w 8782"/>
              <a:gd name="T114" fmla="+- 0 11464 9735"/>
              <a:gd name="T115" fmla="*/ 11464 h 2516"/>
              <a:gd name="T116" fmla="+- 0 11423 6316"/>
              <a:gd name="T117" fmla="*/ T116 w 8782"/>
              <a:gd name="T118" fmla="+- 0 11147 9735"/>
              <a:gd name="T119" fmla="*/ 11147 h 2516"/>
              <a:gd name="T120" fmla="+- 0 11709 6316"/>
              <a:gd name="T121" fmla="*/ T120 w 8782"/>
              <a:gd name="T122" fmla="+- 0 11021 9735"/>
              <a:gd name="T123" fmla="*/ 11021 h 2516"/>
              <a:gd name="T124" fmla="+- 0 11550 6316"/>
              <a:gd name="T125" fmla="*/ T124 w 8782"/>
              <a:gd name="T126" fmla="+- 0 11405 9735"/>
              <a:gd name="T127" fmla="*/ 11405 h 2516"/>
              <a:gd name="T128" fmla="+- 0 11812 6316"/>
              <a:gd name="T129" fmla="*/ T128 w 8782"/>
              <a:gd name="T130" fmla="+- 0 10993 9735"/>
              <a:gd name="T131" fmla="*/ 10993 h 2516"/>
              <a:gd name="T132" fmla="+- 0 11721 6316"/>
              <a:gd name="T133" fmla="*/ T132 w 8782"/>
              <a:gd name="T134" fmla="+- 0 11410 9735"/>
              <a:gd name="T135" fmla="*/ 11410 h 2516"/>
              <a:gd name="T136" fmla="+- 0 12280 6316"/>
              <a:gd name="T137" fmla="*/ T136 w 8782"/>
              <a:gd name="T138" fmla="+- 0 11207 9735"/>
              <a:gd name="T139" fmla="*/ 11207 h 2516"/>
              <a:gd name="T140" fmla="+- 0 12417 6316"/>
              <a:gd name="T141" fmla="*/ T140 w 8782"/>
              <a:gd name="T142" fmla="+- 0 10926 9735"/>
              <a:gd name="T143" fmla="*/ 10926 h 2516"/>
              <a:gd name="T144" fmla="+- 0 12831 6316"/>
              <a:gd name="T145" fmla="*/ T144 w 8782"/>
              <a:gd name="T146" fmla="+- 0 10662 9735"/>
              <a:gd name="T147" fmla="*/ 10662 h 2516"/>
              <a:gd name="T148" fmla="+- 0 12797 6316"/>
              <a:gd name="T149" fmla="*/ T148 w 8782"/>
              <a:gd name="T150" fmla="+- 0 10810 9735"/>
              <a:gd name="T151" fmla="*/ 10810 h 2516"/>
              <a:gd name="T152" fmla="+- 0 12974 6316"/>
              <a:gd name="T153" fmla="*/ T152 w 8782"/>
              <a:gd name="T154" fmla="+- 0 10972 9735"/>
              <a:gd name="T155" fmla="*/ 10972 h 2516"/>
              <a:gd name="T156" fmla="+- 0 12786 6316"/>
              <a:gd name="T157" fmla="*/ T156 w 8782"/>
              <a:gd name="T158" fmla="+- 0 11382 9735"/>
              <a:gd name="T159" fmla="*/ 11382 h 2516"/>
              <a:gd name="T160" fmla="+- 0 13228 6316"/>
              <a:gd name="T161" fmla="*/ T160 w 8782"/>
              <a:gd name="T162" fmla="+- 0 10820 9735"/>
              <a:gd name="T163" fmla="*/ 10820 h 2516"/>
              <a:gd name="T164" fmla="+- 0 13059 6316"/>
              <a:gd name="T165" fmla="*/ T164 w 8782"/>
              <a:gd name="T166" fmla="+- 0 11041 9735"/>
              <a:gd name="T167" fmla="*/ 11041 h 2516"/>
              <a:gd name="T168" fmla="+- 0 13186 6316"/>
              <a:gd name="T169" fmla="*/ T168 w 8782"/>
              <a:gd name="T170" fmla="+- 0 10989 9735"/>
              <a:gd name="T171" fmla="*/ 10989 h 2516"/>
              <a:gd name="T172" fmla="+- 0 13480 6316"/>
              <a:gd name="T173" fmla="*/ T172 w 8782"/>
              <a:gd name="T174" fmla="+- 0 11063 9735"/>
              <a:gd name="T175" fmla="*/ 11063 h 2516"/>
              <a:gd name="T176" fmla="+- 0 13500 6316"/>
              <a:gd name="T177" fmla="*/ T176 w 8782"/>
              <a:gd name="T178" fmla="+- 0 11378 9735"/>
              <a:gd name="T179" fmla="*/ 11378 h 2516"/>
              <a:gd name="T180" fmla="+- 0 13732 6316"/>
              <a:gd name="T181" fmla="*/ T180 w 8782"/>
              <a:gd name="T182" fmla="+- 0 10842 9735"/>
              <a:gd name="T183" fmla="*/ 10842 h 2516"/>
              <a:gd name="T184" fmla="+- 0 13906 6316"/>
              <a:gd name="T185" fmla="*/ T184 w 8782"/>
              <a:gd name="T186" fmla="+- 0 11107 9735"/>
              <a:gd name="T187" fmla="*/ 11107 h 2516"/>
              <a:gd name="T188" fmla="+- 0 14115 6316"/>
              <a:gd name="T189" fmla="*/ T188 w 8782"/>
              <a:gd name="T190" fmla="+- 0 10818 9735"/>
              <a:gd name="T191" fmla="*/ 10818 h 2516"/>
              <a:gd name="T192" fmla="+- 0 14048 6316"/>
              <a:gd name="T193" fmla="*/ T192 w 8782"/>
              <a:gd name="T194" fmla="+- 0 11227 9735"/>
              <a:gd name="T195" fmla="*/ 11227 h 2516"/>
              <a:gd name="T196" fmla="+- 0 14445 6316"/>
              <a:gd name="T197" fmla="*/ T196 w 8782"/>
              <a:gd name="T198" fmla="+- 0 10359 9735"/>
              <a:gd name="T199" fmla="*/ 10359 h 2516"/>
              <a:gd name="T200" fmla="+- 0 14441 6316"/>
              <a:gd name="T201" fmla="*/ T200 w 8782"/>
              <a:gd name="T202" fmla="+- 0 10806 9735"/>
              <a:gd name="T203" fmla="*/ 10806 h 2516"/>
              <a:gd name="T204" fmla="+- 0 15058 6316"/>
              <a:gd name="T205" fmla="*/ T204 w 8782"/>
              <a:gd name="T206" fmla="+- 0 10008 9735"/>
              <a:gd name="T207" fmla="*/ 10008 h 251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</a:cxnLst>
            <a:rect l="0" t="0" r="r" b="b"/>
            <a:pathLst>
              <a:path w="8782" h="2516" extrusionOk="0">
                <a:moveTo>
                  <a:pt x="343" y="1490"/>
                </a:moveTo>
                <a:cubicBezTo>
                  <a:pt x="343" y="1479"/>
                  <a:pt x="342" y="1463"/>
                  <a:pt x="341" y="1454"/>
                </a:cubicBezTo>
                <a:cubicBezTo>
                  <a:pt x="341" y="1457"/>
                  <a:pt x="339" y="1474"/>
                  <a:pt x="338" y="1478"/>
                </a:cubicBezTo>
                <a:cubicBezTo>
                  <a:pt x="328" y="1530"/>
                  <a:pt x="314" y="1582"/>
                  <a:pt x="304" y="1634"/>
                </a:cubicBezTo>
                <a:cubicBezTo>
                  <a:pt x="277" y="1772"/>
                  <a:pt x="259" y="1913"/>
                  <a:pt x="256" y="2054"/>
                </a:cubicBezTo>
                <a:cubicBezTo>
                  <a:pt x="256" y="2077"/>
                  <a:pt x="257" y="2100"/>
                  <a:pt x="257" y="2122"/>
                </a:cubicBezTo>
                <a:cubicBezTo>
                  <a:pt x="257" y="2128"/>
                  <a:pt x="259" y="2118"/>
                  <a:pt x="256" y="2124"/>
                </a:cubicBezTo>
              </a:path>
              <a:path w="8782" h="2516" extrusionOk="0">
                <a:moveTo>
                  <a:pt x="27" y="1434"/>
                </a:moveTo>
                <a:cubicBezTo>
                  <a:pt x="15" y="1424"/>
                  <a:pt x="9" y="1423"/>
                  <a:pt x="2" y="1408"/>
                </a:cubicBezTo>
                <a:cubicBezTo>
                  <a:pt x="1" y="1406"/>
                  <a:pt x="1" y="1402"/>
                  <a:pt x="0" y="1400"/>
                </a:cubicBezTo>
                <a:cubicBezTo>
                  <a:pt x="11" y="1397"/>
                  <a:pt x="27" y="1394"/>
                  <a:pt x="39" y="1392"/>
                </a:cubicBezTo>
                <a:cubicBezTo>
                  <a:pt x="99" y="1384"/>
                  <a:pt x="159" y="1377"/>
                  <a:pt x="219" y="1374"/>
                </a:cubicBezTo>
                <a:cubicBezTo>
                  <a:pt x="291" y="1370"/>
                  <a:pt x="363" y="1372"/>
                  <a:pt x="435" y="1374"/>
                </a:cubicBezTo>
                <a:cubicBezTo>
                  <a:pt x="485" y="1375"/>
                  <a:pt x="551" y="1370"/>
                  <a:pt x="600" y="1386"/>
                </a:cubicBezTo>
                <a:cubicBezTo>
                  <a:pt x="606" y="1388"/>
                  <a:pt x="614" y="1392"/>
                  <a:pt x="617" y="1396"/>
                </a:cubicBezTo>
                <a:cubicBezTo>
                  <a:pt x="618" y="1398"/>
                  <a:pt x="619" y="1405"/>
                  <a:pt x="620" y="1408"/>
                </a:cubicBezTo>
                <a:cubicBezTo>
                  <a:pt x="622" y="1414"/>
                  <a:pt x="623" y="1420"/>
                  <a:pt x="625" y="1426"/>
                </a:cubicBezTo>
              </a:path>
              <a:path w="8782" h="2516" extrusionOk="0">
                <a:moveTo>
                  <a:pt x="1327" y="1153"/>
                </a:moveTo>
                <a:cubicBezTo>
                  <a:pt x="1306" y="1149"/>
                  <a:pt x="1292" y="1137"/>
                  <a:pt x="1267" y="1139"/>
                </a:cubicBezTo>
                <a:cubicBezTo>
                  <a:pt x="1190" y="1144"/>
                  <a:pt x="1120" y="1250"/>
                  <a:pt x="1080" y="1302"/>
                </a:cubicBezTo>
                <a:cubicBezTo>
                  <a:pt x="996" y="1411"/>
                  <a:pt x="931" y="1537"/>
                  <a:pt x="892" y="1669"/>
                </a:cubicBezTo>
                <a:cubicBezTo>
                  <a:pt x="832" y="1872"/>
                  <a:pt x="817" y="2110"/>
                  <a:pt x="928" y="2298"/>
                </a:cubicBezTo>
                <a:cubicBezTo>
                  <a:pt x="996" y="2412"/>
                  <a:pt x="1094" y="2462"/>
                  <a:pt x="1209" y="2515"/>
                </a:cubicBezTo>
              </a:path>
              <a:path w="8782" h="2516" extrusionOk="0">
                <a:moveTo>
                  <a:pt x="1743" y="1322"/>
                </a:moveTo>
                <a:cubicBezTo>
                  <a:pt x="1734" y="1286"/>
                  <a:pt x="1723" y="1251"/>
                  <a:pt x="1715" y="1215"/>
                </a:cubicBezTo>
                <a:cubicBezTo>
                  <a:pt x="1714" y="1210"/>
                  <a:pt x="1714" y="1205"/>
                  <a:pt x="1713" y="1200"/>
                </a:cubicBezTo>
                <a:cubicBezTo>
                  <a:pt x="1710" y="1243"/>
                  <a:pt x="1707" y="1285"/>
                  <a:pt x="1700" y="1328"/>
                </a:cubicBezTo>
                <a:cubicBezTo>
                  <a:pt x="1652" y="1634"/>
                  <a:pt x="1606" y="1942"/>
                  <a:pt x="1585" y="2252"/>
                </a:cubicBezTo>
                <a:cubicBezTo>
                  <a:pt x="1583" y="2277"/>
                  <a:pt x="1572" y="2337"/>
                  <a:pt x="1585" y="2361"/>
                </a:cubicBezTo>
                <a:cubicBezTo>
                  <a:pt x="1595" y="2381"/>
                  <a:pt x="1575" y="2366"/>
                  <a:pt x="1596" y="2356"/>
                </a:cubicBezTo>
              </a:path>
              <a:path w="8782" h="2516" extrusionOk="0">
                <a:moveTo>
                  <a:pt x="1920" y="1783"/>
                </a:moveTo>
                <a:cubicBezTo>
                  <a:pt x="1934" y="1733"/>
                  <a:pt x="1946" y="1685"/>
                  <a:pt x="1952" y="1633"/>
                </a:cubicBezTo>
                <a:cubicBezTo>
                  <a:pt x="1955" y="1610"/>
                  <a:pt x="1954" y="1591"/>
                  <a:pt x="1945" y="1570"/>
                </a:cubicBezTo>
                <a:cubicBezTo>
                  <a:pt x="1942" y="1568"/>
                  <a:pt x="1940" y="1567"/>
                  <a:pt x="1937" y="1565"/>
                </a:cubicBezTo>
                <a:cubicBezTo>
                  <a:pt x="1902" y="1575"/>
                  <a:pt x="1881" y="1583"/>
                  <a:pt x="1850" y="1608"/>
                </a:cubicBezTo>
                <a:cubicBezTo>
                  <a:pt x="1791" y="1657"/>
                  <a:pt x="1744" y="1716"/>
                  <a:pt x="1705" y="1781"/>
                </a:cubicBezTo>
                <a:cubicBezTo>
                  <a:pt x="1650" y="1873"/>
                  <a:pt x="1609" y="1985"/>
                  <a:pt x="1623" y="2094"/>
                </a:cubicBezTo>
                <a:cubicBezTo>
                  <a:pt x="1629" y="2142"/>
                  <a:pt x="1652" y="2186"/>
                  <a:pt x="1693" y="2212"/>
                </a:cubicBezTo>
                <a:cubicBezTo>
                  <a:pt x="1762" y="2256"/>
                  <a:pt x="1859" y="2250"/>
                  <a:pt x="1937" y="2242"/>
                </a:cubicBezTo>
              </a:path>
              <a:path w="8782" h="2516" extrusionOk="0">
                <a:moveTo>
                  <a:pt x="2248" y="2013"/>
                </a:moveTo>
                <a:cubicBezTo>
                  <a:pt x="2260" y="2000"/>
                  <a:pt x="2271" y="1985"/>
                  <a:pt x="2285" y="1973"/>
                </a:cubicBezTo>
                <a:cubicBezTo>
                  <a:pt x="2305" y="1955"/>
                  <a:pt x="2327" y="1939"/>
                  <a:pt x="2348" y="1921"/>
                </a:cubicBezTo>
                <a:cubicBezTo>
                  <a:pt x="2377" y="1896"/>
                  <a:pt x="2400" y="1870"/>
                  <a:pt x="2423" y="1839"/>
                </a:cubicBezTo>
                <a:cubicBezTo>
                  <a:pt x="2467" y="1779"/>
                  <a:pt x="2495" y="1699"/>
                  <a:pt x="2502" y="1625"/>
                </a:cubicBezTo>
                <a:cubicBezTo>
                  <a:pt x="2508" y="1564"/>
                  <a:pt x="2492" y="1492"/>
                  <a:pt x="2432" y="1464"/>
                </a:cubicBezTo>
                <a:cubicBezTo>
                  <a:pt x="2400" y="1449"/>
                  <a:pt x="2369" y="1456"/>
                  <a:pt x="2338" y="1470"/>
                </a:cubicBezTo>
                <a:cubicBezTo>
                  <a:pt x="2285" y="1494"/>
                  <a:pt x="2253" y="1544"/>
                  <a:pt x="2228" y="1593"/>
                </a:cubicBezTo>
                <a:cubicBezTo>
                  <a:pt x="2197" y="1653"/>
                  <a:pt x="2184" y="1722"/>
                  <a:pt x="2176" y="1789"/>
                </a:cubicBezTo>
                <a:cubicBezTo>
                  <a:pt x="2166" y="1868"/>
                  <a:pt x="2166" y="1955"/>
                  <a:pt x="2188" y="2032"/>
                </a:cubicBezTo>
                <a:cubicBezTo>
                  <a:pt x="2199" y="2071"/>
                  <a:pt x="2217" y="2102"/>
                  <a:pt x="2258" y="2110"/>
                </a:cubicBezTo>
                <a:cubicBezTo>
                  <a:pt x="2290" y="2116"/>
                  <a:pt x="2330" y="2077"/>
                  <a:pt x="2348" y="2056"/>
                </a:cubicBezTo>
                <a:cubicBezTo>
                  <a:pt x="2385" y="2014"/>
                  <a:pt x="2408" y="1961"/>
                  <a:pt x="2425" y="1909"/>
                </a:cubicBezTo>
                <a:cubicBezTo>
                  <a:pt x="2452" y="1828"/>
                  <a:pt x="2458" y="1724"/>
                  <a:pt x="2507" y="1652"/>
                </a:cubicBezTo>
                <a:cubicBezTo>
                  <a:pt x="2508" y="1652"/>
                  <a:pt x="2509" y="1651"/>
                  <a:pt x="2510" y="1651"/>
                </a:cubicBezTo>
                <a:cubicBezTo>
                  <a:pt x="2515" y="1665"/>
                  <a:pt x="2519" y="1676"/>
                  <a:pt x="2520" y="1695"/>
                </a:cubicBezTo>
                <a:cubicBezTo>
                  <a:pt x="2522" y="1755"/>
                  <a:pt x="2510" y="1812"/>
                  <a:pt x="2503" y="1871"/>
                </a:cubicBezTo>
                <a:cubicBezTo>
                  <a:pt x="2494" y="1945"/>
                  <a:pt x="2484" y="2017"/>
                  <a:pt x="2484" y="2092"/>
                </a:cubicBezTo>
                <a:cubicBezTo>
                  <a:pt x="2484" y="2141"/>
                  <a:pt x="2483" y="2238"/>
                  <a:pt x="2537" y="2264"/>
                </a:cubicBezTo>
                <a:cubicBezTo>
                  <a:pt x="2557" y="2268"/>
                  <a:pt x="2564" y="2269"/>
                  <a:pt x="2578" y="2264"/>
                </a:cubicBezTo>
              </a:path>
              <a:path w="8782" h="2516" extrusionOk="0">
                <a:moveTo>
                  <a:pt x="2819" y="1945"/>
                </a:moveTo>
                <a:cubicBezTo>
                  <a:pt x="2824" y="1909"/>
                  <a:pt x="2830" y="1877"/>
                  <a:pt x="2826" y="1841"/>
                </a:cubicBezTo>
                <a:cubicBezTo>
                  <a:pt x="2825" y="1833"/>
                  <a:pt x="2825" y="1825"/>
                  <a:pt x="2824" y="1817"/>
                </a:cubicBezTo>
                <a:cubicBezTo>
                  <a:pt x="2814" y="1838"/>
                  <a:pt x="2807" y="1861"/>
                  <a:pt x="2798" y="1883"/>
                </a:cubicBezTo>
                <a:cubicBezTo>
                  <a:pt x="2777" y="1936"/>
                  <a:pt x="2758" y="1989"/>
                  <a:pt x="2747" y="2045"/>
                </a:cubicBezTo>
                <a:cubicBezTo>
                  <a:pt x="2739" y="2090"/>
                  <a:pt x="2733" y="2144"/>
                  <a:pt x="2747" y="2188"/>
                </a:cubicBezTo>
                <a:cubicBezTo>
                  <a:pt x="2756" y="2217"/>
                  <a:pt x="2780" y="2248"/>
                  <a:pt x="2812" y="2252"/>
                </a:cubicBezTo>
                <a:cubicBezTo>
                  <a:pt x="2850" y="2257"/>
                  <a:pt x="2892" y="2230"/>
                  <a:pt x="2918" y="2206"/>
                </a:cubicBezTo>
                <a:cubicBezTo>
                  <a:pt x="2954" y="2173"/>
                  <a:pt x="2974" y="2130"/>
                  <a:pt x="2981" y="2082"/>
                </a:cubicBezTo>
                <a:cubicBezTo>
                  <a:pt x="2988" y="2033"/>
                  <a:pt x="2978" y="1982"/>
                  <a:pt x="2957" y="1937"/>
                </a:cubicBezTo>
                <a:cubicBezTo>
                  <a:pt x="2943" y="1908"/>
                  <a:pt x="2923" y="1881"/>
                  <a:pt x="2898" y="1861"/>
                </a:cubicBezTo>
                <a:cubicBezTo>
                  <a:pt x="2882" y="1848"/>
                  <a:pt x="2886" y="1858"/>
                  <a:pt x="2876" y="1865"/>
                </a:cubicBezTo>
              </a:path>
              <a:path w="8782" h="2516" extrusionOk="0">
                <a:moveTo>
                  <a:pt x="3230" y="1883"/>
                </a:moveTo>
                <a:cubicBezTo>
                  <a:pt x="3222" y="1866"/>
                  <a:pt x="3205" y="1839"/>
                  <a:pt x="3220" y="1821"/>
                </a:cubicBezTo>
                <a:cubicBezTo>
                  <a:pt x="3239" y="1797"/>
                  <a:pt x="3286" y="1786"/>
                  <a:pt x="3314" y="1779"/>
                </a:cubicBezTo>
                <a:cubicBezTo>
                  <a:pt x="3367" y="1766"/>
                  <a:pt x="3423" y="1761"/>
                  <a:pt x="3477" y="1757"/>
                </a:cubicBezTo>
                <a:cubicBezTo>
                  <a:pt x="3522" y="1754"/>
                  <a:pt x="3568" y="1750"/>
                  <a:pt x="3613" y="1749"/>
                </a:cubicBezTo>
                <a:cubicBezTo>
                  <a:pt x="3630" y="1749"/>
                  <a:pt x="3651" y="1751"/>
                  <a:pt x="3665" y="1743"/>
                </a:cubicBezTo>
                <a:cubicBezTo>
                  <a:pt x="3666" y="1741"/>
                  <a:pt x="3667" y="1739"/>
                  <a:pt x="3668" y="1737"/>
                </a:cubicBezTo>
              </a:path>
              <a:path w="8782" h="2516" extrusionOk="0">
                <a:moveTo>
                  <a:pt x="3491" y="1520"/>
                </a:moveTo>
                <a:cubicBezTo>
                  <a:pt x="3483" y="1523"/>
                  <a:pt x="3480" y="1518"/>
                  <a:pt x="3476" y="1526"/>
                </a:cubicBezTo>
                <a:cubicBezTo>
                  <a:pt x="3466" y="1546"/>
                  <a:pt x="3462" y="1583"/>
                  <a:pt x="3459" y="1604"/>
                </a:cubicBezTo>
                <a:cubicBezTo>
                  <a:pt x="3444" y="1703"/>
                  <a:pt x="3444" y="1805"/>
                  <a:pt x="3440" y="1905"/>
                </a:cubicBezTo>
                <a:cubicBezTo>
                  <a:pt x="3435" y="2013"/>
                  <a:pt x="3422" y="2129"/>
                  <a:pt x="3446" y="2236"/>
                </a:cubicBezTo>
                <a:cubicBezTo>
                  <a:pt x="3453" y="2260"/>
                  <a:pt x="3455" y="2267"/>
                  <a:pt x="3466" y="2280"/>
                </a:cubicBezTo>
              </a:path>
              <a:path w="8782" h="2516" extrusionOk="0">
                <a:moveTo>
                  <a:pt x="3885" y="1302"/>
                </a:moveTo>
                <a:cubicBezTo>
                  <a:pt x="3887" y="1266"/>
                  <a:pt x="3887" y="1229"/>
                  <a:pt x="3887" y="1193"/>
                </a:cubicBezTo>
                <a:cubicBezTo>
                  <a:pt x="3891" y="1217"/>
                  <a:pt x="3892" y="1241"/>
                  <a:pt x="3891" y="1266"/>
                </a:cubicBezTo>
                <a:cubicBezTo>
                  <a:pt x="3889" y="1348"/>
                  <a:pt x="3876" y="1431"/>
                  <a:pt x="3864" y="1512"/>
                </a:cubicBezTo>
                <a:cubicBezTo>
                  <a:pt x="3849" y="1616"/>
                  <a:pt x="3834" y="1721"/>
                  <a:pt x="3830" y="1827"/>
                </a:cubicBezTo>
                <a:cubicBezTo>
                  <a:pt x="3828" y="1893"/>
                  <a:pt x="3828" y="1962"/>
                  <a:pt x="3845" y="2026"/>
                </a:cubicBezTo>
                <a:cubicBezTo>
                  <a:pt x="3852" y="2054"/>
                  <a:pt x="3862" y="2060"/>
                  <a:pt x="3884" y="2076"/>
                </a:cubicBezTo>
              </a:path>
              <a:path w="8782" h="2516" extrusionOk="0">
                <a:moveTo>
                  <a:pt x="4076" y="1620"/>
                </a:moveTo>
                <a:cubicBezTo>
                  <a:pt x="4075" y="1580"/>
                  <a:pt x="4075" y="1540"/>
                  <a:pt x="4071" y="1500"/>
                </a:cubicBezTo>
                <a:cubicBezTo>
                  <a:pt x="4070" y="1492"/>
                  <a:pt x="4068" y="1484"/>
                  <a:pt x="4067" y="1476"/>
                </a:cubicBezTo>
                <a:cubicBezTo>
                  <a:pt x="4051" y="1499"/>
                  <a:pt x="4035" y="1521"/>
                  <a:pt x="4022" y="1546"/>
                </a:cubicBezTo>
                <a:cubicBezTo>
                  <a:pt x="3982" y="1620"/>
                  <a:pt x="3950" y="1695"/>
                  <a:pt x="3924" y="1775"/>
                </a:cubicBezTo>
                <a:cubicBezTo>
                  <a:pt x="3899" y="1851"/>
                  <a:pt x="3881" y="1928"/>
                  <a:pt x="3882" y="2008"/>
                </a:cubicBezTo>
                <a:cubicBezTo>
                  <a:pt x="3883" y="2052"/>
                  <a:pt x="3894" y="2090"/>
                  <a:pt x="3939" y="2104"/>
                </a:cubicBezTo>
                <a:cubicBezTo>
                  <a:pt x="3994" y="2121"/>
                  <a:pt x="4044" y="2098"/>
                  <a:pt x="4095" y="2080"/>
                </a:cubicBezTo>
              </a:path>
              <a:path w="8782" h="2516" extrusionOk="0">
                <a:moveTo>
                  <a:pt x="4588" y="1484"/>
                </a:moveTo>
                <a:cubicBezTo>
                  <a:pt x="4580" y="1438"/>
                  <a:pt x="4575" y="1377"/>
                  <a:pt x="4539" y="1342"/>
                </a:cubicBezTo>
                <a:cubicBezTo>
                  <a:pt x="4506" y="1309"/>
                  <a:pt x="4450" y="1339"/>
                  <a:pt x="4419" y="1358"/>
                </a:cubicBezTo>
                <a:cubicBezTo>
                  <a:pt x="4359" y="1394"/>
                  <a:pt x="4307" y="1440"/>
                  <a:pt x="4261" y="1492"/>
                </a:cubicBezTo>
                <a:cubicBezTo>
                  <a:pt x="4193" y="1568"/>
                  <a:pt x="4143" y="1669"/>
                  <a:pt x="4158" y="1773"/>
                </a:cubicBezTo>
                <a:cubicBezTo>
                  <a:pt x="4166" y="1825"/>
                  <a:pt x="4193" y="1861"/>
                  <a:pt x="4245" y="1873"/>
                </a:cubicBezTo>
                <a:cubicBezTo>
                  <a:pt x="4301" y="1886"/>
                  <a:pt x="4362" y="1866"/>
                  <a:pt x="4408" y="1835"/>
                </a:cubicBezTo>
                <a:cubicBezTo>
                  <a:pt x="4463" y="1799"/>
                  <a:pt x="4498" y="1743"/>
                  <a:pt x="4522" y="1683"/>
                </a:cubicBezTo>
                <a:cubicBezTo>
                  <a:pt x="4540" y="1639"/>
                  <a:pt x="4545" y="1602"/>
                  <a:pt x="4537" y="1558"/>
                </a:cubicBezTo>
                <a:cubicBezTo>
                  <a:pt x="4537" y="1558"/>
                  <a:pt x="4536" y="1557"/>
                  <a:pt x="4536" y="1557"/>
                </a:cubicBezTo>
                <a:cubicBezTo>
                  <a:pt x="4528" y="1577"/>
                  <a:pt x="4520" y="1595"/>
                  <a:pt x="4514" y="1616"/>
                </a:cubicBezTo>
                <a:cubicBezTo>
                  <a:pt x="4497" y="1674"/>
                  <a:pt x="4491" y="1733"/>
                  <a:pt x="4492" y="1793"/>
                </a:cubicBezTo>
                <a:cubicBezTo>
                  <a:pt x="4493" y="1848"/>
                  <a:pt x="4503" y="1909"/>
                  <a:pt x="4527" y="1959"/>
                </a:cubicBezTo>
                <a:cubicBezTo>
                  <a:pt x="4543" y="1984"/>
                  <a:pt x="4547" y="1992"/>
                  <a:pt x="4562" y="2005"/>
                </a:cubicBezTo>
              </a:path>
              <a:path w="8782" h="2516" extrusionOk="0">
                <a:moveTo>
                  <a:pt x="4806" y="1620"/>
                </a:moveTo>
                <a:cubicBezTo>
                  <a:pt x="4805" y="1615"/>
                  <a:pt x="4808" y="1600"/>
                  <a:pt x="4805" y="1608"/>
                </a:cubicBezTo>
                <a:cubicBezTo>
                  <a:pt x="4793" y="1644"/>
                  <a:pt x="4795" y="1692"/>
                  <a:pt x="4791" y="1729"/>
                </a:cubicBezTo>
                <a:cubicBezTo>
                  <a:pt x="4782" y="1808"/>
                  <a:pt x="4774" y="1888"/>
                  <a:pt x="4771" y="1968"/>
                </a:cubicBezTo>
                <a:cubicBezTo>
                  <a:pt x="4769" y="2027"/>
                  <a:pt x="4769" y="2087"/>
                  <a:pt x="4774" y="2146"/>
                </a:cubicBezTo>
                <a:cubicBezTo>
                  <a:pt x="4775" y="2155"/>
                  <a:pt x="4776" y="2165"/>
                  <a:pt x="4777" y="2174"/>
                </a:cubicBezTo>
              </a:path>
              <a:path w="8782" h="2516" extrusionOk="0">
                <a:moveTo>
                  <a:pt x="5107" y="1412"/>
                </a:moveTo>
                <a:cubicBezTo>
                  <a:pt x="5104" y="1389"/>
                  <a:pt x="5101" y="1365"/>
                  <a:pt x="5105" y="1342"/>
                </a:cubicBezTo>
                <a:cubicBezTo>
                  <a:pt x="5110" y="1316"/>
                  <a:pt x="5127" y="1289"/>
                  <a:pt x="5150" y="1276"/>
                </a:cubicBezTo>
                <a:cubicBezTo>
                  <a:pt x="5184" y="1256"/>
                  <a:pt x="5228" y="1250"/>
                  <a:pt x="5266" y="1251"/>
                </a:cubicBezTo>
                <a:cubicBezTo>
                  <a:pt x="5310" y="1252"/>
                  <a:pt x="5356" y="1260"/>
                  <a:pt x="5393" y="1286"/>
                </a:cubicBezTo>
                <a:cubicBezTo>
                  <a:pt x="5441" y="1319"/>
                  <a:pt x="5442" y="1375"/>
                  <a:pt x="5428" y="1426"/>
                </a:cubicBezTo>
                <a:cubicBezTo>
                  <a:pt x="5413" y="1479"/>
                  <a:pt x="5376" y="1524"/>
                  <a:pt x="5344" y="1568"/>
                </a:cubicBezTo>
                <a:cubicBezTo>
                  <a:pt x="5320" y="1600"/>
                  <a:pt x="5295" y="1632"/>
                  <a:pt x="5263" y="1657"/>
                </a:cubicBezTo>
                <a:cubicBezTo>
                  <a:pt x="5252" y="1666"/>
                  <a:pt x="5245" y="1666"/>
                  <a:pt x="5234" y="1670"/>
                </a:cubicBezTo>
                <a:cubicBezTo>
                  <a:pt x="5234" y="1646"/>
                  <a:pt x="5237" y="1635"/>
                  <a:pt x="5253" y="1612"/>
                </a:cubicBezTo>
                <a:cubicBezTo>
                  <a:pt x="5285" y="1565"/>
                  <a:pt x="5326" y="1525"/>
                  <a:pt x="5363" y="1482"/>
                </a:cubicBezTo>
                <a:cubicBezTo>
                  <a:pt x="5403" y="1436"/>
                  <a:pt x="5442" y="1386"/>
                  <a:pt x="5470" y="1332"/>
                </a:cubicBezTo>
                <a:cubicBezTo>
                  <a:pt x="5483" y="1308"/>
                  <a:pt x="5491" y="1284"/>
                  <a:pt x="5496" y="1258"/>
                </a:cubicBezTo>
                <a:cubicBezTo>
                  <a:pt x="5496" y="1257"/>
                  <a:pt x="5496" y="1255"/>
                  <a:pt x="5496" y="1254"/>
                </a:cubicBezTo>
                <a:cubicBezTo>
                  <a:pt x="5485" y="1271"/>
                  <a:pt x="5477" y="1288"/>
                  <a:pt x="5470" y="1308"/>
                </a:cubicBezTo>
                <a:cubicBezTo>
                  <a:pt x="5449" y="1364"/>
                  <a:pt x="5431" y="1417"/>
                  <a:pt x="5418" y="1476"/>
                </a:cubicBezTo>
                <a:cubicBezTo>
                  <a:pt x="5404" y="1543"/>
                  <a:pt x="5400" y="1607"/>
                  <a:pt x="5405" y="1675"/>
                </a:cubicBezTo>
                <a:cubicBezTo>
                  <a:pt x="5408" y="1719"/>
                  <a:pt x="5419" y="1752"/>
                  <a:pt x="5435" y="1793"/>
                </a:cubicBezTo>
              </a:path>
              <a:path w="8782" h="2516" extrusionOk="0">
                <a:moveTo>
                  <a:pt x="5797" y="1518"/>
                </a:moveTo>
                <a:cubicBezTo>
                  <a:pt x="5813" y="1511"/>
                  <a:pt x="5827" y="1498"/>
                  <a:pt x="5844" y="1492"/>
                </a:cubicBezTo>
                <a:cubicBezTo>
                  <a:pt x="5881" y="1478"/>
                  <a:pt x="5925" y="1475"/>
                  <a:pt x="5964" y="1472"/>
                </a:cubicBezTo>
                <a:cubicBezTo>
                  <a:pt x="6029" y="1467"/>
                  <a:pt x="6098" y="1472"/>
                  <a:pt x="6161" y="1458"/>
                </a:cubicBezTo>
                <a:cubicBezTo>
                  <a:pt x="6179" y="1452"/>
                  <a:pt x="6184" y="1451"/>
                  <a:pt x="6193" y="1442"/>
                </a:cubicBezTo>
              </a:path>
              <a:path w="8782" h="2516" extrusionOk="0">
                <a:moveTo>
                  <a:pt x="6119" y="1145"/>
                </a:moveTo>
                <a:cubicBezTo>
                  <a:pt x="6112" y="1160"/>
                  <a:pt x="6105" y="1175"/>
                  <a:pt x="6101" y="1191"/>
                </a:cubicBezTo>
                <a:cubicBezTo>
                  <a:pt x="6082" y="1259"/>
                  <a:pt x="6071" y="1333"/>
                  <a:pt x="6066" y="1404"/>
                </a:cubicBezTo>
                <a:cubicBezTo>
                  <a:pt x="6060" y="1480"/>
                  <a:pt x="6062" y="1557"/>
                  <a:pt x="6070" y="1633"/>
                </a:cubicBezTo>
                <a:cubicBezTo>
                  <a:pt x="6076" y="1685"/>
                  <a:pt x="6085" y="1735"/>
                  <a:pt x="6100" y="1785"/>
                </a:cubicBezTo>
              </a:path>
              <a:path w="8782" h="2516" extrusionOk="0">
                <a:moveTo>
                  <a:pt x="6515" y="927"/>
                </a:moveTo>
                <a:cubicBezTo>
                  <a:pt x="6510" y="879"/>
                  <a:pt x="6504" y="832"/>
                  <a:pt x="6498" y="784"/>
                </a:cubicBezTo>
                <a:cubicBezTo>
                  <a:pt x="6497" y="773"/>
                  <a:pt x="6496" y="762"/>
                  <a:pt x="6495" y="752"/>
                </a:cubicBezTo>
                <a:cubicBezTo>
                  <a:pt x="6497" y="772"/>
                  <a:pt x="6501" y="791"/>
                  <a:pt x="6501" y="812"/>
                </a:cubicBezTo>
                <a:cubicBezTo>
                  <a:pt x="6500" y="900"/>
                  <a:pt x="6492" y="987"/>
                  <a:pt x="6481" y="1075"/>
                </a:cubicBezTo>
                <a:cubicBezTo>
                  <a:pt x="6460" y="1241"/>
                  <a:pt x="6431" y="1405"/>
                  <a:pt x="6405" y="1570"/>
                </a:cubicBezTo>
                <a:cubicBezTo>
                  <a:pt x="6396" y="1628"/>
                  <a:pt x="6381" y="1688"/>
                  <a:pt x="6384" y="1747"/>
                </a:cubicBezTo>
                <a:cubicBezTo>
                  <a:pt x="6385" y="1754"/>
                  <a:pt x="6386" y="1760"/>
                  <a:pt x="6387" y="1767"/>
                </a:cubicBezTo>
              </a:path>
              <a:path w="8782" h="2516" extrusionOk="0">
                <a:moveTo>
                  <a:pt x="6658" y="1237"/>
                </a:moveTo>
                <a:cubicBezTo>
                  <a:pt x="6657" y="1190"/>
                  <a:pt x="6654" y="1146"/>
                  <a:pt x="6639" y="1101"/>
                </a:cubicBezTo>
                <a:cubicBezTo>
                  <a:pt x="6611" y="1111"/>
                  <a:pt x="6598" y="1121"/>
                  <a:pt x="6577" y="1150"/>
                </a:cubicBezTo>
                <a:cubicBezTo>
                  <a:pt x="6519" y="1230"/>
                  <a:pt x="6483" y="1326"/>
                  <a:pt x="6462" y="1422"/>
                </a:cubicBezTo>
                <a:cubicBezTo>
                  <a:pt x="6446" y="1495"/>
                  <a:pt x="6438" y="1576"/>
                  <a:pt x="6470" y="1647"/>
                </a:cubicBezTo>
                <a:cubicBezTo>
                  <a:pt x="6501" y="1715"/>
                  <a:pt x="6553" y="1725"/>
                  <a:pt x="6619" y="1735"/>
                </a:cubicBezTo>
              </a:path>
              <a:path w="8782" h="2516" extrusionOk="0">
                <a:moveTo>
                  <a:pt x="6950" y="1452"/>
                </a:moveTo>
                <a:cubicBezTo>
                  <a:pt x="6973" y="1377"/>
                  <a:pt x="6981" y="1319"/>
                  <a:pt x="6969" y="1240"/>
                </a:cubicBezTo>
                <a:cubicBezTo>
                  <a:pt x="6961" y="1188"/>
                  <a:pt x="6942" y="1129"/>
                  <a:pt x="6912" y="1085"/>
                </a:cubicBezTo>
                <a:cubicBezTo>
                  <a:pt x="6896" y="1061"/>
                  <a:pt x="6868" y="1034"/>
                  <a:pt x="6836" y="1037"/>
                </a:cubicBezTo>
                <a:cubicBezTo>
                  <a:pt x="6786" y="1041"/>
                  <a:pt x="6745" y="1087"/>
                  <a:pt x="6723" y="1129"/>
                </a:cubicBezTo>
                <a:cubicBezTo>
                  <a:pt x="6709" y="1155"/>
                  <a:pt x="6701" y="1194"/>
                  <a:pt x="6699" y="1223"/>
                </a:cubicBezTo>
                <a:cubicBezTo>
                  <a:pt x="6697" y="1252"/>
                  <a:pt x="6708" y="1302"/>
                  <a:pt x="6743" y="1306"/>
                </a:cubicBezTo>
                <a:cubicBezTo>
                  <a:pt x="6775" y="1310"/>
                  <a:pt x="6811" y="1281"/>
                  <a:pt x="6835" y="1264"/>
                </a:cubicBezTo>
                <a:cubicBezTo>
                  <a:pt x="6854" y="1250"/>
                  <a:pt x="6871" y="1233"/>
                  <a:pt x="6887" y="1215"/>
                </a:cubicBezTo>
                <a:cubicBezTo>
                  <a:pt x="6888" y="1214"/>
                  <a:pt x="6889" y="1212"/>
                  <a:pt x="6890" y="1211"/>
                </a:cubicBezTo>
                <a:cubicBezTo>
                  <a:pt x="6882" y="1226"/>
                  <a:pt x="6876" y="1238"/>
                  <a:pt x="6870" y="1254"/>
                </a:cubicBezTo>
                <a:cubicBezTo>
                  <a:pt x="6850" y="1303"/>
                  <a:pt x="6836" y="1356"/>
                  <a:pt x="6838" y="1410"/>
                </a:cubicBezTo>
                <a:cubicBezTo>
                  <a:pt x="6840" y="1483"/>
                  <a:pt x="6875" y="1533"/>
                  <a:pt x="6923" y="1583"/>
                </a:cubicBezTo>
              </a:path>
              <a:path w="8782" h="2516" extrusionOk="0">
                <a:moveTo>
                  <a:pt x="7163" y="1408"/>
                </a:moveTo>
                <a:cubicBezTo>
                  <a:pt x="7164" y="1382"/>
                  <a:pt x="7162" y="1354"/>
                  <a:pt x="7164" y="1328"/>
                </a:cubicBezTo>
                <a:cubicBezTo>
                  <a:pt x="7166" y="1318"/>
                  <a:pt x="7167" y="1315"/>
                  <a:pt x="7167" y="1309"/>
                </a:cubicBezTo>
                <a:cubicBezTo>
                  <a:pt x="7168" y="1317"/>
                  <a:pt x="7170" y="1322"/>
                  <a:pt x="7169" y="1330"/>
                </a:cubicBezTo>
                <a:cubicBezTo>
                  <a:pt x="7165" y="1381"/>
                  <a:pt x="7151" y="1431"/>
                  <a:pt x="7147" y="1482"/>
                </a:cubicBezTo>
                <a:cubicBezTo>
                  <a:pt x="7143" y="1533"/>
                  <a:pt x="7144" y="1604"/>
                  <a:pt x="7184" y="1643"/>
                </a:cubicBezTo>
                <a:cubicBezTo>
                  <a:pt x="7212" y="1670"/>
                  <a:pt x="7260" y="1672"/>
                  <a:pt x="7294" y="1657"/>
                </a:cubicBezTo>
                <a:cubicBezTo>
                  <a:pt x="7305" y="1650"/>
                  <a:pt x="7315" y="1644"/>
                  <a:pt x="7326" y="1637"/>
                </a:cubicBezTo>
              </a:path>
              <a:path w="8782" h="2516" extrusionOk="0">
                <a:moveTo>
                  <a:pt x="7428" y="1232"/>
                </a:moveTo>
                <a:cubicBezTo>
                  <a:pt x="7420" y="1192"/>
                  <a:pt x="7408" y="1148"/>
                  <a:pt x="7416" y="1107"/>
                </a:cubicBezTo>
                <a:cubicBezTo>
                  <a:pt x="7425" y="1059"/>
                  <a:pt x="7463" y="1027"/>
                  <a:pt x="7510" y="1019"/>
                </a:cubicBezTo>
                <a:cubicBezTo>
                  <a:pt x="7550" y="1012"/>
                  <a:pt x="7600" y="1021"/>
                  <a:pt x="7636" y="1039"/>
                </a:cubicBezTo>
                <a:cubicBezTo>
                  <a:pt x="7672" y="1057"/>
                  <a:pt x="7698" y="1091"/>
                  <a:pt x="7701" y="1131"/>
                </a:cubicBezTo>
                <a:cubicBezTo>
                  <a:pt x="7708" y="1220"/>
                  <a:pt x="7641" y="1307"/>
                  <a:pt x="7590" y="1372"/>
                </a:cubicBezTo>
                <a:cubicBezTo>
                  <a:pt x="7561" y="1409"/>
                  <a:pt x="7530" y="1444"/>
                  <a:pt x="7495" y="1474"/>
                </a:cubicBezTo>
                <a:cubicBezTo>
                  <a:pt x="7508" y="1452"/>
                  <a:pt x="7520" y="1430"/>
                  <a:pt x="7536" y="1410"/>
                </a:cubicBezTo>
                <a:cubicBezTo>
                  <a:pt x="7579" y="1355"/>
                  <a:pt x="7625" y="1303"/>
                  <a:pt x="7670" y="1250"/>
                </a:cubicBezTo>
                <a:cubicBezTo>
                  <a:pt x="7715" y="1196"/>
                  <a:pt x="7758" y="1140"/>
                  <a:pt x="7799" y="1083"/>
                </a:cubicBezTo>
                <a:cubicBezTo>
                  <a:pt x="7806" y="1073"/>
                  <a:pt x="7808" y="1072"/>
                  <a:pt x="7811" y="1065"/>
                </a:cubicBezTo>
                <a:cubicBezTo>
                  <a:pt x="7799" y="1092"/>
                  <a:pt x="7788" y="1119"/>
                  <a:pt x="7777" y="1147"/>
                </a:cubicBezTo>
                <a:cubicBezTo>
                  <a:pt x="7753" y="1209"/>
                  <a:pt x="7733" y="1274"/>
                  <a:pt x="7722" y="1340"/>
                </a:cubicBezTo>
                <a:cubicBezTo>
                  <a:pt x="7715" y="1386"/>
                  <a:pt x="7707" y="1450"/>
                  <a:pt x="7732" y="1492"/>
                </a:cubicBezTo>
                <a:cubicBezTo>
                  <a:pt x="7739" y="1500"/>
                  <a:pt x="7746" y="1508"/>
                  <a:pt x="7753" y="1516"/>
                </a:cubicBezTo>
              </a:path>
              <a:path w="8782" h="2516" extrusionOk="0">
                <a:moveTo>
                  <a:pt x="8022" y="714"/>
                </a:moveTo>
                <a:cubicBezTo>
                  <a:pt x="8019" y="681"/>
                  <a:pt x="8007" y="625"/>
                  <a:pt x="8045" y="606"/>
                </a:cubicBezTo>
                <a:cubicBezTo>
                  <a:pt x="8070" y="593"/>
                  <a:pt x="8108" y="609"/>
                  <a:pt x="8129" y="624"/>
                </a:cubicBezTo>
                <a:cubicBezTo>
                  <a:pt x="8176" y="659"/>
                  <a:pt x="8192" y="720"/>
                  <a:pt x="8184" y="776"/>
                </a:cubicBezTo>
                <a:cubicBezTo>
                  <a:pt x="8175" y="837"/>
                  <a:pt x="8145" y="897"/>
                  <a:pt x="8115" y="949"/>
                </a:cubicBezTo>
                <a:cubicBezTo>
                  <a:pt x="8090" y="991"/>
                  <a:pt x="8059" y="1030"/>
                  <a:pt x="8041" y="1075"/>
                </a:cubicBezTo>
                <a:cubicBezTo>
                  <a:pt x="8070" y="1082"/>
                  <a:pt x="8091" y="1079"/>
                  <a:pt x="8125" y="1071"/>
                </a:cubicBezTo>
                <a:cubicBezTo>
                  <a:pt x="8179" y="1058"/>
                  <a:pt x="8230" y="1041"/>
                  <a:pt x="8282" y="1023"/>
                </a:cubicBezTo>
              </a:path>
              <a:path w="8782" h="2516" extrusionOk="0">
                <a:moveTo>
                  <a:pt x="8366" y="26"/>
                </a:moveTo>
                <a:cubicBezTo>
                  <a:pt x="8457" y="-5"/>
                  <a:pt x="8517" y="1"/>
                  <a:pt x="8599" y="66"/>
                </a:cubicBezTo>
                <a:cubicBezTo>
                  <a:pt x="8667" y="120"/>
                  <a:pt x="8715" y="190"/>
                  <a:pt x="8742" y="273"/>
                </a:cubicBezTo>
                <a:cubicBezTo>
                  <a:pt x="8815" y="493"/>
                  <a:pt x="8787" y="758"/>
                  <a:pt x="8745" y="981"/>
                </a:cubicBezTo>
                <a:cubicBezTo>
                  <a:pt x="8671" y="1374"/>
                  <a:pt x="8522" y="1739"/>
                  <a:pt x="8233" y="2019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7" name=" 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736975" y="4662488"/>
            <a:ext cx="163513" cy="588962"/>
          </a:xfrm>
          <a:custGeom>
            <a:avLst/>
            <a:gdLst>
              <a:gd name="T0" fmla="+- 0 10749 10379"/>
              <a:gd name="T1" fmla="*/ T0 w 457"/>
              <a:gd name="T2" fmla="+- 0 12974 12952"/>
              <a:gd name="T3" fmla="*/ 12974 h 1637"/>
              <a:gd name="T4" fmla="+- 0 10681 10379"/>
              <a:gd name="T5" fmla="*/ T4 w 457"/>
              <a:gd name="T6" fmla="+- 0 12944 12952"/>
              <a:gd name="T7" fmla="*/ 12944 h 1637"/>
              <a:gd name="T8" fmla="+- 0 10656 10379"/>
              <a:gd name="T9" fmla="*/ T8 w 457"/>
              <a:gd name="T10" fmla="+- 0 12960 12952"/>
              <a:gd name="T11" fmla="*/ 12960 h 1637"/>
              <a:gd name="T12" fmla="+- 0 10607 10379"/>
              <a:gd name="T13" fmla="*/ T12 w 457"/>
              <a:gd name="T14" fmla="+- 0 13030 12952"/>
              <a:gd name="T15" fmla="*/ 13030 h 1637"/>
              <a:gd name="T16" fmla="+- 0 10505 10379"/>
              <a:gd name="T17" fmla="*/ T16 w 457"/>
              <a:gd name="T18" fmla="+- 0 13175 12952"/>
              <a:gd name="T19" fmla="*/ 13175 h 1637"/>
              <a:gd name="T20" fmla="+- 0 10444 10379"/>
              <a:gd name="T21" fmla="*/ T20 w 457"/>
              <a:gd name="T22" fmla="+- 0 13353 12952"/>
              <a:gd name="T23" fmla="*/ 13353 h 1637"/>
              <a:gd name="T24" fmla="+- 0 10409 10379"/>
              <a:gd name="T25" fmla="*/ T24 w 457"/>
              <a:gd name="T26" fmla="+- 0 13525 12952"/>
              <a:gd name="T27" fmla="*/ 13525 h 1637"/>
              <a:gd name="T28" fmla="+- 0 10355 10379"/>
              <a:gd name="T29" fmla="*/ T28 w 457"/>
              <a:gd name="T30" fmla="+- 0 13792 12952"/>
              <a:gd name="T31" fmla="*/ 13792 h 1637"/>
              <a:gd name="T32" fmla="+- 0 10353 10379"/>
              <a:gd name="T33" fmla="*/ T32 w 457"/>
              <a:gd name="T34" fmla="+- 0 14108 12952"/>
              <a:gd name="T35" fmla="*/ 14108 h 1637"/>
              <a:gd name="T36" fmla="+- 0 10509 10379"/>
              <a:gd name="T37" fmla="*/ T36 w 457"/>
              <a:gd name="T38" fmla="+- 0 14343 12952"/>
              <a:gd name="T39" fmla="*/ 14343 h 1637"/>
              <a:gd name="T40" fmla="+- 0 10592 10379"/>
              <a:gd name="T41" fmla="*/ T40 w 457"/>
              <a:gd name="T42" fmla="+- 0 14468 12952"/>
              <a:gd name="T43" fmla="*/ 14468 h 1637"/>
              <a:gd name="T44" fmla="+- 0 10705 10379"/>
              <a:gd name="T45" fmla="*/ T44 w 457"/>
              <a:gd name="T46" fmla="+- 0 14525 12952"/>
              <a:gd name="T47" fmla="*/ 14525 h 1637"/>
              <a:gd name="T48" fmla="+- 0 10835 10379"/>
              <a:gd name="T49" fmla="*/ T48 w 457"/>
              <a:gd name="T50" fmla="+- 0 14588 12952"/>
              <a:gd name="T51" fmla="*/ 14588 h 163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</a:cxnLst>
            <a:rect l="0" t="0" r="r" b="b"/>
            <a:pathLst>
              <a:path w="457" h="1637" extrusionOk="0">
                <a:moveTo>
                  <a:pt x="370" y="22"/>
                </a:moveTo>
                <a:cubicBezTo>
                  <a:pt x="302" y="-8"/>
                  <a:pt x="277" y="8"/>
                  <a:pt x="228" y="78"/>
                </a:cubicBezTo>
                <a:cubicBezTo>
                  <a:pt x="126" y="223"/>
                  <a:pt x="65" y="401"/>
                  <a:pt x="30" y="573"/>
                </a:cubicBezTo>
                <a:cubicBezTo>
                  <a:pt x="-24" y="840"/>
                  <a:pt x="-26" y="1156"/>
                  <a:pt x="130" y="1391"/>
                </a:cubicBezTo>
                <a:cubicBezTo>
                  <a:pt x="213" y="1516"/>
                  <a:pt x="326" y="1573"/>
                  <a:pt x="456" y="163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 1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044700" y="5059363"/>
            <a:ext cx="203200" cy="104775"/>
          </a:xfrm>
          <a:custGeom>
            <a:avLst/>
            <a:gdLst>
              <a:gd name="T0" fmla="+- 0 5718 5681"/>
              <a:gd name="T1" fmla="*/ T0 w 564"/>
              <a:gd name="T2" fmla="+- 0 14093 14055"/>
              <a:gd name="T3" fmla="*/ 14093 h 291"/>
              <a:gd name="T4" fmla="+- 0 5686 5681"/>
              <a:gd name="T5" fmla="*/ T4 w 564"/>
              <a:gd name="T6" fmla="+- 0 14077 14055"/>
              <a:gd name="T7" fmla="*/ 14077 h 291"/>
              <a:gd name="T8" fmla="+- 0 5683 5681"/>
              <a:gd name="T9" fmla="*/ T8 w 564"/>
              <a:gd name="T10" fmla="+- 0 14069 14055"/>
              <a:gd name="T11" fmla="*/ 14069 h 291"/>
              <a:gd name="T12" fmla="+- 0 5708 5681"/>
              <a:gd name="T13" fmla="*/ T12 w 564"/>
              <a:gd name="T14" fmla="+- 0 14066 14055"/>
              <a:gd name="T15" fmla="*/ 14066 h 291"/>
              <a:gd name="T16" fmla="+- 0 5823 5681"/>
              <a:gd name="T17" fmla="*/ T16 w 564"/>
              <a:gd name="T18" fmla="+- 0 14055 14055"/>
              <a:gd name="T19" fmla="*/ 14055 h 291"/>
              <a:gd name="T20" fmla="+- 0 5963 5681"/>
              <a:gd name="T21" fmla="*/ T20 w 564"/>
              <a:gd name="T22" fmla="+- 0 14065 14055"/>
              <a:gd name="T23" fmla="*/ 14065 h 291"/>
              <a:gd name="T24" fmla="+- 0 6032 5681"/>
              <a:gd name="T25" fmla="*/ T24 w 564"/>
              <a:gd name="T26" fmla="+- 0 14087 14055"/>
              <a:gd name="T27" fmla="*/ 14087 h 291"/>
              <a:gd name="T28" fmla="+- 0 5863 5681"/>
              <a:gd name="T29" fmla="*/ T28 w 564"/>
              <a:gd name="T30" fmla="+- 0 14261 14055"/>
              <a:gd name="T31" fmla="*/ 14261 h 291"/>
              <a:gd name="T32" fmla="+- 0 5845 5681"/>
              <a:gd name="T33" fmla="*/ T32 w 564"/>
              <a:gd name="T34" fmla="+- 0 14285 14055"/>
              <a:gd name="T35" fmla="*/ 14285 h 291"/>
              <a:gd name="T36" fmla="+- 0 5877 5681"/>
              <a:gd name="T37" fmla="*/ T36 w 564"/>
              <a:gd name="T38" fmla="+- 0 14303 14055"/>
              <a:gd name="T39" fmla="*/ 14303 h 291"/>
              <a:gd name="T40" fmla="+- 0 6064 5681"/>
              <a:gd name="T41" fmla="*/ T40 w 564"/>
              <a:gd name="T42" fmla="+- 0 14321 14055"/>
              <a:gd name="T43" fmla="*/ 14321 h 291"/>
              <a:gd name="T44" fmla="+- 0 6216 5681"/>
              <a:gd name="T45" fmla="*/ T44 w 564"/>
              <a:gd name="T46" fmla="+- 0 14339 14055"/>
              <a:gd name="T47" fmla="*/ 14339 h 291"/>
              <a:gd name="T48" fmla="+- 0 6244 5681"/>
              <a:gd name="T49" fmla="*/ T48 w 564"/>
              <a:gd name="T50" fmla="+- 0 14345 14055"/>
              <a:gd name="T51" fmla="*/ 14345 h 29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</a:cxnLst>
            <a:rect l="0" t="0" r="r" b="b"/>
            <a:pathLst>
              <a:path w="564" h="291" extrusionOk="0">
                <a:moveTo>
                  <a:pt x="37" y="38"/>
                </a:moveTo>
                <a:cubicBezTo>
                  <a:pt x="24" y="36"/>
                  <a:pt x="15" y="32"/>
                  <a:pt x="5" y="22"/>
                </a:cubicBezTo>
                <a:cubicBezTo>
                  <a:pt x="1" y="18"/>
                  <a:pt x="3" y="16"/>
                  <a:pt x="2" y="14"/>
                </a:cubicBezTo>
                <a:cubicBezTo>
                  <a:pt x="11" y="12"/>
                  <a:pt x="18" y="12"/>
                  <a:pt x="27" y="11"/>
                </a:cubicBezTo>
                <a:cubicBezTo>
                  <a:pt x="65" y="5"/>
                  <a:pt x="104" y="1"/>
                  <a:pt x="142" y="0"/>
                </a:cubicBezTo>
                <a:cubicBezTo>
                  <a:pt x="189" y="-1"/>
                  <a:pt x="236" y="2"/>
                  <a:pt x="282" y="10"/>
                </a:cubicBezTo>
                <a:cubicBezTo>
                  <a:pt x="307" y="15"/>
                  <a:pt x="328" y="22"/>
                  <a:pt x="351" y="32"/>
                </a:cubicBezTo>
              </a:path>
              <a:path w="564" h="291" extrusionOk="0">
                <a:moveTo>
                  <a:pt x="182" y="206"/>
                </a:moveTo>
                <a:cubicBezTo>
                  <a:pt x="176" y="216"/>
                  <a:pt x="169" y="224"/>
                  <a:pt x="164" y="230"/>
                </a:cubicBezTo>
                <a:cubicBezTo>
                  <a:pt x="175" y="240"/>
                  <a:pt x="180" y="243"/>
                  <a:pt x="196" y="248"/>
                </a:cubicBezTo>
                <a:cubicBezTo>
                  <a:pt x="256" y="266"/>
                  <a:pt x="321" y="262"/>
                  <a:pt x="383" y="266"/>
                </a:cubicBezTo>
                <a:cubicBezTo>
                  <a:pt x="434" y="270"/>
                  <a:pt x="485" y="276"/>
                  <a:pt x="535" y="284"/>
                </a:cubicBezTo>
                <a:cubicBezTo>
                  <a:pt x="544" y="286"/>
                  <a:pt x="554" y="288"/>
                  <a:pt x="563" y="29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9" name=" 1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565400" y="4829175"/>
            <a:ext cx="1196975" cy="415925"/>
          </a:xfrm>
          <a:custGeom>
            <a:avLst/>
            <a:gdLst>
              <a:gd name="T0" fmla="+- 0 7192 7128"/>
              <a:gd name="T1" fmla="*/ T0 w 3325"/>
              <a:gd name="T2" fmla="+- 0 13654 13413"/>
              <a:gd name="T3" fmla="*/ 13654 h 1156"/>
              <a:gd name="T4" fmla="+- 0 7202 7128"/>
              <a:gd name="T5" fmla="*/ T4 w 3325"/>
              <a:gd name="T6" fmla="+- 0 13429 13413"/>
              <a:gd name="T7" fmla="*/ 13429 h 1156"/>
              <a:gd name="T8" fmla="+- 0 7187 7128"/>
              <a:gd name="T9" fmla="*/ T8 w 3325"/>
              <a:gd name="T10" fmla="+- 0 13559 13413"/>
              <a:gd name="T11" fmla="*/ 13559 h 1156"/>
              <a:gd name="T12" fmla="+- 0 7149 7128"/>
              <a:gd name="T13" fmla="*/ T12 w 3325"/>
              <a:gd name="T14" fmla="+- 0 14405 13413"/>
              <a:gd name="T15" fmla="*/ 14405 h 1156"/>
              <a:gd name="T16" fmla="+- 0 7132 7128"/>
              <a:gd name="T17" fmla="*/ T16 w 3325"/>
              <a:gd name="T18" fmla="+- 0 14544 13413"/>
              <a:gd name="T19" fmla="*/ 14544 h 1156"/>
              <a:gd name="T20" fmla="+- 0 7538 7128"/>
              <a:gd name="T21" fmla="*/ T20 w 3325"/>
              <a:gd name="T22" fmla="+- 0 14026 13413"/>
              <a:gd name="T23" fmla="*/ 14026 h 1156"/>
              <a:gd name="T24" fmla="+- 0 7584 7128"/>
              <a:gd name="T25" fmla="*/ T24 w 3325"/>
              <a:gd name="T26" fmla="+- 0 13792 13413"/>
              <a:gd name="T27" fmla="*/ 13792 h 1156"/>
              <a:gd name="T28" fmla="+- 0 7334 7128"/>
              <a:gd name="T29" fmla="*/ T28 w 3325"/>
              <a:gd name="T30" fmla="+- 0 13982 13413"/>
              <a:gd name="T31" fmla="*/ 13982 h 1156"/>
              <a:gd name="T32" fmla="+- 0 7257 7128"/>
              <a:gd name="T33" fmla="*/ T32 w 3325"/>
              <a:gd name="T34" fmla="+- 0 14257 13413"/>
              <a:gd name="T35" fmla="*/ 14257 h 1156"/>
              <a:gd name="T36" fmla="+- 0 7496 7128"/>
              <a:gd name="T37" fmla="*/ T36 w 3325"/>
              <a:gd name="T38" fmla="+- 0 14390 13413"/>
              <a:gd name="T39" fmla="*/ 14390 h 1156"/>
              <a:gd name="T40" fmla="+- 0 7588 7128"/>
              <a:gd name="T41" fmla="*/ T40 w 3325"/>
              <a:gd name="T42" fmla="+- 0 14432 13413"/>
              <a:gd name="T43" fmla="*/ 14432 h 1156"/>
              <a:gd name="T44" fmla="+- 0 7885 7128"/>
              <a:gd name="T45" fmla="*/ T44 w 3325"/>
              <a:gd name="T46" fmla="+- 0 14241 13413"/>
              <a:gd name="T47" fmla="*/ 14241 h 1156"/>
              <a:gd name="T48" fmla="+- 0 7909 7128"/>
              <a:gd name="T49" fmla="*/ T48 w 3325"/>
              <a:gd name="T50" fmla="+- 0 14253 13413"/>
              <a:gd name="T51" fmla="*/ 14253 h 1156"/>
              <a:gd name="T52" fmla="+- 0 8074 7128"/>
              <a:gd name="T53" fmla="*/ T52 w 3325"/>
              <a:gd name="T54" fmla="+- 0 14016 13413"/>
              <a:gd name="T55" fmla="*/ 14016 h 1156"/>
              <a:gd name="T56" fmla="+- 0 8034 7128"/>
              <a:gd name="T57" fmla="*/ T56 w 3325"/>
              <a:gd name="T58" fmla="+- 0 13586 13413"/>
              <a:gd name="T59" fmla="*/ 13586 h 1156"/>
              <a:gd name="T60" fmla="+- 0 7777 7128"/>
              <a:gd name="T61" fmla="*/ T60 w 3325"/>
              <a:gd name="T62" fmla="+- 0 14235 13413"/>
              <a:gd name="T63" fmla="*/ 14235 h 1156"/>
              <a:gd name="T64" fmla="+- 0 7939 7128"/>
              <a:gd name="T65" fmla="*/ T64 w 3325"/>
              <a:gd name="T66" fmla="+- 0 14321 13413"/>
              <a:gd name="T67" fmla="*/ 14321 h 1156"/>
              <a:gd name="T68" fmla="+- 0 8061 7128"/>
              <a:gd name="T69" fmla="*/ T68 w 3325"/>
              <a:gd name="T70" fmla="+- 0 13914 13413"/>
              <a:gd name="T71" fmla="*/ 13914 h 1156"/>
              <a:gd name="T72" fmla="+- 0 8069 7128"/>
              <a:gd name="T73" fmla="*/ T72 w 3325"/>
              <a:gd name="T74" fmla="+- 0 13948 13413"/>
              <a:gd name="T75" fmla="*/ 13948 h 1156"/>
              <a:gd name="T76" fmla="+- 0 8091 7128"/>
              <a:gd name="T77" fmla="*/ T76 w 3325"/>
              <a:gd name="T78" fmla="+- 0 14343 13413"/>
              <a:gd name="T79" fmla="*/ 14343 h 1156"/>
              <a:gd name="T80" fmla="+- 0 8271 7128"/>
              <a:gd name="T81" fmla="*/ T80 w 3325"/>
              <a:gd name="T82" fmla="+- 0 14336 13413"/>
              <a:gd name="T83" fmla="*/ 14336 h 1156"/>
              <a:gd name="T84" fmla="+- 0 8382 7128"/>
              <a:gd name="T85" fmla="*/ T84 w 3325"/>
              <a:gd name="T86" fmla="+- 0 14120 13413"/>
              <a:gd name="T87" fmla="*/ 14120 h 1156"/>
              <a:gd name="T88" fmla="+- 0 8353 7128"/>
              <a:gd name="T89" fmla="*/ T88 w 3325"/>
              <a:gd name="T90" fmla="+- 0 14167 13413"/>
              <a:gd name="T91" fmla="*/ 14167 h 1156"/>
              <a:gd name="T92" fmla="+- 0 8387 7128"/>
              <a:gd name="T93" fmla="*/ T92 w 3325"/>
              <a:gd name="T94" fmla="+- 0 14482 13413"/>
              <a:gd name="T95" fmla="*/ 14482 h 1156"/>
              <a:gd name="T96" fmla="+- 0 8570 7128"/>
              <a:gd name="T97" fmla="*/ T96 w 3325"/>
              <a:gd name="T98" fmla="+- 0 14359 13413"/>
              <a:gd name="T99" fmla="*/ 14359 h 1156"/>
              <a:gd name="T100" fmla="+- 0 8462 7128"/>
              <a:gd name="T101" fmla="*/ T100 w 3325"/>
              <a:gd name="T102" fmla="+- 0 14065 13413"/>
              <a:gd name="T103" fmla="*/ 14065 h 1156"/>
              <a:gd name="T104" fmla="+- 0 8878 7128"/>
              <a:gd name="T105" fmla="*/ T104 w 3325"/>
              <a:gd name="T106" fmla="+- 0 14127 13413"/>
              <a:gd name="T107" fmla="*/ 14127 h 1156"/>
              <a:gd name="T108" fmla="+- 0 8800 7128"/>
              <a:gd name="T109" fmla="*/ T108 w 3325"/>
              <a:gd name="T110" fmla="+- 0 14075 13413"/>
              <a:gd name="T111" fmla="*/ 14075 h 1156"/>
              <a:gd name="T112" fmla="+- 0 9087 7128"/>
              <a:gd name="T113" fmla="*/ T112 w 3325"/>
              <a:gd name="T114" fmla="+- 0 14073 13413"/>
              <a:gd name="T115" fmla="*/ 14073 h 1156"/>
              <a:gd name="T116" fmla="+- 0 9312 7128"/>
              <a:gd name="T117" fmla="*/ T116 w 3325"/>
              <a:gd name="T118" fmla="+- 0 14051 13413"/>
              <a:gd name="T119" fmla="*/ 14051 h 1156"/>
              <a:gd name="T120" fmla="+- 0 9135 7128"/>
              <a:gd name="T121" fmla="*/ T120 w 3325"/>
              <a:gd name="T122" fmla="+- 0 13868 13413"/>
              <a:gd name="T123" fmla="*/ 13868 h 1156"/>
              <a:gd name="T124" fmla="+- 0 9053 7128"/>
              <a:gd name="T125" fmla="*/ T124 w 3325"/>
              <a:gd name="T126" fmla="+- 0 13860 13413"/>
              <a:gd name="T127" fmla="*/ 13860 h 1156"/>
              <a:gd name="T128" fmla="+- 0 9010 7128"/>
              <a:gd name="T129" fmla="*/ T128 w 3325"/>
              <a:gd name="T130" fmla="+- 0 14267 13413"/>
              <a:gd name="T131" fmla="*/ 14267 h 1156"/>
              <a:gd name="T132" fmla="+- 0 9040 7128"/>
              <a:gd name="T133" fmla="*/ T132 w 3325"/>
              <a:gd name="T134" fmla="+- 0 14444 13413"/>
              <a:gd name="T135" fmla="*/ 14444 h 1156"/>
              <a:gd name="T136" fmla="+- 0 9381 7128"/>
              <a:gd name="T137" fmla="*/ T136 w 3325"/>
              <a:gd name="T138" fmla="+- 0 13637 13413"/>
              <a:gd name="T139" fmla="*/ 13637 h 1156"/>
              <a:gd name="T140" fmla="+- 0 9358 7128"/>
              <a:gd name="T141" fmla="*/ T140 w 3325"/>
              <a:gd name="T142" fmla="+- 0 13926 13413"/>
              <a:gd name="T143" fmla="*/ 13926 h 1156"/>
              <a:gd name="T144" fmla="+- 0 9329 7128"/>
              <a:gd name="T145" fmla="*/ T144 w 3325"/>
              <a:gd name="T146" fmla="+- 0 14534 13413"/>
              <a:gd name="T147" fmla="*/ 14534 h 1156"/>
              <a:gd name="T148" fmla="+- 0 9363 7128"/>
              <a:gd name="T149" fmla="*/ T148 w 3325"/>
              <a:gd name="T150" fmla="+- 0 14556 13413"/>
              <a:gd name="T151" fmla="*/ 14556 h 1156"/>
              <a:gd name="T152" fmla="+- 0 9902 7128"/>
              <a:gd name="T153" fmla="*/ T152 w 3325"/>
              <a:gd name="T154" fmla="+- 0 14251 13413"/>
              <a:gd name="T155" fmla="*/ 14251 h 1156"/>
              <a:gd name="T156" fmla="+- 0 10191 7128"/>
              <a:gd name="T157" fmla="*/ T156 w 3325"/>
              <a:gd name="T158" fmla="+- 0 14219 13413"/>
              <a:gd name="T159" fmla="*/ 14219 h 1156"/>
              <a:gd name="T160" fmla="+- 0 10452 7128"/>
              <a:gd name="T161" fmla="*/ T160 w 3325"/>
              <a:gd name="T162" fmla="+- 0 14205 13413"/>
              <a:gd name="T163" fmla="*/ 14205 h 1156"/>
              <a:gd name="T164" fmla="+- 0 10233 7128"/>
              <a:gd name="T165" fmla="*/ T164 w 3325"/>
              <a:gd name="T166" fmla="+- 0 14001 13413"/>
              <a:gd name="T167" fmla="*/ 14001 h 1156"/>
              <a:gd name="T168" fmla="+- 0 10233 7128"/>
              <a:gd name="T169" fmla="*/ T168 w 3325"/>
              <a:gd name="T170" fmla="+- 0 14075 13413"/>
              <a:gd name="T171" fmla="*/ 14075 h 1156"/>
              <a:gd name="T172" fmla="+- 0 10373 7128"/>
              <a:gd name="T173" fmla="*/ T172 w 3325"/>
              <a:gd name="T174" fmla="+- 0 14486 13413"/>
              <a:gd name="T175" fmla="*/ 14486 h 115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</a:cxnLst>
            <a:rect l="0" t="0" r="r" b="b"/>
            <a:pathLst>
              <a:path w="3325" h="1156" extrusionOk="0">
                <a:moveTo>
                  <a:pt x="77" y="387"/>
                </a:moveTo>
                <a:cubicBezTo>
                  <a:pt x="72" y="338"/>
                  <a:pt x="67" y="290"/>
                  <a:pt x="64" y="241"/>
                </a:cubicBezTo>
                <a:cubicBezTo>
                  <a:pt x="61" y="194"/>
                  <a:pt x="61" y="147"/>
                  <a:pt x="64" y="100"/>
                </a:cubicBezTo>
                <a:cubicBezTo>
                  <a:pt x="66" y="72"/>
                  <a:pt x="70" y="44"/>
                  <a:pt x="74" y="16"/>
                </a:cubicBezTo>
                <a:cubicBezTo>
                  <a:pt x="75" y="9"/>
                  <a:pt x="77" y="-1"/>
                  <a:pt x="76" y="6"/>
                </a:cubicBezTo>
                <a:cubicBezTo>
                  <a:pt x="69" y="53"/>
                  <a:pt x="63" y="99"/>
                  <a:pt x="59" y="146"/>
                </a:cubicBezTo>
                <a:cubicBezTo>
                  <a:pt x="42" y="325"/>
                  <a:pt x="43" y="505"/>
                  <a:pt x="34" y="684"/>
                </a:cubicBezTo>
                <a:cubicBezTo>
                  <a:pt x="29" y="787"/>
                  <a:pt x="27" y="889"/>
                  <a:pt x="21" y="992"/>
                </a:cubicBezTo>
                <a:cubicBezTo>
                  <a:pt x="18" y="1037"/>
                  <a:pt x="14" y="1080"/>
                  <a:pt x="5" y="1123"/>
                </a:cubicBezTo>
                <a:cubicBezTo>
                  <a:pt x="3" y="1135"/>
                  <a:pt x="-2" y="1135"/>
                  <a:pt x="4" y="1131"/>
                </a:cubicBezTo>
                <a:cubicBezTo>
                  <a:pt x="15" y="1120"/>
                  <a:pt x="20" y="1115"/>
                  <a:pt x="28" y="1107"/>
                </a:cubicBezTo>
              </a:path>
              <a:path w="3325" h="1156" extrusionOk="0">
                <a:moveTo>
                  <a:pt x="410" y="613"/>
                </a:moveTo>
                <a:cubicBezTo>
                  <a:pt x="422" y="561"/>
                  <a:pt x="428" y="509"/>
                  <a:pt x="438" y="457"/>
                </a:cubicBezTo>
                <a:cubicBezTo>
                  <a:pt x="443" y="431"/>
                  <a:pt x="450" y="405"/>
                  <a:pt x="456" y="379"/>
                </a:cubicBezTo>
                <a:cubicBezTo>
                  <a:pt x="442" y="387"/>
                  <a:pt x="428" y="396"/>
                  <a:pt x="414" y="405"/>
                </a:cubicBezTo>
                <a:cubicBezTo>
                  <a:pt x="340" y="452"/>
                  <a:pt x="267" y="505"/>
                  <a:pt x="206" y="569"/>
                </a:cubicBezTo>
                <a:cubicBezTo>
                  <a:pt x="164" y="613"/>
                  <a:pt x="120" y="666"/>
                  <a:pt x="104" y="726"/>
                </a:cubicBezTo>
                <a:cubicBezTo>
                  <a:pt x="93" y="770"/>
                  <a:pt x="105" y="808"/>
                  <a:pt x="129" y="844"/>
                </a:cubicBezTo>
                <a:cubicBezTo>
                  <a:pt x="156" y="884"/>
                  <a:pt x="199" y="909"/>
                  <a:pt x="242" y="928"/>
                </a:cubicBezTo>
                <a:cubicBezTo>
                  <a:pt x="283" y="946"/>
                  <a:pt x="326" y="962"/>
                  <a:pt x="368" y="977"/>
                </a:cubicBezTo>
                <a:cubicBezTo>
                  <a:pt x="391" y="986"/>
                  <a:pt x="414" y="994"/>
                  <a:pt x="436" y="1005"/>
                </a:cubicBezTo>
                <a:cubicBezTo>
                  <a:pt x="444" y="1009"/>
                  <a:pt x="452" y="1014"/>
                  <a:pt x="460" y="1019"/>
                </a:cubicBezTo>
              </a:path>
              <a:path w="3325" h="1156" extrusionOk="0">
                <a:moveTo>
                  <a:pt x="752" y="826"/>
                </a:moveTo>
                <a:cubicBezTo>
                  <a:pt x="755" y="827"/>
                  <a:pt x="754" y="826"/>
                  <a:pt x="757" y="828"/>
                </a:cubicBezTo>
                <a:cubicBezTo>
                  <a:pt x="759" y="829"/>
                  <a:pt x="763" y="838"/>
                  <a:pt x="766" y="838"/>
                </a:cubicBezTo>
                <a:cubicBezTo>
                  <a:pt x="773" y="839"/>
                  <a:pt x="774" y="843"/>
                  <a:pt x="781" y="840"/>
                </a:cubicBezTo>
                <a:cubicBezTo>
                  <a:pt x="816" y="827"/>
                  <a:pt x="850" y="784"/>
                  <a:pt x="871" y="756"/>
                </a:cubicBezTo>
                <a:cubicBezTo>
                  <a:pt x="905" y="711"/>
                  <a:pt x="927" y="655"/>
                  <a:pt x="946" y="603"/>
                </a:cubicBezTo>
                <a:cubicBezTo>
                  <a:pt x="986" y="493"/>
                  <a:pt x="1015" y="359"/>
                  <a:pt x="973" y="245"/>
                </a:cubicBezTo>
                <a:cubicBezTo>
                  <a:pt x="963" y="218"/>
                  <a:pt x="941" y="173"/>
                  <a:pt x="906" y="173"/>
                </a:cubicBezTo>
                <a:cubicBezTo>
                  <a:pt x="866" y="173"/>
                  <a:pt x="835" y="217"/>
                  <a:pt x="814" y="245"/>
                </a:cubicBezTo>
                <a:cubicBezTo>
                  <a:pt x="697" y="403"/>
                  <a:pt x="635" y="626"/>
                  <a:pt x="649" y="822"/>
                </a:cubicBezTo>
                <a:cubicBezTo>
                  <a:pt x="652" y="864"/>
                  <a:pt x="660" y="948"/>
                  <a:pt x="707" y="969"/>
                </a:cubicBezTo>
                <a:cubicBezTo>
                  <a:pt x="750" y="988"/>
                  <a:pt x="790" y="938"/>
                  <a:pt x="811" y="908"/>
                </a:cubicBezTo>
                <a:cubicBezTo>
                  <a:pt x="881" y="808"/>
                  <a:pt x="897" y="686"/>
                  <a:pt x="917" y="569"/>
                </a:cubicBezTo>
                <a:cubicBezTo>
                  <a:pt x="921" y="546"/>
                  <a:pt x="928" y="523"/>
                  <a:pt x="933" y="501"/>
                </a:cubicBezTo>
                <a:cubicBezTo>
                  <a:pt x="933" y="500"/>
                  <a:pt x="933" y="498"/>
                  <a:pt x="933" y="497"/>
                </a:cubicBezTo>
                <a:cubicBezTo>
                  <a:pt x="935" y="509"/>
                  <a:pt x="939" y="522"/>
                  <a:pt x="941" y="535"/>
                </a:cubicBezTo>
                <a:cubicBezTo>
                  <a:pt x="950" y="615"/>
                  <a:pt x="934" y="696"/>
                  <a:pt x="936" y="776"/>
                </a:cubicBezTo>
                <a:cubicBezTo>
                  <a:pt x="937" y="828"/>
                  <a:pt x="944" y="882"/>
                  <a:pt x="963" y="930"/>
                </a:cubicBezTo>
                <a:cubicBezTo>
                  <a:pt x="975" y="961"/>
                  <a:pt x="995" y="985"/>
                  <a:pt x="1031" y="984"/>
                </a:cubicBezTo>
                <a:cubicBezTo>
                  <a:pt x="1071" y="983"/>
                  <a:pt x="1115" y="950"/>
                  <a:pt x="1143" y="923"/>
                </a:cubicBezTo>
                <a:cubicBezTo>
                  <a:pt x="1181" y="886"/>
                  <a:pt x="1213" y="841"/>
                  <a:pt x="1234" y="792"/>
                </a:cubicBezTo>
                <a:cubicBezTo>
                  <a:pt x="1246" y="764"/>
                  <a:pt x="1250" y="736"/>
                  <a:pt x="1254" y="707"/>
                </a:cubicBezTo>
                <a:cubicBezTo>
                  <a:pt x="1255" y="700"/>
                  <a:pt x="1256" y="698"/>
                  <a:pt x="1254" y="694"/>
                </a:cubicBezTo>
                <a:cubicBezTo>
                  <a:pt x="1245" y="713"/>
                  <a:pt x="1233" y="733"/>
                  <a:pt x="1225" y="754"/>
                </a:cubicBezTo>
                <a:cubicBezTo>
                  <a:pt x="1207" y="801"/>
                  <a:pt x="1194" y="848"/>
                  <a:pt x="1192" y="898"/>
                </a:cubicBezTo>
                <a:cubicBezTo>
                  <a:pt x="1190" y="951"/>
                  <a:pt x="1203" y="1044"/>
                  <a:pt x="1259" y="1069"/>
                </a:cubicBezTo>
                <a:cubicBezTo>
                  <a:pt x="1292" y="1084"/>
                  <a:pt x="1333" y="1074"/>
                  <a:pt x="1364" y="1057"/>
                </a:cubicBezTo>
                <a:cubicBezTo>
                  <a:pt x="1407" y="1034"/>
                  <a:pt x="1431" y="992"/>
                  <a:pt x="1442" y="946"/>
                </a:cubicBezTo>
                <a:cubicBezTo>
                  <a:pt x="1463" y="861"/>
                  <a:pt x="1441" y="775"/>
                  <a:pt x="1389" y="706"/>
                </a:cubicBezTo>
                <a:cubicBezTo>
                  <a:pt x="1379" y="692"/>
                  <a:pt x="1352" y="659"/>
                  <a:pt x="1334" y="652"/>
                </a:cubicBezTo>
                <a:cubicBezTo>
                  <a:pt x="1326" y="649"/>
                  <a:pt x="1346" y="662"/>
                  <a:pt x="1347" y="671"/>
                </a:cubicBezTo>
              </a:path>
              <a:path w="3325" h="1156" extrusionOk="0">
                <a:moveTo>
                  <a:pt x="1750" y="714"/>
                </a:moveTo>
                <a:cubicBezTo>
                  <a:pt x="1723" y="703"/>
                  <a:pt x="1704" y="694"/>
                  <a:pt x="1683" y="674"/>
                </a:cubicBezTo>
                <a:cubicBezTo>
                  <a:pt x="1680" y="671"/>
                  <a:pt x="1675" y="665"/>
                  <a:pt x="1672" y="662"/>
                </a:cubicBezTo>
                <a:cubicBezTo>
                  <a:pt x="1696" y="666"/>
                  <a:pt x="1718" y="667"/>
                  <a:pt x="1743" y="667"/>
                </a:cubicBezTo>
                <a:cubicBezTo>
                  <a:pt x="1815" y="668"/>
                  <a:pt x="1887" y="664"/>
                  <a:pt x="1959" y="660"/>
                </a:cubicBezTo>
                <a:cubicBezTo>
                  <a:pt x="2016" y="657"/>
                  <a:pt x="2072" y="652"/>
                  <a:pt x="2129" y="649"/>
                </a:cubicBezTo>
                <a:cubicBezTo>
                  <a:pt x="2137" y="649"/>
                  <a:pt x="2180" y="654"/>
                  <a:pt x="2184" y="638"/>
                </a:cubicBezTo>
                <a:cubicBezTo>
                  <a:pt x="2187" y="626"/>
                  <a:pt x="2176" y="612"/>
                  <a:pt x="2171" y="602"/>
                </a:cubicBezTo>
              </a:path>
              <a:path w="3325" h="1156" extrusionOk="0">
                <a:moveTo>
                  <a:pt x="2007" y="455"/>
                </a:moveTo>
                <a:cubicBezTo>
                  <a:pt x="1982" y="433"/>
                  <a:pt x="1956" y="413"/>
                  <a:pt x="1934" y="387"/>
                </a:cubicBezTo>
                <a:cubicBezTo>
                  <a:pt x="1931" y="406"/>
                  <a:pt x="1927" y="427"/>
                  <a:pt x="1925" y="447"/>
                </a:cubicBezTo>
                <a:cubicBezTo>
                  <a:pt x="1917" y="507"/>
                  <a:pt x="1913" y="568"/>
                  <a:pt x="1907" y="628"/>
                </a:cubicBezTo>
                <a:cubicBezTo>
                  <a:pt x="1900" y="704"/>
                  <a:pt x="1890" y="779"/>
                  <a:pt x="1882" y="854"/>
                </a:cubicBezTo>
                <a:cubicBezTo>
                  <a:pt x="1877" y="901"/>
                  <a:pt x="1868" y="955"/>
                  <a:pt x="1880" y="1002"/>
                </a:cubicBezTo>
                <a:cubicBezTo>
                  <a:pt x="1886" y="1024"/>
                  <a:pt x="1893" y="1025"/>
                  <a:pt x="1912" y="1031"/>
                </a:cubicBezTo>
              </a:path>
              <a:path w="3325" h="1156" extrusionOk="0">
                <a:moveTo>
                  <a:pt x="2252" y="283"/>
                </a:moveTo>
                <a:cubicBezTo>
                  <a:pt x="2253" y="263"/>
                  <a:pt x="2254" y="244"/>
                  <a:pt x="2253" y="224"/>
                </a:cubicBezTo>
                <a:cubicBezTo>
                  <a:pt x="2253" y="230"/>
                  <a:pt x="2254" y="261"/>
                  <a:pt x="2253" y="269"/>
                </a:cubicBezTo>
                <a:cubicBezTo>
                  <a:pt x="2248" y="351"/>
                  <a:pt x="2239" y="432"/>
                  <a:pt x="2230" y="513"/>
                </a:cubicBezTo>
                <a:cubicBezTo>
                  <a:pt x="2217" y="637"/>
                  <a:pt x="2205" y="761"/>
                  <a:pt x="2198" y="886"/>
                </a:cubicBezTo>
                <a:cubicBezTo>
                  <a:pt x="2194" y="965"/>
                  <a:pt x="2191" y="1042"/>
                  <a:pt x="2201" y="1121"/>
                </a:cubicBezTo>
                <a:cubicBezTo>
                  <a:pt x="2203" y="1140"/>
                  <a:pt x="2202" y="1156"/>
                  <a:pt x="2223" y="1153"/>
                </a:cubicBezTo>
                <a:cubicBezTo>
                  <a:pt x="2227" y="1150"/>
                  <a:pt x="2231" y="1146"/>
                  <a:pt x="2235" y="1143"/>
                </a:cubicBezTo>
              </a:path>
              <a:path w="3325" h="1156" extrusionOk="0">
                <a:moveTo>
                  <a:pt x="2783" y="860"/>
                </a:moveTo>
                <a:cubicBezTo>
                  <a:pt x="2780" y="854"/>
                  <a:pt x="2776" y="847"/>
                  <a:pt x="2774" y="838"/>
                </a:cubicBezTo>
                <a:cubicBezTo>
                  <a:pt x="2800" y="825"/>
                  <a:pt x="2832" y="820"/>
                  <a:pt x="2861" y="816"/>
                </a:cubicBezTo>
                <a:cubicBezTo>
                  <a:pt x="2928" y="808"/>
                  <a:pt x="2995" y="808"/>
                  <a:pt x="3063" y="806"/>
                </a:cubicBezTo>
                <a:cubicBezTo>
                  <a:pt x="3126" y="804"/>
                  <a:pt x="3188" y="804"/>
                  <a:pt x="3251" y="800"/>
                </a:cubicBezTo>
                <a:cubicBezTo>
                  <a:pt x="3276" y="799"/>
                  <a:pt x="3299" y="795"/>
                  <a:pt x="3324" y="792"/>
                </a:cubicBezTo>
              </a:path>
              <a:path w="3325" h="1156" extrusionOk="0">
                <a:moveTo>
                  <a:pt x="3140" y="612"/>
                </a:moveTo>
                <a:cubicBezTo>
                  <a:pt x="3127" y="605"/>
                  <a:pt x="3117" y="595"/>
                  <a:pt x="3105" y="588"/>
                </a:cubicBezTo>
                <a:cubicBezTo>
                  <a:pt x="3104" y="588"/>
                  <a:pt x="3103" y="588"/>
                  <a:pt x="3102" y="588"/>
                </a:cubicBezTo>
                <a:cubicBezTo>
                  <a:pt x="3101" y="613"/>
                  <a:pt x="3102" y="637"/>
                  <a:pt x="3105" y="662"/>
                </a:cubicBezTo>
                <a:cubicBezTo>
                  <a:pt x="3112" y="725"/>
                  <a:pt x="3130" y="787"/>
                  <a:pt x="3148" y="848"/>
                </a:cubicBezTo>
                <a:cubicBezTo>
                  <a:pt x="3170" y="924"/>
                  <a:pt x="3192" y="1012"/>
                  <a:pt x="3245" y="1073"/>
                </a:cubicBezTo>
                <a:cubicBezTo>
                  <a:pt x="3252" y="1080"/>
                  <a:pt x="3260" y="1086"/>
                  <a:pt x="3267" y="109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 1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940175" y="4297363"/>
            <a:ext cx="3176588" cy="908050"/>
          </a:xfrm>
          <a:custGeom>
            <a:avLst/>
            <a:gdLst>
              <a:gd name="T0" fmla="+- 0 10992 10945"/>
              <a:gd name="T1" fmla="*/ T0 w 8823"/>
              <a:gd name="T2" fmla="+- 0 13387 11937"/>
              <a:gd name="T3" fmla="*/ 13387 h 2523"/>
              <a:gd name="T4" fmla="+- 0 10947 10945"/>
              <a:gd name="T5" fmla="*/ T4 w 8823"/>
              <a:gd name="T6" fmla="+- 0 14255 11937"/>
              <a:gd name="T7" fmla="*/ 14255 h 2523"/>
              <a:gd name="T8" fmla="+- 0 11229 10945"/>
              <a:gd name="T9" fmla="*/ T8 w 8823"/>
              <a:gd name="T10" fmla="+- 0 13804 11937"/>
              <a:gd name="T11" fmla="*/ 13804 h 2523"/>
              <a:gd name="T12" fmla="+- 0 11132 10945"/>
              <a:gd name="T13" fmla="*/ T12 w 8823"/>
              <a:gd name="T14" fmla="+- 0 13726 11937"/>
              <a:gd name="T15" fmla="*/ 13726 h 2523"/>
              <a:gd name="T16" fmla="+- 0 11242 10945"/>
              <a:gd name="T17" fmla="*/ T16 w 8823"/>
              <a:gd name="T18" fmla="+- 0 14245 11937"/>
              <a:gd name="T19" fmla="*/ 14245 h 2523"/>
              <a:gd name="T20" fmla="+- 0 11625 10945"/>
              <a:gd name="T21" fmla="*/ T20 w 8823"/>
              <a:gd name="T22" fmla="+- 0 13615 11937"/>
              <a:gd name="T23" fmla="*/ 13615 h 2523"/>
              <a:gd name="T24" fmla="+- 0 11433 10945"/>
              <a:gd name="T25" fmla="*/ T24 w 8823"/>
              <a:gd name="T26" fmla="+- 0 14022 11937"/>
              <a:gd name="T27" fmla="*/ 14022 h 2523"/>
              <a:gd name="T28" fmla="+- 0 11732 10945"/>
              <a:gd name="T29" fmla="*/ T28 w 8823"/>
              <a:gd name="T30" fmla="+- 0 13844 11937"/>
              <a:gd name="T31" fmla="*/ 13844 h 2523"/>
              <a:gd name="T32" fmla="+- 0 11766 10945"/>
              <a:gd name="T33" fmla="*/ T32 w 8823"/>
              <a:gd name="T34" fmla="+- 0 14157 11937"/>
              <a:gd name="T35" fmla="*/ 14157 h 2523"/>
              <a:gd name="T36" fmla="+- 0 12100 10945"/>
              <a:gd name="T37" fmla="*/ T36 w 8823"/>
              <a:gd name="T38" fmla="+- 0 13838 11937"/>
              <a:gd name="T39" fmla="*/ 13838 h 2523"/>
              <a:gd name="T40" fmla="+- 0 12137 10945"/>
              <a:gd name="T41" fmla="*/ T40 w 8823"/>
              <a:gd name="T42" fmla="+- 0 14291 11937"/>
              <a:gd name="T43" fmla="*/ 14291 h 2523"/>
              <a:gd name="T44" fmla="+- 0 12521 10945"/>
              <a:gd name="T45" fmla="*/ T44 w 8823"/>
              <a:gd name="T46" fmla="+- 0 13940 11937"/>
              <a:gd name="T47" fmla="*/ 13940 h 2523"/>
              <a:gd name="T48" fmla="+- 0 12879 10945"/>
              <a:gd name="T49" fmla="*/ T48 w 8823"/>
              <a:gd name="T50" fmla="+- 0 13936 11937"/>
              <a:gd name="T51" fmla="*/ 13936 h 2523"/>
              <a:gd name="T52" fmla="+- 0 12507 10945"/>
              <a:gd name="T53" fmla="*/ T52 w 8823"/>
              <a:gd name="T54" fmla="+- 0 13934 11937"/>
              <a:gd name="T55" fmla="*/ 13934 h 2523"/>
              <a:gd name="T56" fmla="+- 0 12531 10945"/>
              <a:gd name="T57" fmla="*/ T56 w 8823"/>
              <a:gd name="T58" fmla="+- 0 14333 11937"/>
              <a:gd name="T59" fmla="*/ 14333 h 2523"/>
              <a:gd name="T60" fmla="+- 0 12987 10945"/>
              <a:gd name="T61" fmla="*/ T60 w 8823"/>
              <a:gd name="T62" fmla="+- 0 13673 11937"/>
              <a:gd name="T63" fmla="*/ 13673 h 2523"/>
              <a:gd name="T64" fmla="+- 0 13219 10945"/>
              <a:gd name="T65" fmla="*/ T64 w 8823"/>
              <a:gd name="T66" fmla="+- 0 13040 11937"/>
              <a:gd name="T67" fmla="*/ 13040 h 2523"/>
              <a:gd name="T68" fmla="+- 0 13582 10945"/>
              <a:gd name="T69" fmla="*/ T68 w 8823"/>
              <a:gd name="T70" fmla="+- 0 13266 11937"/>
              <a:gd name="T71" fmla="*/ 13266 h 2523"/>
              <a:gd name="T72" fmla="+- 0 13843 10945"/>
              <a:gd name="T73" fmla="*/ T72 w 8823"/>
              <a:gd name="T74" fmla="+- 0 13423 11937"/>
              <a:gd name="T75" fmla="*/ 13423 h 2523"/>
              <a:gd name="T76" fmla="+- 0 14005 10945"/>
              <a:gd name="T77" fmla="*/ T76 w 8823"/>
              <a:gd name="T78" fmla="+- 0 13323 11937"/>
              <a:gd name="T79" fmla="*/ 13323 h 2523"/>
              <a:gd name="T80" fmla="+- 0 14031 10945"/>
              <a:gd name="T81" fmla="*/ T80 w 8823"/>
              <a:gd name="T82" fmla="+- 0 13686 11937"/>
              <a:gd name="T83" fmla="*/ 13686 h 2523"/>
              <a:gd name="T84" fmla="+- 0 14090 10945"/>
              <a:gd name="T85" fmla="*/ T84 w 8823"/>
              <a:gd name="T86" fmla="+- 0 13543 11937"/>
              <a:gd name="T87" fmla="*/ 13543 h 2523"/>
              <a:gd name="T88" fmla="+- 0 14225 10945"/>
              <a:gd name="T89" fmla="*/ T88 w 8823"/>
              <a:gd name="T90" fmla="+- 0 13239 11937"/>
              <a:gd name="T91" fmla="*/ 13239 h 2523"/>
              <a:gd name="T92" fmla="+- 0 14082 10945"/>
              <a:gd name="T93" fmla="*/ T92 w 8823"/>
              <a:gd name="T94" fmla="+- 0 13812 11937"/>
              <a:gd name="T95" fmla="*/ 13812 h 2523"/>
              <a:gd name="T96" fmla="+- 0 14725 10945"/>
              <a:gd name="T97" fmla="*/ T96 w 8823"/>
              <a:gd name="T98" fmla="+- 0 13377 11937"/>
              <a:gd name="T99" fmla="*/ 13377 h 2523"/>
              <a:gd name="T100" fmla="+- 0 15138 10945"/>
              <a:gd name="T101" fmla="*/ T100 w 8823"/>
              <a:gd name="T102" fmla="+- 0 13389 11937"/>
              <a:gd name="T103" fmla="*/ 13389 h 2523"/>
              <a:gd name="T104" fmla="+- 0 14969 10945"/>
              <a:gd name="T105" fmla="*/ T104 w 8823"/>
              <a:gd name="T106" fmla="+- 0 13377 11937"/>
              <a:gd name="T107" fmla="*/ 13377 h 2523"/>
              <a:gd name="T108" fmla="+- 0 15031 10945"/>
              <a:gd name="T109" fmla="*/ T108 w 8823"/>
              <a:gd name="T110" fmla="+- 0 13928 11937"/>
              <a:gd name="T111" fmla="*/ 13928 h 2523"/>
              <a:gd name="T112" fmla="+- 0 15445 10945"/>
              <a:gd name="T113" fmla="*/ T112 w 8823"/>
              <a:gd name="T114" fmla="+- 0 12414 11937"/>
              <a:gd name="T115" fmla="*/ 12414 h 2523"/>
              <a:gd name="T116" fmla="+- 0 15301 10945"/>
              <a:gd name="T117" fmla="*/ T116 w 8823"/>
              <a:gd name="T118" fmla="+- 0 13481 11937"/>
              <a:gd name="T119" fmla="*/ 13481 h 2523"/>
              <a:gd name="T120" fmla="+- 0 15693 10945"/>
              <a:gd name="T121" fmla="*/ T120 w 8823"/>
              <a:gd name="T122" fmla="+- 0 12819 11937"/>
              <a:gd name="T123" fmla="*/ 12819 h 2523"/>
              <a:gd name="T124" fmla="+- 0 15390 10945"/>
              <a:gd name="T125" fmla="*/ T124 w 8823"/>
              <a:gd name="T126" fmla="+- 0 13200 11937"/>
              <a:gd name="T127" fmla="*/ 13200 h 2523"/>
              <a:gd name="T128" fmla="+- 0 15651 10945"/>
              <a:gd name="T129" fmla="*/ T128 w 8823"/>
              <a:gd name="T130" fmla="+- 0 13437 11937"/>
              <a:gd name="T131" fmla="*/ 13437 h 2523"/>
              <a:gd name="T132" fmla="+- 0 16090 10945"/>
              <a:gd name="T133" fmla="*/ T132 w 8823"/>
              <a:gd name="T134" fmla="+- 0 13124 11937"/>
              <a:gd name="T135" fmla="*/ 13124 h 2523"/>
              <a:gd name="T136" fmla="+- 0 15814 10945"/>
              <a:gd name="T137" fmla="*/ T136 w 8823"/>
              <a:gd name="T138" fmla="+- 0 12894 11937"/>
              <a:gd name="T139" fmla="*/ 12894 h 2523"/>
              <a:gd name="T140" fmla="+- 0 16055 10945"/>
              <a:gd name="T141" fmla="*/ T140 w 8823"/>
              <a:gd name="T142" fmla="+- 0 13062 11937"/>
              <a:gd name="T143" fmla="*/ 13062 h 2523"/>
              <a:gd name="T144" fmla="+- 0 16040 10945"/>
              <a:gd name="T145" fmla="*/ T144 w 8823"/>
              <a:gd name="T146" fmla="+- 0 13421 11937"/>
              <a:gd name="T147" fmla="*/ 13421 h 2523"/>
              <a:gd name="T148" fmla="+- 0 16333 10945"/>
              <a:gd name="T149" fmla="*/ T148 w 8823"/>
              <a:gd name="T150" fmla="+- 0 13138 11937"/>
              <a:gd name="T151" fmla="*/ 13138 h 2523"/>
              <a:gd name="T152" fmla="+- 0 16299 10945"/>
              <a:gd name="T153" fmla="*/ T152 w 8823"/>
              <a:gd name="T154" fmla="+- 0 13377 11937"/>
              <a:gd name="T155" fmla="*/ 13377 h 2523"/>
              <a:gd name="T156" fmla="+- 0 16282 10945"/>
              <a:gd name="T157" fmla="*/ T156 w 8823"/>
              <a:gd name="T158" fmla="+- 0 13619 11937"/>
              <a:gd name="T159" fmla="*/ 13619 h 2523"/>
              <a:gd name="T160" fmla="+- 0 16631 10945"/>
              <a:gd name="T161" fmla="*/ T160 w 8823"/>
              <a:gd name="T162" fmla="+- 0 13471 11937"/>
              <a:gd name="T163" fmla="*/ 13471 h 2523"/>
              <a:gd name="T164" fmla="+- 0 16913 10945"/>
              <a:gd name="T165" fmla="*/ T164 w 8823"/>
              <a:gd name="T166" fmla="+- 0 13006 11937"/>
              <a:gd name="T167" fmla="*/ 13006 h 2523"/>
              <a:gd name="T168" fmla="+- 0 17255 10945"/>
              <a:gd name="T169" fmla="*/ T168 w 8823"/>
              <a:gd name="T170" fmla="+- 0 12994 11937"/>
              <a:gd name="T171" fmla="*/ 12994 h 2523"/>
              <a:gd name="T172" fmla="+- 0 17465 10945"/>
              <a:gd name="T173" fmla="*/ T172 w 8823"/>
              <a:gd name="T174" fmla="+- 0 12990 11937"/>
              <a:gd name="T175" fmla="*/ 12990 h 2523"/>
              <a:gd name="T176" fmla="+- 0 17168 10945"/>
              <a:gd name="T177" fmla="*/ T176 w 8823"/>
              <a:gd name="T178" fmla="+- 0 12809 11937"/>
              <a:gd name="T179" fmla="*/ 12809 h 2523"/>
              <a:gd name="T180" fmla="+- 0 17078 10945"/>
              <a:gd name="T181" fmla="*/ T180 w 8823"/>
              <a:gd name="T182" fmla="+- 0 13365 11937"/>
              <a:gd name="T183" fmla="*/ 13365 h 2523"/>
              <a:gd name="T184" fmla="+- 0 17534 10945"/>
              <a:gd name="T185" fmla="*/ T184 w 8823"/>
              <a:gd name="T186" fmla="+- 0 12691 11937"/>
              <a:gd name="T187" fmla="*/ 12691 h 2523"/>
              <a:gd name="T188" fmla="+- 0 17430 10945"/>
              <a:gd name="T189" fmla="*/ T188 w 8823"/>
              <a:gd name="T190" fmla="+- 0 13066 11937"/>
              <a:gd name="T191" fmla="*/ 13066 h 2523"/>
              <a:gd name="T192" fmla="+- 0 17863 10945"/>
              <a:gd name="T193" fmla="*/ T192 w 8823"/>
              <a:gd name="T194" fmla="+- 0 12173 11937"/>
              <a:gd name="T195" fmla="*/ 12173 h 2523"/>
              <a:gd name="T196" fmla="+- 0 18137 10945"/>
              <a:gd name="T197" fmla="*/ T196 w 8823"/>
              <a:gd name="T198" fmla="+- 0 13211 11937"/>
              <a:gd name="T199" fmla="*/ 13211 h 2523"/>
              <a:gd name="T200" fmla="+- 0 15565 10945"/>
              <a:gd name="T201" fmla="*/ T200 w 8823"/>
              <a:gd name="T202" fmla="+- 0 12078 11937"/>
              <a:gd name="T203" fmla="*/ 12078 h 2523"/>
              <a:gd name="T204" fmla="+- 0 15395 10945"/>
              <a:gd name="T205" fmla="*/ T204 w 8823"/>
              <a:gd name="T206" fmla="+- 0 12260 11937"/>
              <a:gd name="T207" fmla="*/ 12260 h 2523"/>
              <a:gd name="T208" fmla="+- 0 15458 10945"/>
              <a:gd name="T209" fmla="*/ T208 w 8823"/>
              <a:gd name="T210" fmla="+- 0 13997 11937"/>
              <a:gd name="T211" fmla="*/ 13997 h 2523"/>
              <a:gd name="T212" fmla="+- 0 18286 10945"/>
              <a:gd name="T213" fmla="*/ T212 w 8823"/>
              <a:gd name="T214" fmla="+- 0 13298 11937"/>
              <a:gd name="T215" fmla="*/ 13298 h 2523"/>
              <a:gd name="T216" fmla="+- 0 18730 10945"/>
              <a:gd name="T217" fmla="*/ T216 w 8823"/>
              <a:gd name="T218" fmla="+- 0 13216 11937"/>
              <a:gd name="T219" fmla="*/ 13216 h 2523"/>
              <a:gd name="T220" fmla="+- 0 18544 10945"/>
              <a:gd name="T221" fmla="*/ T220 w 8823"/>
              <a:gd name="T222" fmla="+- 0 13555 11937"/>
              <a:gd name="T223" fmla="*/ 13555 h 2523"/>
              <a:gd name="T224" fmla="+- 0 18889 10945"/>
              <a:gd name="T225" fmla="*/ T224 w 8823"/>
              <a:gd name="T226" fmla="+- 0 12974 11937"/>
              <a:gd name="T227" fmla="*/ 12974 h 2523"/>
              <a:gd name="T228" fmla="+- 0 18710 10945"/>
              <a:gd name="T229" fmla="*/ T228 w 8823"/>
              <a:gd name="T230" fmla="+- 0 13298 11937"/>
              <a:gd name="T231" fmla="*/ 13298 h 2523"/>
              <a:gd name="T232" fmla="+- 0 19242 10945"/>
              <a:gd name="T233" fmla="*/ T232 w 8823"/>
              <a:gd name="T234" fmla="+- 0 12047 11937"/>
              <a:gd name="T235" fmla="*/ 12047 h 2523"/>
              <a:gd name="T236" fmla="+- 0 19437 10945"/>
              <a:gd name="T237" fmla="*/ T236 w 8823"/>
              <a:gd name="T238" fmla="+- 0 12096 11937"/>
              <a:gd name="T239" fmla="*/ 12096 h 2523"/>
              <a:gd name="T240" fmla="+- 0 19222 10945"/>
              <a:gd name="T241" fmla="*/ T240 w 8823"/>
              <a:gd name="T242" fmla="+- 0 12535 11937"/>
              <a:gd name="T243" fmla="*/ 12535 h 2523"/>
              <a:gd name="T244" fmla="+- 0 19556 10945"/>
              <a:gd name="T245" fmla="*/ T244 w 8823"/>
              <a:gd name="T246" fmla="+- 0 12547 11937"/>
              <a:gd name="T247" fmla="*/ 12547 h 252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  <a:cxn ang="0">
                <a:pos x="T237" y="T239"/>
              </a:cxn>
              <a:cxn ang="0">
                <a:pos x="T241" y="T243"/>
              </a:cxn>
              <a:cxn ang="0">
                <a:pos x="T245" y="T247"/>
              </a:cxn>
            </a:cxnLst>
            <a:rect l="0" t="0" r="r" b="b"/>
            <a:pathLst>
              <a:path w="8823" h="2523" extrusionOk="0">
                <a:moveTo>
                  <a:pt x="90" y="1532"/>
                </a:moveTo>
                <a:cubicBezTo>
                  <a:pt x="78" y="1504"/>
                  <a:pt x="62" y="1480"/>
                  <a:pt x="48" y="1454"/>
                </a:cubicBezTo>
                <a:cubicBezTo>
                  <a:pt x="48" y="1453"/>
                  <a:pt x="47" y="1451"/>
                  <a:pt x="47" y="1450"/>
                </a:cubicBezTo>
                <a:cubicBezTo>
                  <a:pt x="44" y="1468"/>
                  <a:pt x="40" y="1487"/>
                  <a:pt x="38" y="1506"/>
                </a:cubicBezTo>
                <a:cubicBezTo>
                  <a:pt x="26" y="1654"/>
                  <a:pt x="20" y="1801"/>
                  <a:pt x="12" y="1949"/>
                </a:cubicBezTo>
                <a:cubicBezTo>
                  <a:pt x="5" y="2072"/>
                  <a:pt x="-2" y="2195"/>
                  <a:pt x="2" y="2318"/>
                </a:cubicBezTo>
                <a:cubicBezTo>
                  <a:pt x="3" y="2356"/>
                  <a:pt x="-1" y="2410"/>
                  <a:pt x="15" y="2446"/>
                </a:cubicBezTo>
                <a:cubicBezTo>
                  <a:pt x="29" y="2479"/>
                  <a:pt x="32" y="2469"/>
                  <a:pt x="59" y="2460"/>
                </a:cubicBezTo>
              </a:path>
              <a:path w="8823" h="2523" extrusionOk="0">
                <a:moveTo>
                  <a:pt x="284" y="1867"/>
                </a:moveTo>
                <a:cubicBezTo>
                  <a:pt x="285" y="1831"/>
                  <a:pt x="292" y="1783"/>
                  <a:pt x="274" y="1750"/>
                </a:cubicBezTo>
                <a:cubicBezTo>
                  <a:pt x="268" y="1741"/>
                  <a:pt x="267" y="1739"/>
                  <a:pt x="261" y="1735"/>
                </a:cubicBezTo>
                <a:cubicBezTo>
                  <a:pt x="229" y="1749"/>
                  <a:pt x="211" y="1760"/>
                  <a:pt x="187" y="1789"/>
                </a:cubicBezTo>
                <a:cubicBezTo>
                  <a:pt x="144" y="1843"/>
                  <a:pt x="108" y="1906"/>
                  <a:pt x="85" y="1971"/>
                </a:cubicBezTo>
                <a:cubicBezTo>
                  <a:pt x="55" y="2056"/>
                  <a:pt x="46" y="2173"/>
                  <a:pt x="110" y="2246"/>
                </a:cubicBezTo>
                <a:cubicBezTo>
                  <a:pt x="156" y="2299"/>
                  <a:pt x="232" y="2305"/>
                  <a:pt x="297" y="2308"/>
                </a:cubicBezTo>
                <a:cubicBezTo>
                  <a:pt x="368" y="2311"/>
                  <a:pt x="431" y="2298"/>
                  <a:pt x="500" y="2286"/>
                </a:cubicBezTo>
              </a:path>
              <a:path w="8823" h="2523" extrusionOk="0">
                <a:moveTo>
                  <a:pt x="799" y="1781"/>
                </a:moveTo>
                <a:cubicBezTo>
                  <a:pt x="771" y="1739"/>
                  <a:pt x="739" y="1679"/>
                  <a:pt x="680" y="1678"/>
                </a:cubicBezTo>
                <a:cubicBezTo>
                  <a:pt x="640" y="1677"/>
                  <a:pt x="608" y="1715"/>
                  <a:pt x="586" y="1743"/>
                </a:cubicBezTo>
                <a:cubicBezTo>
                  <a:pt x="548" y="1791"/>
                  <a:pt x="519" y="1848"/>
                  <a:pt x="498" y="1905"/>
                </a:cubicBezTo>
                <a:cubicBezTo>
                  <a:pt x="478" y="1959"/>
                  <a:pt x="464" y="2030"/>
                  <a:pt x="488" y="2085"/>
                </a:cubicBezTo>
                <a:cubicBezTo>
                  <a:pt x="502" y="2117"/>
                  <a:pt x="537" y="2129"/>
                  <a:pt x="570" y="2125"/>
                </a:cubicBezTo>
                <a:cubicBezTo>
                  <a:pt x="655" y="2115"/>
                  <a:pt x="720" y="2033"/>
                  <a:pt x="760" y="1965"/>
                </a:cubicBezTo>
                <a:cubicBezTo>
                  <a:pt x="771" y="1946"/>
                  <a:pt x="779" y="1927"/>
                  <a:pt x="787" y="1907"/>
                </a:cubicBezTo>
                <a:cubicBezTo>
                  <a:pt x="783" y="1914"/>
                  <a:pt x="785" y="1905"/>
                  <a:pt x="782" y="1913"/>
                </a:cubicBezTo>
                <a:cubicBezTo>
                  <a:pt x="770" y="1947"/>
                  <a:pt x="765" y="1985"/>
                  <a:pt x="764" y="2021"/>
                </a:cubicBezTo>
                <a:cubicBezTo>
                  <a:pt x="762" y="2091"/>
                  <a:pt x="781" y="2162"/>
                  <a:pt x="821" y="2220"/>
                </a:cubicBezTo>
                <a:cubicBezTo>
                  <a:pt x="843" y="2247"/>
                  <a:pt x="850" y="2256"/>
                  <a:pt x="871" y="2266"/>
                </a:cubicBezTo>
              </a:path>
              <a:path w="8823" h="2523" extrusionOk="0">
                <a:moveTo>
                  <a:pt x="1175" y="1903"/>
                </a:moveTo>
                <a:cubicBezTo>
                  <a:pt x="1166" y="1900"/>
                  <a:pt x="1163" y="1889"/>
                  <a:pt x="1155" y="1901"/>
                </a:cubicBezTo>
                <a:cubicBezTo>
                  <a:pt x="1140" y="1924"/>
                  <a:pt x="1138" y="1967"/>
                  <a:pt x="1136" y="1993"/>
                </a:cubicBezTo>
                <a:cubicBezTo>
                  <a:pt x="1130" y="2067"/>
                  <a:pt x="1142" y="2141"/>
                  <a:pt x="1153" y="2214"/>
                </a:cubicBezTo>
                <a:cubicBezTo>
                  <a:pt x="1161" y="2264"/>
                  <a:pt x="1171" y="2308"/>
                  <a:pt x="1192" y="2354"/>
                </a:cubicBezTo>
              </a:path>
              <a:path w="8823" h="2523" extrusionOk="0">
                <a:moveTo>
                  <a:pt x="1445" y="2067"/>
                </a:moveTo>
                <a:cubicBezTo>
                  <a:pt x="1443" y="2056"/>
                  <a:pt x="1436" y="2042"/>
                  <a:pt x="1445" y="2031"/>
                </a:cubicBezTo>
                <a:cubicBezTo>
                  <a:pt x="1464" y="2008"/>
                  <a:pt x="1552" y="2006"/>
                  <a:pt x="1576" y="2003"/>
                </a:cubicBezTo>
                <a:cubicBezTo>
                  <a:pt x="1644" y="1994"/>
                  <a:pt x="1710" y="1994"/>
                  <a:pt x="1778" y="1997"/>
                </a:cubicBezTo>
                <a:cubicBezTo>
                  <a:pt x="1824" y="1999"/>
                  <a:pt x="1871" y="2009"/>
                  <a:pt x="1917" y="2003"/>
                </a:cubicBezTo>
                <a:cubicBezTo>
                  <a:pt x="1923" y="2002"/>
                  <a:pt x="1928" y="2000"/>
                  <a:pt x="1934" y="1999"/>
                </a:cubicBezTo>
              </a:path>
              <a:path w="8823" h="2523" extrusionOk="0">
                <a:moveTo>
                  <a:pt x="1678" y="1837"/>
                </a:moveTo>
                <a:cubicBezTo>
                  <a:pt x="1658" y="1840"/>
                  <a:pt x="1636" y="1841"/>
                  <a:pt x="1621" y="1857"/>
                </a:cubicBezTo>
                <a:cubicBezTo>
                  <a:pt x="1587" y="1893"/>
                  <a:pt x="1571" y="1950"/>
                  <a:pt x="1562" y="1997"/>
                </a:cubicBezTo>
                <a:cubicBezTo>
                  <a:pt x="1550" y="2060"/>
                  <a:pt x="1550" y="2124"/>
                  <a:pt x="1552" y="2188"/>
                </a:cubicBezTo>
                <a:cubicBezTo>
                  <a:pt x="1554" y="2248"/>
                  <a:pt x="1560" y="2306"/>
                  <a:pt x="1576" y="2364"/>
                </a:cubicBezTo>
                <a:cubicBezTo>
                  <a:pt x="1579" y="2375"/>
                  <a:pt x="1583" y="2385"/>
                  <a:pt x="1586" y="2396"/>
                </a:cubicBezTo>
              </a:path>
              <a:path w="8823" h="2523" extrusionOk="0">
                <a:moveTo>
                  <a:pt x="2054" y="1612"/>
                </a:moveTo>
                <a:cubicBezTo>
                  <a:pt x="2047" y="1611"/>
                  <a:pt x="2044" y="1597"/>
                  <a:pt x="2041" y="1606"/>
                </a:cubicBezTo>
                <a:cubicBezTo>
                  <a:pt x="2029" y="1637"/>
                  <a:pt x="2042" y="1705"/>
                  <a:pt x="2042" y="1736"/>
                </a:cubicBezTo>
                <a:cubicBezTo>
                  <a:pt x="2042" y="1885"/>
                  <a:pt x="2031" y="2041"/>
                  <a:pt x="2058" y="2188"/>
                </a:cubicBezTo>
                <a:cubicBezTo>
                  <a:pt x="2063" y="2216"/>
                  <a:pt x="2071" y="2234"/>
                  <a:pt x="2086" y="2258"/>
                </a:cubicBezTo>
              </a:path>
              <a:path w="8823" h="2523" extrusionOk="0">
                <a:moveTo>
                  <a:pt x="2274" y="1103"/>
                </a:moveTo>
                <a:cubicBezTo>
                  <a:pt x="2295" y="1069"/>
                  <a:pt x="2292" y="1048"/>
                  <a:pt x="2334" y="1029"/>
                </a:cubicBezTo>
                <a:cubicBezTo>
                  <a:pt x="2375" y="1011"/>
                  <a:pt x="2460" y="1064"/>
                  <a:pt x="2488" y="1087"/>
                </a:cubicBezTo>
                <a:cubicBezTo>
                  <a:pt x="2560" y="1147"/>
                  <a:pt x="2611" y="1240"/>
                  <a:pt x="2637" y="1329"/>
                </a:cubicBezTo>
                <a:cubicBezTo>
                  <a:pt x="2674" y="1456"/>
                  <a:pt x="2664" y="1590"/>
                  <a:pt x="2638" y="1718"/>
                </a:cubicBezTo>
                <a:cubicBezTo>
                  <a:pt x="2570" y="2045"/>
                  <a:pt x="2372" y="2292"/>
                  <a:pt x="2142" y="2522"/>
                </a:cubicBezTo>
              </a:path>
              <a:path w="8823" h="2523" extrusionOk="0">
                <a:moveTo>
                  <a:pt x="2898" y="1486"/>
                </a:moveTo>
                <a:cubicBezTo>
                  <a:pt x="2877" y="1471"/>
                  <a:pt x="2871" y="1461"/>
                  <a:pt x="2858" y="1440"/>
                </a:cubicBezTo>
                <a:cubicBezTo>
                  <a:pt x="2871" y="1418"/>
                  <a:pt x="2876" y="1407"/>
                  <a:pt x="2906" y="1396"/>
                </a:cubicBezTo>
                <a:cubicBezTo>
                  <a:pt x="2953" y="1380"/>
                  <a:pt x="3011" y="1378"/>
                  <a:pt x="3060" y="1386"/>
                </a:cubicBezTo>
                <a:cubicBezTo>
                  <a:pt x="3102" y="1393"/>
                  <a:pt x="3159" y="1407"/>
                  <a:pt x="3189" y="1440"/>
                </a:cubicBezTo>
                <a:cubicBezTo>
                  <a:pt x="3230" y="1485"/>
                  <a:pt x="3207" y="1557"/>
                  <a:pt x="3185" y="1604"/>
                </a:cubicBezTo>
                <a:cubicBezTo>
                  <a:pt x="3161" y="1656"/>
                  <a:pt x="3124" y="1706"/>
                  <a:pt x="3086" y="1749"/>
                </a:cubicBezTo>
                <a:cubicBezTo>
                  <a:pt x="3072" y="1765"/>
                  <a:pt x="3058" y="1780"/>
                  <a:pt x="3043" y="1795"/>
                </a:cubicBezTo>
                <a:cubicBezTo>
                  <a:pt x="3047" y="1782"/>
                  <a:pt x="3049" y="1770"/>
                  <a:pt x="3056" y="1757"/>
                </a:cubicBezTo>
                <a:cubicBezTo>
                  <a:pt x="3084" y="1706"/>
                  <a:pt x="3117" y="1657"/>
                  <a:pt x="3145" y="1606"/>
                </a:cubicBezTo>
                <a:cubicBezTo>
                  <a:pt x="3182" y="1539"/>
                  <a:pt x="3218" y="1471"/>
                  <a:pt x="3247" y="1400"/>
                </a:cubicBezTo>
                <a:cubicBezTo>
                  <a:pt x="3260" y="1368"/>
                  <a:pt x="3271" y="1336"/>
                  <a:pt x="3280" y="1303"/>
                </a:cubicBezTo>
                <a:cubicBezTo>
                  <a:pt x="3280" y="1303"/>
                  <a:pt x="3280" y="1302"/>
                  <a:pt x="3280" y="1302"/>
                </a:cubicBezTo>
                <a:cubicBezTo>
                  <a:pt x="3267" y="1327"/>
                  <a:pt x="3256" y="1353"/>
                  <a:pt x="3244" y="1378"/>
                </a:cubicBezTo>
                <a:cubicBezTo>
                  <a:pt x="3208" y="1456"/>
                  <a:pt x="3177" y="1538"/>
                  <a:pt x="3158" y="1622"/>
                </a:cubicBezTo>
                <a:cubicBezTo>
                  <a:pt x="3140" y="1701"/>
                  <a:pt x="3125" y="1794"/>
                  <a:pt x="3137" y="1875"/>
                </a:cubicBezTo>
                <a:cubicBezTo>
                  <a:pt x="3144" y="1919"/>
                  <a:pt x="3161" y="1938"/>
                  <a:pt x="3189" y="1969"/>
                </a:cubicBezTo>
              </a:path>
              <a:path w="8823" h="2523" extrusionOk="0">
                <a:moveTo>
                  <a:pt x="3710" y="1456"/>
                </a:moveTo>
                <a:cubicBezTo>
                  <a:pt x="3733" y="1438"/>
                  <a:pt x="3750" y="1440"/>
                  <a:pt x="3780" y="1440"/>
                </a:cubicBezTo>
                <a:cubicBezTo>
                  <a:pt x="3843" y="1440"/>
                  <a:pt x="3907" y="1436"/>
                  <a:pt x="3970" y="1440"/>
                </a:cubicBezTo>
                <a:cubicBezTo>
                  <a:pt x="4028" y="1443"/>
                  <a:pt x="4085" y="1450"/>
                  <a:pt x="4143" y="1454"/>
                </a:cubicBezTo>
                <a:cubicBezTo>
                  <a:pt x="4163" y="1456"/>
                  <a:pt x="4174" y="1457"/>
                  <a:pt x="4193" y="1452"/>
                </a:cubicBezTo>
              </a:path>
              <a:path w="8823" h="2523" extrusionOk="0">
                <a:moveTo>
                  <a:pt x="4107" y="1187"/>
                </a:moveTo>
                <a:cubicBezTo>
                  <a:pt x="4097" y="1198"/>
                  <a:pt x="4091" y="1202"/>
                  <a:pt x="4084" y="1217"/>
                </a:cubicBezTo>
                <a:cubicBezTo>
                  <a:pt x="4053" y="1286"/>
                  <a:pt x="4035" y="1366"/>
                  <a:pt x="4024" y="1440"/>
                </a:cubicBezTo>
                <a:cubicBezTo>
                  <a:pt x="4004" y="1574"/>
                  <a:pt x="4006" y="1714"/>
                  <a:pt x="4029" y="1847"/>
                </a:cubicBezTo>
                <a:cubicBezTo>
                  <a:pt x="4036" y="1891"/>
                  <a:pt x="4047" y="1943"/>
                  <a:pt x="4074" y="1979"/>
                </a:cubicBezTo>
                <a:cubicBezTo>
                  <a:pt x="4078" y="1983"/>
                  <a:pt x="4082" y="1987"/>
                  <a:pt x="4086" y="1991"/>
                </a:cubicBezTo>
              </a:path>
              <a:path w="8823" h="2523" extrusionOk="0">
                <a:moveTo>
                  <a:pt x="4509" y="449"/>
                </a:moveTo>
                <a:cubicBezTo>
                  <a:pt x="4504" y="437"/>
                  <a:pt x="4502" y="435"/>
                  <a:pt x="4502" y="427"/>
                </a:cubicBezTo>
                <a:cubicBezTo>
                  <a:pt x="4501" y="445"/>
                  <a:pt x="4501" y="459"/>
                  <a:pt x="4500" y="477"/>
                </a:cubicBezTo>
                <a:cubicBezTo>
                  <a:pt x="4493" y="572"/>
                  <a:pt x="4471" y="663"/>
                  <a:pt x="4453" y="756"/>
                </a:cubicBezTo>
                <a:cubicBezTo>
                  <a:pt x="4424" y="904"/>
                  <a:pt x="4400" y="1052"/>
                  <a:pt x="4383" y="1201"/>
                </a:cubicBezTo>
                <a:cubicBezTo>
                  <a:pt x="4370" y="1315"/>
                  <a:pt x="4359" y="1429"/>
                  <a:pt x="4356" y="1544"/>
                </a:cubicBezTo>
                <a:cubicBezTo>
                  <a:pt x="4355" y="1584"/>
                  <a:pt x="4349" y="1648"/>
                  <a:pt x="4368" y="1686"/>
                </a:cubicBezTo>
                <a:cubicBezTo>
                  <a:pt x="4371" y="1687"/>
                  <a:pt x="4373" y="1688"/>
                  <a:pt x="4376" y="1689"/>
                </a:cubicBezTo>
              </a:path>
              <a:path w="8823" h="2523" extrusionOk="0">
                <a:moveTo>
                  <a:pt x="4748" y="882"/>
                </a:moveTo>
                <a:cubicBezTo>
                  <a:pt x="4749" y="856"/>
                  <a:pt x="4749" y="833"/>
                  <a:pt x="4746" y="808"/>
                </a:cubicBezTo>
                <a:cubicBezTo>
                  <a:pt x="4707" y="814"/>
                  <a:pt x="4685" y="822"/>
                  <a:pt x="4649" y="856"/>
                </a:cubicBezTo>
                <a:cubicBezTo>
                  <a:pt x="4540" y="959"/>
                  <a:pt x="4470" y="1116"/>
                  <a:pt x="4445" y="1263"/>
                </a:cubicBezTo>
                <a:cubicBezTo>
                  <a:pt x="4435" y="1324"/>
                  <a:pt x="4427" y="1398"/>
                  <a:pt x="4467" y="1450"/>
                </a:cubicBezTo>
                <a:cubicBezTo>
                  <a:pt x="4500" y="1493"/>
                  <a:pt x="4560" y="1503"/>
                  <a:pt x="4610" y="1506"/>
                </a:cubicBezTo>
                <a:cubicBezTo>
                  <a:pt x="4658" y="1506"/>
                  <a:pt x="4674" y="1506"/>
                  <a:pt x="4706" y="1500"/>
                </a:cubicBezTo>
              </a:path>
              <a:path w="8823" h="2523" extrusionOk="0">
                <a:moveTo>
                  <a:pt x="5092" y="1245"/>
                </a:moveTo>
                <a:cubicBezTo>
                  <a:pt x="5099" y="1240"/>
                  <a:pt x="5108" y="1238"/>
                  <a:pt x="5115" y="1231"/>
                </a:cubicBezTo>
                <a:cubicBezTo>
                  <a:pt x="5128" y="1218"/>
                  <a:pt x="5138" y="1204"/>
                  <a:pt x="5145" y="1187"/>
                </a:cubicBezTo>
                <a:cubicBezTo>
                  <a:pt x="5167" y="1137"/>
                  <a:pt x="5173" y="1076"/>
                  <a:pt x="5167" y="1022"/>
                </a:cubicBezTo>
                <a:cubicBezTo>
                  <a:pt x="5160" y="956"/>
                  <a:pt x="5131" y="883"/>
                  <a:pt x="5063" y="860"/>
                </a:cubicBezTo>
                <a:cubicBezTo>
                  <a:pt x="4982" y="832"/>
                  <a:pt x="4912" y="896"/>
                  <a:pt x="4869" y="957"/>
                </a:cubicBezTo>
                <a:cubicBezTo>
                  <a:pt x="4810" y="1042"/>
                  <a:pt x="4771" y="1164"/>
                  <a:pt x="4806" y="1266"/>
                </a:cubicBezTo>
                <a:cubicBezTo>
                  <a:pt x="4828" y="1330"/>
                  <a:pt x="4887" y="1368"/>
                  <a:pt x="4951" y="1343"/>
                </a:cubicBezTo>
                <a:cubicBezTo>
                  <a:pt x="5037" y="1309"/>
                  <a:pt x="5086" y="1209"/>
                  <a:pt x="5110" y="1125"/>
                </a:cubicBezTo>
                <a:cubicBezTo>
                  <a:pt x="5112" y="1116"/>
                  <a:pt x="5112" y="1114"/>
                  <a:pt x="5112" y="1109"/>
                </a:cubicBezTo>
                <a:cubicBezTo>
                  <a:pt x="5103" y="1126"/>
                  <a:pt x="5095" y="1141"/>
                  <a:pt x="5087" y="1159"/>
                </a:cubicBezTo>
                <a:cubicBezTo>
                  <a:pt x="5051" y="1243"/>
                  <a:pt x="5017" y="1410"/>
                  <a:pt x="5095" y="1484"/>
                </a:cubicBezTo>
                <a:cubicBezTo>
                  <a:pt x="5127" y="1515"/>
                  <a:pt x="5139" y="1503"/>
                  <a:pt x="5170" y="1480"/>
                </a:cubicBezTo>
                <a:cubicBezTo>
                  <a:pt x="5235" y="1431"/>
                  <a:pt x="5262" y="1331"/>
                  <a:pt x="5310" y="1267"/>
                </a:cubicBezTo>
                <a:cubicBezTo>
                  <a:pt x="5330" y="1240"/>
                  <a:pt x="5355" y="1211"/>
                  <a:pt x="5388" y="1201"/>
                </a:cubicBezTo>
                <a:cubicBezTo>
                  <a:pt x="5403" y="1199"/>
                  <a:pt x="5407" y="1198"/>
                  <a:pt x="5417" y="1201"/>
                </a:cubicBezTo>
                <a:cubicBezTo>
                  <a:pt x="5439" y="1235"/>
                  <a:pt x="5441" y="1237"/>
                  <a:pt x="5427" y="1284"/>
                </a:cubicBezTo>
                <a:cubicBezTo>
                  <a:pt x="5411" y="1339"/>
                  <a:pt x="5379" y="1389"/>
                  <a:pt x="5354" y="1440"/>
                </a:cubicBezTo>
                <a:cubicBezTo>
                  <a:pt x="5327" y="1495"/>
                  <a:pt x="5299" y="1552"/>
                  <a:pt x="5279" y="1610"/>
                </a:cubicBezTo>
                <a:cubicBezTo>
                  <a:pt x="5271" y="1632"/>
                  <a:pt x="5270" y="1652"/>
                  <a:pt x="5267" y="1674"/>
                </a:cubicBezTo>
                <a:cubicBezTo>
                  <a:pt x="5292" y="1679"/>
                  <a:pt x="5306" y="1687"/>
                  <a:pt x="5337" y="1682"/>
                </a:cubicBezTo>
                <a:cubicBezTo>
                  <a:pt x="5395" y="1673"/>
                  <a:pt x="5449" y="1653"/>
                  <a:pt x="5504" y="1634"/>
                </a:cubicBezTo>
                <a:cubicBezTo>
                  <a:pt x="5554" y="1617"/>
                  <a:pt x="5644" y="1597"/>
                  <a:pt x="5680" y="1554"/>
                </a:cubicBezTo>
                <a:cubicBezTo>
                  <a:pt x="5685" y="1548"/>
                  <a:pt x="5680" y="1540"/>
                  <a:pt x="5686" y="1534"/>
                </a:cubicBezTo>
              </a:path>
              <a:path w="8823" h="2523" extrusionOk="0">
                <a:moveTo>
                  <a:pt x="5961" y="1147"/>
                </a:moveTo>
                <a:cubicBezTo>
                  <a:pt x="5955" y="1134"/>
                  <a:pt x="5951" y="1125"/>
                  <a:pt x="5954" y="1109"/>
                </a:cubicBezTo>
                <a:cubicBezTo>
                  <a:pt x="5956" y="1094"/>
                  <a:pt x="5962" y="1083"/>
                  <a:pt x="5968" y="1069"/>
                </a:cubicBezTo>
                <a:cubicBezTo>
                  <a:pt x="5975" y="1052"/>
                  <a:pt x="5984" y="1043"/>
                  <a:pt x="6003" y="1039"/>
                </a:cubicBezTo>
                <a:cubicBezTo>
                  <a:pt x="6042" y="1030"/>
                  <a:pt x="6087" y="1033"/>
                  <a:pt x="6126" y="1035"/>
                </a:cubicBezTo>
                <a:cubicBezTo>
                  <a:pt x="6188" y="1039"/>
                  <a:pt x="6248" y="1050"/>
                  <a:pt x="6310" y="1057"/>
                </a:cubicBezTo>
                <a:cubicBezTo>
                  <a:pt x="6358" y="1063"/>
                  <a:pt x="6405" y="1065"/>
                  <a:pt x="6454" y="1065"/>
                </a:cubicBezTo>
                <a:cubicBezTo>
                  <a:pt x="6472" y="1065"/>
                  <a:pt x="6500" y="1066"/>
                  <a:pt x="6517" y="1059"/>
                </a:cubicBezTo>
                <a:cubicBezTo>
                  <a:pt x="6522" y="1057"/>
                  <a:pt x="6524" y="1057"/>
                  <a:pt x="6520" y="1053"/>
                </a:cubicBezTo>
              </a:path>
              <a:path w="8823" h="2523" extrusionOk="0">
                <a:moveTo>
                  <a:pt x="6237" y="902"/>
                </a:moveTo>
                <a:cubicBezTo>
                  <a:pt x="6228" y="889"/>
                  <a:pt x="6226" y="880"/>
                  <a:pt x="6223" y="870"/>
                </a:cubicBezTo>
                <a:cubicBezTo>
                  <a:pt x="6223" y="871"/>
                  <a:pt x="6223" y="871"/>
                  <a:pt x="6223" y="872"/>
                </a:cubicBezTo>
                <a:cubicBezTo>
                  <a:pt x="6225" y="897"/>
                  <a:pt x="6225" y="920"/>
                  <a:pt x="6221" y="946"/>
                </a:cubicBezTo>
                <a:cubicBezTo>
                  <a:pt x="6210" y="1021"/>
                  <a:pt x="6190" y="1095"/>
                  <a:pt x="6173" y="1169"/>
                </a:cubicBezTo>
                <a:cubicBezTo>
                  <a:pt x="6153" y="1254"/>
                  <a:pt x="6134" y="1340"/>
                  <a:pt x="6133" y="1428"/>
                </a:cubicBezTo>
                <a:cubicBezTo>
                  <a:pt x="6133" y="1466"/>
                  <a:pt x="6138" y="1498"/>
                  <a:pt x="6148" y="1534"/>
                </a:cubicBezTo>
              </a:path>
              <a:path w="8823" h="2523" extrusionOk="0">
                <a:moveTo>
                  <a:pt x="6558" y="818"/>
                </a:moveTo>
                <a:cubicBezTo>
                  <a:pt x="6570" y="797"/>
                  <a:pt x="6579" y="776"/>
                  <a:pt x="6589" y="754"/>
                </a:cubicBezTo>
                <a:cubicBezTo>
                  <a:pt x="6590" y="753"/>
                  <a:pt x="6590" y="751"/>
                  <a:pt x="6591" y="750"/>
                </a:cubicBezTo>
                <a:cubicBezTo>
                  <a:pt x="6584" y="777"/>
                  <a:pt x="6576" y="805"/>
                  <a:pt x="6567" y="832"/>
                </a:cubicBezTo>
                <a:cubicBezTo>
                  <a:pt x="6536" y="930"/>
                  <a:pt x="6508" y="1029"/>
                  <a:pt x="6485" y="1129"/>
                </a:cubicBezTo>
                <a:cubicBezTo>
                  <a:pt x="6461" y="1231"/>
                  <a:pt x="6440" y="1335"/>
                  <a:pt x="6420" y="1438"/>
                </a:cubicBezTo>
                <a:cubicBezTo>
                  <a:pt x="6410" y="1496"/>
                  <a:pt x="6407" y="1513"/>
                  <a:pt x="6400" y="1550"/>
                </a:cubicBezTo>
              </a:path>
              <a:path w="8823" h="2523" extrusionOk="0">
                <a:moveTo>
                  <a:pt x="6918" y="236"/>
                </a:moveTo>
                <a:cubicBezTo>
                  <a:pt x="6925" y="242"/>
                  <a:pt x="6937" y="252"/>
                  <a:pt x="6945" y="259"/>
                </a:cubicBezTo>
                <a:cubicBezTo>
                  <a:pt x="7072" y="362"/>
                  <a:pt x="7189" y="460"/>
                  <a:pt x="7237" y="624"/>
                </a:cubicBezTo>
                <a:cubicBezTo>
                  <a:pt x="7298" y="831"/>
                  <a:pt x="7266" y="1075"/>
                  <a:pt x="7192" y="1274"/>
                </a:cubicBezTo>
                <a:cubicBezTo>
                  <a:pt x="7071" y="1597"/>
                  <a:pt x="6809" y="1814"/>
                  <a:pt x="6504" y="1957"/>
                </a:cubicBezTo>
                <a:cubicBezTo>
                  <a:pt x="6454" y="1978"/>
                  <a:pt x="6404" y="1999"/>
                  <a:pt x="6354" y="2020"/>
                </a:cubicBezTo>
              </a:path>
              <a:path w="8823" h="2523" extrusionOk="0">
                <a:moveTo>
                  <a:pt x="4620" y="141"/>
                </a:moveTo>
                <a:cubicBezTo>
                  <a:pt x="4613" y="145"/>
                  <a:pt x="4636" y="115"/>
                  <a:pt x="4630" y="120"/>
                </a:cubicBezTo>
                <a:cubicBezTo>
                  <a:pt x="4618" y="130"/>
                  <a:pt x="4603" y="148"/>
                  <a:pt x="4592" y="159"/>
                </a:cubicBezTo>
                <a:cubicBezTo>
                  <a:pt x="4542" y="211"/>
                  <a:pt x="4493" y="264"/>
                  <a:pt x="4450" y="323"/>
                </a:cubicBezTo>
                <a:cubicBezTo>
                  <a:pt x="4357" y="451"/>
                  <a:pt x="4286" y="590"/>
                  <a:pt x="4233" y="740"/>
                </a:cubicBezTo>
                <a:cubicBezTo>
                  <a:pt x="4154" y="966"/>
                  <a:pt x="4120" y="1219"/>
                  <a:pt x="4166" y="1456"/>
                </a:cubicBezTo>
                <a:cubicBezTo>
                  <a:pt x="4212" y="1694"/>
                  <a:pt x="4353" y="1885"/>
                  <a:pt x="4513" y="2060"/>
                </a:cubicBezTo>
                <a:cubicBezTo>
                  <a:pt x="4581" y="2131"/>
                  <a:pt x="4602" y="2153"/>
                  <a:pt x="4649" y="2196"/>
                </a:cubicBezTo>
              </a:path>
              <a:path w="8823" h="2523" extrusionOk="0">
                <a:moveTo>
                  <a:pt x="7333" y="1418"/>
                </a:moveTo>
                <a:cubicBezTo>
                  <a:pt x="7334" y="1396"/>
                  <a:pt x="7330" y="1384"/>
                  <a:pt x="7341" y="1361"/>
                </a:cubicBezTo>
                <a:cubicBezTo>
                  <a:pt x="7373" y="1298"/>
                  <a:pt x="7432" y="1265"/>
                  <a:pt x="7499" y="1249"/>
                </a:cubicBezTo>
                <a:cubicBezTo>
                  <a:pt x="7556" y="1235"/>
                  <a:pt x="7617" y="1229"/>
                  <a:pt x="7675" y="1235"/>
                </a:cubicBezTo>
                <a:cubicBezTo>
                  <a:pt x="7712" y="1239"/>
                  <a:pt x="7759" y="1250"/>
                  <a:pt x="7785" y="1279"/>
                </a:cubicBezTo>
                <a:cubicBezTo>
                  <a:pt x="7810" y="1307"/>
                  <a:pt x="7811" y="1342"/>
                  <a:pt x="7797" y="1375"/>
                </a:cubicBezTo>
                <a:cubicBezTo>
                  <a:pt x="7760" y="1461"/>
                  <a:pt x="7683" y="1543"/>
                  <a:pt x="7615" y="1606"/>
                </a:cubicBezTo>
                <a:cubicBezTo>
                  <a:pt x="7611" y="1609"/>
                  <a:pt x="7603" y="1615"/>
                  <a:pt x="7599" y="1618"/>
                </a:cubicBezTo>
                <a:cubicBezTo>
                  <a:pt x="7604" y="1596"/>
                  <a:pt x="7608" y="1574"/>
                  <a:pt x="7620" y="1550"/>
                </a:cubicBezTo>
                <a:cubicBezTo>
                  <a:pt x="7694" y="1400"/>
                  <a:pt x="7810" y="1273"/>
                  <a:pt x="7894" y="1129"/>
                </a:cubicBezTo>
                <a:cubicBezTo>
                  <a:pt x="7912" y="1099"/>
                  <a:pt x="7927" y="1067"/>
                  <a:pt x="7944" y="1037"/>
                </a:cubicBezTo>
                <a:cubicBezTo>
                  <a:pt x="7945" y="1036"/>
                  <a:pt x="7945" y="1036"/>
                  <a:pt x="7946" y="1035"/>
                </a:cubicBezTo>
                <a:cubicBezTo>
                  <a:pt x="7928" y="1064"/>
                  <a:pt x="7909" y="1094"/>
                  <a:pt x="7891" y="1123"/>
                </a:cubicBezTo>
                <a:cubicBezTo>
                  <a:pt x="7844" y="1200"/>
                  <a:pt x="7797" y="1276"/>
                  <a:pt x="7765" y="1361"/>
                </a:cubicBezTo>
                <a:cubicBezTo>
                  <a:pt x="7735" y="1440"/>
                  <a:pt x="7717" y="1526"/>
                  <a:pt x="7710" y="1610"/>
                </a:cubicBezTo>
                <a:cubicBezTo>
                  <a:pt x="7706" y="1661"/>
                  <a:pt x="7709" y="1695"/>
                  <a:pt x="7733" y="1736"/>
                </a:cubicBezTo>
              </a:path>
              <a:path w="8823" h="2523" extrusionOk="0">
                <a:moveTo>
                  <a:pt x="8297" y="110"/>
                </a:moveTo>
                <a:cubicBezTo>
                  <a:pt x="8307" y="76"/>
                  <a:pt x="8315" y="27"/>
                  <a:pt x="8348" y="6"/>
                </a:cubicBezTo>
                <a:cubicBezTo>
                  <a:pt x="8374" y="-10"/>
                  <a:pt x="8405" y="11"/>
                  <a:pt x="8423" y="28"/>
                </a:cubicBezTo>
                <a:cubicBezTo>
                  <a:pt x="8461" y="63"/>
                  <a:pt x="8480" y="110"/>
                  <a:pt x="8492" y="159"/>
                </a:cubicBezTo>
                <a:cubicBezTo>
                  <a:pt x="8507" y="220"/>
                  <a:pt x="8505" y="280"/>
                  <a:pt x="8484" y="339"/>
                </a:cubicBezTo>
                <a:cubicBezTo>
                  <a:pt x="8462" y="401"/>
                  <a:pt x="8418" y="455"/>
                  <a:pt x="8374" y="502"/>
                </a:cubicBezTo>
                <a:cubicBezTo>
                  <a:pt x="8343" y="535"/>
                  <a:pt x="8308" y="565"/>
                  <a:pt x="8277" y="598"/>
                </a:cubicBezTo>
                <a:cubicBezTo>
                  <a:pt x="8270" y="605"/>
                  <a:pt x="8268" y="605"/>
                  <a:pt x="8267" y="611"/>
                </a:cubicBezTo>
                <a:cubicBezTo>
                  <a:pt x="8292" y="618"/>
                  <a:pt x="8325" y="623"/>
                  <a:pt x="8354" y="624"/>
                </a:cubicBezTo>
                <a:cubicBezTo>
                  <a:pt x="8440" y="627"/>
                  <a:pt x="8526" y="618"/>
                  <a:pt x="8611" y="610"/>
                </a:cubicBezTo>
                <a:cubicBezTo>
                  <a:pt x="8674" y="604"/>
                  <a:pt x="8741" y="594"/>
                  <a:pt x="8805" y="600"/>
                </a:cubicBezTo>
                <a:cubicBezTo>
                  <a:pt x="8811" y="601"/>
                  <a:pt x="8816" y="603"/>
                  <a:pt x="8822" y="60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1" name=" 1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162050" y="5824538"/>
            <a:ext cx="239713" cy="384175"/>
          </a:xfrm>
          <a:custGeom>
            <a:avLst/>
            <a:gdLst>
              <a:gd name="T0" fmla="+- 0 3586 3226"/>
              <a:gd name="T1" fmla="*/ T0 w 668"/>
              <a:gd name="T2" fmla="+- 0 16312 16180"/>
              <a:gd name="T3" fmla="*/ 16312 h 1066"/>
              <a:gd name="T4" fmla="+- 0 3515 3226"/>
              <a:gd name="T5" fmla="*/ T4 w 668"/>
              <a:gd name="T6" fmla="+- 0 16212 16180"/>
              <a:gd name="T7" fmla="*/ 16212 h 1066"/>
              <a:gd name="T8" fmla="+- 0 3495 3226"/>
              <a:gd name="T9" fmla="*/ T8 w 668"/>
              <a:gd name="T10" fmla="+- 0 16180 16180"/>
              <a:gd name="T11" fmla="*/ 16180 h 1066"/>
              <a:gd name="T12" fmla="+- 0 3487 3226"/>
              <a:gd name="T13" fmla="*/ T12 w 668"/>
              <a:gd name="T14" fmla="+- 0 16212 16180"/>
              <a:gd name="T15" fmla="*/ 16212 h 1066"/>
              <a:gd name="T16" fmla="+- 0 3412 3226"/>
              <a:gd name="T17" fmla="*/ T16 w 668"/>
              <a:gd name="T18" fmla="+- 0 16457 16180"/>
              <a:gd name="T19" fmla="*/ 16457 h 1066"/>
              <a:gd name="T20" fmla="+- 0 3323 3226"/>
              <a:gd name="T21" fmla="*/ T20 w 668"/>
              <a:gd name="T22" fmla="+- 0 16800 16180"/>
              <a:gd name="T23" fmla="*/ 16800 h 1066"/>
              <a:gd name="T24" fmla="+- 0 3253 3226"/>
              <a:gd name="T25" fmla="*/ T24 w 668"/>
              <a:gd name="T26" fmla="+- 0 17138 16180"/>
              <a:gd name="T27" fmla="*/ 17138 h 1066"/>
              <a:gd name="T28" fmla="+- 0 3230 3226"/>
              <a:gd name="T29" fmla="*/ T28 w 668"/>
              <a:gd name="T30" fmla="+- 0 17205 16180"/>
              <a:gd name="T31" fmla="*/ 17205 h 1066"/>
              <a:gd name="T32" fmla="+- 0 3232 3226"/>
              <a:gd name="T33" fmla="*/ T32 w 668"/>
              <a:gd name="T34" fmla="+- 0 17211 16180"/>
              <a:gd name="T35" fmla="*/ 17211 h 1066"/>
              <a:gd name="T36" fmla="+- 0 3243 3226"/>
              <a:gd name="T37" fmla="*/ T36 w 668"/>
              <a:gd name="T38" fmla="+- 0 17207 16180"/>
              <a:gd name="T39" fmla="*/ 17207 h 1066"/>
              <a:gd name="T40" fmla="+- 0 3586 3226"/>
              <a:gd name="T41" fmla="*/ T40 w 668"/>
              <a:gd name="T42" fmla="+- 0 16846 16180"/>
              <a:gd name="T43" fmla="*/ 16846 h 1066"/>
              <a:gd name="T44" fmla="+- 0 3636 3226"/>
              <a:gd name="T45" fmla="*/ T44 w 668"/>
              <a:gd name="T46" fmla="+- 0 16745 16180"/>
              <a:gd name="T47" fmla="*/ 16745 h 1066"/>
              <a:gd name="T48" fmla="+- 0 3643 3226"/>
              <a:gd name="T49" fmla="*/ T48 w 668"/>
              <a:gd name="T50" fmla="+- 0 16723 16180"/>
              <a:gd name="T51" fmla="*/ 16723 h 1066"/>
              <a:gd name="T52" fmla="+- 0 3609 3226"/>
              <a:gd name="T53" fmla="*/ T52 w 668"/>
              <a:gd name="T54" fmla="+- 0 16734 16180"/>
              <a:gd name="T55" fmla="*/ 16734 h 1066"/>
              <a:gd name="T56" fmla="+- 0 3457 3226"/>
              <a:gd name="T57" fmla="*/ T56 w 668"/>
              <a:gd name="T58" fmla="+- 0 16896 16180"/>
              <a:gd name="T59" fmla="*/ 16896 h 1066"/>
              <a:gd name="T60" fmla="+- 0 3422 3226"/>
              <a:gd name="T61" fmla="*/ T60 w 668"/>
              <a:gd name="T62" fmla="+- 0 17106 16180"/>
              <a:gd name="T63" fmla="*/ 17106 h 1066"/>
              <a:gd name="T64" fmla="+- 0 3556 3226"/>
              <a:gd name="T65" fmla="*/ T64 w 668"/>
              <a:gd name="T66" fmla="+- 0 17221 16180"/>
              <a:gd name="T67" fmla="*/ 17221 h 1066"/>
              <a:gd name="T68" fmla="+- 0 3791 3226"/>
              <a:gd name="T69" fmla="*/ T68 w 668"/>
              <a:gd name="T70" fmla="+- 0 17237 16180"/>
              <a:gd name="T71" fmla="*/ 17237 h 1066"/>
              <a:gd name="T72" fmla="+- 0 3893 3226"/>
              <a:gd name="T73" fmla="*/ T72 w 668"/>
              <a:gd name="T74" fmla="+- 0 17245 16180"/>
              <a:gd name="T75" fmla="*/ 17245 h 106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</a:cxnLst>
            <a:rect l="0" t="0" r="r" b="b"/>
            <a:pathLst>
              <a:path w="668" h="1066" extrusionOk="0">
                <a:moveTo>
                  <a:pt x="360" y="132"/>
                </a:moveTo>
                <a:cubicBezTo>
                  <a:pt x="334" y="100"/>
                  <a:pt x="312" y="66"/>
                  <a:pt x="289" y="32"/>
                </a:cubicBezTo>
                <a:cubicBezTo>
                  <a:pt x="282" y="22"/>
                  <a:pt x="276" y="10"/>
                  <a:pt x="269" y="0"/>
                </a:cubicBezTo>
                <a:cubicBezTo>
                  <a:pt x="266" y="11"/>
                  <a:pt x="265" y="20"/>
                  <a:pt x="261" y="32"/>
                </a:cubicBezTo>
                <a:cubicBezTo>
                  <a:pt x="235" y="113"/>
                  <a:pt x="210" y="195"/>
                  <a:pt x="186" y="277"/>
                </a:cubicBezTo>
                <a:cubicBezTo>
                  <a:pt x="152" y="390"/>
                  <a:pt x="122" y="505"/>
                  <a:pt x="97" y="620"/>
                </a:cubicBezTo>
                <a:cubicBezTo>
                  <a:pt x="72" y="732"/>
                  <a:pt x="50" y="845"/>
                  <a:pt x="27" y="958"/>
                </a:cubicBezTo>
                <a:cubicBezTo>
                  <a:pt x="24" y="970"/>
                  <a:pt x="2" y="1013"/>
                  <a:pt x="4" y="1025"/>
                </a:cubicBezTo>
                <a:cubicBezTo>
                  <a:pt x="6" y="1042"/>
                  <a:pt x="-1" y="1019"/>
                  <a:pt x="6" y="1031"/>
                </a:cubicBezTo>
                <a:cubicBezTo>
                  <a:pt x="10" y="1030"/>
                  <a:pt x="13" y="1028"/>
                  <a:pt x="17" y="1027"/>
                </a:cubicBezTo>
              </a:path>
              <a:path w="668" h="1066" extrusionOk="0">
                <a:moveTo>
                  <a:pt x="360" y="666"/>
                </a:moveTo>
                <a:cubicBezTo>
                  <a:pt x="382" y="632"/>
                  <a:pt x="397" y="603"/>
                  <a:pt x="410" y="565"/>
                </a:cubicBezTo>
                <a:cubicBezTo>
                  <a:pt x="413" y="557"/>
                  <a:pt x="415" y="550"/>
                  <a:pt x="417" y="543"/>
                </a:cubicBezTo>
                <a:cubicBezTo>
                  <a:pt x="405" y="546"/>
                  <a:pt x="395" y="549"/>
                  <a:pt x="383" y="554"/>
                </a:cubicBezTo>
                <a:cubicBezTo>
                  <a:pt x="310" y="584"/>
                  <a:pt x="266" y="648"/>
                  <a:pt x="231" y="716"/>
                </a:cubicBezTo>
                <a:cubicBezTo>
                  <a:pt x="198" y="779"/>
                  <a:pt x="172" y="855"/>
                  <a:pt x="196" y="926"/>
                </a:cubicBezTo>
                <a:cubicBezTo>
                  <a:pt x="216" y="987"/>
                  <a:pt x="270" y="1025"/>
                  <a:pt x="330" y="1041"/>
                </a:cubicBezTo>
                <a:cubicBezTo>
                  <a:pt x="405" y="1061"/>
                  <a:pt x="488" y="1054"/>
                  <a:pt x="565" y="1057"/>
                </a:cubicBezTo>
                <a:cubicBezTo>
                  <a:pt x="599" y="1058"/>
                  <a:pt x="633" y="1062"/>
                  <a:pt x="667" y="1065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2" name=" 1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549400" y="5681663"/>
            <a:ext cx="2066925" cy="549275"/>
          </a:xfrm>
          <a:custGeom>
            <a:avLst/>
            <a:gdLst>
              <a:gd name="T0" fmla="+- 0 4734 4302"/>
              <a:gd name="T1" fmla="*/ T0 w 5745"/>
              <a:gd name="T2" fmla="+- 0 16455 15781"/>
              <a:gd name="T3" fmla="*/ 16455 h 1529"/>
              <a:gd name="T4" fmla="+- 0 4637 4302"/>
              <a:gd name="T5" fmla="*/ T4 w 5745"/>
              <a:gd name="T6" fmla="+- 0 17055 15781"/>
              <a:gd name="T7" fmla="*/ 17055 h 1529"/>
              <a:gd name="T8" fmla="+- 0 4321 4302"/>
              <a:gd name="T9" fmla="*/ T8 w 5745"/>
              <a:gd name="T10" fmla="+- 0 16399 15781"/>
              <a:gd name="T11" fmla="*/ 16399 h 1529"/>
              <a:gd name="T12" fmla="+- 0 4698 4302"/>
              <a:gd name="T13" fmla="*/ T12 w 5745"/>
              <a:gd name="T14" fmla="+- 0 16232 15781"/>
              <a:gd name="T15" fmla="*/ 16232 h 1529"/>
              <a:gd name="T16" fmla="+- 0 5033 4302"/>
              <a:gd name="T17" fmla="*/ T16 w 5745"/>
              <a:gd name="T18" fmla="+- 0 16261 15781"/>
              <a:gd name="T19" fmla="*/ 16261 h 1529"/>
              <a:gd name="T20" fmla="+- 0 5359 4302"/>
              <a:gd name="T21" fmla="*/ T20 w 5745"/>
              <a:gd name="T22" fmla="+- 0 16184 15781"/>
              <a:gd name="T23" fmla="*/ 16184 h 1529"/>
              <a:gd name="T24" fmla="+- 0 5476 4302"/>
              <a:gd name="T25" fmla="*/ T24 w 5745"/>
              <a:gd name="T26" fmla="+- 0 17147 15781"/>
              <a:gd name="T27" fmla="*/ 17147 h 1529"/>
              <a:gd name="T28" fmla="+- 0 6106 4302"/>
              <a:gd name="T29" fmla="*/ T28 w 5745"/>
              <a:gd name="T30" fmla="+- 0 16836 15781"/>
              <a:gd name="T31" fmla="*/ 16836 h 1529"/>
              <a:gd name="T32" fmla="+- 0 6101 4302"/>
              <a:gd name="T33" fmla="*/ T32 w 5745"/>
              <a:gd name="T34" fmla="+- 0 16405 15781"/>
              <a:gd name="T35" fmla="*/ 16405 h 1529"/>
              <a:gd name="T36" fmla="+- 0 5708 4302"/>
              <a:gd name="T37" fmla="*/ T36 w 5745"/>
              <a:gd name="T38" fmla="+- 0 16792 15781"/>
              <a:gd name="T39" fmla="*/ 16792 h 1529"/>
              <a:gd name="T40" fmla="+- 0 5985 4302"/>
              <a:gd name="T41" fmla="*/ T40 w 5745"/>
              <a:gd name="T42" fmla="+- 0 16640 15781"/>
              <a:gd name="T43" fmla="*/ 16640 h 1529"/>
              <a:gd name="T44" fmla="+- 0 5950 4302"/>
              <a:gd name="T45" fmla="*/ T44 w 5745"/>
              <a:gd name="T46" fmla="+- 0 16794 15781"/>
              <a:gd name="T47" fmla="*/ 16794 h 1529"/>
              <a:gd name="T48" fmla="+- 0 6294 4302"/>
              <a:gd name="T49" fmla="*/ T48 w 5745"/>
              <a:gd name="T50" fmla="+- 0 16713 15781"/>
              <a:gd name="T51" fmla="*/ 16713 h 1529"/>
              <a:gd name="T52" fmla="+- 0 6229 4302"/>
              <a:gd name="T53" fmla="*/ T52 w 5745"/>
              <a:gd name="T54" fmla="+- 0 16712 15781"/>
              <a:gd name="T55" fmla="*/ 16712 h 1529"/>
              <a:gd name="T56" fmla="+- 0 6232 4302"/>
              <a:gd name="T57" fmla="*/ T56 w 5745"/>
              <a:gd name="T58" fmla="+- 0 17105 15781"/>
              <a:gd name="T59" fmla="*/ 17105 h 1529"/>
              <a:gd name="T60" fmla="+- 0 6259 4302"/>
              <a:gd name="T61" fmla="*/ T60 w 5745"/>
              <a:gd name="T62" fmla="+- 0 16730 15781"/>
              <a:gd name="T63" fmla="*/ 16730 h 1529"/>
              <a:gd name="T64" fmla="+- 0 6517 4302"/>
              <a:gd name="T65" fmla="*/ T64 w 5745"/>
              <a:gd name="T66" fmla="+- 0 16708 15781"/>
              <a:gd name="T67" fmla="*/ 16708 h 1529"/>
              <a:gd name="T68" fmla="+- 0 6841 4302"/>
              <a:gd name="T69" fmla="*/ T68 w 5745"/>
              <a:gd name="T70" fmla="+- 0 16644 15781"/>
              <a:gd name="T71" fmla="*/ 16644 h 1529"/>
              <a:gd name="T72" fmla="+- 0 6719 4302"/>
              <a:gd name="T73" fmla="*/ T72 w 5745"/>
              <a:gd name="T74" fmla="+- 0 16461 15781"/>
              <a:gd name="T75" fmla="*/ 16461 h 1529"/>
              <a:gd name="T76" fmla="+- 0 6577 4302"/>
              <a:gd name="T77" fmla="*/ T76 w 5745"/>
              <a:gd name="T78" fmla="+- 0 16878 15781"/>
              <a:gd name="T79" fmla="*/ 16878 h 1529"/>
              <a:gd name="T80" fmla="+- 0 7173 4302"/>
              <a:gd name="T81" fmla="*/ T80 w 5745"/>
              <a:gd name="T82" fmla="+- 0 16645 15781"/>
              <a:gd name="T83" fmla="*/ 16645 h 1529"/>
              <a:gd name="T84" fmla="+- 0 6849 4302"/>
              <a:gd name="T85" fmla="*/ T84 w 5745"/>
              <a:gd name="T86" fmla="+- 0 16672 15781"/>
              <a:gd name="T87" fmla="*/ 16672 h 1529"/>
              <a:gd name="T88" fmla="+- 0 6988 4302"/>
              <a:gd name="T89" fmla="*/ T88 w 5745"/>
              <a:gd name="T90" fmla="+- 0 16888 15781"/>
              <a:gd name="T91" fmla="*/ 16888 h 1529"/>
              <a:gd name="T92" fmla="+- 0 7056 4302"/>
              <a:gd name="T93" fmla="*/ T92 w 5745"/>
              <a:gd name="T94" fmla="+- 0 16778 15781"/>
              <a:gd name="T95" fmla="*/ 16778 h 1529"/>
              <a:gd name="T96" fmla="+- 0 7439 4302"/>
              <a:gd name="T97" fmla="*/ T96 w 5745"/>
              <a:gd name="T98" fmla="+- 0 16768 15781"/>
              <a:gd name="T99" fmla="*/ 16768 h 1529"/>
              <a:gd name="T100" fmla="+- 0 7304 4302"/>
              <a:gd name="T101" fmla="*/ T100 w 5745"/>
              <a:gd name="T102" fmla="+- 0 17105 15781"/>
              <a:gd name="T103" fmla="*/ 17105 h 1529"/>
              <a:gd name="T104" fmla="+- 0 7533 4302"/>
              <a:gd name="T105" fmla="*/ T104 w 5745"/>
              <a:gd name="T106" fmla="+- 0 16914 15781"/>
              <a:gd name="T107" fmla="*/ 16914 h 1529"/>
              <a:gd name="T108" fmla="+- 0 7974 4302"/>
              <a:gd name="T109" fmla="*/ T108 w 5745"/>
              <a:gd name="T110" fmla="+- 0 16868 15781"/>
              <a:gd name="T111" fmla="*/ 16868 h 1529"/>
              <a:gd name="T112" fmla="+- 0 7832 4302"/>
              <a:gd name="T113" fmla="*/ T112 w 5745"/>
              <a:gd name="T114" fmla="+- 0 16676 15781"/>
              <a:gd name="T115" fmla="*/ 16676 h 1529"/>
              <a:gd name="T116" fmla="+- 0 7805 4302"/>
              <a:gd name="T117" fmla="*/ T116 w 5745"/>
              <a:gd name="T118" fmla="+- 0 17213 15781"/>
              <a:gd name="T119" fmla="*/ 17213 h 1529"/>
              <a:gd name="T120" fmla="+- 0 8129 4302"/>
              <a:gd name="T121" fmla="*/ T120 w 5745"/>
              <a:gd name="T122" fmla="+- 0 16531 15781"/>
              <a:gd name="T123" fmla="*/ 16531 h 1529"/>
              <a:gd name="T124" fmla="+- 0 8008 4302"/>
              <a:gd name="T125" fmla="*/ T124 w 5745"/>
              <a:gd name="T126" fmla="+- 0 16898 15781"/>
              <a:gd name="T127" fmla="*/ 16898 h 1529"/>
              <a:gd name="T128" fmla="+- 0 8218 4302"/>
              <a:gd name="T129" fmla="*/ T128 w 5745"/>
              <a:gd name="T130" fmla="+- 0 16713 15781"/>
              <a:gd name="T131" fmla="*/ 16713 h 1529"/>
              <a:gd name="T132" fmla="+- 0 8141 4302"/>
              <a:gd name="T133" fmla="*/ T132 w 5745"/>
              <a:gd name="T134" fmla="+- 0 17119 15781"/>
              <a:gd name="T135" fmla="*/ 17119 h 1529"/>
              <a:gd name="T136" fmla="+- 0 8437 4302"/>
              <a:gd name="T137" fmla="*/ T136 w 5745"/>
              <a:gd name="T138" fmla="+- 0 16886 15781"/>
              <a:gd name="T139" fmla="*/ 16886 h 1529"/>
              <a:gd name="T140" fmla="+- 0 8443 4302"/>
              <a:gd name="T141" fmla="*/ T140 w 5745"/>
              <a:gd name="T142" fmla="+- 0 17000 15781"/>
              <a:gd name="T143" fmla="*/ 17000 h 1529"/>
              <a:gd name="T144" fmla="+- 0 8452 4302"/>
              <a:gd name="T145" fmla="*/ T144 w 5745"/>
              <a:gd name="T146" fmla="+- 0 17223 15781"/>
              <a:gd name="T147" fmla="*/ 17223 h 1529"/>
              <a:gd name="T148" fmla="+- 0 7422 4302"/>
              <a:gd name="T149" fmla="*/ T148 w 5745"/>
              <a:gd name="T150" fmla="+- 0 16730 15781"/>
              <a:gd name="T151" fmla="*/ 16730 h 1529"/>
              <a:gd name="T152" fmla="+- 0 7452 4302"/>
              <a:gd name="T153" fmla="*/ T152 w 5745"/>
              <a:gd name="T154" fmla="+- 0 16623 15781"/>
              <a:gd name="T155" fmla="*/ 16623 h 1529"/>
              <a:gd name="T156" fmla="+- 0 7659 4302"/>
              <a:gd name="T157" fmla="*/ T156 w 5745"/>
              <a:gd name="T158" fmla="+- 0 16705 15781"/>
              <a:gd name="T159" fmla="*/ 16705 h 1529"/>
              <a:gd name="T160" fmla="+- 0 7489 4302"/>
              <a:gd name="T161" fmla="*/ T160 w 5745"/>
              <a:gd name="T162" fmla="+- 0 16908 15781"/>
              <a:gd name="T163" fmla="*/ 16908 h 1529"/>
              <a:gd name="T164" fmla="+- 0 7620 4302"/>
              <a:gd name="T165" fmla="*/ T164 w 5745"/>
              <a:gd name="T166" fmla="+- 0 16744 15781"/>
              <a:gd name="T167" fmla="*/ 16744 h 1529"/>
              <a:gd name="T168" fmla="+- 0 7717 4302"/>
              <a:gd name="T169" fmla="*/ T168 w 5745"/>
              <a:gd name="T170" fmla="+- 0 16507 15781"/>
              <a:gd name="T171" fmla="*/ 16507 h 1529"/>
              <a:gd name="T172" fmla="+- 0 7630 4302"/>
              <a:gd name="T173" fmla="*/ T172 w 5745"/>
              <a:gd name="T174" fmla="+- 0 16876 15781"/>
              <a:gd name="T175" fmla="*/ 16876 h 1529"/>
              <a:gd name="T176" fmla="+- 0 8921 4302"/>
              <a:gd name="T177" fmla="*/ T176 w 5745"/>
              <a:gd name="T178" fmla="+- 0 16756 15781"/>
              <a:gd name="T179" fmla="*/ 16756 h 1529"/>
              <a:gd name="T180" fmla="+- 0 9053 4302"/>
              <a:gd name="T181" fmla="*/ T180 w 5745"/>
              <a:gd name="T182" fmla="+- 0 16644 15781"/>
              <a:gd name="T183" fmla="*/ 16644 h 1529"/>
              <a:gd name="T184" fmla="+- 0 9000 4302"/>
              <a:gd name="T185" fmla="*/ T184 w 5745"/>
              <a:gd name="T186" fmla="+- 0 16912 15781"/>
              <a:gd name="T187" fmla="*/ 16912 h 1529"/>
              <a:gd name="T188" fmla="+- 0 9214 4302"/>
              <a:gd name="T189" fmla="*/ T188 w 5745"/>
              <a:gd name="T190" fmla="+- 0 16523 15781"/>
              <a:gd name="T191" fmla="*/ 16523 h 1529"/>
              <a:gd name="T192" fmla="+- 0 9125 4302"/>
              <a:gd name="T193" fmla="*/ T192 w 5745"/>
              <a:gd name="T194" fmla="+- 0 16770 15781"/>
              <a:gd name="T195" fmla="*/ 16770 h 1529"/>
              <a:gd name="T196" fmla="+- 0 9391 4302"/>
              <a:gd name="T197" fmla="*/ T196 w 5745"/>
              <a:gd name="T198" fmla="+- 0 16345 15781"/>
              <a:gd name="T199" fmla="*/ 16345 h 1529"/>
              <a:gd name="T200" fmla="+- 0 9377 4302"/>
              <a:gd name="T201" fmla="*/ T200 w 5745"/>
              <a:gd name="T202" fmla="+- 0 16182 15781"/>
              <a:gd name="T203" fmla="*/ 16182 h 1529"/>
              <a:gd name="T204" fmla="+- 0 9344 4302"/>
              <a:gd name="T205" fmla="*/ T204 w 5745"/>
              <a:gd name="T206" fmla="+- 0 16585 15781"/>
              <a:gd name="T207" fmla="*/ 16585 h 1529"/>
              <a:gd name="T208" fmla="+- 0 9653 4302"/>
              <a:gd name="T209" fmla="*/ T208 w 5745"/>
              <a:gd name="T210" fmla="+- 0 16483 15781"/>
              <a:gd name="T211" fmla="*/ 16483 h 1529"/>
              <a:gd name="T212" fmla="+- 0 9773 4302"/>
              <a:gd name="T213" fmla="*/ T212 w 5745"/>
              <a:gd name="T214" fmla="+- 0 15781 15781"/>
              <a:gd name="T215" fmla="*/ 15781 h 1529"/>
              <a:gd name="T216" fmla="+- 0 10046 4302"/>
              <a:gd name="T217" fmla="*/ T216 w 5745"/>
              <a:gd name="T218" fmla="+- 0 16663 15781"/>
              <a:gd name="T219" fmla="*/ 16663 h 152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</a:cxnLst>
            <a:rect l="0" t="0" r="r" b="b"/>
            <a:pathLst>
              <a:path w="5745" h="1529" extrusionOk="0">
                <a:moveTo>
                  <a:pt x="435" y="758"/>
                </a:moveTo>
                <a:cubicBezTo>
                  <a:pt x="438" y="732"/>
                  <a:pt x="438" y="708"/>
                  <a:pt x="434" y="682"/>
                </a:cubicBezTo>
                <a:cubicBezTo>
                  <a:pt x="432" y="677"/>
                  <a:pt x="432" y="677"/>
                  <a:pt x="432" y="674"/>
                </a:cubicBezTo>
                <a:cubicBezTo>
                  <a:pt x="425" y="706"/>
                  <a:pt x="416" y="738"/>
                  <a:pt x="408" y="770"/>
                </a:cubicBezTo>
                <a:cubicBezTo>
                  <a:pt x="387" y="853"/>
                  <a:pt x="370" y="937"/>
                  <a:pt x="357" y="1021"/>
                </a:cubicBezTo>
                <a:cubicBezTo>
                  <a:pt x="344" y="1105"/>
                  <a:pt x="341" y="1189"/>
                  <a:pt x="335" y="1274"/>
                </a:cubicBezTo>
                <a:cubicBezTo>
                  <a:pt x="332" y="1321"/>
                  <a:pt x="330" y="1369"/>
                  <a:pt x="327" y="1416"/>
                </a:cubicBezTo>
                <a:cubicBezTo>
                  <a:pt x="326" y="1432"/>
                  <a:pt x="322" y="1445"/>
                  <a:pt x="318" y="1460"/>
                </a:cubicBezTo>
              </a:path>
              <a:path w="5745" h="1529" extrusionOk="0">
                <a:moveTo>
                  <a:pt x="19" y="618"/>
                </a:moveTo>
                <a:cubicBezTo>
                  <a:pt x="11" y="590"/>
                  <a:pt x="-9" y="547"/>
                  <a:pt x="4" y="517"/>
                </a:cubicBezTo>
                <a:cubicBezTo>
                  <a:pt x="16" y="490"/>
                  <a:pt x="88" y="485"/>
                  <a:pt x="109" y="481"/>
                </a:cubicBezTo>
                <a:cubicBezTo>
                  <a:pt x="203" y="463"/>
                  <a:pt x="301" y="456"/>
                  <a:pt x="396" y="451"/>
                </a:cubicBezTo>
                <a:cubicBezTo>
                  <a:pt x="483" y="446"/>
                  <a:pt x="571" y="445"/>
                  <a:pt x="658" y="449"/>
                </a:cubicBezTo>
                <a:cubicBezTo>
                  <a:pt x="668" y="450"/>
                  <a:pt x="728" y="447"/>
                  <a:pt x="736" y="462"/>
                </a:cubicBezTo>
                <a:cubicBezTo>
                  <a:pt x="736" y="470"/>
                  <a:pt x="735" y="474"/>
                  <a:pt x="731" y="480"/>
                </a:cubicBezTo>
              </a:path>
              <a:path w="5745" h="1529" extrusionOk="0">
                <a:moveTo>
                  <a:pt x="1129" y="371"/>
                </a:moveTo>
                <a:cubicBezTo>
                  <a:pt x="1144" y="348"/>
                  <a:pt x="1139" y="355"/>
                  <a:pt x="1144" y="331"/>
                </a:cubicBezTo>
                <a:cubicBezTo>
                  <a:pt x="1110" y="351"/>
                  <a:pt x="1083" y="370"/>
                  <a:pt x="1057" y="403"/>
                </a:cubicBezTo>
                <a:cubicBezTo>
                  <a:pt x="957" y="529"/>
                  <a:pt x="902" y="700"/>
                  <a:pt x="871" y="856"/>
                </a:cubicBezTo>
                <a:cubicBezTo>
                  <a:pt x="846" y="982"/>
                  <a:pt x="828" y="1158"/>
                  <a:pt x="915" y="1267"/>
                </a:cubicBezTo>
                <a:cubicBezTo>
                  <a:pt x="974" y="1341"/>
                  <a:pt x="1088" y="1352"/>
                  <a:pt x="1174" y="1366"/>
                </a:cubicBezTo>
                <a:cubicBezTo>
                  <a:pt x="1195" y="1369"/>
                  <a:pt x="1215" y="1372"/>
                  <a:pt x="1236" y="1375"/>
                </a:cubicBezTo>
              </a:path>
              <a:path w="5745" h="1529" extrusionOk="0">
                <a:moveTo>
                  <a:pt x="1795" y="1095"/>
                </a:moveTo>
                <a:cubicBezTo>
                  <a:pt x="1798" y="1082"/>
                  <a:pt x="1801" y="1069"/>
                  <a:pt x="1804" y="1055"/>
                </a:cubicBezTo>
                <a:cubicBezTo>
                  <a:pt x="1809" y="1034"/>
                  <a:pt x="1814" y="1013"/>
                  <a:pt x="1822" y="993"/>
                </a:cubicBezTo>
                <a:cubicBezTo>
                  <a:pt x="1836" y="955"/>
                  <a:pt x="1857" y="921"/>
                  <a:pt x="1867" y="881"/>
                </a:cubicBezTo>
                <a:cubicBezTo>
                  <a:pt x="1889" y="793"/>
                  <a:pt x="1871" y="685"/>
                  <a:pt x="1799" y="624"/>
                </a:cubicBezTo>
                <a:cubicBezTo>
                  <a:pt x="1762" y="593"/>
                  <a:pt x="1706" y="585"/>
                  <a:pt x="1660" y="598"/>
                </a:cubicBezTo>
                <a:cubicBezTo>
                  <a:pt x="1585" y="619"/>
                  <a:pt x="1524" y="679"/>
                  <a:pt x="1483" y="742"/>
                </a:cubicBezTo>
                <a:cubicBezTo>
                  <a:pt x="1432" y="821"/>
                  <a:pt x="1397" y="916"/>
                  <a:pt x="1406" y="1011"/>
                </a:cubicBezTo>
                <a:cubicBezTo>
                  <a:pt x="1410" y="1061"/>
                  <a:pt x="1432" y="1125"/>
                  <a:pt x="1488" y="1133"/>
                </a:cubicBezTo>
                <a:cubicBezTo>
                  <a:pt x="1531" y="1139"/>
                  <a:pt x="1567" y="1097"/>
                  <a:pt x="1590" y="1067"/>
                </a:cubicBezTo>
                <a:cubicBezTo>
                  <a:pt x="1636" y="1006"/>
                  <a:pt x="1664" y="932"/>
                  <a:pt x="1683" y="859"/>
                </a:cubicBezTo>
                <a:cubicBezTo>
                  <a:pt x="1694" y="816"/>
                  <a:pt x="1704" y="772"/>
                  <a:pt x="1702" y="728"/>
                </a:cubicBezTo>
                <a:cubicBezTo>
                  <a:pt x="1702" y="723"/>
                  <a:pt x="1699" y="714"/>
                  <a:pt x="1699" y="710"/>
                </a:cubicBezTo>
                <a:cubicBezTo>
                  <a:pt x="1674" y="809"/>
                  <a:pt x="1652" y="910"/>
                  <a:pt x="1648" y="1013"/>
                </a:cubicBezTo>
                <a:cubicBezTo>
                  <a:pt x="1646" y="1070"/>
                  <a:pt x="1641" y="1146"/>
                  <a:pt x="1690" y="1187"/>
                </a:cubicBezTo>
                <a:cubicBezTo>
                  <a:pt x="1698" y="1192"/>
                  <a:pt x="1707" y="1196"/>
                  <a:pt x="1715" y="1201"/>
                </a:cubicBezTo>
              </a:path>
              <a:path w="5745" h="1529" extrusionOk="0">
                <a:moveTo>
                  <a:pt x="1992" y="932"/>
                </a:moveTo>
                <a:cubicBezTo>
                  <a:pt x="1990" y="911"/>
                  <a:pt x="1987" y="896"/>
                  <a:pt x="1978" y="877"/>
                </a:cubicBezTo>
                <a:cubicBezTo>
                  <a:pt x="1977" y="876"/>
                  <a:pt x="1977" y="875"/>
                  <a:pt x="1976" y="874"/>
                </a:cubicBezTo>
                <a:cubicBezTo>
                  <a:pt x="1956" y="891"/>
                  <a:pt x="1941" y="907"/>
                  <a:pt x="1927" y="931"/>
                </a:cubicBezTo>
                <a:cubicBezTo>
                  <a:pt x="1896" y="982"/>
                  <a:pt x="1874" y="1038"/>
                  <a:pt x="1864" y="1097"/>
                </a:cubicBezTo>
                <a:cubicBezTo>
                  <a:pt x="1855" y="1148"/>
                  <a:pt x="1852" y="1208"/>
                  <a:pt x="1867" y="1259"/>
                </a:cubicBezTo>
                <a:cubicBezTo>
                  <a:pt x="1876" y="1288"/>
                  <a:pt x="1896" y="1322"/>
                  <a:pt x="1930" y="1324"/>
                </a:cubicBezTo>
                <a:cubicBezTo>
                  <a:pt x="1965" y="1326"/>
                  <a:pt x="1993" y="1298"/>
                  <a:pt x="2009" y="1271"/>
                </a:cubicBezTo>
                <a:cubicBezTo>
                  <a:pt x="2047" y="1206"/>
                  <a:pt x="2048" y="1119"/>
                  <a:pt x="2023" y="1049"/>
                </a:cubicBezTo>
                <a:cubicBezTo>
                  <a:pt x="2009" y="1011"/>
                  <a:pt x="1986" y="975"/>
                  <a:pt x="1957" y="949"/>
                </a:cubicBezTo>
                <a:cubicBezTo>
                  <a:pt x="1954" y="947"/>
                  <a:pt x="1957" y="948"/>
                  <a:pt x="1954" y="946"/>
                </a:cubicBezTo>
              </a:path>
              <a:path w="5745" h="1529" extrusionOk="0">
                <a:moveTo>
                  <a:pt x="2205" y="964"/>
                </a:moveTo>
                <a:cubicBezTo>
                  <a:pt x="2206" y="951"/>
                  <a:pt x="2207" y="939"/>
                  <a:pt x="2215" y="927"/>
                </a:cubicBezTo>
                <a:cubicBezTo>
                  <a:pt x="2233" y="902"/>
                  <a:pt x="2268" y="890"/>
                  <a:pt x="2295" y="881"/>
                </a:cubicBezTo>
                <a:cubicBezTo>
                  <a:pt x="2343" y="864"/>
                  <a:pt x="2393" y="858"/>
                  <a:pt x="2444" y="856"/>
                </a:cubicBezTo>
                <a:cubicBezTo>
                  <a:pt x="2476" y="855"/>
                  <a:pt x="2507" y="860"/>
                  <a:pt x="2539" y="863"/>
                </a:cubicBezTo>
                <a:cubicBezTo>
                  <a:pt x="2553" y="865"/>
                  <a:pt x="2544" y="863"/>
                  <a:pt x="2542" y="859"/>
                </a:cubicBezTo>
              </a:path>
              <a:path w="5745" h="1529" extrusionOk="0">
                <a:moveTo>
                  <a:pt x="2462" y="754"/>
                </a:moveTo>
                <a:cubicBezTo>
                  <a:pt x="2450" y="729"/>
                  <a:pt x="2437" y="700"/>
                  <a:pt x="2417" y="680"/>
                </a:cubicBezTo>
                <a:cubicBezTo>
                  <a:pt x="2410" y="673"/>
                  <a:pt x="2409" y="671"/>
                  <a:pt x="2403" y="670"/>
                </a:cubicBezTo>
                <a:cubicBezTo>
                  <a:pt x="2377" y="707"/>
                  <a:pt x="2359" y="748"/>
                  <a:pt x="2342" y="790"/>
                </a:cubicBezTo>
                <a:cubicBezTo>
                  <a:pt x="2303" y="886"/>
                  <a:pt x="2263" y="992"/>
                  <a:pt x="2275" y="1097"/>
                </a:cubicBezTo>
                <a:cubicBezTo>
                  <a:pt x="2280" y="1139"/>
                  <a:pt x="2300" y="1192"/>
                  <a:pt x="2330" y="1221"/>
                </a:cubicBezTo>
                <a:cubicBezTo>
                  <a:pt x="2369" y="1246"/>
                  <a:pt x="2384" y="1255"/>
                  <a:pt x="2417" y="1259"/>
                </a:cubicBezTo>
              </a:path>
              <a:path w="5745" h="1529" extrusionOk="0">
                <a:moveTo>
                  <a:pt x="2871" y="864"/>
                </a:moveTo>
                <a:cubicBezTo>
                  <a:pt x="2841" y="815"/>
                  <a:pt x="2806" y="749"/>
                  <a:pt x="2754" y="720"/>
                </a:cubicBezTo>
                <a:cubicBezTo>
                  <a:pt x="2720" y="701"/>
                  <a:pt x="2688" y="720"/>
                  <a:pt x="2661" y="742"/>
                </a:cubicBezTo>
                <a:cubicBezTo>
                  <a:pt x="2613" y="781"/>
                  <a:pt x="2575" y="837"/>
                  <a:pt x="2547" y="891"/>
                </a:cubicBezTo>
                <a:cubicBezTo>
                  <a:pt x="2513" y="955"/>
                  <a:pt x="2488" y="1033"/>
                  <a:pt x="2499" y="1105"/>
                </a:cubicBezTo>
                <a:cubicBezTo>
                  <a:pt x="2505" y="1143"/>
                  <a:pt x="2523" y="1167"/>
                  <a:pt x="2562" y="1169"/>
                </a:cubicBezTo>
                <a:cubicBezTo>
                  <a:pt x="2610" y="1172"/>
                  <a:pt x="2654" y="1139"/>
                  <a:pt x="2686" y="1107"/>
                </a:cubicBezTo>
                <a:cubicBezTo>
                  <a:pt x="2730" y="1064"/>
                  <a:pt x="2759" y="1008"/>
                  <a:pt x="2773" y="949"/>
                </a:cubicBezTo>
                <a:cubicBezTo>
                  <a:pt x="2773" y="947"/>
                  <a:pt x="2773" y="944"/>
                  <a:pt x="2773" y="942"/>
                </a:cubicBezTo>
                <a:cubicBezTo>
                  <a:pt x="2768" y="957"/>
                  <a:pt x="2758" y="980"/>
                  <a:pt x="2754" y="997"/>
                </a:cubicBezTo>
                <a:cubicBezTo>
                  <a:pt x="2733" y="1079"/>
                  <a:pt x="2714" y="1191"/>
                  <a:pt x="2764" y="1267"/>
                </a:cubicBezTo>
                <a:cubicBezTo>
                  <a:pt x="2771" y="1275"/>
                  <a:pt x="2779" y="1284"/>
                  <a:pt x="2786" y="1292"/>
                </a:cubicBezTo>
              </a:path>
              <a:path w="5745" h="1529" extrusionOk="0">
                <a:moveTo>
                  <a:pt x="3137" y="987"/>
                </a:moveTo>
                <a:cubicBezTo>
                  <a:pt x="3121" y="975"/>
                  <a:pt x="3105" y="964"/>
                  <a:pt x="3090" y="950"/>
                </a:cubicBezTo>
                <a:cubicBezTo>
                  <a:pt x="3071" y="976"/>
                  <a:pt x="3057" y="999"/>
                  <a:pt x="3045" y="1031"/>
                </a:cubicBezTo>
                <a:cubicBezTo>
                  <a:pt x="3009" y="1124"/>
                  <a:pt x="3003" y="1225"/>
                  <a:pt x="3002" y="1324"/>
                </a:cubicBezTo>
                <a:cubicBezTo>
                  <a:pt x="3001" y="1397"/>
                  <a:pt x="3012" y="1460"/>
                  <a:pt x="3037" y="1528"/>
                </a:cubicBezTo>
              </a:path>
              <a:path w="5745" h="1529" extrusionOk="0">
                <a:moveTo>
                  <a:pt x="3246" y="1155"/>
                </a:moveTo>
                <a:cubicBezTo>
                  <a:pt x="3238" y="1146"/>
                  <a:pt x="3236" y="1145"/>
                  <a:pt x="3231" y="1133"/>
                </a:cubicBezTo>
                <a:cubicBezTo>
                  <a:pt x="3249" y="1123"/>
                  <a:pt x="3263" y="1119"/>
                  <a:pt x="3284" y="1115"/>
                </a:cubicBezTo>
                <a:cubicBezTo>
                  <a:pt x="3379" y="1094"/>
                  <a:pt x="3478" y="1094"/>
                  <a:pt x="3575" y="1093"/>
                </a:cubicBezTo>
                <a:cubicBezTo>
                  <a:pt x="3600" y="1093"/>
                  <a:pt x="3649" y="1101"/>
                  <a:pt x="3672" y="1087"/>
                </a:cubicBezTo>
                <a:cubicBezTo>
                  <a:pt x="3674" y="1084"/>
                  <a:pt x="3675" y="1082"/>
                  <a:pt x="3677" y="1079"/>
                </a:cubicBezTo>
              </a:path>
              <a:path w="5745" h="1529" extrusionOk="0">
                <a:moveTo>
                  <a:pt x="3590" y="923"/>
                </a:moveTo>
                <a:cubicBezTo>
                  <a:pt x="3575" y="911"/>
                  <a:pt x="3552" y="891"/>
                  <a:pt x="3530" y="895"/>
                </a:cubicBezTo>
                <a:cubicBezTo>
                  <a:pt x="3494" y="902"/>
                  <a:pt x="3472" y="947"/>
                  <a:pt x="3457" y="975"/>
                </a:cubicBezTo>
                <a:cubicBezTo>
                  <a:pt x="3408" y="1067"/>
                  <a:pt x="3382" y="1184"/>
                  <a:pt x="3401" y="1288"/>
                </a:cubicBezTo>
                <a:cubicBezTo>
                  <a:pt x="3414" y="1359"/>
                  <a:pt x="3447" y="1394"/>
                  <a:pt x="3503" y="1432"/>
                </a:cubicBezTo>
              </a:path>
              <a:path w="5745" h="1529" extrusionOk="0">
                <a:moveTo>
                  <a:pt x="3918" y="1015"/>
                </a:moveTo>
                <a:cubicBezTo>
                  <a:pt x="3910" y="930"/>
                  <a:pt x="3902" y="827"/>
                  <a:pt x="3840" y="760"/>
                </a:cubicBezTo>
                <a:cubicBezTo>
                  <a:pt x="3836" y="757"/>
                  <a:pt x="3831" y="753"/>
                  <a:pt x="3827" y="750"/>
                </a:cubicBezTo>
                <a:cubicBezTo>
                  <a:pt x="3791" y="764"/>
                  <a:pt x="3781" y="772"/>
                  <a:pt x="3755" y="806"/>
                </a:cubicBezTo>
                <a:cubicBezTo>
                  <a:pt x="3704" y="874"/>
                  <a:pt x="3652" y="961"/>
                  <a:pt x="3654" y="1049"/>
                </a:cubicBezTo>
                <a:cubicBezTo>
                  <a:pt x="3655" y="1083"/>
                  <a:pt x="3669" y="1113"/>
                  <a:pt x="3706" y="1117"/>
                </a:cubicBezTo>
                <a:cubicBezTo>
                  <a:pt x="3763" y="1122"/>
                  <a:pt x="3825" y="1072"/>
                  <a:pt x="3859" y="1033"/>
                </a:cubicBezTo>
                <a:cubicBezTo>
                  <a:pt x="3883" y="1006"/>
                  <a:pt x="3902" y="973"/>
                  <a:pt x="3914" y="939"/>
                </a:cubicBezTo>
                <a:cubicBezTo>
                  <a:pt x="3915" y="937"/>
                  <a:pt x="3915" y="934"/>
                  <a:pt x="3916" y="932"/>
                </a:cubicBezTo>
                <a:cubicBezTo>
                  <a:pt x="3896" y="952"/>
                  <a:pt x="3885" y="969"/>
                  <a:pt x="3871" y="995"/>
                </a:cubicBezTo>
                <a:cubicBezTo>
                  <a:pt x="3839" y="1054"/>
                  <a:pt x="3819" y="1116"/>
                  <a:pt x="3809" y="1183"/>
                </a:cubicBezTo>
                <a:cubicBezTo>
                  <a:pt x="3801" y="1236"/>
                  <a:pt x="3799" y="1296"/>
                  <a:pt x="3839" y="1338"/>
                </a:cubicBezTo>
                <a:cubicBezTo>
                  <a:pt x="3848" y="1344"/>
                  <a:pt x="3857" y="1351"/>
                  <a:pt x="3866" y="1357"/>
                </a:cubicBezTo>
              </a:path>
              <a:path w="5745" h="1529" extrusionOk="0">
                <a:moveTo>
                  <a:pt x="4150" y="1169"/>
                </a:moveTo>
                <a:cubicBezTo>
                  <a:pt x="4144" y="1148"/>
                  <a:pt x="4137" y="1127"/>
                  <a:pt x="4135" y="1105"/>
                </a:cubicBezTo>
                <a:cubicBezTo>
                  <a:pt x="4133" y="1101"/>
                  <a:pt x="4132" y="1101"/>
                  <a:pt x="4135" y="1099"/>
                </a:cubicBezTo>
                <a:cubicBezTo>
                  <a:pt x="4138" y="1102"/>
                  <a:pt x="4139" y="1100"/>
                  <a:pt x="4143" y="1107"/>
                </a:cubicBezTo>
                <a:cubicBezTo>
                  <a:pt x="4160" y="1139"/>
                  <a:pt x="4148" y="1186"/>
                  <a:pt x="4141" y="1219"/>
                </a:cubicBezTo>
                <a:cubicBezTo>
                  <a:pt x="4132" y="1264"/>
                  <a:pt x="4118" y="1308"/>
                  <a:pt x="4106" y="1352"/>
                </a:cubicBezTo>
                <a:cubicBezTo>
                  <a:pt x="4102" y="1366"/>
                  <a:pt x="4086" y="1411"/>
                  <a:pt x="4096" y="1426"/>
                </a:cubicBezTo>
                <a:cubicBezTo>
                  <a:pt x="4108" y="1444"/>
                  <a:pt x="4130" y="1444"/>
                  <a:pt x="4150" y="1442"/>
                </a:cubicBezTo>
                <a:cubicBezTo>
                  <a:pt x="4234" y="1435"/>
                  <a:pt x="4319" y="1411"/>
                  <a:pt x="4402" y="1396"/>
                </a:cubicBezTo>
                <a:cubicBezTo>
                  <a:pt x="4424" y="1392"/>
                  <a:pt x="4431" y="1392"/>
                  <a:pt x="4444" y="1386"/>
                </a:cubicBezTo>
              </a:path>
              <a:path w="5745" h="1529" extrusionOk="0">
                <a:moveTo>
                  <a:pt x="3120" y="949"/>
                </a:moveTo>
                <a:cubicBezTo>
                  <a:pt x="3119" y="934"/>
                  <a:pt x="3114" y="916"/>
                  <a:pt x="3117" y="902"/>
                </a:cubicBezTo>
                <a:cubicBezTo>
                  <a:pt x="3120" y="889"/>
                  <a:pt x="3127" y="877"/>
                  <a:pt x="3133" y="866"/>
                </a:cubicBezTo>
                <a:cubicBezTo>
                  <a:pt x="3137" y="858"/>
                  <a:pt x="3144" y="849"/>
                  <a:pt x="3150" y="842"/>
                </a:cubicBezTo>
                <a:cubicBezTo>
                  <a:pt x="3166" y="825"/>
                  <a:pt x="3194" y="823"/>
                  <a:pt x="3216" y="823"/>
                </a:cubicBezTo>
                <a:cubicBezTo>
                  <a:pt x="3250" y="822"/>
                  <a:pt x="3277" y="828"/>
                  <a:pt x="3306" y="846"/>
                </a:cubicBezTo>
                <a:cubicBezTo>
                  <a:pt x="3337" y="865"/>
                  <a:pt x="3349" y="889"/>
                  <a:pt x="3357" y="924"/>
                </a:cubicBezTo>
                <a:cubicBezTo>
                  <a:pt x="3364" y="958"/>
                  <a:pt x="3354" y="995"/>
                  <a:pt x="3334" y="1023"/>
                </a:cubicBezTo>
                <a:cubicBezTo>
                  <a:pt x="3311" y="1056"/>
                  <a:pt x="3278" y="1079"/>
                  <a:pt x="3244" y="1099"/>
                </a:cubicBezTo>
                <a:cubicBezTo>
                  <a:pt x="3226" y="1110"/>
                  <a:pt x="3207" y="1119"/>
                  <a:pt x="3187" y="1127"/>
                </a:cubicBezTo>
                <a:cubicBezTo>
                  <a:pt x="3186" y="1127"/>
                  <a:pt x="3186" y="1127"/>
                  <a:pt x="3185" y="1127"/>
                </a:cubicBezTo>
                <a:cubicBezTo>
                  <a:pt x="3201" y="1113"/>
                  <a:pt x="3213" y="1097"/>
                  <a:pt x="3227" y="1081"/>
                </a:cubicBezTo>
                <a:cubicBezTo>
                  <a:pt x="3260" y="1044"/>
                  <a:pt x="3290" y="1004"/>
                  <a:pt x="3318" y="963"/>
                </a:cubicBezTo>
                <a:cubicBezTo>
                  <a:pt x="3347" y="920"/>
                  <a:pt x="3376" y="876"/>
                  <a:pt x="3396" y="828"/>
                </a:cubicBezTo>
                <a:cubicBezTo>
                  <a:pt x="3409" y="798"/>
                  <a:pt x="3416" y="766"/>
                  <a:pt x="3416" y="734"/>
                </a:cubicBezTo>
                <a:cubicBezTo>
                  <a:pt x="3416" y="729"/>
                  <a:pt x="3417" y="728"/>
                  <a:pt x="3415" y="726"/>
                </a:cubicBezTo>
                <a:cubicBezTo>
                  <a:pt x="3408" y="736"/>
                  <a:pt x="3398" y="748"/>
                  <a:pt x="3391" y="762"/>
                </a:cubicBezTo>
                <a:cubicBezTo>
                  <a:pt x="3369" y="807"/>
                  <a:pt x="3352" y="852"/>
                  <a:pt x="3341" y="900"/>
                </a:cubicBezTo>
                <a:cubicBezTo>
                  <a:pt x="3326" y="964"/>
                  <a:pt x="3318" y="1029"/>
                  <a:pt x="3328" y="1095"/>
                </a:cubicBezTo>
                <a:cubicBezTo>
                  <a:pt x="3336" y="1146"/>
                  <a:pt x="3365" y="1189"/>
                  <a:pt x="3411" y="1212"/>
                </a:cubicBezTo>
                <a:cubicBezTo>
                  <a:pt x="3451" y="1232"/>
                  <a:pt x="3492" y="1232"/>
                  <a:pt x="3535" y="1235"/>
                </a:cubicBezTo>
              </a:path>
              <a:path w="5745" h="1529" extrusionOk="0">
                <a:moveTo>
                  <a:pt x="4619" y="975"/>
                </a:moveTo>
                <a:cubicBezTo>
                  <a:pt x="4597" y="952"/>
                  <a:pt x="4583" y="932"/>
                  <a:pt x="4574" y="902"/>
                </a:cubicBezTo>
                <a:cubicBezTo>
                  <a:pt x="4593" y="883"/>
                  <a:pt x="4611" y="874"/>
                  <a:pt x="4638" y="866"/>
                </a:cubicBezTo>
                <a:cubicBezTo>
                  <a:pt x="4674" y="856"/>
                  <a:pt x="4714" y="856"/>
                  <a:pt x="4751" y="863"/>
                </a:cubicBezTo>
                <a:cubicBezTo>
                  <a:pt x="4785" y="869"/>
                  <a:pt x="4816" y="885"/>
                  <a:pt x="4826" y="921"/>
                </a:cubicBezTo>
                <a:cubicBezTo>
                  <a:pt x="4838" y="963"/>
                  <a:pt x="4811" y="1008"/>
                  <a:pt x="4788" y="1041"/>
                </a:cubicBezTo>
                <a:cubicBezTo>
                  <a:pt x="4763" y="1076"/>
                  <a:pt x="4733" y="1106"/>
                  <a:pt x="4698" y="1131"/>
                </a:cubicBezTo>
                <a:cubicBezTo>
                  <a:pt x="4685" y="1140"/>
                  <a:pt x="4682" y="1137"/>
                  <a:pt x="4670" y="1139"/>
                </a:cubicBezTo>
                <a:cubicBezTo>
                  <a:pt x="4674" y="1110"/>
                  <a:pt x="4681" y="1091"/>
                  <a:pt x="4698" y="1063"/>
                </a:cubicBezTo>
                <a:cubicBezTo>
                  <a:pt x="4766" y="953"/>
                  <a:pt x="4847" y="853"/>
                  <a:pt x="4912" y="742"/>
                </a:cubicBezTo>
                <a:cubicBezTo>
                  <a:pt x="4917" y="734"/>
                  <a:pt x="4919" y="728"/>
                  <a:pt x="4923" y="720"/>
                </a:cubicBezTo>
                <a:cubicBezTo>
                  <a:pt x="4911" y="746"/>
                  <a:pt x="4899" y="772"/>
                  <a:pt x="4888" y="798"/>
                </a:cubicBezTo>
                <a:cubicBezTo>
                  <a:pt x="4862" y="860"/>
                  <a:pt x="4837" y="923"/>
                  <a:pt x="4823" y="989"/>
                </a:cubicBezTo>
                <a:cubicBezTo>
                  <a:pt x="4813" y="1034"/>
                  <a:pt x="4801" y="1088"/>
                  <a:pt x="4816" y="1133"/>
                </a:cubicBezTo>
                <a:cubicBezTo>
                  <a:pt x="4825" y="1161"/>
                  <a:pt x="4837" y="1161"/>
                  <a:pt x="4861" y="1167"/>
                </a:cubicBezTo>
              </a:path>
              <a:path w="5745" h="1529" extrusionOk="0">
                <a:moveTo>
                  <a:pt x="5089" y="564"/>
                </a:moveTo>
                <a:cubicBezTo>
                  <a:pt x="5080" y="505"/>
                  <a:pt x="5067" y="447"/>
                  <a:pt x="5057" y="389"/>
                </a:cubicBezTo>
                <a:cubicBezTo>
                  <a:pt x="5056" y="382"/>
                  <a:pt x="5056" y="381"/>
                  <a:pt x="5056" y="377"/>
                </a:cubicBezTo>
                <a:cubicBezTo>
                  <a:pt x="5062" y="384"/>
                  <a:pt x="5070" y="391"/>
                  <a:pt x="5075" y="401"/>
                </a:cubicBezTo>
                <a:cubicBezTo>
                  <a:pt x="5098" y="443"/>
                  <a:pt x="5108" y="490"/>
                  <a:pt x="5109" y="538"/>
                </a:cubicBezTo>
                <a:cubicBezTo>
                  <a:pt x="5110" y="597"/>
                  <a:pt x="5098" y="658"/>
                  <a:pt x="5079" y="714"/>
                </a:cubicBezTo>
                <a:cubicBezTo>
                  <a:pt x="5068" y="745"/>
                  <a:pt x="5053" y="774"/>
                  <a:pt x="5042" y="804"/>
                </a:cubicBezTo>
                <a:cubicBezTo>
                  <a:pt x="5040" y="810"/>
                  <a:pt x="5039" y="810"/>
                  <a:pt x="5039" y="814"/>
                </a:cubicBezTo>
                <a:cubicBezTo>
                  <a:pt x="5077" y="807"/>
                  <a:pt x="5113" y="793"/>
                  <a:pt x="5150" y="780"/>
                </a:cubicBezTo>
                <a:cubicBezTo>
                  <a:pt x="5218" y="755"/>
                  <a:pt x="5285" y="731"/>
                  <a:pt x="5351" y="702"/>
                </a:cubicBezTo>
                <a:cubicBezTo>
                  <a:pt x="5367" y="695"/>
                  <a:pt x="5382" y="687"/>
                  <a:pt x="5398" y="680"/>
                </a:cubicBezTo>
              </a:path>
              <a:path w="5745" h="1529" extrusionOk="0">
                <a:moveTo>
                  <a:pt x="5477" y="54"/>
                </a:moveTo>
                <a:cubicBezTo>
                  <a:pt x="5475" y="36"/>
                  <a:pt x="5473" y="17"/>
                  <a:pt x="5471" y="0"/>
                </a:cubicBezTo>
                <a:cubicBezTo>
                  <a:pt x="5492" y="13"/>
                  <a:pt x="5511" y="22"/>
                  <a:pt x="5530" y="42"/>
                </a:cubicBezTo>
                <a:cubicBezTo>
                  <a:pt x="5616" y="135"/>
                  <a:pt x="5658" y="255"/>
                  <a:pt x="5689" y="375"/>
                </a:cubicBezTo>
                <a:cubicBezTo>
                  <a:pt x="5732" y="540"/>
                  <a:pt x="5754" y="711"/>
                  <a:pt x="5744" y="882"/>
                </a:cubicBezTo>
                <a:cubicBezTo>
                  <a:pt x="5736" y="1032"/>
                  <a:pt x="5694" y="1169"/>
                  <a:pt x="5607" y="1292"/>
                </a:cubicBezTo>
                <a:cubicBezTo>
                  <a:pt x="5548" y="1377"/>
                  <a:pt x="5472" y="1434"/>
                  <a:pt x="5393" y="1498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3" name=" 1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881438" y="5984875"/>
            <a:ext cx="104775" cy="80963"/>
          </a:xfrm>
          <a:custGeom>
            <a:avLst/>
            <a:gdLst>
              <a:gd name="T0" fmla="+- 0 10786 10780"/>
              <a:gd name="T1" fmla="*/ T0 w 293"/>
              <a:gd name="T2" fmla="+- 0 16709 16625"/>
              <a:gd name="T3" fmla="*/ 16709 h 224"/>
              <a:gd name="T4" fmla="+- 0 10781 10780"/>
              <a:gd name="T5" fmla="*/ T4 w 293"/>
              <a:gd name="T6" fmla="+- 0 16676 16625"/>
              <a:gd name="T7" fmla="*/ 16676 h 224"/>
              <a:gd name="T8" fmla="+- 0 10803 10780"/>
              <a:gd name="T9" fmla="*/ T8 w 293"/>
              <a:gd name="T10" fmla="+- 0 16645 16625"/>
              <a:gd name="T11" fmla="*/ 16645 h 224"/>
              <a:gd name="T12" fmla="+- 0 10901 10780"/>
              <a:gd name="T13" fmla="*/ T12 w 293"/>
              <a:gd name="T14" fmla="+- 0 16625 16625"/>
              <a:gd name="T15" fmla="*/ 16625 h 224"/>
              <a:gd name="T16" fmla="+- 0 10973 10780"/>
              <a:gd name="T17" fmla="*/ T16 w 293"/>
              <a:gd name="T18" fmla="+- 0 16641 16625"/>
              <a:gd name="T19" fmla="*/ 16641 h 224"/>
              <a:gd name="T20" fmla="+- 0 10982 10780"/>
              <a:gd name="T21" fmla="*/ T20 w 293"/>
              <a:gd name="T22" fmla="+- 0 16672 16625"/>
              <a:gd name="T23" fmla="*/ 16672 h 224"/>
              <a:gd name="T24" fmla="+- 0 10820 10780"/>
              <a:gd name="T25" fmla="*/ T24 w 293"/>
              <a:gd name="T26" fmla="+- 0 16810 16625"/>
              <a:gd name="T27" fmla="*/ 16810 h 224"/>
              <a:gd name="T28" fmla="+- 0 10800 10780"/>
              <a:gd name="T29" fmla="*/ T28 w 293"/>
              <a:gd name="T30" fmla="+- 0 16822 16625"/>
              <a:gd name="T31" fmla="*/ 16822 h 224"/>
              <a:gd name="T32" fmla="+- 0 10801 10780"/>
              <a:gd name="T33" fmla="*/ T32 w 293"/>
              <a:gd name="T34" fmla="+- 0 16820 16625"/>
              <a:gd name="T35" fmla="*/ 16820 h 224"/>
              <a:gd name="T36" fmla="+- 0 10831 10780"/>
              <a:gd name="T37" fmla="*/ T36 w 293"/>
              <a:gd name="T38" fmla="+- 0 16816 16625"/>
              <a:gd name="T39" fmla="*/ 16816 h 224"/>
              <a:gd name="T40" fmla="+- 0 10952 10780"/>
              <a:gd name="T41" fmla="*/ T40 w 293"/>
              <a:gd name="T42" fmla="+- 0 16816 16625"/>
              <a:gd name="T43" fmla="*/ 16816 h 224"/>
              <a:gd name="T44" fmla="+- 0 11047 10780"/>
              <a:gd name="T45" fmla="*/ T44 w 293"/>
              <a:gd name="T46" fmla="+- 0 16834 16625"/>
              <a:gd name="T47" fmla="*/ 16834 h 224"/>
              <a:gd name="T48" fmla="+- 0 11072 10780"/>
              <a:gd name="T49" fmla="*/ T48 w 293"/>
              <a:gd name="T50" fmla="+- 0 16848 16625"/>
              <a:gd name="T51" fmla="*/ 16848 h 22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</a:cxnLst>
            <a:rect l="0" t="0" r="r" b="b"/>
            <a:pathLst>
              <a:path w="293" h="224" extrusionOk="0">
                <a:moveTo>
                  <a:pt x="6" y="84"/>
                </a:moveTo>
                <a:cubicBezTo>
                  <a:pt x="5" y="73"/>
                  <a:pt x="3" y="62"/>
                  <a:pt x="1" y="51"/>
                </a:cubicBezTo>
                <a:cubicBezTo>
                  <a:pt x="-1" y="37"/>
                  <a:pt x="11" y="26"/>
                  <a:pt x="23" y="20"/>
                </a:cubicBezTo>
                <a:cubicBezTo>
                  <a:pt x="51" y="5"/>
                  <a:pt x="89" y="0"/>
                  <a:pt x="121" y="0"/>
                </a:cubicBezTo>
                <a:cubicBezTo>
                  <a:pt x="142" y="0"/>
                  <a:pt x="175" y="3"/>
                  <a:pt x="193" y="16"/>
                </a:cubicBezTo>
                <a:cubicBezTo>
                  <a:pt x="205" y="25"/>
                  <a:pt x="202" y="35"/>
                  <a:pt x="202" y="47"/>
                </a:cubicBezTo>
              </a:path>
              <a:path w="293" h="224" extrusionOk="0">
                <a:moveTo>
                  <a:pt x="40" y="185"/>
                </a:moveTo>
                <a:cubicBezTo>
                  <a:pt x="32" y="192"/>
                  <a:pt x="29" y="195"/>
                  <a:pt x="20" y="197"/>
                </a:cubicBezTo>
                <a:cubicBezTo>
                  <a:pt x="20" y="196"/>
                  <a:pt x="21" y="196"/>
                  <a:pt x="21" y="195"/>
                </a:cubicBezTo>
                <a:cubicBezTo>
                  <a:pt x="31" y="194"/>
                  <a:pt x="41" y="191"/>
                  <a:pt x="51" y="191"/>
                </a:cubicBezTo>
                <a:cubicBezTo>
                  <a:pt x="91" y="189"/>
                  <a:pt x="132" y="187"/>
                  <a:pt x="172" y="191"/>
                </a:cubicBezTo>
                <a:cubicBezTo>
                  <a:pt x="202" y="194"/>
                  <a:pt x="239" y="197"/>
                  <a:pt x="267" y="209"/>
                </a:cubicBezTo>
                <a:cubicBezTo>
                  <a:pt x="279" y="217"/>
                  <a:pt x="283" y="219"/>
                  <a:pt x="292" y="22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4" name=" 1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186238" y="5738813"/>
            <a:ext cx="1346200" cy="452437"/>
          </a:xfrm>
          <a:custGeom>
            <a:avLst/>
            <a:gdLst>
              <a:gd name="T0" fmla="+- 0 11824 11628"/>
              <a:gd name="T1" fmla="*/ T0 w 3740"/>
              <a:gd name="T2" fmla="+- 0 16062 15940"/>
              <a:gd name="T3" fmla="*/ 16062 h 1256"/>
              <a:gd name="T4" fmla="+- 0 11814 11628"/>
              <a:gd name="T5" fmla="*/ T4 w 3740"/>
              <a:gd name="T6" fmla="+- 0 16136 15940"/>
              <a:gd name="T7" fmla="*/ 16136 h 1256"/>
              <a:gd name="T8" fmla="+- 0 11682 11628"/>
              <a:gd name="T9" fmla="*/ T8 w 3740"/>
              <a:gd name="T10" fmla="+- 0 16772 15940"/>
              <a:gd name="T11" fmla="*/ 16772 h 1256"/>
              <a:gd name="T12" fmla="+- 0 11630 11628"/>
              <a:gd name="T13" fmla="*/ T12 w 3740"/>
              <a:gd name="T14" fmla="+- 0 16974 15940"/>
              <a:gd name="T15" fmla="*/ 16974 h 1256"/>
              <a:gd name="T16" fmla="+- 0 12008 11628"/>
              <a:gd name="T17" fmla="*/ T16 w 3740"/>
              <a:gd name="T18" fmla="+- 0 16330 15940"/>
              <a:gd name="T19" fmla="*/ 16330 h 1256"/>
              <a:gd name="T20" fmla="+- 0 11956 11628"/>
              <a:gd name="T21" fmla="*/ T20 w 3740"/>
              <a:gd name="T22" fmla="+- 0 16369 15940"/>
              <a:gd name="T23" fmla="*/ 16369 h 1256"/>
              <a:gd name="T24" fmla="+- 0 11735 11628"/>
              <a:gd name="T25" fmla="*/ T24 w 3740"/>
              <a:gd name="T26" fmla="+- 0 16786 15940"/>
              <a:gd name="T27" fmla="*/ 16786 h 1256"/>
              <a:gd name="T28" fmla="+- 0 12035 11628"/>
              <a:gd name="T29" fmla="*/ T28 w 3740"/>
              <a:gd name="T30" fmla="+- 0 17000 15940"/>
              <a:gd name="T31" fmla="*/ 17000 h 1256"/>
              <a:gd name="T32" fmla="+- 0 12756 11628"/>
              <a:gd name="T33" fmla="*/ T32 w 3740"/>
              <a:gd name="T34" fmla="+- 0 16080 15940"/>
              <a:gd name="T35" fmla="*/ 16080 h 1256"/>
              <a:gd name="T36" fmla="+- 0 12688 11628"/>
              <a:gd name="T37" fmla="*/ T36 w 3740"/>
              <a:gd name="T38" fmla="+- 0 15977 15940"/>
              <a:gd name="T39" fmla="*/ 15977 h 1256"/>
              <a:gd name="T40" fmla="+- 0 12479 11628"/>
              <a:gd name="T41" fmla="*/ T40 w 3740"/>
              <a:gd name="T42" fmla="+- 0 16415 15940"/>
              <a:gd name="T43" fmla="*/ 16415 h 1256"/>
              <a:gd name="T44" fmla="+- 0 12509 11628"/>
              <a:gd name="T45" fmla="*/ T44 w 3740"/>
              <a:gd name="T46" fmla="+- 0 17011 15940"/>
              <a:gd name="T47" fmla="*/ 17011 h 1256"/>
              <a:gd name="T48" fmla="+- 0 12922 11628"/>
              <a:gd name="T49" fmla="*/ T48 w 3740"/>
              <a:gd name="T50" fmla="+- 0 16778 15940"/>
              <a:gd name="T51" fmla="*/ 16778 h 1256"/>
              <a:gd name="T52" fmla="+- 0 12954 11628"/>
              <a:gd name="T53" fmla="*/ T52 w 3740"/>
              <a:gd name="T54" fmla="+- 0 16726 15940"/>
              <a:gd name="T55" fmla="*/ 16726 h 1256"/>
              <a:gd name="T56" fmla="+- 0 13028 11628"/>
              <a:gd name="T57" fmla="*/ T56 w 3740"/>
              <a:gd name="T58" fmla="+- 0 16575 15940"/>
              <a:gd name="T59" fmla="*/ 16575 h 1256"/>
              <a:gd name="T60" fmla="+- 0 13024 11628"/>
              <a:gd name="T61" fmla="*/ T60 w 3740"/>
              <a:gd name="T62" fmla="+- 0 16356 15940"/>
              <a:gd name="T63" fmla="*/ 16356 h 1256"/>
              <a:gd name="T64" fmla="+- 0 12795 11628"/>
              <a:gd name="T65" fmla="*/ T64 w 3740"/>
              <a:gd name="T66" fmla="+- 0 16649 15940"/>
              <a:gd name="T67" fmla="*/ 16649 h 1256"/>
              <a:gd name="T68" fmla="+- 0 12902 11628"/>
              <a:gd name="T69" fmla="*/ T68 w 3740"/>
              <a:gd name="T70" fmla="+- 0 16752 15940"/>
              <a:gd name="T71" fmla="*/ 16752 h 1256"/>
              <a:gd name="T72" fmla="+- 0 13064 11628"/>
              <a:gd name="T73" fmla="*/ T72 w 3740"/>
              <a:gd name="T74" fmla="+- 0 16549 15940"/>
              <a:gd name="T75" fmla="*/ 16549 h 1256"/>
              <a:gd name="T76" fmla="+- 0 13049 11628"/>
              <a:gd name="T77" fmla="*/ T76 w 3740"/>
              <a:gd name="T78" fmla="+- 0 16555 15940"/>
              <a:gd name="T79" fmla="*/ 16555 h 1256"/>
              <a:gd name="T80" fmla="+- 0 13029 11628"/>
              <a:gd name="T81" fmla="*/ T80 w 3740"/>
              <a:gd name="T82" fmla="+- 0 16830 15940"/>
              <a:gd name="T83" fmla="*/ 16830 h 1256"/>
              <a:gd name="T84" fmla="+- 0 13278 11628"/>
              <a:gd name="T85" fmla="*/ T84 w 3740"/>
              <a:gd name="T86" fmla="+- 0 16694 15940"/>
              <a:gd name="T87" fmla="*/ 16694 h 1256"/>
              <a:gd name="T88" fmla="+- 0 13214 11628"/>
              <a:gd name="T89" fmla="*/ T88 w 3740"/>
              <a:gd name="T90" fmla="+- 0 16640 15940"/>
              <a:gd name="T91" fmla="*/ 16640 h 1256"/>
              <a:gd name="T92" fmla="+- 0 13117 11628"/>
              <a:gd name="T93" fmla="*/ T92 w 3740"/>
              <a:gd name="T94" fmla="+- 0 16902 15940"/>
              <a:gd name="T95" fmla="*/ 16902 h 1256"/>
              <a:gd name="T96" fmla="+- 0 13255 11628"/>
              <a:gd name="T97" fmla="*/ T96 w 3740"/>
              <a:gd name="T98" fmla="+- 0 16926 15940"/>
              <a:gd name="T99" fmla="*/ 16926 h 1256"/>
              <a:gd name="T100" fmla="+- 0 13311 11628"/>
              <a:gd name="T101" fmla="*/ T100 w 3740"/>
              <a:gd name="T102" fmla="+- 0 16683 15940"/>
              <a:gd name="T103" fmla="*/ 16683 h 1256"/>
              <a:gd name="T104" fmla="+- 0 13514 11628"/>
              <a:gd name="T105" fmla="*/ T104 w 3740"/>
              <a:gd name="T106" fmla="+- 0 16713 15940"/>
              <a:gd name="T107" fmla="*/ 16713 h 1256"/>
              <a:gd name="T108" fmla="+- 0 13600 11628"/>
              <a:gd name="T109" fmla="*/ T108 w 3740"/>
              <a:gd name="T110" fmla="+- 0 16637 15940"/>
              <a:gd name="T111" fmla="*/ 16637 h 1256"/>
              <a:gd name="T112" fmla="+- 0 13803 11628"/>
              <a:gd name="T113" fmla="*/ T112 w 3740"/>
              <a:gd name="T114" fmla="+- 0 16591 15940"/>
              <a:gd name="T115" fmla="*/ 16591 h 1256"/>
              <a:gd name="T116" fmla="+- 0 13731 11628"/>
              <a:gd name="T117" fmla="*/ T116 w 3740"/>
              <a:gd name="T118" fmla="+- 0 16407 15940"/>
              <a:gd name="T119" fmla="*/ 16407 h 1256"/>
              <a:gd name="T120" fmla="+- 0 13684 11628"/>
              <a:gd name="T121" fmla="*/ T120 w 3740"/>
              <a:gd name="T122" fmla="+- 0 16439 15940"/>
              <a:gd name="T123" fmla="*/ 16439 h 1256"/>
              <a:gd name="T124" fmla="+- 0 13599 11628"/>
              <a:gd name="T125" fmla="*/ T124 w 3740"/>
              <a:gd name="T126" fmla="+- 0 16822 15940"/>
              <a:gd name="T127" fmla="*/ 16822 h 1256"/>
              <a:gd name="T128" fmla="+- 0 13661 11628"/>
              <a:gd name="T129" fmla="*/ T128 w 3740"/>
              <a:gd name="T130" fmla="+- 0 16979 15940"/>
              <a:gd name="T131" fmla="*/ 16979 h 1256"/>
              <a:gd name="T132" fmla="+- 0 13958 11628"/>
              <a:gd name="T133" fmla="*/ T132 w 3740"/>
              <a:gd name="T134" fmla="+- 0 16311 15940"/>
              <a:gd name="T135" fmla="*/ 16311 h 1256"/>
              <a:gd name="T136" fmla="+- 0 13878 11628"/>
              <a:gd name="T137" fmla="*/ T136 w 3740"/>
              <a:gd name="T138" fmla="+- 0 16659 15940"/>
              <a:gd name="T139" fmla="*/ 16659 h 1256"/>
              <a:gd name="T140" fmla="+- 0 13862 11628"/>
              <a:gd name="T141" fmla="*/ T140 w 3740"/>
              <a:gd name="T142" fmla="+- 0 16972 15940"/>
              <a:gd name="T143" fmla="*/ 16972 h 1256"/>
              <a:gd name="T144" fmla="+- 0 14138 11628"/>
              <a:gd name="T145" fmla="*/ T144 w 3740"/>
              <a:gd name="T146" fmla="+- 0 15941 15940"/>
              <a:gd name="T147" fmla="*/ 15941 h 1256"/>
              <a:gd name="T148" fmla="+- 0 14359 11628"/>
              <a:gd name="T149" fmla="*/ T148 w 3740"/>
              <a:gd name="T150" fmla="+- 0 16142 15940"/>
              <a:gd name="T151" fmla="*/ 16142 h 1256"/>
              <a:gd name="T152" fmla="+- 0 14112 11628"/>
              <a:gd name="T153" fmla="*/ T152 w 3740"/>
              <a:gd name="T154" fmla="+- 0 17195 15940"/>
              <a:gd name="T155" fmla="*/ 17195 h 1256"/>
              <a:gd name="T156" fmla="+- 0 14803 11628"/>
              <a:gd name="T157" fmla="*/ T156 w 3740"/>
              <a:gd name="T158" fmla="+- 0 16229 15940"/>
              <a:gd name="T159" fmla="*/ 16229 h 1256"/>
              <a:gd name="T160" fmla="+- 0 15036 11628"/>
              <a:gd name="T161" fmla="*/ T160 w 3740"/>
              <a:gd name="T162" fmla="+- 0 16176 15940"/>
              <a:gd name="T163" fmla="*/ 16176 h 1256"/>
              <a:gd name="T164" fmla="+- 0 15068 11628"/>
              <a:gd name="T165" fmla="*/ T164 w 3740"/>
              <a:gd name="T166" fmla="+- 0 16553 15940"/>
              <a:gd name="T167" fmla="*/ 16553 h 1256"/>
              <a:gd name="T168" fmla="+- 0 14955 11628"/>
              <a:gd name="T169" fmla="*/ T168 w 3740"/>
              <a:gd name="T170" fmla="+- 0 16681 15940"/>
              <a:gd name="T171" fmla="*/ 16681 h 1256"/>
              <a:gd name="T172" fmla="+- 0 15113 11628"/>
              <a:gd name="T173" fmla="*/ T172 w 3740"/>
              <a:gd name="T174" fmla="+- 0 16415 15940"/>
              <a:gd name="T175" fmla="*/ 16415 h 1256"/>
              <a:gd name="T176" fmla="+- 0 15172 11628"/>
              <a:gd name="T177" fmla="*/ T176 w 3740"/>
              <a:gd name="T178" fmla="+- 0 16254 15940"/>
              <a:gd name="T179" fmla="*/ 16254 h 1256"/>
              <a:gd name="T180" fmla="+- 0 14952 11628"/>
              <a:gd name="T181" fmla="*/ T180 w 3740"/>
              <a:gd name="T182" fmla="+- 0 16301 15940"/>
              <a:gd name="T183" fmla="*/ 16301 h 1256"/>
              <a:gd name="T184" fmla="+- 0 14872 11628"/>
              <a:gd name="T185" fmla="*/ T184 w 3740"/>
              <a:gd name="T186" fmla="+- 0 16230 15940"/>
              <a:gd name="T187" fmla="*/ 16230 h 1256"/>
              <a:gd name="T188" fmla="+- 0 14805 11628"/>
              <a:gd name="T189" fmla="*/ T188 w 3740"/>
              <a:gd name="T190" fmla="+- 0 16218 15940"/>
              <a:gd name="T191" fmla="*/ 16218 h 1256"/>
              <a:gd name="T192" fmla="+- 0 14763 11628"/>
              <a:gd name="T193" fmla="*/ T192 w 3740"/>
              <a:gd name="T194" fmla="+- 0 16250 15940"/>
              <a:gd name="T195" fmla="*/ 16250 h 1256"/>
              <a:gd name="T196" fmla="+- 0 14795 11628"/>
              <a:gd name="T197" fmla="*/ T196 w 3740"/>
              <a:gd name="T198" fmla="+- 0 16266 15940"/>
              <a:gd name="T199" fmla="*/ 16266 h 1256"/>
              <a:gd name="T200" fmla="+- 0 15156 11628"/>
              <a:gd name="T201" fmla="*/ T200 w 3740"/>
              <a:gd name="T202" fmla="+- 0 16294 15940"/>
              <a:gd name="T203" fmla="*/ 16294 h 1256"/>
              <a:gd name="T204" fmla="+- 0 15347 11628"/>
              <a:gd name="T205" fmla="*/ T204 w 3740"/>
              <a:gd name="T206" fmla="+- 0 16236 15940"/>
              <a:gd name="T207" fmla="*/ 16236 h 1256"/>
              <a:gd name="T208" fmla="+- 0 15185 11628"/>
              <a:gd name="T209" fmla="*/ T208 w 3740"/>
              <a:gd name="T210" fmla="+- 0 16006 15940"/>
              <a:gd name="T211" fmla="*/ 16006 h 1256"/>
              <a:gd name="T212" fmla="+- 0 15176 11628"/>
              <a:gd name="T213" fmla="*/ T212 w 3740"/>
              <a:gd name="T214" fmla="+- 0 16030 15940"/>
              <a:gd name="T215" fmla="*/ 16030 h 1256"/>
              <a:gd name="T216" fmla="+- 0 14989 11628"/>
              <a:gd name="T217" fmla="*/ T216 w 3740"/>
              <a:gd name="T218" fmla="+- 0 16900 15940"/>
              <a:gd name="T219" fmla="*/ 16900 h 125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</a:cxnLst>
            <a:rect l="0" t="0" r="r" b="b"/>
            <a:pathLst>
              <a:path w="3740" h="1256" extrusionOk="0">
                <a:moveTo>
                  <a:pt x="198" y="228"/>
                </a:moveTo>
                <a:cubicBezTo>
                  <a:pt x="200" y="192"/>
                  <a:pt x="200" y="158"/>
                  <a:pt x="196" y="122"/>
                </a:cubicBezTo>
                <a:cubicBezTo>
                  <a:pt x="195" y="120"/>
                  <a:pt x="195" y="118"/>
                  <a:pt x="194" y="116"/>
                </a:cubicBezTo>
                <a:cubicBezTo>
                  <a:pt x="192" y="143"/>
                  <a:pt x="189" y="169"/>
                  <a:pt x="186" y="196"/>
                </a:cubicBezTo>
                <a:cubicBezTo>
                  <a:pt x="173" y="304"/>
                  <a:pt x="156" y="411"/>
                  <a:pt x="134" y="517"/>
                </a:cubicBezTo>
                <a:cubicBezTo>
                  <a:pt x="112" y="623"/>
                  <a:pt x="83" y="727"/>
                  <a:pt x="54" y="832"/>
                </a:cubicBezTo>
                <a:cubicBezTo>
                  <a:pt x="37" y="895"/>
                  <a:pt x="11" y="959"/>
                  <a:pt x="2" y="1024"/>
                </a:cubicBezTo>
                <a:cubicBezTo>
                  <a:pt x="0" y="1029"/>
                  <a:pt x="-1" y="1031"/>
                  <a:pt x="2" y="1034"/>
                </a:cubicBezTo>
              </a:path>
              <a:path w="3740" h="1256" extrusionOk="0">
                <a:moveTo>
                  <a:pt x="351" y="547"/>
                </a:moveTo>
                <a:cubicBezTo>
                  <a:pt x="368" y="494"/>
                  <a:pt x="382" y="445"/>
                  <a:pt x="380" y="390"/>
                </a:cubicBezTo>
                <a:cubicBezTo>
                  <a:pt x="379" y="388"/>
                  <a:pt x="379" y="387"/>
                  <a:pt x="378" y="385"/>
                </a:cubicBezTo>
                <a:cubicBezTo>
                  <a:pt x="366" y="395"/>
                  <a:pt x="342" y="415"/>
                  <a:pt x="328" y="429"/>
                </a:cubicBezTo>
                <a:cubicBezTo>
                  <a:pt x="273" y="487"/>
                  <a:pt x="220" y="552"/>
                  <a:pt x="182" y="623"/>
                </a:cubicBezTo>
                <a:cubicBezTo>
                  <a:pt x="146" y="691"/>
                  <a:pt x="112" y="768"/>
                  <a:pt x="107" y="846"/>
                </a:cubicBezTo>
                <a:cubicBezTo>
                  <a:pt x="103" y="905"/>
                  <a:pt x="120" y="957"/>
                  <a:pt x="171" y="990"/>
                </a:cubicBezTo>
                <a:cubicBezTo>
                  <a:pt x="237" y="1032"/>
                  <a:pt x="331" y="1046"/>
                  <a:pt x="407" y="1060"/>
                </a:cubicBezTo>
                <a:cubicBezTo>
                  <a:pt x="430" y="1064"/>
                  <a:pt x="452" y="1067"/>
                  <a:pt x="475" y="1071"/>
                </a:cubicBezTo>
              </a:path>
              <a:path w="3740" h="1256" extrusionOk="0">
                <a:moveTo>
                  <a:pt x="1128" y="140"/>
                </a:moveTo>
                <a:cubicBezTo>
                  <a:pt x="1117" y="112"/>
                  <a:pt x="1108" y="78"/>
                  <a:pt x="1089" y="54"/>
                </a:cubicBezTo>
                <a:cubicBezTo>
                  <a:pt x="1081" y="43"/>
                  <a:pt x="1070" y="43"/>
                  <a:pt x="1060" y="37"/>
                </a:cubicBezTo>
                <a:cubicBezTo>
                  <a:pt x="1023" y="63"/>
                  <a:pt x="1000" y="84"/>
                  <a:pt x="976" y="126"/>
                </a:cubicBezTo>
                <a:cubicBezTo>
                  <a:pt x="915" y="234"/>
                  <a:pt x="879" y="354"/>
                  <a:pt x="851" y="475"/>
                </a:cubicBezTo>
                <a:cubicBezTo>
                  <a:pt x="823" y="596"/>
                  <a:pt x="802" y="724"/>
                  <a:pt x="806" y="848"/>
                </a:cubicBezTo>
                <a:cubicBezTo>
                  <a:pt x="809" y="928"/>
                  <a:pt x="825" y="1010"/>
                  <a:pt x="881" y="1071"/>
                </a:cubicBezTo>
                <a:cubicBezTo>
                  <a:pt x="931" y="1125"/>
                  <a:pt x="1003" y="1151"/>
                  <a:pt x="1069" y="1177"/>
                </a:cubicBezTo>
              </a:path>
              <a:path w="3740" h="1256" extrusionOk="0">
                <a:moveTo>
                  <a:pt x="1294" y="838"/>
                </a:moveTo>
                <a:cubicBezTo>
                  <a:pt x="1295" y="835"/>
                  <a:pt x="1300" y="827"/>
                  <a:pt x="1302" y="823"/>
                </a:cubicBezTo>
                <a:cubicBezTo>
                  <a:pt x="1309" y="811"/>
                  <a:pt x="1319" y="799"/>
                  <a:pt x="1326" y="786"/>
                </a:cubicBezTo>
                <a:cubicBezTo>
                  <a:pt x="1337" y="764"/>
                  <a:pt x="1350" y="744"/>
                  <a:pt x="1362" y="723"/>
                </a:cubicBezTo>
                <a:cubicBezTo>
                  <a:pt x="1377" y="696"/>
                  <a:pt x="1392" y="666"/>
                  <a:pt x="1400" y="635"/>
                </a:cubicBezTo>
                <a:cubicBezTo>
                  <a:pt x="1415" y="580"/>
                  <a:pt x="1443" y="478"/>
                  <a:pt x="1407" y="425"/>
                </a:cubicBezTo>
                <a:cubicBezTo>
                  <a:pt x="1403" y="422"/>
                  <a:pt x="1400" y="419"/>
                  <a:pt x="1396" y="416"/>
                </a:cubicBezTo>
                <a:cubicBezTo>
                  <a:pt x="1357" y="426"/>
                  <a:pt x="1333" y="443"/>
                  <a:pt x="1304" y="471"/>
                </a:cubicBezTo>
                <a:cubicBezTo>
                  <a:pt x="1239" y="535"/>
                  <a:pt x="1184" y="619"/>
                  <a:pt x="1167" y="709"/>
                </a:cubicBezTo>
                <a:cubicBezTo>
                  <a:pt x="1161" y="743"/>
                  <a:pt x="1158" y="787"/>
                  <a:pt x="1187" y="812"/>
                </a:cubicBezTo>
                <a:cubicBezTo>
                  <a:pt x="1212" y="834"/>
                  <a:pt x="1247" y="826"/>
                  <a:pt x="1274" y="812"/>
                </a:cubicBezTo>
                <a:cubicBezTo>
                  <a:pt x="1315" y="791"/>
                  <a:pt x="1348" y="751"/>
                  <a:pt x="1375" y="715"/>
                </a:cubicBezTo>
                <a:cubicBezTo>
                  <a:pt x="1399" y="682"/>
                  <a:pt x="1423" y="648"/>
                  <a:pt x="1436" y="609"/>
                </a:cubicBezTo>
                <a:cubicBezTo>
                  <a:pt x="1438" y="599"/>
                  <a:pt x="1439" y="597"/>
                  <a:pt x="1439" y="591"/>
                </a:cubicBezTo>
                <a:cubicBezTo>
                  <a:pt x="1431" y="600"/>
                  <a:pt x="1427" y="604"/>
                  <a:pt x="1421" y="615"/>
                </a:cubicBezTo>
                <a:cubicBezTo>
                  <a:pt x="1399" y="656"/>
                  <a:pt x="1383" y="701"/>
                  <a:pt x="1377" y="747"/>
                </a:cubicBezTo>
                <a:cubicBezTo>
                  <a:pt x="1371" y="793"/>
                  <a:pt x="1375" y="850"/>
                  <a:pt x="1401" y="890"/>
                </a:cubicBezTo>
                <a:cubicBezTo>
                  <a:pt x="1423" y="914"/>
                  <a:pt x="1430" y="922"/>
                  <a:pt x="1451" y="928"/>
                </a:cubicBezTo>
              </a:path>
              <a:path w="3740" h="1256" extrusionOk="0">
                <a:moveTo>
                  <a:pt x="1650" y="754"/>
                </a:moveTo>
                <a:cubicBezTo>
                  <a:pt x="1647" y="736"/>
                  <a:pt x="1643" y="704"/>
                  <a:pt x="1627" y="691"/>
                </a:cubicBezTo>
                <a:cubicBezTo>
                  <a:pt x="1612" y="679"/>
                  <a:pt x="1599" y="690"/>
                  <a:pt x="1586" y="700"/>
                </a:cubicBezTo>
                <a:cubicBezTo>
                  <a:pt x="1549" y="727"/>
                  <a:pt x="1529" y="766"/>
                  <a:pt x="1513" y="808"/>
                </a:cubicBezTo>
                <a:cubicBezTo>
                  <a:pt x="1495" y="856"/>
                  <a:pt x="1486" y="911"/>
                  <a:pt x="1489" y="962"/>
                </a:cubicBezTo>
                <a:cubicBezTo>
                  <a:pt x="1490" y="987"/>
                  <a:pt x="1499" y="1023"/>
                  <a:pt x="1528" y="1030"/>
                </a:cubicBezTo>
                <a:cubicBezTo>
                  <a:pt x="1562" y="1038"/>
                  <a:pt x="1605" y="1007"/>
                  <a:pt x="1627" y="986"/>
                </a:cubicBezTo>
                <a:cubicBezTo>
                  <a:pt x="1665" y="950"/>
                  <a:pt x="1694" y="900"/>
                  <a:pt x="1703" y="848"/>
                </a:cubicBezTo>
                <a:cubicBezTo>
                  <a:pt x="1710" y="810"/>
                  <a:pt x="1703" y="775"/>
                  <a:pt x="1683" y="743"/>
                </a:cubicBezTo>
                <a:cubicBezTo>
                  <a:pt x="1675" y="730"/>
                  <a:pt x="1671" y="733"/>
                  <a:pt x="1660" y="728"/>
                </a:cubicBezTo>
              </a:path>
              <a:path w="3740" h="1256" extrusionOk="0">
                <a:moveTo>
                  <a:pt x="1886" y="773"/>
                </a:moveTo>
                <a:cubicBezTo>
                  <a:pt x="1881" y="758"/>
                  <a:pt x="1878" y="750"/>
                  <a:pt x="1890" y="736"/>
                </a:cubicBezTo>
                <a:cubicBezTo>
                  <a:pt x="1908" y="715"/>
                  <a:pt x="1947" y="705"/>
                  <a:pt x="1972" y="697"/>
                </a:cubicBezTo>
                <a:cubicBezTo>
                  <a:pt x="2015" y="683"/>
                  <a:pt x="2059" y="673"/>
                  <a:pt x="2103" y="664"/>
                </a:cubicBezTo>
                <a:cubicBezTo>
                  <a:pt x="2126" y="659"/>
                  <a:pt x="2151" y="653"/>
                  <a:pt x="2175" y="651"/>
                </a:cubicBezTo>
                <a:cubicBezTo>
                  <a:pt x="2189" y="650"/>
                  <a:pt x="2182" y="652"/>
                  <a:pt x="2183" y="643"/>
                </a:cubicBezTo>
              </a:path>
              <a:path w="3740" h="1256" extrusionOk="0">
                <a:moveTo>
                  <a:pt x="2103" y="467"/>
                </a:moveTo>
                <a:cubicBezTo>
                  <a:pt x="2098" y="462"/>
                  <a:pt x="2093" y="457"/>
                  <a:pt x="2088" y="451"/>
                </a:cubicBezTo>
                <a:cubicBezTo>
                  <a:pt x="2072" y="465"/>
                  <a:pt x="2067" y="478"/>
                  <a:pt x="2056" y="499"/>
                </a:cubicBezTo>
                <a:cubicBezTo>
                  <a:pt x="2027" y="555"/>
                  <a:pt x="2009" y="614"/>
                  <a:pt x="1996" y="675"/>
                </a:cubicBezTo>
                <a:cubicBezTo>
                  <a:pt x="1981" y="743"/>
                  <a:pt x="1972" y="812"/>
                  <a:pt x="1971" y="882"/>
                </a:cubicBezTo>
                <a:cubicBezTo>
                  <a:pt x="1970" y="925"/>
                  <a:pt x="1970" y="973"/>
                  <a:pt x="1996" y="1010"/>
                </a:cubicBezTo>
                <a:cubicBezTo>
                  <a:pt x="2013" y="1028"/>
                  <a:pt x="2018" y="1033"/>
                  <a:pt x="2033" y="1039"/>
                </a:cubicBezTo>
              </a:path>
              <a:path w="3740" h="1256" extrusionOk="0">
                <a:moveTo>
                  <a:pt x="2335" y="401"/>
                </a:moveTo>
                <a:cubicBezTo>
                  <a:pt x="2334" y="390"/>
                  <a:pt x="2332" y="380"/>
                  <a:pt x="2330" y="371"/>
                </a:cubicBezTo>
                <a:cubicBezTo>
                  <a:pt x="2323" y="404"/>
                  <a:pt x="2313" y="438"/>
                  <a:pt x="2305" y="471"/>
                </a:cubicBezTo>
                <a:cubicBezTo>
                  <a:pt x="2285" y="553"/>
                  <a:pt x="2263" y="635"/>
                  <a:pt x="2250" y="719"/>
                </a:cubicBezTo>
                <a:cubicBezTo>
                  <a:pt x="2240" y="789"/>
                  <a:pt x="2230" y="862"/>
                  <a:pt x="2227" y="932"/>
                </a:cubicBezTo>
                <a:cubicBezTo>
                  <a:pt x="2225" y="966"/>
                  <a:pt x="2226" y="999"/>
                  <a:pt x="2234" y="1032"/>
                </a:cubicBezTo>
              </a:path>
              <a:path w="3740" h="1256" extrusionOk="0">
                <a:moveTo>
                  <a:pt x="2482" y="60"/>
                </a:moveTo>
                <a:cubicBezTo>
                  <a:pt x="2488" y="41"/>
                  <a:pt x="2486" y="10"/>
                  <a:pt x="2510" y="1"/>
                </a:cubicBezTo>
                <a:cubicBezTo>
                  <a:pt x="2538" y="-9"/>
                  <a:pt x="2579" y="17"/>
                  <a:pt x="2600" y="32"/>
                </a:cubicBezTo>
                <a:cubicBezTo>
                  <a:pt x="2660" y="75"/>
                  <a:pt x="2703" y="134"/>
                  <a:pt x="2731" y="202"/>
                </a:cubicBezTo>
                <a:cubicBezTo>
                  <a:pt x="2799" y="367"/>
                  <a:pt x="2788" y="560"/>
                  <a:pt x="2756" y="732"/>
                </a:cubicBezTo>
                <a:cubicBezTo>
                  <a:pt x="2716" y="941"/>
                  <a:pt x="2639" y="1110"/>
                  <a:pt x="2484" y="1255"/>
                </a:cubicBezTo>
              </a:path>
              <a:path w="3740" h="1256" extrusionOk="0">
                <a:moveTo>
                  <a:pt x="3182" y="408"/>
                </a:moveTo>
                <a:cubicBezTo>
                  <a:pt x="3178" y="369"/>
                  <a:pt x="3174" y="329"/>
                  <a:pt x="3175" y="289"/>
                </a:cubicBezTo>
                <a:cubicBezTo>
                  <a:pt x="3177" y="235"/>
                  <a:pt x="3199" y="198"/>
                  <a:pt x="3256" y="192"/>
                </a:cubicBezTo>
                <a:cubicBezTo>
                  <a:pt x="3309" y="186"/>
                  <a:pt x="3365" y="206"/>
                  <a:pt x="3408" y="236"/>
                </a:cubicBezTo>
                <a:cubicBezTo>
                  <a:pt x="3454" y="269"/>
                  <a:pt x="3481" y="318"/>
                  <a:pt x="3491" y="372"/>
                </a:cubicBezTo>
                <a:cubicBezTo>
                  <a:pt x="3506" y="453"/>
                  <a:pt x="3478" y="542"/>
                  <a:pt x="3440" y="613"/>
                </a:cubicBezTo>
                <a:cubicBezTo>
                  <a:pt x="3417" y="656"/>
                  <a:pt x="3388" y="695"/>
                  <a:pt x="3353" y="729"/>
                </a:cubicBezTo>
                <a:cubicBezTo>
                  <a:pt x="3339" y="742"/>
                  <a:pt x="3338" y="738"/>
                  <a:pt x="3327" y="741"/>
                </a:cubicBezTo>
                <a:cubicBezTo>
                  <a:pt x="3337" y="720"/>
                  <a:pt x="3346" y="698"/>
                  <a:pt x="3359" y="679"/>
                </a:cubicBezTo>
                <a:cubicBezTo>
                  <a:pt x="3403" y="612"/>
                  <a:pt x="3450" y="547"/>
                  <a:pt x="3485" y="475"/>
                </a:cubicBezTo>
                <a:cubicBezTo>
                  <a:pt x="3508" y="427"/>
                  <a:pt x="3538" y="372"/>
                  <a:pt x="3547" y="318"/>
                </a:cubicBezTo>
                <a:cubicBezTo>
                  <a:pt x="3548" y="314"/>
                  <a:pt x="3543" y="318"/>
                  <a:pt x="3544" y="314"/>
                </a:cubicBezTo>
                <a:cubicBezTo>
                  <a:pt x="3531" y="341"/>
                  <a:pt x="3521" y="367"/>
                  <a:pt x="3516" y="397"/>
                </a:cubicBezTo>
              </a:path>
              <a:path w="3740" h="1256" extrusionOk="0">
                <a:moveTo>
                  <a:pt x="3324" y="361"/>
                </a:moveTo>
                <a:cubicBezTo>
                  <a:pt x="3314" y="350"/>
                  <a:pt x="3304" y="337"/>
                  <a:pt x="3294" y="326"/>
                </a:cubicBezTo>
                <a:cubicBezTo>
                  <a:pt x="3279" y="311"/>
                  <a:pt x="3262" y="300"/>
                  <a:pt x="3244" y="290"/>
                </a:cubicBezTo>
                <a:cubicBezTo>
                  <a:pt x="3230" y="283"/>
                  <a:pt x="3210" y="275"/>
                  <a:pt x="3194" y="276"/>
                </a:cubicBezTo>
                <a:cubicBezTo>
                  <a:pt x="3184" y="276"/>
                  <a:pt x="3186" y="276"/>
                  <a:pt x="3177" y="278"/>
                </a:cubicBezTo>
                <a:cubicBezTo>
                  <a:pt x="3165" y="281"/>
                  <a:pt x="3153" y="291"/>
                  <a:pt x="3144" y="298"/>
                </a:cubicBezTo>
                <a:cubicBezTo>
                  <a:pt x="3141" y="301"/>
                  <a:pt x="3137" y="308"/>
                  <a:pt x="3135" y="310"/>
                </a:cubicBezTo>
                <a:cubicBezTo>
                  <a:pt x="3135" y="311"/>
                  <a:pt x="3134" y="311"/>
                  <a:pt x="3134" y="312"/>
                </a:cubicBezTo>
                <a:cubicBezTo>
                  <a:pt x="3146" y="317"/>
                  <a:pt x="3154" y="322"/>
                  <a:pt x="3167" y="326"/>
                </a:cubicBezTo>
                <a:cubicBezTo>
                  <a:pt x="3219" y="341"/>
                  <a:pt x="3273" y="350"/>
                  <a:pt x="3327" y="353"/>
                </a:cubicBezTo>
                <a:cubicBezTo>
                  <a:pt x="3394" y="357"/>
                  <a:pt x="3461" y="358"/>
                  <a:pt x="3528" y="354"/>
                </a:cubicBezTo>
                <a:cubicBezTo>
                  <a:pt x="3572" y="351"/>
                  <a:pt x="3622" y="349"/>
                  <a:pt x="3664" y="332"/>
                </a:cubicBezTo>
                <a:cubicBezTo>
                  <a:pt x="3685" y="323"/>
                  <a:pt x="3703" y="313"/>
                  <a:pt x="3719" y="296"/>
                </a:cubicBezTo>
                <a:cubicBezTo>
                  <a:pt x="3745" y="269"/>
                  <a:pt x="3743" y="244"/>
                  <a:pt x="3722" y="216"/>
                </a:cubicBezTo>
                <a:cubicBezTo>
                  <a:pt x="3679" y="158"/>
                  <a:pt x="3608" y="117"/>
                  <a:pt x="3557" y="66"/>
                </a:cubicBezTo>
                <a:cubicBezTo>
                  <a:pt x="3556" y="65"/>
                  <a:pt x="3555" y="65"/>
                  <a:pt x="3554" y="64"/>
                </a:cubicBezTo>
                <a:cubicBezTo>
                  <a:pt x="3552" y="70"/>
                  <a:pt x="3552" y="78"/>
                  <a:pt x="3548" y="90"/>
                </a:cubicBezTo>
                <a:cubicBezTo>
                  <a:pt x="3492" y="264"/>
                  <a:pt x="3459" y="446"/>
                  <a:pt x="3416" y="623"/>
                </a:cubicBezTo>
                <a:cubicBezTo>
                  <a:pt x="3390" y="730"/>
                  <a:pt x="3351" y="848"/>
                  <a:pt x="3361" y="960"/>
                </a:cubicBezTo>
                <a:cubicBezTo>
                  <a:pt x="3363" y="982"/>
                  <a:pt x="3372" y="1003"/>
                  <a:pt x="3378" y="102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5" name=" 1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759450" y="5459413"/>
            <a:ext cx="3033713" cy="633412"/>
          </a:xfrm>
          <a:custGeom>
            <a:avLst/>
            <a:gdLst>
              <a:gd name="T0" fmla="+- 0 16167 16000"/>
              <a:gd name="T1" fmla="*/ T0 w 8425"/>
              <a:gd name="T2" fmla="+- 0 15781 15165"/>
              <a:gd name="T3" fmla="*/ 15781 h 1758"/>
              <a:gd name="T4" fmla="+- 0 16003 16000"/>
              <a:gd name="T5" fmla="*/ T4 w 8425"/>
              <a:gd name="T6" fmla="+- 0 16631 15165"/>
              <a:gd name="T7" fmla="*/ 16631 h 1758"/>
              <a:gd name="T8" fmla="+- 0 16093 16000"/>
              <a:gd name="T9" fmla="*/ T8 w 8425"/>
              <a:gd name="T10" fmla="+- 0 16216 15165"/>
              <a:gd name="T11" fmla="*/ 16216 h 1758"/>
              <a:gd name="T12" fmla="+- 0 16764 16000"/>
              <a:gd name="T13" fmla="*/ T12 w 8425"/>
              <a:gd name="T14" fmla="+- 0 15837 15165"/>
              <a:gd name="T15" fmla="*/ 15837 h 1758"/>
              <a:gd name="T16" fmla="+- 0 16655 16000"/>
              <a:gd name="T17" fmla="*/ T16 w 8425"/>
              <a:gd name="T18" fmla="+- 0 16736 15165"/>
              <a:gd name="T19" fmla="*/ 16736 h 1758"/>
              <a:gd name="T20" fmla="+- 0 16937 16000"/>
              <a:gd name="T21" fmla="*/ T20 w 8425"/>
              <a:gd name="T22" fmla="+- 0 16038 15165"/>
              <a:gd name="T23" fmla="*/ 16038 h 1758"/>
              <a:gd name="T24" fmla="+- 0 17124 16000"/>
              <a:gd name="T25" fmla="*/ T24 w 8425"/>
              <a:gd name="T26" fmla="+- 0 16287 15165"/>
              <a:gd name="T27" fmla="*/ 16287 h 1758"/>
              <a:gd name="T28" fmla="+- 0 17091 16000"/>
              <a:gd name="T29" fmla="*/ T28 w 8425"/>
              <a:gd name="T30" fmla="+- 0 16547 15165"/>
              <a:gd name="T31" fmla="*/ 16547 h 1758"/>
              <a:gd name="T32" fmla="+- 0 17337 16000"/>
              <a:gd name="T33" fmla="*/ T32 w 8425"/>
              <a:gd name="T34" fmla="+- 0 16539 15165"/>
              <a:gd name="T35" fmla="*/ 16539 h 1758"/>
              <a:gd name="T36" fmla="+- 0 17614 16000"/>
              <a:gd name="T37" fmla="*/ T36 w 8425"/>
              <a:gd name="T38" fmla="+- 0 16407 15165"/>
              <a:gd name="T39" fmla="*/ 16407 h 1758"/>
              <a:gd name="T40" fmla="+- 0 17947 16000"/>
              <a:gd name="T41" fmla="*/ T40 w 8425"/>
              <a:gd name="T42" fmla="+- 0 16108 15165"/>
              <a:gd name="T43" fmla="*/ 16108 h 1758"/>
              <a:gd name="T44" fmla="+- 0 17879 16000"/>
              <a:gd name="T45" fmla="*/ T44 w 8425"/>
              <a:gd name="T46" fmla="+- 0 16738 15165"/>
              <a:gd name="T47" fmla="*/ 16738 h 1758"/>
              <a:gd name="T48" fmla="+- 0 18179 16000"/>
              <a:gd name="T49" fmla="*/ T48 w 8425"/>
              <a:gd name="T50" fmla="+- 0 16433 15165"/>
              <a:gd name="T51" fmla="*/ 16433 h 1758"/>
              <a:gd name="T52" fmla="+- 0 18475 16000"/>
              <a:gd name="T53" fmla="*/ T52 w 8425"/>
              <a:gd name="T54" fmla="+- 0 15731 15165"/>
              <a:gd name="T55" fmla="*/ 15731 h 1758"/>
              <a:gd name="T56" fmla="+- 0 18527 16000"/>
              <a:gd name="T57" fmla="*/ T56 w 8425"/>
              <a:gd name="T58" fmla="+- 0 16702 15165"/>
              <a:gd name="T59" fmla="*/ 16702 h 1758"/>
              <a:gd name="T60" fmla="+- 0 19135 16000"/>
              <a:gd name="T61" fmla="*/ T60 w 8425"/>
              <a:gd name="T62" fmla="+- 0 16024 15165"/>
              <a:gd name="T63" fmla="*/ 16024 h 1758"/>
              <a:gd name="T64" fmla="+- 0 19151 16000"/>
              <a:gd name="T65" fmla="*/ T64 w 8425"/>
              <a:gd name="T66" fmla="+- 0 16481 15165"/>
              <a:gd name="T67" fmla="*/ 16481 h 1758"/>
              <a:gd name="T68" fmla="+- 0 19434 16000"/>
              <a:gd name="T69" fmla="*/ T68 w 8425"/>
              <a:gd name="T70" fmla="+- 0 15931 15165"/>
              <a:gd name="T71" fmla="*/ 15931 h 1758"/>
              <a:gd name="T72" fmla="+- 0 19155 16000"/>
              <a:gd name="T73" fmla="*/ T72 w 8425"/>
              <a:gd name="T74" fmla="+- 0 16601 15165"/>
              <a:gd name="T75" fmla="*/ 16601 h 1758"/>
              <a:gd name="T76" fmla="+- 0 19701 16000"/>
              <a:gd name="T77" fmla="*/ T76 w 8425"/>
              <a:gd name="T78" fmla="+- 0 16144 15165"/>
              <a:gd name="T79" fmla="*/ 16144 h 1758"/>
              <a:gd name="T80" fmla="+- 0 20116 16000"/>
              <a:gd name="T81" fmla="*/ T80 w 8425"/>
              <a:gd name="T82" fmla="+- 0 15855 15165"/>
              <a:gd name="T83" fmla="*/ 15855 h 1758"/>
              <a:gd name="T84" fmla="+- 0 19919 16000"/>
              <a:gd name="T85" fmla="*/ T84 w 8425"/>
              <a:gd name="T86" fmla="+- 0 16647 15165"/>
              <a:gd name="T87" fmla="*/ 16647 h 1758"/>
              <a:gd name="T88" fmla="+- 0 20772 16000"/>
              <a:gd name="T89" fmla="*/ T88 w 8425"/>
              <a:gd name="T90" fmla="+- 0 15390 15165"/>
              <a:gd name="T91" fmla="*/ 15390 h 1758"/>
              <a:gd name="T92" fmla="+- 0 20480 16000"/>
              <a:gd name="T93" fmla="*/ T92 w 8425"/>
              <a:gd name="T94" fmla="+- 0 16477 15165"/>
              <a:gd name="T95" fmla="*/ 16477 h 1758"/>
              <a:gd name="T96" fmla="+- 0 20964 16000"/>
              <a:gd name="T97" fmla="*/ T96 w 8425"/>
              <a:gd name="T98" fmla="+- 0 15783 15165"/>
              <a:gd name="T99" fmla="*/ 15783 h 1758"/>
              <a:gd name="T100" fmla="+- 0 20584 16000"/>
              <a:gd name="T101" fmla="*/ T100 w 8425"/>
              <a:gd name="T102" fmla="+- 0 16337 15165"/>
              <a:gd name="T103" fmla="*/ 16337 h 1758"/>
              <a:gd name="T104" fmla="+- 0 21378 16000"/>
              <a:gd name="T105" fmla="*/ T104 w 8425"/>
              <a:gd name="T106" fmla="+- 0 15486 15165"/>
              <a:gd name="T107" fmla="*/ 15486 h 1758"/>
              <a:gd name="T108" fmla="+- 0 21083 16000"/>
              <a:gd name="T109" fmla="*/ T108 w 8425"/>
              <a:gd name="T110" fmla="+- 0 16383 15165"/>
              <a:gd name="T111" fmla="*/ 16383 h 1758"/>
              <a:gd name="T112" fmla="+- 0 21775 16000"/>
              <a:gd name="T113" fmla="*/ T112 w 8425"/>
              <a:gd name="T114" fmla="+- 0 15717 15165"/>
              <a:gd name="T115" fmla="*/ 15717 h 1758"/>
              <a:gd name="T116" fmla="+- 0 21457 16000"/>
              <a:gd name="T117" fmla="*/ T116 w 8425"/>
              <a:gd name="T118" fmla="+- 0 15894 15165"/>
              <a:gd name="T119" fmla="*/ 15894 h 1758"/>
              <a:gd name="T120" fmla="+- 0 21716 16000"/>
              <a:gd name="T121" fmla="*/ T120 w 8425"/>
              <a:gd name="T122" fmla="+- 0 16034 15165"/>
              <a:gd name="T123" fmla="*/ 16034 h 1758"/>
              <a:gd name="T124" fmla="+- 0 21618 16000"/>
              <a:gd name="T125" fmla="*/ T124 w 8425"/>
              <a:gd name="T126" fmla="+- 0 16343 15165"/>
              <a:gd name="T127" fmla="*/ 16343 h 1758"/>
              <a:gd name="T128" fmla="+- 0 22001 16000"/>
              <a:gd name="T129" fmla="*/ T128 w 8425"/>
              <a:gd name="T130" fmla="+- 0 16013 15165"/>
              <a:gd name="T131" fmla="*/ 16013 h 1758"/>
              <a:gd name="T132" fmla="+- 0 21867 16000"/>
              <a:gd name="T133" fmla="*/ T132 w 8425"/>
              <a:gd name="T134" fmla="+- 0 16351 15165"/>
              <a:gd name="T135" fmla="*/ 16351 h 1758"/>
              <a:gd name="T136" fmla="+- 0 22209 16000"/>
              <a:gd name="T137" fmla="*/ T136 w 8425"/>
              <a:gd name="T138" fmla="+- 0 16006 15165"/>
              <a:gd name="T139" fmla="*/ 16006 h 1758"/>
              <a:gd name="T140" fmla="+- 0 22712 16000"/>
              <a:gd name="T141" fmla="*/ T140 w 8425"/>
              <a:gd name="T142" fmla="+- 0 15883 15165"/>
              <a:gd name="T143" fmla="*/ 15883 h 1758"/>
              <a:gd name="T144" fmla="+- 0 22517 16000"/>
              <a:gd name="T145" fmla="*/ T144 w 8425"/>
              <a:gd name="T146" fmla="+- 0 15789 15165"/>
              <a:gd name="T147" fmla="*/ 15789 h 1758"/>
              <a:gd name="T148" fmla="+- 0 22293 16000"/>
              <a:gd name="T149" fmla="*/ T148 w 8425"/>
              <a:gd name="T150" fmla="+- 0 16337 15165"/>
              <a:gd name="T151" fmla="*/ 16337 h 1758"/>
              <a:gd name="T152" fmla="+- 0 22712 16000"/>
              <a:gd name="T153" fmla="*/ T152 w 8425"/>
              <a:gd name="T154" fmla="+- 0 16010 15165"/>
              <a:gd name="T155" fmla="*/ 16010 h 1758"/>
              <a:gd name="T156" fmla="+- 0 23157 16000"/>
              <a:gd name="T157" fmla="*/ T156 w 8425"/>
              <a:gd name="T158" fmla="+- 0 15360 15165"/>
              <a:gd name="T159" fmla="*/ 15360 h 1758"/>
              <a:gd name="T160" fmla="+- 0 22718 16000"/>
              <a:gd name="T161" fmla="*/ T160 w 8425"/>
              <a:gd name="T162" fmla="+- 0 16567 15165"/>
              <a:gd name="T163" fmla="*/ 16567 h 1758"/>
              <a:gd name="T164" fmla="+- 0 23625 16000"/>
              <a:gd name="T165" fmla="*/ T164 w 8425"/>
              <a:gd name="T166" fmla="+- 0 15837 15165"/>
              <a:gd name="T167" fmla="*/ 15837 h 1758"/>
              <a:gd name="T168" fmla="+- 0 23533 16000"/>
              <a:gd name="T169" fmla="*/ T168 w 8425"/>
              <a:gd name="T170" fmla="+- 0 16176 15165"/>
              <a:gd name="T171" fmla="*/ 16176 h 1758"/>
              <a:gd name="T172" fmla="+- 0 23852 16000"/>
              <a:gd name="T173" fmla="*/ T172 w 8425"/>
              <a:gd name="T174" fmla="+- 0 15891 15165"/>
              <a:gd name="T175" fmla="*/ 15891 h 1758"/>
              <a:gd name="T176" fmla="+- 0 23605 16000"/>
              <a:gd name="T177" fmla="*/ T176 w 8425"/>
              <a:gd name="T178" fmla="+- 0 16232 15165"/>
              <a:gd name="T179" fmla="*/ 16232 h 1758"/>
              <a:gd name="T180" fmla="+- 0 24060 16000"/>
              <a:gd name="T181" fmla="*/ T180 w 8425"/>
              <a:gd name="T182" fmla="+- 0 15191 15165"/>
              <a:gd name="T183" fmla="*/ 15191 h 1758"/>
              <a:gd name="T184" fmla="+- 0 24178 16000"/>
              <a:gd name="T185" fmla="*/ T184 w 8425"/>
              <a:gd name="T186" fmla="+- 0 15332 15165"/>
              <a:gd name="T187" fmla="*/ 15332 h 1758"/>
              <a:gd name="T188" fmla="+- 0 23967 16000"/>
              <a:gd name="T189" fmla="*/ T188 w 8425"/>
              <a:gd name="T190" fmla="+- 0 15607 15165"/>
              <a:gd name="T191" fmla="*/ 15607 h 175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</a:cxnLst>
            <a:rect l="0" t="0" r="r" b="b"/>
            <a:pathLst>
              <a:path w="8425" h="1758" extrusionOk="0">
                <a:moveTo>
                  <a:pt x="187" y="586"/>
                </a:moveTo>
                <a:cubicBezTo>
                  <a:pt x="188" y="567"/>
                  <a:pt x="190" y="548"/>
                  <a:pt x="192" y="530"/>
                </a:cubicBezTo>
                <a:cubicBezTo>
                  <a:pt x="192" y="529"/>
                  <a:pt x="192" y="529"/>
                  <a:pt x="192" y="528"/>
                </a:cubicBezTo>
                <a:cubicBezTo>
                  <a:pt x="184" y="557"/>
                  <a:pt x="175" y="587"/>
                  <a:pt x="167" y="616"/>
                </a:cubicBezTo>
                <a:cubicBezTo>
                  <a:pt x="117" y="800"/>
                  <a:pt x="86" y="988"/>
                  <a:pt x="51" y="1176"/>
                </a:cubicBezTo>
                <a:cubicBezTo>
                  <a:pt x="37" y="1252"/>
                  <a:pt x="22" y="1328"/>
                  <a:pt x="8" y="1404"/>
                </a:cubicBezTo>
                <a:cubicBezTo>
                  <a:pt x="4" y="1423"/>
                  <a:pt x="-2" y="1448"/>
                  <a:pt x="0" y="1468"/>
                </a:cubicBezTo>
                <a:cubicBezTo>
                  <a:pt x="1" y="1467"/>
                  <a:pt x="2" y="1467"/>
                  <a:pt x="3" y="1466"/>
                </a:cubicBezTo>
              </a:path>
              <a:path w="8425" h="1758" extrusionOk="0">
                <a:moveTo>
                  <a:pt x="329" y="837"/>
                </a:moveTo>
                <a:cubicBezTo>
                  <a:pt x="329" y="817"/>
                  <a:pt x="328" y="806"/>
                  <a:pt x="326" y="787"/>
                </a:cubicBezTo>
                <a:cubicBezTo>
                  <a:pt x="299" y="794"/>
                  <a:pt x="277" y="807"/>
                  <a:pt x="251" y="830"/>
                </a:cubicBezTo>
                <a:cubicBezTo>
                  <a:pt x="181" y="892"/>
                  <a:pt x="132" y="966"/>
                  <a:pt x="93" y="1051"/>
                </a:cubicBezTo>
                <a:cubicBezTo>
                  <a:pt x="46" y="1153"/>
                  <a:pt x="-21" y="1313"/>
                  <a:pt x="13" y="1428"/>
                </a:cubicBezTo>
                <a:cubicBezTo>
                  <a:pt x="30" y="1484"/>
                  <a:pt x="80" y="1493"/>
                  <a:pt x="129" y="1507"/>
                </a:cubicBezTo>
              </a:path>
              <a:path w="8425" h="1758" extrusionOk="0">
                <a:moveTo>
                  <a:pt x="794" y="694"/>
                </a:moveTo>
                <a:cubicBezTo>
                  <a:pt x="784" y="687"/>
                  <a:pt x="774" y="680"/>
                  <a:pt x="764" y="672"/>
                </a:cubicBezTo>
                <a:cubicBezTo>
                  <a:pt x="738" y="710"/>
                  <a:pt x="711" y="748"/>
                  <a:pt x="690" y="790"/>
                </a:cubicBezTo>
                <a:cubicBezTo>
                  <a:pt x="625" y="921"/>
                  <a:pt x="589" y="1064"/>
                  <a:pt x="566" y="1208"/>
                </a:cubicBezTo>
                <a:cubicBezTo>
                  <a:pt x="553" y="1292"/>
                  <a:pt x="537" y="1388"/>
                  <a:pt x="562" y="1472"/>
                </a:cubicBezTo>
                <a:cubicBezTo>
                  <a:pt x="578" y="1525"/>
                  <a:pt x="613" y="1541"/>
                  <a:pt x="655" y="1571"/>
                </a:cubicBezTo>
              </a:path>
              <a:path w="8425" h="1758" extrusionOk="0">
                <a:moveTo>
                  <a:pt x="1237" y="841"/>
                </a:moveTo>
                <a:cubicBezTo>
                  <a:pt x="1226" y="808"/>
                  <a:pt x="1212" y="722"/>
                  <a:pt x="1182" y="700"/>
                </a:cubicBezTo>
                <a:cubicBezTo>
                  <a:pt x="1159" y="683"/>
                  <a:pt x="1115" y="701"/>
                  <a:pt x="1095" y="712"/>
                </a:cubicBezTo>
                <a:cubicBezTo>
                  <a:pt x="1029" y="748"/>
                  <a:pt x="979" y="813"/>
                  <a:pt x="937" y="873"/>
                </a:cubicBezTo>
                <a:cubicBezTo>
                  <a:pt x="880" y="955"/>
                  <a:pt x="837" y="1048"/>
                  <a:pt x="810" y="1144"/>
                </a:cubicBezTo>
                <a:cubicBezTo>
                  <a:pt x="795" y="1198"/>
                  <a:pt x="773" y="1278"/>
                  <a:pt x="802" y="1332"/>
                </a:cubicBezTo>
                <a:cubicBezTo>
                  <a:pt x="821" y="1367"/>
                  <a:pt x="873" y="1370"/>
                  <a:pt x="907" y="1360"/>
                </a:cubicBezTo>
                <a:cubicBezTo>
                  <a:pt x="1012" y="1328"/>
                  <a:pt x="1079" y="1214"/>
                  <a:pt x="1124" y="1122"/>
                </a:cubicBezTo>
                <a:cubicBezTo>
                  <a:pt x="1139" y="1091"/>
                  <a:pt x="1154" y="1049"/>
                  <a:pt x="1158" y="1019"/>
                </a:cubicBezTo>
                <a:cubicBezTo>
                  <a:pt x="1157" y="1022"/>
                  <a:pt x="1156" y="1024"/>
                  <a:pt x="1155" y="1027"/>
                </a:cubicBezTo>
                <a:cubicBezTo>
                  <a:pt x="1132" y="1104"/>
                  <a:pt x="1108" y="1181"/>
                  <a:pt x="1095" y="1260"/>
                </a:cubicBezTo>
                <a:cubicBezTo>
                  <a:pt x="1089" y="1298"/>
                  <a:pt x="1088" y="1344"/>
                  <a:pt x="1091" y="1382"/>
                </a:cubicBezTo>
                <a:cubicBezTo>
                  <a:pt x="1096" y="1420"/>
                  <a:pt x="1097" y="1431"/>
                  <a:pt x="1106" y="1454"/>
                </a:cubicBezTo>
              </a:path>
              <a:path w="8425" h="1758" extrusionOk="0">
                <a:moveTo>
                  <a:pt x="1361" y="1155"/>
                </a:moveTo>
                <a:cubicBezTo>
                  <a:pt x="1364" y="1138"/>
                  <a:pt x="1365" y="1140"/>
                  <a:pt x="1365" y="1162"/>
                </a:cubicBezTo>
                <a:cubicBezTo>
                  <a:pt x="1365" y="1232"/>
                  <a:pt x="1349" y="1305"/>
                  <a:pt x="1337" y="1374"/>
                </a:cubicBezTo>
                <a:cubicBezTo>
                  <a:pt x="1325" y="1448"/>
                  <a:pt x="1312" y="1523"/>
                  <a:pt x="1303" y="1598"/>
                </a:cubicBezTo>
                <a:cubicBezTo>
                  <a:pt x="1298" y="1637"/>
                  <a:pt x="1298" y="1676"/>
                  <a:pt x="1300" y="1715"/>
                </a:cubicBezTo>
              </a:path>
              <a:path w="8425" h="1758" extrusionOk="0">
                <a:moveTo>
                  <a:pt x="1527" y="1296"/>
                </a:moveTo>
                <a:cubicBezTo>
                  <a:pt x="1547" y="1256"/>
                  <a:pt x="1569" y="1246"/>
                  <a:pt x="1614" y="1242"/>
                </a:cubicBezTo>
                <a:cubicBezTo>
                  <a:pt x="1669" y="1237"/>
                  <a:pt x="1728" y="1241"/>
                  <a:pt x="1783" y="1246"/>
                </a:cubicBezTo>
                <a:cubicBezTo>
                  <a:pt x="1849" y="1252"/>
                  <a:pt x="1915" y="1264"/>
                  <a:pt x="1982" y="1264"/>
                </a:cubicBezTo>
                <a:cubicBezTo>
                  <a:pt x="2036" y="1264"/>
                  <a:pt x="2076" y="1255"/>
                  <a:pt x="2126" y="1240"/>
                </a:cubicBezTo>
              </a:path>
              <a:path w="8425" h="1758" extrusionOk="0">
                <a:moveTo>
                  <a:pt x="1947" y="943"/>
                </a:moveTo>
                <a:cubicBezTo>
                  <a:pt x="1928" y="948"/>
                  <a:pt x="1924" y="943"/>
                  <a:pt x="1920" y="963"/>
                </a:cubicBezTo>
                <a:cubicBezTo>
                  <a:pt x="1905" y="1041"/>
                  <a:pt x="1913" y="1135"/>
                  <a:pt x="1902" y="1216"/>
                </a:cubicBezTo>
                <a:cubicBezTo>
                  <a:pt x="1890" y="1308"/>
                  <a:pt x="1877" y="1400"/>
                  <a:pt x="1875" y="1493"/>
                </a:cubicBezTo>
                <a:cubicBezTo>
                  <a:pt x="1874" y="1520"/>
                  <a:pt x="1876" y="1546"/>
                  <a:pt x="1879" y="1573"/>
                </a:cubicBezTo>
              </a:path>
              <a:path w="8425" h="1758" extrusionOk="0">
                <a:moveTo>
                  <a:pt x="2213" y="1007"/>
                </a:moveTo>
                <a:cubicBezTo>
                  <a:pt x="2217" y="993"/>
                  <a:pt x="2220" y="989"/>
                  <a:pt x="2226" y="977"/>
                </a:cubicBezTo>
                <a:cubicBezTo>
                  <a:pt x="2236" y="997"/>
                  <a:pt x="2239" y="1008"/>
                  <a:pt x="2236" y="1033"/>
                </a:cubicBezTo>
                <a:cubicBezTo>
                  <a:pt x="2227" y="1112"/>
                  <a:pt x="2202" y="1193"/>
                  <a:pt x="2179" y="1268"/>
                </a:cubicBezTo>
                <a:cubicBezTo>
                  <a:pt x="2151" y="1358"/>
                  <a:pt x="2121" y="1448"/>
                  <a:pt x="2097" y="1539"/>
                </a:cubicBezTo>
                <a:cubicBezTo>
                  <a:pt x="2081" y="1600"/>
                  <a:pt x="2066" y="1661"/>
                  <a:pt x="2057" y="1723"/>
                </a:cubicBezTo>
                <a:cubicBezTo>
                  <a:pt x="2054" y="1742"/>
                  <a:pt x="2053" y="1746"/>
                  <a:pt x="2054" y="1757"/>
                </a:cubicBezTo>
              </a:path>
              <a:path w="8425" h="1758" extrusionOk="0">
                <a:moveTo>
                  <a:pt x="2475" y="566"/>
                </a:moveTo>
                <a:cubicBezTo>
                  <a:pt x="2499" y="554"/>
                  <a:pt x="2519" y="539"/>
                  <a:pt x="2548" y="538"/>
                </a:cubicBezTo>
                <a:cubicBezTo>
                  <a:pt x="2675" y="532"/>
                  <a:pt x="2780" y="649"/>
                  <a:pt x="2794" y="766"/>
                </a:cubicBezTo>
                <a:cubicBezTo>
                  <a:pt x="2806" y="869"/>
                  <a:pt x="2774" y="978"/>
                  <a:pt x="2745" y="1075"/>
                </a:cubicBezTo>
                <a:cubicBezTo>
                  <a:pt x="2696" y="1237"/>
                  <a:pt x="2631" y="1401"/>
                  <a:pt x="2527" y="1537"/>
                </a:cubicBezTo>
                <a:cubicBezTo>
                  <a:pt x="2478" y="1600"/>
                  <a:pt x="2417" y="1652"/>
                  <a:pt x="2358" y="1705"/>
                </a:cubicBezTo>
              </a:path>
              <a:path w="8425" h="1758" extrusionOk="0">
                <a:moveTo>
                  <a:pt x="2930" y="1023"/>
                </a:moveTo>
                <a:cubicBezTo>
                  <a:pt x="2937" y="985"/>
                  <a:pt x="2942" y="954"/>
                  <a:pt x="2971" y="925"/>
                </a:cubicBezTo>
                <a:cubicBezTo>
                  <a:pt x="3011" y="884"/>
                  <a:pt x="3078" y="856"/>
                  <a:pt x="3135" y="859"/>
                </a:cubicBezTo>
                <a:cubicBezTo>
                  <a:pt x="3175" y="861"/>
                  <a:pt x="3210" y="886"/>
                  <a:pt x="3234" y="917"/>
                </a:cubicBezTo>
                <a:cubicBezTo>
                  <a:pt x="3266" y="959"/>
                  <a:pt x="3272" y="1009"/>
                  <a:pt x="3270" y="1060"/>
                </a:cubicBezTo>
                <a:cubicBezTo>
                  <a:pt x="3267" y="1120"/>
                  <a:pt x="3249" y="1180"/>
                  <a:pt x="3222" y="1234"/>
                </a:cubicBezTo>
                <a:cubicBezTo>
                  <a:pt x="3208" y="1261"/>
                  <a:pt x="3182" y="1305"/>
                  <a:pt x="3151" y="1316"/>
                </a:cubicBezTo>
                <a:cubicBezTo>
                  <a:pt x="3138" y="1320"/>
                  <a:pt x="3135" y="1321"/>
                  <a:pt x="3127" y="1320"/>
                </a:cubicBezTo>
                <a:cubicBezTo>
                  <a:pt x="3113" y="1286"/>
                  <a:pt x="3109" y="1273"/>
                  <a:pt x="3123" y="1232"/>
                </a:cubicBezTo>
                <a:cubicBezTo>
                  <a:pt x="3158" y="1125"/>
                  <a:pt x="3220" y="1022"/>
                  <a:pt x="3287" y="933"/>
                </a:cubicBezTo>
                <a:cubicBezTo>
                  <a:pt x="3332" y="874"/>
                  <a:pt x="3383" y="819"/>
                  <a:pt x="3434" y="766"/>
                </a:cubicBezTo>
                <a:cubicBezTo>
                  <a:pt x="3440" y="760"/>
                  <a:pt x="3442" y="761"/>
                  <a:pt x="3442" y="757"/>
                </a:cubicBezTo>
                <a:cubicBezTo>
                  <a:pt x="3429" y="783"/>
                  <a:pt x="3415" y="808"/>
                  <a:pt x="3400" y="833"/>
                </a:cubicBezTo>
                <a:cubicBezTo>
                  <a:pt x="3339" y="938"/>
                  <a:pt x="3282" y="1044"/>
                  <a:pt x="3238" y="1158"/>
                </a:cubicBezTo>
                <a:cubicBezTo>
                  <a:pt x="3203" y="1248"/>
                  <a:pt x="3171" y="1341"/>
                  <a:pt x="3155" y="1436"/>
                </a:cubicBezTo>
                <a:cubicBezTo>
                  <a:pt x="3151" y="1462"/>
                  <a:pt x="3150" y="1469"/>
                  <a:pt x="3150" y="1486"/>
                </a:cubicBezTo>
              </a:path>
              <a:path w="8425" h="1758" extrusionOk="0">
                <a:moveTo>
                  <a:pt x="3666" y="991"/>
                </a:moveTo>
                <a:cubicBezTo>
                  <a:pt x="3656" y="992"/>
                  <a:pt x="3652" y="992"/>
                  <a:pt x="3643" y="991"/>
                </a:cubicBezTo>
                <a:cubicBezTo>
                  <a:pt x="3656" y="979"/>
                  <a:pt x="3681" y="980"/>
                  <a:pt x="3701" y="979"/>
                </a:cubicBezTo>
                <a:cubicBezTo>
                  <a:pt x="3773" y="977"/>
                  <a:pt x="3844" y="983"/>
                  <a:pt x="3915" y="993"/>
                </a:cubicBezTo>
                <a:cubicBezTo>
                  <a:pt x="3975" y="1002"/>
                  <a:pt x="4036" y="1011"/>
                  <a:pt x="4097" y="1003"/>
                </a:cubicBezTo>
                <a:cubicBezTo>
                  <a:pt x="4137" y="998"/>
                  <a:pt x="4162" y="984"/>
                  <a:pt x="4196" y="965"/>
                </a:cubicBezTo>
              </a:path>
              <a:path w="8425" h="1758" extrusionOk="0">
                <a:moveTo>
                  <a:pt x="4116" y="690"/>
                </a:moveTo>
                <a:cubicBezTo>
                  <a:pt x="4106" y="704"/>
                  <a:pt x="4103" y="692"/>
                  <a:pt x="4099" y="714"/>
                </a:cubicBezTo>
                <a:cubicBezTo>
                  <a:pt x="4090" y="761"/>
                  <a:pt x="4085" y="808"/>
                  <a:pt x="4075" y="855"/>
                </a:cubicBezTo>
                <a:cubicBezTo>
                  <a:pt x="4052" y="960"/>
                  <a:pt x="4026" y="1064"/>
                  <a:pt x="3999" y="1168"/>
                </a:cubicBezTo>
                <a:cubicBezTo>
                  <a:pt x="3972" y="1272"/>
                  <a:pt x="3939" y="1376"/>
                  <a:pt x="3919" y="1482"/>
                </a:cubicBezTo>
                <a:cubicBezTo>
                  <a:pt x="3915" y="1501"/>
                  <a:pt x="3915" y="1518"/>
                  <a:pt x="3913" y="1537"/>
                </a:cubicBezTo>
              </a:path>
              <a:path w="8425" h="1758" extrusionOk="0">
                <a:moveTo>
                  <a:pt x="4607" y="203"/>
                </a:moveTo>
                <a:cubicBezTo>
                  <a:pt x="4622" y="160"/>
                  <a:pt x="4630" y="120"/>
                  <a:pt x="4681" y="119"/>
                </a:cubicBezTo>
                <a:cubicBezTo>
                  <a:pt x="4723" y="118"/>
                  <a:pt x="4762" y="194"/>
                  <a:pt x="4772" y="225"/>
                </a:cubicBezTo>
                <a:cubicBezTo>
                  <a:pt x="4813" y="350"/>
                  <a:pt x="4775" y="489"/>
                  <a:pt x="4740" y="610"/>
                </a:cubicBezTo>
                <a:cubicBezTo>
                  <a:pt x="4705" y="733"/>
                  <a:pt x="4653" y="849"/>
                  <a:pt x="4604" y="967"/>
                </a:cubicBezTo>
                <a:cubicBezTo>
                  <a:pt x="4569" y="1050"/>
                  <a:pt x="4540" y="1134"/>
                  <a:pt x="4509" y="1218"/>
                </a:cubicBezTo>
                <a:cubicBezTo>
                  <a:pt x="4497" y="1250"/>
                  <a:pt x="4482" y="1278"/>
                  <a:pt x="4480" y="1312"/>
                </a:cubicBezTo>
                <a:cubicBezTo>
                  <a:pt x="4481" y="1315"/>
                  <a:pt x="4482" y="1317"/>
                  <a:pt x="4483" y="1320"/>
                </a:cubicBezTo>
              </a:path>
              <a:path w="8425" h="1758" extrusionOk="0">
                <a:moveTo>
                  <a:pt x="4931" y="775"/>
                </a:moveTo>
                <a:cubicBezTo>
                  <a:pt x="4940" y="729"/>
                  <a:pt x="4946" y="681"/>
                  <a:pt x="4958" y="636"/>
                </a:cubicBezTo>
                <a:cubicBezTo>
                  <a:pt x="4962" y="625"/>
                  <a:pt x="4963" y="624"/>
                  <a:pt x="4964" y="618"/>
                </a:cubicBezTo>
                <a:cubicBezTo>
                  <a:pt x="4953" y="627"/>
                  <a:pt x="4942" y="636"/>
                  <a:pt x="4931" y="646"/>
                </a:cubicBezTo>
                <a:cubicBezTo>
                  <a:pt x="4876" y="698"/>
                  <a:pt x="4826" y="756"/>
                  <a:pt x="4779" y="815"/>
                </a:cubicBezTo>
                <a:cubicBezTo>
                  <a:pt x="4725" y="883"/>
                  <a:pt x="4671" y="952"/>
                  <a:pt x="4629" y="1029"/>
                </a:cubicBezTo>
                <a:cubicBezTo>
                  <a:pt x="4607" y="1070"/>
                  <a:pt x="4579" y="1123"/>
                  <a:pt x="4584" y="1172"/>
                </a:cubicBezTo>
                <a:cubicBezTo>
                  <a:pt x="4588" y="1212"/>
                  <a:pt x="4633" y="1234"/>
                  <a:pt x="4667" y="1242"/>
                </a:cubicBezTo>
                <a:cubicBezTo>
                  <a:pt x="4721" y="1255"/>
                  <a:pt x="4769" y="1247"/>
                  <a:pt x="4823" y="1240"/>
                </a:cubicBezTo>
              </a:path>
              <a:path w="8425" h="1758" extrusionOk="0">
                <a:moveTo>
                  <a:pt x="5354" y="415"/>
                </a:moveTo>
                <a:cubicBezTo>
                  <a:pt x="5361" y="383"/>
                  <a:pt x="5369" y="352"/>
                  <a:pt x="5378" y="321"/>
                </a:cubicBezTo>
                <a:cubicBezTo>
                  <a:pt x="5361" y="342"/>
                  <a:pt x="5341" y="362"/>
                  <a:pt x="5324" y="383"/>
                </a:cubicBezTo>
                <a:cubicBezTo>
                  <a:pt x="5231" y="497"/>
                  <a:pt x="5143" y="618"/>
                  <a:pt x="5085" y="754"/>
                </a:cubicBezTo>
                <a:cubicBezTo>
                  <a:pt x="5048" y="841"/>
                  <a:pt x="5018" y="936"/>
                  <a:pt x="5016" y="1031"/>
                </a:cubicBezTo>
                <a:cubicBezTo>
                  <a:pt x="5015" y="1100"/>
                  <a:pt x="5033" y="1168"/>
                  <a:pt x="5083" y="1218"/>
                </a:cubicBezTo>
                <a:cubicBezTo>
                  <a:pt x="5097" y="1229"/>
                  <a:pt x="5111" y="1241"/>
                  <a:pt x="5125" y="1252"/>
                </a:cubicBezTo>
              </a:path>
              <a:path w="8425" h="1758" extrusionOk="0">
                <a:moveTo>
                  <a:pt x="5592" y="837"/>
                </a:moveTo>
                <a:cubicBezTo>
                  <a:pt x="5621" y="795"/>
                  <a:pt x="5651" y="754"/>
                  <a:pt x="5680" y="712"/>
                </a:cubicBezTo>
                <a:cubicBezTo>
                  <a:pt x="5715" y="660"/>
                  <a:pt x="5749" y="610"/>
                  <a:pt x="5775" y="552"/>
                </a:cubicBezTo>
                <a:cubicBezTo>
                  <a:pt x="5790" y="517"/>
                  <a:pt x="5813" y="469"/>
                  <a:pt x="5813" y="430"/>
                </a:cubicBezTo>
                <a:cubicBezTo>
                  <a:pt x="5812" y="426"/>
                  <a:pt x="5811" y="423"/>
                  <a:pt x="5810" y="419"/>
                </a:cubicBezTo>
                <a:cubicBezTo>
                  <a:pt x="5772" y="427"/>
                  <a:pt x="5745" y="438"/>
                  <a:pt x="5710" y="460"/>
                </a:cubicBezTo>
                <a:cubicBezTo>
                  <a:pt x="5605" y="527"/>
                  <a:pt x="5522" y="623"/>
                  <a:pt x="5457" y="729"/>
                </a:cubicBezTo>
                <a:cubicBezTo>
                  <a:pt x="5411" y="804"/>
                  <a:pt x="5361" y="904"/>
                  <a:pt x="5364" y="995"/>
                </a:cubicBezTo>
                <a:cubicBezTo>
                  <a:pt x="5368" y="1018"/>
                  <a:pt x="5368" y="1025"/>
                  <a:pt x="5381" y="1035"/>
                </a:cubicBezTo>
                <a:cubicBezTo>
                  <a:pt x="5430" y="1048"/>
                  <a:pt x="5464" y="1031"/>
                  <a:pt x="5509" y="1007"/>
                </a:cubicBezTo>
                <a:cubicBezTo>
                  <a:pt x="5582" y="968"/>
                  <a:pt x="5650" y="918"/>
                  <a:pt x="5716" y="869"/>
                </a:cubicBezTo>
                <a:cubicBezTo>
                  <a:pt x="5747" y="846"/>
                  <a:pt x="5776" y="821"/>
                  <a:pt x="5807" y="798"/>
                </a:cubicBezTo>
                <a:cubicBezTo>
                  <a:pt x="5794" y="813"/>
                  <a:pt x="5787" y="820"/>
                  <a:pt x="5774" y="835"/>
                </a:cubicBezTo>
                <a:cubicBezTo>
                  <a:pt x="5732" y="885"/>
                  <a:pt x="5695" y="940"/>
                  <a:pt x="5668" y="999"/>
                </a:cubicBezTo>
                <a:cubicBezTo>
                  <a:pt x="5641" y="1057"/>
                  <a:pt x="5628" y="1116"/>
                  <a:pt x="5618" y="1178"/>
                </a:cubicBezTo>
              </a:path>
              <a:path w="8425" h="1758" extrusionOk="0">
                <a:moveTo>
                  <a:pt x="5906" y="877"/>
                </a:moveTo>
                <a:cubicBezTo>
                  <a:pt x="5923" y="848"/>
                  <a:pt x="5939" y="813"/>
                  <a:pt x="5968" y="794"/>
                </a:cubicBezTo>
                <a:cubicBezTo>
                  <a:pt x="5984" y="783"/>
                  <a:pt x="5993" y="788"/>
                  <a:pt x="6009" y="787"/>
                </a:cubicBezTo>
                <a:cubicBezTo>
                  <a:pt x="6011" y="809"/>
                  <a:pt x="6011" y="824"/>
                  <a:pt x="6001" y="848"/>
                </a:cubicBezTo>
                <a:cubicBezTo>
                  <a:pt x="5965" y="937"/>
                  <a:pt x="5905" y="1019"/>
                  <a:pt x="5854" y="1100"/>
                </a:cubicBezTo>
                <a:cubicBezTo>
                  <a:pt x="5830" y="1139"/>
                  <a:pt x="5807" y="1176"/>
                  <a:pt x="5778" y="1212"/>
                </a:cubicBezTo>
                <a:cubicBezTo>
                  <a:pt x="5777" y="1213"/>
                  <a:pt x="5776" y="1215"/>
                  <a:pt x="5775" y="1216"/>
                </a:cubicBezTo>
                <a:cubicBezTo>
                  <a:pt x="5805" y="1207"/>
                  <a:pt x="5837" y="1197"/>
                  <a:pt x="5867" y="1186"/>
                </a:cubicBezTo>
                <a:cubicBezTo>
                  <a:pt x="5903" y="1173"/>
                  <a:pt x="5941" y="1161"/>
                  <a:pt x="5979" y="1155"/>
                </a:cubicBezTo>
                <a:cubicBezTo>
                  <a:pt x="6025" y="1147"/>
                  <a:pt x="6072" y="1145"/>
                  <a:pt x="6118" y="1137"/>
                </a:cubicBezTo>
                <a:cubicBezTo>
                  <a:pt x="6124" y="1136"/>
                  <a:pt x="6130" y="1134"/>
                  <a:pt x="6136" y="1133"/>
                </a:cubicBezTo>
              </a:path>
              <a:path w="8425" h="1758" extrusionOk="0">
                <a:moveTo>
                  <a:pt x="6209" y="841"/>
                </a:moveTo>
                <a:cubicBezTo>
                  <a:pt x="6229" y="814"/>
                  <a:pt x="6250" y="799"/>
                  <a:pt x="6283" y="789"/>
                </a:cubicBezTo>
                <a:cubicBezTo>
                  <a:pt x="6328" y="776"/>
                  <a:pt x="6377" y="772"/>
                  <a:pt x="6423" y="765"/>
                </a:cubicBezTo>
                <a:cubicBezTo>
                  <a:pt x="6480" y="756"/>
                  <a:pt x="6535" y="754"/>
                  <a:pt x="6592" y="750"/>
                </a:cubicBezTo>
                <a:cubicBezTo>
                  <a:pt x="6631" y="747"/>
                  <a:pt x="6680" y="743"/>
                  <a:pt x="6712" y="718"/>
                </a:cubicBezTo>
                <a:cubicBezTo>
                  <a:pt x="6722" y="705"/>
                  <a:pt x="6726" y="702"/>
                  <a:pt x="6723" y="690"/>
                </a:cubicBezTo>
              </a:path>
              <a:path w="8425" h="1758" extrusionOk="0">
                <a:moveTo>
                  <a:pt x="6533" y="606"/>
                </a:moveTo>
                <a:cubicBezTo>
                  <a:pt x="6528" y="605"/>
                  <a:pt x="6524" y="605"/>
                  <a:pt x="6519" y="604"/>
                </a:cubicBezTo>
                <a:cubicBezTo>
                  <a:pt x="6518" y="609"/>
                  <a:pt x="6518" y="617"/>
                  <a:pt x="6517" y="624"/>
                </a:cubicBezTo>
                <a:cubicBezTo>
                  <a:pt x="6511" y="663"/>
                  <a:pt x="6497" y="700"/>
                  <a:pt x="6482" y="736"/>
                </a:cubicBezTo>
                <a:cubicBezTo>
                  <a:pt x="6453" y="804"/>
                  <a:pt x="6419" y="871"/>
                  <a:pt x="6385" y="937"/>
                </a:cubicBezTo>
                <a:cubicBezTo>
                  <a:pt x="6356" y="995"/>
                  <a:pt x="6329" y="1053"/>
                  <a:pt x="6308" y="1114"/>
                </a:cubicBezTo>
                <a:cubicBezTo>
                  <a:pt x="6299" y="1144"/>
                  <a:pt x="6296" y="1152"/>
                  <a:pt x="6293" y="1172"/>
                </a:cubicBezTo>
              </a:path>
              <a:path w="8425" h="1758" extrusionOk="0">
                <a:moveTo>
                  <a:pt x="6881" y="419"/>
                </a:moveTo>
                <a:cubicBezTo>
                  <a:pt x="6881" y="423"/>
                  <a:pt x="6886" y="406"/>
                  <a:pt x="6886" y="410"/>
                </a:cubicBezTo>
                <a:cubicBezTo>
                  <a:pt x="6886" y="435"/>
                  <a:pt x="6872" y="461"/>
                  <a:pt x="6864" y="484"/>
                </a:cubicBezTo>
                <a:cubicBezTo>
                  <a:pt x="6823" y="608"/>
                  <a:pt x="6768" y="727"/>
                  <a:pt x="6712" y="845"/>
                </a:cubicBezTo>
                <a:cubicBezTo>
                  <a:pt x="6673" y="927"/>
                  <a:pt x="6638" y="1010"/>
                  <a:pt x="6601" y="1093"/>
                </a:cubicBezTo>
                <a:cubicBezTo>
                  <a:pt x="6581" y="1138"/>
                  <a:pt x="6562" y="1183"/>
                  <a:pt x="6543" y="1228"/>
                </a:cubicBezTo>
              </a:path>
              <a:path w="8425" h="1758" extrusionOk="0">
                <a:moveTo>
                  <a:pt x="6925" y="127"/>
                </a:moveTo>
                <a:cubicBezTo>
                  <a:pt x="7015" y="128"/>
                  <a:pt x="7083" y="138"/>
                  <a:pt x="7157" y="195"/>
                </a:cubicBezTo>
                <a:cubicBezTo>
                  <a:pt x="7290" y="298"/>
                  <a:pt x="7341" y="471"/>
                  <a:pt x="7323" y="634"/>
                </a:cubicBezTo>
                <a:cubicBezTo>
                  <a:pt x="7305" y="792"/>
                  <a:pt x="7227" y="946"/>
                  <a:pt x="7132" y="1071"/>
                </a:cubicBezTo>
                <a:cubicBezTo>
                  <a:pt x="7052" y="1176"/>
                  <a:pt x="6959" y="1260"/>
                  <a:pt x="6848" y="1330"/>
                </a:cubicBezTo>
                <a:cubicBezTo>
                  <a:pt x="6782" y="1368"/>
                  <a:pt x="6762" y="1380"/>
                  <a:pt x="6718" y="1402"/>
                </a:cubicBezTo>
              </a:path>
              <a:path w="8425" h="1758" extrusionOk="0">
                <a:moveTo>
                  <a:pt x="7419" y="811"/>
                </a:moveTo>
                <a:cubicBezTo>
                  <a:pt x="7419" y="773"/>
                  <a:pt x="7423" y="749"/>
                  <a:pt x="7443" y="716"/>
                </a:cubicBezTo>
                <a:cubicBezTo>
                  <a:pt x="7461" y="686"/>
                  <a:pt x="7497" y="664"/>
                  <a:pt x="7530" y="656"/>
                </a:cubicBezTo>
                <a:cubicBezTo>
                  <a:pt x="7563" y="648"/>
                  <a:pt x="7595" y="656"/>
                  <a:pt x="7625" y="672"/>
                </a:cubicBezTo>
                <a:cubicBezTo>
                  <a:pt x="7665" y="693"/>
                  <a:pt x="7689" y="728"/>
                  <a:pt x="7699" y="771"/>
                </a:cubicBezTo>
                <a:cubicBezTo>
                  <a:pt x="7706" y="804"/>
                  <a:pt x="7707" y="845"/>
                  <a:pt x="7695" y="877"/>
                </a:cubicBezTo>
                <a:cubicBezTo>
                  <a:pt x="7680" y="916"/>
                  <a:pt x="7650" y="952"/>
                  <a:pt x="7618" y="977"/>
                </a:cubicBezTo>
                <a:cubicBezTo>
                  <a:pt x="7597" y="993"/>
                  <a:pt x="7561" y="1016"/>
                  <a:pt x="7533" y="1011"/>
                </a:cubicBezTo>
                <a:cubicBezTo>
                  <a:pt x="7524" y="1011"/>
                  <a:pt x="7521" y="1012"/>
                  <a:pt x="7518" y="1005"/>
                </a:cubicBezTo>
                <a:cubicBezTo>
                  <a:pt x="7524" y="979"/>
                  <a:pt x="7529" y="967"/>
                  <a:pt x="7551" y="945"/>
                </a:cubicBezTo>
                <a:cubicBezTo>
                  <a:pt x="7595" y="902"/>
                  <a:pt x="7644" y="869"/>
                  <a:pt x="7695" y="835"/>
                </a:cubicBezTo>
                <a:cubicBezTo>
                  <a:pt x="7748" y="800"/>
                  <a:pt x="7799" y="762"/>
                  <a:pt x="7852" y="726"/>
                </a:cubicBezTo>
                <a:cubicBezTo>
                  <a:pt x="7865" y="717"/>
                  <a:pt x="7879" y="709"/>
                  <a:pt x="7892" y="700"/>
                </a:cubicBezTo>
                <a:cubicBezTo>
                  <a:pt x="7879" y="716"/>
                  <a:pt x="7864" y="732"/>
                  <a:pt x="7850" y="748"/>
                </a:cubicBezTo>
                <a:cubicBezTo>
                  <a:pt x="7805" y="797"/>
                  <a:pt x="7759" y="845"/>
                  <a:pt x="7717" y="897"/>
                </a:cubicBezTo>
                <a:cubicBezTo>
                  <a:pt x="7675" y="950"/>
                  <a:pt x="7638" y="1008"/>
                  <a:pt x="7605" y="1067"/>
                </a:cubicBezTo>
                <a:cubicBezTo>
                  <a:pt x="7597" y="1082"/>
                  <a:pt x="7556" y="1142"/>
                  <a:pt x="7561" y="1162"/>
                </a:cubicBezTo>
                <a:cubicBezTo>
                  <a:pt x="7563" y="1169"/>
                  <a:pt x="7564" y="1172"/>
                  <a:pt x="7571" y="1168"/>
                </a:cubicBezTo>
              </a:path>
              <a:path w="8425" h="1758" extrusionOk="0">
                <a:moveTo>
                  <a:pt x="8085" y="131"/>
                </a:moveTo>
                <a:cubicBezTo>
                  <a:pt x="8074" y="103"/>
                  <a:pt x="8047" y="57"/>
                  <a:pt x="8060" y="26"/>
                </a:cubicBezTo>
                <a:cubicBezTo>
                  <a:pt x="8064" y="17"/>
                  <a:pt x="8070" y="10"/>
                  <a:pt x="8078" y="4"/>
                </a:cubicBezTo>
                <a:cubicBezTo>
                  <a:pt x="8086" y="-1"/>
                  <a:pt x="8093" y="-1"/>
                  <a:pt x="8102" y="4"/>
                </a:cubicBezTo>
                <a:cubicBezTo>
                  <a:pt x="8121" y="14"/>
                  <a:pt x="8146" y="47"/>
                  <a:pt x="8157" y="65"/>
                </a:cubicBezTo>
                <a:cubicBezTo>
                  <a:pt x="8175" y="95"/>
                  <a:pt x="8181" y="133"/>
                  <a:pt x="8178" y="167"/>
                </a:cubicBezTo>
                <a:cubicBezTo>
                  <a:pt x="8174" y="211"/>
                  <a:pt x="8149" y="252"/>
                  <a:pt x="8123" y="287"/>
                </a:cubicBezTo>
                <a:cubicBezTo>
                  <a:pt x="8093" y="327"/>
                  <a:pt x="8054" y="362"/>
                  <a:pt x="8018" y="396"/>
                </a:cubicBezTo>
                <a:cubicBezTo>
                  <a:pt x="8002" y="411"/>
                  <a:pt x="7985" y="425"/>
                  <a:pt x="7969" y="440"/>
                </a:cubicBezTo>
                <a:cubicBezTo>
                  <a:pt x="7968" y="441"/>
                  <a:pt x="7968" y="441"/>
                  <a:pt x="7967" y="442"/>
                </a:cubicBezTo>
                <a:cubicBezTo>
                  <a:pt x="8083" y="442"/>
                  <a:pt x="8198" y="434"/>
                  <a:pt x="8313" y="433"/>
                </a:cubicBezTo>
                <a:cubicBezTo>
                  <a:pt x="8370" y="433"/>
                  <a:pt x="8387" y="433"/>
                  <a:pt x="8424" y="43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6" name=" 1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895475" y="6494463"/>
            <a:ext cx="274638" cy="293687"/>
          </a:xfrm>
          <a:custGeom>
            <a:avLst/>
            <a:gdLst>
              <a:gd name="T0" fmla="+- 0 5308 5265"/>
              <a:gd name="T1" fmla="*/ T0 w 761"/>
              <a:gd name="T2" fmla="+- 0 18312 18039"/>
              <a:gd name="T3" fmla="*/ 18312 h 815"/>
              <a:gd name="T4" fmla="+- 0 5288 5265"/>
              <a:gd name="T5" fmla="*/ T4 w 761"/>
              <a:gd name="T6" fmla="+- 0 18281 18039"/>
              <a:gd name="T7" fmla="*/ 18281 h 815"/>
              <a:gd name="T8" fmla="+- 0 5280 5265"/>
              <a:gd name="T9" fmla="*/ T8 w 761"/>
              <a:gd name="T10" fmla="+- 0 18262 18039"/>
              <a:gd name="T11" fmla="*/ 18262 h 815"/>
              <a:gd name="T12" fmla="+- 0 5288 5265"/>
              <a:gd name="T13" fmla="*/ T12 w 761"/>
              <a:gd name="T14" fmla="+- 0 18260 18039"/>
              <a:gd name="T15" fmla="*/ 18260 h 815"/>
              <a:gd name="T16" fmla="+- 0 5370 5265"/>
              <a:gd name="T17" fmla="*/ T16 w 761"/>
              <a:gd name="T18" fmla="+- 0 18235 18039"/>
              <a:gd name="T19" fmla="*/ 18235 h 815"/>
              <a:gd name="T20" fmla="+- 0 5525 5265"/>
              <a:gd name="T21" fmla="*/ T20 w 761"/>
              <a:gd name="T22" fmla="+- 0 18213 18039"/>
              <a:gd name="T23" fmla="*/ 18213 h 815"/>
              <a:gd name="T24" fmla="+- 0 5628 5265"/>
              <a:gd name="T25" fmla="*/ T24 w 761"/>
              <a:gd name="T26" fmla="+- 0 18226 18039"/>
              <a:gd name="T27" fmla="*/ 18226 h 815"/>
              <a:gd name="T28" fmla="+- 0 5645 5265"/>
              <a:gd name="T29" fmla="*/ T28 w 761"/>
              <a:gd name="T30" fmla="+- 0 18278 18039"/>
              <a:gd name="T31" fmla="*/ 18278 h 815"/>
              <a:gd name="T32" fmla="+- 0 5285 5265"/>
              <a:gd name="T33" fmla="*/ T32 w 761"/>
              <a:gd name="T34" fmla="+- 0 18555 18039"/>
              <a:gd name="T35" fmla="*/ 18555 h 815"/>
              <a:gd name="T36" fmla="+- 0 5265 5265"/>
              <a:gd name="T37" fmla="*/ T36 w 761"/>
              <a:gd name="T38" fmla="+- 0 18583 18039"/>
              <a:gd name="T39" fmla="*/ 18583 h 815"/>
              <a:gd name="T40" fmla="+- 0 5294 5265"/>
              <a:gd name="T41" fmla="*/ T40 w 761"/>
              <a:gd name="T42" fmla="+- 0 18597 18039"/>
              <a:gd name="T43" fmla="*/ 18597 h 815"/>
              <a:gd name="T44" fmla="+- 0 5434 5265"/>
              <a:gd name="T45" fmla="*/ T44 w 761"/>
              <a:gd name="T46" fmla="+- 0 18605 18039"/>
              <a:gd name="T47" fmla="*/ 18605 h 815"/>
              <a:gd name="T48" fmla="+- 0 5599 5265"/>
              <a:gd name="T49" fmla="*/ T48 w 761"/>
              <a:gd name="T50" fmla="+- 0 18591 18039"/>
              <a:gd name="T51" fmla="*/ 18591 h 815"/>
              <a:gd name="T52" fmla="+- 0 5660 5265"/>
              <a:gd name="T53" fmla="*/ T52 w 761"/>
              <a:gd name="T54" fmla="+- 0 18592 18039"/>
              <a:gd name="T55" fmla="*/ 18592 h 815"/>
              <a:gd name="T56" fmla="+- 0 5663 5265"/>
              <a:gd name="T57" fmla="*/ T56 w 761"/>
              <a:gd name="T58" fmla="+- 0 18598 18039"/>
              <a:gd name="T59" fmla="*/ 18598 h 815"/>
              <a:gd name="T60" fmla="+- 0 5735 5265"/>
              <a:gd name="T61" fmla="*/ T60 w 761"/>
              <a:gd name="T62" fmla="+- 0 18073 18039"/>
              <a:gd name="T63" fmla="*/ 18073 h 815"/>
              <a:gd name="T64" fmla="+- 0 5729 5265"/>
              <a:gd name="T65" fmla="*/ T64 w 761"/>
              <a:gd name="T66" fmla="+- 0 18041 18039"/>
              <a:gd name="T67" fmla="*/ 18041 h 815"/>
              <a:gd name="T68" fmla="+- 0 5729 5265"/>
              <a:gd name="T69" fmla="*/ T68 w 761"/>
              <a:gd name="T70" fmla="+- 0 18039 18039"/>
              <a:gd name="T71" fmla="*/ 18039 h 815"/>
              <a:gd name="T72" fmla="+- 0 5768 5265"/>
              <a:gd name="T73" fmla="*/ T72 w 761"/>
              <a:gd name="T74" fmla="+- 0 18045 18039"/>
              <a:gd name="T75" fmla="*/ 18045 h 815"/>
              <a:gd name="T76" fmla="+- 0 5892 5265"/>
              <a:gd name="T77" fmla="*/ T76 w 761"/>
              <a:gd name="T78" fmla="+- 0 18122 18039"/>
              <a:gd name="T79" fmla="*/ 18122 h 815"/>
              <a:gd name="T80" fmla="+- 0 6017 5265"/>
              <a:gd name="T81" fmla="*/ T80 w 761"/>
              <a:gd name="T82" fmla="+- 0 18466 18039"/>
              <a:gd name="T83" fmla="*/ 18466 h 815"/>
              <a:gd name="T84" fmla="+- 0 5855 5265"/>
              <a:gd name="T85" fmla="*/ T84 w 761"/>
              <a:gd name="T86" fmla="+- 0 18739 18039"/>
              <a:gd name="T87" fmla="*/ 18739 h 815"/>
              <a:gd name="T88" fmla="+- 0 5710 5265"/>
              <a:gd name="T89" fmla="*/ T88 w 761"/>
              <a:gd name="T90" fmla="+- 0 18853 18039"/>
              <a:gd name="T91" fmla="*/ 18853 h 81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</a:cxnLst>
            <a:rect l="0" t="0" r="r" b="b"/>
            <a:pathLst>
              <a:path w="761" h="815" extrusionOk="0">
                <a:moveTo>
                  <a:pt x="43" y="273"/>
                </a:moveTo>
                <a:cubicBezTo>
                  <a:pt x="35" y="263"/>
                  <a:pt x="28" y="254"/>
                  <a:pt x="23" y="242"/>
                </a:cubicBezTo>
                <a:cubicBezTo>
                  <a:pt x="15" y="224"/>
                  <a:pt x="19" y="231"/>
                  <a:pt x="15" y="223"/>
                </a:cubicBezTo>
                <a:cubicBezTo>
                  <a:pt x="18" y="222"/>
                  <a:pt x="20" y="222"/>
                  <a:pt x="23" y="221"/>
                </a:cubicBezTo>
                <a:cubicBezTo>
                  <a:pt x="51" y="214"/>
                  <a:pt x="77" y="203"/>
                  <a:pt x="105" y="196"/>
                </a:cubicBezTo>
                <a:cubicBezTo>
                  <a:pt x="155" y="184"/>
                  <a:pt x="209" y="176"/>
                  <a:pt x="260" y="174"/>
                </a:cubicBezTo>
                <a:cubicBezTo>
                  <a:pt x="292" y="173"/>
                  <a:pt x="333" y="172"/>
                  <a:pt x="363" y="187"/>
                </a:cubicBezTo>
                <a:cubicBezTo>
                  <a:pt x="386" y="198"/>
                  <a:pt x="382" y="218"/>
                  <a:pt x="380" y="239"/>
                </a:cubicBezTo>
              </a:path>
              <a:path w="761" h="815" extrusionOk="0">
                <a:moveTo>
                  <a:pt x="20" y="516"/>
                </a:moveTo>
                <a:cubicBezTo>
                  <a:pt x="13" y="525"/>
                  <a:pt x="6" y="534"/>
                  <a:pt x="0" y="544"/>
                </a:cubicBezTo>
                <a:cubicBezTo>
                  <a:pt x="8" y="549"/>
                  <a:pt x="19" y="555"/>
                  <a:pt x="29" y="558"/>
                </a:cubicBezTo>
                <a:cubicBezTo>
                  <a:pt x="74" y="571"/>
                  <a:pt x="123" y="569"/>
                  <a:pt x="169" y="566"/>
                </a:cubicBezTo>
                <a:cubicBezTo>
                  <a:pt x="224" y="563"/>
                  <a:pt x="279" y="554"/>
                  <a:pt x="334" y="552"/>
                </a:cubicBezTo>
                <a:cubicBezTo>
                  <a:pt x="349" y="552"/>
                  <a:pt x="380" y="547"/>
                  <a:pt x="395" y="553"/>
                </a:cubicBezTo>
                <a:cubicBezTo>
                  <a:pt x="400" y="555"/>
                  <a:pt x="396" y="558"/>
                  <a:pt x="398" y="559"/>
                </a:cubicBezTo>
              </a:path>
              <a:path w="761" h="815" extrusionOk="0">
                <a:moveTo>
                  <a:pt x="470" y="34"/>
                </a:moveTo>
                <a:cubicBezTo>
                  <a:pt x="468" y="23"/>
                  <a:pt x="466" y="13"/>
                  <a:pt x="464" y="2"/>
                </a:cubicBezTo>
                <a:cubicBezTo>
                  <a:pt x="464" y="1"/>
                  <a:pt x="464" y="1"/>
                  <a:pt x="464" y="0"/>
                </a:cubicBezTo>
                <a:cubicBezTo>
                  <a:pt x="477" y="2"/>
                  <a:pt x="490" y="2"/>
                  <a:pt x="503" y="6"/>
                </a:cubicBezTo>
                <a:cubicBezTo>
                  <a:pt x="547" y="20"/>
                  <a:pt x="593" y="52"/>
                  <a:pt x="627" y="83"/>
                </a:cubicBezTo>
                <a:cubicBezTo>
                  <a:pt x="723" y="170"/>
                  <a:pt x="781" y="297"/>
                  <a:pt x="752" y="427"/>
                </a:cubicBezTo>
                <a:cubicBezTo>
                  <a:pt x="729" y="533"/>
                  <a:pt x="664" y="623"/>
                  <a:pt x="590" y="700"/>
                </a:cubicBezTo>
                <a:cubicBezTo>
                  <a:pt x="547" y="745"/>
                  <a:pt x="496" y="779"/>
                  <a:pt x="445" y="81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7" name=" 1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446338" y="6427788"/>
            <a:ext cx="204787" cy="361950"/>
          </a:xfrm>
          <a:custGeom>
            <a:avLst/>
            <a:gdLst>
              <a:gd name="T0" fmla="+- 0 6958 6796"/>
              <a:gd name="T1" fmla="*/ T0 w 569"/>
              <a:gd name="T2" fmla="+- 0 17993 17856"/>
              <a:gd name="T3" fmla="*/ 17993 h 1004"/>
              <a:gd name="T4" fmla="+- 0 6935 6796"/>
              <a:gd name="T5" fmla="*/ T4 w 569"/>
              <a:gd name="T6" fmla="+- 0 18009 17856"/>
              <a:gd name="T7" fmla="*/ 18009 h 1004"/>
              <a:gd name="T8" fmla="+- 0 6859 6796"/>
              <a:gd name="T9" fmla="*/ T8 w 569"/>
              <a:gd name="T10" fmla="+- 0 18300 17856"/>
              <a:gd name="T11" fmla="*/ 18300 h 1004"/>
              <a:gd name="T12" fmla="+- 0 6816 6796"/>
              <a:gd name="T13" fmla="*/ T12 w 569"/>
              <a:gd name="T14" fmla="+- 0 18624 17856"/>
              <a:gd name="T15" fmla="*/ 18624 h 1004"/>
              <a:gd name="T16" fmla="+- 0 6796 6796"/>
              <a:gd name="T17" fmla="*/ T16 w 569"/>
              <a:gd name="T18" fmla="+- 0 18823 17856"/>
              <a:gd name="T19" fmla="*/ 18823 h 1004"/>
              <a:gd name="T20" fmla="+- 0 6799 6796"/>
              <a:gd name="T21" fmla="*/ T20 w 569"/>
              <a:gd name="T22" fmla="+- 0 18859 17856"/>
              <a:gd name="T23" fmla="*/ 18859 h 1004"/>
              <a:gd name="T24" fmla="+- 0 7252 6796"/>
              <a:gd name="T25" fmla="*/ T24 w 569"/>
              <a:gd name="T26" fmla="+- 0 17869 17856"/>
              <a:gd name="T27" fmla="*/ 17869 h 1004"/>
              <a:gd name="T28" fmla="+- 0 7266 6796"/>
              <a:gd name="T29" fmla="*/ T28 w 569"/>
              <a:gd name="T30" fmla="+- 0 17856 17856"/>
              <a:gd name="T31" fmla="*/ 17856 h 1004"/>
              <a:gd name="T32" fmla="+- 0 7257 6796"/>
              <a:gd name="T33" fmla="*/ T32 w 569"/>
              <a:gd name="T34" fmla="+- 0 17892 17856"/>
              <a:gd name="T35" fmla="*/ 17892 h 1004"/>
              <a:gd name="T36" fmla="+- 0 7198 6796"/>
              <a:gd name="T37" fmla="*/ T36 w 569"/>
              <a:gd name="T38" fmla="+- 0 18085 17856"/>
              <a:gd name="T39" fmla="*/ 18085 h 1004"/>
              <a:gd name="T40" fmla="+- 0 7147 6796"/>
              <a:gd name="T41" fmla="*/ T40 w 569"/>
              <a:gd name="T42" fmla="+- 0 18338 17856"/>
              <a:gd name="T43" fmla="*/ 18338 h 1004"/>
              <a:gd name="T44" fmla="+- 0 7133 6796"/>
              <a:gd name="T45" fmla="*/ T44 w 569"/>
              <a:gd name="T46" fmla="+- 0 18709 17856"/>
              <a:gd name="T47" fmla="*/ 18709 h 1004"/>
              <a:gd name="T48" fmla="+- 0 7175 6796"/>
              <a:gd name="T49" fmla="*/ T48 w 569"/>
              <a:gd name="T50" fmla="+- 0 18795 17856"/>
              <a:gd name="T51" fmla="*/ 18795 h 1004"/>
              <a:gd name="T52" fmla="+- 0 7272 6796"/>
              <a:gd name="T53" fmla="*/ T52 w 569"/>
              <a:gd name="T54" fmla="+- 0 18829 17856"/>
              <a:gd name="T55" fmla="*/ 18829 h 1004"/>
              <a:gd name="T56" fmla="+- 0 7187 6796"/>
              <a:gd name="T57" fmla="*/ T56 w 569"/>
              <a:gd name="T58" fmla="+- 0 18526 17856"/>
              <a:gd name="T59" fmla="*/ 18526 h 1004"/>
              <a:gd name="T60" fmla="+- 0 7194 6796"/>
              <a:gd name="T61" fmla="*/ T60 w 569"/>
              <a:gd name="T62" fmla="+- 0 18515 17856"/>
              <a:gd name="T63" fmla="*/ 18515 h 1004"/>
              <a:gd name="T64" fmla="+- 0 7259 6796"/>
              <a:gd name="T65" fmla="*/ T64 w 569"/>
              <a:gd name="T66" fmla="+- 0 18497 17856"/>
              <a:gd name="T67" fmla="*/ 18497 h 1004"/>
              <a:gd name="T68" fmla="+- 0 7364 6796"/>
              <a:gd name="T69" fmla="*/ T68 w 569"/>
              <a:gd name="T70" fmla="+- 0 18492 17856"/>
              <a:gd name="T71" fmla="*/ 18492 h 100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</a:cxnLst>
            <a:rect l="0" t="0" r="r" b="b"/>
            <a:pathLst>
              <a:path w="569" h="1004" extrusionOk="0">
                <a:moveTo>
                  <a:pt x="162" y="137"/>
                </a:moveTo>
                <a:cubicBezTo>
                  <a:pt x="149" y="142"/>
                  <a:pt x="151" y="133"/>
                  <a:pt x="139" y="153"/>
                </a:cubicBezTo>
                <a:cubicBezTo>
                  <a:pt x="89" y="234"/>
                  <a:pt x="77" y="352"/>
                  <a:pt x="63" y="444"/>
                </a:cubicBezTo>
                <a:cubicBezTo>
                  <a:pt x="46" y="552"/>
                  <a:pt x="33" y="660"/>
                  <a:pt x="20" y="768"/>
                </a:cubicBezTo>
                <a:cubicBezTo>
                  <a:pt x="12" y="834"/>
                  <a:pt x="2" y="901"/>
                  <a:pt x="0" y="967"/>
                </a:cubicBezTo>
                <a:cubicBezTo>
                  <a:pt x="1" y="986"/>
                  <a:pt x="1" y="991"/>
                  <a:pt x="3" y="1003"/>
                </a:cubicBezTo>
              </a:path>
              <a:path w="569" h="1004" extrusionOk="0">
                <a:moveTo>
                  <a:pt x="456" y="13"/>
                </a:moveTo>
                <a:cubicBezTo>
                  <a:pt x="463" y="6"/>
                  <a:pt x="465" y="4"/>
                  <a:pt x="470" y="0"/>
                </a:cubicBezTo>
                <a:cubicBezTo>
                  <a:pt x="468" y="8"/>
                  <a:pt x="464" y="26"/>
                  <a:pt x="461" y="36"/>
                </a:cubicBezTo>
                <a:cubicBezTo>
                  <a:pt x="442" y="100"/>
                  <a:pt x="418" y="163"/>
                  <a:pt x="402" y="229"/>
                </a:cubicBezTo>
                <a:cubicBezTo>
                  <a:pt x="381" y="312"/>
                  <a:pt x="364" y="397"/>
                  <a:pt x="351" y="482"/>
                </a:cubicBezTo>
                <a:cubicBezTo>
                  <a:pt x="333" y="600"/>
                  <a:pt x="308" y="735"/>
                  <a:pt x="337" y="853"/>
                </a:cubicBezTo>
                <a:cubicBezTo>
                  <a:pt x="344" y="883"/>
                  <a:pt x="356" y="918"/>
                  <a:pt x="379" y="939"/>
                </a:cubicBezTo>
                <a:cubicBezTo>
                  <a:pt x="407" y="966"/>
                  <a:pt x="439" y="970"/>
                  <a:pt x="476" y="973"/>
                </a:cubicBezTo>
              </a:path>
              <a:path w="569" h="1004" extrusionOk="0">
                <a:moveTo>
                  <a:pt x="391" y="670"/>
                </a:moveTo>
                <a:cubicBezTo>
                  <a:pt x="393" y="665"/>
                  <a:pt x="393" y="662"/>
                  <a:pt x="398" y="659"/>
                </a:cubicBezTo>
                <a:cubicBezTo>
                  <a:pt x="417" y="646"/>
                  <a:pt x="441" y="645"/>
                  <a:pt x="463" y="641"/>
                </a:cubicBezTo>
                <a:cubicBezTo>
                  <a:pt x="499" y="635"/>
                  <a:pt x="532" y="634"/>
                  <a:pt x="568" y="63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8" name=" 2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954338" y="6480175"/>
            <a:ext cx="203200" cy="293688"/>
          </a:xfrm>
          <a:custGeom>
            <a:avLst/>
            <a:gdLst>
              <a:gd name="T0" fmla="+- 0 8290 8208"/>
              <a:gd name="T1" fmla="*/ T0 w 564"/>
              <a:gd name="T2" fmla="+- 0 18392 18001"/>
              <a:gd name="T3" fmla="*/ 18392 h 815"/>
              <a:gd name="T4" fmla="+- 0 8285 8208"/>
              <a:gd name="T5" fmla="*/ T4 w 564"/>
              <a:gd name="T6" fmla="+- 0 18390 18001"/>
              <a:gd name="T7" fmla="*/ 18390 h 815"/>
              <a:gd name="T8" fmla="+- 0 8276 8208"/>
              <a:gd name="T9" fmla="*/ T8 w 564"/>
              <a:gd name="T10" fmla="+- 0 18482 18001"/>
              <a:gd name="T11" fmla="*/ 18482 h 815"/>
              <a:gd name="T12" fmla="+- 0 8243 8208"/>
              <a:gd name="T13" fmla="*/ T12 w 564"/>
              <a:gd name="T14" fmla="+- 0 18675 18001"/>
              <a:gd name="T15" fmla="*/ 18675 h 815"/>
              <a:gd name="T16" fmla="+- 0 8208 8208"/>
              <a:gd name="T17" fmla="*/ T16 w 564"/>
              <a:gd name="T18" fmla="+- 0 18815 18001"/>
              <a:gd name="T19" fmla="*/ 18815 h 815"/>
              <a:gd name="T20" fmla="+- 0 8414 8208"/>
              <a:gd name="T21" fmla="*/ T20 w 564"/>
              <a:gd name="T22" fmla="+- 0 18147 18001"/>
              <a:gd name="T23" fmla="*/ 18147 h 815"/>
              <a:gd name="T24" fmla="+- 0 8417 8208"/>
              <a:gd name="T25" fmla="*/ T24 w 564"/>
              <a:gd name="T26" fmla="+- 0 18009 18001"/>
              <a:gd name="T27" fmla="*/ 18009 h 815"/>
              <a:gd name="T28" fmla="+- 0 8452 8208"/>
              <a:gd name="T29" fmla="*/ T28 w 564"/>
              <a:gd name="T30" fmla="+- 0 18025 18001"/>
              <a:gd name="T31" fmla="*/ 18025 h 815"/>
              <a:gd name="T32" fmla="+- 0 8686 8208"/>
              <a:gd name="T33" fmla="*/ T32 w 564"/>
              <a:gd name="T34" fmla="+- 0 18135 18001"/>
              <a:gd name="T35" fmla="*/ 18135 h 815"/>
              <a:gd name="T36" fmla="+- 0 8666 8208"/>
              <a:gd name="T37" fmla="*/ T36 w 564"/>
              <a:gd name="T38" fmla="+- 0 18083 18001"/>
              <a:gd name="T39" fmla="*/ 18083 h 815"/>
              <a:gd name="T40" fmla="+- 0 8629 8208"/>
              <a:gd name="T41" fmla="*/ T40 w 564"/>
              <a:gd name="T42" fmla="+- 0 18137 18001"/>
              <a:gd name="T43" fmla="*/ 18137 h 815"/>
              <a:gd name="T44" fmla="+- 0 8597 8208"/>
              <a:gd name="T45" fmla="*/ T44 w 564"/>
              <a:gd name="T46" fmla="+- 0 18330 18001"/>
              <a:gd name="T47" fmla="*/ 18330 h 815"/>
              <a:gd name="T48" fmla="+- 0 8664 8208"/>
              <a:gd name="T49" fmla="*/ T48 w 564"/>
              <a:gd name="T50" fmla="+- 0 18418 18001"/>
              <a:gd name="T51" fmla="*/ 18418 h 815"/>
              <a:gd name="T52" fmla="+- 0 8751 8208"/>
              <a:gd name="T53" fmla="*/ T52 w 564"/>
              <a:gd name="T54" fmla="+- 0 18510 18001"/>
              <a:gd name="T55" fmla="*/ 18510 h 815"/>
              <a:gd name="T56" fmla="+- 0 8761 8208"/>
              <a:gd name="T57" fmla="*/ T56 w 564"/>
              <a:gd name="T58" fmla="+- 0 18619 18001"/>
              <a:gd name="T59" fmla="*/ 18619 h 815"/>
              <a:gd name="T60" fmla="+- 0 8607 8208"/>
              <a:gd name="T61" fmla="*/ T60 w 564"/>
              <a:gd name="T62" fmla="+- 0 18713 18001"/>
              <a:gd name="T63" fmla="*/ 18713 h 815"/>
              <a:gd name="T64" fmla="+- 0 8487 8208"/>
              <a:gd name="T65" fmla="*/ T64 w 564"/>
              <a:gd name="T66" fmla="+- 0 18703 18001"/>
              <a:gd name="T67" fmla="*/ 18703 h 81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564" h="815" extrusionOk="0">
                <a:moveTo>
                  <a:pt x="82" y="391"/>
                </a:moveTo>
                <a:cubicBezTo>
                  <a:pt x="79" y="391"/>
                  <a:pt x="81" y="378"/>
                  <a:pt x="77" y="389"/>
                </a:cubicBezTo>
                <a:cubicBezTo>
                  <a:pt x="67" y="415"/>
                  <a:pt x="71" y="454"/>
                  <a:pt x="68" y="481"/>
                </a:cubicBezTo>
                <a:cubicBezTo>
                  <a:pt x="60" y="546"/>
                  <a:pt x="48" y="610"/>
                  <a:pt x="35" y="674"/>
                </a:cubicBezTo>
                <a:cubicBezTo>
                  <a:pt x="25" y="721"/>
                  <a:pt x="12" y="767"/>
                  <a:pt x="0" y="814"/>
                </a:cubicBezTo>
              </a:path>
              <a:path w="564" h="815" extrusionOk="0">
                <a:moveTo>
                  <a:pt x="206" y="146"/>
                </a:moveTo>
                <a:cubicBezTo>
                  <a:pt x="208" y="101"/>
                  <a:pt x="204" y="53"/>
                  <a:pt x="209" y="8"/>
                </a:cubicBezTo>
                <a:cubicBezTo>
                  <a:pt x="211" y="-16"/>
                  <a:pt x="240" y="20"/>
                  <a:pt x="244" y="24"/>
                </a:cubicBezTo>
              </a:path>
              <a:path w="564" h="815" extrusionOk="0">
                <a:moveTo>
                  <a:pt x="478" y="134"/>
                </a:moveTo>
                <a:cubicBezTo>
                  <a:pt x="473" y="113"/>
                  <a:pt x="467" y="99"/>
                  <a:pt x="458" y="82"/>
                </a:cubicBezTo>
                <a:cubicBezTo>
                  <a:pt x="441" y="99"/>
                  <a:pt x="432" y="113"/>
                  <a:pt x="421" y="136"/>
                </a:cubicBezTo>
                <a:cubicBezTo>
                  <a:pt x="393" y="193"/>
                  <a:pt x="372" y="265"/>
                  <a:pt x="389" y="329"/>
                </a:cubicBezTo>
                <a:cubicBezTo>
                  <a:pt x="400" y="369"/>
                  <a:pt x="428" y="390"/>
                  <a:pt x="456" y="417"/>
                </a:cubicBezTo>
                <a:cubicBezTo>
                  <a:pt x="487" y="446"/>
                  <a:pt x="521" y="472"/>
                  <a:pt x="543" y="509"/>
                </a:cubicBezTo>
                <a:cubicBezTo>
                  <a:pt x="563" y="543"/>
                  <a:pt x="572" y="582"/>
                  <a:pt x="553" y="618"/>
                </a:cubicBezTo>
                <a:cubicBezTo>
                  <a:pt x="524" y="671"/>
                  <a:pt x="455" y="700"/>
                  <a:pt x="399" y="712"/>
                </a:cubicBezTo>
                <a:cubicBezTo>
                  <a:pt x="357" y="721"/>
                  <a:pt x="317" y="721"/>
                  <a:pt x="279" y="70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9" name=" 2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402013" y="6465888"/>
            <a:ext cx="504825" cy="269875"/>
          </a:xfrm>
          <a:custGeom>
            <a:avLst/>
            <a:gdLst>
              <a:gd name="T0" fmla="+- 0 9476 9449"/>
              <a:gd name="T1" fmla="*/ T0 w 1405"/>
              <a:gd name="T2" fmla="+- 0 18669 17959"/>
              <a:gd name="T3" fmla="*/ 18669 h 751"/>
              <a:gd name="T4" fmla="+- 0 9466 9449"/>
              <a:gd name="T5" fmla="*/ T4 w 1405"/>
              <a:gd name="T6" fmla="+- 0 18667 17959"/>
              <a:gd name="T7" fmla="*/ 18667 h 751"/>
              <a:gd name="T8" fmla="+- 0 9451 9449"/>
              <a:gd name="T9" fmla="*/ T8 w 1405"/>
              <a:gd name="T10" fmla="+- 0 18616 17959"/>
              <a:gd name="T11" fmla="*/ 18616 h 751"/>
              <a:gd name="T12" fmla="+- 0 9480 9449"/>
              <a:gd name="T13" fmla="*/ T12 w 1405"/>
              <a:gd name="T14" fmla="+- 0 18502 17959"/>
              <a:gd name="T15" fmla="*/ 18502 h 751"/>
              <a:gd name="T16" fmla="+- 0 9590 9449"/>
              <a:gd name="T17" fmla="*/ T16 w 1405"/>
              <a:gd name="T18" fmla="+- 0 18330 17959"/>
              <a:gd name="T19" fmla="*/ 18330 h 751"/>
              <a:gd name="T20" fmla="+- 0 9690 9449"/>
              <a:gd name="T21" fmla="*/ T20 w 1405"/>
              <a:gd name="T22" fmla="+- 0 18266 17959"/>
              <a:gd name="T23" fmla="*/ 18266 h 751"/>
              <a:gd name="T24" fmla="+- 0 9770 9449"/>
              <a:gd name="T25" fmla="*/ T24 w 1405"/>
              <a:gd name="T26" fmla="+- 0 18318 17959"/>
              <a:gd name="T27" fmla="*/ 18318 h 751"/>
              <a:gd name="T28" fmla="+- 0 9780 9449"/>
              <a:gd name="T29" fmla="*/ T28 w 1405"/>
              <a:gd name="T30" fmla="+- 0 18627 17959"/>
              <a:gd name="T31" fmla="*/ 18627 h 751"/>
              <a:gd name="T32" fmla="+- 0 9763 9449"/>
              <a:gd name="T33" fmla="*/ T32 w 1405"/>
              <a:gd name="T34" fmla="+- 0 18701 17959"/>
              <a:gd name="T35" fmla="*/ 18701 h 751"/>
              <a:gd name="T36" fmla="+- 0 9762 9449"/>
              <a:gd name="T37" fmla="*/ T36 w 1405"/>
              <a:gd name="T38" fmla="+- 0 18701 17959"/>
              <a:gd name="T39" fmla="*/ 18701 h 751"/>
              <a:gd name="T40" fmla="+- 0 9757 9449"/>
              <a:gd name="T41" fmla="*/ T40 w 1405"/>
              <a:gd name="T42" fmla="+- 0 18631 17959"/>
              <a:gd name="T43" fmla="*/ 18631 h 751"/>
              <a:gd name="T44" fmla="+- 0 9805 9449"/>
              <a:gd name="T45" fmla="*/ T44 w 1405"/>
              <a:gd name="T46" fmla="+- 0 18486 17959"/>
              <a:gd name="T47" fmla="*/ 18486 h 751"/>
              <a:gd name="T48" fmla="+- 0 9880 9449"/>
              <a:gd name="T49" fmla="*/ T48 w 1405"/>
              <a:gd name="T50" fmla="+- 0 18370 17959"/>
              <a:gd name="T51" fmla="*/ 18370 h 751"/>
              <a:gd name="T52" fmla="+- 0 9916 9449"/>
              <a:gd name="T53" fmla="*/ T52 w 1405"/>
              <a:gd name="T54" fmla="+- 0 18348 17959"/>
              <a:gd name="T55" fmla="*/ 18348 h 751"/>
              <a:gd name="T56" fmla="+- 0 9935 9449"/>
              <a:gd name="T57" fmla="*/ T56 w 1405"/>
              <a:gd name="T58" fmla="+- 0 18400 17959"/>
              <a:gd name="T59" fmla="*/ 18400 h 751"/>
              <a:gd name="T60" fmla="+- 0 9924 9449"/>
              <a:gd name="T61" fmla="*/ T60 w 1405"/>
              <a:gd name="T62" fmla="+- 0 18547 17959"/>
              <a:gd name="T63" fmla="*/ 18547 h 751"/>
              <a:gd name="T64" fmla="+- 0 9916 9449"/>
              <a:gd name="T65" fmla="*/ T64 w 1405"/>
              <a:gd name="T66" fmla="+- 0 18669 17959"/>
              <a:gd name="T67" fmla="*/ 18669 h 751"/>
              <a:gd name="T68" fmla="+- 0 10001 9449"/>
              <a:gd name="T69" fmla="*/ T68 w 1405"/>
              <a:gd name="T70" fmla="+- 0 18703 17959"/>
              <a:gd name="T71" fmla="*/ 18703 h 751"/>
              <a:gd name="T72" fmla="+- 0 10305 9449"/>
              <a:gd name="T73" fmla="*/ T72 w 1405"/>
              <a:gd name="T74" fmla="+- 0 18348 17959"/>
              <a:gd name="T75" fmla="*/ 18348 h 751"/>
              <a:gd name="T76" fmla="+- 0 10305 9449"/>
              <a:gd name="T77" fmla="*/ T76 w 1405"/>
              <a:gd name="T78" fmla="+- 0 18344 17959"/>
              <a:gd name="T79" fmla="*/ 18344 h 751"/>
              <a:gd name="T80" fmla="+- 0 10273 9449"/>
              <a:gd name="T81" fmla="*/ T80 w 1405"/>
              <a:gd name="T82" fmla="+- 0 18404 17959"/>
              <a:gd name="T83" fmla="*/ 18404 h 751"/>
              <a:gd name="T84" fmla="+- 0 10236 9449"/>
              <a:gd name="T85" fmla="*/ T84 w 1405"/>
              <a:gd name="T86" fmla="+- 0 18677 17959"/>
              <a:gd name="T87" fmla="*/ 18677 h 751"/>
              <a:gd name="T88" fmla="+- 0 10335 9449"/>
              <a:gd name="T89" fmla="*/ T88 w 1405"/>
              <a:gd name="T90" fmla="+- 0 18685 17959"/>
              <a:gd name="T91" fmla="*/ 18685 h 751"/>
              <a:gd name="T92" fmla="+- 0 10372 9449"/>
              <a:gd name="T93" fmla="*/ T92 w 1405"/>
              <a:gd name="T94" fmla="+- 0 18466 17959"/>
              <a:gd name="T95" fmla="*/ 18466 h 751"/>
              <a:gd name="T96" fmla="+- 0 10283 9449"/>
              <a:gd name="T97" fmla="*/ T96 w 1405"/>
              <a:gd name="T98" fmla="+- 0 18364 17959"/>
              <a:gd name="T99" fmla="*/ 18364 h 751"/>
              <a:gd name="T100" fmla="+- 0 10256 9449"/>
              <a:gd name="T101" fmla="*/ T100 w 1405"/>
              <a:gd name="T102" fmla="+- 0 18336 17959"/>
              <a:gd name="T103" fmla="*/ 18336 h 751"/>
              <a:gd name="T104" fmla="+- 0 10317 9449"/>
              <a:gd name="T105" fmla="*/ T104 w 1405"/>
              <a:gd name="T106" fmla="+- 0 18260 17959"/>
              <a:gd name="T107" fmla="*/ 18260 h 751"/>
              <a:gd name="T108" fmla="+- 0 10599 9449"/>
              <a:gd name="T109" fmla="*/ T108 w 1405"/>
              <a:gd name="T110" fmla="+- 0 17981 17959"/>
              <a:gd name="T111" fmla="*/ 17981 h 751"/>
              <a:gd name="T112" fmla="+- 0 10659 9449"/>
              <a:gd name="T113" fmla="*/ T112 w 1405"/>
              <a:gd name="T114" fmla="+- 0 17967 17959"/>
              <a:gd name="T115" fmla="*/ 17967 h 751"/>
              <a:gd name="T116" fmla="+- 0 10654 9449"/>
              <a:gd name="T117" fmla="*/ T116 w 1405"/>
              <a:gd name="T118" fmla="+- 0 18085 17959"/>
              <a:gd name="T119" fmla="*/ 18085 h 751"/>
              <a:gd name="T120" fmla="+- 0 10594 9449"/>
              <a:gd name="T121" fmla="*/ T120 w 1405"/>
              <a:gd name="T122" fmla="+- 0 18326 17959"/>
              <a:gd name="T123" fmla="*/ 18326 h 751"/>
              <a:gd name="T124" fmla="+- 0 10551 9449"/>
              <a:gd name="T125" fmla="*/ T124 w 1405"/>
              <a:gd name="T126" fmla="+- 0 18516 17959"/>
              <a:gd name="T127" fmla="*/ 18516 h 751"/>
              <a:gd name="T128" fmla="+- 0 10559 9449"/>
              <a:gd name="T129" fmla="*/ T128 w 1405"/>
              <a:gd name="T130" fmla="+- 0 18597 17959"/>
              <a:gd name="T131" fmla="*/ 18597 h 751"/>
              <a:gd name="T132" fmla="+- 0 10521 9449"/>
              <a:gd name="T133" fmla="*/ T132 w 1405"/>
              <a:gd name="T134" fmla="+- 0 18258 17959"/>
              <a:gd name="T135" fmla="*/ 18258 h 751"/>
              <a:gd name="T136" fmla="+- 0 10555 9449"/>
              <a:gd name="T137" fmla="*/ T136 w 1405"/>
              <a:gd name="T138" fmla="+- 0 18204 17959"/>
              <a:gd name="T139" fmla="*/ 18204 h 751"/>
              <a:gd name="T140" fmla="+- 0 10775 9449"/>
              <a:gd name="T141" fmla="*/ T140 w 1405"/>
              <a:gd name="T142" fmla="+- 0 18158 17959"/>
              <a:gd name="T143" fmla="*/ 18158 h 751"/>
              <a:gd name="T144" fmla="+- 0 10853 9449"/>
              <a:gd name="T145" fmla="*/ T144 w 1405"/>
              <a:gd name="T146" fmla="+- 0 18159 17959"/>
              <a:gd name="T147" fmla="*/ 18159 h 75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</a:cxnLst>
            <a:rect l="0" t="0" r="r" b="b"/>
            <a:pathLst>
              <a:path w="1405" h="751" extrusionOk="0">
                <a:moveTo>
                  <a:pt x="27" y="710"/>
                </a:moveTo>
                <a:cubicBezTo>
                  <a:pt x="25" y="706"/>
                  <a:pt x="19" y="712"/>
                  <a:pt x="17" y="708"/>
                </a:cubicBezTo>
                <a:cubicBezTo>
                  <a:pt x="10" y="693"/>
                  <a:pt x="4" y="674"/>
                  <a:pt x="2" y="657"/>
                </a:cubicBezTo>
                <a:cubicBezTo>
                  <a:pt x="-4" y="616"/>
                  <a:pt x="15" y="580"/>
                  <a:pt x="31" y="543"/>
                </a:cubicBezTo>
                <a:cubicBezTo>
                  <a:pt x="58" y="483"/>
                  <a:pt x="96" y="419"/>
                  <a:pt x="141" y="371"/>
                </a:cubicBezTo>
                <a:cubicBezTo>
                  <a:pt x="167" y="344"/>
                  <a:pt x="203" y="313"/>
                  <a:pt x="241" y="307"/>
                </a:cubicBezTo>
                <a:cubicBezTo>
                  <a:pt x="281" y="301"/>
                  <a:pt x="304" y="327"/>
                  <a:pt x="321" y="359"/>
                </a:cubicBezTo>
                <a:cubicBezTo>
                  <a:pt x="368" y="450"/>
                  <a:pt x="346" y="571"/>
                  <a:pt x="331" y="668"/>
                </a:cubicBezTo>
                <a:cubicBezTo>
                  <a:pt x="327" y="692"/>
                  <a:pt x="320" y="723"/>
                  <a:pt x="314" y="742"/>
                </a:cubicBezTo>
                <a:cubicBezTo>
                  <a:pt x="314" y="742"/>
                  <a:pt x="313" y="742"/>
                  <a:pt x="313" y="742"/>
                </a:cubicBezTo>
                <a:cubicBezTo>
                  <a:pt x="311" y="716"/>
                  <a:pt x="305" y="700"/>
                  <a:pt x="308" y="672"/>
                </a:cubicBezTo>
                <a:cubicBezTo>
                  <a:pt x="313" y="623"/>
                  <a:pt x="335" y="572"/>
                  <a:pt x="356" y="527"/>
                </a:cubicBezTo>
                <a:cubicBezTo>
                  <a:pt x="376" y="485"/>
                  <a:pt x="400" y="445"/>
                  <a:pt x="431" y="411"/>
                </a:cubicBezTo>
                <a:cubicBezTo>
                  <a:pt x="443" y="397"/>
                  <a:pt x="456" y="397"/>
                  <a:pt x="467" y="389"/>
                </a:cubicBezTo>
                <a:cubicBezTo>
                  <a:pt x="473" y="404"/>
                  <a:pt x="483" y="417"/>
                  <a:pt x="486" y="441"/>
                </a:cubicBezTo>
                <a:cubicBezTo>
                  <a:pt x="491" y="488"/>
                  <a:pt x="481" y="541"/>
                  <a:pt x="475" y="588"/>
                </a:cubicBezTo>
                <a:cubicBezTo>
                  <a:pt x="470" y="628"/>
                  <a:pt x="458" y="670"/>
                  <a:pt x="467" y="710"/>
                </a:cubicBezTo>
                <a:cubicBezTo>
                  <a:pt x="477" y="756"/>
                  <a:pt x="511" y="754"/>
                  <a:pt x="552" y="744"/>
                </a:cubicBezTo>
                <a:cubicBezTo>
                  <a:pt x="707" y="706"/>
                  <a:pt x="809" y="528"/>
                  <a:pt x="856" y="389"/>
                </a:cubicBezTo>
                <a:cubicBezTo>
                  <a:pt x="856" y="388"/>
                  <a:pt x="856" y="386"/>
                  <a:pt x="856" y="385"/>
                </a:cubicBezTo>
                <a:cubicBezTo>
                  <a:pt x="845" y="405"/>
                  <a:pt x="833" y="424"/>
                  <a:pt x="824" y="445"/>
                </a:cubicBezTo>
                <a:cubicBezTo>
                  <a:pt x="794" y="513"/>
                  <a:pt x="737" y="646"/>
                  <a:pt x="787" y="718"/>
                </a:cubicBezTo>
                <a:cubicBezTo>
                  <a:pt x="810" y="750"/>
                  <a:pt x="856" y="746"/>
                  <a:pt x="886" y="726"/>
                </a:cubicBezTo>
                <a:cubicBezTo>
                  <a:pt x="956" y="679"/>
                  <a:pt x="957" y="576"/>
                  <a:pt x="923" y="507"/>
                </a:cubicBezTo>
                <a:cubicBezTo>
                  <a:pt x="902" y="465"/>
                  <a:pt x="866" y="437"/>
                  <a:pt x="834" y="405"/>
                </a:cubicBezTo>
                <a:cubicBezTo>
                  <a:pt x="825" y="395"/>
                  <a:pt x="815" y="385"/>
                  <a:pt x="807" y="377"/>
                </a:cubicBezTo>
                <a:cubicBezTo>
                  <a:pt x="826" y="350"/>
                  <a:pt x="843" y="326"/>
                  <a:pt x="868" y="301"/>
                </a:cubicBezTo>
                <a:cubicBezTo>
                  <a:pt x="960" y="210"/>
                  <a:pt x="1044" y="97"/>
                  <a:pt x="1150" y="22"/>
                </a:cubicBezTo>
                <a:cubicBezTo>
                  <a:pt x="1178" y="2"/>
                  <a:pt x="1193" y="12"/>
                  <a:pt x="1210" y="8"/>
                </a:cubicBezTo>
                <a:cubicBezTo>
                  <a:pt x="1213" y="49"/>
                  <a:pt x="1213" y="84"/>
                  <a:pt x="1205" y="126"/>
                </a:cubicBezTo>
                <a:cubicBezTo>
                  <a:pt x="1190" y="208"/>
                  <a:pt x="1166" y="287"/>
                  <a:pt x="1145" y="367"/>
                </a:cubicBezTo>
                <a:cubicBezTo>
                  <a:pt x="1130" y="426"/>
                  <a:pt x="1102" y="495"/>
                  <a:pt x="1102" y="557"/>
                </a:cubicBezTo>
                <a:cubicBezTo>
                  <a:pt x="1102" y="584"/>
                  <a:pt x="1107" y="613"/>
                  <a:pt x="1110" y="638"/>
                </a:cubicBezTo>
              </a:path>
              <a:path w="1405" h="751" extrusionOk="0">
                <a:moveTo>
                  <a:pt x="1072" y="299"/>
                </a:moveTo>
                <a:cubicBezTo>
                  <a:pt x="1076" y="276"/>
                  <a:pt x="1083" y="257"/>
                  <a:pt x="1106" y="245"/>
                </a:cubicBezTo>
                <a:cubicBezTo>
                  <a:pt x="1170" y="210"/>
                  <a:pt x="1255" y="201"/>
                  <a:pt x="1326" y="199"/>
                </a:cubicBezTo>
                <a:cubicBezTo>
                  <a:pt x="1365" y="199"/>
                  <a:pt x="1378" y="199"/>
                  <a:pt x="1404" y="20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0" name=" 2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197350" y="6445250"/>
            <a:ext cx="219075" cy="257175"/>
          </a:xfrm>
          <a:custGeom>
            <a:avLst/>
            <a:gdLst>
              <a:gd name="T0" fmla="+- 0 11859 11660"/>
              <a:gd name="T1" fmla="*/ T0 w 610"/>
              <a:gd name="T2" fmla="+- 0 18529 17903"/>
              <a:gd name="T3" fmla="*/ 18529 h 713"/>
              <a:gd name="T4" fmla="+- 0 11853 11660"/>
              <a:gd name="T5" fmla="*/ T4 w 610"/>
              <a:gd name="T6" fmla="+- 0 18526 17903"/>
              <a:gd name="T7" fmla="*/ 18526 h 713"/>
              <a:gd name="T8" fmla="+- 0 11837 11660"/>
              <a:gd name="T9" fmla="*/ T8 w 610"/>
              <a:gd name="T10" fmla="+- 0 18534 17903"/>
              <a:gd name="T11" fmla="*/ 18534 h 713"/>
              <a:gd name="T12" fmla="+- 0 11842 11660"/>
              <a:gd name="T13" fmla="*/ T12 w 610"/>
              <a:gd name="T14" fmla="+- 0 18529 17903"/>
              <a:gd name="T15" fmla="*/ 18529 h 713"/>
              <a:gd name="T16" fmla="+- 0 11847 11660"/>
              <a:gd name="T17" fmla="*/ T16 w 610"/>
              <a:gd name="T18" fmla="+- 0 18524 17903"/>
              <a:gd name="T19" fmla="*/ 18524 h 713"/>
              <a:gd name="T20" fmla="+- 0 11860 11660"/>
              <a:gd name="T21" fmla="*/ T20 w 610"/>
              <a:gd name="T22" fmla="+- 0 18519 17903"/>
              <a:gd name="T23" fmla="*/ 18519 h 713"/>
              <a:gd name="T24" fmla="+- 0 11866 11660"/>
              <a:gd name="T25" fmla="*/ T24 w 610"/>
              <a:gd name="T26" fmla="+- 0 18515 17903"/>
              <a:gd name="T27" fmla="*/ 18515 h 713"/>
              <a:gd name="T28" fmla="+- 0 11916 11660"/>
              <a:gd name="T29" fmla="*/ T28 w 610"/>
              <a:gd name="T30" fmla="+- 0 18479 17903"/>
              <a:gd name="T31" fmla="*/ 18479 h 713"/>
              <a:gd name="T32" fmla="+- 0 11967 11660"/>
              <a:gd name="T33" fmla="*/ T32 w 610"/>
              <a:gd name="T34" fmla="+- 0 18444 17903"/>
              <a:gd name="T35" fmla="*/ 18444 h 713"/>
              <a:gd name="T36" fmla="+- 0 12000 11660"/>
              <a:gd name="T37" fmla="*/ T36 w 610"/>
              <a:gd name="T38" fmla="+- 0 18390 17903"/>
              <a:gd name="T39" fmla="*/ 18390 h 713"/>
              <a:gd name="T40" fmla="+- 0 12032 11660"/>
              <a:gd name="T41" fmla="*/ T40 w 610"/>
              <a:gd name="T42" fmla="+- 0 18338 17903"/>
              <a:gd name="T43" fmla="*/ 18338 h 713"/>
              <a:gd name="T44" fmla="+- 0 12053 11660"/>
              <a:gd name="T45" fmla="*/ T44 w 610"/>
              <a:gd name="T46" fmla="+- 0 18277 17903"/>
              <a:gd name="T47" fmla="*/ 18277 h 713"/>
              <a:gd name="T48" fmla="+- 0 12063 11660"/>
              <a:gd name="T49" fmla="*/ T48 w 610"/>
              <a:gd name="T50" fmla="+- 0 18216 17903"/>
              <a:gd name="T51" fmla="*/ 18216 h 713"/>
              <a:gd name="T52" fmla="+- 0 12074 11660"/>
              <a:gd name="T53" fmla="*/ T52 w 610"/>
              <a:gd name="T54" fmla="+- 0 18145 17903"/>
              <a:gd name="T55" fmla="*/ 18145 h 713"/>
              <a:gd name="T56" fmla="+- 0 12079 11660"/>
              <a:gd name="T57" fmla="*/ T56 w 610"/>
              <a:gd name="T58" fmla="+- 0 18067 17903"/>
              <a:gd name="T59" fmla="*/ 18067 h 713"/>
              <a:gd name="T60" fmla="+- 0 12062 11660"/>
              <a:gd name="T61" fmla="*/ T60 w 610"/>
              <a:gd name="T62" fmla="+- 0 17997 17903"/>
              <a:gd name="T63" fmla="*/ 17997 h 713"/>
              <a:gd name="T64" fmla="+- 0 12048 11660"/>
              <a:gd name="T65" fmla="*/ T64 w 610"/>
              <a:gd name="T66" fmla="+- 0 17942 17903"/>
              <a:gd name="T67" fmla="*/ 17942 h 713"/>
              <a:gd name="T68" fmla="+- 0 12011 11660"/>
              <a:gd name="T69" fmla="*/ T68 w 610"/>
              <a:gd name="T70" fmla="+- 0 17900 17903"/>
              <a:gd name="T71" fmla="*/ 17900 h 713"/>
              <a:gd name="T72" fmla="+- 0 11951 11660"/>
              <a:gd name="T73" fmla="*/ T72 w 610"/>
              <a:gd name="T74" fmla="+- 0 17903 17903"/>
              <a:gd name="T75" fmla="*/ 17903 h 713"/>
              <a:gd name="T76" fmla="+- 0 11899 11660"/>
              <a:gd name="T77" fmla="*/ T76 w 610"/>
              <a:gd name="T78" fmla="+- 0 17906 17903"/>
              <a:gd name="T79" fmla="*/ 17906 h 713"/>
              <a:gd name="T80" fmla="+- 0 11847 11660"/>
              <a:gd name="T81" fmla="*/ T80 w 610"/>
              <a:gd name="T82" fmla="+- 0 17929 17903"/>
              <a:gd name="T83" fmla="*/ 17929 h 713"/>
              <a:gd name="T84" fmla="+- 0 11806 11660"/>
              <a:gd name="T85" fmla="*/ T84 w 610"/>
              <a:gd name="T86" fmla="+- 0 17961 17903"/>
              <a:gd name="T87" fmla="*/ 17961 h 713"/>
              <a:gd name="T88" fmla="+- 0 11690 11660"/>
              <a:gd name="T89" fmla="*/ T88 w 610"/>
              <a:gd name="T90" fmla="+- 0 18051 17903"/>
              <a:gd name="T91" fmla="*/ 18051 h 713"/>
              <a:gd name="T92" fmla="+- 0 11617 11660"/>
              <a:gd name="T93" fmla="*/ T92 w 610"/>
              <a:gd name="T94" fmla="+- 0 18259 17903"/>
              <a:gd name="T95" fmla="*/ 18259 h 713"/>
              <a:gd name="T96" fmla="+- 0 11679 11660"/>
              <a:gd name="T97" fmla="*/ T96 w 610"/>
              <a:gd name="T98" fmla="+- 0 18398 17903"/>
              <a:gd name="T99" fmla="*/ 18398 h 713"/>
              <a:gd name="T100" fmla="+- 0 11696 11660"/>
              <a:gd name="T101" fmla="*/ T100 w 610"/>
              <a:gd name="T102" fmla="+- 0 18437 17903"/>
              <a:gd name="T103" fmla="*/ 18437 h 713"/>
              <a:gd name="T104" fmla="+- 0 11737 11660"/>
              <a:gd name="T105" fmla="*/ T104 w 610"/>
              <a:gd name="T106" fmla="+- 0 18462 17903"/>
              <a:gd name="T107" fmla="*/ 18462 h 713"/>
              <a:gd name="T108" fmla="+- 0 11779 11660"/>
              <a:gd name="T109" fmla="*/ T108 w 610"/>
              <a:gd name="T110" fmla="+- 0 18466 17903"/>
              <a:gd name="T111" fmla="*/ 18466 h 713"/>
              <a:gd name="T112" fmla="+- 0 11826 11660"/>
              <a:gd name="T113" fmla="*/ T112 w 610"/>
              <a:gd name="T114" fmla="+- 0 18471 17903"/>
              <a:gd name="T115" fmla="*/ 18471 h 713"/>
              <a:gd name="T116" fmla="+- 0 11874 11660"/>
              <a:gd name="T117" fmla="*/ T116 w 610"/>
              <a:gd name="T118" fmla="+- 0 18451 17903"/>
              <a:gd name="T119" fmla="*/ 18451 h 713"/>
              <a:gd name="T120" fmla="+- 0 11913 11660"/>
              <a:gd name="T121" fmla="*/ T120 w 610"/>
              <a:gd name="T122" fmla="+- 0 18426 17903"/>
              <a:gd name="T123" fmla="*/ 18426 h 713"/>
              <a:gd name="T124" fmla="+- 0 11963 11660"/>
              <a:gd name="T125" fmla="*/ T124 w 610"/>
              <a:gd name="T126" fmla="+- 0 18394 17903"/>
              <a:gd name="T127" fmla="*/ 18394 h 713"/>
              <a:gd name="T128" fmla="+- 0 11995 11660"/>
              <a:gd name="T129" fmla="*/ T128 w 610"/>
              <a:gd name="T130" fmla="+- 0 18343 17903"/>
              <a:gd name="T131" fmla="*/ 18343 h 713"/>
              <a:gd name="T132" fmla="+- 0 12024 11660"/>
              <a:gd name="T133" fmla="*/ T132 w 610"/>
              <a:gd name="T134" fmla="+- 0 18292 17903"/>
              <a:gd name="T135" fmla="*/ 18292 h 713"/>
              <a:gd name="T136" fmla="+- 0 12051 11660"/>
              <a:gd name="T137" fmla="*/ T136 w 610"/>
              <a:gd name="T138" fmla="+- 0 18244 17903"/>
              <a:gd name="T139" fmla="*/ 18244 h 713"/>
              <a:gd name="T140" fmla="+- 0 12074 11660"/>
              <a:gd name="T141" fmla="*/ T140 w 610"/>
              <a:gd name="T142" fmla="+- 0 18195 17903"/>
              <a:gd name="T143" fmla="*/ 18195 h 713"/>
              <a:gd name="T144" fmla="+- 0 12090 11660"/>
              <a:gd name="T145" fmla="*/ T144 w 610"/>
              <a:gd name="T146" fmla="+- 0 18143 17903"/>
              <a:gd name="T147" fmla="*/ 18143 h 713"/>
              <a:gd name="T148" fmla="+- 0 12090 11660"/>
              <a:gd name="T149" fmla="*/ T148 w 610"/>
              <a:gd name="T150" fmla="+- 0 18142 17903"/>
              <a:gd name="T151" fmla="*/ 18142 h 713"/>
              <a:gd name="T152" fmla="+- 0 12090 11660"/>
              <a:gd name="T153" fmla="*/ T152 w 610"/>
              <a:gd name="T154" fmla="+- 0 18142 17903"/>
              <a:gd name="T155" fmla="*/ 18142 h 713"/>
              <a:gd name="T156" fmla="+- 0 12090 11660"/>
              <a:gd name="T157" fmla="*/ T156 w 610"/>
              <a:gd name="T158" fmla="+- 0 18141 17903"/>
              <a:gd name="T159" fmla="*/ 18141 h 713"/>
              <a:gd name="T160" fmla="+- 0 12089 11660"/>
              <a:gd name="T161" fmla="*/ T160 w 610"/>
              <a:gd name="T162" fmla="+- 0 18162 17903"/>
              <a:gd name="T163" fmla="*/ 18162 h 713"/>
              <a:gd name="T164" fmla="+- 0 12086 11660"/>
              <a:gd name="T165" fmla="*/ T164 w 610"/>
              <a:gd name="T166" fmla="+- 0 18183 17903"/>
              <a:gd name="T167" fmla="*/ 18183 h 713"/>
              <a:gd name="T168" fmla="+- 0 12085 11660"/>
              <a:gd name="T169" fmla="*/ T168 w 610"/>
              <a:gd name="T170" fmla="+- 0 18204 17903"/>
              <a:gd name="T171" fmla="*/ 18204 h 713"/>
              <a:gd name="T172" fmla="+- 0 12081 11660"/>
              <a:gd name="T173" fmla="*/ T172 w 610"/>
              <a:gd name="T174" fmla="+- 0 18272 17903"/>
              <a:gd name="T175" fmla="*/ 18272 h 713"/>
              <a:gd name="T176" fmla="+- 0 12080 11660"/>
              <a:gd name="T177" fmla="*/ T176 w 610"/>
              <a:gd name="T178" fmla="+- 0 18340 17903"/>
              <a:gd name="T179" fmla="*/ 18340 h 713"/>
              <a:gd name="T180" fmla="+- 0 12086 11660"/>
              <a:gd name="T181" fmla="*/ T180 w 610"/>
              <a:gd name="T182" fmla="+- 0 18408 17903"/>
              <a:gd name="T183" fmla="*/ 18408 h 713"/>
              <a:gd name="T184" fmla="+- 0 12091 11660"/>
              <a:gd name="T185" fmla="*/ T184 w 610"/>
              <a:gd name="T186" fmla="+- 0 18461 17903"/>
              <a:gd name="T187" fmla="*/ 18461 h 713"/>
              <a:gd name="T188" fmla="+- 0 12103 11660"/>
              <a:gd name="T189" fmla="*/ T188 w 610"/>
              <a:gd name="T190" fmla="+- 0 18526 17903"/>
              <a:gd name="T191" fmla="*/ 18526 h 713"/>
              <a:gd name="T192" fmla="+- 0 12135 11660"/>
              <a:gd name="T193" fmla="*/ T192 w 610"/>
              <a:gd name="T194" fmla="+- 0 18570 17903"/>
              <a:gd name="T195" fmla="*/ 18570 h 713"/>
              <a:gd name="T196" fmla="+- 0 12159 11660"/>
              <a:gd name="T197" fmla="*/ T196 w 610"/>
              <a:gd name="T198" fmla="+- 0 18603 17903"/>
              <a:gd name="T199" fmla="*/ 18603 h 713"/>
              <a:gd name="T200" fmla="+- 0 12198 11660"/>
              <a:gd name="T201" fmla="*/ T200 w 610"/>
              <a:gd name="T202" fmla="+- 0 18618 17903"/>
              <a:gd name="T203" fmla="*/ 18618 h 713"/>
              <a:gd name="T204" fmla="+- 0 12237 11660"/>
              <a:gd name="T205" fmla="*/ T204 w 610"/>
              <a:gd name="T206" fmla="+- 0 18613 17903"/>
              <a:gd name="T207" fmla="*/ 18613 h 713"/>
              <a:gd name="T208" fmla="+- 0 12248 11660"/>
              <a:gd name="T209" fmla="*/ T208 w 610"/>
              <a:gd name="T210" fmla="+- 0 18610 17903"/>
              <a:gd name="T211" fmla="*/ 18610 h 713"/>
              <a:gd name="T212" fmla="+- 0 12258 11660"/>
              <a:gd name="T213" fmla="*/ T212 w 610"/>
              <a:gd name="T214" fmla="+- 0 18608 17903"/>
              <a:gd name="T215" fmla="*/ 18608 h 713"/>
              <a:gd name="T216" fmla="+- 0 12269 11660"/>
              <a:gd name="T217" fmla="*/ T216 w 610"/>
              <a:gd name="T218" fmla="+- 0 18605 17903"/>
              <a:gd name="T219" fmla="*/ 18605 h 71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</a:cxnLst>
            <a:rect l="0" t="0" r="r" b="b"/>
            <a:pathLst>
              <a:path w="610" h="713" extrusionOk="0">
                <a:moveTo>
                  <a:pt x="199" y="626"/>
                </a:moveTo>
                <a:cubicBezTo>
                  <a:pt x="193" y="623"/>
                  <a:pt x="177" y="631"/>
                  <a:pt x="182" y="626"/>
                </a:cubicBezTo>
                <a:cubicBezTo>
                  <a:pt x="187" y="621"/>
                  <a:pt x="200" y="616"/>
                  <a:pt x="206" y="612"/>
                </a:cubicBezTo>
                <a:cubicBezTo>
                  <a:pt x="256" y="576"/>
                  <a:pt x="307" y="541"/>
                  <a:pt x="340" y="487"/>
                </a:cubicBezTo>
                <a:cubicBezTo>
                  <a:pt x="372" y="435"/>
                  <a:pt x="393" y="374"/>
                  <a:pt x="403" y="313"/>
                </a:cubicBezTo>
                <a:cubicBezTo>
                  <a:pt x="414" y="242"/>
                  <a:pt x="419" y="164"/>
                  <a:pt x="402" y="94"/>
                </a:cubicBezTo>
                <a:cubicBezTo>
                  <a:pt x="388" y="39"/>
                  <a:pt x="351" y="-3"/>
                  <a:pt x="291" y="0"/>
                </a:cubicBezTo>
                <a:cubicBezTo>
                  <a:pt x="239" y="3"/>
                  <a:pt x="187" y="26"/>
                  <a:pt x="146" y="58"/>
                </a:cubicBezTo>
                <a:cubicBezTo>
                  <a:pt x="30" y="148"/>
                  <a:pt x="-43" y="356"/>
                  <a:pt x="19" y="495"/>
                </a:cubicBezTo>
                <a:cubicBezTo>
                  <a:pt x="36" y="534"/>
                  <a:pt x="77" y="559"/>
                  <a:pt x="119" y="563"/>
                </a:cubicBezTo>
                <a:cubicBezTo>
                  <a:pt x="166" y="568"/>
                  <a:pt x="214" y="548"/>
                  <a:pt x="253" y="523"/>
                </a:cubicBezTo>
                <a:cubicBezTo>
                  <a:pt x="303" y="491"/>
                  <a:pt x="335" y="440"/>
                  <a:pt x="364" y="389"/>
                </a:cubicBezTo>
                <a:cubicBezTo>
                  <a:pt x="391" y="341"/>
                  <a:pt x="414" y="292"/>
                  <a:pt x="430" y="240"/>
                </a:cubicBezTo>
                <a:cubicBezTo>
                  <a:pt x="430" y="239"/>
                  <a:pt x="430" y="239"/>
                  <a:pt x="430" y="238"/>
                </a:cubicBezTo>
                <a:cubicBezTo>
                  <a:pt x="429" y="259"/>
                  <a:pt x="426" y="280"/>
                  <a:pt x="425" y="301"/>
                </a:cubicBezTo>
                <a:cubicBezTo>
                  <a:pt x="421" y="369"/>
                  <a:pt x="420" y="437"/>
                  <a:pt x="426" y="505"/>
                </a:cubicBezTo>
                <a:cubicBezTo>
                  <a:pt x="431" y="558"/>
                  <a:pt x="443" y="623"/>
                  <a:pt x="475" y="667"/>
                </a:cubicBezTo>
                <a:cubicBezTo>
                  <a:pt x="499" y="700"/>
                  <a:pt x="538" y="715"/>
                  <a:pt x="577" y="710"/>
                </a:cubicBezTo>
                <a:cubicBezTo>
                  <a:pt x="588" y="707"/>
                  <a:pt x="598" y="705"/>
                  <a:pt x="609" y="70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1" name=" 2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648200" y="6240463"/>
            <a:ext cx="3421063" cy="582612"/>
          </a:xfrm>
          <a:custGeom>
            <a:avLst/>
            <a:gdLst>
              <a:gd name="T0" fmla="+- 0 13002 12910"/>
              <a:gd name="T1" fmla="*/ T0 w 9506"/>
              <a:gd name="T2" fmla="+- 0 17562 17335"/>
              <a:gd name="T3" fmla="*/ 17562 h 1619"/>
              <a:gd name="T4" fmla="+- 0 13271 12910"/>
              <a:gd name="T5" fmla="*/ T4 w 9506"/>
              <a:gd name="T6" fmla="+- 0 18143 17335"/>
              <a:gd name="T7" fmla="*/ 18143 h 1619"/>
              <a:gd name="T8" fmla="+- 0 13294 12910"/>
              <a:gd name="T9" fmla="*/ T8 w 9506"/>
              <a:gd name="T10" fmla="+- 0 18480 17335"/>
              <a:gd name="T11" fmla="*/ 18480 h 1619"/>
              <a:gd name="T12" fmla="+- 0 13413 12910"/>
              <a:gd name="T13" fmla="*/ T12 w 9506"/>
              <a:gd name="T14" fmla="+- 0 17866 17335"/>
              <a:gd name="T15" fmla="*/ 17866 h 1619"/>
              <a:gd name="T16" fmla="+- 0 13641 12910"/>
              <a:gd name="T17" fmla="*/ T16 w 9506"/>
              <a:gd name="T18" fmla="+- 0 17929 17335"/>
              <a:gd name="T19" fmla="*/ 17929 h 1619"/>
              <a:gd name="T20" fmla="+- 0 13765 12910"/>
              <a:gd name="T21" fmla="*/ T20 w 9506"/>
              <a:gd name="T22" fmla="+- 0 18324 17335"/>
              <a:gd name="T23" fmla="*/ 18324 h 1619"/>
              <a:gd name="T24" fmla="+- 0 13931 12910"/>
              <a:gd name="T25" fmla="*/ T24 w 9506"/>
              <a:gd name="T26" fmla="+- 0 18288 17335"/>
              <a:gd name="T27" fmla="*/ 18288 h 1619"/>
              <a:gd name="T28" fmla="+- 0 14252 12910"/>
              <a:gd name="T29" fmla="*/ T28 w 9506"/>
              <a:gd name="T30" fmla="+- 0 17947 17335"/>
              <a:gd name="T31" fmla="*/ 17947 h 1619"/>
              <a:gd name="T32" fmla="+- 0 14359 12910"/>
              <a:gd name="T33" fmla="*/ T32 w 9506"/>
              <a:gd name="T34" fmla="+- 0 18448 17335"/>
              <a:gd name="T35" fmla="*/ 18448 h 1619"/>
              <a:gd name="T36" fmla="+- 0 14500 12910"/>
              <a:gd name="T37" fmla="*/ T36 w 9506"/>
              <a:gd name="T38" fmla="+- 0 18085 17335"/>
              <a:gd name="T39" fmla="*/ 18085 h 1619"/>
              <a:gd name="T40" fmla="+- 0 14751 12910"/>
              <a:gd name="T41" fmla="*/ T40 w 9506"/>
              <a:gd name="T42" fmla="+- 0 18055 17335"/>
              <a:gd name="T43" fmla="*/ 18055 h 1619"/>
              <a:gd name="T44" fmla="+- 0 14541 12910"/>
              <a:gd name="T45" fmla="*/ T44 w 9506"/>
              <a:gd name="T46" fmla="+- 0 18474 17335"/>
              <a:gd name="T47" fmla="*/ 18474 h 1619"/>
              <a:gd name="T48" fmla="+- 0 14740 12910"/>
              <a:gd name="T49" fmla="*/ T48 w 9506"/>
              <a:gd name="T50" fmla="+- 0 18177 17335"/>
              <a:gd name="T51" fmla="*/ 18177 h 1619"/>
              <a:gd name="T52" fmla="+- 0 14879 12910"/>
              <a:gd name="T53" fmla="*/ T52 w 9506"/>
              <a:gd name="T54" fmla="+- 0 18180 17335"/>
              <a:gd name="T55" fmla="*/ 18180 h 1619"/>
              <a:gd name="T56" fmla="+- 0 15143 12910"/>
              <a:gd name="T57" fmla="*/ T56 w 9506"/>
              <a:gd name="T58" fmla="+- 0 18442 17335"/>
              <a:gd name="T59" fmla="*/ 18442 h 1619"/>
              <a:gd name="T60" fmla="+- 0 15134 12910"/>
              <a:gd name="T61" fmla="*/ T60 w 9506"/>
              <a:gd name="T62" fmla="+- 0 18159 17335"/>
              <a:gd name="T63" fmla="*/ 18159 h 1619"/>
              <a:gd name="T64" fmla="+- 0 16048 12910"/>
              <a:gd name="T65" fmla="*/ T64 w 9506"/>
              <a:gd name="T66" fmla="+- 0 17444 17335"/>
              <a:gd name="T67" fmla="*/ 17444 h 1619"/>
              <a:gd name="T68" fmla="+- 0 15910 12910"/>
              <a:gd name="T69" fmla="*/ T68 w 9506"/>
              <a:gd name="T70" fmla="+- 0 18294 17335"/>
              <a:gd name="T71" fmla="*/ 18294 h 1619"/>
              <a:gd name="T72" fmla="+- 0 15965 12910"/>
              <a:gd name="T73" fmla="*/ T72 w 9506"/>
              <a:gd name="T74" fmla="+- 0 17931 17335"/>
              <a:gd name="T75" fmla="*/ 17931 h 1619"/>
              <a:gd name="T76" fmla="+- 0 16311 12910"/>
              <a:gd name="T77" fmla="*/ T76 w 9506"/>
              <a:gd name="T78" fmla="+- 0 17923 17335"/>
              <a:gd name="T79" fmla="*/ 17923 h 1619"/>
              <a:gd name="T80" fmla="+- 0 16382 12910"/>
              <a:gd name="T81" fmla="*/ T80 w 9506"/>
              <a:gd name="T82" fmla="+- 0 18310 17335"/>
              <a:gd name="T83" fmla="*/ 18310 h 1619"/>
              <a:gd name="T84" fmla="+- 0 16780 12910"/>
              <a:gd name="T85" fmla="*/ T84 w 9506"/>
              <a:gd name="T86" fmla="+- 0 18031 17335"/>
              <a:gd name="T87" fmla="*/ 18031 h 1619"/>
              <a:gd name="T88" fmla="+- 0 16792 12910"/>
              <a:gd name="T89" fmla="*/ T88 w 9506"/>
              <a:gd name="T90" fmla="+- 0 17906 17335"/>
              <a:gd name="T91" fmla="*/ 17906 h 1619"/>
              <a:gd name="T92" fmla="+- 0 16906 12910"/>
              <a:gd name="T93" fmla="*/ T92 w 9506"/>
              <a:gd name="T94" fmla="+- 0 18087 17335"/>
              <a:gd name="T95" fmla="*/ 18087 h 1619"/>
              <a:gd name="T96" fmla="+- 0 16886 12910"/>
              <a:gd name="T97" fmla="*/ T96 w 9506"/>
              <a:gd name="T98" fmla="+- 0 18227 17335"/>
              <a:gd name="T99" fmla="*/ 18227 h 1619"/>
              <a:gd name="T100" fmla="+- 0 17198 12910"/>
              <a:gd name="T101" fmla="*/ T100 w 9506"/>
              <a:gd name="T102" fmla="+- 0 17899 17335"/>
              <a:gd name="T103" fmla="*/ 17899 h 1619"/>
              <a:gd name="T104" fmla="+- 0 17179 12910"/>
              <a:gd name="T105" fmla="*/ T104 w 9506"/>
              <a:gd name="T106" fmla="+- 0 18267 17335"/>
              <a:gd name="T107" fmla="*/ 18267 h 1619"/>
              <a:gd name="T108" fmla="+- 0 17410 12910"/>
              <a:gd name="T109" fmla="*/ T108 w 9506"/>
              <a:gd name="T110" fmla="+- 0 17935 17335"/>
              <a:gd name="T111" fmla="*/ 17935 h 1619"/>
              <a:gd name="T112" fmla="+- 0 17486 12910"/>
              <a:gd name="T113" fmla="*/ T112 w 9506"/>
              <a:gd name="T114" fmla="+- 0 18125 17335"/>
              <a:gd name="T115" fmla="*/ 18125 h 1619"/>
              <a:gd name="T116" fmla="+- 0 17626 12910"/>
              <a:gd name="T117" fmla="*/ T116 w 9506"/>
              <a:gd name="T118" fmla="+- 0 17877 17335"/>
              <a:gd name="T119" fmla="*/ 17877 h 1619"/>
              <a:gd name="T120" fmla="+- 0 17564 12910"/>
              <a:gd name="T121" fmla="*/ T120 w 9506"/>
              <a:gd name="T122" fmla="+- 0 18364 17335"/>
              <a:gd name="T123" fmla="*/ 18364 h 1619"/>
              <a:gd name="T124" fmla="+- 0 18175 12910"/>
              <a:gd name="T125" fmla="*/ T124 w 9506"/>
              <a:gd name="T126" fmla="+- 0 17462 17335"/>
              <a:gd name="T127" fmla="*/ 17462 h 1619"/>
              <a:gd name="T128" fmla="+- 0 17851 12910"/>
              <a:gd name="T129" fmla="*/ T128 w 9506"/>
              <a:gd name="T130" fmla="+- 0 18350 17335"/>
              <a:gd name="T131" fmla="*/ 18350 h 1619"/>
              <a:gd name="T132" fmla="+- 0 18002 12910"/>
              <a:gd name="T133" fmla="*/ T132 w 9506"/>
              <a:gd name="T134" fmla="+- 0 18061 17335"/>
              <a:gd name="T135" fmla="*/ 18061 h 1619"/>
              <a:gd name="T136" fmla="+- 0 18109 12910"/>
              <a:gd name="T137" fmla="*/ T136 w 9506"/>
              <a:gd name="T138" fmla="+- 0 17999 17335"/>
              <a:gd name="T139" fmla="*/ 17999 h 1619"/>
              <a:gd name="T140" fmla="+- 0 18203 12910"/>
              <a:gd name="T141" fmla="*/ T140 w 9506"/>
              <a:gd name="T142" fmla="+- 0 18015 17335"/>
              <a:gd name="T143" fmla="*/ 18015 h 1619"/>
              <a:gd name="T144" fmla="+- 0 18373 12910"/>
              <a:gd name="T145" fmla="*/ T144 w 9506"/>
              <a:gd name="T146" fmla="+- 0 18304 17335"/>
              <a:gd name="T147" fmla="*/ 18304 h 1619"/>
              <a:gd name="T148" fmla="+- 0 18595 12910"/>
              <a:gd name="T149" fmla="*/ T148 w 9506"/>
              <a:gd name="T150" fmla="+- 0 17744 17335"/>
              <a:gd name="T151" fmla="*/ 17744 h 1619"/>
              <a:gd name="T152" fmla="+- 0 18901 12910"/>
              <a:gd name="T153" fmla="*/ T152 w 9506"/>
              <a:gd name="T154" fmla="+- 0 18027 17335"/>
              <a:gd name="T155" fmla="*/ 18027 h 1619"/>
              <a:gd name="T156" fmla="+- 0 18882 12910"/>
              <a:gd name="T157" fmla="*/ T156 w 9506"/>
              <a:gd name="T158" fmla="+- 0 18137 17335"/>
              <a:gd name="T159" fmla="*/ 18137 h 1619"/>
              <a:gd name="T160" fmla="+- 0 19113 12910"/>
              <a:gd name="T161" fmla="*/ T160 w 9506"/>
              <a:gd name="T162" fmla="+- 0 18183 17335"/>
              <a:gd name="T163" fmla="*/ 18183 h 1619"/>
              <a:gd name="T164" fmla="+- 0 19374 12910"/>
              <a:gd name="T165" fmla="*/ T164 w 9506"/>
              <a:gd name="T166" fmla="+- 0 17856 17335"/>
              <a:gd name="T167" fmla="*/ 17856 h 1619"/>
              <a:gd name="T168" fmla="+- 0 19320 12910"/>
              <a:gd name="T169" fmla="*/ T168 w 9506"/>
              <a:gd name="T170" fmla="+- 0 18350 17335"/>
              <a:gd name="T171" fmla="*/ 18350 h 1619"/>
              <a:gd name="T172" fmla="+- 0 19653 12910"/>
              <a:gd name="T173" fmla="*/ T172 w 9506"/>
              <a:gd name="T174" fmla="+- 0 17885 17335"/>
              <a:gd name="T175" fmla="*/ 17885 h 1619"/>
              <a:gd name="T176" fmla="+- 0 19578 12910"/>
              <a:gd name="T177" fmla="*/ T176 w 9506"/>
              <a:gd name="T178" fmla="+- 0 18222 17335"/>
              <a:gd name="T179" fmla="*/ 18222 h 1619"/>
              <a:gd name="T180" fmla="+- 0 19640 12910"/>
              <a:gd name="T181" fmla="*/ T180 w 9506"/>
              <a:gd name="T182" fmla="+- 0 18266 17335"/>
              <a:gd name="T183" fmla="*/ 18266 h 1619"/>
              <a:gd name="T184" fmla="+- 0 20269 12910"/>
              <a:gd name="T185" fmla="*/ T184 w 9506"/>
              <a:gd name="T186" fmla="+- 0 17343 17335"/>
              <a:gd name="T187" fmla="*/ 17343 h 1619"/>
              <a:gd name="T188" fmla="+- 0 19934 12910"/>
              <a:gd name="T189" fmla="*/ T188 w 9506"/>
              <a:gd name="T190" fmla="+- 0 18208 17335"/>
              <a:gd name="T191" fmla="*/ 18208 h 1619"/>
              <a:gd name="T192" fmla="+- 0 19875 12910"/>
              <a:gd name="T193" fmla="*/ T192 w 9506"/>
              <a:gd name="T194" fmla="+- 0 18039 17335"/>
              <a:gd name="T195" fmla="*/ 18039 h 1619"/>
              <a:gd name="T196" fmla="+- 0 20261 12910"/>
              <a:gd name="T197" fmla="*/ T196 w 9506"/>
              <a:gd name="T198" fmla="+- 0 17827 17335"/>
              <a:gd name="T199" fmla="*/ 17827 h 1619"/>
              <a:gd name="T200" fmla="+- 0 20575 12910"/>
              <a:gd name="T201" fmla="*/ T200 w 9506"/>
              <a:gd name="T202" fmla="+- 0 17714 17335"/>
              <a:gd name="T203" fmla="*/ 17714 h 1619"/>
              <a:gd name="T204" fmla="+- 0 20682 12910"/>
              <a:gd name="T205" fmla="*/ T204 w 9506"/>
              <a:gd name="T206" fmla="+- 0 17819 17335"/>
              <a:gd name="T207" fmla="*/ 17819 h 1619"/>
              <a:gd name="T208" fmla="+- 0 20665 12910"/>
              <a:gd name="T209" fmla="*/ T208 w 9506"/>
              <a:gd name="T210" fmla="+- 0 18256 17335"/>
              <a:gd name="T211" fmla="*/ 18256 h 1619"/>
              <a:gd name="T212" fmla="+- 0 20669 12910"/>
              <a:gd name="T213" fmla="*/ T212 w 9506"/>
              <a:gd name="T214" fmla="+- 0 17788 17335"/>
              <a:gd name="T215" fmla="*/ 17788 h 1619"/>
              <a:gd name="T216" fmla="+- 0 20906 12910"/>
              <a:gd name="T217" fmla="*/ T216 w 9506"/>
              <a:gd name="T218" fmla="+- 0 17973 17335"/>
              <a:gd name="T219" fmla="*/ 17973 h 1619"/>
              <a:gd name="T220" fmla="+- 0 21045 12910"/>
              <a:gd name="T221" fmla="*/ T220 w 9506"/>
              <a:gd name="T222" fmla="+- 0 17911 17335"/>
              <a:gd name="T223" fmla="*/ 17911 h 1619"/>
              <a:gd name="T224" fmla="+- 0 20963 12910"/>
              <a:gd name="T225" fmla="*/ T224 w 9506"/>
              <a:gd name="T226" fmla="+- 0 18294 17335"/>
              <a:gd name="T227" fmla="*/ 18294 h 1619"/>
              <a:gd name="T228" fmla="+- 0 21892 12910"/>
              <a:gd name="T229" fmla="*/ T228 w 9506"/>
              <a:gd name="T230" fmla="+- 0 17768 17335"/>
              <a:gd name="T231" fmla="*/ 17768 h 1619"/>
              <a:gd name="T232" fmla="+- 0 21764 12910"/>
              <a:gd name="T233" fmla="*/ T232 w 9506"/>
              <a:gd name="T234" fmla="+- 0 17949 17335"/>
              <a:gd name="T235" fmla="*/ 17949 h 1619"/>
              <a:gd name="T236" fmla="+- 0 21267 12910"/>
              <a:gd name="T237" fmla="*/ T236 w 9506"/>
              <a:gd name="T238" fmla="+- 0 18675 17335"/>
              <a:gd name="T239" fmla="*/ 18675 h 1619"/>
              <a:gd name="T240" fmla="+- 0 22407 12910"/>
              <a:gd name="T241" fmla="*/ T240 w 9506"/>
              <a:gd name="T242" fmla="+- 0 17684 17335"/>
              <a:gd name="T243" fmla="*/ 17684 h 1619"/>
              <a:gd name="T244" fmla="+- 0 21705 12910"/>
              <a:gd name="T245" fmla="*/ T244 w 9506"/>
              <a:gd name="T246" fmla="+- 0 18633 17335"/>
              <a:gd name="T247" fmla="*/ 18633 h 161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  <a:cxn ang="0">
                <a:pos x="T237" y="T239"/>
              </a:cxn>
              <a:cxn ang="0">
                <a:pos x="T241" y="T243"/>
              </a:cxn>
              <a:cxn ang="0">
                <a:pos x="T245" y="T247"/>
              </a:cxn>
            </a:cxnLst>
            <a:rect l="0" t="0" r="r" b="b"/>
            <a:pathLst>
              <a:path w="9506" h="1619" extrusionOk="0">
                <a:moveTo>
                  <a:pt x="95" y="439"/>
                </a:moveTo>
                <a:cubicBezTo>
                  <a:pt x="93" y="355"/>
                  <a:pt x="65" y="264"/>
                  <a:pt x="73" y="181"/>
                </a:cubicBezTo>
                <a:cubicBezTo>
                  <a:pt x="73" y="177"/>
                  <a:pt x="77" y="177"/>
                  <a:pt x="77" y="173"/>
                </a:cubicBezTo>
                <a:cubicBezTo>
                  <a:pt x="85" y="194"/>
                  <a:pt x="91" y="201"/>
                  <a:pt x="92" y="227"/>
                </a:cubicBezTo>
                <a:cubicBezTo>
                  <a:pt x="96" y="305"/>
                  <a:pt x="69" y="386"/>
                  <a:pt x="52" y="462"/>
                </a:cubicBezTo>
                <a:cubicBezTo>
                  <a:pt x="9" y="656"/>
                  <a:pt x="-50" y="916"/>
                  <a:pt x="35" y="1107"/>
                </a:cubicBezTo>
                <a:cubicBezTo>
                  <a:pt x="59" y="1160"/>
                  <a:pt x="110" y="1161"/>
                  <a:pt x="155" y="1133"/>
                </a:cubicBezTo>
                <a:cubicBezTo>
                  <a:pt x="262" y="1066"/>
                  <a:pt x="325" y="924"/>
                  <a:pt x="361" y="808"/>
                </a:cubicBezTo>
                <a:cubicBezTo>
                  <a:pt x="371" y="776"/>
                  <a:pt x="377" y="743"/>
                  <a:pt x="380" y="710"/>
                </a:cubicBezTo>
                <a:cubicBezTo>
                  <a:pt x="378" y="705"/>
                  <a:pt x="377" y="704"/>
                  <a:pt x="380" y="702"/>
                </a:cubicBezTo>
                <a:cubicBezTo>
                  <a:pt x="376" y="723"/>
                  <a:pt x="371" y="743"/>
                  <a:pt x="368" y="764"/>
                </a:cubicBezTo>
                <a:cubicBezTo>
                  <a:pt x="348" y="891"/>
                  <a:pt x="339" y="1023"/>
                  <a:pt x="384" y="1145"/>
                </a:cubicBezTo>
                <a:cubicBezTo>
                  <a:pt x="399" y="1187"/>
                  <a:pt x="416" y="1206"/>
                  <a:pt x="448" y="1235"/>
                </a:cubicBezTo>
              </a:path>
              <a:path w="9506" h="1619" extrusionOk="0">
                <a:moveTo>
                  <a:pt x="583" y="656"/>
                </a:moveTo>
                <a:cubicBezTo>
                  <a:pt x="560" y="619"/>
                  <a:pt x="537" y="583"/>
                  <a:pt x="515" y="546"/>
                </a:cubicBezTo>
                <a:cubicBezTo>
                  <a:pt x="509" y="537"/>
                  <a:pt x="509" y="534"/>
                  <a:pt x="503" y="531"/>
                </a:cubicBezTo>
                <a:cubicBezTo>
                  <a:pt x="514" y="534"/>
                  <a:pt x="520" y="541"/>
                  <a:pt x="530" y="548"/>
                </a:cubicBezTo>
              </a:path>
              <a:path w="9506" h="1619" extrusionOk="0">
                <a:moveTo>
                  <a:pt x="742" y="584"/>
                </a:moveTo>
                <a:cubicBezTo>
                  <a:pt x="732" y="566"/>
                  <a:pt x="722" y="547"/>
                  <a:pt x="712" y="530"/>
                </a:cubicBezTo>
                <a:cubicBezTo>
                  <a:pt x="718" y="551"/>
                  <a:pt x="726" y="572"/>
                  <a:pt x="731" y="594"/>
                </a:cubicBezTo>
                <a:cubicBezTo>
                  <a:pt x="754" y="703"/>
                  <a:pt x="767" y="813"/>
                  <a:pt x="786" y="923"/>
                </a:cubicBezTo>
                <a:cubicBezTo>
                  <a:pt x="793" y="962"/>
                  <a:pt x="798" y="1001"/>
                  <a:pt x="809" y="1039"/>
                </a:cubicBezTo>
                <a:cubicBezTo>
                  <a:pt x="811" y="1045"/>
                  <a:pt x="810" y="1047"/>
                  <a:pt x="814" y="1049"/>
                </a:cubicBezTo>
                <a:cubicBezTo>
                  <a:pt x="829" y="1029"/>
                  <a:pt x="842" y="1011"/>
                  <a:pt x="855" y="989"/>
                </a:cubicBezTo>
                <a:cubicBezTo>
                  <a:pt x="884" y="939"/>
                  <a:pt x="905" y="885"/>
                  <a:pt x="924" y="830"/>
                </a:cubicBezTo>
                <a:cubicBezTo>
                  <a:pt x="939" y="786"/>
                  <a:pt x="947" y="744"/>
                  <a:pt x="952" y="698"/>
                </a:cubicBezTo>
                <a:cubicBezTo>
                  <a:pt x="954" y="717"/>
                  <a:pt x="956" y="735"/>
                  <a:pt x="958" y="754"/>
                </a:cubicBezTo>
                <a:cubicBezTo>
                  <a:pt x="965" y="820"/>
                  <a:pt x="979" y="899"/>
                  <a:pt x="1021" y="953"/>
                </a:cubicBezTo>
                <a:cubicBezTo>
                  <a:pt x="1057" y="1000"/>
                  <a:pt x="1113" y="1031"/>
                  <a:pt x="1170" y="1045"/>
                </a:cubicBezTo>
                <a:cubicBezTo>
                  <a:pt x="1238" y="1062"/>
                  <a:pt x="1304" y="1052"/>
                  <a:pt x="1348" y="995"/>
                </a:cubicBezTo>
                <a:cubicBezTo>
                  <a:pt x="1407" y="919"/>
                  <a:pt x="1423" y="802"/>
                  <a:pt x="1402" y="710"/>
                </a:cubicBezTo>
                <a:cubicBezTo>
                  <a:pt x="1394" y="674"/>
                  <a:pt x="1372" y="633"/>
                  <a:pt x="1342" y="612"/>
                </a:cubicBezTo>
                <a:cubicBezTo>
                  <a:pt x="1317" y="594"/>
                  <a:pt x="1304" y="605"/>
                  <a:pt x="1283" y="622"/>
                </a:cubicBezTo>
                <a:cubicBezTo>
                  <a:pt x="1234" y="662"/>
                  <a:pt x="1233" y="765"/>
                  <a:pt x="1234" y="820"/>
                </a:cubicBezTo>
                <a:cubicBezTo>
                  <a:pt x="1236" y="915"/>
                  <a:pt x="1259" y="1024"/>
                  <a:pt x="1334" y="1089"/>
                </a:cubicBezTo>
                <a:cubicBezTo>
                  <a:pt x="1367" y="1118"/>
                  <a:pt x="1407" y="1127"/>
                  <a:pt x="1449" y="1113"/>
                </a:cubicBezTo>
                <a:cubicBezTo>
                  <a:pt x="1491" y="1099"/>
                  <a:pt x="1520" y="1054"/>
                  <a:pt x="1536" y="1015"/>
                </a:cubicBezTo>
                <a:cubicBezTo>
                  <a:pt x="1565" y="944"/>
                  <a:pt x="1571" y="866"/>
                  <a:pt x="1578" y="790"/>
                </a:cubicBezTo>
                <a:cubicBezTo>
                  <a:pt x="1580" y="767"/>
                  <a:pt x="1556" y="722"/>
                  <a:pt x="1579" y="722"/>
                </a:cubicBezTo>
                <a:cubicBezTo>
                  <a:pt x="1583" y="722"/>
                  <a:pt x="1589" y="748"/>
                  <a:pt x="1590" y="750"/>
                </a:cubicBezTo>
                <a:cubicBezTo>
                  <a:pt x="1595" y="768"/>
                  <a:pt x="1597" y="775"/>
                  <a:pt x="1603" y="787"/>
                </a:cubicBezTo>
              </a:path>
              <a:path w="9506" h="1619" extrusionOk="0">
                <a:moveTo>
                  <a:pt x="1838" y="816"/>
                </a:moveTo>
                <a:cubicBezTo>
                  <a:pt x="1847" y="801"/>
                  <a:pt x="1858" y="794"/>
                  <a:pt x="1860" y="776"/>
                </a:cubicBezTo>
                <a:cubicBezTo>
                  <a:pt x="1862" y="754"/>
                  <a:pt x="1854" y="738"/>
                  <a:pt x="1841" y="720"/>
                </a:cubicBezTo>
                <a:cubicBezTo>
                  <a:pt x="1828" y="703"/>
                  <a:pt x="1812" y="691"/>
                  <a:pt x="1792" y="686"/>
                </a:cubicBezTo>
                <a:cubicBezTo>
                  <a:pt x="1764" y="679"/>
                  <a:pt x="1741" y="687"/>
                  <a:pt x="1717" y="700"/>
                </a:cubicBezTo>
                <a:cubicBezTo>
                  <a:pt x="1676" y="723"/>
                  <a:pt x="1646" y="786"/>
                  <a:pt x="1631" y="827"/>
                </a:cubicBezTo>
                <a:cubicBezTo>
                  <a:pt x="1602" y="904"/>
                  <a:pt x="1559" y="1071"/>
                  <a:pt x="1631" y="1139"/>
                </a:cubicBezTo>
                <a:cubicBezTo>
                  <a:pt x="1657" y="1163"/>
                  <a:pt x="1683" y="1150"/>
                  <a:pt x="1708" y="1135"/>
                </a:cubicBezTo>
                <a:cubicBezTo>
                  <a:pt x="1751" y="1109"/>
                  <a:pt x="1773" y="1058"/>
                  <a:pt x="1793" y="1015"/>
                </a:cubicBezTo>
                <a:cubicBezTo>
                  <a:pt x="1813" y="971"/>
                  <a:pt x="1828" y="922"/>
                  <a:pt x="1831" y="874"/>
                </a:cubicBezTo>
                <a:cubicBezTo>
                  <a:pt x="1832" y="866"/>
                  <a:pt x="1830" y="849"/>
                  <a:pt x="1830" y="842"/>
                </a:cubicBezTo>
                <a:cubicBezTo>
                  <a:pt x="1827" y="866"/>
                  <a:pt x="1821" y="890"/>
                  <a:pt x="1820" y="914"/>
                </a:cubicBezTo>
                <a:cubicBezTo>
                  <a:pt x="1819" y="948"/>
                  <a:pt x="1822" y="1018"/>
                  <a:pt x="1865" y="1029"/>
                </a:cubicBezTo>
                <a:cubicBezTo>
                  <a:pt x="1891" y="1036"/>
                  <a:pt x="1908" y="1005"/>
                  <a:pt x="1917" y="987"/>
                </a:cubicBezTo>
                <a:cubicBezTo>
                  <a:pt x="1940" y="943"/>
                  <a:pt x="1954" y="892"/>
                  <a:pt x="1969" y="845"/>
                </a:cubicBezTo>
                <a:cubicBezTo>
                  <a:pt x="1982" y="806"/>
                  <a:pt x="2000" y="742"/>
                  <a:pt x="2037" y="716"/>
                </a:cubicBezTo>
                <a:cubicBezTo>
                  <a:pt x="2063" y="698"/>
                  <a:pt x="2087" y="692"/>
                  <a:pt x="2117" y="702"/>
                </a:cubicBezTo>
                <a:cubicBezTo>
                  <a:pt x="2177" y="723"/>
                  <a:pt x="2198" y="801"/>
                  <a:pt x="2209" y="856"/>
                </a:cubicBezTo>
                <a:cubicBezTo>
                  <a:pt x="2225" y="936"/>
                  <a:pt x="2238" y="1025"/>
                  <a:pt x="2233" y="1107"/>
                </a:cubicBezTo>
                <a:cubicBezTo>
                  <a:pt x="2232" y="1130"/>
                  <a:pt x="2229" y="1141"/>
                  <a:pt x="2219" y="1157"/>
                </a:cubicBezTo>
                <a:cubicBezTo>
                  <a:pt x="2217" y="1156"/>
                  <a:pt x="2215" y="1154"/>
                  <a:pt x="2213" y="1153"/>
                </a:cubicBezTo>
                <a:cubicBezTo>
                  <a:pt x="2201" y="1118"/>
                  <a:pt x="2193" y="1091"/>
                  <a:pt x="2193" y="1053"/>
                </a:cubicBezTo>
                <a:cubicBezTo>
                  <a:pt x="2192" y="977"/>
                  <a:pt x="2204" y="898"/>
                  <a:pt x="2224" y="824"/>
                </a:cubicBezTo>
                <a:cubicBezTo>
                  <a:pt x="2256" y="704"/>
                  <a:pt x="2309" y="572"/>
                  <a:pt x="2410" y="494"/>
                </a:cubicBezTo>
                <a:cubicBezTo>
                  <a:pt x="2447" y="465"/>
                  <a:pt x="2466" y="467"/>
                  <a:pt x="2507" y="467"/>
                </a:cubicBezTo>
              </a:path>
              <a:path w="9506" h="1619" extrusionOk="0">
                <a:moveTo>
                  <a:pt x="3148" y="185"/>
                </a:moveTo>
                <a:cubicBezTo>
                  <a:pt x="3147" y="158"/>
                  <a:pt x="3143" y="135"/>
                  <a:pt x="3138" y="109"/>
                </a:cubicBezTo>
                <a:cubicBezTo>
                  <a:pt x="3137" y="104"/>
                  <a:pt x="3137" y="104"/>
                  <a:pt x="3137" y="101"/>
                </a:cubicBezTo>
                <a:cubicBezTo>
                  <a:pt x="3130" y="124"/>
                  <a:pt x="3123" y="146"/>
                  <a:pt x="3115" y="169"/>
                </a:cubicBezTo>
                <a:cubicBezTo>
                  <a:pt x="3080" y="274"/>
                  <a:pt x="3038" y="377"/>
                  <a:pt x="3015" y="485"/>
                </a:cubicBezTo>
                <a:cubicBezTo>
                  <a:pt x="2982" y="640"/>
                  <a:pt x="2971" y="803"/>
                  <a:pt x="3000" y="959"/>
                </a:cubicBezTo>
              </a:path>
              <a:path w="9506" h="1619" extrusionOk="0">
                <a:moveTo>
                  <a:pt x="2888" y="712"/>
                </a:moveTo>
                <a:cubicBezTo>
                  <a:pt x="2872" y="686"/>
                  <a:pt x="2853" y="661"/>
                  <a:pt x="2848" y="630"/>
                </a:cubicBezTo>
                <a:cubicBezTo>
                  <a:pt x="2845" y="608"/>
                  <a:pt x="2869" y="602"/>
                  <a:pt x="2886" y="596"/>
                </a:cubicBezTo>
                <a:cubicBezTo>
                  <a:pt x="2939" y="578"/>
                  <a:pt x="3001" y="585"/>
                  <a:pt x="3055" y="596"/>
                </a:cubicBezTo>
                <a:cubicBezTo>
                  <a:pt x="3105" y="606"/>
                  <a:pt x="3152" y="625"/>
                  <a:pt x="3200" y="644"/>
                </a:cubicBezTo>
              </a:path>
              <a:path w="9506" h="1619" extrusionOk="0">
                <a:moveTo>
                  <a:pt x="3277" y="662"/>
                </a:moveTo>
                <a:cubicBezTo>
                  <a:pt x="3272" y="645"/>
                  <a:pt x="3265" y="622"/>
                  <a:pt x="3280" y="606"/>
                </a:cubicBezTo>
                <a:cubicBezTo>
                  <a:pt x="3308" y="577"/>
                  <a:pt x="3366" y="581"/>
                  <a:pt x="3401" y="588"/>
                </a:cubicBezTo>
                <a:cubicBezTo>
                  <a:pt x="3450" y="598"/>
                  <a:pt x="3491" y="629"/>
                  <a:pt x="3521" y="668"/>
                </a:cubicBezTo>
                <a:cubicBezTo>
                  <a:pt x="3555" y="712"/>
                  <a:pt x="3571" y="769"/>
                  <a:pt x="3575" y="824"/>
                </a:cubicBezTo>
                <a:cubicBezTo>
                  <a:pt x="3579" y="876"/>
                  <a:pt x="3578" y="963"/>
                  <a:pt x="3538" y="1003"/>
                </a:cubicBezTo>
                <a:cubicBezTo>
                  <a:pt x="3514" y="1027"/>
                  <a:pt x="3485" y="994"/>
                  <a:pt x="3472" y="975"/>
                </a:cubicBezTo>
                <a:cubicBezTo>
                  <a:pt x="3404" y="871"/>
                  <a:pt x="3411" y="705"/>
                  <a:pt x="3494" y="612"/>
                </a:cubicBezTo>
                <a:cubicBezTo>
                  <a:pt x="3532" y="570"/>
                  <a:pt x="3578" y="573"/>
                  <a:pt x="3627" y="590"/>
                </a:cubicBezTo>
                <a:cubicBezTo>
                  <a:pt x="3658" y="603"/>
                  <a:pt x="3669" y="607"/>
                  <a:pt x="3689" y="618"/>
                </a:cubicBezTo>
              </a:path>
              <a:path w="9506" h="1619" extrusionOk="0">
                <a:moveTo>
                  <a:pt x="3870" y="696"/>
                </a:moveTo>
                <a:cubicBezTo>
                  <a:pt x="3893" y="700"/>
                  <a:pt x="3915" y="707"/>
                  <a:pt x="3934" y="688"/>
                </a:cubicBezTo>
                <a:cubicBezTo>
                  <a:pt x="3952" y="670"/>
                  <a:pt x="3963" y="641"/>
                  <a:pt x="3971" y="618"/>
                </a:cubicBezTo>
                <a:cubicBezTo>
                  <a:pt x="3977" y="599"/>
                  <a:pt x="3983" y="577"/>
                  <a:pt x="3965" y="564"/>
                </a:cubicBezTo>
                <a:cubicBezTo>
                  <a:pt x="3943" y="548"/>
                  <a:pt x="3904" y="560"/>
                  <a:pt x="3882" y="571"/>
                </a:cubicBezTo>
                <a:cubicBezTo>
                  <a:pt x="3839" y="593"/>
                  <a:pt x="3802" y="630"/>
                  <a:pt x="3777" y="670"/>
                </a:cubicBezTo>
                <a:cubicBezTo>
                  <a:pt x="3759" y="699"/>
                  <a:pt x="3742" y="740"/>
                  <a:pt x="3758" y="774"/>
                </a:cubicBezTo>
                <a:cubicBezTo>
                  <a:pt x="3773" y="806"/>
                  <a:pt x="3823" y="822"/>
                  <a:pt x="3855" y="819"/>
                </a:cubicBezTo>
                <a:cubicBezTo>
                  <a:pt x="3905" y="815"/>
                  <a:pt x="3960" y="786"/>
                  <a:pt x="3996" y="752"/>
                </a:cubicBezTo>
                <a:cubicBezTo>
                  <a:pt x="4018" y="731"/>
                  <a:pt x="4050" y="699"/>
                  <a:pt x="4061" y="670"/>
                </a:cubicBezTo>
                <a:cubicBezTo>
                  <a:pt x="4063" y="662"/>
                  <a:pt x="4064" y="661"/>
                  <a:pt x="4064" y="656"/>
                </a:cubicBezTo>
                <a:cubicBezTo>
                  <a:pt x="4049" y="679"/>
                  <a:pt x="4032" y="703"/>
                  <a:pt x="4020" y="728"/>
                </a:cubicBezTo>
                <a:cubicBezTo>
                  <a:pt x="3996" y="778"/>
                  <a:pt x="3980" y="836"/>
                  <a:pt x="3976" y="892"/>
                </a:cubicBezTo>
                <a:cubicBezTo>
                  <a:pt x="3973" y="930"/>
                  <a:pt x="3980" y="955"/>
                  <a:pt x="4010" y="975"/>
                </a:cubicBezTo>
              </a:path>
              <a:path w="9506" h="1619" extrusionOk="0">
                <a:moveTo>
                  <a:pt x="4124" y="870"/>
                </a:moveTo>
                <a:cubicBezTo>
                  <a:pt x="4176" y="774"/>
                  <a:pt x="4223" y="676"/>
                  <a:pt x="4278" y="582"/>
                </a:cubicBezTo>
                <a:cubicBezTo>
                  <a:pt x="4284" y="572"/>
                  <a:pt x="4285" y="570"/>
                  <a:pt x="4288" y="564"/>
                </a:cubicBezTo>
                <a:cubicBezTo>
                  <a:pt x="4287" y="575"/>
                  <a:pt x="4287" y="581"/>
                  <a:pt x="4286" y="592"/>
                </a:cubicBezTo>
                <a:cubicBezTo>
                  <a:pt x="4280" y="642"/>
                  <a:pt x="4269" y="690"/>
                  <a:pt x="4263" y="740"/>
                </a:cubicBezTo>
                <a:cubicBezTo>
                  <a:pt x="4256" y="800"/>
                  <a:pt x="4253" y="859"/>
                  <a:pt x="4265" y="919"/>
                </a:cubicBezTo>
                <a:cubicBezTo>
                  <a:pt x="4266" y="923"/>
                  <a:pt x="4268" y="928"/>
                  <a:pt x="4269" y="932"/>
                </a:cubicBezTo>
                <a:cubicBezTo>
                  <a:pt x="4289" y="925"/>
                  <a:pt x="4295" y="919"/>
                  <a:pt x="4311" y="891"/>
                </a:cubicBezTo>
                <a:cubicBezTo>
                  <a:pt x="4351" y="822"/>
                  <a:pt x="4384" y="751"/>
                  <a:pt x="4428" y="684"/>
                </a:cubicBezTo>
                <a:cubicBezTo>
                  <a:pt x="4447" y="655"/>
                  <a:pt x="4469" y="622"/>
                  <a:pt x="4497" y="600"/>
                </a:cubicBezTo>
                <a:cubicBezTo>
                  <a:pt x="4500" y="598"/>
                  <a:pt x="4501" y="597"/>
                  <a:pt x="4500" y="600"/>
                </a:cubicBezTo>
                <a:cubicBezTo>
                  <a:pt x="4496" y="626"/>
                  <a:pt x="4488" y="650"/>
                  <a:pt x="4483" y="676"/>
                </a:cubicBezTo>
                <a:cubicBezTo>
                  <a:pt x="4473" y="726"/>
                  <a:pt x="4466" y="776"/>
                  <a:pt x="4467" y="827"/>
                </a:cubicBezTo>
                <a:cubicBezTo>
                  <a:pt x="4468" y="867"/>
                  <a:pt x="4475" y="861"/>
                  <a:pt x="4492" y="881"/>
                </a:cubicBezTo>
                <a:cubicBezTo>
                  <a:pt x="4528" y="858"/>
                  <a:pt x="4552" y="826"/>
                  <a:pt x="4576" y="790"/>
                </a:cubicBezTo>
                <a:cubicBezTo>
                  <a:pt x="4612" y="734"/>
                  <a:pt x="4649" y="674"/>
                  <a:pt x="4679" y="614"/>
                </a:cubicBezTo>
                <a:cubicBezTo>
                  <a:pt x="4694" y="584"/>
                  <a:pt x="4704" y="555"/>
                  <a:pt x="4713" y="524"/>
                </a:cubicBezTo>
                <a:cubicBezTo>
                  <a:pt x="4713" y="523"/>
                  <a:pt x="4714" y="522"/>
                  <a:pt x="4714" y="521"/>
                </a:cubicBezTo>
                <a:cubicBezTo>
                  <a:pt x="4715" y="527"/>
                  <a:pt x="4715" y="535"/>
                  <a:pt x="4716" y="542"/>
                </a:cubicBezTo>
                <a:cubicBezTo>
                  <a:pt x="4719" y="579"/>
                  <a:pt x="4725" y="615"/>
                  <a:pt x="4729" y="652"/>
                </a:cubicBezTo>
                <a:cubicBezTo>
                  <a:pt x="4737" y="716"/>
                  <a:pt x="4743" y="780"/>
                  <a:pt x="4739" y="845"/>
                </a:cubicBezTo>
                <a:cubicBezTo>
                  <a:pt x="4736" y="896"/>
                  <a:pt x="4728" y="959"/>
                  <a:pt x="4696" y="1001"/>
                </a:cubicBezTo>
                <a:cubicBezTo>
                  <a:pt x="4677" y="1018"/>
                  <a:pt x="4671" y="1024"/>
                  <a:pt x="4654" y="1029"/>
                </a:cubicBezTo>
              </a:path>
              <a:path w="9506" h="1619" extrusionOk="0">
                <a:moveTo>
                  <a:pt x="4858" y="648"/>
                </a:moveTo>
                <a:cubicBezTo>
                  <a:pt x="4957" y="557"/>
                  <a:pt x="5063" y="474"/>
                  <a:pt x="5160" y="381"/>
                </a:cubicBezTo>
                <a:cubicBezTo>
                  <a:pt x="5210" y="333"/>
                  <a:pt x="5258" y="279"/>
                  <a:pt x="5279" y="211"/>
                </a:cubicBezTo>
                <a:cubicBezTo>
                  <a:pt x="5287" y="187"/>
                  <a:pt x="5293" y="142"/>
                  <a:pt x="5265" y="127"/>
                </a:cubicBezTo>
                <a:cubicBezTo>
                  <a:pt x="5212" y="98"/>
                  <a:pt x="5139" y="164"/>
                  <a:pt x="5107" y="196"/>
                </a:cubicBezTo>
                <a:cubicBezTo>
                  <a:pt x="5052" y="252"/>
                  <a:pt x="5015" y="316"/>
                  <a:pt x="4988" y="389"/>
                </a:cubicBezTo>
                <a:cubicBezTo>
                  <a:pt x="4955" y="478"/>
                  <a:pt x="4939" y="579"/>
                  <a:pt x="4934" y="674"/>
                </a:cubicBezTo>
                <a:cubicBezTo>
                  <a:pt x="4927" y="787"/>
                  <a:pt x="4933" y="902"/>
                  <a:pt x="4941" y="1015"/>
                </a:cubicBezTo>
                <a:cubicBezTo>
                  <a:pt x="4947" y="1101"/>
                  <a:pt x="4960" y="1185"/>
                  <a:pt x="4943" y="1270"/>
                </a:cubicBezTo>
              </a:path>
              <a:path w="9506" h="1619" extrusionOk="0">
                <a:moveTo>
                  <a:pt x="4893" y="796"/>
                </a:moveTo>
                <a:cubicBezTo>
                  <a:pt x="4909" y="764"/>
                  <a:pt x="4921" y="733"/>
                  <a:pt x="4960" y="724"/>
                </a:cubicBezTo>
                <a:cubicBezTo>
                  <a:pt x="5001" y="714"/>
                  <a:pt x="5051" y="721"/>
                  <a:pt x="5092" y="726"/>
                </a:cubicBezTo>
                <a:cubicBezTo>
                  <a:pt x="5149" y="732"/>
                  <a:pt x="5216" y="752"/>
                  <a:pt x="5274" y="736"/>
                </a:cubicBezTo>
                <a:cubicBezTo>
                  <a:pt x="5291" y="727"/>
                  <a:pt x="5295" y="726"/>
                  <a:pt x="5303" y="716"/>
                </a:cubicBezTo>
                <a:cubicBezTo>
                  <a:pt x="5299" y="695"/>
                  <a:pt x="5305" y="678"/>
                  <a:pt x="5281" y="662"/>
                </a:cubicBezTo>
                <a:cubicBezTo>
                  <a:pt x="5256" y="645"/>
                  <a:pt x="5225" y="651"/>
                  <a:pt x="5199" y="664"/>
                </a:cubicBezTo>
                <a:cubicBezTo>
                  <a:pt x="5151" y="689"/>
                  <a:pt x="5076" y="773"/>
                  <a:pt x="5102" y="834"/>
                </a:cubicBezTo>
                <a:cubicBezTo>
                  <a:pt x="5109" y="844"/>
                  <a:pt x="5110" y="848"/>
                  <a:pt x="5119" y="848"/>
                </a:cubicBezTo>
                <a:cubicBezTo>
                  <a:pt x="5149" y="839"/>
                  <a:pt x="5165" y="833"/>
                  <a:pt x="5190" y="808"/>
                </a:cubicBezTo>
                <a:cubicBezTo>
                  <a:pt x="5229" y="769"/>
                  <a:pt x="5259" y="723"/>
                  <a:pt x="5293" y="680"/>
                </a:cubicBezTo>
                <a:cubicBezTo>
                  <a:pt x="5311" y="658"/>
                  <a:pt x="5327" y="635"/>
                  <a:pt x="5358" y="636"/>
                </a:cubicBezTo>
                <a:cubicBezTo>
                  <a:pt x="5386" y="637"/>
                  <a:pt x="5409" y="655"/>
                  <a:pt x="5426" y="676"/>
                </a:cubicBezTo>
                <a:cubicBezTo>
                  <a:pt x="5456" y="713"/>
                  <a:pt x="5463" y="756"/>
                  <a:pt x="5469" y="802"/>
                </a:cubicBezTo>
                <a:cubicBezTo>
                  <a:pt x="5476" y="858"/>
                  <a:pt x="5471" y="914"/>
                  <a:pt x="5463" y="969"/>
                </a:cubicBezTo>
                <a:cubicBezTo>
                  <a:pt x="5458" y="1004"/>
                  <a:pt x="5450" y="1019"/>
                  <a:pt x="5430" y="1043"/>
                </a:cubicBezTo>
                <a:cubicBezTo>
                  <a:pt x="5406" y="1019"/>
                  <a:pt x="5393" y="1006"/>
                  <a:pt x="5389" y="965"/>
                </a:cubicBezTo>
                <a:cubicBezTo>
                  <a:pt x="5371" y="789"/>
                  <a:pt x="5476" y="582"/>
                  <a:pt x="5600" y="463"/>
                </a:cubicBezTo>
                <a:cubicBezTo>
                  <a:pt x="5627" y="438"/>
                  <a:pt x="5653" y="423"/>
                  <a:pt x="5685" y="409"/>
                </a:cubicBezTo>
              </a:path>
              <a:path w="9506" h="1619" extrusionOk="0">
                <a:moveTo>
                  <a:pt x="5797" y="512"/>
                </a:moveTo>
                <a:cubicBezTo>
                  <a:pt x="5813" y="510"/>
                  <a:pt x="5832" y="506"/>
                  <a:pt x="5847" y="507"/>
                </a:cubicBezTo>
                <a:cubicBezTo>
                  <a:pt x="5877" y="508"/>
                  <a:pt x="5900" y="518"/>
                  <a:pt x="5924" y="535"/>
                </a:cubicBezTo>
                <a:cubicBezTo>
                  <a:pt x="5969" y="567"/>
                  <a:pt x="5983" y="642"/>
                  <a:pt x="5991" y="692"/>
                </a:cubicBezTo>
                <a:cubicBezTo>
                  <a:pt x="6003" y="769"/>
                  <a:pt x="6015" y="889"/>
                  <a:pt x="5988" y="965"/>
                </a:cubicBezTo>
                <a:cubicBezTo>
                  <a:pt x="5985" y="973"/>
                  <a:pt x="5985" y="976"/>
                  <a:pt x="5979" y="977"/>
                </a:cubicBezTo>
                <a:cubicBezTo>
                  <a:pt x="5970" y="961"/>
                  <a:pt x="5960" y="950"/>
                  <a:pt x="5956" y="931"/>
                </a:cubicBezTo>
                <a:cubicBezTo>
                  <a:pt x="5947" y="891"/>
                  <a:pt x="5958" y="839"/>
                  <a:pt x="5972" y="802"/>
                </a:cubicBezTo>
                <a:cubicBezTo>
                  <a:pt x="5992" y="749"/>
                  <a:pt x="6024" y="698"/>
                  <a:pt x="6061" y="656"/>
                </a:cubicBezTo>
                <a:cubicBezTo>
                  <a:pt x="6078" y="636"/>
                  <a:pt x="6110" y="602"/>
                  <a:pt x="6140" y="602"/>
                </a:cubicBezTo>
                <a:cubicBezTo>
                  <a:pt x="6179" y="602"/>
                  <a:pt x="6191" y="665"/>
                  <a:pt x="6196" y="692"/>
                </a:cubicBezTo>
                <a:cubicBezTo>
                  <a:pt x="6205" y="742"/>
                  <a:pt x="6209" y="797"/>
                  <a:pt x="6203" y="848"/>
                </a:cubicBezTo>
                <a:cubicBezTo>
                  <a:pt x="6202" y="853"/>
                  <a:pt x="6199" y="860"/>
                  <a:pt x="6199" y="863"/>
                </a:cubicBezTo>
                <a:cubicBezTo>
                  <a:pt x="6198" y="844"/>
                  <a:pt x="6196" y="829"/>
                  <a:pt x="6198" y="810"/>
                </a:cubicBezTo>
                <a:cubicBezTo>
                  <a:pt x="6209" y="707"/>
                  <a:pt x="6276" y="621"/>
                  <a:pt x="6360" y="564"/>
                </a:cubicBezTo>
                <a:cubicBezTo>
                  <a:pt x="6382" y="549"/>
                  <a:pt x="6434" y="511"/>
                  <a:pt x="6464" y="521"/>
                </a:cubicBezTo>
                <a:cubicBezTo>
                  <a:pt x="6488" y="529"/>
                  <a:pt x="6494" y="550"/>
                  <a:pt x="6493" y="574"/>
                </a:cubicBezTo>
                <a:cubicBezTo>
                  <a:pt x="6490" y="672"/>
                  <a:pt x="6420" y="775"/>
                  <a:pt x="6396" y="870"/>
                </a:cubicBezTo>
                <a:cubicBezTo>
                  <a:pt x="6387" y="906"/>
                  <a:pt x="6369" y="966"/>
                  <a:pt x="6393" y="1001"/>
                </a:cubicBezTo>
                <a:cubicBezTo>
                  <a:pt x="6399" y="1006"/>
                  <a:pt x="6404" y="1010"/>
                  <a:pt x="6410" y="1015"/>
                </a:cubicBezTo>
              </a:path>
              <a:path w="9506" h="1619" extrusionOk="0">
                <a:moveTo>
                  <a:pt x="6711" y="796"/>
                </a:moveTo>
                <a:cubicBezTo>
                  <a:pt x="6750" y="724"/>
                  <a:pt x="6813" y="626"/>
                  <a:pt x="6808" y="539"/>
                </a:cubicBezTo>
                <a:cubicBezTo>
                  <a:pt x="6806" y="530"/>
                  <a:pt x="6805" y="527"/>
                  <a:pt x="6805" y="521"/>
                </a:cubicBezTo>
                <a:cubicBezTo>
                  <a:pt x="6779" y="524"/>
                  <a:pt x="6768" y="530"/>
                  <a:pt x="6743" y="550"/>
                </a:cubicBezTo>
                <a:cubicBezTo>
                  <a:pt x="6694" y="590"/>
                  <a:pt x="6658" y="644"/>
                  <a:pt x="6626" y="698"/>
                </a:cubicBezTo>
                <a:cubicBezTo>
                  <a:pt x="6598" y="747"/>
                  <a:pt x="6569" y="802"/>
                  <a:pt x="6561" y="859"/>
                </a:cubicBezTo>
                <a:cubicBezTo>
                  <a:pt x="6558" y="882"/>
                  <a:pt x="6562" y="893"/>
                  <a:pt x="6574" y="910"/>
                </a:cubicBezTo>
                <a:cubicBezTo>
                  <a:pt x="6611" y="916"/>
                  <a:pt x="6636" y="908"/>
                  <a:pt x="6668" y="887"/>
                </a:cubicBezTo>
                <a:cubicBezTo>
                  <a:pt x="6711" y="859"/>
                  <a:pt x="6747" y="818"/>
                  <a:pt x="6776" y="776"/>
                </a:cubicBezTo>
                <a:cubicBezTo>
                  <a:pt x="6787" y="761"/>
                  <a:pt x="6796" y="744"/>
                  <a:pt x="6806" y="728"/>
                </a:cubicBezTo>
                <a:cubicBezTo>
                  <a:pt x="6799" y="745"/>
                  <a:pt x="6791" y="763"/>
                  <a:pt x="6783" y="780"/>
                </a:cubicBezTo>
                <a:cubicBezTo>
                  <a:pt x="6761" y="829"/>
                  <a:pt x="6744" y="879"/>
                  <a:pt x="6730" y="931"/>
                </a:cubicBezTo>
                <a:cubicBezTo>
                  <a:pt x="6718" y="974"/>
                  <a:pt x="6718" y="1009"/>
                  <a:pt x="6724" y="1053"/>
                </a:cubicBezTo>
              </a:path>
              <a:path w="9506" h="1619" extrusionOk="0">
                <a:moveTo>
                  <a:pt x="7341" y="80"/>
                </a:moveTo>
                <a:cubicBezTo>
                  <a:pt x="7346" y="56"/>
                  <a:pt x="7349" y="22"/>
                  <a:pt x="7359" y="0"/>
                </a:cubicBezTo>
                <a:cubicBezTo>
                  <a:pt x="7359" y="3"/>
                  <a:pt x="7359" y="5"/>
                  <a:pt x="7359" y="8"/>
                </a:cubicBezTo>
                <a:cubicBezTo>
                  <a:pt x="7352" y="48"/>
                  <a:pt x="7344" y="88"/>
                  <a:pt x="7331" y="127"/>
                </a:cubicBezTo>
                <a:cubicBezTo>
                  <a:pt x="7300" y="223"/>
                  <a:pt x="7258" y="317"/>
                  <a:pt x="7217" y="409"/>
                </a:cubicBezTo>
                <a:cubicBezTo>
                  <a:pt x="7183" y="485"/>
                  <a:pt x="7148" y="561"/>
                  <a:pt x="7117" y="638"/>
                </a:cubicBezTo>
                <a:cubicBezTo>
                  <a:pt x="7086" y="716"/>
                  <a:pt x="7058" y="796"/>
                  <a:pt x="7024" y="873"/>
                </a:cubicBezTo>
                <a:cubicBezTo>
                  <a:pt x="7014" y="897"/>
                  <a:pt x="7002" y="924"/>
                  <a:pt x="6983" y="941"/>
                </a:cubicBezTo>
                <a:cubicBezTo>
                  <a:pt x="6981" y="941"/>
                  <a:pt x="6979" y="941"/>
                  <a:pt x="6977" y="941"/>
                </a:cubicBezTo>
                <a:cubicBezTo>
                  <a:pt x="6962" y="913"/>
                  <a:pt x="6953" y="891"/>
                  <a:pt x="6951" y="856"/>
                </a:cubicBezTo>
                <a:cubicBezTo>
                  <a:pt x="6948" y="805"/>
                  <a:pt x="6956" y="753"/>
                  <a:pt x="6965" y="704"/>
                </a:cubicBezTo>
                <a:cubicBezTo>
                  <a:pt x="6975" y="651"/>
                  <a:pt x="6997" y="600"/>
                  <a:pt x="7029" y="556"/>
                </a:cubicBezTo>
                <a:cubicBezTo>
                  <a:pt x="7059" y="516"/>
                  <a:pt x="7108" y="480"/>
                  <a:pt x="7155" y="463"/>
                </a:cubicBezTo>
                <a:cubicBezTo>
                  <a:pt x="7198" y="448"/>
                  <a:pt x="7255" y="446"/>
                  <a:pt x="7299" y="459"/>
                </a:cubicBezTo>
                <a:cubicBezTo>
                  <a:pt x="7318" y="465"/>
                  <a:pt x="7340" y="474"/>
                  <a:pt x="7351" y="492"/>
                </a:cubicBezTo>
                <a:cubicBezTo>
                  <a:pt x="7365" y="517"/>
                  <a:pt x="7353" y="546"/>
                  <a:pt x="7343" y="570"/>
                </a:cubicBezTo>
                <a:cubicBezTo>
                  <a:pt x="7301" y="667"/>
                  <a:pt x="7230" y="758"/>
                  <a:pt x="7223" y="867"/>
                </a:cubicBezTo>
                <a:cubicBezTo>
                  <a:pt x="7223" y="875"/>
                  <a:pt x="7224" y="883"/>
                  <a:pt x="7224" y="891"/>
                </a:cubicBezTo>
              </a:path>
              <a:path w="9506" h="1619" extrusionOk="0">
                <a:moveTo>
                  <a:pt x="7665" y="379"/>
                </a:moveTo>
                <a:cubicBezTo>
                  <a:pt x="7665" y="356"/>
                  <a:pt x="7665" y="334"/>
                  <a:pt x="7665" y="311"/>
                </a:cubicBezTo>
                <a:cubicBezTo>
                  <a:pt x="7678" y="327"/>
                  <a:pt x="7693" y="344"/>
                  <a:pt x="7706" y="361"/>
                </a:cubicBezTo>
                <a:cubicBezTo>
                  <a:pt x="7725" y="387"/>
                  <a:pt x="7742" y="413"/>
                  <a:pt x="7757" y="441"/>
                </a:cubicBezTo>
                <a:cubicBezTo>
                  <a:pt x="7765" y="455"/>
                  <a:pt x="7774" y="468"/>
                  <a:pt x="7772" y="484"/>
                </a:cubicBezTo>
                <a:cubicBezTo>
                  <a:pt x="7770" y="499"/>
                  <a:pt x="7732" y="520"/>
                  <a:pt x="7722" y="528"/>
                </a:cubicBezTo>
                <a:cubicBezTo>
                  <a:pt x="7683" y="560"/>
                  <a:pt x="7650" y="596"/>
                  <a:pt x="7627" y="642"/>
                </a:cubicBezTo>
                <a:cubicBezTo>
                  <a:pt x="7598" y="701"/>
                  <a:pt x="7549" y="868"/>
                  <a:pt x="7625" y="917"/>
                </a:cubicBezTo>
                <a:cubicBezTo>
                  <a:pt x="7683" y="954"/>
                  <a:pt x="7722" y="980"/>
                  <a:pt x="7755" y="921"/>
                </a:cubicBezTo>
                <a:cubicBezTo>
                  <a:pt x="7790" y="858"/>
                  <a:pt x="7806" y="794"/>
                  <a:pt x="7810" y="722"/>
                </a:cubicBezTo>
                <a:cubicBezTo>
                  <a:pt x="7814" y="653"/>
                  <a:pt x="7808" y="583"/>
                  <a:pt x="7785" y="517"/>
                </a:cubicBezTo>
                <a:cubicBezTo>
                  <a:pt x="7778" y="496"/>
                  <a:pt x="7766" y="478"/>
                  <a:pt x="7759" y="457"/>
                </a:cubicBezTo>
                <a:cubicBezTo>
                  <a:pt x="7759" y="456"/>
                  <a:pt x="7759" y="454"/>
                  <a:pt x="7759" y="453"/>
                </a:cubicBezTo>
                <a:cubicBezTo>
                  <a:pt x="7769" y="452"/>
                  <a:pt x="7777" y="448"/>
                  <a:pt x="7789" y="448"/>
                </a:cubicBezTo>
                <a:cubicBezTo>
                  <a:pt x="7812" y="448"/>
                  <a:pt x="7837" y="449"/>
                  <a:pt x="7859" y="453"/>
                </a:cubicBezTo>
                <a:cubicBezTo>
                  <a:pt x="7910" y="463"/>
                  <a:pt x="7960" y="497"/>
                  <a:pt x="7983" y="544"/>
                </a:cubicBezTo>
                <a:cubicBezTo>
                  <a:pt x="7997" y="574"/>
                  <a:pt x="8002" y="605"/>
                  <a:pt x="7996" y="638"/>
                </a:cubicBezTo>
                <a:cubicBezTo>
                  <a:pt x="7990" y="670"/>
                  <a:pt x="7973" y="703"/>
                  <a:pt x="7956" y="730"/>
                </a:cubicBezTo>
                <a:cubicBezTo>
                  <a:pt x="7946" y="746"/>
                  <a:pt x="7933" y="758"/>
                  <a:pt x="7921" y="772"/>
                </a:cubicBezTo>
                <a:cubicBezTo>
                  <a:pt x="7926" y="765"/>
                  <a:pt x="7928" y="761"/>
                  <a:pt x="7933" y="754"/>
                </a:cubicBezTo>
                <a:cubicBezTo>
                  <a:pt x="7985" y="680"/>
                  <a:pt x="8056" y="618"/>
                  <a:pt x="8135" y="576"/>
                </a:cubicBezTo>
                <a:cubicBezTo>
                  <a:pt x="8158" y="564"/>
                  <a:pt x="8178" y="560"/>
                  <a:pt x="8203" y="553"/>
                </a:cubicBezTo>
                <a:cubicBezTo>
                  <a:pt x="8208" y="577"/>
                  <a:pt x="8214" y="577"/>
                  <a:pt x="8199" y="612"/>
                </a:cubicBezTo>
                <a:cubicBezTo>
                  <a:pt x="8165" y="689"/>
                  <a:pt x="8119" y="758"/>
                  <a:pt x="8088" y="837"/>
                </a:cubicBezTo>
                <a:cubicBezTo>
                  <a:pt x="8072" y="878"/>
                  <a:pt x="8062" y="917"/>
                  <a:pt x="8053" y="959"/>
                </a:cubicBezTo>
              </a:path>
              <a:path w="9506" h="1619" extrusionOk="0">
                <a:moveTo>
                  <a:pt x="8367" y="291"/>
                </a:moveTo>
                <a:cubicBezTo>
                  <a:pt x="8357" y="271"/>
                  <a:pt x="8349" y="253"/>
                  <a:pt x="8345" y="231"/>
                </a:cubicBezTo>
                <a:cubicBezTo>
                  <a:pt x="8344" y="226"/>
                  <a:pt x="8344" y="236"/>
                  <a:pt x="8344" y="241"/>
                </a:cubicBezTo>
              </a:path>
              <a:path w="9506" h="1619" extrusionOk="0">
                <a:moveTo>
                  <a:pt x="8982" y="433"/>
                </a:moveTo>
                <a:cubicBezTo>
                  <a:pt x="8991" y="408"/>
                  <a:pt x="9002" y="382"/>
                  <a:pt x="9012" y="359"/>
                </a:cubicBezTo>
                <a:cubicBezTo>
                  <a:pt x="9014" y="357"/>
                  <a:pt x="9014" y="357"/>
                  <a:pt x="9014" y="355"/>
                </a:cubicBezTo>
                <a:cubicBezTo>
                  <a:pt x="9011" y="365"/>
                  <a:pt x="9009" y="382"/>
                  <a:pt x="9003" y="395"/>
                </a:cubicBezTo>
                <a:cubicBezTo>
                  <a:pt x="8966" y="474"/>
                  <a:pt x="8905" y="544"/>
                  <a:pt x="8854" y="614"/>
                </a:cubicBezTo>
                <a:cubicBezTo>
                  <a:pt x="8750" y="756"/>
                  <a:pt x="8650" y="901"/>
                  <a:pt x="8549" y="1045"/>
                </a:cubicBezTo>
                <a:cubicBezTo>
                  <a:pt x="8466" y="1163"/>
                  <a:pt x="8386" y="1287"/>
                  <a:pt x="8292" y="1396"/>
                </a:cubicBezTo>
                <a:cubicBezTo>
                  <a:pt x="8284" y="1406"/>
                  <a:pt x="8275" y="1415"/>
                  <a:pt x="8267" y="1424"/>
                </a:cubicBezTo>
                <a:cubicBezTo>
                  <a:pt x="8297" y="1396"/>
                  <a:pt x="8327" y="1368"/>
                  <a:pt x="8357" y="1340"/>
                </a:cubicBezTo>
                <a:cubicBezTo>
                  <a:pt x="8457" y="1245"/>
                  <a:pt x="8556" y="1148"/>
                  <a:pt x="8656" y="1053"/>
                </a:cubicBezTo>
                <a:cubicBezTo>
                  <a:pt x="8693" y="1018"/>
                  <a:pt x="8730" y="984"/>
                  <a:pt x="8767" y="949"/>
                </a:cubicBezTo>
              </a:path>
              <a:path w="9506" h="1619" extrusionOk="0">
                <a:moveTo>
                  <a:pt x="9124" y="640"/>
                </a:moveTo>
                <a:cubicBezTo>
                  <a:pt x="9249" y="543"/>
                  <a:pt x="9375" y="449"/>
                  <a:pt x="9497" y="349"/>
                </a:cubicBezTo>
                <a:cubicBezTo>
                  <a:pt x="9501" y="345"/>
                  <a:pt x="9501" y="343"/>
                  <a:pt x="9505" y="343"/>
                </a:cubicBezTo>
                <a:cubicBezTo>
                  <a:pt x="9480" y="371"/>
                  <a:pt x="9453" y="399"/>
                  <a:pt x="9428" y="427"/>
                </a:cubicBezTo>
                <a:cubicBezTo>
                  <a:pt x="9334" y="534"/>
                  <a:pt x="9242" y="642"/>
                  <a:pt x="9159" y="758"/>
                </a:cubicBezTo>
                <a:cubicBezTo>
                  <a:pt x="9032" y="934"/>
                  <a:pt x="8914" y="1116"/>
                  <a:pt x="8795" y="1298"/>
                </a:cubicBezTo>
                <a:cubicBezTo>
                  <a:pt x="8721" y="1411"/>
                  <a:pt x="8648" y="1514"/>
                  <a:pt x="8561" y="1618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58" y="304800"/>
            <a:ext cx="895684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5" name="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87413" y="2216150"/>
            <a:ext cx="3551237" cy="787400"/>
          </a:xfrm>
          <a:custGeom>
            <a:avLst/>
            <a:gdLst>
              <a:gd name="T0" fmla="+- 0 2762 2463"/>
              <a:gd name="T1" fmla="*/ T0 w 9865"/>
              <a:gd name="T2" fmla="+- 0 6292 6156"/>
              <a:gd name="T3" fmla="*/ 6292 h 2185"/>
              <a:gd name="T4" fmla="+- 0 2648 2463"/>
              <a:gd name="T5" fmla="*/ T4 w 9865"/>
              <a:gd name="T6" fmla="+- 0 6156 6156"/>
              <a:gd name="T7" fmla="*/ 6156 h 2185"/>
              <a:gd name="T8" fmla="+- 0 2623 2463"/>
              <a:gd name="T9" fmla="*/ T8 w 9865"/>
              <a:gd name="T10" fmla="+- 0 6162 6156"/>
              <a:gd name="T11" fmla="*/ 6162 h 2185"/>
              <a:gd name="T12" fmla="+- 0 2515 2463"/>
              <a:gd name="T13" fmla="*/ T12 w 9865"/>
              <a:gd name="T14" fmla="+- 0 6465 6156"/>
              <a:gd name="T15" fmla="*/ 6465 h 2185"/>
              <a:gd name="T16" fmla="+- 0 2503 2463"/>
              <a:gd name="T17" fmla="*/ T16 w 9865"/>
              <a:gd name="T18" fmla="+- 0 7479 6156"/>
              <a:gd name="T19" fmla="*/ 7479 h 2185"/>
              <a:gd name="T20" fmla="+- 0 2701 2463"/>
              <a:gd name="T21" fmla="*/ T20 w 9865"/>
              <a:gd name="T22" fmla="+- 0 7804 6156"/>
              <a:gd name="T23" fmla="*/ 7804 h 2185"/>
              <a:gd name="T24" fmla="+- 0 7603 2463"/>
              <a:gd name="T25" fmla="*/ T24 w 9865"/>
              <a:gd name="T26" fmla="+- 0 6655 6156"/>
              <a:gd name="T27" fmla="*/ 6655 h 2185"/>
              <a:gd name="T28" fmla="+- 0 7677 2463"/>
              <a:gd name="T29" fmla="*/ T28 w 9865"/>
              <a:gd name="T30" fmla="+- 0 6607 6156"/>
              <a:gd name="T31" fmla="*/ 6607 h 2185"/>
              <a:gd name="T32" fmla="+- 0 7840 2463"/>
              <a:gd name="T33" fmla="*/ T32 w 9865"/>
              <a:gd name="T34" fmla="+- 0 6775 6156"/>
              <a:gd name="T35" fmla="*/ 6775 h 2185"/>
              <a:gd name="T36" fmla="+- 0 7944 2463"/>
              <a:gd name="T37" fmla="*/ T36 w 9865"/>
              <a:gd name="T38" fmla="+- 0 7325 6156"/>
              <a:gd name="T39" fmla="*/ 7325 h 2185"/>
              <a:gd name="T40" fmla="+- 0 7688 2463"/>
              <a:gd name="T41" fmla="*/ T40 w 9865"/>
              <a:gd name="T42" fmla="+- 0 8047 6156"/>
              <a:gd name="T43" fmla="*/ 8047 h 2185"/>
              <a:gd name="T44" fmla="+- 0 7297 2463"/>
              <a:gd name="T45" fmla="*/ T44 w 9865"/>
              <a:gd name="T46" fmla="+- 0 8340 6156"/>
              <a:gd name="T47" fmla="*/ 8340 h 2185"/>
              <a:gd name="T48" fmla="+- 0 12327 2463"/>
              <a:gd name="T49" fmla="*/ T48 w 9865"/>
              <a:gd name="T50" fmla="+- 0 7339 6156"/>
              <a:gd name="T51" fmla="*/ 7339 h 2185"/>
              <a:gd name="T52" fmla="+- 0 12197 2463"/>
              <a:gd name="T53" fmla="*/ T52 w 9865"/>
              <a:gd name="T54" fmla="+- 0 7311 6156"/>
              <a:gd name="T55" fmla="*/ 7311 h 2185"/>
              <a:gd name="T56" fmla="+- 0 11979 2463"/>
              <a:gd name="T57" fmla="*/ T56 w 9865"/>
              <a:gd name="T58" fmla="+- 0 7572 6156"/>
              <a:gd name="T59" fmla="*/ 7572 h 2185"/>
              <a:gd name="T60" fmla="+- 0 11904 2463"/>
              <a:gd name="T61" fmla="*/ T60 w 9865"/>
              <a:gd name="T62" fmla="+- 0 7928 6156"/>
              <a:gd name="T63" fmla="*/ 7928 h 2185"/>
              <a:gd name="T64" fmla="+- 0 12006 2463"/>
              <a:gd name="T65" fmla="*/ T64 w 9865"/>
              <a:gd name="T66" fmla="+- 0 8267 6156"/>
              <a:gd name="T67" fmla="*/ 8267 h 218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9865" h="2185" extrusionOk="0">
                <a:moveTo>
                  <a:pt x="299" y="136"/>
                </a:moveTo>
                <a:cubicBezTo>
                  <a:pt x="275" y="97"/>
                  <a:pt x="237" y="13"/>
                  <a:pt x="185" y="0"/>
                </a:cubicBezTo>
                <a:cubicBezTo>
                  <a:pt x="177" y="2"/>
                  <a:pt x="168" y="4"/>
                  <a:pt x="160" y="6"/>
                </a:cubicBezTo>
                <a:cubicBezTo>
                  <a:pt x="103" y="99"/>
                  <a:pt x="75" y="202"/>
                  <a:pt x="52" y="309"/>
                </a:cubicBezTo>
                <a:cubicBezTo>
                  <a:pt x="-17" y="636"/>
                  <a:pt x="-26" y="994"/>
                  <a:pt x="40" y="1323"/>
                </a:cubicBezTo>
                <a:cubicBezTo>
                  <a:pt x="69" y="1470"/>
                  <a:pt x="114" y="1568"/>
                  <a:pt x="238" y="1648"/>
                </a:cubicBezTo>
              </a:path>
              <a:path w="9865" h="2185" extrusionOk="0">
                <a:moveTo>
                  <a:pt x="5140" y="499"/>
                </a:moveTo>
                <a:cubicBezTo>
                  <a:pt x="5173" y="462"/>
                  <a:pt x="5153" y="446"/>
                  <a:pt x="5214" y="451"/>
                </a:cubicBezTo>
                <a:cubicBezTo>
                  <a:pt x="5280" y="457"/>
                  <a:pt x="5350" y="570"/>
                  <a:pt x="5377" y="619"/>
                </a:cubicBezTo>
                <a:cubicBezTo>
                  <a:pt x="5468" y="784"/>
                  <a:pt x="5488" y="984"/>
                  <a:pt x="5481" y="1169"/>
                </a:cubicBezTo>
                <a:cubicBezTo>
                  <a:pt x="5471" y="1432"/>
                  <a:pt x="5398" y="1688"/>
                  <a:pt x="5225" y="1891"/>
                </a:cubicBezTo>
                <a:cubicBezTo>
                  <a:pt x="5115" y="2020"/>
                  <a:pt x="4978" y="2101"/>
                  <a:pt x="4834" y="2184"/>
                </a:cubicBezTo>
              </a:path>
              <a:path w="9865" h="2185" extrusionOk="0">
                <a:moveTo>
                  <a:pt x="9864" y="1183"/>
                </a:moveTo>
                <a:cubicBezTo>
                  <a:pt x="9825" y="1146"/>
                  <a:pt x="9787" y="1129"/>
                  <a:pt x="9734" y="1155"/>
                </a:cubicBezTo>
                <a:cubicBezTo>
                  <a:pt x="9634" y="1203"/>
                  <a:pt x="9561" y="1320"/>
                  <a:pt x="9516" y="1416"/>
                </a:cubicBezTo>
                <a:cubicBezTo>
                  <a:pt x="9465" y="1525"/>
                  <a:pt x="9437" y="1652"/>
                  <a:pt x="9441" y="1772"/>
                </a:cubicBezTo>
                <a:cubicBezTo>
                  <a:pt x="9445" y="1898"/>
                  <a:pt x="9489" y="2001"/>
                  <a:pt x="9543" y="2111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 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992188" y="2206625"/>
            <a:ext cx="409575" cy="458788"/>
          </a:xfrm>
          <a:custGeom>
            <a:avLst/>
            <a:gdLst>
              <a:gd name="T0" fmla="+- 0 3022 2757"/>
              <a:gd name="T1" fmla="*/ T0 w 1138"/>
              <a:gd name="T2" fmla="+- 0 7014 6128"/>
              <a:gd name="T3" fmla="*/ 7014 h 1274"/>
              <a:gd name="T4" fmla="+- 0 3012 2757"/>
              <a:gd name="T5" fmla="*/ T4 w 1138"/>
              <a:gd name="T6" fmla="+- 0 6974 6128"/>
              <a:gd name="T7" fmla="*/ 6974 h 1274"/>
              <a:gd name="T8" fmla="+- 0 3038 2757"/>
              <a:gd name="T9" fmla="*/ T8 w 1138"/>
              <a:gd name="T10" fmla="+- 0 6958 6128"/>
              <a:gd name="T11" fmla="*/ 6958 h 1274"/>
              <a:gd name="T12" fmla="+- 0 3153 2757"/>
              <a:gd name="T13" fmla="*/ T12 w 1138"/>
              <a:gd name="T14" fmla="+- 0 6832 6128"/>
              <a:gd name="T15" fmla="*/ 6832 h 1274"/>
              <a:gd name="T16" fmla="+- 0 3270 2757"/>
              <a:gd name="T17" fmla="*/ T16 w 1138"/>
              <a:gd name="T18" fmla="+- 0 6593 6128"/>
              <a:gd name="T19" fmla="*/ 6593 h 1274"/>
              <a:gd name="T20" fmla="+- 0 3274 2757"/>
              <a:gd name="T21" fmla="*/ T20 w 1138"/>
              <a:gd name="T22" fmla="+- 0 6377 6128"/>
              <a:gd name="T23" fmla="*/ 6377 h 1274"/>
              <a:gd name="T24" fmla="+- 0 3163 2757"/>
              <a:gd name="T25" fmla="*/ T24 w 1138"/>
              <a:gd name="T26" fmla="+- 0 6291 6128"/>
              <a:gd name="T27" fmla="*/ 6291 h 1274"/>
              <a:gd name="T28" fmla="+- 0 2981 2757"/>
              <a:gd name="T29" fmla="*/ T28 w 1138"/>
              <a:gd name="T30" fmla="+- 0 6414 6128"/>
              <a:gd name="T31" fmla="*/ 6414 h 1274"/>
              <a:gd name="T32" fmla="+- 0 2810 2757"/>
              <a:gd name="T33" fmla="*/ T32 w 1138"/>
              <a:gd name="T34" fmla="+- 0 6691 6128"/>
              <a:gd name="T35" fmla="*/ 6691 h 1274"/>
              <a:gd name="T36" fmla="+- 0 2757 2757"/>
              <a:gd name="T37" fmla="*/ T36 w 1138"/>
              <a:gd name="T38" fmla="+- 0 6992 6128"/>
              <a:gd name="T39" fmla="*/ 6992 h 1274"/>
              <a:gd name="T40" fmla="+- 0 2822 2757"/>
              <a:gd name="T41" fmla="*/ T40 w 1138"/>
              <a:gd name="T42" fmla="+- 0 7186 6128"/>
              <a:gd name="T43" fmla="*/ 7186 h 1274"/>
              <a:gd name="T44" fmla="+- 0 2919 2757"/>
              <a:gd name="T45" fmla="*/ T44 w 1138"/>
              <a:gd name="T46" fmla="+- 0 7186 6128"/>
              <a:gd name="T47" fmla="*/ 7186 h 1274"/>
              <a:gd name="T48" fmla="+- 0 3051 2757"/>
              <a:gd name="T49" fmla="*/ T48 w 1138"/>
              <a:gd name="T50" fmla="+- 0 6978 6128"/>
              <a:gd name="T51" fmla="*/ 6978 h 1274"/>
              <a:gd name="T52" fmla="+- 0 3121 2757"/>
              <a:gd name="T53" fmla="*/ T52 w 1138"/>
              <a:gd name="T54" fmla="+- 0 6691 6128"/>
              <a:gd name="T55" fmla="*/ 6691 h 1274"/>
              <a:gd name="T56" fmla="+- 0 3148 2757"/>
              <a:gd name="T57" fmla="*/ T56 w 1138"/>
              <a:gd name="T58" fmla="+- 0 6507 6128"/>
              <a:gd name="T59" fmla="*/ 6507 h 1274"/>
              <a:gd name="T60" fmla="+- 0 3151 2757"/>
              <a:gd name="T61" fmla="*/ T60 w 1138"/>
              <a:gd name="T62" fmla="+- 0 6539 6128"/>
              <a:gd name="T63" fmla="*/ 6539 h 1274"/>
              <a:gd name="T64" fmla="+- 0 3135 2757"/>
              <a:gd name="T65" fmla="*/ T64 w 1138"/>
              <a:gd name="T66" fmla="+- 0 6738 6128"/>
              <a:gd name="T67" fmla="*/ 6738 h 1274"/>
              <a:gd name="T68" fmla="+- 0 3136 2757"/>
              <a:gd name="T69" fmla="*/ T68 w 1138"/>
              <a:gd name="T70" fmla="+- 0 7024 6128"/>
              <a:gd name="T71" fmla="*/ 7024 h 1274"/>
              <a:gd name="T72" fmla="+- 0 3250 2757"/>
              <a:gd name="T73" fmla="*/ T72 w 1138"/>
              <a:gd name="T74" fmla="+- 0 7305 6128"/>
              <a:gd name="T75" fmla="*/ 7305 h 1274"/>
              <a:gd name="T76" fmla="+- 0 3398 2757"/>
              <a:gd name="T77" fmla="*/ T76 w 1138"/>
              <a:gd name="T78" fmla="+- 0 7249 6128"/>
              <a:gd name="T79" fmla="*/ 7249 h 1274"/>
              <a:gd name="T80" fmla="+- 0 3430 2757"/>
              <a:gd name="T81" fmla="*/ T80 w 1138"/>
              <a:gd name="T82" fmla="+- 0 7207 6128"/>
              <a:gd name="T83" fmla="*/ 7207 h 1274"/>
              <a:gd name="T84" fmla="+- 0 3489 2757"/>
              <a:gd name="T85" fmla="*/ T84 w 1138"/>
              <a:gd name="T86" fmla="+- 0 6360 6128"/>
              <a:gd name="T87" fmla="*/ 6360 h 1274"/>
              <a:gd name="T88" fmla="+- 0 3509 2757"/>
              <a:gd name="T89" fmla="*/ T88 w 1138"/>
              <a:gd name="T90" fmla="+- 0 6184 6128"/>
              <a:gd name="T91" fmla="*/ 6184 h 1274"/>
              <a:gd name="T92" fmla="+- 0 3632 2757"/>
              <a:gd name="T93" fmla="*/ T92 w 1138"/>
              <a:gd name="T94" fmla="+- 0 6128 6128"/>
              <a:gd name="T95" fmla="*/ 6128 h 1274"/>
              <a:gd name="T96" fmla="+- 0 3828 2757"/>
              <a:gd name="T97" fmla="*/ T96 w 1138"/>
              <a:gd name="T98" fmla="+- 0 6256 6128"/>
              <a:gd name="T99" fmla="*/ 6256 h 1274"/>
              <a:gd name="T100" fmla="+- 0 3893 2757"/>
              <a:gd name="T101" fmla="*/ T100 w 1138"/>
              <a:gd name="T102" fmla="+- 0 6617 6128"/>
              <a:gd name="T103" fmla="*/ 6617 h 1274"/>
              <a:gd name="T104" fmla="+- 0 3563 2757"/>
              <a:gd name="T105" fmla="*/ T104 w 1138"/>
              <a:gd name="T106" fmla="+- 0 7307 6128"/>
              <a:gd name="T107" fmla="*/ 7307 h 1274"/>
              <a:gd name="T108" fmla="+- 0 3430 2757"/>
              <a:gd name="T109" fmla="*/ T108 w 1138"/>
              <a:gd name="T110" fmla="+- 0 7401 6128"/>
              <a:gd name="T111" fmla="*/ 7401 h 127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</a:cxnLst>
            <a:rect l="0" t="0" r="r" b="b"/>
            <a:pathLst>
              <a:path w="1138" h="1274" extrusionOk="0">
                <a:moveTo>
                  <a:pt x="265" y="886"/>
                </a:moveTo>
                <a:cubicBezTo>
                  <a:pt x="265" y="879"/>
                  <a:pt x="255" y="846"/>
                  <a:pt x="255" y="846"/>
                </a:cubicBezTo>
                <a:cubicBezTo>
                  <a:pt x="260" y="837"/>
                  <a:pt x="274" y="838"/>
                  <a:pt x="281" y="830"/>
                </a:cubicBezTo>
                <a:cubicBezTo>
                  <a:pt x="321" y="789"/>
                  <a:pt x="363" y="752"/>
                  <a:pt x="396" y="704"/>
                </a:cubicBezTo>
                <a:cubicBezTo>
                  <a:pt x="445" y="633"/>
                  <a:pt x="489" y="548"/>
                  <a:pt x="513" y="465"/>
                </a:cubicBezTo>
                <a:cubicBezTo>
                  <a:pt x="533" y="397"/>
                  <a:pt x="543" y="317"/>
                  <a:pt x="517" y="249"/>
                </a:cubicBezTo>
                <a:cubicBezTo>
                  <a:pt x="499" y="200"/>
                  <a:pt x="461" y="160"/>
                  <a:pt x="406" y="163"/>
                </a:cubicBezTo>
                <a:cubicBezTo>
                  <a:pt x="334" y="167"/>
                  <a:pt x="269" y="238"/>
                  <a:pt x="224" y="286"/>
                </a:cubicBezTo>
                <a:cubicBezTo>
                  <a:pt x="150" y="365"/>
                  <a:pt x="92" y="461"/>
                  <a:pt x="53" y="563"/>
                </a:cubicBezTo>
                <a:cubicBezTo>
                  <a:pt x="16" y="660"/>
                  <a:pt x="0" y="761"/>
                  <a:pt x="0" y="864"/>
                </a:cubicBezTo>
                <a:cubicBezTo>
                  <a:pt x="0" y="927"/>
                  <a:pt x="9" y="1017"/>
                  <a:pt x="65" y="1058"/>
                </a:cubicBezTo>
                <a:cubicBezTo>
                  <a:pt x="95" y="1080"/>
                  <a:pt x="132" y="1075"/>
                  <a:pt x="162" y="1058"/>
                </a:cubicBezTo>
                <a:cubicBezTo>
                  <a:pt x="233" y="1018"/>
                  <a:pt x="268" y="921"/>
                  <a:pt x="294" y="850"/>
                </a:cubicBezTo>
                <a:cubicBezTo>
                  <a:pt x="327" y="758"/>
                  <a:pt x="348" y="659"/>
                  <a:pt x="364" y="563"/>
                </a:cubicBezTo>
                <a:cubicBezTo>
                  <a:pt x="374" y="502"/>
                  <a:pt x="382" y="440"/>
                  <a:pt x="391" y="379"/>
                </a:cubicBezTo>
                <a:cubicBezTo>
                  <a:pt x="392" y="391"/>
                  <a:pt x="394" y="399"/>
                  <a:pt x="394" y="411"/>
                </a:cubicBezTo>
                <a:cubicBezTo>
                  <a:pt x="394" y="477"/>
                  <a:pt x="383" y="544"/>
                  <a:pt x="378" y="610"/>
                </a:cubicBezTo>
                <a:cubicBezTo>
                  <a:pt x="370" y="705"/>
                  <a:pt x="369" y="801"/>
                  <a:pt x="379" y="896"/>
                </a:cubicBezTo>
                <a:cubicBezTo>
                  <a:pt x="388" y="983"/>
                  <a:pt x="402" y="1131"/>
                  <a:pt x="493" y="1177"/>
                </a:cubicBezTo>
                <a:cubicBezTo>
                  <a:pt x="551" y="1206"/>
                  <a:pt x="605" y="1163"/>
                  <a:pt x="641" y="1121"/>
                </a:cubicBezTo>
                <a:cubicBezTo>
                  <a:pt x="652" y="1107"/>
                  <a:pt x="662" y="1093"/>
                  <a:pt x="673" y="1079"/>
                </a:cubicBezTo>
              </a:path>
              <a:path w="1138" h="1274" extrusionOk="0">
                <a:moveTo>
                  <a:pt x="732" y="232"/>
                </a:moveTo>
                <a:cubicBezTo>
                  <a:pt x="734" y="177"/>
                  <a:pt x="730" y="108"/>
                  <a:pt x="752" y="56"/>
                </a:cubicBezTo>
                <a:cubicBezTo>
                  <a:pt x="772" y="9"/>
                  <a:pt x="829" y="-4"/>
                  <a:pt x="875" y="0"/>
                </a:cubicBezTo>
                <a:cubicBezTo>
                  <a:pt x="956" y="7"/>
                  <a:pt x="1029" y="60"/>
                  <a:pt x="1071" y="128"/>
                </a:cubicBezTo>
                <a:cubicBezTo>
                  <a:pt x="1137" y="234"/>
                  <a:pt x="1143" y="368"/>
                  <a:pt x="1136" y="489"/>
                </a:cubicBezTo>
                <a:cubicBezTo>
                  <a:pt x="1121" y="757"/>
                  <a:pt x="1010" y="1003"/>
                  <a:pt x="806" y="1179"/>
                </a:cubicBezTo>
                <a:cubicBezTo>
                  <a:pt x="740" y="1229"/>
                  <a:pt x="720" y="1245"/>
                  <a:pt x="673" y="127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7" name=" 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689100" y="2403475"/>
            <a:ext cx="1019175" cy="695325"/>
          </a:xfrm>
          <a:custGeom>
            <a:avLst/>
            <a:gdLst>
              <a:gd name="T0" fmla="+- 0 5148 4694"/>
              <a:gd name="T1" fmla="*/ T0 w 2828"/>
              <a:gd name="T2" fmla="+- 0 6865 6675"/>
              <a:gd name="T3" fmla="*/ 6865 h 1934"/>
              <a:gd name="T4" fmla="+- 0 5120 4694"/>
              <a:gd name="T5" fmla="*/ T4 w 2828"/>
              <a:gd name="T6" fmla="+- 0 7373 6675"/>
              <a:gd name="T7" fmla="*/ 7373 h 1934"/>
              <a:gd name="T8" fmla="+- 0 5058 4694"/>
              <a:gd name="T9" fmla="*/ T8 w 2828"/>
              <a:gd name="T10" fmla="+- 0 7860 6675"/>
              <a:gd name="T11" fmla="*/ 7860 h 1934"/>
              <a:gd name="T12" fmla="+- 0 4710 4694"/>
              <a:gd name="T13" fmla="*/ T12 w 2828"/>
              <a:gd name="T14" fmla="+- 0 6956 6675"/>
              <a:gd name="T15" fmla="*/ 6956 h 1934"/>
              <a:gd name="T16" fmla="+- 0 5352 4694"/>
              <a:gd name="T17" fmla="*/ T16 w 2828"/>
              <a:gd name="T18" fmla="+- 0 6834 6675"/>
              <a:gd name="T19" fmla="*/ 6834 h 1934"/>
              <a:gd name="T20" fmla="+- 0 5531 4694"/>
              <a:gd name="T21" fmla="*/ T20 w 2828"/>
              <a:gd name="T22" fmla="+- 0 6847 6675"/>
              <a:gd name="T23" fmla="*/ 6847 h 1934"/>
              <a:gd name="T24" fmla="+- 0 6060 4694"/>
              <a:gd name="T25" fmla="*/ T24 w 2828"/>
              <a:gd name="T26" fmla="+- 0 6942 6675"/>
              <a:gd name="T27" fmla="*/ 6942 h 1934"/>
              <a:gd name="T28" fmla="+- 0 5985 4694"/>
              <a:gd name="T29" fmla="*/ T28 w 2828"/>
              <a:gd name="T30" fmla="+- 0 6778 6675"/>
              <a:gd name="T31" fmla="*/ 6778 h 1934"/>
              <a:gd name="T32" fmla="+- 0 5920 4694"/>
              <a:gd name="T33" fmla="*/ T32 w 2828"/>
              <a:gd name="T34" fmla="+- 0 7225 6675"/>
              <a:gd name="T35" fmla="*/ 7225 h 1934"/>
              <a:gd name="T36" fmla="+- 0 5910 4694"/>
              <a:gd name="T37" fmla="*/ T36 w 2828"/>
              <a:gd name="T38" fmla="+- 0 7722 6675"/>
              <a:gd name="T39" fmla="*/ 7722 h 1934"/>
              <a:gd name="T40" fmla="+- 0 6124 4694"/>
              <a:gd name="T41" fmla="*/ T40 w 2828"/>
              <a:gd name="T42" fmla="+- 0 7520 6675"/>
              <a:gd name="T43" fmla="*/ 7520 h 1934"/>
              <a:gd name="T44" fmla="+- 0 6062 4694"/>
              <a:gd name="T45" fmla="*/ T44 w 2828"/>
              <a:gd name="T46" fmla="+- 0 7309 6675"/>
              <a:gd name="T47" fmla="*/ 7309 h 1934"/>
              <a:gd name="T48" fmla="+- 0 5947 4694"/>
              <a:gd name="T49" fmla="*/ T48 w 2828"/>
              <a:gd name="T50" fmla="+- 0 7662 6675"/>
              <a:gd name="T51" fmla="*/ 7662 h 1934"/>
              <a:gd name="T52" fmla="+- 0 6183 4694"/>
              <a:gd name="T53" fmla="*/ T52 w 2828"/>
              <a:gd name="T54" fmla="+- 0 7748 6675"/>
              <a:gd name="T55" fmla="*/ 7748 h 1934"/>
              <a:gd name="T56" fmla="+- 0 6769 4694"/>
              <a:gd name="T57" fmla="*/ T56 w 2828"/>
              <a:gd name="T58" fmla="+- 0 6930 6675"/>
              <a:gd name="T59" fmla="*/ 6930 h 1934"/>
              <a:gd name="T60" fmla="+- 0 6725 4694"/>
              <a:gd name="T61" fmla="*/ T60 w 2828"/>
              <a:gd name="T62" fmla="+- 0 6996 6675"/>
              <a:gd name="T63" fmla="*/ 6996 h 1934"/>
              <a:gd name="T64" fmla="+- 0 6654 4694"/>
              <a:gd name="T65" fmla="*/ T64 w 2828"/>
              <a:gd name="T66" fmla="+- 0 7583 6675"/>
              <a:gd name="T67" fmla="*/ 7583 h 1934"/>
              <a:gd name="T68" fmla="+- 0 6614 4694"/>
              <a:gd name="T69" fmla="*/ T68 w 2828"/>
              <a:gd name="T70" fmla="+- 0 7971 6675"/>
              <a:gd name="T71" fmla="*/ 7971 h 1934"/>
              <a:gd name="T72" fmla="+- 0 6410 4694"/>
              <a:gd name="T73" fmla="*/ T72 w 2828"/>
              <a:gd name="T74" fmla="+- 0 7640 6675"/>
              <a:gd name="T75" fmla="*/ 7640 h 1934"/>
              <a:gd name="T76" fmla="+- 0 6673 4694"/>
              <a:gd name="T77" fmla="*/ T76 w 2828"/>
              <a:gd name="T78" fmla="+- 0 7600 6675"/>
              <a:gd name="T79" fmla="*/ 7600 h 1934"/>
              <a:gd name="T80" fmla="+- 0 6903 4694"/>
              <a:gd name="T81" fmla="*/ T80 w 2828"/>
              <a:gd name="T82" fmla="+- 0 7393 6675"/>
              <a:gd name="T83" fmla="*/ 7393 h 1934"/>
              <a:gd name="T84" fmla="+- 0 7065 4694"/>
              <a:gd name="T85" fmla="*/ T84 w 2828"/>
              <a:gd name="T86" fmla="+- 0 7477 6675"/>
              <a:gd name="T87" fmla="*/ 7477 h 1934"/>
              <a:gd name="T88" fmla="+- 0 7018 4694"/>
              <a:gd name="T89" fmla="*/ T88 w 2828"/>
              <a:gd name="T90" fmla="+- 0 7688 6675"/>
              <a:gd name="T91" fmla="*/ 7688 h 1934"/>
              <a:gd name="T92" fmla="+- 0 7103 4694"/>
              <a:gd name="T93" fmla="*/ T92 w 2828"/>
              <a:gd name="T94" fmla="+- 0 7470 6675"/>
              <a:gd name="T95" fmla="*/ 7470 h 1934"/>
              <a:gd name="T96" fmla="+- 0 7152 4694"/>
              <a:gd name="T97" fmla="*/ T96 w 2828"/>
              <a:gd name="T98" fmla="+- 0 7409 6675"/>
              <a:gd name="T99" fmla="*/ 7409 h 1934"/>
              <a:gd name="T100" fmla="+- 0 7149 4694"/>
              <a:gd name="T101" fmla="*/ T100 w 2828"/>
              <a:gd name="T102" fmla="+- 0 7754 6675"/>
              <a:gd name="T103" fmla="*/ 7754 h 1934"/>
              <a:gd name="T104" fmla="+- 0 7503 4694"/>
              <a:gd name="T105" fmla="*/ T104 w 2828"/>
              <a:gd name="T106" fmla="+- 0 7253 6675"/>
              <a:gd name="T107" fmla="*/ 7253 h 1934"/>
              <a:gd name="T108" fmla="+- 0 7516 4694"/>
              <a:gd name="T109" fmla="*/ T108 w 2828"/>
              <a:gd name="T110" fmla="+- 0 7287 6675"/>
              <a:gd name="T111" fmla="*/ 7287 h 1934"/>
              <a:gd name="T112" fmla="+- 0 7444 4694"/>
              <a:gd name="T113" fmla="*/ T112 w 2828"/>
              <a:gd name="T114" fmla="+- 0 7710 6675"/>
              <a:gd name="T115" fmla="*/ 7710 h 1934"/>
              <a:gd name="T116" fmla="+- 0 7309 4694"/>
              <a:gd name="T117" fmla="*/ T116 w 2828"/>
              <a:gd name="T118" fmla="+- 0 7852 6675"/>
              <a:gd name="T119" fmla="*/ 7852 h 1934"/>
              <a:gd name="T120" fmla="+- 0 6991 4694"/>
              <a:gd name="T121" fmla="*/ T120 w 2828"/>
              <a:gd name="T122" fmla="+- 0 7190 6675"/>
              <a:gd name="T123" fmla="*/ 7190 h 1934"/>
              <a:gd name="T124" fmla="+- 0 6838 4694"/>
              <a:gd name="T125" fmla="*/ T124 w 2828"/>
              <a:gd name="T126" fmla="+- 0 7867 6675"/>
              <a:gd name="T127" fmla="*/ 7867 h 1934"/>
              <a:gd name="T128" fmla="+- 0 7020 4694"/>
              <a:gd name="T129" fmla="*/ T128 w 2828"/>
              <a:gd name="T130" fmla="+- 0 8049 6675"/>
              <a:gd name="T131" fmla="*/ 8049 h 1934"/>
              <a:gd name="T132" fmla="+- 0 6004 4694"/>
              <a:gd name="T133" fmla="*/ T132 w 2828"/>
              <a:gd name="T134" fmla="+- 0 6675 6675"/>
              <a:gd name="T135" fmla="*/ 6675 h 1934"/>
              <a:gd name="T136" fmla="+- 0 5773 4694"/>
              <a:gd name="T137" fmla="*/ T136 w 2828"/>
              <a:gd name="T138" fmla="+- 0 7279 6675"/>
              <a:gd name="T139" fmla="*/ 7279 h 1934"/>
              <a:gd name="T140" fmla="+- 0 5817 4694"/>
              <a:gd name="T141" fmla="*/ T140 w 2828"/>
              <a:gd name="T142" fmla="+- 0 8566 6675"/>
              <a:gd name="T143" fmla="*/ 8566 h 193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</a:cxnLst>
            <a:rect l="0" t="0" r="r" b="b"/>
            <a:pathLst>
              <a:path w="2828" h="1934" extrusionOk="0">
                <a:moveTo>
                  <a:pt x="442" y="251"/>
                </a:moveTo>
                <a:cubicBezTo>
                  <a:pt x="449" y="230"/>
                  <a:pt x="452" y="212"/>
                  <a:pt x="454" y="190"/>
                </a:cubicBezTo>
                <a:cubicBezTo>
                  <a:pt x="453" y="219"/>
                  <a:pt x="451" y="248"/>
                  <a:pt x="449" y="277"/>
                </a:cubicBezTo>
                <a:cubicBezTo>
                  <a:pt x="441" y="417"/>
                  <a:pt x="433" y="558"/>
                  <a:pt x="426" y="698"/>
                </a:cubicBezTo>
                <a:cubicBezTo>
                  <a:pt x="421" y="802"/>
                  <a:pt x="421" y="905"/>
                  <a:pt x="410" y="1009"/>
                </a:cubicBezTo>
                <a:cubicBezTo>
                  <a:pt x="403" y="1073"/>
                  <a:pt x="395" y="1129"/>
                  <a:pt x="364" y="1185"/>
                </a:cubicBezTo>
              </a:path>
              <a:path w="2828" h="1934" extrusionOk="0">
                <a:moveTo>
                  <a:pt x="7" y="377"/>
                </a:moveTo>
                <a:cubicBezTo>
                  <a:pt x="1" y="346"/>
                  <a:pt x="-8" y="309"/>
                  <a:pt x="16" y="281"/>
                </a:cubicBezTo>
                <a:cubicBezTo>
                  <a:pt x="58" y="233"/>
                  <a:pt x="158" y="219"/>
                  <a:pt x="215" y="207"/>
                </a:cubicBezTo>
                <a:cubicBezTo>
                  <a:pt x="359" y="178"/>
                  <a:pt x="511" y="164"/>
                  <a:pt x="658" y="159"/>
                </a:cubicBezTo>
                <a:cubicBezTo>
                  <a:pt x="713" y="157"/>
                  <a:pt x="770" y="155"/>
                  <a:pt x="824" y="167"/>
                </a:cubicBezTo>
                <a:cubicBezTo>
                  <a:pt x="839" y="170"/>
                  <a:pt x="835" y="165"/>
                  <a:pt x="837" y="172"/>
                </a:cubicBezTo>
                <a:cubicBezTo>
                  <a:pt x="835" y="180"/>
                  <a:pt x="834" y="184"/>
                  <a:pt x="831" y="189"/>
                </a:cubicBezTo>
              </a:path>
              <a:path w="2828" h="1934" extrusionOk="0">
                <a:moveTo>
                  <a:pt x="1366" y="267"/>
                </a:moveTo>
                <a:cubicBezTo>
                  <a:pt x="1346" y="217"/>
                  <a:pt x="1327" y="168"/>
                  <a:pt x="1301" y="121"/>
                </a:cubicBezTo>
                <a:cubicBezTo>
                  <a:pt x="1296" y="110"/>
                  <a:pt x="1297" y="108"/>
                  <a:pt x="1291" y="103"/>
                </a:cubicBezTo>
                <a:cubicBezTo>
                  <a:pt x="1284" y="140"/>
                  <a:pt x="1277" y="178"/>
                  <a:pt x="1271" y="215"/>
                </a:cubicBezTo>
                <a:cubicBezTo>
                  <a:pt x="1254" y="326"/>
                  <a:pt x="1239" y="438"/>
                  <a:pt x="1226" y="550"/>
                </a:cubicBezTo>
                <a:cubicBezTo>
                  <a:pt x="1214" y="654"/>
                  <a:pt x="1207" y="759"/>
                  <a:pt x="1200" y="863"/>
                </a:cubicBezTo>
                <a:cubicBezTo>
                  <a:pt x="1195" y="934"/>
                  <a:pt x="1203" y="974"/>
                  <a:pt x="1216" y="1047"/>
                </a:cubicBezTo>
                <a:cubicBezTo>
                  <a:pt x="1235" y="1045"/>
                  <a:pt x="1241" y="1048"/>
                  <a:pt x="1261" y="1041"/>
                </a:cubicBezTo>
                <a:cubicBezTo>
                  <a:pt x="1348" y="1012"/>
                  <a:pt x="1406" y="931"/>
                  <a:pt x="1430" y="845"/>
                </a:cubicBezTo>
                <a:cubicBezTo>
                  <a:pt x="1444" y="795"/>
                  <a:pt x="1444" y="733"/>
                  <a:pt x="1425" y="684"/>
                </a:cubicBezTo>
                <a:cubicBezTo>
                  <a:pt x="1411" y="646"/>
                  <a:pt x="1399" y="646"/>
                  <a:pt x="1368" y="634"/>
                </a:cubicBezTo>
                <a:cubicBezTo>
                  <a:pt x="1328" y="667"/>
                  <a:pt x="1299" y="705"/>
                  <a:pt x="1275" y="752"/>
                </a:cubicBezTo>
                <a:cubicBezTo>
                  <a:pt x="1238" y="824"/>
                  <a:pt x="1214" y="911"/>
                  <a:pt x="1253" y="987"/>
                </a:cubicBezTo>
                <a:cubicBezTo>
                  <a:pt x="1284" y="1049"/>
                  <a:pt x="1356" y="1071"/>
                  <a:pt x="1421" y="1075"/>
                </a:cubicBezTo>
                <a:cubicBezTo>
                  <a:pt x="1444" y="1074"/>
                  <a:pt x="1466" y="1074"/>
                  <a:pt x="1489" y="1073"/>
                </a:cubicBezTo>
              </a:path>
              <a:path w="2828" h="1934" extrusionOk="0">
                <a:moveTo>
                  <a:pt x="2155" y="543"/>
                </a:moveTo>
                <a:cubicBezTo>
                  <a:pt x="2151" y="442"/>
                  <a:pt x="2128" y="343"/>
                  <a:pt x="2075" y="255"/>
                </a:cubicBezTo>
                <a:cubicBezTo>
                  <a:pt x="2073" y="254"/>
                  <a:pt x="2072" y="252"/>
                  <a:pt x="2070" y="251"/>
                </a:cubicBezTo>
                <a:cubicBezTo>
                  <a:pt x="2055" y="272"/>
                  <a:pt x="2042" y="295"/>
                  <a:pt x="2031" y="321"/>
                </a:cubicBezTo>
                <a:cubicBezTo>
                  <a:pt x="2000" y="399"/>
                  <a:pt x="1981" y="481"/>
                  <a:pt x="1973" y="564"/>
                </a:cubicBezTo>
                <a:cubicBezTo>
                  <a:pt x="1962" y="678"/>
                  <a:pt x="1961" y="794"/>
                  <a:pt x="1960" y="908"/>
                </a:cubicBezTo>
                <a:cubicBezTo>
                  <a:pt x="1959" y="1019"/>
                  <a:pt x="1974" y="1144"/>
                  <a:pt x="1943" y="1252"/>
                </a:cubicBezTo>
                <a:cubicBezTo>
                  <a:pt x="1934" y="1276"/>
                  <a:pt x="1931" y="1283"/>
                  <a:pt x="1920" y="1296"/>
                </a:cubicBezTo>
              </a:path>
              <a:path w="2828" h="1934" extrusionOk="0">
                <a:moveTo>
                  <a:pt x="1731" y="1051"/>
                </a:moveTo>
                <a:cubicBezTo>
                  <a:pt x="1721" y="1025"/>
                  <a:pt x="1701" y="993"/>
                  <a:pt x="1716" y="965"/>
                </a:cubicBezTo>
                <a:cubicBezTo>
                  <a:pt x="1732" y="936"/>
                  <a:pt x="1796" y="928"/>
                  <a:pt x="1823" y="925"/>
                </a:cubicBezTo>
                <a:cubicBezTo>
                  <a:pt x="1875" y="919"/>
                  <a:pt x="1927" y="923"/>
                  <a:pt x="1979" y="925"/>
                </a:cubicBezTo>
              </a:path>
              <a:path w="2828" h="1934" extrusionOk="0">
                <a:moveTo>
                  <a:pt x="2200" y="752"/>
                </a:moveTo>
                <a:cubicBezTo>
                  <a:pt x="2202" y="736"/>
                  <a:pt x="2203" y="732"/>
                  <a:pt x="2209" y="718"/>
                </a:cubicBezTo>
                <a:cubicBezTo>
                  <a:pt x="2237" y="716"/>
                  <a:pt x="2263" y="720"/>
                  <a:pt x="2290" y="730"/>
                </a:cubicBezTo>
                <a:cubicBezTo>
                  <a:pt x="2324" y="743"/>
                  <a:pt x="2359" y="766"/>
                  <a:pt x="2371" y="802"/>
                </a:cubicBezTo>
                <a:cubicBezTo>
                  <a:pt x="2391" y="863"/>
                  <a:pt x="2363" y="928"/>
                  <a:pt x="2339" y="983"/>
                </a:cubicBezTo>
                <a:cubicBezTo>
                  <a:pt x="2334" y="994"/>
                  <a:pt x="2329" y="1003"/>
                  <a:pt x="2324" y="1013"/>
                </a:cubicBezTo>
                <a:cubicBezTo>
                  <a:pt x="2328" y="999"/>
                  <a:pt x="2331" y="991"/>
                  <a:pt x="2336" y="977"/>
                </a:cubicBezTo>
                <a:cubicBezTo>
                  <a:pt x="2360" y="916"/>
                  <a:pt x="2385" y="856"/>
                  <a:pt x="2409" y="795"/>
                </a:cubicBezTo>
                <a:cubicBezTo>
                  <a:pt x="2426" y="753"/>
                  <a:pt x="2445" y="711"/>
                  <a:pt x="2459" y="668"/>
                </a:cubicBezTo>
                <a:cubicBezTo>
                  <a:pt x="2460" y="688"/>
                  <a:pt x="2460" y="713"/>
                  <a:pt x="2458" y="734"/>
                </a:cubicBezTo>
                <a:cubicBezTo>
                  <a:pt x="2452" y="802"/>
                  <a:pt x="2442" y="869"/>
                  <a:pt x="2439" y="937"/>
                </a:cubicBezTo>
                <a:cubicBezTo>
                  <a:pt x="2437" y="982"/>
                  <a:pt x="2433" y="1038"/>
                  <a:pt x="2455" y="1079"/>
                </a:cubicBezTo>
                <a:cubicBezTo>
                  <a:pt x="2466" y="1094"/>
                  <a:pt x="2471" y="1098"/>
                  <a:pt x="2486" y="1093"/>
                </a:cubicBezTo>
              </a:path>
              <a:path w="2828" h="1934" extrusionOk="0">
                <a:moveTo>
                  <a:pt x="2809" y="578"/>
                </a:moveTo>
                <a:cubicBezTo>
                  <a:pt x="2812" y="566"/>
                  <a:pt x="2814" y="558"/>
                  <a:pt x="2815" y="546"/>
                </a:cubicBezTo>
                <a:cubicBezTo>
                  <a:pt x="2818" y="568"/>
                  <a:pt x="2820" y="590"/>
                  <a:pt x="2822" y="612"/>
                </a:cubicBezTo>
                <a:cubicBezTo>
                  <a:pt x="2827" y="681"/>
                  <a:pt x="2829" y="750"/>
                  <a:pt x="2819" y="818"/>
                </a:cubicBezTo>
                <a:cubicBezTo>
                  <a:pt x="2808" y="894"/>
                  <a:pt x="2784" y="966"/>
                  <a:pt x="2750" y="1035"/>
                </a:cubicBezTo>
                <a:cubicBezTo>
                  <a:pt x="2726" y="1083"/>
                  <a:pt x="2692" y="1137"/>
                  <a:pt x="2645" y="1165"/>
                </a:cubicBezTo>
                <a:cubicBezTo>
                  <a:pt x="2635" y="1169"/>
                  <a:pt x="2625" y="1173"/>
                  <a:pt x="2615" y="1177"/>
                </a:cubicBezTo>
              </a:path>
              <a:path w="2828" h="1934" extrusionOk="0">
                <a:moveTo>
                  <a:pt x="2383" y="478"/>
                </a:moveTo>
                <a:cubicBezTo>
                  <a:pt x="2347" y="475"/>
                  <a:pt x="2321" y="484"/>
                  <a:pt x="2297" y="515"/>
                </a:cubicBezTo>
                <a:cubicBezTo>
                  <a:pt x="2240" y="588"/>
                  <a:pt x="2211" y="690"/>
                  <a:pt x="2187" y="777"/>
                </a:cubicBezTo>
                <a:cubicBezTo>
                  <a:pt x="2151" y="910"/>
                  <a:pt x="2129" y="1054"/>
                  <a:pt x="2144" y="1192"/>
                </a:cubicBezTo>
                <a:cubicBezTo>
                  <a:pt x="2152" y="1261"/>
                  <a:pt x="2170" y="1335"/>
                  <a:pt x="2237" y="1368"/>
                </a:cubicBezTo>
                <a:cubicBezTo>
                  <a:pt x="2280" y="1380"/>
                  <a:pt x="2295" y="1384"/>
                  <a:pt x="2326" y="1374"/>
                </a:cubicBezTo>
              </a:path>
              <a:path w="2828" h="1934" extrusionOk="0">
                <a:moveTo>
                  <a:pt x="1328" y="104"/>
                </a:moveTo>
                <a:cubicBezTo>
                  <a:pt x="1324" y="67"/>
                  <a:pt x="1318" y="36"/>
                  <a:pt x="1310" y="0"/>
                </a:cubicBezTo>
                <a:cubicBezTo>
                  <a:pt x="1297" y="20"/>
                  <a:pt x="1277" y="53"/>
                  <a:pt x="1265" y="78"/>
                </a:cubicBezTo>
                <a:cubicBezTo>
                  <a:pt x="1185" y="248"/>
                  <a:pt x="1126" y="422"/>
                  <a:pt x="1079" y="604"/>
                </a:cubicBezTo>
                <a:cubicBezTo>
                  <a:pt x="1001" y="910"/>
                  <a:pt x="902" y="1258"/>
                  <a:pt x="945" y="1576"/>
                </a:cubicBezTo>
                <a:cubicBezTo>
                  <a:pt x="962" y="1702"/>
                  <a:pt x="1012" y="1820"/>
                  <a:pt x="1123" y="1891"/>
                </a:cubicBezTo>
                <a:cubicBezTo>
                  <a:pt x="1153" y="1905"/>
                  <a:pt x="1183" y="1919"/>
                  <a:pt x="1213" y="193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8" name=" 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063875" y="2709863"/>
            <a:ext cx="112713" cy="155575"/>
          </a:xfrm>
          <a:custGeom>
            <a:avLst/>
            <a:gdLst>
              <a:gd name="T0" fmla="+- 0 8512 8512"/>
              <a:gd name="T1" fmla="*/ T0 w 314"/>
              <a:gd name="T2" fmla="+- 0 7556 7529"/>
              <a:gd name="T3" fmla="*/ 7556 h 429"/>
              <a:gd name="T4" fmla="+- 0 8527 8512"/>
              <a:gd name="T5" fmla="*/ T4 w 314"/>
              <a:gd name="T6" fmla="+- 0 7535 7529"/>
              <a:gd name="T7" fmla="*/ 7535 h 429"/>
              <a:gd name="T8" fmla="+- 0 8641 8512"/>
              <a:gd name="T9" fmla="*/ T8 w 314"/>
              <a:gd name="T10" fmla="+- 0 7538 7529"/>
              <a:gd name="T11" fmla="*/ 7538 h 429"/>
              <a:gd name="T12" fmla="+- 0 8748 8512"/>
              <a:gd name="T13" fmla="*/ T12 w 314"/>
              <a:gd name="T14" fmla="+- 0 7575 7529"/>
              <a:gd name="T15" fmla="*/ 7575 h 429"/>
              <a:gd name="T16" fmla="+- 0 8535 8512"/>
              <a:gd name="T17" fmla="*/ T16 w 314"/>
              <a:gd name="T18" fmla="+- 0 7762 7529"/>
              <a:gd name="T19" fmla="*/ 7762 h 429"/>
              <a:gd name="T20" fmla="+- 0 8517 8512"/>
              <a:gd name="T21" fmla="*/ T20 w 314"/>
              <a:gd name="T22" fmla="+- 0 7864 7529"/>
              <a:gd name="T23" fmla="*/ 7864 h 429"/>
              <a:gd name="T24" fmla="+- 0 8635 8512"/>
              <a:gd name="T25" fmla="*/ T24 w 314"/>
              <a:gd name="T26" fmla="+- 0 7940 7529"/>
              <a:gd name="T27" fmla="*/ 7940 h 429"/>
              <a:gd name="T28" fmla="+- 0 8825 8512"/>
              <a:gd name="T29" fmla="*/ T28 w 314"/>
              <a:gd name="T30" fmla="+- 0 7957 7529"/>
              <a:gd name="T31" fmla="*/ 7957 h 42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314" h="429" extrusionOk="0">
                <a:moveTo>
                  <a:pt x="0" y="27"/>
                </a:moveTo>
                <a:cubicBezTo>
                  <a:pt x="4" y="24"/>
                  <a:pt x="12" y="8"/>
                  <a:pt x="15" y="6"/>
                </a:cubicBezTo>
                <a:cubicBezTo>
                  <a:pt x="46" y="-10"/>
                  <a:pt x="98" y="3"/>
                  <a:pt x="129" y="9"/>
                </a:cubicBezTo>
                <a:cubicBezTo>
                  <a:pt x="168" y="16"/>
                  <a:pt x="200" y="30"/>
                  <a:pt x="236" y="46"/>
                </a:cubicBezTo>
              </a:path>
              <a:path w="314" h="429" extrusionOk="0">
                <a:moveTo>
                  <a:pt x="23" y="233"/>
                </a:moveTo>
                <a:cubicBezTo>
                  <a:pt x="11" y="264"/>
                  <a:pt x="-10" y="302"/>
                  <a:pt x="5" y="335"/>
                </a:cubicBezTo>
                <a:cubicBezTo>
                  <a:pt x="26" y="383"/>
                  <a:pt x="76" y="400"/>
                  <a:pt x="123" y="411"/>
                </a:cubicBezTo>
                <a:cubicBezTo>
                  <a:pt x="186" y="426"/>
                  <a:pt x="248" y="426"/>
                  <a:pt x="313" y="428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9" name=" 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378200" y="2493963"/>
            <a:ext cx="14288" cy="393700"/>
          </a:xfrm>
          <a:custGeom>
            <a:avLst/>
            <a:gdLst>
              <a:gd name="T0" fmla="+- 0 9421 9383"/>
              <a:gd name="T1" fmla="*/ T0 w 41"/>
              <a:gd name="T2" fmla="+- 0 6964 6928"/>
              <a:gd name="T3" fmla="*/ 6964 h 1094"/>
              <a:gd name="T4" fmla="+- 0 9422 9383"/>
              <a:gd name="T5" fmla="*/ T4 w 41"/>
              <a:gd name="T6" fmla="+- 0 6952 6928"/>
              <a:gd name="T7" fmla="*/ 6952 h 1094"/>
              <a:gd name="T8" fmla="+- 0 9423 9383"/>
              <a:gd name="T9" fmla="*/ T8 w 41"/>
              <a:gd name="T10" fmla="+- 0 6940 6928"/>
              <a:gd name="T11" fmla="*/ 6940 h 1094"/>
              <a:gd name="T12" fmla="+- 0 9423 9383"/>
              <a:gd name="T13" fmla="*/ T12 w 41"/>
              <a:gd name="T14" fmla="+- 0 6928 6928"/>
              <a:gd name="T15" fmla="*/ 6928 h 1094"/>
              <a:gd name="T16" fmla="+- 0 9422 9383"/>
              <a:gd name="T17" fmla="*/ T16 w 41"/>
              <a:gd name="T18" fmla="+- 0 6975 6928"/>
              <a:gd name="T19" fmla="*/ 6975 h 1094"/>
              <a:gd name="T20" fmla="+- 0 9421 9383"/>
              <a:gd name="T21" fmla="*/ T20 w 41"/>
              <a:gd name="T22" fmla="+- 0 7023 6928"/>
              <a:gd name="T23" fmla="*/ 7023 h 1094"/>
              <a:gd name="T24" fmla="+- 0 9419 9383"/>
              <a:gd name="T25" fmla="*/ T24 w 41"/>
              <a:gd name="T26" fmla="+- 0 7070 6928"/>
              <a:gd name="T27" fmla="*/ 7070 h 1094"/>
              <a:gd name="T28" fmla="+- 0 9414 9383"/>
              <a:gd name="T29" fmla="*/ T28 w 41"/>
              <a:gd name="T30" fmla="+- 0 7202 6928"/>
              <a:gd name="T31" fmla="*/ 7202 h 1094"/>
              <a:gd name="T32" fmla="+- 0 9409 9383"/>
              <a:gd name="T33" fmla="*/ T32 w 41"/>
              <a:gd name="T34" fmla="+- 0 7333 6928"/>
              <a:gd name="T35" fmla="*/ 7333 h 1094"/>
              <a:gd name="T36" fmla="+- 0 9401 9383"/>
              <a:gd name="T37" fmla="*/ T36 w 41"/>
              <a:gd name="T38" fmla="+- 0 7465 6928"/>
              <a:gd name="T39" fmla="*/ 7465 h 1094"/>
              <a:gd name="T40" fmla="+- 0 9393 9383"/>
              <a:gd name="T41" fmla="*/ T40 w 41"/>
              <a:gd name="T42" fmla="+- 0 7594 6928"/>
              <a:gd name="T43" fmla="*/ 7594 h 1094"/>
              <a:gd name="T44" fmla="+- 0 9385 9383"/>
              <a:gd name="T45" fmla="*/ T44 w 41"/>
              <a:gd name="T46" fmla="+- 0 7723 6928"/>
              <a:gd name="T47" fmla="*/ 7723 h 1094"/>
              <a:gd name="T48" fmla="+- 0 9383 9383"/>
              <a:gd name="T49" fmla="*/ T48 w 41"/>
              <a:gd name="T50" fmla="+- 0 7852 6928"/>
              <a:gd name="T51" fmla="*/ 7852 h 1094"/>
              <a:gd name="T52" fmla="+- 0 9382 9383"/>
              <a:gd name="T53" fmla="*/ T52 w 41"/>
              <a:gd name="T54" fmla="+- 0 7909 6928"/>
              <a:gd name="T55" fmla="*/ 7909 h 1094"/>
              <a:gd name="T56" fmla="+- 0 9384 9383"/>
              <a:gd name="T57" fmla="*/ T56 w 41"/>
              <a:gd name="T58" fmla="+- 0 7964 6928"/>
              <a:gd name="T59" fmla="*/ 7964 h 1094"/>
              <a:gd name="T60" fmla="+- 0 9390 9383"/>
              <a:gd name="T61" fmla="*/ T60 w 41"/>
              <a:gd name="T62" fmla="+- 0 8021 6928"/>
              <a:gd name="T63" fmla="*/ 8021 h 109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</a:cxnLst>
            <a:rect l="0" t="0" r="r" b="b"/>
            <a:pathLst>
              <a:path w="41" h="1094" extrusionOk="0">
                <a:moveTo>
                  <a:pt x="38" y="36"/>
                </a:moveTo>
                <a:cubicBezTo>
                  <a:pt x="39" y="24"/>
                  <a:pt x="40" y="12"/>
                  <a:pt x="40" y="0"/>
                </a:cubicBezTo>
                <a:cubicBezTo>
                  <a:pt x="39" y="47"/>
                  <a:pt x="38" y="95"/>
                  <a:pt x="36" y="142"/>
                </a:cubicBezTo>
                <a:cubicBezTo>
                  <a:pt x="31" y="274"/>
                  <a:pt x="26" y="405"/>
                  <a:pt x="18" y="537"/>
                </a:cubicBezTo>
                <a:cubicBezTo>
                  <a:pt x="10" y="666"/>
                  <a:pt x="2" y="795"/>
                  <a:pt x="0" y="924"/>
                </a:cubicBezTo>
                <a:cubicBezTo>
                  <a:pt x="-1" y="981"/>
                  <a:pt x="1" y="1036"/>
                  <a:pt x="7" y="109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0" name=" 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629025" y="2481263"/>
            <a:ext cx="996950" cy="473075"/>
          </a:xfrm>
          <a:custGeom>
            <a:avLst/>
            <a:gdLst>
              <a:gd name="T0" fmla="+- 0 10080 10080"/>
              <a:gd name="T1" fmla="*/ T0 w 2768"/>
              <a:gd name="T2" fmla="+- 0 7658 6892"/>
              <a:gd name="T3" fmla="*/ 7658 h 1316"/>
              <a:gd name="T4" fmla="+- 0 10123 10080"/>
              <a:gd name="T5" fmla="*/ T4 w 2768"/>
              <a:gd name="T6" fmla="+- 0 7630 6892"/>
              <a:gd name="T7" fmla="*/ 7630 h 1316"/>
              <a:gd name="T8" fmla="+- 0 10268 10080"/>
              <a:gd name="T9" fmla="*/ T8 w 2768"/>
              <a:gd name="T10" fmla="+- 0 7626 6892"/>
              <a:gd name="T11" fmla="*/ 7626 h 1316"/>
              <a:gd name="T12" fmla="+- 0 10544 10080"/>
              <a:gd name="T13" fmla="*/ T12 w 2768"/>
              <a:gd name="T14" fmla="+- 0 7658 6892"/>
              <a:gd name="T15" fmla="*/ 7658 h 1316"/>
              <a:gd name="T16" fmla="+- 0 10765 10080"/>
              <a:gd name="T17" fmla="*/ T16 w 2768"/>
              <a:gd name="T18" fmla="+- 0 7688 6892"/>
              <a:gd name="T19" fmla="*/ 7688 h 1316"/>
              <a:gd name="T20" fmla="+- 0 10797 10080"/>
              <a:gd name="T21" fmla="*/ T20 w 2768"/>
              <a:gd name="T22" fmla="+- 0 7680 6892"/>
              <a:gd name="T23" fmla="*/ 7680 h 1316"/>
              <a:gd name="T24" fmla="+- 0 10532 10080"/>
              <a:gd name="T25" fmla="*/ T24 w 2768"/>
              <a:gd name="T26" fmla="+- 0 7433 6892"/>
              <a:gd name="T27" fmla="*/ 7433 h 1316"/>
              <a:gd name="T28" fmla="+- 0 10504 10080"/>
              <a:gd name="T29" fmla="*/ T28 w 2768"/>
              <a:gd name="T30" fmla="+- 0 7397 6892"/>
              <a:gd name="T31" fmla="*/ 7397 h 1316"/>
              <a:gd name="T32" fmla="+- 0 10507 10080"/>
              <a:gd name="T33" fmla="*/ T32 w 2768"/>
              <a:gd name="T34" fmla="+- 0 7477 6892"/>
              <a:gd name="T35" fmla="*/ 7477 h 1316"/>
              <a:gd name="T36" fmla="+- 0 10518 10080"/>
              <a:gd name="T37" fmla="*/ T36 w 2768"/>
              <a:gd name="T38" fmla="+- 0 7810 6892"/>
              <a:gd name="T39" fmla="*/ 7810 h 1316"/>
              <a:gd name="T40" fmla="+- 0 10542 10080"/>
              <a:gd name="T41" fmla="*/ T40 w 2768"/>
              <a:gd name="T42" fmla="+- 0 8085 6892"/>
              <a:gd name="T43" fmla="*/ 8085 h 1316"/>
              <a:gd name="T44" fmla="+- 0 10577 10080"/>
              <a:gd name="T45" fmla="*/ T44 w 2768"/>
              <a:gd name="T46" fmla="+- 0 8207 6892"/>
              <a:gd name="T47" fmla="*/ 8207 h 1316"/>
              <a:gd name="T48" fmla="+- 0 11072 10080"/>
              <a:gd name="T49" fmla="*/ T48 w 2768"/>
              <a:gd name="T50" fmla="+- 0 6952 6892"/>
              <a:gd name="T51" fmla="*/ 6952 h 1316"/>
              <a:gd name="T52" fmla="+- 0 11060 10080"/>
              <a:gd name="T53" fmla="*/ T52 w 2768"/>
              <a:gd name="T54" fmla="+- 0 6892 6892"/>
              <a:gd name="T55" fmla="*/ 6892 h 1316"/>
              <a:gd name="T56" fmla="+- 0 11024 10080"/>
              <a:gd name="T57" fmla="*/ T56 w 2768"/>
              <a:gd name="T58" fmla="+- 0 7018 6892"/>
              <a:gd name="T59" fmla="*/ 7018 h 1316"/>
              <a:gd name="T60" fmla="+- 0 10945 10080"/>
              <a:gd name="T61" fmla="*/ T60 w 2768"/>
              <a:gd name="T62" fmla="+- 0 7429 6892"/>
              <a:gd name="T63" fmla="*/ 7429 h 1316"/>
              <a:gd name="T64" fmla="+- 0 10885 10080"/>
              <a:gd name="T65" fmla="*/ T64 w 2768"/>
              <a:gd name="T66" fmla="+- 0 7925 6892"/>
              <a:gd name="T67" fmla="*/ 7925 h 1316"/>
              <a:gd name="T68" fmla="+- 0 10900 10080"/>
              <a:gd name="T69" fmla="*/ T68 w 2768"/>
              <a:gd name="T70" fmla="+- 0 8007 6892"/>
              <a:gd name="T71" fmla="*/ 8007 h 1316"/>
              <a:gd name="T72" fmla="+- 0 10917 10080"/>
              <a:gd name="T73" fmla="*/ T72 w 2768"/>
              <a:gd name="T74" fmla="+- 0 7999 6892"/>
              <a:gd name="T75" fmla="*/ 7999 h 1316"/>
              <a:gd name="T76" fmla="+- 0 11184 10080"/>
              <a:gd name="T77" fmla="*/ T76 w 2768"/>
              <a:gd name="T78" fmla="+- 0 7520 6892"/>
              <a:gd name="T79" fmla="*/ 7520 h 1316"/>
              <a:gd name="T80" fmla="+- 0 11194 10080"/>
              <a:gd name="T81" fmla="*/ T80 w 2768"/>
              <a:gd name="T82" fmla="+- 0 7379 6892"/>
              <a:gd name="T83" fmla="*/ 7379 h 1316"/>
              <a:gd name="T84" fmla="+- 0 11183 10080"/>
              <a:gd name="T85" fmla="*/ T84 w 2768"/>
              <a:gd name="T86" fmla="+- 0 7367 6892"/>
              <a:gd name="T87" fmla="*/ 7367 h 1316"/>
              <a:gd name="T88" fmla="+- 0 11076 10080"/>
              <a:gd name="T89" fmla="*/ T88 w 2768"/>
              <a:gd name="T90" fmla="+- 0 7423 6892"/>
              <a:gd name="T91" fmla="*/ 7423 h 1316"/>
              <a:gd name="T92" fmla="+- 0 10953 10080"/>
              <a:gd name="T93" fmla="*/ T92 w 2768"/>
              <a:gd name="T94" fmla="+- 0 7628 6892"/>
              <a:gd name="T95" fmla="*/ 7628 h 1316"/>
              <a:gd name="T96" fmla="+- 0 10940 10080"/>
              <a:gd name="T97" fmla="*/ T96 w 2768"/>
              <a:gd name="T98" fmla="+- 0 7836 6892"/>
              <a:gd name="T99" fmla="*/ 7836 h 1316"/>
              <a:gd name="T100" fmla="+- 0 11080 10080"/>
              <a:gd name="T101" fmla="*/ T100 w 2768"/>
              <a:gd name="T102" fmla="+- 0 7945 6892"/>
              <a:gd name="T103" fmla="*/ 7945 h 1316"/>
              <a:gd name="T104" fmla="+- 0 11259 10080"/>
              <a:gd name="T105" fmla="*/ T104 w 2768"/>
              <a:gd name="T106" fmla="+- 0 7945 6892"/>
              <a:gd name="T107" fmla="*/ 7945 h 1316"/>
              <a:gd name="T108" fmla="+- 0 12021 10080"/>
              <a:gd name="T109" fmla="*/ T108 w 2768"/>
              <a:gd name="T110" fmla="+- 0 7309 6892"/>
              <a:gd name="T111" fmla="*/ 7309 h 1316"/>
              <a:gd name="T112" fmla="+- 0 11983 10080"/>
              <a:gd name="T113" fmla="*/ T112 w 2768"/>
              <a:gd name="T114" fmla="+- 0 7128 6892"/>
              <a:gd name="T115" fmla="*/ 7128 h 1316"/>
              <a:gd name="T116" fmla="+- 0 11881 10080"/>
              <a:gd name="T117" fmla="*/ T116 w 2768"/>
              <a:gd name="T118" fmla="+- 0 6992 6892"/>
              <a:gd name="T119" fmla="*/ 6992 h 1316"/>
              <a:gd name="T120" fmla="+- 0 11780 10080"/>
              <a:gd name="T121" fmla="*/ T120 w 2768"/>
              <a:gd name="T122" fmla="+- 0 6998 6892"/>
              <a:gd name="T123" fmla="*/ 6998 h 1316"/>
              <a:gd name="T124" fmla="+- 0 11650 10080"/>
              <a:gd name="T125" fmla="*/ T124 w 2768"/>
              <a:gd name="T126" fmla="+- 0 7365 6892"/>
              <a:gd name="T127" fmla="*/ 7365 h 1316"/>
              <a:gd name="T128" fmla="+- 0 11618 10080"/>
              <a:gd name="T129" fmla="*/ T128 w 2768"/>
              <a:gd name="T130" fmla="+- 0 7746 6892"/>
              <a:gd name="T131" fmla="*/ 7746 h 1316"/>
              <a:gd name="T132" fmla="+- 0 11630 10080"/>
              <a:gd name="T133" fmla="*/ T132 w 2768"/>
              <a:gd name="T134" fmla="+- 0 8049 6892"/>
              <a:gd name="T135" fmla="*/ 8049 h 1316"/>
              <a:gd name="T136" fmla="+- 0 11634 10080"/>
              <a:gd name="T137" fmla="*/ T136 w 2768"/>
              <a:gd name="T138" fmla="+- 0 8139 6892"/>
              <a:gd name="T139" fmla="*/ 8139 h 1316"/>
              <a:gd name="T140" fmla="+- 0 11468 10080"/>
              <a:gd name="T141" fmla="*/ T140 w 2768"/>
              <a:gd name="T142" fmla="+- 0 7846 6892"/>
              <a:gd name="T143" fmla="*/ 7846 h 1316"/>
              <a:gd name="T144" fmla="+- 0 11481 10080"/>
              <a:gd name="T145" fmla="*/ T144 w 2768"/>
              <a:gd name="T146" fmla="+- 0 7772 6892"/>
              <a:gd name="T147" fmla="*/ 7772 h 1316"/>
              <a:gd name="T148" fmla="+- 0 11747 10080"/>
              <a:gd name="T149" fmla="*/ T148 w 2768"/>
              <a:gd name="T150" fmla="+- 0 7750 6892"/>
              <a:gd name="T151" fmla="*/ 7750 h 1316"/>
              <a:gd name="T152" fmla="+- 0 11852 10080"/>
              <a:gd name="T153" fmla="*/ T152 w 2768"/>
              <a:gd name="T154" fmla="+- 0 7754 6892"/>
              <a:gd name="T155" fmla="*/ 7754 h 1316"/>
              <a:gd name="T156" fmla="+- 0 12078 10080"/>
              <a:gd name="T157" fmla="*/ T156 w 2768"/>
              <a:gd name="T158" fmla="+- 0 7586 6892"/>
              <a:gd name="T159" fmla="*/ 7586 h 1316"/>
              <a:gd name="T160" fmla="+- 0 12086 10080"/>
              <a:gd name="T161" fmla="*/ T160 w 2768"/>
              <a:gd name="T162" fmla="+- 0 7547 6892"/>
              <a:gd name="T163" fmla="*/ 7547 h 1316"/>
              <a:gd name="T164" fmla="+- 0 12137 10080"/>
              <a:gd name="T165" fmla="*/ T164 w 2768"/>
              <a:gd name="T166" fmla="+- 0 7552 6892"/>
              <a:gd name="T167" fmla="*/ 7552 h 1316"/>
              <a:gd name="T168" fmla="+- 0 12210 10080"/>
              <a:gd name="T169" fmla="*/ T168 w 2768"/>
              <a:gd name="T170" fmla="+- 0 7614 6892"/>
              <a:gd name="T171" fmla="*/ 7614 h 1316"/>
              <a:gd name="T172" fmla="+- 0 12210 10080"/>
              <a:gd name="T173" fmla="*/ T172 w 2768"/>
              <a:gd name="T174" fmla="+- 0 7726 6892"/>
              <a:gd name="T175" fmla="*/ 7726 h 1316"/>
              <a:gd name="T176" fmla="+- 0 12124 10080"/>
              <a:gd name="T177" fmla="*/ T176 w 2768"/>
              <a:gd name="T178" fmla="+- 0 7832 6892"/>
              <a:gd name="T179" fmla="*/ 7832 h 1316"/>
              <a:gd name="T180" fmla="+- 0 12113 10080"/>
              <a:gd name="T181" fmla="*/ T180 w 2768"/>
              <a:gd name="T182" fmla="+- 0 7838 6892"/>
              <a:gd name="T183" fmla="*/ 7838 h 1316"/>
              <a:gd name="T184" fmla="+- 0 12135 10080"/>
              <a:gd name="T185" fmla="*/ T184 w 2768"/>
              <a:gd name="T186" fmla="+- 0 7778 6892"/>
              <a:gd name="T187" fmla="*/ 7778 h 1316"/>
              <a:gd name="T188" fmla="+- 0 12241 10080"/>
              <a:gd name="T189" fmla="*/ T188 w 2768"/>
              <a:gd name="T190" fmla="+- 0 7600 6892"/>
              <a:gd name="T191" fmla="*/ 7600 h 1316"/>
              <a:gd name="T192" fmla="+- 0 12325 10080"/>
              <a:gd name="T193" fmla="*/ T192 w 2768"/>
              <a:gd name="T194" fmla="+- 0 7475 6892"/>
              <a:gd name="T195" fmla="*/ 7475 h 1316"/>
              <a:gd name="T196" fmla="+- 0 12332 10080"/>
              <a:gd name="T197" fmla="*/ T196 w 2768"/>
              <a:gd name="T198" fmla="+- 0 7463 6892"/>
              <a:gd name="T199" fmla="*/ 7463 h 1316"/>
              <a:gd name="T200" fmla="+- 0 12322 10080"/>
              <a:gd name="T201" fmla="*/ T200 w 2768"/>
              <a:gd name="T202" fmla="+- 0 7525 6892"/>
              <a:gd name="T203" fmla="*/ 7525 h 1316"/>
              <a:gd name="T204" fmla="+- 0 12297 10080"/>
              <a:gd name="T205" fmla="*/ T204 w 2768"/>
              <a:gd name="T206" fmla="+- 0 7724 6892"/>
              <a:gd name="T207" fmla="*/ 7724 h 1316"/>
              <a:gd name="T208" fmla="+- 0 12325 10080"/>
              <a:gd name="T209" fmla="*/ T208 w 2768"/>
              <a:gd name="T210" fmla="+- 0 7900 6892"/>
              <a:gd name="T211" fmla="*/ 7900 h 1316"/>
              <a:gd name="T212" fmla="+- 0 12344 10080"/>
              <a:gd name="T213" fmla="*/ T212 w 2768"/>
              <a:gd name="T214" fmla="+- 0 7922 6892"/>
              <a:gd name="T215" fmla="*/ 7922 h 1316"/>
              <a:gd name="T216" fmla="+- 0 12711 10080"/>
              <a:gd name="T217" fmla="*/ T216 w 2768"/>
              <a:gd name="T218" fmla="+- 0 7315 6892"/>
              <a:gd name="T219" fmla="*/ 7315 h 1316"/>
              <a:gd name="T220" fmla="+- 0 12740 10080"/>
              <a:gd name="T221" fmla="*/ T220 w 2768"/>
              <a:gd name="T222" fmla="+- 0 7285 6892"/>
              <a:gd name="T223" fmla="*/ 7285 h 1316"/>
              <a:gd name="T224" fmla="+- 0 12807 10080"/>
              <a:gd name="T225" fmla="*/ T224 w 2768"/>
              <a:gd name="T226" fmla="+- 0 7365 6892"/>
              <a:gd name="T227" fmla="*/ 7365 h 1316"/>
              <a:gd name="T228" fmla="+- 0 12847 10080"/>
              <a:gd name="T229" fmla="*/ T228 w 2768"/>
              <a:gd name="T230" fmla="+- 0 7604 6892"/>
              <a:gd name="T231" fmla="*/ 7604 h 1316"/>
              <a:gd name="T232" fmla="+- 0 12755 10080"/>
              <a:gd name="T233" fmla="*/ T232 w 2768"/>
              <a:gd name="T234" fmla="+- 0 7913 6892"/>
              <a:gd name="T235" fmla="*/ 7913 h 1316"/>
              <a:gd name="T236" fmla="+- 0 12432 10080"/>
              <a:gd name="T237" fmla="*/ T236 w 2768"/>
              <a:gd name="T238" fmla="+- 0 8145 6892"/>
              <a:gd name="T239" fmla="*/ 8145 h 1316"/>
              <a:gd name="T240" fmla="+- 0 12359 10080"/>
              <a:gd name="T241" fmla="*/ T240 w 2768"/>
              <a:gd name="T242" fmla="+- 0 8161 6892"/>
              <a:gd name="T243" fmla="*/ 8161 h 131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  <a:cxn ang="0">
                <a:pos x="T237" y="T239"/>
              </a:cxn>
              <a:cxn ang="0">
                <a:pos x="T241" y="T243"/>
              </a:cxn>
            </a:cxnLst>
            <a:rect l="0" t="0" r="r" b="b"/>
            <a:pathLst>
              <a:path w="2768" h="1316" extrusionOk="0">
                <a:moveTo>
                  <a:pt x="0" y="766"/>
                </a:moveTo>
                <a:cubicBezTo>
                  <a:pt x="14" y="758"/>
                  <a:pt x="28" y="743"/>
                  <a:pt x="43" y="738"/>
                </a:cubicBezTo>
                <a:cubicBezTo>
                  <a:pt x="82" y="724"/>
                  <a:pt x="148" y="731"/>
                  <a:pt x="188" y="734"/>
                </a:cubicBezTo>
                <a:cubicBezTo>
                  <a:pt x="280" y="740"/>
                  <a:pt x="372" y="753"/>
                  <a:pt x="464" y="766"/>
                </a:cubicBezTo>
                <a:cubicBezTo>
                  <a:pt x="537" y="776"/>
                  <a:pt x="611" y="794"/>
                  <a:pt x="685" y="796"/>
                </a:cubicBezTo>
                <a:cubicBezTo>
                  <a:pt x="704" y="794"/>
                  <a:pt x="708" y="796"/>
                  <a:pt x="717" y="788"/>
                </a:cubicBezTo>
              </a:path>
              <a:path w="2768" h="1316" extrusionOk="0">
                <a:moveTo>
                  <a:pt x="452" y="541"/>
                </a:moveTo>
                <a:cubicBezTo>
                  <a:pt x="441" y="529"/>
                  <a:pt x="433" y="518"/>
                  <a:pt x="424" y="505"/>
                </a:cubicBezTo>
                <a:cubicBezTo>
                  <a:pt x="426" y="532"/>
                  <a:pt x="427" y="558"/>
                  <a:pt x="427" y="585"/>
                </a:cubicBezTo>
                <a:cubicBezTo>
                  <a:pt x="428" y="696"/>
                  <a:pt x="432" y="807"/>
                  <a:pt x="438" y="918"/>
                </a:cubicBezTo>
                <a:cubicBezTo>
                  <a:pt x="443" y="1010"/>
                  <a:pt x="450" y="1102"/>
                  <a:pt x="462" y="1193"/>
                </a:cubicBezTo>
                <a:cubicBezTo>
                  <a:pt x="468" y="1237"/>
                  <a:pt x="472" y="1278"/>
                  <a:pt x="497" y="1315"/>
                </a:cubicBezTo>
              </a:path>
              <a:path w="2768" h="1316" extrusionOk="0">
                <a:moveTo>
                  <a:pt x="992" y="60"/>
                </a:moveTo>
                <a:cubicBezTo>
                  <a:pt x="989" y="39"/>
                  <a:pt x="985" y="20"/>
                  <a:pt x="980" y="0"/>
                </a:cubicBezTo>
                <a:cubicBezTo>
                  <a:pt x="966" y="40"/>
                  <a:pt x="954" y="83"/>
                  <a:pt x="944" y="126"/>
                </a:cubicBezTo>
                <a:cubicBezTo>
                  <a:pt x="912" y="262"/>
                  <a:pt x="887" y="399"/>
                  <a:pt x="865" y="537"/>
                </a:cubicBezTo>
                <a:cubicBezTo>
                  <a:pt x="839" y="701"/>
                  <a:pt x="816" y="867"/>
                  <a:pt x="805" y="1033"/>
                </a:cubicBezTo>
                <a:cubicBezTo>
                  <a:pt x="804" y="1052"/>
                  <a:pt x="793" y="1105"/>
                  <a:pt x="820" y="1115"/>
                </a:cubicBezTo>
                <a:cubicBezTo>
                  <a:pt x="826" y="1112"/>
                  <a:pt x="831" y="1110"/>
                  <a:pt x="837" y="1107"/>
                </a:cubicBezTo>
              </a:path>
              <a:path w="2768" h="1316" extrusionOk="0">
                <a:moveTo>
                  <a:pt x="1104" y="628"/>
                </a:moveTo>
                <a:cubicBezTo>
                  <a:pt x="1114" y="584"/>
                  <a:pt x="1137" y="531"/>
                  <a:pt x="1114" y="487"/>
                </a:cubicBezTo>
                <a:cubicBezTo>
                  <a:pt x="1110" y="483"/>
                  <a:pt x="1107" y="479"/>
                  <a:pt x="1103" y="475"/>
                </a:cubicBezTo>
                <a:cubicBezTo>
                  <a:pt x="1058" y="476"/>
                  <a:pt x="1028" y="498"/>
                  <a:pt x="996" y="531"/>
                </a:cubicBezTo>
                <a:cubicBezTo>
                  <a:pt x="939" y="588"/>
                  <a:pt x="900" y="660"/>
                  <a:pt x="873" y="736"/>
                </a:cubicBezTo>
                <a:cubicBezTo>
                  <a:pt x="851" y="799"/>
                  <a:pt x="836" y="879"/>
                  <a:pt x="860" y="944"/>
                </a:cubicBezTo>
                <a:cubicBezTo>
                  <a:pt x="883" y="1006"/>
                  <a:pt x="939" y="1039"/>
                  <a:pt x="1000" y="1053"/>
                </a:cubicBezTo>
                <a:cubicBezTo>
                  <a:pt x="1061" y="1067"/>
                  <a:pt x="1118" y="1059"/>
                  <a:pt x="1179" y="1053"/>
                </a:cubicBezTo>
              </a:path>
              <a:path w="2768" h="1316" extrusionOk="0">
                <a:moveTo>
                  <a:pt x="1941" y="417"/>
                </a:moveTo>
                <a:cubicBezTo>
                  <a:pt x="1936" y="355"/>
                  <a:pt x="1927" y="294"/>
                  <a:pt x="1903" y="236"/>
                </a:cubicBezTo>
                <a:cubicBezTo>
                  <a:pt x="1882" y="185"/>
                  <a:pt x="1848" y="131"/>
                  <a:pt x="1801" y="100"/>
                </a:cubicBezTo>
                <a:cubicBezTo>
                  <a:pt x="1769" y="79"/>
                  <a:pt x="1729" y="79"/>
                  <a:pt x="1700" y="106"/>
                </a:cubicBezTo>
                <a:cubicBezTo>
                  <a:pt x="1607" y="192"/>
                  <a:pt x="1588" y="357"/>
                  <a:pt x="1570" y="473"/>
                </a:cubicBezTo>
                <a:cubicBezTo>
                  <a:pt x="1550" y="598"/>
                  <a:pt x="1541" y="727"/>
                  <a:pt x="1538" y="854"/>
                </a:cubicBezTo>
                <a:cubicBezTo>
                  <a:pt x="1536" y="955"/>
                  <a:pt x="1543" y="1056"/>
                  <a:pt x="1550" y="1157"/>
                </a:cubicBezTo>
                <a:cubicBezTo>
                  <a:pt x="1554" y="1204"/>
                  <a:pt x="1555" y="1217"/>
                  <a:pt x="1554" y="1247"/>
                </a:cubicBezTo>
              </a:path>
              <a:path w="2768" h="1316" extrusionOk="0">
                <a:moveTo>
                  <a:pt x="1388" y="954"/>
                </a:moveTo>
                <a:cubicBezTo>
                  <a:pt x="1383" y="927"/>
                  <a:pt x="1377" y="901"/>
                  <a:pt x="1401" y="880"/>
                </a:cubicBezTo>
                <a:cubicBezTo>
                  <a:pt x="1460" y="827"/>
                  <a:pt x="1624" y="856"/>
                  <a:pt x="1667" y="858"/>
                </a:cubicBezTo>
                <a:cubicBezTo>
                  <a:pt x="1703" y="860"/>
                  <a:pt x="1736" y="863"/>
                  <a:pt x="1772" y="862"/>
                </a:cubicBezTo>
              </a:path>
              <a:path w="2768" h="1316" extrusionOk="0">
                <a:moveTo>
                  <a:pt x="1998" y="694"/>
                </a:moveTo>
                <a:cubicBezTo>
                  <a:pt x="1998" y="678"/>
                  <a:pt x="2000" y="668"/>
                  <a:pt x="2006" y="655"/>
                </a:cubicBezTo>
                <a:cubicBezTo>
                  <a:pt x="2025" y="652"/>
                  <a:pt x="2036" y="652"/>
                  <a:pt x="2057" y="660"/>
                </a:cubicBezTo>
                <a:cubicBezTo>
                  <a:pt x="2089" y="673"/>
                  <a:pt x="2113" y="692"/>
                  <a:pt x="2130" y="722"/>
                </a:cubicBezTo>
                <a:cubicBezTo>
                  <a:pt x="2151" y="758"/>
                  <a:pt x="2146" y="797"/>
                  <a:pt x="2130" y="834"/>
                </a:cubicBezTo>
                <a:cubicBezTo>
                  <a:pt x="2113" y="874"/>
                  <a:pt x="2081" y="916"/>
                  <a:pt x="2044" y="940"/>
                </a:cubicBezTo>
                <a:cubicBezTo>
                  <a:pt x="2039" y="945"/>
                  <a:pt x="2038" y="947"/>
                  <a:pt x="2033" y="946"/>
                </a:cubicBezTo>
                <a:cubicBezTo>
                  <a:pt x="2037" y="925"/>
                  <a:pt x="2045" y="906"/>
                  <a:pt x="2055" y="886"/>
                </a:cubicBezTo>
                <a:cubicBezTo>
                  <a:pt x="2086" y="825"/>
                  <a:pt x="2123" y="765"/>
                  <a:pt x="2161" y="708"/>
                </a:cubicBezTo>
                <a:cubicBezTo>
                  <a:pt x="2189" y="666"/>
                  <a:pt x="2218" y="625"/>
                  <a:pt x="2245" y="583"/>
                </a:cubicBezTo>
                <a:cubicBezTo>
                  <a:pt x="2249" y="576"/>
                  <a:pt x="2250" y="575"/>
                  <a:pt x="2252" y="571"/>
                </a:cubicBezTo>
                <a:cubicBezTo>
                  <a:pt x="2250" y="592"/>
                  <a:pt x="2246" y="612"/>
                  <a:pt x="2242" y="633"/>
                </a:cubicBezTo>
                <a:cubicBezTo>
                  <a:pt x="2230" y="699"/>
                  <a:pt x="2219" y="765"/>
                  <a:pt x="2217" y="832"/>
                </a:cubicBezTo>
                <a:cubicBezTo>
                  <a:pt x="2215" y="889"/>
                  <a:pt x="2214" y="958"/>
                  <a:pt x="2245" y="1008"/>
                </a:cubicBezTo>
                <a:cubicBezTo>
                  <a:pt x="2251" y="1015"/>
                  <a:pt x="2258" y="1023"/>
                  <a:pt x="2264" y="1030"/>
                </a:cubicBezTo>
              </a:path>
              <a:path w="2768" h="1316" extrusionOk="0">
                <a:moveTo>
                  <a:pt x="2631" y="423"/>
                </a:moveTo>
                <a:cubicBezTo>
                  <a:pt x="2642" y="409"/>
                  <a:pt x="2648" y="404"/>
                  <a:pt x="2660" y="393"/>
                </a:cubicBezTo>
                <a:cubicBezTo>
                  <a:pt x="2688" y="417"/>
                  <a:pt x="2711" y="438"/>
                  <a:pt x="2727" y="473"/>
                </a:cubicBezTo>
                <a:cubicBezTo>
                  <a:pt x="2761" y="546"/>
                  <a:pt x="2771" y="633"/>
                  <a:pt x="2767" y="712"/>
                </a:cubicBezTo>
                <a:cubicBezTo>
                  <a:pt x="2762" y="819"/>
                  <a:pt x="2732" y="930"/>
                  <a:pt x="2675" y="1021"/>
                </a:cubicBezTo>
                <a:cubicBezTo>
                  <a:pt x="2603" y="1136"/>
                  <a:pt x="2480" y="1215"/>
                  <a:pt x="2352" y="1253"/>
                </a:cubicBezTo>
                <a:cubicBezTo>
                  <a:pt x="2328" y="1258"/>
                  <a:pt x="2303" y="1264"/>
                  <a:pt x="2279" y="1269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1" name=" 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802063" y="3330575"/>
            <a:ext cx="2727325" cy="493713"/>
          </a:xfrm>
          <a:custGeom>
            <a:avLst/>
            <a:gdLst>
              <a:gd name="T0" fmla="+- 0 10866 10562"/>
              <a:gd name="T1" fmla="*/ T0 w 7575"/>
              <a:gd name="T2" fmla="+- 0 9328 9250"/>
              <a:gd name="T3" fmla="*/ 9328 h 1373"/>
              <a:gd name="T4" fmla="+- 0 10798 10562"/>
              <a:gd name="T5" fmla="*/ T4 w 7575"/>
              <a:gd name="T6" fmla="+- 0 9250 9250"/>
              <a:gd name="T7" fmla="*/ 9250 h 1373"/>
              <a:gd name="T8" fmla="+- 0 10671 10562"/>
              <a:gd name="T9" fmla="*/ T8 w 7575"/>
              <a:gd name="T10" fmla="+- 0 9388 9250"/>
              <a:gd name="T11" fmla="*/ 9388 h 1373"/>
              <a:gd name="T12" fmla="+- 0 10566 10562"/>
              <a:gd name="T13" fmla="*/ T12 w 7575"/>
              <a:gd name="T14" fmla="+- 0 9890 9250"/>
              <a:gd name="T15" fmla="*/ 9890 h 1373"/>
              <a:gd name="T16" fmla="+- 0 10718 10562"/>
              <a:gd name="T17" fmla="*/ T16 w 7575"/>
              <a:gd name="T18" fmla="+- 0 10221 9250"/>
              <a:gd name="T19" fmla="*/ 10221 h 1373"/>
              <a:gd name="T20" fmla="+- 0 10838 10562"/>
              <a:gd name="T21" fmla="*/ T20 w 7575"/>
              <a:gd name="T22" fmla="+- 0 10289 9250"/>
              <a:gd name="T23" fmla="*/ 10289 h 1373"/>
              <a:gd name="T24" fmla="+- 0 18136 10562"/>
              <a:gd name="T25" fmla="*/ T24 w 7575"/>
              <a:gd name="T26" fmla="+- 0 9691 9250"/>
              <a:gd name="T27" fmla="*/ 9691 h 1373"/>
              <a:gd name="T28" fmla="+- 0 17872 10562"/>
              <a:gd name="T29" fmla="*/ T28 w 7575"/>
              <a:gd name="T30" fmla="+- 0 9824 9250"/>
              <a:gd name="T31" fmla="*/ 9824 h 1373"/>
              <a:gd name="T32" fmla="+- 0 17765 10562"/>
              <a:gd name="T33" fmla="*/ T32 w 7575"/>
              <a:gd name="T34" fmla="+- 0 10131 9250"/>
              <a:gd name="T35" fmla="*/ 10131 h 1373"/>
              <a:gd name="T36" fmla="+- 0 17821 10562"/>
              <a:gd name="T37" fmla="*/ T36 w 7575"/>
              <a:gd name="T38" fmla="+- 0 10471 9250"/>
              <a:gd name="T39" fmla="*/ 10471 h 1373"/>
              <a:gd name="T40" fmla="+- 0 17934 10562"/>
              <a:gd name="T41" fmla="*/ T40 w 7575"/>
              <a:gd name="T42" fmla="+- 0 10622 9250"/>
              <a:gd name="T43" fmla="*/ 10622 h 137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</a:cxnLst>
            <a:rect l="0" t="0" r="r" b="b"/>
            <a:pathLst>
              <a:path w="7575" h="1373" extrusionOk="0">
                <a:moveTo>
                  <a:pt x="304" y="78"/>
                </a:moveTo>
                <a:cubicBezTo>
                  <a:pt x="292" y="54"/>
                  <a:pt x="271" y="0"/>
                  <a:pt x="236" y="0"/>
                </a:cubicBezTo>
                <a:cubicBezTo>
                  <a:pt x="179" y="1"/>
                  <a:pt x="130" y="100"/>
                  <a:pt x="109" y="138"/>
                </a:cubicBezTo>
                <a:cubicBezTo>
                  <a:pt x="24" y="291"/>
                  <a:pt x="-8" y="467"/>
                  <a:pt x="4" y="640"/>
                </a:cubicBezTo>
                <a:cubicBezTo>
                  <a:pt x="13" y="769"/>
                  <a:pt x="52" y="888"/>
                  <a:pt x="156" y="971"/>
                </a:cubicBezTo>
                <a:cubicBezTo>
                  <a:pt x="214" y="1008"/>
                  <a:pt x="233" y="1021"/>
                  <a:pt x="276" y="1039"/>
                </a:cubicBezTo>
              </a:path>
              <a:path w="7575" h="1373" extrusionOk="0">
                <a:moveTo>
                  <a:pt x="7574" y="441"/>
                </a:moveTo>
                <a:cubicBezTo>
                  <a:pt x="7455" y="439"/>
                  <a:pt x="7383" y="478"/>
                  <a:pt x="7310" y="574"/>
                </a:cubicBezTo>
                <a:cubicBezTo>
                  <a:pt x="7242" y="664"/>
                  <a:pt x="7212" y="770"/>
                  <a:pt x="7203" y="881"/>
                </a:cubicBezTo>
                <a:cubicBezTo>
                  <a:pt x="7193" y="996"/>
                  <a:pt x="7215" y="1115"/>
                  <a:pt x="7259" y="1221"/>
                </a:cubicBezTo>
                <a:cubicBezTo>
                  <a:pt x="7286" y="1286"/>
                  <a:pt x="7323" y="1324"/>
                  <a:pt x="7372" y="137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2" name=" 1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455738" y="3419475"/>
            <a:ext cx="1381125" cy="536575"/>
          </a:xfrm>
          <a:custGeom>
            <a:avLst/>
            <a:gdLst>
              <a:gd name="T0" fmla="+- 0 5153 4042"/>
              <a:gd name="T1" fmla="*/ T0 w 3836"/>
              <a:gd name="T2" fmla="+- 0 9876 9499"/>
              <a:gd name="T3" fmla="*/ 9876 h 1488"/>
              <a:gd name="T4" fmla="+- 0 5126 4042"/>
              <a:gd name="T5" fmla="*/ T4 w 3836"/>
              <a:gd name="T6" fmla="+- 0 10074 9499"/>
              <a:gd name="T7" fmla="*/ 10074 h 1488"/>
              <a:gd name="T8" fmla="+- 0 5083 4042"/>
              <a:gd name="T9" fmla="*/ T8 w 3836"/>
              <a:gd name="T10" fmla="+- 0 10611 9499"/>
              <a:gd name="T11" fmla="*/ 10611 h 1488"/>
              <a:gd name="T12" fmla="+- 0 4682 4042"/>
              <a:gd name="T13" fmla="*/ T12 w 3836"/>
              <a:gd name="T14" fmla="+- 0 10094 9499"/>
              <a:gd name="T15" fmla="*/ 10094 h 1488"/>
              <a:gd name="T16" fmla="+- 0 4798 4042"/>
              <a:gd name="T17" fmla="*/ T16 w 3836"/>
              <a:gd name="T18" fmla="+- 0 9914 9499"/>
              <a:gd name="T19" fmla="*/ 9914 h 1488"/>
              <a:gd name="T20" fmla="+- 0 5412 4042"/>
              <a:gd name="T21" fmla="*/ T20 w 3836"/>
              <a:gd name="T22" fmla="+- 0 9792 9499"/>
              <a:gd name="T23" fmla="*/ 9792 h 1488"/>
              <a:gd name="T24" fmla="+- 0 5442 4042"/>
              <a:gd name="T25" fmla="*/ T24 w 3836"/>
              <a:gd name="T26" fmla="+- 0 9803 9499"/>
              <a:gd name="T27" fmla="*/ 9803 h 1488"/>
              <a:gd name="T28" fmla="+- 0 4111 4042"/>
              <a:gd name="T29" fmla="*/ T28 w 3836"/>
              <a:gd name="T30" fmla="+- 0 10156 9499"/>
              <a:gd name="T31" fmla="*/ 10156 h 1488"/>
              <a:gd name="T32" fmla="+- 0 4065 4042"/>
              <a:gd name="T33" fmla="*/ T32 w 3836"/>
              <a:gd name="T34" fmla="+- 0 10100 9499"/>
              <a:gd name="T35" fmla="*/ 10100 h 1488"/>
              <a:gd name="T36" fmla="+- 0 4047 4042"/>
              <a:gd name="T37" fmla="*/ T36 w 3836"/>
              <a:gd name="T38" fmla="+- 0 10784 9499"/>
              <a:gd name="T39" fmla="*/ 10784 h 1488"/>
              <a:gd name="T40" fmla="+- 0 4291 4042"/>
              <a:gd name="T41" fmla="*/ T40 w 3836"/>
              <a:gd name="T42" fmla="+- 0 10349 9499"/>
              <a:gd name="T43" fmla="*/ 10349 h 1488"/>
              <a:gd name="T44" fmla="+- 0 4211 4042"/>
              <a:gd name="T45" fmla="*/ T44 w 3836"/>
              <a:gd name="T46" fmla="+- 0 10341 9499"/>
              <a:gd name="T47" fmla="*/ 10341 h 1488"/>
              <a:gd name="T48" fmla="+- 0 4115 4042"/>
              <a:gd name="T49" fmla="*/ T48 w 3836"/>
              <a:gd name="T50" fmla="+- 0 10732 9499"/>
              <a:gd name="T51" fmla="*/ 10732 h 1488"/>
              <a:gd name="T52" fmla="+- 0 4361 4042"/>
              <a:gd name="T53" fmla="*/ T52 w 3836"/>
              <a:gd name="T54" fmla="+- 0 10848 9499"/>
              <a:gd name="T55" fmla="*/ 10848 h 1488"/>
              <a:gd name="T56" fmla="+- 0 6211 4042"/>
              <a:gd name="T57" fmla="*/ T56 w 3836"/>
              <a:gd name="T58" fmla="+- 0 9858 9499"/>
              <a:gd name="T59" fmla="*/ 9858 h 1488"/>
              <a:gd name="T60" fmla="+- 0 6053 4042"/>
              <a:gd name="T61" fmla="*/ T60 w 3836"/>
              <a:gd name="T62" fmla="+- 0 9693 9499"/>
              <a:gd name="T63" fmla="*/ 9693 h 1488"/>
              <a:gd name="T64" fmla="+- 0 5875 4042"/>
              <a:gd name="T65" fmla="*/ T64 w 3836"/>
              <a:gd name="T66" fmla="+- 0 10098 9499"/>
              <a:gd name="T67" fmla="*/ 10098 h 1488"/>
              <a:gd name="T68" fmla="+- 0 5911 4042"/>
              <a:gd name="T69" fmla="*/ T68 w 3836"/>
              <a:gd name="T70" fmla="+- 0 10828 9499"/>
              <a:gd name="T71" fmla="*/ 10828 h 1488"/>
              <a:gd name="T72" fmla="+- 0 5728 4042"/>
              <a:gd name="T73" fmla="*/ T72 w 3836"/>
              <a:gd name="T74" fmla="+- 0 10315 9499"/>
              <a:gd name="T75" fmla="*/ 10315 h 1488"/>
              <a:gd name="T76" fmla="+- 0 6124 4042"/>
              <a:gd name="T77" fmla="*/ T76 w 3836"/>
              <a:gd name="T78" fmla="+- 0 10218 9499"/>
              <a:gd name="T79" fmla="*/ 10218 h 1488"/>
              <a:gd name="T80" fmla="+- 0 6378 4042"/>
              <a:gd name="T81" fmla="*/ T80 w 3836"/>
              <a:gd name="T82" fmla="+- 0 10126 9499"/>
              <a:gd name="T83" fmla="*/ 10126 h 1488"/>
              <a:gd name="T84" fmla="+- 0 6505 4042"/>
              <a:gd name="T85" fmla="*/ T84 w 3836"/>
              <a:gd name="T86" fmla="+- 0 10293 9499"/>
              <a:gd name="T87" fmla="*/ 10293 h 1488"/>
              <a:gd name="T88" fmla="+- 0 6425 4042"/>
              <a:gd name="T89" fmla="*/ T88 w 3836"/>
              <a:gd name="T90" fmla="+- 0 10391 9499"/>
              <a:gd name="T91" fmla="*/ 10391 h 1488"/>
              <a:gd name="T92" fmla="+- 0 6550 4042"/>
              <a:gd name="T93" fmla="*/ T92 w 3836"/>
              <a:gd name="T94" fmla="+- 0 10131 9499"/>
              <a:gd name="T95" fmla="*/ 10131 h 1488"/>
              <a:gd name="T96" fmla="+- 0 6640 4042"/>
              <a:gd name="T97" fmla="*/ T96 w 3836"/>
              <a:gd name="T98" fmla="+- 0 9883 9499"/>
              <a:gd name="T99" fmla="*/ 9883 h 1488"/>
              <a:gd name="T100" fmla="+- 0 6630 4042"/>
              <a:gd name="T101" fmla="*/ T100 w 3836"/>
              <a:gd name="T102" fmla="+- 0 10321 9499"/>
              <a:gd name="T103" fmla="*/ 10321 h 1488"/>
              <a:gd name="T104" fmla="+- 0 6974 4042"/>
              <a:gd name="T105" fmla="*/ T104 w 3836"/>
              <a:gd name="T106" fmla="+- 0 9861 9499"/>
              <a:gd name="T107" fmla="*/ 9861 h 1488"/>
              <a:gd name="T108" fmla="+- 0 6970 4042"/>
              <a:gd name="T109" fmla="*/ T108 w 3836"/>
              <a:gd name="T110" fmla="+- 0 9814 9499"/>
              <a:gd name="T111" fmla="*/ 9814 h 1488"/>
              <a:gd name="T112" fmla="+- 0 7055 4042"/>
              <a:gd name="T113" fmla="*/ T112 w 3836"/>
              <a:gd name="T114" fmla="+- 0 10088 9499"/>
              <a:gd name="T115" fmla="*/ 10088 h 1488"/>
              <a:gd name="T116" fmla="+- 0 6848 4042"/>
              <a:gd name="T117" fmla="*/ T116 w 3836"/>
              <a:gd name="T118" fmla="+- 0 10463 9499"/>
              <a:gd name="T119" fmla="*/ 10463 h 1488"/>
              <a:gd name="T120" fmla="+- 0 6511 4042"/>
              <a:gd name="T121" fmla="*/ T120 w 3836"/>
              <a:gd name="T122" fmla="+- 0 9785 9499"/>
              <a:gd name="T123" fmla="*/ 9785 h 1488"/>
              <a:gd name="T124" fmla="+- 0 6495 4042"/>
              <a:gd name="T125" fmla="*/ T124 w 3836"/>
              <a:gd name="T126" fmla="+- 0 10240 9499"/>
              <a:gd name="T127" fmla="*/ 10240 h 1488"/>
              <a:gd name="T128" fmla="+- 0 7504 4042"/>
              <a:gd name="T129" fmla="*/ T128 w 3836"/>
              <a:gd name="T130" fmla="+- 0 9559 9499"/>
              <a:gd name="T131" fmla="*/ 9559 h 1488"/>
              <a:gd name="T132" fmla="+- 0 7834 4042"/>
              <a:gd name="T133" fmla="*/ T132 w 3836"/>
              <a:gd name="T134" fmla="+- 0 9709 9499"/>
              <a:gd name="T135" fmla="*/ 9709 h 1488"/>
              <a:gd name="T136" fmla="+- 0 7474 4042"/>
              <a:gd name="T137" fmla="*/ T136 w 3836"/>
              <a:gd name="T138" fmla="+- 0 10698 9499"/>
              <a:gd name="T139" fmla="*/ 10698 h 1488"/>
              <a:gd name="T140" fmla="+- 0 6053 4042"/>
              <a:gd name="T141" fmla="*/ T140 w 3836"/>
              <a:gd name="T142" fmla="+- 0 9601 9499"/>
              <a:gd name="T143" fmla="*/ 9601 h 1488"/>
              <a:gd name="T144" fmla="+- 0 5787 4042"/>
              <a:gd name="T145" fmla="*/ T144 w 3836"/>
              <a:gd name="T146" fmla="+- 0 10231 9499"/>
              <a:gd name="T147" fmla="*/ 10231 h 1488"/>
              <a:gd name="T148" fmla="+- 0 5969 4042"/>
              <a:gd name="T149" fmla="*/ T148 w 3836"/>
              <a:gd name="T150" fmla="+- 0 10961 9499"/>
              <a:gd name="T151" fmla="*/ 10961 h 148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</a:cxnLst>
            <a:rect l="0" t="0" r="r" b="b"/>
            <a:pathLst>
              <a:path w="3836" h="1488" extrusionOk="0">
                <a:moveTo>
                  <a:pt x="1131" y="491"/>
                </a:moveTo>
                <a:cubicBezTo>
                  <a:pt x="1130" y="452"/>
                  <a:pt x="1129" y="413"/>
                  <a:pt x="1111" y="377"/>
                </a:cubicBezTo>
                <a:cubicBezTo>
                  <a:pt x="1110" y="377"/>
                  <a:pt x="1108" y="377"/>
                  <a:pt x="1107" y="377"/>
                </a:cubicBezTo>
                <a:cubicBezTo>
                  <a:pt x="1099" y="443"/>
                  <a:pt x="1089" y="509"/>
                  <a:pt x="1084" y="575"/>
                </a:cubicBezTo>
                <a:cubicBezTo>
                  <a:pt x="1076" y="679"/>
                  <a:pt x="1071" y="782"/>
                  <a:pt x="1064" y="886"/>
                </a:cubicBezTo>
                <a:cubicBezTo>
                  <a:pt x="1059" y="961"/>
                  <a:pt x="1053" y="1037"/>
                  <a:pt x="1041" y="1112"/>
                </a:cubicBezTo>
                <a:cubicBezTo>
                  <a:pt x="1035" y="1152"/>
                  <a:pt x="1026" y="1166"/>
                  <a:pt x="1004" y="1193"/>
                </a:cubicBezTo>
              </a:path>
              <a:path w="3836" h="1488" extrusionOk="0">
                <a:moveTo>
                  <a:pt x="640" y="595"/>
                </a:moveTo>
                <a:cubicBezTo>
                  <a:pt x="628" y="565"/>
                  <a:pt x="608" y="527"/>
                  <a:pt x="620" y="495"/>
                </a:cubicBezTo>
                <a:cubicBezTo>
                  <a:pt x="634" y="457"/>
                  <a:pt x="726" y="428"/>
                  <a:pt x="756" y="415"/>
                </a:cubicBezTo>
                <a:cubicBezTo>
                  <a:pt x="885" y="362"/>
                  <a:pt x="1023" y="322"/>
                  <a:pt x="1161" y="302"/>
                </a:cubicBezTo>
                <a:cubicBezTo>
                  <a:pt x="1231" y="292"/>
                  <a:pt x="1300" y="289"/>
                  <a:pt x="1370" y="293"/>
                </a:cubicBezTo>
                <a:cubicBezTo>
                  <a:pt x="1382" y="294"/>
                  <a:pt x="1395" y="292"/>
                  <a:pt x="1402" y="297"/>
                </a:cubicBezTo>
                <a:cubicBezTo>
                  <a:pt x="1406" y="300"/>
                  <a:pt x="1398" y="300"/>
                  <a:pt x="1400" y="304"/>
                </a:cubicBezTo>
                <a:cubicBezTo>
                  <a:pt x="1401" y="307"/>
                  <a:pt x="1401" y="309"/>
                  <a:pt x="1402" y="312"/>
                </a:cubicBezTo>
              </a:path>
              <a:path w="3836" h="1488" extrusionOk="0">
                <a:moveTo>
                  <a:pt x="69" y="657"/>
                </a:moveTo>
                <a:cubicBezTo>
                  <a:pt x="58" y="626"/>
                  <a:pt x="46" y="597"/>
                  <a:pt x="30" y="569"/>
                </a:cubicBezTo>
                <a:cubicBezTo>
                  <a:pt x="27" y="581"/>
                  <a:pt x="25" y="589"/>
                  <a:pt x="23" y="601"/>
                </a:cubicBezTo>
                <a:cubicBezTo>
                  <a:pt x="-2" y="759"/>
                  <a:pt x="0" y="920"/>
                  <a:pt x="1" y="1080"/>
                </a:cubicBezTo>
                <a:cubicBezTo>
                  <a:pt x="1" y="1149"/>
                  <a:pt x="4" y="1217"/>
                  <a:pt x="5" y="1285"/>
                </a:cubicBezTo>
                <a:cubicBezTo>
                  <a:pt x="5" y="1308"/>
                  <a:pt x="7" y="1330"/>
                  <a:pt x="8" y="1353"/>
                </a:cubicBezTo>
              </a:path>
              <a:path w="3836" h="1488" extrusionOk="0">
                <a:moveTo>
                  <a:pt x="249" y="850"/>
                </a:moveTo>
                <a:cubicBezTo>
                  <a:pt x="258" y="813"/>
                  <a:pt x="258" y="804"/>
                  <a:pt x="235" y="780"/>
                </a:cubicBezTo>
                <a:cubicBezTo>
                  <a:pt x="209" y="798"/>
                  <a:pt x="189" y="815"/>
                  <a:pt x="169" y="842"/>
                </a:cubicBezTo>
                <a:cubicBezTo>
                  <a:pt x="128" y="897"/>
                  <a:pt x="98" y="959"/>
                  <a:pt x="82" y="1025"/>
                </a:cubicBezTo>
                <a:cubicBezTo>
                  <a:pt x="66" y="1092"/>
                  <a:pt x="60" y="1165"/>
                  <a:pt x="73" y="1233"/>
                </a:cubicBezTo>
                <a:cubicBezTo>
                  <a:pt x="82" y="1280"/>
                  <a:pt x="106" y="1327"/>
                  <a:pt x="152" y="1347"/>
                </a:cubicBezTo>
                <a:cubicBezTo>
                  <a:pt x="204" y="1370"/>
                  <a:pt x="266" y="1357"/>
                  <a:pt x="319" y="1349"/>
                </a:cubicBezTo>
                <a:cubicBezTo>
                  <a:pt x="366" y="1341"/>
                  <a:pt x="381" y="1338"/>
                  <a:pt x="411" y="1329"/>
                </a:cubicBezTo>
              </a:path>
              <a:path w="3836" h="1488" extrusionOk="0">
                <a:moveTo>
                  <a:pt x="2169" y="359"/>
                </a:moveTo>
                <a:cubicBezTo>
                  <a:pt x="2153" y="314"/>
                  <a:pt x="2135" y="270"/>
                  <a:pt x="2102" y="234"/>
                </a:cubicBezTo>
                <a:cubicBezTo>
                  <a:pt x="2078" y="208"/>
                  <a:pt x="2046" y="192"/>
                  <a:pt x="2011" y="194"/>
                </a:cubicBezTo>
                <a:cubicBezTo>
                  <a:pt x="1964" y="197"/>
                  <a:pt x="1921" y="228"/>
                  <a:pt x="1895" y="266"/>
                </a:cubicBezTo>
                <a:cubicBezTo>
                  <a:pt x="1831" y="358"/>
                  <a:pt x="1833" y="492"/>
                  <a:pt x="1833" y="599"/>
                </a:cubicBezTo>
                <a:cubicBezTo>
                  <a:pt x="1833" y="778"/>
                  <a:pt x="1863" y="955"/>
                  <a:pt x="1876" y="1133"/>
                </a:cubicBezTo>
                <a:cubicBezTo>
                  <a:pt x="1881" y="1201"/>
                  <a:pt x="1881" y="1263"/>
                  <a:pt x="1869" y="1329"/>
                </a:cubicBezTo>
              </a:path>
              <a:path w="3836" h="1488" extrusionOk="0">
                <a:moveTo>
                  <a:pt x="1652" y="926"/>
                </a:moveTo>
                <a:cubicBezTo>
                  <a:pt x="1658" y="890"/>
                  <a:pt x="1662" y="846"/>
                  <a:pt x="1686" y="816"/>
                </a:cubicBezTo>
                <a:cubicBezTo>
                  <a:pt x="1725" y="767"/>
                  <a:pt x="1815" y="748"/>
                  <a:pt x="1872" y="737"/>
                </a:cubicBezTo>
                <a:cubicBezTo>
                  <a:pt x="1941" y="723"/>
                  <a:pt x="2012" y="723"/>
                  <a:pt x="2082" y="719"/>
                </a:cubicBezTo>
              </a:path>
              <a:path w="3836" h="1488" extrusionOk="0">
                <a:moveTo>
                  <a:pt x="2286" y="643"/>
                </a:moveTo>
                <a:cubicBezTo>
                  <a:pt x="2302" y="638"/>
                  <a:pt x="2319" y="631"/>
                  <a:pt x="2336" y="627"/>
                </a:cubicBezTo>
                <a:cubicBezTo>
                  <a:pt x="2381" y="617"/>
                  <a:pt x="2433" y="634"/>
                  <a:pt x="2459" y="673"/>
                </a:cubicBezTo>
                <a:cubicBezTo>
                  <a:pt x="2483" y="710"/>
                  <a:pt x="2477" y="755"/>
                  <a:pt x="2463" y="794"/>
                </a:cubicBezTo>
                <a:cubicBezTo>
                  <a:pt x="2450" y="831"/>
                  <a:pt x="2425" y="871"/>
                  <a:pt x="2390" y="890"/>
                </a:cubicBezTo>
                <a:cubicBezTo>
                  <a:pt x="2388" y="891"/>
                  <a:pt x="2385" y="891"/>
                  <a:pt x="2383" y="892"/>
                </a:cubicBezTo>
                <a:cubicBezTo>
                  <a:pt x="2385" y="880"/>
                  <a:pt x="2397" y="856"/>
                  <a:pt x="2406" y="840"/>
                </a:cubicBezTo>
                <a:cubicBezTo>
                  <a:pt x="2444" y="772"/>
                  <a:pt x="2477" y="704"/>
                  <a:pt x="2508" y="632"/>
                </a:cubicBezTo>
                <a:cubicBezTo>
                  <a:pt x="2539" y="561"/>
                  <a:pt x="2565" y="490"/>
                  <a:pt x="2590" y="417"/>
                </a:cubicBezTo>
                <a:cubicBezTo>
                  <a:pt x="2595" y="401"/>
                  <a:pt x="2596" y="398"/>
                  <a:pt x="2598" y="384"/>
                </a:cubicBezTo>
                <a:cubicBezTo>
                  <a:pt x="2586" y="419"/>
                  <a:pt x="2579" y="452"/>
                  <a:pt x="2572" y="489"/>
                </a:cubicBezTo>
                <a:cubicBezTo>
                  <a:pt x="2552" y="597"/>
                  <a:pt x="2539" y="720"/>
                  <a:pt x="2588" y="822"/>
                </a:cubicBezTo>
                <a:cubicBezTo>
                  <a:pt x="2611" y="859"/>
                  <a:pt x="2618" y="871"/>
                  <a:pt x="2644" y="886"/>
                </a:cubicBezTo>
              </a:path>
              <a:path w="3836" h="1488" extrusionOk="0">
                <a:moveTo>
                  <a:pt x="2932" y="362"/>
                </a:moveTo>
                <a:cubicBezTo>
                  <a:pt x="2934" y="344"/>
                  <a:pt x="2932" y="333"/>
                  <a:pt x="2928" y="316"/>
                </a:cubicBezTo>
                <a:cubicBezTo>
                  <a:pt x="2928" y="316"/>
                  <a:pt x="2928" y="315"/>
                  <a:pt x="2928" y="315"/>
                </a:cubicBezTo>
                <a:cubicBezTo>
                  <a:pt x="2942" y="333"/>
                  <a:pt x="2958" y="352"/>
                  <a:pt x="2968" y="373"/>
                </a:cubicBezTo>
                <a:cubicBezTo>
                  <a:pt x="3002" y="440"/>
                  <a:pt x="3013" y="514"/>
                  <a:pt x="3013" y="589"/>
                </a:cubicBezTo>
                <a:cubicBezTo>
                  <a:pt x="3014" y="711"/>
                  <a:pt x="2979" y="831"/>
                  <a:pt x="2884" y="914"/>
                </a:cubicBezTo>
                <a:cubicBezTo>
                  <a:pt x="2846" y="941"/>
                  <a:pt x="2834" y="950"/>
                  <a:pt x="2806" y="964"/>
                </a:cubicBezTo>
              </a:path>
              <a:path w="3836" h="1488" extrusionOk="0">
                <a:moveTo>
                  <a:pt x="2493" y="369"/>
                </a:moveTo>
                <a:cubicBezTo>
                  <a:pt x="2487" y="339"/>
                  <a:pt x="2484" y="312"/>
                  <a:pt x="2469" y="286"/>
                </a:cubicBezTo>
                <a:cubicBezTo>
                  <a:pt x="2457" y="333"/>
                  <a:pt x="2450" y="378"/>
                  <a:pt x="2445" y="427"/>
                </a:cubicBezTo>
                <a:cubicBezTo>
                  <a:pt x="2434" y="533"/>
                  <a:pt x="2435" y="635"/>
                  <a:pt x="2453" y="741"/>
                </a:cubicBezTo>
                <a:cubicBezTo>
                  <a:pt x="2468" y="830"/>
                  <a:pt x="2499" y="899"/>
                  <a:pt x="2547" y="974"/>
                </a:cubicBezTo>
              </a:path>
              <a:path w="3836" h="1488" extrusionOk="0">
                <a:moveTo>
                  <a:pt x="3462" y="60"/>
                </a:moveTo>
                <a:cubicBezTo>
                  <a:pt x="3480" y="43"/>
                  <a:pt x="3507" y="5"/>
                  <a:pt x="3532" y="0"/>
                </a:cubicBezTo>
                <a:cubicBezTo>
                  <a:pt x="3650" y="-25"/>
                  <a:pt x="3756" y="120"/>
                  <a:pt x="3792" y="210"/>
                </a:cubicBezTo>
                <a:cubicBezTo>
                  <a:pt x="3876" y="422"/>
                  <a:pt x="3838" y="674"/>
                  <a:pt x="3733" y="870"/>
                </a:cubicBezTo>
                <a:cubicBezTo>
                  <a:pt x="3659" y="1009"/>
                  <a:pt x="3552" y="1103"/>
                  <a:pt x="3432" y="1199"/>
                </a:cubicBezTo>
              </a:path>
              <a:path w="3836" h="1488" extrusionOk="0">
                <a:moveTo>
                  <a:pt x="2089" y="200"/>
                </a:moveTo>
                <a:cubicBezTo>
                  <a:pt x="2077" y="168"/>
                  <a:pt x="2058" y="102"/>
                  <a:pt x="2011" y="102"/>
                </a:cubicBezTo>
                <a:cubicBezTo>
                  <a:pt x="1970" y="102"/>
                  <a:pt x="1937" y="157"/>
                  <a:pt x="1918" y="186"/>
                </a:cubicBezTo>
                <a:cubicBezTo>
                  <a:pt x="1814" y="347"/>
                  <a:pt x="1770" y="545"/>
                  <a:pt x="1745" y="732"/>
                </a:cubicBezTo>
                <a:cubicBezTo>
                  <a:pt x="1722" y="899"/>
                  <a:pt x="1715" y="1074"/>
                  <a:pt x="1756" y="1239"/>
                </a:cubicBezTo>
                <a:cubicBezTo>
                  <a:pt x="1780" y="1337"/>
                  <a:pt x="1832" y="1420"/>
                  <a:pt x="1927" y="1462"/>
                </a:cubicBezTo>
                <a:cubicBezTo>
                  <a:pt x="1995" y="1482"/>
                  <a:pt x="2020" y="1488"/>
                  <a:pt x="2069" y="1487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3" name=" 1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168650" y="3521075"/>
            <a:ext cx="153988" cy="157163"/>
          </a:xfrm>
          <a:custGeom>
            <a:avLst/>
            <a:gdLst>
              <a:gd name="T0" fmla="+- 0 8809 8804"/>
              <a:gd name="T1" fmla="*/ T0 w 424"/>
              <a:gd name="T2" fmla="+- 0 9850 9781"/>
              <a:gd name="T3" fmla="*/ 9850 h 437"/>
              <a:gd name="T4" fmla="+- 0 8804 8804"/>
              <a:gd name="T5" fmla="*/ T4 w 424"/>
              <a:gd name="T6" fmla="+- 0 9810 9781"/>
              <a:gd name="T7" fmla="*/ 9810 h 437"/>
              <a:gd name="T8" fmla="+- 0 8851 8804"/>
              <a:gd name="T9" fmla="*/ T8 w 424"/>
              <a:gd name="T10" fmla="+- 0 9787 9781"/>
              <a:gd name="T11" fmla="*/ 9787 h 437"/>
              <a:gd name="T12" fmla="+- 0 9030 8804"/>
              <a:gd name="T13" fmla="*/ T12 w 424"/>
              <a:gd name="T14" fmla="+- 0 9796 9781"/>
              <a:gd name="T15" fmla="*/ 9796 h 437"/>
              <a:gd name="T16" fmla="+- 0 9105 8804"/>
              <a:gd name="T17" fmla="*/ T16 w 424"/>
              <a:gd name="T18" fmla="+- 0 9829 9781"/>
              <a:gd name="T19" fmla="*/ 9829 h 437"/>
              <a:gd name="T20" fmla="+- 0 8933 8804"/>
              <a:gd name="T21" fmla="*/ T20 w 424"/>
              <a:gd name="T22" fmla="+- 0 10096 9781"/>
              <a:gd name="T23" fmla="*/ 10096 h 437"/>
              <a:gd name="T24" fmla="+- 0 8925 8804"/>
              <a:gd name="T25" fmla="*/ T24 w 424"/>
              <a:gd name="T26" fmla="+- 0 10156 9781"/>
              <a:gd name="T27" fmla="*/ 10156 h 437"/>
              <a:gd name="T28" fmla="+- 0 9028 8804"/>
              <a:gd name="T29" fmla="*/ T28 w 424"/>
              <a:gd name="T30" fmla="+- 0 10200 9781"/>
              <a:gd name="T31" fmla="*/ 10200 h 437"/>
              <a:gd name="T32" fmla="+- 0 9227 8804"/>
              <a:gd name="T33" fmla="*/ T32 w 424"/>
              <a:gd name="T34" fmla="+- 0 10215 9781"/>
              <a:gd name="T35" fmla="*/ 10215 h 43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</a:cxnLst>
            <a:rect l="0" t="0" r="r" b="b"/>
            <a:pathLst>
              <a:path w="424" h="437" extrusionOk="0">
                <a:moveTo>
                  <a:pt x="5" y="69"/>
                </a:moveTo>
                <a:cubicBezTo>
                  <a:pt x="5" y="55"/>
                  <a:pt x="2" y="43"/>
                  <a:pt x="0" y="29"/>
                </a:cubicBezTo>
                <a:cubicBezTo>
                  <a:pt x="-2" y="13"/>
                  <a:pt x="37" y="8"/>
                  <a:pt x="47" y="6"/>
                </a:cubicBezTo>
                <a:cubicBezTo>
                  <a:pt x="107" y="-4"/>
                  <a:pt x="167" y="-1"/>
                  <a:pt x="226" y="15"/>
                </a:cubicBezTo>
                <a:cubicBezTo>
                  <a:pt x="266" y="28"/>
                  <a:pt x="278" y="32"/>
                  <a:pt x="301" y="48"/>
                </a:cubicBezTo>
              </a:path>
              <a:path w="424" h="437" extrusionOk="0">
                <a:moveTo>
                  <a:pt x="129" y="315"/>
                </a:moveTo>
                <a:cubicBezTo>
                  <a:pt x="124" y="331"/>
                  <a:pt x="109" y="359"/>
                  <a:pt x="121" y="375"/>
                </a:cubicBezTo>
                <a:cubicBezTo>
                  <a:pt x="146" y="408"/>
                  <a:pt x="186" y="413"/>
                  <a:pt x="224" y="419"/>
                </a:cubicBezTo>
                <a:cubicBezTo>
                  <a:pt x="290" y="430"/>
                  <a:pt x="356" y="434"/>
                  <a:pt x="423" y="43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4" name=" 1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597275" y="3365500"/>
            <a:ext cx="122238" cy="363538"/>
          </a:xfrm>
          <a:custGeom>
            <a:avLst/>
            <a:gdLst>
              <a:gd name="T0" fmla="+- 0 10187 9991"/>
              <a:gd name="T1" fmla="*/ T0 w 343"/>
              <a:gd name="T2" fmla="+- 0 9458 9348"/>
              <a:gd name="T3" fmla="*/ 9458 h 1010"/>
              <a:gd name="T4" fmla="+- 0 10175 9991"/>
              <a:gd name="T5" fmla="*/ T4 w 343"/>
              <a:gd name="T6" fmla="+- 0 9363 9348"/>
              <a:gd name="T7" fmla="*/ 9363 h 1010"/>
              <a:gd name="T8" fmla="+- 0 10171 9991"/>
              <a:gd name="T9" fmla="*/ T8 w 343"/>
              <a:gd name="T10" fmla="+- 0 9348 9348"/>
              <a:gd name="T11" fmla="*/ 9348 h 1010"/>
              <a:gd name="T12" fmla="+- 0 10158 9991"/>
              <a:gd name="T13" fmla="*/ T12 w 343"/>
              <a:gd name="T14" fmla="+- 0 9425 9348"/>
              <a:gd name="T15" fmla="*/ 9425 h 1010"/>
              <a:gd name="T16" fmla="+- 0 10091 9991"/>
              <a:gd name="T17" fmla="*/ T16 w 343"/>
              <a:gd name="T18" fmla="+- 0 9760 9348"/>
              <a:gd name="T19" fmla="*/ 9760 h 1010"/>
              <a:gd name="T20" fmla="+- 0 10026 9991"/>
              <a:gd name="T21" fmla="*/ T20 w 343"/>
              <a:gd name="T22" fmla="+- 0 10168 9348"/>
              <a:gd name="T23" fmla="*/ 10168 h 1010"/>
              <a:gd name="T24" fmla="+- 0 9994 9991"/>
              <a:gd name="T25" fmla="*/ T24 w 343"/>
              <a:gd name="T26" fmla="+- 0 10325 9348"/>
              <a:gd name="T27" fmla="*/ 10325 h 1010"/>
              <a:gd name="T28" fmla="+- 0 9997 9991"/>
              <a:gd name="T29" fmla="*/ T28 w 343"/>
              <a:gd name="T30" fmla="+- 0 10357 9348"/>
              <a:gd name="T31" fmla="*/ 10357 h 1010"/>
              <a:gd name="T32" fmla="+- 0 10007 9991"/>
              <a:gd name="T33" fmla="*/ T32 w 343"/>
              <a:gd name="T34" fmla="+- 0 10351 9348"/>
              <a:gd name="T35" fmla="*/ 10351 h 1010"/>
              <a:gd name="T36" fmla="+- 0 10256 9991"/>
              <a:gd name="T37" fmla="*/ T36 w 343"/>
              <a:gd name="T38" fmla="+- 0 9861 9348"/>
              <a:gd name="T39" fmla="*/ 9861 h 1010"/>
              <a:gd name="T40" fmla="+- 0 10270 9991"/>
              <a:gd name="T41" fmla="*/ T40 w 343"/>
              <a:gd name="T42" fmla="+- 0 9729 9348"/>
              <a:gd name="T43" fmla="*/ 9729 h 1010"/>
              <a:gd name="T44" fmla="+- 0 10266 9991"/>
              <a:gd name="T45" fmla="*/ T44 w 343"/>
              <a:gd name="T46" fmla="+- 0 9705 9348"/>
              <a:gd name="T47" fmla="*/ 9705 h 1010"/>
              <a:gd name="T48" fmla="+- 0 10197 9991"/>
              <a:gd name="T49" fmla="*/ T48 w 343"/>
              <a:gd name="T50" fmla="+- 0 9783 9348"/>
              <a:gd name="T51" fmla="*/ 9783 h 1010"/>
              <a:gd name="T52" fmla="+- 0 10038 9991"/>
              <a:gd name="T53" fmla="*/ T52 w 343"/>
              <a:gd name="T54" fmla="+- 0 10122 9348"/>
              <a:gd name="T55" fmla="*/ 10122 h 1010"/>
              <a:gd name="T56" fmla="+- 0 10045 9991"/>
              <a:gd name="T57" fmla="*/ T56 w 343"/>
              <a:gd name="T58" fmla="+- 0 10199 9348"/>
              <a:gd name="T59" fmla="*/ 10199 h 1010"/>
              <a:gd name="T60" fmla="+- 0 10142 9991"/>
              <a:gd name="T61" fmla="*/ T60 w 343"/>
              <a:gd name="T62" fmla="+- 0 10303 9348"/>
              <a:gd name="T63" fmla="*/ 10303 h 1010"/>
              <a:gd name="T64" fmla="+- 0 10333 9991"/>
              <a:gd name="T65" fmla="*/ T64 w 343"/>
              <a:gd name="T66" fmla="+- 0 10321 9348"/>
              <a:gd name="T67" fmla="*/ 10321 h 101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343" h="1010" extrusionOk="0">
                <a:moveTo>
                  <a:pt x="196" y="110"/>
                </a:moveTo>
                <a:cubicBezTo>
                  <a:pt x="195" y="77"/>
                  <a:pt x="192" y="47"/>
                  <a:pt x="184" y="15"/>
                </a:cubicBezTo>
                <a:cubicBezTo>
                  <a:pt x="182" y="6"/>
                  <a:pt x="183" y="5"/>
                  <a:pt x="180" y="0"/>
                </a:cubicBezTo>
                <a:cubicBezTo>
                  <a:pt x="177" y="26"/>
                  <a:pt x="173" y="52"/>
                  <a:pt x="167" y="77"/>
                </a:cubicBezTo>
                <a:cubicBezTo>
                  <a:pt x="141" y="188"/>
                  <a:pt x="116" y="299"/>
                  <a:pt x="100" y="412"/>
                </a:cubicBezTo>
                <a:cubicBezTo>
                  <a:pt x="80" y="548"/>
                  <a:pt x="62" y="685"/>
                  <a:pt x="35" y="820"/>
                </a:cubicBezTo>
                <a:cubicBezTo>
                  <a:pt x="25" y="871"/>
                  <a:pt x="9" y="925"/>
                  <a:pt x="3" y="977"/>
                </a:cubicBezTo>
                <a:cubicBezTo>
                  <a:pt x="1" y="993"/>
                  <a:pt x="0" y="1003"/>
                  <a:pt x="6" y="1009"/>
                </a:cubicBezTo>
                <a:cubicBezTo>
                  <a:pt x="9" y="1007"/>
                  <a:pt x="13" y="1005"/>
                  <a:pt x="16" y="1003"/>
                </a:cubicBezTo>
              </a:path>
              <a:path w="343" h="1010" extrusionOk="0">
                <a:moveTo>
                  <a:pt x="265" y="513"/>
                </a:moveTo>
                <a:cubicBezTo>
                  <a:pt x="274" y="468"/>
                  <a:pt x="283" y="427"/>
                  <a:pt x="279" y="381"/>
                </a:cubicBezTo>
                <a:cubicBezTo>
                  <a:pt x="278" y="373"/>
                  <a:pt x="276" y="365"/>
                  <a:pt x="275" y="357"/>
                </a:cubicBezTo>
                <a:cubicBezTo>
                  <a:pt x="250" y="382"/>
                  <a:pt x="228" y="407"/>
                  <a:pt x="206" y="435"/>
                </a:cubicBezTo>
                <a:cubicBezTo>
                  <a:pt x="128" y="538"/>
                  <a:pt x="88" y="651"/>
                  <a:pt x="47" y="774"/>
                </a:cubicBezTo>
                <a:cubicBezTo>
                  <a:pt x="39" y="796"/>
                  <a:pt x="47" y="829"/>
                  <a:pt x="54" y="851"/>
                </a:cubicBezTo>
                <a:cubicBezTo>
                  <a:pt x="71" y="904"/>
                  <a:pt x="100" y="933"/>
                  <a:pt x="151" y="955"/>
                </a:cubicBezTo>
                <a:cubicBezTo>
                  <a:pt x="214" y="982"/>
                  <a:pt x="275" y="978"/>
                  <a:pt x="342" y="97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5" name=" 1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013200" y="3203575"/>
            <a:ext cx="1250950" cy="723900"/>
          </a:xfrm>
          <a:custGeom>
            <a:avLst/>
            <a:gdLst>
              <a:gd name="T0" fmla="+- 0 11229 11147"/>
              <a:gd name="T1" fmla="*/ T0 w 3477"/>
              <a:gd name="T2" fmla="+- 0 9589 8897"/>
              <a:gd name="T3" fmla="*/ 9589 h 2012"/>
              <a:gd name="T4" fmla="+- 0 11154 11147"/>
              <a:gd name="T5" fmla="*/ T4 w 3477"/>
              <a:gd name="T6" fmla="+- 0 9901 8897"/>
              <a:gd name="T7" fmla="*/ 9901 h 2012"/>
              <a:gd name="T8" fmla="+- 0 11169 11147"/>
              <a:gd name="T9" fmla="*/ T8 w 3477"/>
              <a:gd name="T10" fmla="+- 0 10309 8897"/>
              <a:gd name="T11" fmla="*/ 10309 h 2012"/>
              <a:gd name="T12" fmla="+- 0 11548 11147"/>
              <a:gd name="T13" fmla="*/ T12 w 3477"/>
              <a:gd name="T14" fmla="+- 0 9846 8897"/>
              <a:gd name="T15" fmla="*/ 9846 h 2012"/>
              <a:gd name="T16" fmla="+- 0 11959 11147"/>
              <a:gd name="T17" fmla="*/ T16 w 3477"/>
              <a:gd name="T18" fmla="+- 0 9858 8897"/>
              <a:gd name="T19" fmla="*/ 9858 h 2012"/>
              <a:gd name="T20" fmla="+- 0 11766 11147"/>
              <a:gd name="T21" fmla="*/ T20 w 3477"/>
              <a:gd name="T22" fmla="+- 0 9671 8897"/>
              <a:gd name="T23" fmla="*/ 9671 h 2012"/>
              <a:gd name="T24" fmla="+- 0 11732 11147"/>
              <a:gd name="T25" fmla="*/ T24 w 3477"/>
              <a:gd name="T26" fmla="+- 0 9824 8897"/>
              <a:gd name="T27" fmla="*/ 9824 h 2012"/>
              <a:gd name="T28" fmla="+- 0 11689 11147"/>
              <a:gd name="T29" fmla="*/ T28 w 3477"/>
              <a:gd name="T30" fmla="+- 0 10361 8897"/>
              <a:gd name="T31" fmla="*/ 10361 h 2012"/>
              <a:gd name="T32" fmla="+- 0 12648 11147"/>
              <a:gd name="T33" fmla="*/ T32 w 3477"/>
              <a:gd name="T34" fmla="+- 0 9517 8897"/>
              <a:gd name="T35" fmla="*/ 9517 h 2012"/>
              <a:gd name="T36" fmla="+- 0 12688 11147"/>
              <a:gd name="T37" fmla="*/ T36 w 3477"/>
              <a:gd name="T38" fmla="+- 0 9176 8897"/>
              <a:gd name="T39" fmla="*/ 9176 h 2012"/>
              <a:gd name="T40" fmla="+- 0 12541 11147"/>
              <a:gd name="T41" fmla="*/ T40 w 3477"/>
              <a:gd name="T42" fmla="+- 0 9151 8897"/>
              <a:gd name="T43" fmla="*/ 9151 h 2012"/>
              <a:gd name="T44" fmla="+- 0 12285 11147"/>
              <a:gd name="T45" fmla="*/ T44 w 3477"/>
              <a:gd name="T46" fmla="+- 0 9860 8897"/>
              <a:gd name="T47" fmla="*/ 9860 h 2012"/>
              <a:gd name="T48" fmla="+- 0 12259 11147"/>
              <a:gd name="T49" fmla="*/ T48 w 3477"/>
              <a:gd name="T50" fmla="+- 0 10423 8897"/>
              <a:gd name="T51" fmla="*/ 10423 h 2012"/>
              <a:gd name="T52" fmla="+- 0 12107 11147"/>
              <a:gd name="T53" fmla="*/ T52 w 3477"/>
              <a:gd name="T54" fmla="+- 0 10024 8897"/>
              <a:gd name="T55" fmla="*/ 10024 h 2012"/>
              <a:gd name="T56" fmla="+- 0 12419 11147"/>
              <a:gd name="T57" fmla="*/ T56 w 3477"/>
              <a:gd name="T58" fmla="+- 0 9978 8897"/>
              <a:gd name="T59" fmla="*/ 9978 h 2012"/>
              <a:gd name="T60" fmla="+- 0 12708 11147"/>
              <a:gd name="T61" fmla="*/ T60 w 3477"/>
              <a:gd name="T62" fmla="+- 0 9874 8897"/>
              <a:gd name="T63" fmla="*/ 9874 h 2012"/>
              <a:gd name="T64" fmla="+- 0 12800 11147"/>
              <a:gd name="T65" fmla="*/ T64 w 3477"/>
              <a:gd name="T66" fmla="+- 0 10032 8897"/>
              <a:gd name="T67" fmla="*/ 10032 h 2012"/>
              <a:gd name="T68" fmla="+- 0 12658 11147"/>
              <a:gd name="T69" fmla="*/ T68 w 3477"/>
              <a:gd name="T70" fmla="+- 0 10193 8897"/>
              <a:gd name="T71" fmla="*/ 10193 h 2012"/>
              <a:gd name="T72" fmla="+- 0 12815 11147"/>
              <a:gd name="T73" fmla="*/ T72 w 3477"/>
              <a:gd name="T74" fmla="+- 0 9928 8897"/>
              <a:gd name="T75" fmla="*/ 9928 h 2012"/>
              <a:gd name="T76" fmla="+- 0 12915 11147"/>
              <a:gd name="T77" fmla="*/ T76 w 3477"/>
              <a:gd name="T78" fmla="+- 0 9721 8897"/>
              <a:gd name="T79" fmla="*/ 9721 h 2012"/>
              <a:gd name="T80" fmla="+- 0 12807 11147"/>
              <a:gd name="T81" fmla="*/ T80 w 3477"/>
              <a:gd name="T82" fmla="+- 0 10167 8897"/>
              <a:gd name="T83" fmla="*/ 10167 h 2012"/>
              <a:gd name="T84" fmla="+- 0 13190 11147"/>
              <a:gd name="T85" fmla="*/ T84 w 3477"/>
              <a:gd name="T86" fmla="+- 0 9653 8897"/>
              <a:gd name="T87" fmla="*/ 9653 h 2012"/>
              <a:gd name="T88" fmla="+- 0 13190 11147"/>
              <a:gd name="T89" fmla="*/ T88 w 3477"/>
              <a:gd name="T90" fmla="+- 0 9583 8897"/>
              <a:gd name="T91" fmla="*/ 9583 h 2012"/>
              <a:gd name="T92" fmla="+- 0 13333 11147"/>
              <a:gd name="T93" fmla="*/ T92 w 3477"/>
              <a:gd name="T94" fmla="+- 0 9896 8897"/>
              <a:gd name="T95" fmla="*/ 9896 h 2012"/>
              <a:gd name="T96" fmla="+- 0 12879 11147"/>
              <a:gd name="T97" fmla="*/ T96 w 3477"/>
              <a:gd name="T98" fmla="+- 0 10519 8897"/>
              <a:gd name="T99" fmla="*/ 10519 h 2012"/>
              <a:gd name="T100" fmla="+- 0 12686 11147"/>
              <a:gd name="T101" fmla="*/ T100 w 3477"/>
              <a:gd name="T102" fmla="+- 0 9760 8897"/>
              <a:gd name="T103" fmla="*/ 9760 h 2012"/>
              <a:gd name="T104" fmla="+- 0 12531 11147"/>
              <a:gd name="T105" fmla="*/ T104 w 3477"/>
              <a:gd name="T106" fmla="+- 0 10397 8897"/>
              <a:gd name="T107" fmla="*/ 10397 h 2012"/>
              <a:gd name="T108" fmla="+- 0 13554 11147"/>
              <a:gd name="T109" fmla="*/ T108 w 3477"/>
              <a:gd name="T110" fmla="+- 0 8933 8897"/>
              <a:gd name="T111" fmla="*/ 8933 h 2012"/>
              <a:gd name="T112" fmla="+- 0 13599 11147"/>
              <a:gd name="T113" fmla="*/ T112 w 3477"/>
              <a:gd name="T114" fmla="+- 0 8957 8897"/>
              <a:gd name="T115" fmla="*/ 8957 h 2012"/>
              <a:gd name="T116" fmla="+- 0 13644 11147"/>
              <a:gd name="T117" fmla="*/ T116 w 3477"/>
              <a:gd name="T118" fmla="+- 0 10297 8897"/>
              <a:gd name="T119" fmla="*/ 10297 h 2012"/>
              <a:gd name="T120" fmla="+- 0 14177 11147"/>
              <a:gd name="T121" fmla="*/ T120 w 3477"/>
              <a:gd name="T122" fmla="+- 0 9846 8897"/>
              <a:gd name="T123" fmla="*/ 9846 h 2012"/>
              <a:gd name="T124" fmla="+- 0 14167 11147"/>
              <a:gd name="T125" fmla="*/ T124 w 3477"/>
              <a:gd name="T126" fmla="+- 0 9807 8897"/>
              <a:gd name="T127" fmla="*/ 9807 h 2012"/>
              <a:gd name="T128" fmla="+- 0 14466 11147"/>
              <a:gd name="T129" fmla="*/ T128 w 3477"/>
              <a:gd name="T130" fmla="+- 0 9763 8897"/>
              <a:gd name="T131" fmla="*/ 9763 h 2012"/>
              <a:gd name="T132" fmla="+- 0 14563 11147"/>
              <a:gd name="T133" fmla="*/ T132 w 3477"/>
              <a:gd name="T134" fmla="+- 0 9801 8897"/>
              <a:gd name="T135" fmla="*/ 9801 h 2012"/>
              <a:gd name="T136" fmla="+- 0 14244 11147"/>
              <a:gd name="T137" fmla="*/ T136 w 3477"/>
              <a:gd name="T138" fmla="+- 0 10158 8897"/>
              <a:gd name="T139" fmla="*/ 10158 h 2012"/>
              <a:gd name="T140" fmla="+- 0 14489 11147"/>
              <a:gd name="T141" fmla="*/ T140 w 3477"/>
              <a:gd name="T142" fmla="+- 0 10193 8897"/>
              <a:gd name="T143" fmla="*/ 10193 h 2012"/>
              <a:gd name="T144" fmla="+- 0 14623 11147"/>
              <a:gd name="T145" fmla="*/ T144 w 3477"/>
              <a:gd name="T146" fmla="+- 0 10211 8897"/>
              <a:gd name="T147" fmla="*/ 10211 h 201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</a:cxnLst>
            <a:rect l="0" t="0" r="r" b="b"/>
            <a:pathLst>
              <a:path w="3477" h="2012" extrusionOk="0">
                <a:moveTo>
                  <a:pt x="84" y="724"/>
                </a:moveTo>
                <a:cubicBezTo>
                  <a:pt x="84" y="712"/>
                  <a:pt x="84" y="704"/>
                  <a:pt x="82" y="692"/>
                </a:cubicBezTo>
                <a:cubicBezTo>
                  <a:pt x="75" y="710"/>
                  <a:pt x="65" y="731"/>
                  <a:pt x="59" y="750"/>
                </a:cubicBezTo>
                <a:cubicBezTo>
                  <a:pt x="32" y="833"/>
                  <a:pt x="16" y="917"/>
                  <a:pt x="7" y="1004"/>
                </a:cubicBezTo>
                <a:cubicBezTo>
                  <a:pt x="-3" y="1101"/>
                  <a:pt x="-2" y="1199"/>
                  <a:pt x="5" y="1296"/>
                </a:cubicBezTo>
                <a:cubicBezTo>
                  <a:pt x="8" y="1336"/>
                  <a:pt x="14" y="1373"/>
                  <a:pt x="22" y="1412"/>
                </a:cubicBezTo>
              </a:path>
              <a:path w="3477" h="2012" extrusionOk="0">
                <a:moveTo>
                  <a:pt x="322" y="990"/>
                </a:moveTo>
                <a:cubicBezTo>
                  <a:pt x="347" y="976"/>
                  <a:pt x="374" y="958"/>
                  <a:pt x="401" y="949"/>
                </a:cubicBezTo>
                <a:cubicBezTo>
                  <a:pt x="464" y="929"/>
                  <a:pt x="540" y="929"/>
                  <a:pt x="605" y="931"/>
                </a:cubicBezTo>
                <a:cubicBezTo>
                  <a:pt x="676" y="933"/>
                  <a:pt x="744" y="942"/>
                  <a:pt x="812" y="961"/>
                </a:cubicBezTo>
                <a:cubicBezTo>
                  <a:pt x="822" y="964"/>
                  <a:pt x="833" y="968"/>
                  <a:pt x="843" y="971"/>
                </a:cubicBezTo>
              </a:path>
              <a:path w="3477" h="2012" extrusionOk="0">
                <a:moveTo>
                  <a:pt x="619" y="774"/>
                </a:moveTo>
                <a:cubicBezTo>
                  <a:pt x="610" y="782"/>
                  <a:pt x="609" y="774"/>
                  <a:pt x="604" y="786"/>
                </a:cubicBezTo>
                <a:cubicBezTo>
                  <a:pt x="588" y="825"/>
                  <a:pt x="590" y="886"/>
                  <a:pt x="585" y="927"/>
                </a:cubicBezTo>
                <a:cubicBezTo>
                  <a:pt x="574" y="1019"/>
                  <a:pt x="570" y="1112"/>
                  <a:pt x="562" y="1205"/>
                </a:cubicBezTo>
                <a:cubicBezTo>
                  <a:pt x="554" y="1291"/>
                  <a:pt x="549" y="1378"/>
                  <a:pt x="542" y="1464"/>
                </a:cubicBezTo>
                <a:cubicBezTo>
                  <a:pt x="541" y="1478"/>
                  <a:pt x="539" y="1492"/>
                  <a:pt x="538" y="1506"/>
                </a:cubicBezTo>
              </a:path>
              <a:path w="3477" h="2012" extrusionOk="0">
                <a:moveTo>
                  <a:pt x="1501" y="620"/>
                </a:moveTo>
                <a:cubicBezTo>
                  <a:pt x="1514" y="561"/>
                  <a:pt x="1524" y="503"/>
                  <a:pt x="1532" y="443"/>
                </a:cubicBezTo>
                <a:cubicBezTo>
                  <a:pt x="1540" y="388"/>
                  <a:pt x="1547" y="335"/>
                  <a:pt x="1541" y="279"/>
                </a:cubicBezTo>
                <a:cubicBezTo>
                  <a:pt x="1538" y="251"/>
                  <a:pt x="1532" y="207"/>
                  <a:pt x="1499" y="196"/>
                </a:cubicBezTo>
                <a:cubicBezTo>
                  <a:pt x="1460" y="184"/>
                  <a:pt x="1415" y="229"/>
                  <a:pt x="1394" y="254"/>
                </a:cubicBezTo>
                <a:cubicBezTo>
                  <a:pt x="1325" y="337"/>
                  <a:pt x="1287" y="438"/>
                  <a:pt x="1249" y="538"/>
                </a:cubicBezTo>
                <a:cubicBezTo>
                  <a:pt x="1196" y="676"/>
                  <a:pt x="1162" y="817"/>
                  <a:pt x="1138" y="963"/>
                </a:cubicBezTo>
                <a:cubicBezTo>
                  <a:pt x="1111" y="1123"/>
                  <a:pt x="1108" y="1282"/>
                  <a:pt x="1113" y="1444"/>
                </a:cubicBezTo>
                <a:cubicBezTo>
                  <a:pt x="1115" y="1487"/>
                  <a:pt x="1116" y="1499"/>
                  <a:pt x="1112" y="1526"/>
                </a:cubicBezTo>
              </a:path>
              <a:path w="3477" h="2012" extrusionOk="0">
                <a:moveTo>
                  <a:pt x="931" y="1275"/>
                </a:moveTo>
                <a:cubicBezTo>
                  <a:pt x="932" y="1224"/>
                  <a:pt x="932" y="1172"/>
                  <a:pt x="960" y="1127"/>
                </a:cubicBezTo>
                <a:cubicBezTo>
                  <a:pt x="991" y="1077"/>
                  <a:pt x="1051" y="1065"/>
                  <a:pt x="1105" y="1061"/>
                </a:cubicBezTo>
                <a:cubicBezTo>
                  <a:pt x="1163" y="1057"/>
                  <a:pt x="1216" y="1070"/>
                  <a:pt x="1272" y="1081"/>
                </a:cubicBezTo>
              </a:path>
              <a:path w="3477" h="2012" extrusionOk="0">
                <a:moveTo>
                  <a:pt x="1460" y="1029"/>
                </a:moveTo>
                <a:cubicBezTo>
                  <a:pt x="1486" y="987"/>
                  <a:pt x="1511" y="972"/>
                  <a:pt x="1561" y="977"/>
                </a:cubicBezTo>
                <a:cubicBezTo>
                  <a:pt x="1595" y="981"/>
                  <a:pt x="1627" y="993"/>
                  <a:pt x="1648" y="1021"/>
                </a:cubicBezTo>
                <a:cubicBezTo>
                  <a:pt x="1673" y="1054"/>
                  <a:pt x="1666" y="1099"/>
                  <a:pt x="1653" y="1135"/>
                </a:cubicBezTo>
                <a:cubicBezTo>
                  <a:pt x="1634" y="1187"/>
                  <a:pt x="1597" y="1227"/>
                  <a:pt x="1557" y="1263"/>
                </a:cubicBezTo>
                <a:cubicBezTo>
                  <a:pt x="1543" y="1276"/>
                  <a:pt x="1527" y="1287"/>
                  <a:pt x="1511" y="1296"/>
                </a:cubicBezTo>
                <a:cubicBezTo>
                  <a:pt x="1518" y="1274"/>
                  <a:pt x="1528" y="1259"/>
                  <a:pt x="1541" y="1238"/>
                </a:cubicBezTo>
                <a:cubicBezTo>
                  <a:pt x="1584" y="1170"/>
                  <a:pt x="1629" y="1102"/>
                  <a:pt x="1668" y="1031"/>
                </a:cubicBezTo>
                <a:cubicBezTo>
                  <a:pt x="1702" y="969"/>
                  <a:pt x="1734" y="905"/>
                  <a:pt x="1761" y="840"/>
                </a:cubicBezTo>
                <a:cubicBezTo>
                  <a:pt x="1766" y="829"/>
                  <a:pt x="1773" y="813"/>
                  <a:pt x="1768" y="824"/>
                </a:cubicBezTo>
                <a:cubicBezTo>
                  <a:pt x="1746" y="873"/>
                  <a:pt x="1724" y="920"/>
                  <a:pt x="1706" y="971"/>
                </a:cubicBezTo>
                <a:cubicBezTo>
                  <a:pt x="1673" y="1065"/>
                  <a:pt x="1647" y="1170"/>
                  <a:pt x="1660" y="1270"/>
                </a:cubicBezTo>
                <a:cubicBezTo>
                  <a:pt x="1666" y="1318"/>
                  <a:pt x="1683" y="1338"/>
                  <a:pt x="1713" y="1372"/>
                </a:cubicBezTo>
              </a:path>
              <a:path w="3477" h="2012" extrusionOk="0">
                <a:moveTo>
                  <a:pt x="2043" y="756"/>
                </a:moveTo>
                <a:cubicBezTo>
                  <a:pt x="2039" y="735"/>
                  <a:pt x="2031" y="712"/>
                  <a:pt x="2036" y="690"/>
                </a:cubicBezTo>
                <a:cubicBezTo>
                  <a:pt x="2038" y="689"/>
                  <a:pt x="2041" y="687"/>
                  <a:pt x="2043" y="686"/>
                </a:cubicBezTo>
                <a:cubicBezTo>
                  <a:pt x="2081" y="706"/>
                  <a:pt x="2115" y="729"/>
                  <a:pt x="2138" y="768"/>
                </a:cubicBezTo>
                <a:cubicBezTo>
                  <a:pt x="2178" y="835"/>
                  <a:pt x="2188" y="922"/>
                  <a:pt x="2186" y="999"/>
                </a:cubicBezTo>
                <a:cubicBezTo>
                  <a:pt x="2180" y="1212"/>
                  <a:pt x="2063" y="1404"/>
                  <a:pt x="1898" y="1532"/>
                </a:cubicBezTo>
                <a:cubicBezTo>
                  <a:pt x="1846" y="1573"/>
                  <a:pt x="1792" y="1596"/>
                  <a:pt x="1732" y="1622"/>
                </a:cubicBezTo>
              </a:path>
              <a:path w="3477" h="2012" extrusionOk="0">
                <a:moveTo>
                  <a:pt x="1641" y="868"/>
                </a:moveTo>
                <a:cubicBezTo>
                  <a:pt x="1604" y="853"/>
                  <a:pt x="1578" y="842"/>
                  <a:pt x="1539" y="863"/>
                </a:cubicBezTo>
                <a:cubicBezTo>
                  <a:pt x="1478" y="896"/>
                  <a:pt x="1438" y="977"/>
                  <a:pt x="1414" y="1039"/>
                </a:cubicBezTo>
                <a:cubicBezTo>
                  <a:pt x="1358" y="1181"/>
                  <a:pt x="1354" y="1351"/>
                  <a:pt x="1384" y="1500"/>
                </a:cubicBezTo>
                <a:cubicBezTo>
                  <a:pt x="1406" y="1608"/>
                  <a:pt x="1447" y="1677"/>
                  <a:pt x="1538" y="1735"/>
                </a:cubicBezTo>
              </a:path>
              <a:path w="3477" h="2012" extrusionOk="0">
                <a:moveTo>
                  <a:pt x="2407" y="36"/>
                </a:moveTo>
                <a:cubicBezTo>
                  <a:pt x="2403" y="27"/>
                  <a:pt x="2394" y="4"/>
                  <a:pt x="2393" y="2"/>
                </a:cubicBezTo>
                <a:cubicBezTo>
                  <a:pt x="2413" y="21"/>
                  <a:pt x="2433" y="40"/>
                  <a:pt x="2452" y="60"/>
                </a:cubicBezTo>
                <a:cubicBezTo>
                  <a:pt x="2670" y="283"/>
                  <a:pt x="2734" y="555"/>
                  <a:pt x="2676" y="860"/>
                </a:cubicBezTo>
                <a:cubicBezTo>
                  <a:pt x="2641" y="1045"/>
                  <a:pt x="2574" y="1228"/>
                  <a:pt x="2497" y="1400"/>
                </a:cubicBezTo>
                <a:cubicBezTo>
                  <a:pt x="2394" y="1630"/>
                  <a:pt x="2253" y="1821"/>
                  <a:pt x="2091" y="2011"/>
                </a:cubicBezTo>
              </a:path>
              <a:path w="3477" h="2012" extrusionOk="0">
                <a:moveTo>
                  <a:pt x="3030" y="949"/>
                </a:moveTo>
                <a:cubicBezTo>
                  <a:pt x="3024" y="941"/>
                  <a:pt x="3017" y="932"/>
                  <a:pt x="3015" y="922"/>
                </a:cubicBezTo>
                <a:cubicBezTo>
                  <a:pt x="3013" y="915"/>
                  <a:pt x="3013" y="916"/>
                  <a:pt x="3020" y="910"/>
                </a:cubicBezTo>
                <a:cubicBezTo>
                  <a:pt x="3042" y="892"/>
                  <a:pt x="3084" y="885"/>
                  <a:pt x="3111" y="881"/>
                </a:cubicBezTo>
                <a:cubicBezTo>
                  <a:pt x="3180" y="871"/>
                  <a:pt x="3250" y="867"/>
                  <a:pt x="3319" y="866"/>
                </a:cubicBezTo>
                <a:cubicBezTo>
                  <a:pt x="3348" y="865"/>
                  <a:pt x="3384" y="865"/>
                  <a:pt x="3411" y="878"/>
                </a:cubicBezTo>
                <a:cubicBezTo>
                  <a:pt x="3426" y="885"/>
                  <a:pt x="3419" y="892"/>
                  <a:pt x="3416" y="904"/>
                </a:cubicBezTo>
              </a:path>
              <a:path w="3477" h="2012" extrusionOk="0">
                <a:moveTo>
                  <a:pt x="3105" y="1213"/>
                </a:moveTo>
                <a:cubicBezTo>
                  <a:pt x="3097" y="1229"/>
                  <a:pt x="3083" y="1245"/>
                  <a:pt x="3097" y="1261"/>
                </a:cubicBezTo>
                <a:cubicBezTo>
                  <a:pt x="3117" y="1284"/>
                  <a:pt x="3152" y="1286"/>
                  <a:pt x="3180" y="1289"/>
                </a:cubicBezTo>
                <a:cubicBezTo>
                  <a:pt x="3233" y="1295"/>
                  <a:pt x="3288" y="1294"/>
                  <a:pt x="3342" y="1296"/>
                </a:cubicBezTo>
                <a:cubicBezTo>
                  <a:pt x="3379" y="1298"/>
                  <a:pt x="3418" y="1296"/>
                  <a:pt x="3454" y="1303"/>
                </a:cubicBezTo>
                <a:cubicBezTo>
                  <a:pt x="3460" y="1304"/>
                  <a:pt x="3473" y="1307"/>
                  <a:pt x="3476" y="1314"/>
                </a:cubicBezTo>
                <a:cubicBezTo>
                  <a:pt x="3474" y="1318"/>
                  <a:pt x="3473" y="1320"/>
                  <a:pt x="3474" y="132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6" name=" 1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453063" y="3227388"/>
            <a:ext cx="1266825" cy="631825"/>
          </a:xfrm>
          <a:custGeom>
            <a:avLst/>
            <a:gdLst>
              <a:gd name="T0" fmla="+- 0 15315 15146"/>
              <a:gd name="T1" fmla="*/ T0 w 3519"/>
              <a:gd name="T2" fmla="+- 0 9042 8963"/>
              <a:gd name="T3" fmla="*/ 9042 h 1758"/>
              <a:gd name="T4" fmla="+- 0 15331 15146"/>
              <a:gd name="T5" fmla="*/ T4 w 3519"/>
              <a:gd name="T6" fmla="+- 0 9645 8963"/>
              <a:gd name="T7" fmla="*/ 9645 h 1758"/>
              <a:gd name="T8" fmla="+- 0 15148 15146"/>
              <a:gd name="T9" fmla="*/ T8 w 3519"/>
              <a:gd name="T10" fmla="+- 0 10676 8963"/>
              <a:gd name="T11" fmla="*/ 10676 h 1758"/>
              <a:gd name="T12" fmla="+- 0 15159 15146"/>
              <a:gd name="T13" fmla="*/ T12 w 3519"/>
              <a:gd name="T14" fmla="+- 0 10672 8963"/>
              <a:gd name="T15" fmla="*/ 10672 h 1758"/>
              <a:gd name="T16" fmla="+- 0 15711 15146"/>
              <a:gd name="T17" fmla="*/ T16 w 3519"/>
              <a:gd name="T18" fmla="+- 0 9669 8963"/>
              <a:gd name="T19" fmla="*/ 9669 h 1758"/>
              <a:gd name="T20" fmla="+- 0 15713 15146"/>
              <a:gd name="T21" fmla="*/ T20 w 3519"/>
              <a:gd name="T22" fmla="+- 0 9651 8963"/>
              <a:gd name="T23" fmla="*/ 9651 h 1758"/>
              <a:gd name="T24" fmla="+- 0 15524 15146"/>
              <a:gd name="T25" fmla="*/ T24 w 3519"/>
              <a:gd name="T26" fmla="+- 0 9803 8963"/>
              <a:gd name="T27" fmla="*/ 9803 h 1758"/>
              <a:gd name="T28" fmla="+- 0 15337 15146"/>
              <a:gd name="T29" fmla="*/ T28 w 3519"/>
              <a:gd name="T30" fmla="+- 0 10254 8963"/>
              <a:gd name="T31" fmla="*/ 10254 h 1758"/>
              <a:gd name="T32" fmla="+- 0 15499 15146"/>
              <a:gd name="T33" fmla="*/ T32 w 3519"/>
              <a:gd name="T34" fmla="+- 0 10415 8963"/>
              <a:gd name="T35" fmla="*/ 10415 h 1758"/>
              <a:gd name="T36" fmla="+- 0 15624 15146"/>
              <a:gd name="T37" fmla="*/ T36 w 3519"/>
              <a:gd name="T38" fmla="+- 0 10411 8963"/>
              <a:gd name="T39" fmla="*/ 10411 h 1758"/>
              <a:gd name="T40" fmla="+- 0 16037 15146"/>
              <a:gd name="T41" fmla="*/ T40 w 3519"/>
              <a:gd name="T42" fmla="+- 0 10112 8963"/>
              <a:gd name="T43" fmla="*/ 10112 h 1758"/>
              <a:gd name="T44" fmla="+- 0 16024 15146"/>
              <a:gd name="T45" fmla="*/ T44 w 3519"/>
              <a:gd name="T46" fmla="+- 0 10082 8963"/>
              <a:gd name="T47" fmla="*/ 10082 h 1758"/>
              <a:gd name="T48" fmla="+- 0 16242 15146"/>
              <a:gd name="T49" fmla="*/ T48 w 3519"/>
              <a:gd name="T50" fmla="+- 0 10094 8963"/>
              <a:gd name="T51" fmla="*/ 10094 h 1758"/>
              <a:gd name="T52" fmla="+- 0 16462 15146"/>
              <a:gd name="T53" fmla="*/ T52 w 3519"/>
              <a:gd name="T54" fmla="+- 0 10094 8963"/>
              <a:gd name="T55" fmla="*/ 10094 h 1758"/>
              <a:gd name="T56" fmla="+- 0 16349 15146"/>
              <a:gd name="T57" fmla="*/ T56 w 3519"/>
              <a:gd name="T58" fmla="+- 0 9733 8963"/>
              <a:gd name="T59" fmla="*/ 9733 h 1758"/>
              <a:gd name="T60" fmla="+- 0 16337 15146"/>
              <a:gd name="T61" fmla="*/ T60 w 3519"/>
              <a:gd name="T62" fmla="+- 0 9886 8963"/>
              <a:gd name="T63" fmla="*/ 9886 h 1758"/>
              <a:gd name="T64" fmla="+- 0 16287 15146"/>
              <a:gd name="T65" fmla="*/ T64 w 3519"/>
              <a:gd name="T66" fmla="+- 0 10560 8963"/>
              <a:gd name="T67" fmla="*/ 10560 h 1758"/>
              <a:gd name="T68" fmla="+- 0 16282 15146"/>
              <a:gd name="T69" fmla="*/ T68 w 3519"/>
              <a:gd name="T70" fmla="+- 0 10720 8963"/>
              <a:gd name="T71" fmla="*/ 10720 h 1758"/>
              <a:gd name="T72" fmla="+- 0 16936 15146"/>
              <a:gd name="T73" fmla="*/ T72 w 3519"/>
              <a:gd name="T74" fmla="+- 0 9029 8963"/>
              <a:gd name="T75" fmla="*/ 9029 h 1758"/>
              <a:gd name="T76" fmla="+- 0 16891 15146"/>
              <a:gd name="T77" fmla="*/ T76 w 3519"/>
              <a:gd name="T78" fmla="+- 0 9348 8963"/>
              <a:gd name="T79" fmla="*/ 9348 h 1758"/>
              <a:gd name="T80" fmla="+- 0 16768 15146"/>
              <a:gd name="T81" fmla="*/ T80 w 3519"/>
              <a:gd name="T82" fmla="+- 0 10327 8963"/>
              <a:gd name="T83" fmla="*/ 10327 h 1758"/>
              <a:gd name="T84" fmla="+- 0 16750 15146"/>
              <a:gd name="T85" fmla="*/ T84 w 3519"/>
              <a:gd name="T86" fmla="+- 0 10543 8963"/>
              <a:gd name="T87" fmla="*/ 10543 h 1758"/>
              <a:gd name="T88" fmla="+- 0 17006 15146"/>
              <a:gd name="T89" fmla="*/ T88 w 3519"/>
              <a:gd name="T90" fmla="+- 0 10002 8963"/>
              <a:gd name="T91" fmla="*/ 10002 h 1758"/>
              <a:gd name="T92" fmla="+- 0 17110 15146"/>
              <a:gd name="T93" fmla="*/ T92 w 3519"/>
              <a:gd name="T94" fmla="+- 0 9695 8963"/>
              <a:gd name="T95" fmla="*/ 9695 h 1758"/>
              <a:gd name="T96" fmla="+- 0 16962 15146"/>
              <a:gd name="T97" fmla="*/ T96 w 3519"/>
              <a:gd name="T98" fmla="+- 0 9742 8963"/>
              <a:gd name="T99" fmla="*/ 9742 h 1758"/>
              <a:gd name="T100" fmla="+- 0 16857 15146"/>
              <a:gd name="T101" fmla="*/ T100 w 3519"/>
              <a:gd name="T102" fmla="+- 0 10120 8963"/>
              <a:gd name="T103" fmla="*/ 10120 h 1758"/>
              <a:gd name="T104" fmla="+- 0 17059 15146"/>
              <a:gd name="T105" fmla="*/ T104 w 3519"/>
              <a:gd name="T106" fmla="+- 0 10293 8963"/>
              <a:gd name="T107" fmla="*/ 10293 h 1758"/>
              <a:gd name="T108" fmla="+- 0 17858 15146"/>
              <a:gd name="T109" fmla="*/ T108 w 3519"/>
              <a:gd name="T110" fmla="+- 0 9302 8963"/>
              <a:gd name="T111" fmla="*/ 9302 h 1758"/>
              <a:gd name="T112" fmla="+- 0 17740 15146"/>
              <a:gd name="T113" fmla="*/ T112 w 3519"/>
              <a:gd name="T114" fmla="+- 0 8963 8963"/>
              <a:gd name="T115" fmla="*/ 8963 h 1758"/>
              <a:gd name="T116" fmla="+- 0 17509 15146"/>
              <a:gd name="T117" fmla="*/ T116 w 3519"/>
              <a:gd name="T118" fmla="+- 0 9731 8963"/>
              <a:gd name="T119" fmla="*/ 9731 h 1758"/>
              <a:gd name="T120" fmla="+- 0 17457 15146"/>
              <a:gd name="T121" fmla="*/ T120 w 3519"/>
              <a:gd name="T122" fmla="+- 0 10571 8963"/>
              <a:gd name="T123" fmla="*/ 10571 h 1758"/>
              <a:gd name="T124" fmla="+- 0 17315 15146"/>
              <a:gd name="T125" fmla="*/ T124 w 3519"/>
              <a:gd name="T126" fmla="+- 0 10273 8963"/>
              <a:gd name="T127" fmla="*/ 10273 h 1758"/>
              <a:gd name="T128" fmla="+- 0 17656 15146"/>
              <a:gd name="T129" fmla="*/ T128 w 3519"/>
              <a:gd name="T130" fmla="+- 0 10092 8963"/>
              <a:gd name="T131" fmla="*/ 10092 h 1758"/>
              <a:gd name="T132" fmla="+- 0 17905 15146"/>
              <a:gd name="T133" fmla="*/ T132 w 3519"/>
              <a:gd name="T134" fmla="+- 0 9819 8963"/>
              <a:gd name="T135" fmla="*/ 9819 h 1758"/>
              <a:gd name="T136" fmla="+- 0 18039 15146"/>
              <a:gd name="T137" fmla="*/ T136 w 3519"/>
              <a:gd name="T138" fmla="+- 0 9774 8963"/>
              <a:gd name="T139" fmla="*/ 9774 h 1758"/>
              <a:gd name="T140" fmla="+- 0 18002 15146"/>
              <a:gd name="T141" fmla="*/ T140 w 3519"/>
              <a:gd name="T142" fmla="+- 0 10094 8963"/>
              <a:gd name="T143" fmla="*/ 10094 h 1758"/>
              <a:gd name="T144" fmla="+- 0 17937 15146"/>
              <a:gd name="T145" fmla="*/ T144 w 3519"/>
              <a:gd name="T146" fmla="+- 0 10154 8963"/>
              <a:gd name="T147" fmla="*/ 10154 h 1758"/>
              <a:gd name="T148" fmla="+- 0 18065 15146"/>
              <a:gd name="T149" fmla="*/ T148 w 3519"/>
              <a:gd name="T150" fmla="+- 0 9932 8963"/>
              <a:gd name="T151" fmla="*/ 9932 h 1758"/>
              <a:gd name="T152" fmla="+- 0 18203 15146"/>
              <a:gd name="T153" fmla="*/ T152 w 3519"/>
              <a:gd name="T154" fmla="+- 0 9689 8963"/>
              <a:gd name="T155" fmla="*/ 9689 h 1758"/>
              <a:gd name="T156" fmla="+- 0 18085 15146"/>
              <a:gd name="T157" fmla="*/ T156 w 3519"/>
              <a:gd name="T158" fmla="+- 0 10084 8963"/>
              <a:gd name="T159" fmla="*/ 10084 h 1758"/>
              <a:gd name="T160" fmla="+- 0 18413 15146"/>
              <a:gd name="T161" fmla="*/ T160 w 3519"/>
              <a:gd name="T162" fmla="+- 0 9501 8963"/>
              <a:gd name="T163" fmla="*/ 9501 h 1758"/>
              <a:gd name="T164" fmla="+- 0 18585 15146"/>
              <a:gd name="T165" fmla="*/ T164 w 3519"/>
              <a:gd name="T166" fmla="+- 0 9507 8963"/>
              <a:gd name="T167" fmla="*/ 9507 h 1758"/>
              <a:gd name="T168" fmla="+- 0 18508 15146"/>
              <a:gd name="T169" fmla="*/ T168 w 3519"/>
              <a:gd name="T170" fmla="+- 0 10168 8963"/>
              <a:gd name="T171" fmla="*/ 10168 h 1758"/>
              <a:gd name="T172" fmla="+- 0 18061 15146"/>
              <a:gd name="T173" fmla="*/ T172 w 3519"/>
              <a:gd name="T174" fmla="+- 0 10445 8963"/>
              <a:gd name="T175" fmla="*/ 10445 h 175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</a:cxnLst>
            <a:rect l="0" t="0" r="r" b="b"/>
            <a:pathLst>
              <a:path w="3519" h="1758" extrusionOk="0">
                <a:moveTo>
                  <a:pt x="161" y="148"/>
                </a:moveTo>
                <a:cubicBezTo>
                  <a:pt x="164" y="125"/>
                  <a:pt x="167" y="102"/>
                  <a:pt x="169" y="79"/>
                </a:cubicBezTo>
                <a:cubicBezTo>
                  <a:pt x="172" y="96"/>
                  <a:pt x="175" y="113"/>
                  <a:pt x="177" y="130"/>
                </a:cubicBezTo>
                <a:cubicBezTo>
                  <a:pt x="203" y="314"/>
                  <a:pt x="202" y="497"/>
                  <a:pt x="185" y="682"/>
                </a:cubicBezTo>
                <a:cubicBezTo>
                  <a:pt x="163" y="923"/>
                  <a:pt x="112" y="1156"/>
                  <a:pt x="62" y="1392"/>
                </a:cubicBezTo>
                <a:cubicBezTo>
                  <a:pt x="45" y="1473"/>
                  <a:pt x="-20" y="1627"/>
                  <a:pt x="2" y="1713"/>
                </a:cubicBezTo>
                <a:cubicBezTo>
                  <a:pt x="4" y="1722"/>
                  <a:pt x="-1" y="1725"/>
                  <a:pt x="2" y="1727"/>
                </a:cubicBezTo>
                <a:cubicBezTo>
                  <a:pt x="8" y="1720"/>
                  <a:pt x="11" y="1716"/>
                  <a:pt x="13" y="1709"/>
                </a:cubicBezTo>
              </a:path>
              <a:path w="3519" h="1758" extrusionOk="0">
                <a:moveTo>
                  <a:pt x="529" y="790"/>
                </a:moveTo>
                <a:cubicBezTo>
                  <a:pt x="544" y="762"/>
                  <a:pt x="557" y="736"/>
                  <a:pt x="565" y="706"/>
                </a:cubicBezTo>
                <a:cubicBezTo>
                  <a:pt x="566" y="702"/>
                  <a:pt x="568" y="693"/>
                  <a:pt x="568" y="690"/>
                </a:cubicBezTo>
                <a:cubicBezTo>
                  <a:pt x="568" y="689"/>
                  <a:pt x="567" y="689"/>
                  <a:pt x="567" y="688"/>
                </a:cubicBezTo>
                <a:cubicBezTo>
                  <a:pt x="548" y="698"/>
                  <a:pt x="527" y="708"/>
                  <a:pt x="509" y="720"/>
                </a:cubicBezTo>
                <a:cubicBezTo>
                  <a:pt x="460" y="753"/>
                  <a:pt x="415" y="794"/>
                  <a:pt x="378" y="840"/>
                </a:cubicBezTo>
                <a:cubicBezTo>
                  <a:pt x="323" y="908"/>
                  <a:pt x="275" y="991"/>
                  <a:pt x="240" y="1071"/>
                </a:cubicBezTo>
                <a:cubicBezTo>
                  <a:pt x="210" y="1139"/>
                  <a:pt x="185" y="1216"/>
                  <a:pt x="191" y="1291"/>
                </a:cubicBezTo>
                <a:cubicBezTo>
                  <a:pt x="195" y="1338"/>
                  <a:pt x="218" y="1385"/>
                  <a:pt x="257" y="1414"/>
                </a:cubicBezTo>
                <a:cubicBezTo>
                  <a:pt x="286" y="1436"/>
                  <a:pt x="318" y="1445"/>
                  <a:pt x="353" y="1452"/>
                </a:cubicBezTo>
                <a:cubicBezTo>
                  <a:pt x="380" y="1457"/>
                  <a:pt x="406" y="1456"/>
                  <a:pt x="434" y="1454"/>
                </a:cubicBezTo>
                <a:cubicBezTo>
                  <a:pt x="448" y="1453"/>
                  <a:pt x="464" y="1448"/>
                  <a:pt x="478" y="1448"/>
                </a:cubicBezTo>
                <a:cubicBezTo>
                  <a:pt x="487" y="1448"/>
                  <a:pt x="494" y="1451"/>
                  <a:pt x="502" y="1452"/>
                </a:cubicBezTo>
              </a:path>
              <a:path w="3519" h="1758" extrusionOk="0">
                <a:moveTo>
                  <a:pt x="891" y="1149"/>
                </a:moveTo>
                <a:cubicBezTo>
                  <a:pt x="881" y="1141"/>
                  <a:pt x="879" y="1136"/>
                  <a:pt x="878" y="1123"/>
                </a:cubicBezTo>
                <a:cubicBezTo>
                  <a:pt x="878" y="1122"/>
                  <a:pt x="878" y="1120"/>
                  <a:pt x="878" y="1119"/>
                </a:cubicBezTo>
                <a:cubicBezTo>
                  <a:pt x="898" y="1115"/>
                  <a:pt x="917" y="1114"/>
                  <a:pt x="939" y="1115"/>
                </a:cubicBezTo>
                <a:cubicBezTo>
                  <a:pt x="992" y="1117"/>
                  <a:pt x="1043" y="1124"/>
                  <a:pt x="1096" y="1131"/>
                </a:cubicBezTo>
                <a:cubicBezTo>
                  <a:pt x="1147" y="1138"/>
                  <a:pt x="1198" y="1144"/>
                  <a:pt x="1250" y="1145"/>
                </a:cubicBezTo>
                <a:cubicBezTo>
                  <a:pt x="1271" y="1145"/>
                  <a:pt x="1299" y="1146"/>
                  <a:pt x="1316" y="1131"/>
                </a:cubicBezTo>
                <a:cubicBezTo>
                  <a:pt x="1329" y="1119"/>
                  <a:pt x="1321" y="1101"/>
                  <a:pt x="1317" y="1087"/>
                </a:cubicBezTo>
              </a:path>
              <a:path w="3519" h="1758" extrusionOk="0">
                <a:moveTo>
                  <a:pt x="1203" y="770"/>
                </a:moveTo>
                <a:cubicBezTo>
                  <a:pt x="1201" y="776"/>
                  <a:pt x="1199" y="772"/>
                  <a:pt x="1198" y="779"/>
                </a:cubicBezTo>
                <a:cubicBezTo>
                  <a:pt x="1193" y="826"/>
                  <a:pt x="1194" y="876"/>
                  <a:pt x="1191" y="923"/>
                </a:cubicBezTo>
                <a:cubicBezTo>
                  <a:pt x="1184" y="1049"/>
                  <a:pt x="1173" y="1174"/>
                  <a:pt x="1163" y="1299"/>
                </a:cubicBezTo>
                <a:cubicBezTo>
                  <a:pt x="1155" y="1398"/>
                  <a:pt x="1146" y="1498"/>
                  <a:pt x="1141" y="1597"/>
                </a:cubicBezTo>
                <a:cubicBezTo>
                  <a:pt x="1138" y="1645"/>
                  <a:pt x="1137" y="1695"/>
                  <a:pt x="1136" y="1743"/>
                </a:cubicBezTo>
                <a:cubicBezTo>
                  <a:pt x="1136" y="1748"/>
                  <a:pt x="1136" y="1752"/>
                  <a:pt x="1136" y="1757"/>
                </a:cubicBezTo>
              </a:path>
              <a:path w="3519" h="1758" extrusionOk="0">
                <a:moveTo>
                  <a:pt x="1780" y="108"/>
                </a:moveTo>
                <a:cubicBezTo>
                  <a:pt x="1785" y="92"/>
                  <a:pt x="1787" y="82"/>
                  <a:pt x="1790" y="66"/>
                </a:cubicBezTo>
                <a:cubicBezTo>
                  <a:pt x="1788" y="87"/>
                  <a:pt x="1785" y="108"/>
                  <a:pt x="1783" y="129"/>
                </a:cubicBezTo>
                <a:cubicBezTo>
                  <a:pt x="1774" y="215"/>
                  <a:pt x="1757" y="300"/>
                  <a:pt x="1745" y="385"/>
                </a:cubicBezTo>
                <a:cubicBezTo>
                  <a:pt x="1726" y="521"/>
                  <a:pt x="1709" y="657"/>
                  <a:pt x="1693" y="794"/>
                </a:cubicBezTo>
                <a:cubicBezTo>
                  <a:pt x="1671" y="984"/>
                  <a:pt x="1649" y="1174"/>
                  <a:pt x="1622" y="1364"/>
                </a:cubicBezTo>
                <a:cubicBezTo>
                  <a:pt x="1614" y="1420"/>
                  <a:pt x="1605" y="1478"/>
                  <a:pt x="1602" y="1534"/>
                </a:cubicBezTo>
                <a:cubicBezTo>
                  <a:pt x="1602" y="1542"/>
                  <a:pt x="1597" y="1573"/>
                  <a:pt x="1604" y="1580"/>
                </a:cubicBezTo>
                <a:cubicBezTo>
                  <a:pt x="1612" y="1589"/>
                  <a:pt x="1612" y="1566"/>
                  <a:pt x="1616" y="1568"/>
                </a:cubicBezTo>
              </a:path>
              <a:path w="3519" h="1758" extrusionOk="0">
                <a:moveTo>
                  <a:pt x="1860" y="1039"/>
                </a:moveTo>
                <a:cubicBezTo>
                  <a:pt x="1887" y="974"/>
                  <a:pt x="1913" y="910"/>
                  <a:pt x="1936" y="844"/>
                </a:cubicBezTo>
                <a:cubicBezTo>
                  <a:pt x="1945" y="818"/>
                  <a:pt x="1972" y="761"/>
                  <a:pt x="1964" y="732"/>
                </a:cubicBezTo>
                <a:cubicBezTo>
                  <a:pt x="1958" y="711"/>
                  <a:pt x="1944" y="706"/>
                  <a:pt x="1923" y="708"/>
                </a:cubicBezTo>
                <a:cubicBezTo>
                  <a:pt x="1881" y="712"/>
                  <a:pt x="1842" y="749"/>
                  <a:pt x="1816" y="779"/>
                </a:cubicBezTo>
                <a:cubicBezTo>
                  <a:pt x="1771" y="829"/>
                  <a:pt x="1742" y="892"/>
                  <a:pt x="1725" y="956"/>
                </a:cubicBezTo>
                <a:cubicBezTo>
                  <a:pt x="1707" y="1022"/>
                  <a:pt x="1700" y="1089"/>
                  <a:pt x="1711" y="1157"/>
                </a:cubicBezTo>
                <a:cubicBezTo>
                  <a:pt x="1720" y="1209"/>
                  <a:pt x="1742" y="1253"/>
                  <a:pt x="1783" y="1286"/>
                </a:cubicBezTo>
                <a:cubicBezTo>
                  <a:pt x="1818" y="1315"/>
                  <a:pt x="1868" y="1328"/>
                  <a:pt x="1913" y="1330"/>
                </a:cubicBezTo>
                <a:cubicBezTo>
                  <a:pt x="1942" y="1328"/>
                  <a:pt x="1951" y="1328"/>
                  <a:pt x="1968" y="1320"/>
                </a:cubicBezTo>
              </a:path>
              <a:path w="3519" h="1758" extrusionOk="0">
                <a:moveTo>
                  <a:pt x="2712" y="339"/>
                </a:moveTo>
                <a:cubicBezTo>
                  <a:pt x="2728" y="276"/>
                  <a:pt x="2732" y="227"/>
                  <a:pt x="2714" y="163"/>
                </a:cubicBezTo>
                <a:cubicBezTo>
                  <a:pt x="2700" y="115"/>
                  <a:pt x="2657" y="3"/>
                  <a:pt x="2594" y="0"/>
                </a:cubicBezTo>
                <a:cubicBezTo>
                  <a:pt x="2533" y="-3"/>
                  <a:pt x="2494" y="73"/>
                  <a:pt x="2475" y="119"/>
                </a:cubicBezTo>
                <a:cubicBezTo>
                  <a:pt x="2392" y="320"/>
                  <a:pt x="2385" y="555"/>
                  <a:pt x="2363" y="768"/>
                </a:cubicBezTo>
                <a:cubicBezTo>
                  <a:pt x="2349" y="902"/>
                  <a:pt x="2340" y="1034"/>
                  <a:pt x="2338" y="1169"/>
                </a:cubicBezTo>
                <a:cubicBezTo>
                  <a:pt x="2336" y="1309"/>
                  <a:pt x="2364" y="1474"/>
                  <a:pt x="2311" y="1608"/>
                </a:cubicBezTo>
                <a:cubicBezTo>
                  <a:pt x="2294" y="1650"/>
                  <a:pt x="2271" y="1657"/>
                  <a:pt x="2241" y="1685"/>
                </a:cubicBezTo>
              </a:path>
              <a:path w="3519" h="1758" extrusionOk="0">
                <a:moveTo>
                  <a:pt x="2169" y="1310"/>
                </a:moveTo>
                <a:cubicBezTo>
                  <a:pt x="2190" y="1268"/>
                  <a:pt x="2214" y="1226"/>
                  <a:pt x="2253" y="1197"/>
                </a:cubicBezTo>
                <a:cubicBezTo>
                  <a:pt x="2326" y="1143"/>
                  <a:pt x="2424" y="1142"/>
                  <a:pt x="2510" y="1129"/>
                </a:cubicBezTo>
                <a:cubicBezTo>
                  <a:pt x="2539" y="1125"/>
                  <a:pt x="2549" y="1124"/>
                  <a:pt x="2568" y="1121"/>
                </a:cubicBezTo>
              </a:path>
              <a:path w="3519" h="1758" extrusionOk="0">
                <a:moveTo>
                  <a:pt x="2759" y="856"/>
                </a:moveTo>
                <a:cubicBezTo>
                  <a:pt x="2772" y="825"/>
                  <a:pt x="2783" y="787"/>
                  <a:pt x="2819" y="779"/>
                </a:cubicBezTo>
                <a:cubicBezTo>
                  <a:pt x="2848" y="772"/>
                  <a:pt x="2874" y="789"/>
                  <a:pt x="2893" y="811"/>
                </a:cubicBezTo>
                <a:cubicBezTo>
                  <a:pt x="2933" y="857"/>
                  <a:pt x="2937" y="917"/>
                  <a:pt x="2926" y="975"/>
                </a:cubicBezTo>
                <a:cubicBezTo>
                  <a:pt x="2916" y="1030"/>
                  <a:pt x="2888" y="1085"/>
                  <a:pt x="2856" y="1131"/>
                </a:cubicBezTo>
                <a:cubicBezTo>
                  <a:pt x="2840" y="1153"/>
                  <a:pt x="2819" y="1176"/>
                  <a:pt x="2796" y="1191"/>
                </a:cubicBezTo>
                <a:cubicBezTo>
                  <a:pt x="2794" y="1191"/>
                  <a:pt x="2793" y="1191"/>
                  <a:pt x="2791" y="1191"/>
                </a:cubicBezTo>
                <a:cubicBezTo>
                  <a:pt x="2794" y="1172"/>
                  <a:pt x="2802" y="1155"/>
                  <a:pt x="2812" y="1135"/>
                </a:cubicBezTo>
                <a:cubicBezTo>
                  <a:pt x="2842" y="1077"/>
                  <a:pt x="2883" y="1024"/>
                  <a:pt x="2919" y="969"/>
                </a:cubicBezTo>
                <a:cubicBezTo>
                  <a:pt x="2961" y="905"/>
                  <a:pt x="3001" y="841"/>
                  <a:pt x="3035" y="772"/>
                </a:cubicBezTo>
                <a:cubicBezTo>
                  <a:pt x="3042" y="757"/>
                  <a:pt x="3050" y="741"/>
                  <a:pt x="3057" y="726"/>
                </a:cubicBezTo>
                <a:cubicBezTo>
                  <a:pt x="3048" y="756"/>
                  <a:pt x="3038" y="788"/>
                  <a:pt x="3028" y="818"/>
                </a:cubicBezTo>
                <a:cubicBezTo>
                  <a:pt x="2994" y="917"/>
                  <a:pt x="2958" y="1018"/>
                  <a:pt x="2939" y="1121"/>
                </a:cubicBezTo>
                <a:cubicBezTo>
                  <a:pt x="2925" y="1197"/>
                  <a:pt x="2924" y="1264"/>
                  <a:pt x="2950" y="1336"/>
                </a:cubicBezTo>
              </a:path>
              <a:path w="3519" h="1758" extrusionOk="0">
                <a:moveTo>
                  <a:pt x="3267" y="538"/>
                </a:moveTo>
                <a:cubicBezTo>
                  <a:pt x="3286" y="512"/>
                  <a:pt x="3284" y="497"/>
                  <a:pt x="3320" y="487"/>
                </a:cubicBezTo>
                <a:cubicBezTo>
                  <a:pt x="3355" y="478"/>
                  <a:pt x="3417" y="523"/>
                  <a:pt x="3439" y="544"/>
                </a:cubicBezTo>
                <a:cubicBezTo>
                  <a:pt x="3490" y="594"/>
                  <a:pt x="3514" y="664"/>
                  <a:pt x="3518" y="734"/>
                </a:cubicBezTo>
                <a:cubicBezTo>
                  <a:pt x="3528" y="902"/>
                  <a:pt x="3457" y="1070"/>
                  <a:pt x="3362" y="1205"/>
                </a:cubicBezTo>
                <a:cubicBezTo>
                  <a:pt x="3296" y="1299"/>
                  <a:pt x="3211" y="1373"/>
                  <a:pt x="3108" y="1424"/>
                </a:cubicBezTo>
                <a:cubicBezTo>
                  <a:pt x="3045" y="1455"/>
                  <a:pt x="2982" y="1468"/>
                  <a:pt x="2915" y="148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7" name=" 1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144588" y="4151313"/>
            <a:ext cx="454025" cy="414337"/>
          </a:xfrm>
          <a:custGeom>
            <a:avLst/>
            <a:gdLst>
              <a:gd name="T0" fmla="+- 0 3245 3181"/>
              <a:gd name="T1" fmla="*/ T0 w 1258"/>
              <a:gd name="T2" fmla="+- 0 12082 11532"/>
              <a:gd name="T3" fmla="*/ 12082 h 1152"/>
              <a:gd name="T4" fmla="+- 0 3200 3181"/>
              <a:gd name="T5" fmla="*/ T4 w 1258"/>
              <a:gd name="T6" fmla="+- 0 12031 11532"/>
              <a:gd name="T7" fmla="*/ 12031 h 1152"/>
              <a:gd name="T8" fmla="+- 0 3183 3181"/>
              <a:gd name="T9" fmla="*/ T8 w 1258"/>
              <a:gd name="T10" fmla="+- 0 12001 11532"/>
              <a:gd name="T11" fmla="*/ 12001 h 1152"/>
              <a:gd name="T12" fmla="+- 0 3183 3181"/>
              <a:gd name="T13" fmla="*/ T12 w 1258"/>
              <a:gd name="T14" fmla="+- 0 11985 11532"/>
              <a:gd name="T15" fmla="*/ 11985 h 1152"/>
              <a:gd name="T16" fmla="+- 0 3226 3181"/>
              <a:gd name="T17" fmla="*/ T16 w 1258"/>
              <a:gd name="T18" fmla="+- 0 11967 11532"/>
              <a:gd name="T19" fmla="*/ 11967 h 1152"/>
              <a:gd name="T20" fmla="+- 0 3442 3181"/>
              <a:gd name="T21" fmla="*/ T20 w 1258"/>
              <a:gd name="T22" fmla="+- 0 11929 11532"/>
              <a:gd name="T23" fmla="*/ 11929 h 1152"/>
              <a:gd name="T24" fmla="+- 0 3746 3181"/>
              <a:gd name="T25" fmla="*/ T24 w 1258"/>
              <a:gd name="T26" fmla="+- 0 11931 11532"/>
              <a:gd name="T27" fmla="*/ 11931 h 1152"/>
              <a:gd name="T28" fmla="+- 0 3826 3181"/>
              <a:gd name="T29" fmla="*/ T28 w 1258"/>
              <a:gd name="T30" fmla="+- 0 11945 11532"/>
              <a:gd name="T31" fmla="*/ 11945 h 1152"/>
              <a:gd name="T32" fmla="+- 0 3806 3181"/>
              <a:gd name="T33" fmla="*/ T32 w 1258"/>
              <a:gd name="T34" fmla="+- 0 11967 11532"/>
              <a:gd name="T35" fmla="*/ 11967 h 1152"/>
              <a:gd name="T36" fmla="+- 0 3281 3181"/>
              <a:gd name="T37" fmla="*/ T36 w 1258"/>
              <a:gd name="T38" fmla="+- 0 12274 11532"/>
              <a:gd name="T39" fmla="*/ 12274 h 1152"/>
              <a:gd name="T40" fmla="+- 0 3238 3181"/>
              <a:gd name="T41" fmla="*/ T40 w 1258"/>
              <a:gd name="T42" fmla="+- 0 12298 11532"/>
              <a:gd name="T43" fmla="*/ 12298 h 1152"/>
              <a:gd name="T44" fmla="+- 0 3246 3181"/>
              <a:gd name="T45" fmla="*/ T44 w 1258"/>
              <a:gd name="T46" fmla="+- 0 12300 11532"/>
              <a:gd name="T47" fmla="*/ 12300 h 1152"/>
              <a:gd name="T48" fmla="+- 0 3356 3181"/>
              <a:gd name="T49" fmla="*/ T48 w 1258"/>
              <a:gd name="T50" fmla="+- 0 12286 11532"/>
              <a:gd name="T51" fmla="*/ 12286 h 1152"/>
              <a:gd name="T52" fmla="+- 0 3584 3181"/>
              <a:gd name="T53" fmla="*/ T52 w 1258"/>
              <a:gd name="T54" fmla="+- 0 12268 11532"/>
              <a:gd name="T55" fmla="*/ 12268 h 1152"/>
              <a:gd name="T56" fmla="+- 0 3816 3181"/>
              <a:gd name="T57" fmla="*/ T56 w 1258"/>
              <a:gd name="T58" fmla="+- 0 12264 11532"/>
              <a:gd name="T59" fmla="*/ 12264 h 1152"/>
              <a:gd name="T60" fmla="+- 0 3925 3181"/>
              <a:gd name="T61" fmla="*/ T60 w 1258"/>
              <a:gd name="T62" fmla="+- 0 12266 11532"/>
              <a:gd name="T63" fmla="*/ 12266 h 1152"/>
              <a:gd name="T64" fmla="+- 0 3930 3181"/>
              <a:gd name="T65" fmla="*/ T64 w 1258"/>
              <a:gd name="T66" fmla="+- 0 12268 11532"/>
              <a:gd name="T67" fmla="*/ 12268 h 1152"/>
              <a:gd name="T68" fmla="+- 0 3918 3181"/>
              <a:gd name="T69" fmla="*/ T68 w 1258"/>
              <a:gd name="T70" fmla="+- 0 12276 11532"/>
              <a:gd name="T71" fmla="*/ 12276 h 1152"/>
              <a:gd name="T72" fmla="+- 0 3948 3181"/>
              <a:gd name="T73" fmla="*/ T72 w 1258"/>
              <a:gd name="T74" fmla="+- 0 11550 11532"/>
              <a:gd name="T75" fmla="*/ 11550 h 1152"/>
              <a:gd name="T76" fmla="+- 0 3926 3181"/>
              <a:gd name="T77" fmla="*/ T76 w 1258"/>
              <a:gd name="T78" fmla="+- 0 11532 11532"/>
              <a:gd name="T79" fmla="*/ 11532 h 1152"/>
              <a:gd name="T80" fmla="+- 0 3932 3181"/>
              <a:gd name="T81" fmla="*/ T80 w 1258"/>
              <a:gd name="T82" fmla="+- 0 11540 11532"/>
              <a:gd name="T83" fmla="*/ 11540 h 1152"/>
              <a:gd name="T84" fmla="+- 0 4167 3181"/>
              <a:gd name="T85" fmla="*/ T84 w 1258"/>
              <a:gd name="T86" fmla="+- 0 11751 11532"/>
              <a:gd name="T87" fmla="*/ 11751 h 1152"/>
              <a:gd name="T88" fmla="+- 0 4398 3181"/>
              <a:gd name="T89" fmla="*/ T88 w 1258"/>
              <a:gd name="T90" fmla="+- 0 11939 11532"/>
              <a:gd name="T91" fmla="*/ 11939 h 1152"/>
              <a:gd name="T92" fmla="+- 0 4438 3181"/>
              <a:gd name="T93" fmla="*/ T92 w 1258"/>
              <a:gd name="T94" fmla="+- 0 11997 11532"/>
              <a:gd name="T95" fmla="*/ 11997 h 1152"/>
              <a:gd name="T96" fmla="+- 0 4302 3181"/>
              <a:gd name="T97" fmla="*/ T96 w 1258"/>
              <a:gd name="T98" fmla="+- 0 12141 11532"/>
              <a:gd name="T99" fmla="*/ 12141 h 1152"/>
              <a:gd name="T100" fmla="+- 0 4164 3181"/>
              <a:gd name="T101" fmla="*/ T100 w 1258"/>
              <a:gd name="T102" fmla="+- 0 12336 11532"/>
              <a:gd name="T103" fmla="*/ 12336 h 1152"/>
              <a:gd name="T104" fmla="+- 0 4036 3181"/>
              <a:gd name="T105" fmla="*/ T104 w 1258"/>
              <a:gd name="T106" fmla="+- 0 12559 11532"/>
              <a:gd name="T107" fmla="*/ 12559 h 1152"/>
              <a:gd name="T108" fmla="+- 0 3952 3181"/>
              <a:gd name="T109" fmla="*/ T108 w 1258"/>
              <a:gd name="T110" fmla="+- 0 12683 11532"/>
              <a:gd name="T111" fmla="*/ 12683 h 115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</a:cxnLst>
            <a:rect l="0" t="0" r="r" b="b"/>
            <a:pathLst>
              <a:path w="1258" h="1152" extrusionOk="0">
                <a:moveTo>
                  <a:pt x="64" y="550"/>
                </a:moveTo>
                <a:cubicBezTo>
                  <a:pt x="48" y="534"/>
                  <a:pt x="33" y="518"/>
                  <a:pt x="19" y="499"/>
                </a:cubicBezTo>
                <a:cubicBezTo>
                  <a:pt x="12" y="490"/>
                  <a:pt x="6" y="480"/>
                  <a:pt x="2" y="469"/>
                </a:cubicBezTo>
                <a:cubicBezTo>
                  <a:pt x="0" y="463"/>
                  <a:pt x="-2" y="458"/>
                  <a:pt x="2" y="453"/>
                </a:cubicBezTo>
                <a:cubicBezTo>
                  <a:pt x="13" y="440"/>
                  <a:pt x="29" y="439"/>
                  <a:pt x="45" y="435"/>
                </a:cubicBezTo>
                <a:cubicBezTo>
                  <a:pt x="117" y="415"/>
                  <a:pt x="187" y="404"/>
                  <a:pt x="261" y="397"/>
                </a:cubicBezTo>
                <a:cubicBezTo>
                  <a:pt x="363" y="387"/>
                  <a:pt x="463" y="389"/>
                  <a:pt x="565" y="399"/>
                </a:cubicBezTo>
                <a:cubicBezTo>
                  <a:pt x="573" y="400"/>
                  <a:pt x="637" y="401"/>
                  <a:pt x="645" y="413"/>
                </a:cubicBezTo>
                <a:cubicBezTo>
                  <a:pt x="648" y="418"/>
                  <a:pt x="628" y="432"/>
                  <a:pt x="625" y="435"/>
                </a:cubicBezTo>
              </a:path>
              <a:path w="1258" h="1152" extrusionOk="0">
                <a:moveTo>
                  <a:pt x="100" y="742"/>
                </a:moveTo>
                <a:cubicBezTo>
                  <a:pt x="96" y="745"/>
                  <a:pt x="58" y="764"/>
                  <a:pt x="57" y="766"/>
                </a:cubicBezTo>
                <a:cubicBezTo>
                  <a:pt x="53" y="772"/>
                  <a:pt x="60" y="764"/>
                  <a:pt x="65" y="768"/>
                </a:cubicBezTo>
                <a:cubicBezTo>
                  <a:pt x="102" y="762"/>
                  <a:pt x="138" y="758"/>
                  <a:pt x="175" y="754"/>
                </a:cubicBezTo>
                <a:cubicBezTo>
                  <a:pt x="251" y="746"/>
                  <a:pt x="327" y="740"/>
                  <a:pt x="403" y="736"/>
                </a:cubicBezTo>
                <a:cubicBezTo>
                  <a:pt x="480" y="732"/>
                  <a:pt x="558" y="732"/>
                  <a:pt x="635" y="732"/>
                </a:cubicBezTo>
                <a:cubicBezTo>
                  <a:pt x="670" y="732"/>
                  <a:pt x="709" y="728"/>
                  <a:pt x="744" y="734"/>
                </a:cubicBezTo>
                <a:cubicBezTo>
                  <a:pt x="750" y="735"/>
                  <a:pt x="752" y="732"/>
                  <a:pt x="749" y="736"/>
                </a:cubicBezTo>
                <a:cubicBezTo>
                  <a:pt x="744" y="740"/>
                  <a:pt x="741" y="742"/>
                  <a:pt x="737" y="744"/>
                </a:cubicBezTo>
              </a:path>
              <a:path w="1258" h="1152" extrusionOk="0">
                <a:moveTo>
                  <a:pt x="767" y="18"/>
                </a:moveTo>
                <a:cubicBezTo>
                  <a:pt x="763" y="15"/>
                  <a:pt x="748" y="1"/>
                  <a:pt x="745" y="0"/>
                </a:cubicBezTo>
                <a:cubicBezTo>
                  <a:pt x="749" y="3"/>
                  <a:pt x="750" y="4"/>
                  <a:pt x="751" y="8"/>
                </a:cubicBezTo>
                <a:cubicBezTo>
                  <a:pt x="823" y="85"/>
                  <a:pt x="904" y="153"/>
                  <a:pt x="986" y="219"/>
                </a:cubicBezTo>
                <a:cubicBezTo>
                  <a:pt x="1063" y="281"/>
                  <a:pt x="1146" y="337"/>
                  <a:pt x="1217" y="407"/>
                </a:cubicBezTo>
                <a:cubicBezTo>
                  <a:pt x="1229" y="419"/>
                  <a:pt x="1259" y="444"/>
                  <a:pt x="1257" y="465"/>
                </a:cubicBezTo>
                <a:cubicBezTo>
                  <a:pt x="1254" y="508"/>
                  <a:pt x="1146" y="579"/>
                  <a:pt x="1121" y="609"/>
                </a:cubicBezTo>
                <a:cubicBezTo>
                  <a:pt x="1069" y="670"/>
                  <a:pt x="1025" y="736"/>
                  <a:pt x="983" y="804"/>
                </a:cubicBezTo>
                <a:cubicBezTo>
                  <a:pt x="938" y="877"/>
                  <a:pt x="900" y="954"/>
                  <a:pt x="855" y="1027"/>
                </a:cubicBezTo>
                <a:cubicBezTo>
                  <a:pt x="829" y="1070"/>
                  <a:pt x="800" y="1110"/>
                  <a:pt x="771" y="1151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8" name=" 1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866900" y="4175125"/>
            <a:ext cx="214313" cy="395288"/>
          </a:xfrm>
          <a:custGeom>
            <a:avLst/>
            <a:gdLst>
              <a:gd name="T0" fmla="+- 0 5298 5188"/>
              <a:gd name="T1" fmla="*/ T0 w 593"/>
              <a:gd name="T2" fmla="+- 0 11654 11596"/>
              <a:gd name="T3" fmla="*/ 11654 h 1100"/>
              <a:gd name="T4" fmla="+- 0 5282 5188"/>
              <a:gd name="T5" fmla="*/ T4 w 593"/>
              <a:gd name="T6" fmla="+- 0 11717 11596"/>
              <a:gd name="T7" fmla="*/ 11717 h 1100"/>
              <a:gd name="T8" fmla="+- 0 5242 5188"/>
              <a:gd name="T9" fmla="*/ T8 w 593"/>
              <a:gd name="T10" fmla="+- 0 12043 11596"/>
              <a:gd name="T11" fmla="*/ 12043 h 1100"/>
              <a:gd name="T12" fmla="+- 0 5201 5188"/>
              <a:gd name="T13" fmla="*/ T12 w 593"/>
              <a:gd name="T14" fmla="+- 0 12354 11596"/>
              <a:gd name="T15" fmla="*/ 12354 h 1100"/>
              <a:gd name="T16" fmla="+- 0 5190 5188"/>
              <a:gd name="T17" fmla="*/ T16 w 593"/>
              <a:gd name="T18" fmla="+- 0 12515 11596"/>
              <a:gd name="T19" fmla="*/ 12515 h 1100"/>
              <a:gd name="T20" fmla="+- 0 5584 5188"/>
              <a:gd name="T21" fmla="*/ T20 w 593"/>
              <a:gd name="T22" fmla="+- 0 11636 11596"/>
              <a:gd name="T23" fmla="*/ 11636 h 1100"/>
              <a:gd name="T24" fmla="+- 0 5606 5188"/>
              <a:gd name="T25" fmla="*/ T24 w 593"/>
              <a:gd name="T26" fmla="+- 0 11600 11596"/>
              <a:gd name="T27" fmla="*/ 11600 h 1100"/>
              <a:gd name="T28" fmla="+- 0 5594 5188"/>
              <a:gd name="T29" fmla="*/ T28 w 593"/>
              <a:gd name="T30" fmla="+- 0 11722 11596"/>
              <a:gd name="T31" fmla="*/ 11722 h 1100"/>
              <a:gd name="T32" fmla="+- 0 5542 5188"/>
              <a:gd name="T33" fmla="*/ T32 w 593"/>
              <a:gd name="T34" fmla="+- 0 11981 11596"/>
              <a:gd name="T35" fmla="*/ 11981 h 1100"/>
              <a:gd name="T36" fmla="+- 0 5487 5188"/>
              <a:gd name="T37" fmla="*/ T36 w 593"/>
              <a:gd name="T38" fmla="+- 0 12282 11596"/>
              <a:gd name="T39" fmla="*/ 12282 h 1100"/>
              <a:gd name="T40" fmla="+- 0 5449 5188"/>
              <a:gd name="T41" fmla="*/ T40 w 593"/>
              <a:gd name="T42" fmla="+- 0 12557 11596"/>
              <a:gd name="T43" fmla="*/ 12557 h 1100"/>
              <a:gd name="T44" fmla="+- 0 5477 5188"/>
              <a:gd name="T45" fmla="*/ T44 w 593"/>
              <a:gd name="T46" fmla="+- 0 12663 11596"/>
              <a:gd name="T47" fmla="*/ 12663 h 1100"/>
              <a:gd name="T48" fmla="+- 0 5613 5188"/>
              <a:gd name="T49" fmla="*/ T48 w 593"/>
              <a:gd name="T50" fmla="+- 0 12693 11596"/>
              <a:gd name="T51" fmla="*/ 12693 h 1100"/>
              <a:gd name="T52" fmla="+- 0 5780 5188"/>
              <a:gd name="T53" fmla="*/ T52 w 593"/>
              <a:gd name="T54" fmla="+- 0 12671 11596"/>
              <a:gd name="T55" fmla="*/ 12671 h 1100"/>
              <a:gd name="T56" fmla="+- 0 5561 5188"/>
              <a:gd name="T57" fmla="*/ T56 w 593"/>
              <a:gd name="T58" fmla="+- 0 12314 11596"/>
              <a:gd name="T59" fmla="*/ 12314 h 1100"/>
              <a:gd name="T60" fmla="+- 0 5544 5188"/>
              <a:gd name="T61" fmla="*/ T60 w 593"/>
              <a:gd name="T62" fmla="+- 0 12304 11596"/>
              <a:gd name="T63" fmla="*/ 12304 h 1100"/>
              <a:gd name="T64" fmla="+- 0 5603 5188"/>
              <a:gd name="T65" fmla="*/ T64 w 593"/>
              <a:gd name="T66" fmla="+- 0 12298 11596"/>
              <a:gd name="T67" fmla="*/ 12298 h 1100"/>
              <a:gd name="T68" fmla="+- 0 5738 5188"/>
              <a:gd name="T69" fmla="*/ T68 w 593"/>
              <a:gd name="T70" fmla="+- 0 12296 11596"/>
              <a:gd name="T71" fmla="*/ 12296 h 11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</a:cxnLst>
            <a:rect l="0" t="0" r="r" b="b"/>
            <a:pathLst>
              <a:path w="593" h="1100" extrusionOk="0">
                <a:moveTo>
                  <a:pt x="110" y="58"/>
                </a:moveTo>
                <a:cubicBezTo>
                  <a:pt x="105" y="79"/>
                  <a:pt x="99" y="100"/>
                  <a:pt x="94" y="121"/>
                </a:cubicBezTo>
                <a:cubicBezTo>
                  <a:pt x="71" y="228"/>
                  <a:pt x="67" y="338"/>
                  <a:pt x="54" y="447"/>
                </a:cubicBezTo>
                <a:cubicBezTo>
                  <a:pt x="42" y="551"/>
                  <a:pt x="25" y="654"/>
                  <a:pt x="13" y="758"/>
                </a:cubicBezTo>
                <a:cubicBezTo>
                  <a:pt x="7" y="811"/>
                  <a:pt x="0" y="866"/>
                  <a:pt x="2" y="919"/>
                </a:cubicBezTo>
              </a:path>
              <a:path w="593" h="1100" extrusionOk="0">
                <a:moveTo>
                  <a:pt x="396" y="40"/>
                </a:moveTo>
                <a:cubicBezTo>
                  <a:pt x="406" y="26"/>
                  <a:pt x="410" y="19"/>
                  <a:pt x="418" y="4"/>
                </a:cubicBezTo>
                <a:cubicBezTo>
                  <a:pt x="416" y="45"/>
                  <a:pt x="413" y="85"/>
                  <a:pt x="406" y="126"/>
                </a:cubicBezTo>
                <a:cubicBezTo>
                  <a:pt x="392" y="213"/>
                  <a:pt x="371" y="298"/>
                  <a:pt x="354" y="385"/>
                </a:cubicBezTo>
                <a:cubicBezTo>
                  <a:pt x="334" y="485"/>
                  <a:pt x="316" y="586"/>
                  <a:pt x="299" y="686"/>
                </a:cubicBezTo>
                <a:cubicBezTo>
                  <a:pt x="283" y="776"/>
                  <a:pt x="262" y="869"/>
                  <a:pt x="261" y="961"/>
                </a:cubicBezTo>
                <a:cubicBezTo>
                  <a:pt x="260" y="999"/>
                  <a:pt x="262" y="1038"/>
                  <a:pt x="289" y="1067"/>
                </a:cubicBezTo>
                <a:cubicBezTo>
                  <a:pt x="322" y="1104"/>
                  <a:pt x="381" y="1099"/>
                  <a:pt x="425" y="1097"/>
                </a:cubicBezTo>
                <a:cubicBezTo>
                  <a:pt x="481" y="1095"/>
                  <a:pt x="537" y="1085"/>
                  <a:pt x="592" y="1075"/>
                </a:cubicBezTo>
              </a:path>
              <a:path w="593" h="1100" extrusionOk="0">
                <a:moveTo>
                  <a:pt x="373" y="718"/>
                </a:moveTo>
                <a:cubicBezTo>
                  <a:pt x="364" y="717"/>
                  <a:pt x="362" y="715"/>
                  <a:pt x="356" y="708"/>
                </a:cubicBezTo>
                <a:cubicBezTo>
                  <a:pt x="375" y="706"/>
                  <a:pt x="395" y="704"/>
                  <a:pt x="415" y="702"/>
                </a:cubicBezTo>
                <a:cubicBezTo>
                  <a:pt x="460" y="697"/>
                  <a:pt x="504" y="698"/>
                  <a:pt x="550" y="70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9" name=" 1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433638" y="4105275"/>
            <a:ext cx="171450" cy="384175"/>
          </a:xfrm>
          <a:custGeom>
            <a:avLst/>
            <a:gdLst>
              <a:gd name="T0" fmla="+- 0 6894 6759"/>
              <a:gd name="T1" fmla="*/ T0 w 476"/>
              <a:gd name="T2" fmla="+- 0 11798 11404"/>
              <a:gd name="T3" fmla="*/ 11798 h 1065"/>
              <a:gd name="T4" fmla="+- 0 6908 6759"/>
              <a:gd name="T5" fmla="*/ T4 w 476"/>
              <a:gd name="T6" fmla="+- 0 11789 11404"/>
              <a:gd name="T7" fmla="*/ 11789 h 1065"/>
              <a:gd name="T8" fmla="+- 0 6808 6759"/>
              <a:gd name="T9" fmla="*/ T8 w 476"/>
              <a:gd name="T10" fmla="+- 0 12122 11404"/>
              <a:gd name="T11" fmla="*/ 12122 h 1065"/>
              <a:gd name="T12" fmla="+- 0 6766 6759"/>
              <a:gd name="T13" fmla="*/ T12 w 476"/>
              <a:gd name="T14" fmla="+- 0 12332 11404"/>
              <a:gd name="T15" fmla="*/ 12332 h 1065"/>
              <a:gd name="T16" fmla="+- 0 6766 6759"/>
              <a:gd name="T17" fmla="*/ T16 w 476"/>
              <a:gd name="T18" fmla="+- 0 12462 11404"/>
              <a:gd name="T19" fmla="*/ 12462 h 1065"/>
              <a:gd name="T20" fmla="+- 0 6769 6759"/>
              <a:gd name="T21" fmla="*/ T20 w 476"/>
              <a:gd name="T22" fmla="+- 0 12468 11404"/>
              <a:gd name="T23" fmla="*/ 12468 h 1065"/>
              <a:gd name="T24" fmla="+- 0 6812 6759"/>
              <a:gd name="T25" fmla="*/ T24 w 476"/>
              <a:gd name="T26" fmla="+- 0 12430 11404"/>
              <a:gd name="T27" fmla="*/ 12430 h 1065"/>
              <a:gd name="T28" fmla="+- 0 6904 6759"/>
              <a:gd name="T29" fmla="*/ T28 w 476"/>
              <a:gd name="T30" fmla="+- 0 12302 11404"/>
              <a:gd name="T31" fmla="*/ 12302 h 1065"/>
              <a:gd name="T32" fmla="+- 0 7020 6759"/>
              <a:gd name="T33" fmla="*/ T32 w 476"/>
              <a:gd name="T34" fmla="+- 0 12041 11404"/>
              <a:gd name="T35" fmla="*/ 12041 h 1065"/>
              <a:gd name="T36" fmla="+- 0 7097 6759"/>
              <a:gd name="T37" fmla="*/ T36 w 476"/>
              <a:gd name="T38" fmla="+- 0 11743 11404"/>
              <a:gd name="T39" fmla="*/ 11743 h 1065"/>
              <a:gd name="T40" fmla="+- 0 7087 6759"/>
              <a:gd name="T41" fmla="*/ T40 w 476"/>
              <a:gd name="T42" fmla="+- 0 11730 11404"/>
              <a:gd name="T43" fmla="*/ 11730 h 1065"/>
              <a:gd name="T44" fmla="+- 0 7062 6759"/>
              <a:gd name="T45" fmla="*/ T44 w 476"/>
              <a:gd name="T46" fmla="+- 0 11794 11404"/>
              <a:gd name="T47" fmla="*/ 11794 h 1065"/>
              <a:gd name="T48" fmla="+- 0 7066 6759"/>
              <a:gd name="T49" fmla="*/ T48 w 476"/>
              <a:gd name="T50" fmla="+- 0 11915 11404"/>
              <a:gd name="T51" fmla="*/ 11915 h 1065"/>
              <a:gd name="T52" fmla="+- 0 7125 6759"/>
              <a:gd name="T53" fmla="*/ T52 w 476"/>
              <a:gd name="T54" fmla="+- 0 12033 11404"/>
              <a:gd name="T55" fmla="*/ 12033 h 1065"/>
              <a:gd name="T56" fmla="+- 0 7234 6759"/>
              <a:gd name="T57" fmla="*/ T56 w 476"/>
              <a:gd name="T58" fmla="+- 0 12276 11404"/>
              <a:gd name="T59" fmla="*/ 12276 h 1065"/>
              <a:gd name="T60" fmla="+- 0 7166 6759"/>
              <a:gd name="T61" fmla="*/ T60 w 476"/>
              <a:gd name="T62" fmla="+- 0 12392 11404"/>
              <a:gd name="T63" fmla="*/ 12392 h 1065"/>
              <a:gd name="T64" fmla="+- 0 6993 6759"/>
              <a:gd name="T65" fmla="*/ T64 w 476"/>
              <a:gd name="T66" fmla="+- 0 12426 11404"/>
              <a:gd name="T67" fmla="*/ 12426 h 1065"/>
              <a:gd name="T68" fmla="+- 0 6876 6759"/>
              <a:gd name="T69" fmla="*/ T68 w 476"/>
              <a:gd name="T70" fmla="+- 0 11452 11404"/>
              <a:gd name="T71" fmla="*/ 11452 h 1065"/>
              <a:gd name="T72" fmla="+- 0 6844 6759"/>
              <a:gd name="T73" fmla="*/ T72 w 476"/>
              <a:gd name="T74" fmla="+- 0 11404 11404"/>
              <a:gd name="T75" fmla="*/ 11404 h 1065"/>
              <a:gd name="T76" fmla="+- 0 6853 6759"/>
              <a:gd name="T77" fmla="*/ T76 w 476"/>
              <a:gd name="T78" fmla="+- 0 11419 11404"/>
              <a:gd name="T79" fmla="*/ 11419 h 106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</a:cxnLst>
            <a:rect l="0" t="0" r="r" b="b"/>
            <a:pathLst>
              <a:path w="476" h="1065" extrusionOk="0">
                <a:moveTo>
                  <a:pt x="135" y="394"/>
                </a:moveTo>
                <a:cubicBezTo>
                  <a:pt x="141" y="393"/>
                  <a:pt x="148" y="379"/>
                  <a:pt x="149" y="385"/>
                </a:cubicBezTo>
                <a:cubicBezTo>
                  <a:pt x="168" y="465"/>
                  <a:pt x="70" y="641"/>
                  <a:pt x="49" y="718"/>
                </a:cubicBezTo>
                <a:cubicBezTo>
                  <a:pt x="30" y="788"/>
                  <a:pt x="17" y="857"/>
                  <a:pt x="7" y="928"/>
                </a:cubicBezTo>
                <a:cubicBezTo>
                  <a:pt x="0" y="973"/>
                  <a:pt x="-3" y="1014"/>
                  <a:pt x="7" y="1058"/>
                </a:cubicBezTo>
                <a:cubicBezTo>
                  <a:pt x="8" y="1062"/>
                  <a:pt x="8" y="1063"/>
                  <a:pt x="10" y="1064"/>
                </a:cubicBezTo>
                <a:cubicBezTo>
                  <a:pt x="25" y="1052"/>
                  <a:pt x="39" y="1040"/>
                  <a:pt x="53" y="1026"/>
                </a:cubicBezTo>
                <a:cubicBezTo>
                  <a:pt x="89" y="988"/>
                  <a:pt x="119" y="944"/>
                  <a:pt x="145" y="898"/>
                </a:cubicBezTo>
                <a:cubicBezTo>
                  <a:pt x="191" y="816"/>
                  <a:pt x="228" y="725"/>
                  <a:pt x="261" y="637"/>
                </a:cubicBezTo>
                <a:cubicBezTo>
                  <a:pt x="288" y="565"/>
                  <a:pt x="364" y="421"/>
                  <a:pt x="338" y="339"/>
                </a:cubicBezTo>
                <a:cubicBezTo>
                  <a:pt x="333" y="331"/>
                  <a:pt x="333" y="329"/>
                  <a:pt x="328" y="326"/>
                </a:cubicBezTo>
                <a:cubicBezTo>
                  <a:pt x="315" y="348"/>
                  <a:pt x="307" y="363"/>
                  <a:pt x="303" y="390"/>
                </a:cubicBezTo>
                <a:cubicBezTo>
                  <a:pt x="297" y="430"/>
                  <a:pt x="296" y="472"/>
                  <a:pt x="307" y="511"/>
                </a:cubicBezTo>
                <a:cubicBezTo>
                  <a:pt x="320" y="555"/>
                  <a:pt x="342" y="591"/>
                  <a:pt x="366" y="629"/>
                </a:cubicBezTo>
                <a:cubicBezTo>
                  <a:pt x="413" y="702"/>
                  <a:pt x="478" y="780"/>
                  <a:pt x="475" y="872"/>
                </a:cubicBezTo>
                <a:cubicBezTo>
                  <a:pt x="474" y="920"/>
                  <a:pt x="446" y="963"/>
                  <a:pt x="407" y="988"/>
                </a:cubicBezTo>
                <a:cubicBezTo>
                  <a:pt x="356" y="1021"/>
                  <a:pt x="292" y="1023"/>
                  <a:pt x="234" y="1022"/>
                </a:cubicBezTo>
              </a:path>
              <a:path w="476" h="1065" extrusionOk="0">
                <a:moveTo>
                  <a:pt x="117" y="48"/>
                </a:moveTo>
                <a:cubicBezTo>
                  <a:pt x="105" y="32"/>
                  <a:pt x="94" y="18"/>
                  <a:pt x="85" y="0"/>
                </a:cubicBezTo>
                <a:cubicBezTo>
                  <a:pt x="88" y="7"/>
                  <a:pt x="90" y="10"/>
                  <a:pt x="94" y="15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0" name=" 1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803525" y="4106863"/>
            <a:ext cx="708025" cy="371475"/>
          </a:xfrm>
          <a:custGeom>
            <a:avLst/>
            <a:gdLst>
              <a:gd name="T0" fmla="+- 0 7869 7787"/>
              <a:gd name="T1" fmla="*/ T0 w 1966"/>
              <a:gd name="T2" fmla="+- 0 12220 11408"/>
              <a:gd name="T3" fmla="*/ 12220 h 1033"/>
              <a:gd name="T4" fmla="+- 0 7843 7787"/>
              <a:gd name="T5" fmla="*/ T4 w 1966"/>
              <a:gd name="T6" fmla="+- 0 12236 11408"/>
              <a:gd name="T7" fmla="*/ 12236 h 1033"/>
              <a:gd name="T8" fmla="+- 0 7810 7787"/>
              <a:gd name="T9" fmla="*/ T8 w 1966"/>
              <a:gd name="T10" fmla="+- 0 12234 11408"/>
              <a:gd name="T11" fmla="*/ 12234 h 1033"/>
              <a:gd name="T12" fmla="+- 0 7788 7787"/>
              <a:gd name="T13" fmla="*/ T12 w 1966"/>
              <a:gd name="T14" fmla="+- 0 12200 11408"/>
              <a:gd name="T15" fmla="*/ 12200 h 1033"/>
              <a:gd name="T16" fmla="+- 0 7825 7787"/>
              <a:gd name="T17" fmla="*/ T16 w 1966"/>
              <a:gd name="T18" fmla="+- 0 12075 11408"/>
              <a:gd name="T19" fmla="*/ 12075 h 1033"/>
              <a:gd name="T20" fmla="+- 0 8063 7787"/>
              <a:gd name="T21" fmla="*/ T20 w 1966"/>
              <a:gd name="T22" fmla="+- 0 11909 11408"/>
              <a:gd name="T23" fmla="*/ 11909 h 1033"/>
              <a:gd name="T24" fmla="+- 0 8223 7787"/>
              <a:gd name="T25" fmla="*/ T24 w 1966"/>
              <a:gd name="T26" fmla="+- 0 12053 11408"/>
              <a:gd name="T27" fmla="*/ 12053 h 1033"/>
              <a:gd name="T28" fmla="+- 0 8194 7787"/>
              <a:gd name="T29" fmla="*/ T28 w 1966"/>
              <a:gd name="T30" fmla="+- 0 12352 11408"/>
              <a:gd name="T31" fmla="*/ 12352 h 1033"/>
              <a:gd name="T32" fmla="+- 0 8193 7787"/>
              <a:gd name="T33" fmla="*/ T32 w 1966"/>
              <a:gd name="T34" fmla="+- 0 12354 11408"/>
              <a:gd name="T35" fmla="*/ 12354 h 1033"/>
              <a:gd name="T36" fmla="+- 0 8197 7787"/>
              <a:gd name="T37" fmla="*/ T36 w 1966"/>
              <a:gd name="T38" fmla="+- 0 12336 11408"/>
              <a:gd name="T39" fmla="*/ 12336 h 1033"/>
              <a:gd name="T40" fmla="+- 0 8415 7787"/>
              <a:gd name="T41" fmla="*/ T40 w 1966"/>
              <a:gd name="T42" fmla="+- 0 11927 11408"/>
              <a:gd name="T43" fmla="*/ 11927 h 1033"/>
              <a:gd name="T44" fmla="+- 0 8605 7787"/>
              <a:gd name="T45" fmla="*/ T44 w 1966"/>
              <a:gd name="T46" fmla="+- 0 11893 11408"/>
              <a:gd name="T47" fmla="*/ 11893 h 1033"/>
              <a:gd name="T48" fmla="+- 0 8619 7787"/>
              <a:gd name="T49" fmla="*/ T48 w 1966"/>
              <a:gd name="T50" fmla="+- 0 12025 11408"/>
              <a:gd name="T51" fmla="*/ 12025 h 1033"/>
              <a:gd name="T52" fmla="+- 0 8594 7787"/>
              <a:gd name="T53" fmla="*/ T52 w 1966"/>
              <a:gd name="T54" fmla="+- 0 12382 11408"/>
              <a:gd name="T55" fmla="*/ 12382 h 1033"/>
              <a:gd name="T56" fmla="+- 0 8701 7787"/>
              <a:gd name="T57" fmla="*/ T56 w 1966"/>
              <a:gd name="T58" fmla="+- 0 12376 11408"/>
              <a:gd name="T59" fmla="*/ 12376 h 1033"/>
              <a:gd name="T60" fmla="+- 0 8845 7787"/>
              <a:gd name="T61" fmla="*/ T60 w 1966"/>
              <a:gd name="T62" fmla="+- 0 12242 11408"/>
              <a:gd name="T63" fmla="*/ 12242 h 1033"/>
              <a:gd name="T64" fmla="+- 0 9070 7787"/>
              <a:gd name="T65" fmla="*/ T64 w 1966"/>
              <a:gd name="T66" fmla="+- 0 11857 11408"/>
              <a:gd name="T67" fmla="*/ 11857 h 1033"/>
              <a:gd name="T68" fmla="+- 0 9075 7787"/>
              <a:gd name="T69" fmla="*/ T68 w 1966"/>
              <a:gd name="T70" fmla="+- 0 11821 11408"/>
              <a:gd name="T71" fmla="*/ 11821 h 1033"/>
              <a:gd name="T72" fmla="+- 0 9042 7787"/>
              <a:gd name="T73" fmla="*/ T72 w 1966"/>
              <a:gd name="T74" fmla="+- 0 11855 11408"/>
              <a:gd name="T75" fmla="*/ 11855 h 1033"/>
              <a:gd name="T76" fmla="+- 0 8966 7787"/>
              <a:gd name="T77" fmla="*/ T76 w 1966"/>
              <a:gd name="T78" fmla="+- 0 12011 11408"/>
              <a:gd name="T79" fmla="*/ 12011 h 1033"/>
              <a:gd name="T80" fmla="+- 0 8966 7787"/>
              <a:gd name="T81" fmla="*/ T80 w 1966"/>
              <a:gd name="T82" fmla="+- 0 12334 11408"/>
              <a:gd name="T83" fmla="*/ 12334 h 1033"/>
              <a:gd name="T84" fmla="+- 0 9137 7787"/>
              <a:gd name="T85" fmla="*/ T84 w 1966"/>
              <a:gd name="T86" fmla="+- 0 12298 11408"/>
              <a:gd name="T87" fmla="*/ 12298 h 1033"/>
              <a:gd name="T88" fmla="+- 0 9120 7787"/>
              <a:gd name="T89" fmla="*/ T88 w 1966"/>
              <a:gd name="T90" fmla="+- 0 11945 11408"/>
              <a:gd name="T91" fmla="*/ 11945 h 1033"/>
              <a:gd name="T92" fmla="+- 0 9254 7787"/>
              <a:gd name="T93" fmla="*/ T92 w 1966"/>
              <a:gd name="T94" fmla="+- 0 11703 11408"/>
              <a:gd name="T95" fmla="*/ 11703 h 1033"/>
              <a:gd name="T96" fmla="+- 0 9496 7787"/>
              <a:gd name="T97" fmla="*/ T96 w 1966"/>
              <a:gd name="T98" fmla="+- 0 11434 11408"/>
              <a:gd name="T99" fmla="*/ 11434 h 1033"/>
              <a:gd name="T100" fmla="+- 0 9575 7787"/>
              <a:gd name="T101" fmla="*/ T100 w 1966"/>
              <a:gd name="T102" fmla="+- 0 11416 11408"/>
              <a:gd name="T103" fmla="*/ 11416 h 1033"/>
              <a:gd name="T104" fmla="+- 0 9583 7787"/>
              <a:gd name="T105" fmla="*/ T104 w 1966"/>
              <a:gd name="T106" fmla="+- 0 11616 11408"/>
              <a:gd name="T107" fmla="*/ 11616 h 1033"/>
              <a:gd name="T108" fmla="+- 0 9496 7787"/>
              <a:gd name="T109" fmla="*/ T108 w 1966"/>
              <a:gd name="T110" fmla="+- 0 11987 11408"/>
              <a:gd name="T111" fmla="*/ 11987 h 1033"/>
              <a:gd name="T112" fmla="+- 0 9442 7787"/>
              <a:gd name="T113" fmla="*/ T112 w 1966"/>
              <a:gd name="T114" fmla="+- 0 12264 11408"/>
              <a:gd name="T115" fmla="*/ 12264 h 1033"/>
              <a:gd name="T116" fmla="+- 0 9413 7787"/>
              <a:gd name="T117" fmla="*/ T116 w 1966"/>
              <a:gd name="T118" fmla="+- 0 12439 11408"/>
              <a:gd name="T119" fmla="*/ 12439 h 1033"/>
              <a:gd name="T120" fmla="+- 0 9413 7787"/>
              <a:gd name="T121" fmla="*/ T120 w 1966"/>
              <a:gd name="T122" fmla="+- 0 12440 11408"/>
              <a:gd name="T123" fmla="*/ 12440 h 1033"/>
              <a:gd name="T124" fmla="+- 0 9380 7787"/>
              <a:gd name="T125" fmla="*/ T124 w 1966"/>
              <a:gd name="T126" fmla="+- 0 11963 11408"/>
              <a:gd name="T127" fmla="*/ 11963 h 1033"/>
              <a:gd name="T128" fmla="+- 0 9435 7787"/>
              <a:gd name="T129" fmla="*/ T128 w 1966"/>
              <a:gd name="T130" fmla="+- 0 11895 11408"/>
              <a:gd name="T131" fmla="*/ 11895 h 1033"/>
              <a:gd name="T132" fmla="+- 0 9581 7787"/>
              <a:gd name="T133" fmla="*/ T132 w 1966"/>
              <a:gd name="T134" fmla="+- 0 11847 11408"/>
              <a:gd name="T135" fmla="*/ 11847 h 1033"/>
              <a:gd name="T136" fmla="+- 0 9738 7787"/>
              <a:gd name="T137" fmla="*/ T136 w 1966"/>
              <a:gd name="T138" fmla="+- 0 11827 11408"/>
              <a:gd name="T139" fmla="*/ 11827 h 1033"/>
              <a:gd name="T140" fmla="+- 0 9749 7787"/>
              <a:gd name="T141" fmla="*/ T140 w 1966"/>
              <a:gd name="T142" fmla="+- 0 11829 11408"/>
              <a:gd name="T143" fmla="*/ 11829 h 103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</a:cxnLst>
            <a:rect l="0" t="0" r="r" b="b"/>
            <a:pathLst>
              <a:path w="1966" h="1033" extrusionOk="0">
                <a:moveTo>
                  <a:pt x="82" y="812"/>
                </a:moveTo>
                <a:cubicBezTo>
                  <a:pt x="72" y="814"/>
                  <a:pt x="70" y="828"/>
                  <a:pt x="56" y="828"/>
                </a:cubicBezTo>
                <a:cubicBezTo>
                  <a:pt x="44" y="828"/>
                  <a:pt x="35" y="836"/>
                  <a:pt x="23" y="826"/>
                </a:cubicBezTo>
                <a:cubicBezTo>
                  <a:pt x="13" y="818"/>
                  <a:pt x="4" y="805"/>
                  <a:pt x="1" y="792"/>
                </a:cubicBezTo>
                <a:cubicBezTo>
                  <a:pt x="-7" y="752"/>
                  <a:pt x="20" y="700"/>
                  <a:pt x="38" y="667"/>
                </a:cubicBezTo>
                <a:cubicBezTo>
                  <a:pt x="87" y="577"/>
                  <a:pt x="164" y="488"/>
                  <a:pt x="276" y="501"/>
                </a:cubicBezTo>
                <a:cubicBezTo>
                  <a:pt x="355" y="510"/>
                  <a:pt x="412" y="573"/>
                  <a:pt x="436" y="645"/>
                </a:cubicBezTo>
                <a:cubicBezTo>
                  <a:pt x="470" y="746"/>
                  <a:pt x="444" y="849"/>
                  <a:pt x="407" y="944"/>
                </a:cubicBezTo>
                <a:cubicBezTo>
                  <a:pt x="407" y="945"/>
                  <a:pt x="406" y="945"/>
                  <a:pt x="406" y="946"/>
                </a:cubicBezTo>
                <a:cubicBezTo>
                  <a:pt x="408" y="939"/>
                  <a:pt x="408" y="935"/>
                  <a:pt x="410" y="928"/>
                </a:cubicBezTo>
                <a:cubicBezTo>
                  <a:pt x="454" y="788"/>
                  <a:pt x="524" y="624"/>
                  <a:pt x="628" y="519"/>
                </a:cubicBezTo>
                <a:cubicBezTo>
                  <a:pt x="672" y="475"/>
                  <a:pt x="769" y="414"/>
                  <a:pt x="818" y="485"/>
                </a:cubicBezTo>
                <a:cubicBezTo>
                  <a:pt x="845" y="525"/>
                  <a:pt x="834" y="572"/>
                  <a:pt x="832" y="617"/>
                </a:cubicBezTo>
                <a:cubicBezTo>
                  <a:pt x="828" y="693"/>
                  <a:pt x="742" y="908"/>
                  <a:pt x="807" y="974"/>
                </a:cubicBezTo>
                <a:cubicBezTo>
                  <a:pt x="839" y="1006"/>
                  <a:pt x="879" y="987"/>
                  <a:pt x="914" y="968"/>
                </a:cubicBezTo>
                <a:cubicBezTo>
                  <a:pt x="971" y="937"/>
                  <a:pt x="1018" y="883"/>
                  <a:pt x="1058" y="834"/>
                </a:cubicBezTo>
                <a:cubicBezTo>
                  <a:pt x="1147" y="725"/>
                  <a:pt x="1246" y="587"/>
                  <a:pt x="1283" y="449"/>
                </a:cubicBezTo>
                <a:cubicBezTo>
                  <a:pt x="1286" y="438"/>
                  <a:pt x="1285" y="424"/>
                  <a:pt x="1288" y="413"/>
                </a:cubicBezTo>
                <a:cubicBezTo>
                  <a:pt x="1283" y="419"/>
                  <a:pt x="1263" y="434"/>
                  <a:pt x="1255" y="447"/>
                </a:cubicBezTo>
                <a:cubicBezTo>
                  <a:pt x="1224" y="496"/>
                  <a:pt x="1197" y="548"/>
                  <a:pt x="1179" y="603"/>
                </a:cubicBezTo>
                <a:cubicBezTo>
                  <a:pt x="1152" y="688"/>
                  <a:pt x="1113" y="848"/>
                  <a:pt x="1179" y="926"/>
                </a:cubicBezTo>
                <a:cubicBezTo>
                  <a:pt x="1232" y="989"/>
                  <a:pt x="1321" y="957"/>
                  <a:pt x="1350" y="890"/>
                </a:cubicBezTo>
                <a:cubicBezTo>
                  <a:pt x="1403" y="770"/>
                  <a:pt x="1324" y="655"/>
                  <a:pt x="1333" y="537"/>
                </a:cubicBezTo>
                <a:cubicBezTo>
                  <a:pt x="1340" y="446"/>
                  <a:pt x="1413" y="363"/>
                  <a:pt x="1467" y="295"/>
                </a:cubicBezTo>
                <a:cubicBezTo>
                  <a:pt x="1540" y="203"/>
                  <a:pt x="1615" y="98"/>
                  <a:pt x="1709" y="26"/>
                </a:cubicBezTo>
                <a:cubicBezTo>
                  <a:pt x="1735" y="6"/>
                  <a:pt x="1756" y="-8"/>
                  <a:pt x="1788" y="8"/>
                </a:cubicBezTo>
                <a:cubicBezTo>
                  <a:pt x="1837" y="33"/>
                  <a:pt x="1802" y="174"/>
                  <a:pt x="1796" y="208"/>
                </a:cubicBezTo>
                <a:cubicBezTo>
                  <a:pt x="1775" y="333"/>
                  <a:pt x="1735" y="455"/>
                  <a:pt x="1709" y="579"/>
                </a:cubicBezTo>
                <a:cubicBezTo>
                  <a:pt x="1689" y="671"/>
                  <a:pt x="1671" y="764"/>
                  <a:pt x="1655" y="856"/>
                </a:cubicBezTo>
                <a:cubicBezTo>
                  <a:pt x="1645" y="914"/>
                  <a:pt x="1636" y="973"/>
                  <a:pt x="1626" y="1031"/>
                </a:cubicBezTo>
                <a:cubicBezTo>
                  <a:pt x="1626" y="1031"/>
                  <a:pt x="1626" y="1032"/>
                  <a:pt x="1626" y="1032"/>
                </a:cubicBezTo>
              </a:path>
              <a:path w="1966" h="1033" extrusionOk="0">
                <a:moveTo>
                  <a:pt x="1593" y="555"/>
                </a:moveTo>
                <a:cubicBezTo>
                  <a:pt x="1607" y="526"/>
                  <a:pt x="1620" y="505"/>
                  <a:pt x="1648" y="487"/>
                </a:cubicBezTo>
                <a:cubicBezTo>
                  <a:pt x="1691" y="459"/>
                  <a:pt x="1745" y="449"/>
                  <a:pt x="1794" y="439"/>
                </a:cubicBezTo>
                <a:cubicBezTo>
                  <a:pt x="1846" y="429"/>
                  <a:pt x="1898" y="420"/>
                  <a:pt x="1951" y="419"/>
                </a:cubicBezTo>
                <a:cubicBezTo>
                  <a:pt x="1957" y="419"/>
                  <a:pt x="1956" y="420"/>
                  <a:pt x="1962" y="421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1" name=" 1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716338" y="4135438"/>
            <a:ext cx="279400" cy="315912"/>
          </a:xfrm>
          <a:custGeom>
            <a:avLst/>
            <a:gdLst>
              <a:gd name="T0" fmla="+- 0 10397 10324"/>
              <a:gd name="T1" fmla="*/ T0 w 774"/>
              <a:gd name="T2" fmla="+- 0 12154 11486"/>
              <a:gd name="T3" fmla="*/ 12154 h 879"/>
              <a:gd name="T4" fmla="+- 0 10399 10324"/>
              <a:gd name="T5" fmla="*/ T4 w 774"/>
              <a:gd name="T6" fmla="+- 0 12154 11486"/>
              <a:gd name="T7" fmla="*/ 12154 h 879"/>
              <a:gd name="T8" fmla="+- 0 10400 10324"/>
              <a:gd name="T9" fmla="*/ T8 w 774"/>
              <a:gd name="T10" fmla="+- 0 12162 11486"/>
              <a:gd name="T11" fmla="*/ 12162 h 879"/>
              <a:gd name="T12" fmla="+- 0 10405 10324"/>
              <a:gd name="T13" fmla="*/ T12 w 774"/>
              <a:gd name="T14" fmla="+- 0 12160 11486"/>
              <a:gd name="T15" fmla="*/ 12160 h 879"/>
              <a:gd name="T16" fmla="+- 0 10413 10324"/>
              <a:gd name="T17" fmla="*/ T16 w 774"/>
              <a:gd name="T18" fmla="+- 0 12157 11486"/>
              <a:gd name="T19" fmla="*/ 12157 h 879"/>
              <a:gd name="T20" fmla="+- 0 10420 10324"/>
              <a:gd name="T21" fmla="*/ T20 w 774"/>
              <a:gd name="T22" fmla="+- 0 12150 11486"/>
              <a:gd name="T23" fmla="*/ 12150 h 879"/>
              <a:gd name="T24" fmla="+- 0 10427 10324"/>
              <a:gd name="T25" fmla="*/ T24 w 774"/>
              <a:gd name="T26" fmla="+- 0 12147 11486"/>
              <a:gd name="T27" fmla="*/ 12147 h 879"/>
              <a:gd name="T28" fmla="+- 0 10444 10324"/>
              <a:gd name="T29" fmla="*/ T28 w 774"/>
              <a:gd name="T30" fmla="+- 0 12139 11486"/>
              <a:gd name="T31" fmla="*/ 12139 h 879"/>
              <a:gd name="T32" fmla="+- 0 10463 10324"/>
              <a:gd name="T33" fmla="*/ T32 w 774"/>
              <a:gd name="T34" fmla="+- 0 12132 11486"/>
              <a:gd name="T35" fmla="*/ 12132 h 879"/>
              <a:gd name="T36" fmla="+- 0 10479 10324"/>
              <a:gd name="T37" fmla="*/ T36 w 774"/>
              <a:gd name="T38" fmla="+- 0 12122 11486"/>
              <a:gd name="T39" fmla="*/ 12122 h 879"/>
              <a:gd name="T40" fmla="+- 0 10528 10324"/>
              <a:gd name="T41" fmla="*/ T40 w 774"/>
              <a:gd name="T42" fmla="+- 0 12092 11486"/>
              <a:gd name="T43" fmla="*/ 12092 h 879"/>
              <a:gd name="T44" fmla="+- 0 10570 10324"/>
              <a:gd name="T45" fmla="*/ T44 w 774"/>
              <a:gd name="T46" fmla="+- 0 12056 11486"/>
              <a:gd name="T47" fmla="*/ 12056 h 879"/>
              <a:gd name="T48" fmla="+- 0 10609 10324"/>
              <a:gd name="T49" fmla="*/ T48 w 774"/>
              <a:gd name="T50" fmla="+- 0 12015 11486"/>
              <a:gd name="T51" fmla="*/ 12015 h 879"/>
              <a:gd name="T52" fmla="+- 0 10650 10324"/>
              <a:gd name="T53" fmla="*/ T52 w 774"/>
              <a:gd name="T54" fmla="+- 0 11972 11486"/>
              <a:gd name="T55" fmla="*/ 11972 h 879"/>
              <a:gd name="T56" fmla="+- 0 10682 10324"/>
              <a:gd name="T57" fmla="*/ T56 w 774"/>
              <a:gd name="T58" fmla="+- 0 11923 11486"/>
              <a:gd name="T59" fmla="*/ 11923 h 879"/>
              <a:gd name="T60" fmla="+- 0 10711 10324"/>
              <a:gd name="T61" fmla="*/ T60 w 774"/>
              <a:gd name="T62" fmla="+- 0 11871 11486"/>
              <a:gd name="T63" fmla="*/ 11871 h 879"/>
              <a:gd name="T64" fmla="+- 0 10745 10324"/>
              <a:gd name="T65" fmla="*/ T64 w 774"/>
              <a:gd name="T66" fmla="+- 0 11808 11486"/>
              <a:gd name="T67" fmla="*/ 11808 h 879"/>
              <a:gd name="T68" fmla="+- 0 10767 10324"/>
              <a:gd name="T69" fmla="*/ T68 w 774"/>
              <a:gd name="T70" fmla="+- 0 11743 11486"/>
              <a:gd name="T71" fmla="*/ 11743 h 879"/>
              <a:gd name="T72" fmla="+- 0 10776 10324"/>
              <a:gd name="T73" fmla="*/ T72 w 774"/>
              <a:gd name="T74" fmla="+- 0 11672 11486"/>
              <a:gd name="T75" fmla="*/ 11672 h 879"/>
              <a:gd name="T76" fmla="+- 0 10783 10324"/>
              <a:gd name="T77" fmla="*/ T76 w 774"/>
              <a:gd name="T78" fmla="+- 0 11618 11486"/>
              <a:gd name="T79" fmla="*/ 11618 h 879"/>
              <a:gd name="T80" fmla="+- 0 10785 10324"/>
              <a:gd name="T81" fmla="*/ T80 w 774"/>
              <a:gd name="T82" fmla="+- 0 11529 11486"/>
              <a:gd name="T83" fmla="*/ 11529 h 879"/>
              <a:gd name="T84" fmla="+- 0 10731 10324"/>
              <a:gd name="T85" fmla="*/ T84 w 774"/>
              <a:gd name="T86" fmla="+- 0 11494 11486"/>
              <a:gd name="T87" fmla="*/ 11494 h 879"/>
              <a:gd name="T88" fmla="+- 0 10683 10324"/>
              <a:gd name="T89" fmla="*/ T88 w 774"/>
              <a:gd name="T90" fmla="+- 0 11463 11486"/>
              <a:gd name="T91" fmla="*/ 11463 h 879"/>
              <a:gd name="T92" fmla="+- 0 10612 10324"/>
              <a:gd name="T93" fmla="*/ T92 w 774"/>
              <a:gd name="T94" fmla="+- 0 11510 11486"/>
              <a:gd name="T95" fmla="*/ 11510 h 879"/>
              <a:gd name="T96" fmla="+- 0 10577 10324"/>
              <a:gd name="T97" fmla="*/ T96 w 774"/>
              <a:gd name="T98" fmla="+- 0 11540 11486"/>
              <a:gd name="T99" fmla="*/ 11540 h 879"/>
              <a:gd name="T100" fmla="+- 0 10476 10324"/>
              <a:gd name="T101" fmla="*/ T100 w 774"/>
              <a:gd name="T102" fmla="+- 0 11628 11486"/>
              <a:gd name="T103" fmla="*/ 11628 h 879"/>
              <a:gd name="T104" fmla="+- 0 10410 10324"/>
              <a:gd name="T105" fmla="*/ T104 w 774"/>
              <a:gd name="T106" fmla="+- 0 11775 11486"/>
              <a:gd name="T107" fmla="*/ 11775 h 879"/>
              <a:gd name="T108" fmla="+- 0 10369 10324"/>
              <a:gd name="T109" fmla="*/ T108 w 774"/>
              <a:gd name="T110" fmla="+- 0 11899 11486"/>
              <a:gd name="T111" fmla="*/ 11899 h 879"/>
              <a:gd name="T112" fmla="+- 0 10342 10324"/>
              <a:gd name="T113" fmla="*/ T112 w 774"/>
              <a:gd name="T114" fmla="+- 0 11980 11486"/>
              <a:gd name="T115" fmla="*/ 11980 h 879"/>
              <a:gd name="T116" fmla="+- 0 10325 10324"/>
              <a:gd name="T117" fmla="*/ T116 w 774"/>
              <a:gd name="T118" fmla="+- 0 12069 11486"/>
              <a:gd name="T119" fmla="*/ 12069 h 879"/>
              <a:gd name="T120" fmla="+- 0 10324 10324"/>
              <a:gd name="T121" fmla="*/ T120 w 774"/>
              <a:gd name="T122" fmla="+- 0 12155 11486"/>
              <a:gd name="T123" fmla="*/ 12155 h 879"/>
              <a:gd name="T124" fmla="+- 0 10324 10324"/>
              <a:gd name="T125" fmla="*/ T124 w 774"/>
              <a:gd name="T126" fmla="+- 0 12214 11486"/>
              <a:gd name="T127" fmla="*/ 12214 h 879"/>
              <a:gd name="T128" fmla="+- 0 10325 10324"/>
              <a:gd name="T129" fmla="*/ T128 w 774"/>
              <a:gd name="T130" fmla="+- 0 12334 11486"/>
              <a:gd name="T131" fmla="*/ 12334 h 879"/>
              <a:gd name="T132" fmla="+- 0 10395 10324"/>
              <a:gd name="T133" fmla="*/ T132 w 774"/>
              <a:gd name="T134" fmla="+- 0 12360 11486"/>
              <a:gd name="T135" fmla="*/ 12360 h 879"/>
              <a:gd name="T136" fmla="+- 0 10426 10324"/>
              <a:gd name="T137" fmla="*/ T136 w 774"/>
              <a:gd name="T138" fmla="+- 0 12372 11486"/>
              <a:gd name="T139" fmla="*/ 12372 h 879"/>
              <a:gd name="T140" fmla="+- 0 10463 10324"/>
              <a:gd name="T141" fmla="*/ T140 w 774"/>
              <a:gd name="T142" fmla="+- 0 12354 11486"/>
              <a:gd name="T143" fmla="*/ 12354 h 879"/>
              <a:gd name="T144" fmla="+- 0 10489 10324"/>
              <a:gd name="T145" fmla="*/ T144 w 774"/>
              <a:gd name="T146" fmla="+- 0 12338 11486"/>
              <a:gd name="T147" fmla="*/ 12338 h 879"/>
              <a:gd name="T148" fmla="+- 0 10597 10324"/>
              <a:gd name="T149" fmla="*/ T148 w 774"/>
              <a:gd name="T150" fmla="+- 0 12274 11486"/>
              <a:gd name="T151" fmla="*/ 12274 h 879"/>
              <a:gd name="T152" fmla="+- 0 10648 10324"/>
              <a:gd name="T153" fmla="*/ T152 w 774"/>
              <a:gd name="T154" fmla="+- 0 12140 11486"/>
              <a:gd name="T155" fmla="*/ 12140 h 879"/>
              <a:gd name="T156" fmla="+- 0 10700 10324"/>
              <a:gd name="T157" fmla="*/ T156 w 774"/>
              <a:gd name="T158" fmla="+- 0 12033 11486"/>
              <a:gd name="T159" fmla="*/ 12033 h 879"/>
              <a:gd name="T160" fmla="+- 0 10746 10324"/>
              <a:gd name="T161" fmla="*/ T160 w 774"/>
              <a:gd name="T162" fmla="+- 0 11938 11486"/>
              <a:gd name="T163" fmla="*/ 11938 h 879"/>
              <a:gd name="T164" fmla="+- 0 10794 10324"/>
              <a:gd name="T165" fmla="*/ T164 w 774"/>
              <a:gd name="T166" fmla="+- 0 11843 11486"/>
              <a:gd name="T167" fmla="*/ 11843 h 879"/>
              <a:gd name="T168" fmla="+- 0 10828 10324"/>
              <a:gd name="T169" fmla="*/ T168 w 774"/>
              <a:gd name="T170" fmla="+- 0 11743 11486"/>
              <a:gd name="T171" fmla="*/ 11743 h 879"/>
              <a:gd name="T172" fmla="+- 0 10832 10324"/>
              <a:gd name="T173" fmla="*/ T172 w 774"/>
              <a:gd name="T174" fmla="+- 0 11731 11486"/>
              <a:gd name="T175" fmla="*/ 11731 h 879"/>
              <a:gd name="T176" fmla="+- 0 10836 10324"/>
              <a:gd name="T177" fmla="*/ T176 w 774"/>
              <a:gd name="T178" fmla="+- 0 11720 11486"/>
              <a:gd name="T179" fmla="*/ 11720 h 879"/>
              <a:gd name="T180" fmla="+- 0 10840 10324"/>
              <a:gd name="T181" fmla="*/ T180 w 774"/>
              <a:gd name="T182" fmla="+- 0 11708 11486"/>
              <a:gd name="T183" fmla="*/ 11708 h 879"/>
              <a:gd name="T184" fmla="+- 0 10837 10324"/>
              <a:gd name="T185" fmla="*/ T184 w 774"/>
              <a:gd name="T186" fmla="+- 0 11726 11486"/>
              <a:gd name="T187" fmla="*/ 11726 h 879"/>
              <a:gd name="T188" fmla="+- 0 10835 10324"/>
              <a:gd name="T189" fmla="*/ T188 w 774"/>
              <a:gd name="T190" fmla="+- 0 11743 11486"/>
              <a:gd name="T191" fmla="*/ 11743 h 879"/>
              <a:gd name="T192" fmla="+- 0 10831 10324"/>
              <a:gd name="T193" fmla="*/ T192 w 774"/>
              <a:gd name="T194" fmla="+- 0 11761 11486"/>
              <a:gd name="T195" fmla="*/ 11761 h 879"/>
              <a:gd name="T196" fmla="+- 0 10818 10324"/>
              <a:gd name="T197" fmla="*/ T196 w 774"/>
              <a:gd name="T198" fmla="+- 0 11824 11486"/>
              <a:gd name="T199" fmla="*/ 11824 h 879"/>
              <a:gd name="T200" fmla="+- 0 10797 10324"/>
              <a:gd name="T201" fmla="*/ T200 w 774"/>
              <a:gd name="T202" fmla="+- 0 11886 11486"/>
              <a:gd name="T203" fmla="*/ 11886 h 879"/>
              <a:gd name="T204" fmla="+- 0 10783 10324"/>
              <a:gd name="T205" fmla="*/ T204 w 774"/>
              <a:gd name="T206" fmla="+- 0 11949 11486"/>
              <a:gd name="T207" fmla="*/ 11949 h 879"/>
              <a:gd name="T208" fmla="+- 0 10766 10324"/>
              <a:gd name="T209" fmla="*/ T208 w 774"/>
              <a:gd name="T210" fmla="+- 0 12026 11486"/>
              <a:gd name="T211" fmla="*/ 12026 h 879"/>
              <a:gd name="T212" fmla="+- 0 10750 10324"/>
              <a:gd name="T213" fmla="*/ T212 w 774"/>
              <a:gd name="T214" fmla="+- 0 12105 11486"/>
              <a:gd name="T215" fmla="*/ 12105 h 879"/>
              <a:gd name="T216" fmla="+- 0 10749 10324"/>
              <a:gd name="T217" fmla="*/ T216 w 774"/>
              <a:gd name="T218" fmla="+- 0 12184 11486"/>
              <a:gd name="T219" fmla="*/ 12184 h 879"/>
              <a:gd name="T220" fmla="+- 0 10748 10324"/>
              <a:gd name="T221" fmla="*/ T220 w 774"/>
              <a:gd name="T222" fmla="+- 0 12236 11486"/>
              <a:gd name="T223" fmla="*/ 12236 h 879"/>
              <a:gd name="T224" fmla="+- 0 10752 10324"/>
              <a:gd name="T225" fmla="*/ T224 w 774"/>
              <a:gd name="T226" fmla="+- 0 12309 11486"/>
              <a:gd name="T227" fmla="*/ 12309 h 879"/>
              <a:gd name="T228" fmla="+- 0 10816 10324"/>
              <a:gd name="T229" fmla="*/ T228 w 774"/>
              <a:gd name="T230" fmla="+- 0 12318 11486"/>
              <a:gd name="T231" fmla="*/ 12318 h 879"/>
              <a:gd name="T232" fmla="+- 0 10869 10324"/>
              <a:gd name="T233" fmla="*/ T232 w 774"/>
              <a:gd name="T234" fmla="+- 0 12325 11486"/>
              <a:gd name="T235" fmla="*/ 12325 h 879"/>
              <a:gd name="T236" fmla="+- 0 10929 10324"/>
              <a:gd name="T237" fmla="*/ T236 w 774"/>
              <a:gd name="T238" fmla="+- 0 12297 11486"/>
              <a:gd name="T239" fmla="*/ 12297 h 879"/>
              <a:gd name="T240" fmla="+- 0 10975 10324"/>
              <a:gd name="T241" fmla="*/ T240 w 774"/>
              <a:gd name="T242" fmla="+- 0 12274 11486"/>
              <a:gd name="T243" fmla="*/ 12274 h 879"/>
              <a:gd name="T244" fmla="+- 0 11021 10324"/>
              <a:gd name="T245" fmla="*/ T244 w 774"/>
              <a:gd name="T246" fmla="+- 0 12252 11486"/>
              <a:gd name="T247" fmla="*/ 12252 h 879"/>
              <a:gd name="T248" fmla="+- 0 11060 10324"/>
              <a:gd name="T249" fmla="*/ T248 w 774"/>
              <a:gd name="T250" fmla="+- 0 12224 11486"/>
              <a:gd name="T251" fmla="*/ 12224 h 879"/>
              <a:gd name="T252" fmla="+- 0 11097 10324"/>
              <a:gd name="T253" fmla="*/ T252 w 774"/>
              <a:gd name="T254" fmla="+- 0 12190 11486"/>
              <a:gd name="T255" fmla="*/ 12190 h 8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  <a:cxn ang="0">
                <a:pos x="T237" y="T239"/>
              </a:cxn>
              <a:cxn ang="0">
                <a:pos x="T241" y="T243"/>
              </a:cxn>
              <a:cxn ang="0">
                <a:pos x="T245" y="T247"/>
              </a:cxn>
              <a:cxn ang="0">
                <a:pos x="T249" y="T251"/>
              </a:cxn>
              <a:cxn ang="0">
                <a:pos x="T253" y="T255"/>
              </a:cxn>
            </a:cxnLst>
            <a:rect l="0" t="0" r="r" b="b"/>
            <a:pathLst>
              <a:path w="774" h="879" extrusionOk="0">
                <a:moveTo>
                  <a:pt x="73" y="668"/>
                </a:moveTo>
                <a:cubicBezTo>
                  <a:pt x="75" y="668"/>
                  <a:pt x="76" y="676"/>
                  <a:pt x="81" y="674"/>
                </a:cubicBezTo>
                <a:cubicBezTo>
                  <a:pt x="89" y="671"/>
                  <a:pt x="96" y="664"/>
                  <a:pt x="103" y="661"/>
                </a:cubicBezTo>
                <a:cubicBezTo>
                  <a:pt x="120" y="653"/>
                  <a:pt x="139" y="646"/>
                  <a:pt x="155" y="636"/>
                </a:cubicBezTo>
                <a:cubicBezTo>
                  <a:pt x="204" y="606"/>
                  <a:pt x="246" y="570"/>
                  <a:pt x="285" y="529"/>
                </a:cubicBezTo>
                <a:cubicBezTo>
                  <a:pt x="326" y="486"/>
                  <a:pt x="358" y="437"/>
                  <a:pt x="387" y="385"/>
                </a:cubicBezTo>
                <a:cubicBezTo>
                  <a:pt x="421" y="322"/>
                  <a:pt x="443" y="257"/>
                  <a:pt x="452" y="186"/>
                </a:cubicBezTo>
                <a:cubicBezTo>
                  <a:pt x="459" y="132"/>
                  <a:pt x="461" y="43"/>
                  <a:pt x="407" y="8"/>
                </a:cubicBezTo>
                <a:cubicBezTo>
                  <a:pt x="359" y="-23"/>
                  <a:pt x="288" y="24"/>
                  <a:pt x="253" y="54"/>
                </a:cubicBezTo>
                <a:cubicBezTo>
                  <a:pt x="152" y="142"/>
                  <a:pt x="86" y="289"/>
                  <a:pt x="45" y="413"/>
                </a:cubicBezTo>
                <a:cubicBezTo>
                  <a:pt x="18" y="494"/>
                  <a:pt x="1" y="583"/>
                  <a:pt x="0" y="669"/>
                </a:cubicBezTo>
                <a:cubicBezTo>
                  <a:pt x="0" y="728"/>
                  <a:pt x="1" y="848"/>
                  <a:pt x="71" y="874"/>
                </a:cubicBezTo>
                <a:cubicBezTo>
                  <a:pt x="102" y="886"/>
                  <a:pt x="139" y="868"/>
                  <a:pt x="165" y="852"/>
                </a:cubicBezTo>
                <a:cubicBezTo>
                  <a:pt x="273" y="788"/>
                  <a:pt x="324" y="654"/>
                  <a:pt x="376" y="547"/>
                </a:cubicBezTo>
                <a:cubicBezTo>
                  <a:pt x="422" y="452"/>
                  <a:pt x="470" y="357"/>
                  <a:pt x="504" y="257"/>
                </a:cubicBezTo>
                <a:cubicBezTo>
                  <a:pt x="508" y="245"/>
                  <a:pt x="512" y="234"/>
                  <a:pt x="516" y="222"/>
                </a:cubicBezTo>
                <a:cubicBezTo>
                  <a:pt x="513" y="240"/>
                  <a:pt x="511" y="257"/>
                  <a:pt x="507" y="275"/>
                </a:cubicBezTo>
                <a:cubicBezTo>
                  <a:pt x="494" y="338"/>
                  <a:pt x="473" y="400"/>
                  <a:pt x="459" y="463"/>
                </a:cubicBezTo>
                <a:cubicBezTo>
                  <a:pt x="442" y="540"/>
                  <a:pt x="426" y="619"/>
                  <a:pt x="425" y="698"/>
                </a:cubicBezTo>
                <a:cubicBezTo>
                  <a:pt x="424" y="750"/>
                  <a:pt x="428" y="823"/>
                  <a:pt x="492" y="832"/>
                </a:cubicBezTo>
                <a:cubicBezTo>
                  <a:pt x="545" y="839"/>
                  <a:pt x="605" y="811"/>
                  <a:pt x="651" y="788"/>
                </a:cubicBezTo>
                <a:cubicBezTo>
                  <a:pt x="697" y="766"/>
                  <a:pt x="736" y="738"/>
                  <a:pt x="773" y="70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2" name=" 2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294188" y="3917950"/>
            <a:ext cx="3662362" cy="644525"/>
          </a:xfrm>
          <a:custGeom>
            <a:avLst/>
            <a:gdLst>
              <a:gd name="T0" fmla="+- 0 11942 11929"/>
              <a:gd name="T1" fmla="*/ T0 w 10171"/>
              <a:gd name="T2" fmla="+- 0 11845 10882"/>
              <a:gd name="T3" fmla="*/ 11845 h 1792"/>
              <a:gd name="T4" fmla="+- 0 12275 11929"/>
              <a:gd name="T5" fmla="*/ T4 w 10171"/>
              <a:gd name="T6" fmla="+- 0 12380 10882"/>
              <a:gd name="T7" fmla="*/ 12380 h 1792"/>
              <a:gd name="T8" fmla="+- 0 12455 11929"/>
              <a:gd name="T9" fmla="*/ T8 w 10171"/>
              <a:gd name="T10" fmla="+- 0 11857 10882"/>
              <a:gd name="T11" fmla="*/ 11857 h 1792"/>
              <a:gd name="T12" fmla="+- 0 12506 11929"/>
              <a:gd name="T13" fmla="*/ T12 w 10171"/>
              <a:gd name="T14" fmla="+- 0 12364 10882"/>
              <a:gd name="T15" fmla="*/ 12364 h 1792"/>
              <a:gd name="T16" fmla="+- 0 12707 11929"/>
              <a:gd name="T17" fmla="*/ T16 w 10171"/>
              <a:gd name="T18" fmla="+- 0 11396 10882"/>
              <a:gd name="T19" fmla="*/ 11396 h 1792"/>
              <a:gd name="T20" fmla="+- 0 12798 11929"/>
              <a:gd name="T21" fmla="*/ T20 w 10171"/>
              <a:gd name="T22" fmla="+- 0 12358 10882"/>
              <a:gd name="T23" fmla="*/ 12358 h 1792"/>
              <a:gd name="T24" fmla="+- 0 13132 11929"/>
              <a:gd name="T25" fmla="*/ T24 w 10171"/>
              <a:gd name="T26" fmla="+- 0 11730 10882"/>
              <a:gd name="T27" fmla="*/ 11730 h 1792"/>
              <a:gd name="T28" fmla="+- 0 13184 11929"/>
              <a:gd name="T29" fmla="*/ T28 w 10171"/>
              <a:gd name="T30" fmla="+- 0 12278 10882"/>
              <a:gd name="T31" fmla="*/ 12278 h 1792"/>
              <a:gd name="T32" fmla="+- 0 13443 11929"/>
              <a:gd name="T33" fmla="*/ T32 w 10171"/>
              <a:gd name="T34" fmla="+- 0 11785 10882"/>
              <a:gd name="T35" fmla="*/ 11785 h 1792"/>
              <a:gd name="T36" fmla="+- 0 13834 11929"/>
              <a:gd name="T37" fmla="*/ T36 w 10171"/>
              <a:gd name="T38" fmla="+- 0 12164 10882"/>
              <a:gd name="T39" fmla="*/ 12164 h 1792"/>
              <a:gd name="T40" fmla="+- 0 13799 11929"/>
              <a:gd name="T41" fmla="*/ T40 w 10171"/>
              <a:gd name="T42" fmla="+- 0 11873 10882"/>
              <a:gd name="T43" fmla="*/ 11873 h 1792"/>
              <a:gd name="T44" fmla="+- 0 13976 11929"/>
              <a:gd name="T45" fmla="*/ T44 w 10171"/>
              <a:gd name="T46" fmla="+- 0 12013 10882"/>
              <a:gd name="T47" fmla="*/ 12013 h 1792"/>
              <a:gd name="T48" fmla="+- 0 14007 11929"/>
              <a:gd name="T49" fmla="*/ T48 w 10171"/>
              <a:gd name="T50" fmla="+- 0 12254 10882"/>
              <a:gd name="T51" fmla="*/ 12254 h 1792"/>
              <a:gd name="T52" fmla="+- 0 14476 11929"/>
              <a:gd name="T53" fmla="*/ T52 w 10171"/>
              <a:gd name="T54" fmla="+- 0 12342 10882"/>
              <a:gd name="T55" fmla="*/ 12342 h 1792"/>
              <a:gd name="T56" fmla="+- 0 14685 11929"/>
              <a:gd name="T57" fmla="*/ T56 w 10171"/>
              <a:gd name="T58" fmla="+- 0 11794 10882"/>
              <a:gd name="T59" fmla="*/ 11794 h 1792"/>
              <a:gd name="T60" fmla="+- 0 15597 11929"/>
              <a:gd name="T61" fmla="*/ T60 w 10171"/>
              <a:gd name="T62" fmla="+- 0 11337 10882"/>
              <a:gd name="T63" fmla="*/ 11337 h 1792"/>
              <a:gd name="T64" fmla="+- 0 15442 11929"/>
              <a:gd name="T65" fmla="*/ T64 w 10171"/>
              <a:gd name="T66" fmla="+- 0 12043 10882"/>
              <a:gd name="T67" fmla="*/ 12043 h 1792"/>
              <a:gd name="T68" fmla="+- 0 15241 11929"/>
              <a:gd name="T69" fmla="*/ T68 w 10171"/>
              <a:gd name="T70" fmla="+- 0 12169 10882"/>
              <a:gd name="T71" fmla="*/ 12169 h 1792"/>
              <a:gd name="T72" fmla="+- 0 15803 11929"/>
              <a:gd name="T73" fmla="*/ T72 w 10171"/>
              <a:gd name="T74" fmla="+- 0 11979 10882"/>
              <a:gd name="T75" fmla="*/ 11979 h 1792"/>
              <a:gd name="T76" fmla="+- 0 15885 11929"/>
              <a:gd name="T77" fmla="*/ T76 w 10171"/>
              <a:gd name="T78" fmla="+- 0 12310 10882"/>
              <a:gd name="T79" fmla="*/ 12310 h 1792"/>
              <a:gd name="T80" fmla="+- 0 16578 11929"/>
              <a:gd name="T81" fmla="*/ T80 w 10171"/>
              <a:gd name="T82" fmla="+- 0 11783 10882"/>
              <a:gd name="T83" fmla="*/ 11783 h 1792"/>
              <a:gd name="T84" fmla="+- 0 16320 11929"/>
              <a:gd name="T85" fmla="*/ T84 w 10171"/>
              <a:gd name="T86" fmla="+- 0 12312 10882"/>
              <a:gd name="T87" fmla="*/ 12312 h 1792"/>
              <a:gd name="T88" fmla="+- 0 16538 11929"/>
              <a:gd name="T89" fmla="*/ T88 w 10171"/>
              <a:gd name="T90" fmla="+- 0 12274 10882"/>
              <a:gd name="T91" fmla="*/ 12274 h 1792"/>
              <a:gd name="T92" fmla="+- 0 16760 11929"/>
              <a:gd name="T93" fmla="*/ T92 w 10171"/>
              <a:gd name="T94" fmla="+- 0 12055 10882"/>
              <a:gd name="T95" fmla="*/ 12055 h 1792"/>
              <a:gd name="T96" fmla="+- 0 16832 11929"/>
              <a:gd name="T97" fmla="*/ T96 w 10171"/>
              <a:gd name="T98" fmla="+- 0 12362 10882"/>
              <a:gd name="T99" fmla="*/ 12362 h 1792"/>
              <a:gd name="T100" fmla="+- 0 17130 11929"/>
              <a:gd name="T101" fmla="*/ T100 w 10171"/>
              <a:gd name="T102" fmla="+- 0 12264 10882"/>
              <a:gd name="T103" fmla="*/ 12264 h 1792"/>
              <a:gd name="T104" fmla="+- 0 17522 11929"/>
              <a:gd name="T105" fmla="*/ T104 w 10171"/>
              <a:gd name="T106" fmla="+- 0 11849 10882"/>
              <a:gd name="T107" fmla="*/ 11849 h 1792"/>
              <a:gd name="T108" fmla="+- 0 17427 11929"/>
              <a:gd name="T109" fmla="*/ T108 w 10171"/>
              <a:gd name="T110" fmla="+- 0 12214 10882"/>
              <a:gd name="T111" fmla="*/ 12214 h 1792"/>
              <a:gd name="T112" fmla="+- 0 18019 11929"/>
              <a:gd name="T113" fmla="*/ T112 w 10171"/>
              <a:gd name="T114" fmla="+- 0 11223 10882"/>
              <a:gd name="T115" fmla="*/ 11223 h 1792"/>
              <a:gd name="T116" fmla="+- 0 17730 11929"/>
              <a:gd name="T117" fmla="*/ T116 w 10171"/>
              <a:gd name="T118" fmla="+- 0 12336 10882"/>
              <a:gd name="T119" fmla="*/ 12336 h 1792"/>
              <a:gd name="T120" fmla="+- 0 18155 11929"/>
              <a:gd name="T121" fmla="*/ T120 w 10171"/>
              <a:gd name="T122" fmla="+- 0 11997 10882"/>
              <a:gd name="T123" fmla="*/ 11997 h 1792"/>
              <a:gd name="T124" fmla="+- 0 18444 11929"/>
              <a:gd name="T125" fmla="*/ T124 w 10171"/>
              <a:gd name="T126" fmla="+- 0 12173 10882"/>
              <a:gd name="T127" fmla="*/ 12173 h 1792"/>
              <a:gd name="T128" fmla="+- 0 18710 11929"/>
              <a:gd name="T129" fmla="*/ T128 w 10171"/>
              <a:gd name="T130" fmla="+- 0 11758 10882"/>
              <a:gd name="T131" fmla="*/ 11758 h 1792"/>
              <a:gd name="T132" fmla="+- 0 18862 11929"/>
              <a:gd name="T133" fmla="*/ T132 w 10171"/>
              <a:gd name="T134" fmla="+- 0 12234 10882"/>
              <a:gd name="T135" fmla="*/ 12234 h 1792"/>
              <a:gd name="T136" fmla="+- 0 19088 11929"/>
              <a:gd name="T137" fmla="*/ T136 w 10171"/>
              <a:gd name="T138" fmla="+- 0 12262 10882"/>
              <a:gd name="T139" fmla="*/ 12262 h 1792"/>
              <a:gd name="T140" fmla="+- 0 19582 11929"/>
              <a:gd name="T141" fmla="*/ T140 w 10171"/>
              <a:gd name="T142" fmla="+- 0 11869 10882"/>
              <a:gd name="T143" fmla="*/ 11869 h 1792"/>
              <a:gd name="T144" fmla="+- 0 19874 11929"/>
              <a:gd name="T145" fmla="*/ T144 w 10171"/>
              <a:gd name="T146" fmla="+- 0 11791 10882"/>
              <a:gd name="T147" fmla="*/ 11791 h 1792"/>
              <a:gd name="T148" fmla="+- 0 19799 11929"/>
              <a:gd name="T149" fmla="*/ T148 w 10171"/>
              <a:gd name="T150" fmla="+- 0 12104 10882"/>
              <a:gd name="T151" fmla="*/ 12104 h 1792"/>
              <a:gd name="T152" fmla="+- 0 19875 11929"/>
              <a:gd name="T153" fmla="*/ T152 w 10171"/>
              <a:gd name="T154" fmla="+- 0 12236 10882"/>
              <a:gd name="T155" fmla="*/ 12236 h 1792"/>
              <a:gd name="T156" fmla="+- 0 20592 11929"/>
              <a:gd name="T157" fmla="*/ T156 w 10171"/>
              <a:gd name="T158" fmla="+- 0 11012 10882"/>
              <a:gd name="T159" fmla="*/ 11012 h 1792"/>
              <a:gd name="T160" fmla="+- 0 20423 11929"/>
              <a:gd name="T161" fmla="*/ T160 w 10171"/>
              <a:gd name="T162" fmla="+- 0 11767 10882"/>
              <a:gd name="T163" fmla="*/ 11767 h 1792"/>
              <a:gd name="T164" fmla="+- 0 20695 11929"/>
              <a:gd name="T165" fmla="*/ T164 w 10171"/>
              <a:gd name="T166" fmla="+- 0 12101 10882"/>
              <a:gd name="T167" fmla="*/ 12101 h 1792"/>
              <a:gd name="T168" fmla="+- 0 21013 11929"/>
              <a:gd name="T169" fmla="*/ T168 w 10171"/>
              <a:gd name="T170" fmla="+- 0 11628 10882"/>
              <a:gd name="T171" fmla="*/ 11628 h 1792"/>
              <a:gd name="T172" fmla="+- 0 21009 11929"/>
              <a:gd name="T173" fmla="*/ T172 w 10171"/>
              <a:gd name="T174" fmla="+- 0 12129 10882"/>
              <a:gd name="T175" fmla="*/ 12129 h 1792"/>
              <a:gd name="T176" fmla="+- 0 21301 11929"/>
              <a:gd name="T177" fmla="*/ T176 w 10171"/>
              <a:gd name="T178" fmla="+- 0 11604 10882"/>
              <a:gd name="T179" fmla="*/ 11604 h 1792"/>
              <a:gd name="T180" fmla="+- 0 21416 11929"/>
              <a:gd name="T181" fmla="*/ T180 w 10171"/>
              <a:gd name="T182" fmla="+- 0 12046 10882"/>
              <a:gd name="T183" fmla="*/ 12046 h 1792"/>
              <a:gd name="T184" fmla="+- 0 21633 11929"/>
              <a:gd name="T185" fmla="*/ T184 w 10171"/>
              <a:gd name="T186" fmla="+- 0 11789 10882"/>
              <a:gd name="T187" fmla="*/ 11789 h 1792"/>
              <a:gd name="T188" fmla="+- 0 21645 11929"/>
              <a:gd name="T189" fmla="*/ T188 w 10171"/>
              <a:gd name="T190" fmla="+- 0 12210 10882"/>
              <a:gd name="T191" fmla="*/ 12210 h 1792"/>
              <a:gd name="T192" fmla="+- 0 22089 11929"/>
              <a:gd name="T193" fmla="*/ T192 w 10171"/>
              <a:gd name="T194" fmla="+- 0 12108 10882"/>
              <a:gd name="T195" fmla="*/ 12108 h 17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</a:cxnLst>
            <a:rect l="0" t="0" r="r" b="b"/>
            <a:pathLst>
              <a:path w="10171" h="1792" extrusionOk="0">
                <a:moveTo>
                  <a:pt x="263" y="126"/>
                </a:moveTo>
                <a:cubicBezTo>
                  <a:pt x="267" y="83"/>
                  <a:pt x="267" y="43"/>
                  <a:pt x="264" y="0"/>
                </a:cubicBezTo>
                <a:cubicBezTo>
                  <a:pt x="252" y="26"/>
                  <a:pt x="239" y="53"/>
                  <a:pt x="227" y="79"/>
                </a:cubicBezTo>
                <a:cubicBezTo>
                  <a:pt x="106" y="355"/>
                  <a:pt x="43" y="664"/>
                  <a:pt x="13" y="963"/>
                </a:cubicBezTo>
                <a:cubicBezTo>
                  <a:pt x="0" y="1088"/>
                  <a:pt x="-7" y="1217"/>
                  <a:pt x="7" y="1342"/>
                </a:cubicBezTo>
                <a:cubicBezTo>
                  <a:pt x="15" y="1415"/>
                  <a:pt x="32" y="1488"/>
                  <a:pt x="77" y="1548"/>
                </a:cubicBezTo>
                <a:cubicBezTo>
                  <a:pt x="112" y="1595"/>
                  <a:pt x="164" y="1606"/>
                  <a:pt x="219" y="1594"/>
                </a:cubicBezTo>
                <a:cubicBezTo>
                  <a:pt x="275" y="1581"/>
                  <a:pt x="310" y="1538"/>
                  <a:pt x="346" y="1498"/>
                </a:cubicBezTo>
              </a:path>
              <a:path w="10171" h="1792" extrusionOk="0">
                <a:moveTo>
                  <a:pt x="543" y="1009"/>
                </a:moveTo>
                <a:cubicBezTo>
                  <a:pt x="556" y="951"/>
                  <a:pt x="566" y="899"/>
                  <a:pt x="565" y="839"/>
                </a:cubicBezTo>
                <a:cubicBezTo>
                  <a:pt x="565" y="829"/>
                  <a:pt x="563" y="822"/>
                  <a:pt x="562" y="812"/>
                </a:cubicBezTo>
                <a:cubicBezTo>
                  <a:pt x="550" y="866"/>
                  <a:pt x="538" y="921"/>
                  <a:pt x="526" y="975"/>
                </a:cubicBezTo>
                <a:cubicBezTo>
                  <a:pt x="507" y="1058"/>
                  <a:pt x="493" y="1141"/>
                  <a:pt x="485" y="1226"/>
                </a:cubicBezTo>
                <a:cubicBezTo>
                  <a:pt x="479" y="1293"/>
                  <a:pt x="479" y="1362"/>
                  <a:pt x="495" y="1428"/>
                </a:cubicBezTo>
                <a:cubicBezTo>
                  <a:pt x="503" y="1460"/>
                  <a:pt x="516" y="1492"/>
                  <a:pt x="554" y="1488"/>
                </a:cubicBezTo>
                <a:cubicBezTo>
                  <a:pt x="562" y="1486"/>
                  <a:pt x="569" y="1484"/>
                  <a:pt x="577" y="1482"/>
                </a:cubicBezTo>
              </a:path>
              <a:path w="10171" h="1792" extrusionOk="0">
                <a:moveTo>
                  <a:pt x="823" y="616"/>
                </a:moveTo>
                <a:cubicBezTo>
                  <a:pt x="802" y="577"/>
                  <a:pt x="783" y="536"/>
                  <a:pt x="762" y="497"/>
                </a:cubicBezTo>
                <a:cubicBezTo>
                  <a:pt x="756" y="486"/>
                  <a:pt x="755" y="484"/>
                  <a:pt x="750" y="478"/>
                </a:cubicBezTo>
                <a:cubicBezTo>
                  <a:pt x="761" y="488"/>
                  <a:pt x="769" y="501"/>
                  <a:pt x="778" y="514"/>
                </a:cubicBezTo>
              </a:path>
              <a:path w="10171" h="1792" extrusionOk="0">
                <a:moveTo>
                  <a:pt x="1005" y="766"/>
                </a:moveTo>
                <a:cubicBezTo>
                  <a:pt x="995" y="770"/>
                  <a:pt x="989" y="739"/>
                  <a:pt x="979" y="754"/>
                </a:cubicBezTo>
                <a:cubicBezTo>
                  <a:pt x="905" y="863"/>
                  <a:pt x="897" y="1086"/>
                  <a:pt x="881" y="1211"/>
                </a:cubicBezTo>
                <a:cubicBezTo>
                  <a:pt x="870" y="1299"/>
                  <a:pt x="869" y="1390"/>
                  <a:pt x="869" y="1476"/>
                </a:cubicBezTo>
                <a:cubicBezTo>
                  <a:pt x="874" y="1456"/>
                  <a:pt x="876" y="1435"/>
                  <a:pt x="882" y="1414"/>
                </a:cubicBezTo>
                <a:cubicBezTo>
                  <a:pt x="919" y="1277"/>
                  <a:pt x="966" y="1137"/>
                  <a:pt x="1033" y="1011"/>
                </a:cubicBezTo>
                <a:cubicBezTo>
                  <a:pt x="1060" y="959"/>
                  <a:pt x="1100" y="893"/>
                  <a:pt x="1148" y="858"/>
                </a:cubicBezTo>
                <a:cubicBezTo>
                  <a:pt x="1173" y="840"/>
                  <a:pt x="1188" y="853"/>
                  <a:pt x="1203" y="848"/>
                </a:cubicBezTo>
                <a:cubicBezTo>
                  <a:pt x="1204" y="884"/>
                  <a:pt x="1208" y="916"/>
                  <a:pt x="1205" y="955"/>
                </a:cubicBezTo>
                <a:cubicBezTo>
                  <a:pt x="1199" y="1022"/>
                  <a:pt x="1180" y="1088"/>
                  <a:pt x="1171" y="1155"/>
                </a:cubicBezTo>
                <a:cubicBezTo>
                  <a:pt x="1163" y="1216"/>
                  <a:pt x="1149" y="1303"/>
                  <a:pt x="1178" y="1360"/>
                </a:cubicBezTo>
                <a:cubicBezTo>
                  <a:pt x="1194" y="1391"/>
                  <a:pt x="1223" y="1399"/>
                  <a:pt x="1255" y="1396"/>
                </a:cubicBezTo>
                <a:cubicBezTo>
                  <a:pt x="1436" y="1378"/>
                  <a:pt x="1538" y="1164"/>
                  <a:pt x="1576" y="1013"/>
                </a:cubicBezTo>
                <a:cubicBezTo>
                  <a:pt x="1587" y="970"/>
                  <a:pt x="1600" y="921"/>
                  <a:pt x="1598" y="876"/>
                </a:cubicBezTo>
                <a:cubicBezTo>
                  <a:pt x="1597" y="852"/>
                  <a:pt x="1583" y="837"/>
                  <a:pt x="1579" y="818"/>
                </a:cubicBezTo>
                <a:cubicBezTo>
                  <a:pt x="1556" y="847"/>
                  <a:pt x="1533" y="865"/>
                  <a:pt x="1514" y="903"/>
                </a:cubicBezTo>
                <a:cubicBezTo>
                  <a:pt x="1485" y="962"/>
                  <a:pt x="1467" y="1024"/>
                  <a:pt x="1456" y="1089"/>
                </a:cubicBezTo>
                <a:cubicBezTo>
                  <a:pt x="1443" y="1168"/>
                  <a:pt x="1432" y="1303"/>
                  <a:pt x="1498" y="1366"/>
                </a:cubicBezTo>
                <a:cubicBezTo>
                  <a:pt x="1547" y="1412"/>
                  <a:pt x="1624" y="1403"/>
                  <a:pt x="1683" y="1388"/>
                </a:cubicBezTo>
                <a:cubicBezTo>
                  <a:pt x="1762" y="1368"/>
                  <a:pt x="1840" y="1333"/>
                  <a:pt x="1905" y="1282"/>
                </a:cubicBezTo>
                <a:cubicBezTo>
                  <a:pt x="2003" y="1205"/>
                  <a:pt x="2113" y="1040"/>
                  <a:pt x="2112" y="909"/>
                </a:cubicBezTo>
                <a:cubicBezTo>
                  <a:pt x="2112" y="888"/>
                  <a:pt x="2103" y="873"/>
                  <a:pt x="2101" y="854"/>
                </a:cubicBezTo>
                <a:cubicBezTo>
                  <a:pt x="2070" y="857"/>
                  <a:pt x="2049" y="844"/>
                  <a:pt x="2014" y="862"/>
                </a:cubicBezTo>
                <a:cubicBezTo>
                  <a:pt x="1957" y="892"/>
                  <a:pt x="1909" y="941"/>
                  <a:pt x="1870" y="991"/>
                </a:cubicBezTo>
                <a:cubicBezTo>
                  <a:pt x="1788" y="1097"/>
                  <a:pt x="1699" y="1269"/>
                  <a:pt x="1723" y="1408"/>
                </a:cubicBezTo>
                <a:cubicBezTo>
                  <a:pt x="1734" y="1471"/>
                  <a:pt x="1779" y="1491"/>
                  <a:pt x="1835" y="1460"/>
                </a:cubicBezTo>
                <a:cubicBezTo>
                  <a:pt x="1921" y="1412"/>
                  <a:pt x="1969" y="1299"/>
                  <a:pt x="2009" y="1214"/>
                </a:cubicBezTo>
                <a:cubicBezTo>
                  <a:pt x="2022" y="1187"/>
                  <a:pt x="2035" y="1158"/>
                  <a:pt x="2047" y="1131"/>
                </a:cubicBezTo>
                <a:cubicBezTo>
                  <a:pt x="2047" y="1130"/>
                  <a:pt x="2047" y="1129"/>
                  <a:pt x="2047" y="1128"/>
                </a:cubicBezTo>
                <a:cubicBezTo>
                  <a:pt x="2045" y="1137"/>
                  <a:pt x="2041" y="1158"/>
                  <a:pt x="2039" y="1169"/>
                </a:cubicBezTo>
                <a:cubicBezTo>
                  <a:pt x="2028" y="1237"/>
                  <a:pt x="2016" y="1305"/>
                  <a:pt x="2060" y="1362"/>
                </a:cubicBezTo>
                <a:cubicBezTo>
                  <a:pt x="2066" y="1365"/>
                  <a:pt x="2072" y="1369"/>
                  <a:pt x="2078" y="1372"/>
                </a:cubicBezTo>
                <a:cubicBezTo>
                  <a:pt x="2135" y="1346"/>
                  <a:pt x="2149" y="1339"/>
                  <a:pt x="2189" y="1280"/>
                </a:cubicBezTo>
                <a:cubicBezTo>
                  <a:pt x="2259" y="1176"/>
                  <a:pt x="2305" y="1022"/>
                  <a:pt x="2422" y="961"/>
                </a:cubicBezTo>
                <a:cubicBezTo>
                  <a:pt x="2486" y="928"/>
                  <a:pt x="2530" y="987"/>
                  <a:pt x="2549" y="1041"/>
                </a:cubicBezTo>
                <a:cubicBezTo>
                  <a:pt x="2594" y="1170"/>
                  <a:pt x="2577" y="1330"/>
                  <a:pt x="2547" y="1460"/>
                </a:cubicBezTo>
                <a:cubicBezTo>
                  <a:pt x="2538" y="1498"/>
                  <a:pt x="2534" y="1544"/>
                  <a:pt x="2503" y="1571"/>
                </a:cubicBezTo>
                <a:cubicBezTo>
                  <a:pt x="2496" y="1568"/>
                  <a:pt x="2493" y="1566"/>
                  <a:pt x="2490" y="1561"/>
                </a:cubicBezTo>
                <a:cubicBezTo>
                  <a:pt x="2491" y="1480"/>
                  <a:pt x="2495" y="1422"/>
                  <a:pt x="2526" y="1340"/>
                </a:cubicBezTo>
                <a:cubicBezTo>
                  <a:pt x="2583" y="1189"/>
                  <a:pt x="2665" y="1046"/>
                  <a:pt x="2756" y="912"/>
                </a:cubicBezTo>
                <a:cubicBezTo>
                  <a:pt x="2786" y="867"/>
                  <a:pt x="2828" y="791"/>
                  <a:pt x="2883" y="772"/>
                </a:cubicBezTo>
                <a:cubicBezTo>
                  <a:pt x="2897" y="774"/>
                  <a:pt x="2901" y="774"/>
                  <a:pt x="2909" y="780"/>
                </a:cubicBezTo>
              </a:path>
              <a:path w="10171" h="1792" extrusionOk="0">
                <a:moveTo>
                  <a:pt x="3643" y="636"/>
                </a:moveTo>
                <a:cubicBezTo>
                  <a:pt x="3652" y="575"/>
                  <a:pt x="3663" y="516"/>
                  <a:pt x="3668" y="455"/>
                </a:cubicBezTo>
                <a:cubicBezTo>
                  <a:pt x="3669" y="441"/>
                  <a:pt x="3672" y="428"/>
                  <a:pt x="3673" y="414"/>
                </a:cubicBezTo>
                <a:cubicBezTo>
                  <a:pt x="3671" y="427"/>
                  <a:pt x="3670" y="433"/>
                  <a:pt x="3668" y="446"/>
                </a:cubicBezTo>
                <a:cubicBezTo>
                  <a:pt x="3651" y="537"/>
                  <a:pt x="3629" y="627"/>
                  <a:pt x="3610" y="718"/>
                </a:cubicBezTo>
                <a:cubicBezTo>
                  <a:pt x="3579" y="866"/>
                  <a:pt x="3547" y="1014"/>
                  <a:pt x="3513" y="1161"/>
                </a:cubicBezTo>
                <a:cubicBezTo>
                  <a:pt x="3472" y="1338"/>
                  <a:pt x="3440" y="1516"/>
                  <a:pt x="3402" y="1693"/>
                </a:cubicBezTo>
                <a:cubicBezTo>
                  <a:pt x="3397" y="1714"/>
                  <a:pt x="3392" y="1724"/>
                  <a:pt x="3384" y="1741"/>
                </a:cubicBezTo>
              </a:path>
              <a:path w="10171" h="1792" extrusionOk="0">
                <a:moveTo>
                  <a:pt x="3315" y="1410"/>
                </a:moveTo>
                <a:cubicBezTo>
                  <a:pt x="3312" y="1370"/>
                  <a:pt x="3306" y="1327"/>
                  <a:pt x="3312" y="1287"/>
                </a:cubicBezTo>
                <a:cubicBezTo>
                  <a:pt x="3317" y="1254"/>
                  <a:pt x="3339" y="1236"/>
                  <a:pt x="3371" y="1228"/>
                </a:cubicBezTo>
                <a:cubicBezTo>
                  <a:pt x="3433" y="1213"/>
                  <a:pt x="3499" y="1226"/>
                  <a:pt x="3561" y="1236"/>
                </a:cubicBezTo>
                <a:cubicBezTo>
                  <a:pt x="3580" y="1239"/>
                  <a:pt x="3599" y="1243"/>
                  <a:pt x="3618" y="1246"/>
                </a:cubicBezTo>
              </a:path>
              <a:path w="10171" h="1792" extrusionOk="0">
                <a:moveTo>
                  <a:pt x="3874" y="1097"/>
                </a:moveTo>
                <a:cubicBezTo>
                  <a:pt x="3891" y="1040"/>
                  <a:pt x="3903" y="998"/>
                  <a:pt x="3974" y="989"/>
                </a:cubicBezTo>
                <a:cubicBezTo>
                  <a:pt x="4049" y="979"/>
                  <a:pt x="4110" y="1028"/>
                  <a:pt x="4133" y="1097"/>
                </a:cubicBezTo>
                <a:cubicBezTo>
                  <a:pt x="4167" y="1197"/>
                  <a:pt x="4107" y="1351"/>
                  <a:pt x="4028" y="1416"/>
                </a:cubicBezTo>
                <a:cubicBezTo>
                  <a:pt x="3995" y="1443"/>
                  <a:pt x="3984" y="1424"/>
                  <a:pt x="3956" y="1428"/>
                </a:cubicBezTo>
                <a:cubicBezTo>
                  <a:pt x="3958" y="1382"/>
                  <a:pt x="3944" y="1361"/>
                  <a:pt x="3979" y="1312"/>
                </a:cubicBezTo>
                <a:cubicBezTo>
                  <a:pt x="4044" y="1220"/>
                  <a:pt x="4148" y="1178"/>
                  <a:pt x="4253" y="1155"/>
                </a:cubicBezTo>
                <a:cubicBezTo>
                  <a:pt x="4383" y="1127"/>
                  <a:pt x="4530" y="1105"/>
                  <a:pt x="4614" y="987"/>
                </a:cubicBezTo>
                <a:cubicBezTo>
                  <a:pt x="4637" y="955"/>
                  <a:pt x="4637" y="932"/>
                  <a:pt x="4649" y="901"/>
                </a:cubicBezTo>
                <a:cubicBezTo>
                  <a:pt x="4624" y="904"/>
                  <a:pt x="4624" y="890"/>
                  <a:pt x="4584" y="911"/>
                </a:cubicBezTo>
                <a:cubicBezTo>
                  <a:pt x="4524" y="943"/>
                  <a:pt x="4472" y="1013"/>
                  <a:pt x="4433" y="1067"/>
                </a:cubicBezTo>
                <a:cubicBezTo>
                  <a:pt x="4378" y="1144"/>
                  <a:pt x="4288" y="1279"/>
                  <a:pt x="4315" y="1382"/>
                </a:cubicBezTo>
                <a:cubicBezTo>
                  <a:pt x="4325" y="1420"/>
                  <a:pt x="4355" y="1430"/>
                  <a:pt x="4391" y="1430"/>
                </a:cubicBezTo>
                <a:cubicBezTo>
                  <a:pt x="4489" y="1430"/>
                  <a:pt x="4565" y="1351"/>
                  <a:pt x="4617" y="1276"/>
                </a:cubicBezTo>
                <a:cubicBezTo>
                  <a:pt x="4631" y="1256"/>
                  <a:pt x="4642" y="1235"/>
                  <a:pt x="4656" y="1215"/>
                </a:cubicBezTo>
                <a:cubicBezTo>
                  <a:pt x="4649" y="1234"/>
                  <a:pt x="4643" y="1253"/>
                  <a:pt x="4636" y="1272"/>
                </a:cubicBezTo>
                <a:cubicBezTo>
                  <a:pt x="4622" y="1312"/>
                  <a:pt x="4609" y="1349"/>
                  <a:pt x="4609" y="1392"/>
                </a:cubicBezTo>
                <a:cubicBezTo>
                  <a:pt x="4609" y="1425"/>
                  <a:pt x="4626" y="1428"/>
                  <a:pt x="4637" y="1450"/>
                </a:cubicBezTo>
                <a:cubicBezTo>
                  <a:pt x="4654" y="1439"/>
                  <a:pt x="4666" y="1444"/>
                  <a:pt x="4684" y="1420"/>
                </a:cubicBezTo>
                <a:cubicBezTo>
                  <a:pt x="4735" y="1350"/>
                  <a:pt x="4768" y="1266"/>
                  <a:pt x="4816" y="1193"/>
                </a:cubicBezTo>
                <a:cubicBezTo>
                  <a:pt x="4820" y="1186"/>
                  <a:pt x="4826" y="1180"/>
                  <a:pt x="4831" y="1173"/>
                </a:cubicBezTo>
                <a:cubicBezTo>
                  <a:pt x="4834" y="1190"/>
                  <a:pt x="4840" y="1210"/>
                  <a:pt x="4841" y="1229"/>
                </a:cubicBezTo>
                <a:cubicBezTo>
                  <a:pt x="4843" y="1279"/>
                  <a:pt x="4838" y="1328"/>
                  <a:pt x="4836" y="1378"/>
                </a:cubicBezTo>
                <a:cubicBezTo>
                  <a:pt x="4834" y="1435"/>
                  <a:pt x="4841" y="1469"/>
                  <a:pt x="4863" y="1518"/>
                </a:cubicBezTo>
                <a:cubicBezTo>
                  <a:pt x="4873" y="1506"/>
                  <a:pt x="4892" y="1499"/>
                  <a:pt x="4903" y="1480"/>
                </a:cubicBezTo>
                <a:cubicBezTo>
                  <a:pt x="4982" y="1352"/>
                  <a:pt x="5058" y="1077"/>
                  <a:pt x="5222" y="1031"/>
                </a:cubicBezTo>
                <a:cubicBezTo>
                  <a:pt x="5244" y="1025"/>
                  <a:pt x="5243" y="1040"/>
                  <a:pt x="5253" y="1039"/>
                </a:cubicBezTo>
                <a:cubicBezTo>
                  <a:pt x="5243" y="1103"/>
                  <a:pt x="5228" y="1163"/>
                  <a:pt x="5212" y="1226"/>
                </a:cubicBezTo>
                <a:cubicBezTo>
                  <a:pt x="5197" y="1285"/>
                  <a:pt x="5195" y="1325"/>
                  <a:pt x="5201" y="1382"/>
                </a:cubicBezTo>
                <a:cubicBezTo>
                  <a:pt x="5235" y="1379"/>
                  <a:pt x="5252" y="1388"/>
                  <a:pt x="5292" y="1366"/>
                </a:cubicBezTo>
                <a:cubicBezTo>
                  <a:pt x="5437" y="1284"/>
                  <a:pt x="5507" y="1100"/>
                  <a:pt x="5555" y="951"/>
                </a:cubicBezTo>
                <a:cubicBezTo>
                  <a:pt x="5558" y="941"/>
                  <a:pt x="5562" y="927"/>
                  <a:pt x="5565" y="916"/>
                </a:cubicBezTo>
                <a:cubicBezTo>
                  <a:pt x="5572" y="932"/>
                  <a:pt x="5587" y="947"/>
                  <a:pt x="5593" y="967"/>
                </a:cubicBezTo>
                <a:cubicBezTo>
                  <a:pt x="5624" y="1065"/>
                  <a:pt x="5620" y="1181"/>
                  <a:pt x="5590" y="1280"/>
                </a:cubicBezTo>
                <a:cubicBezTo>
                  <a:pt x="5562" y="1372"/>
                  <a:pt x="5500" y="1458"/>
                  <a:pt x="5411" y="1500"/>
                </a:cubicBezTo>
                <a:cubicBezTo>
                  <a:pt x="5385" y="1512"/>
                  <a:pt x="5363" y="1514"/>
                  <a:pt x="5338" y="1522"/>
                </a:cubicBezTo>
              </a:path>
              <a:path w="10171" h="1792" extrusionOk="0">
                <a:moveTo>
                  <a:pt x="5498" y="1332"/>
                </a:moveTo>
                <a:cubicBezTo>
                  <a:pt x="5644" y="1190"/>
                  <a:pt x="5790" y="1044"/>
                  <a:pt x="5918" y="885"/>
                </a:cubicBezTo>
                <a:cubicBezTo>
                  <a:pt x="6019" y="760"/>
                  <a:pt x="6112" y="627"/>
                  <a:pt x="6163" y="473"/>
                </a:cubicBezTo>
                <a:cubicBezTo>
                  <a:pt x="6183" y="413"/>
                  <a:pt x="6181" y="370"/>
                  <a:pt x="6175" y="311"/>
                </a:cubicBezTo>
                <a:cubicBezTo>
                  <a:pt x="6137" y="314"/>
                  <a:pt x="6132" y="300"/>
                  <a:pt x="6090" y="341"/>
                </a:cubicBezTo>
                <a:cubicBezTo>
                  <a:pt x="5981" y="448"/>
                  <a:pt x="5941" y="628"/>
                  <a:pt x="5908" y="771"/>
                </a:cubicBezTo>
                <a:cubicBezTo>
                  <a:pt x="5836" y="1084"/>
                  <a:pt x="5881" y="1412"/>
                  <a:pt x="5814" y="1719"/>
                </a:cubicBezTo>
                <a:cubicBezTo>
                  <a:pt x="5802" y="1757"/>
                  <a:pt x="5798" y="1769"/>
                  <a:pt x="5784" y="1791"/>
                </a:cubicBezTo>
              </a:path>
              <a:path w="10171" h="1792" extrusionOk="0">
                <a:moveTo>
                  <a:pt x="5801" y="1454"/>
                </a:moveTo>
                <a:cubicBezTo>
                  <a:pt x="5910" y="1351"/>
                  <a:pt x="6016" y="1294"/>
                  <a:pt x="6150" y="1226"/>
                </a:cubicBezTo>
                <a:cubicBezTo>
                  <a:pt x="6223" y="1189"/>
                  <a:pt x="6293" y="1154"/>
                  <a:pt x="6352" y="1099"/>
                </a:cubicBezTo>
                <a:cubicBezTo>
                  <a:pt x="6352" y="1096"/>
                  <a:pt x="6352" y="1092"/>
                  <a:pt x="6352" y="1089"/>
                </a:cubicBezTo>
                <a:cubicBezTo>
                  <a:pt x="6307" y="1097"/>
                  <a:pt x="6276" y="1087"/>
                  <a:pt x="6226" y="1115"/>
                </a:cubicBezTo>
                <a:cubicBezTo>
                  <a:pt x="6129" y="1170"/>
                  <a:pt x="6089" y="1239"/>
                  <a:pt x="6060" y="1334"/>
                </a:cubicBezTo>
                <a:cubicBezTo>
                  <a:pt x="6087" y="1337"/>
                  <a:pt x="6098" y="1370"/>
                  <a:pt x="6146" y="1350"/>
                </a:cubicBezTo>
                <a:cubicBezTo>
                  <a:pt x="6243" y="1310"/>
                  <a:pt x="6350" y="1117"/>
                  <a:pt x="6466" y="1141"/>
                </a:cubicBezTo>
                <a:cubicBezTo>
                  <a:pt x="6540" y="1156"/>
                  <a:pt x="6526" y="1234"/>
                  <a:pt x="6515" y="1291"/>
                </a:cubicBezTo>
                <a:cubicBezTo>
                  <a:pt x="6500" y="1366"/>
                  <a:pt x="6462" y="1432"/>
                  <a:pt x="6425" y="1494"/>
                </a:cubicBezTo>
                <a:cubicBezTo>
                  <a:pt x="6423" y="1495"/>
                  <a:pt x="6421" y="1495"/>
                  <a:pt x="6419" y="1496"/>
                </a:cubicBezTo>
                <a:cubicBezTo>
                  <a:pt x="6422" y="1460"/>
                  <a:pt x="6416" y="1430"/>
                  <a:pt x="6430" y="1388"/>
                </a:cubicBezTo>
                <a:cubicBezTo>
                  <a:pt x="6489" y="1215"/>
                  <a:pt x="6614" y="968"/>
                  <a:pt x="6781" y="876"/>
                </a:cubicBezTo>
                <a:cubicBezTo>
                  <a:pt x="6869" y="827"/>
                  <a:pt x="6943" y="886"/>
                  <a:pt x="6963" y="973"/>
                </a:cubicBezTo>
                <a:cubicBezTo>
                  <a:pt x="6997" y="1120"/>
                  <a:pt x="6940" y="1289"/>
                  <a:pt x="6905" y="1432"/>
                </a:cubicBezTo>
                <a:cubicBezTo>
                  <a:pt x="6905" y="1432"/>
                  <a:pt x="6895" y="1458"/>
                  <a:pt x="6900" y="1444"/>
                </a:cubicBezTo>
                <a:cubicBezTo>
                  <a:pt x="6911" y="1413"/>
                  <a:pt x="6918" y="1383"/>
                  <a:pt x="6933" y="1352"/>
                </a:cubicBezTo>
                <a:cubicBezTo>
                  <a:pt x="6985" y="1244"/>
                  <a:pt x="7058" y="1159"/>
                  <a:pt x="7156" y="1093"/>
                </a:cubicBezTo>
                <a:cubicBezTo>
                  <a:pt x="7163" y="1092"/>
                  <a:pt x="7169" y="1090"/>
                  <a:pt x="7176" y="1089"/>
                </a:cubicBezTo>
                <a:cubicBezTo>
                  <a:pt x="7206" y="1157"/>
                  <a:pt x="7213" y="1160"/>
                  <a:pt x="7191" y="1250"/>
                </a:cubicBezTo>
                <a:cubicBezTo>
                  <a:pt x="7181" y="1293"/>
                  <a:pt x="7168" y="1338"/>
                  <a:pt x="7159" y="1380"/>
                </a:cubicBezTo>
                <a:cubicBezTo>
                  <a:pt x="7168" y="1361"/>
                  <a:pt x="7174" y="1341"/>
                  <a:pt x="7183" y="1322"/>
                </a:cubicBezTo>
                <a:cubicBezTo>
                  <a:pt x="7274" y="1122"/>
                  <a:pt x="7425" y="951"/>
                  <a:pt x="7636" y="883"/>
                </a:cubicBezTo>
                <a:cubicBezTo>
                  <a:pt x="7641" y="884"/>
                  <a:pt x="7647" y="886"/>
                  <a:pt x="7652" y="887"/>
                </a:cubicBezTo>
                <a:cubicBezTo>
                  <a:pt x="7650" y="918"/>
                  <a:pt x="7662" y="948"/>
                  <a:pt x="7653" y="987"/>
                </a:cubicBezTo>
                <a:cubicBezTo>
                  <a:pt x="7632" y="1080"/>
                  <a:pt x="7527" y="1260"/>
                  <a:pt x="7598" y="1352"/>
                </a:cubicBezTo>
                <a:cubicBezTo>
                  <a:pt x="7656" y="1426"/>
                  <a:pt x="7742" y="1313"/>
                  <a:pt x="7772" y="1272"/>
                </a:cubicBezTo>
                <a:cubicBezTo>
                  <a:pt x="7848" y="1168"/>
                  <a:pt x="7902" y="1039"/>
                  <a:pt x="7945" y="919"/>
                </a:cubicBezTo>
                <a:cubicBezTo>
                  <a:pt x="7945" y="916"/>
                  <a:pt x="7945" y="912"/>
                  <a:pt x="7945" y="909"/>
                </a:cubicBezTo>
                <a:cubicBezTo>
                  <a:pt x="7926" y="925"/>
                  <a:pt x="7895" y="935"/>
                  <a:pt x="7873" y="959"/>
                </a:cubicBezTo>
                <a:cubicBezTo>
                  <a:pt x="7800" y="1039"/>
                  <a:pt x="7726" y="1149"/>
                  <a:pt x="7711" y="1258"/>
                </a:cubicBezTo>
                <a:cubicBezTo>
                  <a:pt x="7711" y="1276"/>
                  <a:pt x="7710" y="1281"/>
                  <a:pt x="7717" y="1291"/>
                </a:cubicBezTo>
                <a:cubicBezTo>
                  <a:pt x="7779" y="1273"/>
                  <a:pt x="7809" y="1280"/>
                  <a:pt x="7870" y="1222"/>
                </a:cubicBezTo>
                <a:cubicBezTo>
                  <a:pt x="7920" y="1175"/>
                  <a:pt x="7960" y="1116"/>
                  <a:pt x="8003" y="1063"/>
                </a:cubicBezTo>
                <a:cubicBezTo>
                  <a:pt x="7994" y="1077"/>
                  <a:pt x="7999" y="1069"/>
                  <a:pt x="7990" y="1083"/>
                </a:cubicBezTo>
                <a:cubicBezTo>
                  <a:pt x="7926" y="1179"/>
                  <a:pt x="7880" y="1267"/>
                  <a:pt x="7854" y="1376"/>
                </a:cubicBezTo>
                <a:cubicBezTo>
                  <a:pt x="7879" y="1367"/>
                  <a:pt x="7913" y="1375"/>
                  <a:pt x="7946" y="1354"/>
                </a:cubicBezTo>
                <a:cubicBezTo>
                  <a:pt x="8145" y="1229"/>
                  <a:pt x="8267" y="974"/>
                  <a:pt x="8369" y="772"/>
                </a:cubicBezTo>
                <a:cubicBezTo>
                  <a:pt x="8486" y="541"/>
                  <a:pt x="8575" y="298"/>
                  <a:pt x="8673" y="58"/>
                </a:cubicBezTo>
                <a:cubicBezTo>
                  <a:pt x="8677" y="49"/>
                  <a:pt x="8682" y="41"/>
                  <a:pt x="8685" y="32"/>
                </a:cubicBezTo>
                <a:cubicBezTo>
                  <a:pt x="8677" y="64"/>
                  <a:pt x="8671" y="98"/>
                  <a:pt x="8663" y="130"/>
                </a:cubicBezTo>
                <a:cubicBezTo>
                  <a:pt x="8551" y="557"/>
                  <a:pt x="8467" y="1115"/>
                  <a:pt x="8295" y="1504"/>
                </a:cubicBezTo>
                <a:cubicBezTo>
                  <a:pt x="8292" y="1500"/>
                  <a:pt x="8288" y="1496"/>
                  <a:pt x="8285" y="1492"/>
                </a:cubicBezTo>
              </a:path>
              <a:path w="10171" h="1792" extrusionOk="0">
                <a:moveTo>
                  <a:pt x="8335" y="1061"/>
                </a:moveTo>
                <a:cubicBezTo>
                  <a:pt x="8381" y="994"/>
                  <a:pt x="8425" y="931"/>
                  <a:pt x="8494" y="885"/>
                </a:cubicBezTo>
                <a:cubicBezTo>
                  <a:pt x="8543" y="852"/>
                  <a:pt x="8606" y="834"/>
                  <a:pt x="8665" y="830"/>
                </a:cubicBezTo>
                <a:cubicBezTo>
                  <a:pt x="8713" y="826"/>
                  <a:pt x="8762" y="840"/>
                  <a:pt x="8795" y="876"/>
                </a:cubicBezTo>
                <a:cubicBezTo>
                  <a:pt x="8831" y="915"/>
                  <a:pt x="8841" y="974"/>
                  <a:pt x="8837" y="1025"/>
                </a:cubicBezTo>
                <a:cubicBezTo>
                  <a:pt x="8832" y="1093"/>
                  <a:pt x="8800" y="1161"/>
                  <a:pt x="8766" y="1219"/>
                </a:cubicBezTo>
                <a:cubicBezTo>
                  <a:pt x="8735" y="1272"/>
                  <a:pt x="8691" y="1317"/>
                  <a:pt x="8660" y="1370"/>
                </a:cubicBezTo>
                <a:cubicBezTo>
                  <a:pt x="8660" y="1371"/>
                  <a:pt x="8660" y="1373"/>
                  <a:pt x="8660" y="1374"/>
                </a:cubicBezTo>
              </a:path>
              <a:path w="10171" h="1792" extrusionOk="0">
                <a:moveTo>
                  <a:pt x="8942" y="979"/>
                </a:moveTo>
                <a:cubicBezTo>
                  <a:pt x="8987" y="901"/>
                  <a:pt x="9030" y="819"/>
                  <a:pt x="9084" y="746"/>
                </a:cubicBezTo>
                <a:cubicBezTo>
                  <a:pt x="9106" y="717"/>
                  <a:pt x="9120" y="708"/>
                  <a:pt x="9148" y="696"/>
                </a:cubicBezTo>
                <a:cubicBezTo>
                  <a:pt x="9163" y="724"/>
                  <a:pt x="9170" y="742"/>
                  <a:pt x="9168" y="778"/>
                </a:cubicBezTo>
                <a:cubicBezTo>
                  <a:pt x="9164" y="866"/>
                  <a:pt x="9132" y="949"/>
                  <a:pt x="9109" y="1033"/>
                </a:cubicBezTo>
                <a:cubicBezTo>
                  <a:pt x="9096" y="1081"/>
                  <a:pt x="9047" y="1197"/>
                  <a:pt x="9080" y="1247"/>
                </a:cubicBezTo>
                <a:cubicBezTo>
                  <a:pt x="9093" y="1267"/>
                  <a:pt x="9119" y="1264"/>
                  <a:pt x="9139" y="1259"/>
                </a:cubicBezTo>
                <a:cubicBezTo>
                  <a:pt x="9186" y="1247"/>
                  <a:pt x="9202" y="1212"/>
                  <a:pt x="9225" y="1173"/>
                </a:cubicBezTo>
              </a:path>
              <a:path w="10171" h="1792" extrusionOk="0">
                <a:moveTo>
                  <a:pt x="9311" y="766"/>
                </a:moveTo>
                <a:cubicBezTo>
                  <a:pt x="9327" y="742"/>
                  <a:pt x="9340" y="724"/>
                  <a:pt x="9372" y="722"/>
                </a:cubicBezTo>
                <a:cubicBezTo>
                  <a:pt x="9403" y="720"/>
                  <a:pt x="9438" y="735"/>
                  <a:pt x="9465" y="748"/>
                </a:cubicBezTo>
                <a:cubicBezTo>
                  <a:pt x="9498" y="764"/>
                  <a:pt x="9524" y="791"/>
                  <a:pt x="9544" y="821"/>
                </a:cubicBezTo>
                <a:cubicBezTo>
                  <a:pt x="9583" y="880"/>
                  <a:pt x="9571" y="955"/>
                  <a:pt x="9552" y="1019"/>
                </a:cubicBezTo>
                <a:cubicBezTo>
                  <a:pt x="9537" y="1068"/>
                  <a:pt x="9514" y="1120"/>
                  <a:pt x="9487" y="1164"/>
                </a:cubicBezTo>
                <a:cubicBezTo>
                  <a:pt x="9476" y="1181"/>
                  <a:pt x="9462" y="1196"/>
                  <a:pt x="9450" y="1211"/>
                </a:cubicBezTo>
                <a:cubicBezTo>
                  <a:pt x="9450" y="1203"/>
                  <a:pt x="9448" y="1190"/>
                  <a:pt x="9450" y="1179"/>
                </a:cubicBezTo>
                <a:cubicBezTo>
                  <a:pt x="9458" y="1135"/>
                  <a:pt x="9493" y="1091"/>
                  <a:pt x="9522" y="1059"/>
                </a:cubicBezTo>
                <a:cubicBezTo>
                  <a:pt x="9574" y="1000"/>
                  <a:pt x="9637" y="948"/>
                  <a:pt x="9704" y="907"/>
                </a:cubicBezTo>
                <a:cubicBezTo>
                  <a:pt x="9751" y="879"/>
                  <a:pt x="9807" y="852"/>
                  <a:pt x="9863" y="857"/>
                </a:cubicBezTo>
                <a:cubicBezTo>
                  <a:pt x="9902" y="860"/>
                  <a:pt x="9898" y="903"/>
                  <a:pt x="9891" y="930"/>
                </a:cubicBezTo>
                <a:cubicBezTo>
                  <a:pt x="9874" y="999"/>
                  <a:pt x="9839" y="1066"/>
                  <a:pt x="9808" y="1129"/>
                </a:cubicBezTo>
                <a:cubicBezTo>
                  <a:pt x="9777" y="1192"/>
                  <a:pt x="9731" y="1258"/>
                  <a:pt x="9716" y="1328"/>
                </a:cubicBezTo>
                <a:cubicBezTo>
                  <a:pt x="9715" y="1339"/>
                  <a:pt x="9715" y="1351"/>
                  <a:pt x="9714" y="1362"/>
                </a:cubicBezTo>
              </a:path>
              <a:path w="10171" h="1792" extrusionOk="0">
                <a:moveTo>
                  <a:pt x="10140" y="1294"/>
                </a:moveTo>
                <a:cubicBezTo>
                  <a:pt x="10157" y="1267"/>
                  <a:pt x="10163" y="1249"/>
                  <a:pt x="10169" y="1218"/>
                </a:cubicBezTo>
                <a:cubicBezTo>
                  <a:pt x="10170" y="1213"/>
                  <a:pt x="10166" y="1220"/>
                  <a:pt x="10160" y="122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3" name=" 2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132263" y="5448300"/>
            <a:ext cx="95250" cy="20638"/>
          </a:xfrm>
          <a:custGeom>
            <a:avLst/>
            <a:gdLst>
              <a:gd name="T0" fmla="+- 0 11478 11478"/>
              <a:gd name="T1" fmla="*/ T0 w 265"/>
              <a:gd name="T2" fmla="+- 0 15190 15136"/>
              <a:gd name="T3" fmla="*/ 15190 h 55"/>
              <a:gd name="T4" fmla="+- 0 11486 11478"/>
              <a:gd name="T5" fmla="*/ T4 w 265"/>
              <a:gd name="T6" fmla="+- 0 15165 15136"/>
              <a:gd name="T7" fmla="*/ 15165 h 55"/>
              <a:gd name="T8" fmla="+- 0 11502 11478"/>
              <a:gd name="T9" fmla="*/ T8 w 265"/>
              <a:gd name="T10" fmla="+- 0 15142 15136"/>
              <a:gd name="T11" fmla="*/ 15142 h 55"/>
              <a:gd name="T12" fmla="+- 0 11531 11478"/>
              <a:gd name="T13" fmla="*/ T12 w 265"/>
              <a:gd name="T14" fmla="+- 0 15136 15136"/>
              <a:gd name="T15" fmla="*/ 15136 h 55"/>
              <a:gd name="T16" fmla="+- 0 11583 11478"/>
              <a:gd name="T17" fmla="*/ T16 w 265"/>
              <a:gd name="T18" fmla="+- 0 15125 15136"/>
              <a:gd name="T19" fmla="*/ 15125 h 55"/>
              <a:gd name="T20" fmla="+- 0 11645 11478"/>
              <a:gd name="T21" fmla="*/ T20 w 265"/>
              <a:gd name="T22" fmla="+- 0 15151 15136"/>
              <a:gd name="T23" fmla="*/ 15151 h 55"/>
              <a:gd name="T24" fmla="+- 0 11692 11478"/>
              <a:gd name="T25" fmla="*/ T24 w 265"/>
              <a:gd name="T26" fmla="+- 0 15168 15136"/>
              <a:gd name="T27" fmla="*/ 15168 h 55"/>
              <a:gd name="T28" fmla="+- 0 11709 11478"/>
              <a:gd name="T29" fmla="*/ T28 w 265"/>
              <a:gd name="T30" fmla="+- 0 15174 15136"/>
              <a:gd name="T31" fmla="*/ 15174 h 55"/>
              <a:gd name="T32" fmla="+- 0 11725 11478"/>
              <a:gd name="T33" fmla="*/ T32 w 265"/>
              <a:gd name="T34" fmla="+- 0 15181 15136"/>
              <a:gd name="T35" fmla="*/ 15181 h 55"/>
              <a:gd name="T36" fmla="+- 0 11742 11478"/>
              <a:gd name="T37" fmla="*/ T36 w 265"/>
              <a:gd name="T38" fmla="+- 0 15187 15136"/>
              <a:gd name="T39" fmla="*/ 15187 h 5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</a:cxnLst>
            <a:rect l="0" t="0" r="r" b="b"/>
            <a:pathLst>
              <a:path w="265" h="55" extrusionOk="0">
                <a:moveTo>
                  <a:pt x="0" y="54"/>
                </a:moveTo>
                <a:cubicBezTo>
                  <a:pt x="8" y="29"/>
                  <a:pt x="24" y="6"/>
                  <a:pt x="53" y="0"/>
                </a:cubicBezTo>
                <a:cubicBezTo>
                  <a:pt x="105" y="-11"/>
                  <a:pt x="167" y="15"/>
                  <a:pt x="214" y="32"/>
                </a:cubicBezTo>
                <a:cubicBezTo>
                  <a:pt x="231" y="38"/>
                  <a:pt x="247" y="45"/>
                  <a:pt x="264" y="51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4" name=" 2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38163" y="5110163"/>
            <a:ext cx="463550" cy="514350"/>
          </a:xfrm>
          <a:custGeom>
            <a:avLst/>
            <a:gdLst>
              <a:gd name="T0" fmla="+- 0 2067 1497"/>
              <a:gd name="T1" fmla="*/ T0 w 1285"/>
              <a:gd name="T2" fmla="+- 0 14201 14193"/>
              <a:gd name="T3" fmla="*/ 14201 h 1431"/>
              <a:gd name="T4" fmla="+- 0 2057 1497"/>
              <a:gd name="T5" fmla="*/ T4 w 1285"/>
              <a:gd name="T6" fmla="+- 0 14195 14193"/>
              <a:gd name="T7" fmla="*/ 14195 h 1431"/>
              <a:gd name="T8" fmla="+- 0 2035 1497"/>
              <a:gd name="T9" fmla="*/ T8 w 1285"/>
              <a:gd name="T10" fmla="+- 0 14321 14193"/>
              <a:gd name="T11" fmla="*/ 14321 h 1431"/>
              <a:gd name="T12" fmla="+- 0 1963 1497"/>
              <a:gd name="T13" fmla="*/ T12 w 1285"/>
              <a:gd name="T14" fmla="+- 0 14682 14193"/>
              <a:gd name="T15" fmla="*/ 14682 h 1431"/>
              <a:gd name="T16" fmla="+- 0 1913 1497"/>
              <a:gd name="T17" fmla="*/ T16 w 1285"/>
              <a:gd name="T18" fmla="+- 0 14981 14193"/>
              <a:gd name="T19" fmla="*/ 14981 h 1431"/>
              <a:gd name="T20" fmla="+- 0 1881 1497"/>
              <a:gd name="T21" fmla="*/ T20 w 1285"/>
              <a:gd name="T22" fmla="+- 0 15191 14193"/>
              <a:gd name="T23" fmla="*/ 15191 h 1431"/>
              <a:gd name="T24" fmla="+- 0 1876 1497"/>
              <a:gd name="T25" fmla="*/ T24 w 1285"/>
              <a:gd name="T26" fmla="+- 0 15278 14193"/>
              <a:gd name="T27" fmla="*/ 15278 h 1431"/>
              <a:gd name="T28" fmla="+- 0 1903 1497"/>
              <a:gd name="T29" fmla="*/ T28 w 1285"/>
              <a:gd name="T30" fmla="+- 0 14925 14193"/>
              <a:gd name="T31" fmla="*/ 14925 h 1431"/>
              <a:gd name="T32" fmla="+- 0 1950 1497"/>
              <a:gd name="T33" fmla="*/ T32 w 1285"/>
              <a:gd name="T34" fmla="+- 0 14839 14193"/>
              <a:gd name="T35" fmla="*/ 14839 h 1431"/>
              <a:gd name="T36" fmla="+- 0 2113 1497"/>
              <a:gd name="T37" fmla="*/ T36 w 1285"/>
              <a:gd name="T38" fmla="+- 0 14751 14193"/>
              <a:gd name="T39" fmla="*/ 14751 h 1431"/>
              <a:gd name="T40" fmla="+- 0 2322 1497"/>
              <a:gd name="T41" fmla="*/ T40 w 1285"/>
              <a:gd name="T42" fmla="+- 0 14748 14193"/>
              <a:gd name="T43" fmla="*/ 14748 h 1431"/>
              <a:gd name="T44" fmla="+- 0 2401 1497"/>
              <a:gd name="T45" fmla="*/ T44 w 1285"/>
              <a:gd name="T46" fmla="+- 0 14897 14193"/>
              <a:gd name="T47" fmla="*/ 14897 h 1431"/>
              <a:gd name="T48" fmla="+- 0 2266 1497"/>
              <a:gd name="T49" fmla="*/ T48 w 1285"/>
              <a:gd name="T50" fmla="+- 0 15213 14193"/>
              <a:gd name="T51" fmla="*/ 15213 h 1431"/>
              <a:gd name="T52" fmla="+- 0 2142 1497"/>
              <a:gd name="T53" fmla="*/ T52 w 1285"/>
              <a:gd name="T54" fmla="+- 0 15308 14193"/>
              <a:gd name="T55" fmla="*/ 15308 h 1431"/>
              <a:gd name="T56" fmla="+- 0 2409 1497"/>
              <a:gd name="T57" fmla="*/ T56 w 1285"/>
              <a:gd name="T58" fmla="+- 0 14477 14193"/>
              <a:gd name="T59" fmla="*/ 14477 h 1431"/>
              <a:gd name="T60" fmla="+- 0 2557 1497"/>
              <a:gd name="T61" fmla="*/ T60 w 1285"/>
              <a:gd name="T62" fmla="+- 0 14376 14193"/>
              <a:gd name="T63" fmla="*/ 14376 h 1431"/>
              <a:gd name="T64" fmla="+- 0 2697 1497"/>
              <a:gd name="T65" fmla="*/ T64 w 1285"/>
              <a:gd name="T66" fmla="+- 0 14500 14193"/>
              <a:gd name="T67" fmla="*/ 14500 h 1431"/>
              <a:gd name="T68" fmla="+- 0 2781 1497"/>
              <a:gd name="T69" fmla="*/ T68 w 1285"/>
              <a:gd name="T70" fmla="+- 0 14815 14193"/>
              <a:gd name="T71" fmla="*/ 14815 h 1431"/>
              <a:gd name="T72" fmla="+- 0 2633 1497"/>
              <a:gd name="T73" fmla="*/ T72 w 1285"/>
              <a:gd name="T74" fmla="+- 0 15270 14193"/>
              <a:gd name="T75" fmla="*/ 15270 h 1431"/>
              <a:gd name="T76" fmla="+- 0 2409 1497"/>
              <a:gd name="T77" fmla="*/ T76 w 1285"/>
              <a:gd name="T78" fmla="+- 0 15438 14193"/>
              <a:gd name="T79" fmla="*/ 15438 h 1431"/>
              <a:gd name="T80" fmla="+- 0 1786 1497"/>
              <a:gd name="T81" fmla="*/ T80 w 1285"/>
              <a:gd name="T82" fmla="+- 0 14359 14193"/>
              <a:gd name="T83" fmla="*/ 14359 h 1431"/>
              <a:gd name="T84" fmla="+- 0 1699 1497"/>
              <a:gd name="T85" fmla="*/ T84 w 1285"/>
              <a:gd name="T86" fmla="+- 0 14386 14193"/>
              <a:gd name="T87" fmla="*/ 14386 h 1431"/>
              <a:gd name="T88" fmla="+- 0 1577 1497"/>
              <a:gd name="T89" fmla="*/ T88 w 1285"/>
              <a:gd name="T90" fmla="+- 0 14640 14193"/>
              <a:gd name="T91" fmla="*/ 14640 h 1431"/>
              <a:gd name="T92" fmla="+- 0 1498 1497"/>
              <a:gd name="T93" fmla="*/ T92 w 1285"/>
              <a:gd name="T94" fmla="+- 0 15051 14193"/>
              <a:gd name="T95" fmla="*/ 15051 h 1431"/>
              <a:gd name="T96" fmla="+- 0 1562 1497"/>
              <a:gd name="T97" fmla="*/ T96 w 1285"/>
              <a:gd name="T98" fmla="+- 0 15442 14193"/>
              <a:gd name="T99" fmla="*/ 15442 h 1431"/>
              <a:gd name="T100" fmla="+- 0 1733 1497"/>
              <a:gd name="T101" fmla="*/ T100 w 1285"/>
              <a:gd name="T102" fmla="+- 0 15623 14193"/>
              <a:gd name="T103" fmla="*/ 15623 h 143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1285" h="1431" extrusionOk="0">
                <a:moveTo>
                  <a:pt x="570" y="8"/>
                </a:moveTo>
                <a:cubicBezTo>
                  <a:pt x="567" y="12"/>
                  <a:pt x="562" y="-3"/>
                  <a:pt x="560" y="2"/>
                </a:cubicBezTo>
                <a:cubicBezTo>
                  <a:pt x="546" y="41"/>
                  <a:pt x="546" y="88"/>
                  <a:pt x="538" y="128"/>
                </a:cubicBezTo>
                <a:cubicBezTo>
                  <a:pt x="514" y="248"/>
                  <a:pt x="488" y="368"/>
                  <a:pt x="466" y="489"/>
                </a:cubicBezTo>
                <a:cubicBezTo>
                  <a:pt x="448" y="588"/>
                  <a:pt x="432" y="688"/>
                  <a:pt x="416" y="788"/>
                </a:cubicBezTo>
                <a:cubicBezTo>
                  <a:pt x="405" y="858"/>
                  <a:pt x="395" y="928"/>
                  <a:pt x="384" y="998"/>
                </a:cubicBezTo>
                <a:cubicBezTo>
                  <a:pt x="379" y="1028"/>
                  <a:pt x="378" y="1055"/>
                  <a:pt x="379" y="1085"/>
                </a:cubicBezTo>
              </a:path>
              <a:path w="1285" h="1431" extrusionOk="0">
                <a:moveTo>
                  <a:pt x="406" y="732"/>
                </a:moveTo>
                <a:cubicBezTo>
                  <a:pt x="420" y="702"/>
                  <a:pt x="429" y="671"/>
                  <a:pt x="453" y="646"/>
                </a:cubicBezTo>
                <a:cubicBezTo>
                  <a:pt x="494" y="603"/>
                  <a:pt x="560" y="574"/>
                  <a:pt x="616" y="558"/>
                </a:cubicBezTo>
                <a:cubicBezTo>
                  <a:pt x="678" y="540"/>
                  <a:pt x="763" y="525"/>
                  <a:pt x="825" y="555"/>
                </a:cubicBezTo>
                <a:cubicBezTo>
                  <a:pt x="882" y="583"/>
                  <a:pt x="907" y="644"/>
                  <a:pt x="904" y="704"/>
                </a:cubicBezTo>
                <a:cubicBezTo>
                  <a:pt x="899" y="818"/>
                  <a:pt x="839" y="933"/>
                  <a:pt x="769" y="1020"/>
                </a:cubicBezTo>
                <a:cubicBezTo>
                  <a:pt x="734" y="1064"/>
                  <a:pt x="695" y="1091"/>
                  <a:pt x="645" y="1115"/>
                </a:cubicBezTo>
              </a:path>
              <a:path w="1285" h="1431" extrusionOk="0">
                <a:moveTo>
                  <a:pt x="912" y="284"/>
                </a:moveTo>
                <a:cubicBezTo>
                  <a:pt x="950" y="251"/>
                  <a:pt x="1005" y="180"/>
                  <a:pt x="1060" y="183"/>
                </a:cubicBezTo>
                <a:cubicBezTo>
                  <a:pt x="1126" y="186"/>
                  <a:pt x="1171" y="257"/>
                  <a:pt x="1200" y="307"/>
                </a:cubicBezTo>
                <a:cubicBezTo>
                  <a:pt x="1254" y="402"/>
                  <a:pt x="1280" y="513"/>
                  <a:pt x="1284" y="622"/>
                </a:cubicBezTo>
                <a:cubicBezTo>
                  <a:pt x="1289" y="781"/>
                  <a:pt x="1236" y="952"/>
                  <a:pt x="1136" y="1077"/>
                </a:cubicBezTo>
                <a:cubicBezTo>
                  <a:pt x="1074" y="1154"/>
                  <a:pt x="997" y="1199"/>
                  <a:pt x="912" y="1245"/>
                </a:cubicBezTo>
              </a:path>
              <a:path w="1285" h="1431" extrusionOk="0">
                <a:moveTo>
                  <a:pt x="289" y="166"/>
                </a:moveTo>
                <a:cubicBezTo>
                  <a:pt x="252" y="167"/>
                  <a:pt x="231" y="163"/>
                  <a:pt x="202" y="193"/>
                </a:cubicBezTo>
                <a:cubicBezTo>
                  <a:pt x="140" y="257"/>
                  <a:pt x="106" y="365"/>
                  <a:pt x="80" y="447"/>
                </a:cubicBezTo>
                <a:cubicBezTo>
                  <a:pt x="38" y="579"/>
                  <a:pt x="9" y="720"/>
                  <a:pt x="1" y="858"/>
                </a:cubicBezTo>
                <a:cubicBezTo>
                  <a:pt x="-6" y="991"/>
                  <a:pt x="5" y="1128"/>
                  <a:pt x="65" y="1249"/>
                </a:cubicBezTo>
                <a:cubicBezTo>
                  <a:pt x="107" y="1334"/>
                  <a:pt x="164" y="1375"/>
                  <a:pt x="236" y="143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5" name=" 2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422400" y="5262563"/>
            <a:ext cx="623888" cy="466725"/>
          </a:xfrm>
          <a:custGeom>
            <a:avLst/>
            <a:gdLst>
              <a:gd name="T0" fmla="+- 0 4316 3953"/>
              <a:gd name="T1" fmla="*/ T0 w 1732"/>
              <a:gd name="T2" fmla="+- 0 14921 14618"/>
              <a:gd name="T3" fmla="*/ 14921 h 1295"/>
              <a:gd name="T4" fmla="+- 0 4312 3953"/>
              <a:gd name="T5" fmla="*/ T4 w 1732"/>
              <a:gd name="T6" fmla="+- 0 14829 14618"/>
              <a:gd name="T7" fmla="*/ 14829 h 1295"/>
              <a:gd name="T8" fmla="+- 0 4309 3953"/>
              <a:gd name="T9" fmla="*/ T8 w 1732"/>
              <a:gd name="T10" fmla="+- 0 14790 14618"/>
              <a:gd name="T11" fmla="*/ 14790 h 1295"/>
              <a:gd name="T12" fmla="+- 0 4315 3953"/>
              <a:gd name="T13" fmla="*/ T12 w 1732"/>
              <a:gd name="T14" fmla="+- 0 14807 14618"/>
              <a:gd name="T15" fmla="*/ 14807 h 1295"/>
              <a:gd name="T16" fmla="+- 0 4329 3953"/>
              <a:gd name="T17" fmla="*/ T16 w 1732"/>
              <a:gd name="T18" fmla="+- 0 14919 14618"/>
              <a:gd name="T19" fmla="*/ 14919 h 1295"/>
              <a:gd name="T20" fmla="+- 0 4338 3953"/>
              <a:gd name="T21" fmla="*/ T20 w 1732"/>
              <a:gd name="T22" fmla="+- 0 15113 14618"/>
              <a:gd name="T23" fmla="*/ 15113 h 1295"/>
              <a:gd name="T24" fmla="+- 0 4338 3953"/>
              <a:gd name="T25" fmla="*/ T24 w 1732"/>
              <a:gd name="T26" fmla="+- 0 15286 14618"/>
              <a:gd name="T27" fmla="*/ 15286 h 1295"/>
              <a:gd name="T28" fmla="+- 0 4299 3953"/>
              <a:gd name="T29" fmla="*/ T28 w 1732"/>
              <a:gd name="T30" fmla="+- 0 15388 14618"/>
              <a:gd name="T31" fmla="*/ 15388 h 1295"/>
              <a:gd name="T32" fmla="+- 0 4000 3953"/>
              <a:gd name="T33" fmla="*/ T32 w 1732"/>
              <a:gd name="T34" fmla="+- 0 15017 14618"/>
              <a:gd name="T35" fmla="*/ 15017 h 1295"/>
              <a:gd name="T36" fmla="+- 0 3960 3953"/>
              <a:gd name="T37" fmla="*/ T36 w 1732"/>
              <a:gd name="T38" fmla="+- 0 14869 14618"/>
              <a:gd name="T39" fmla="*/ 14869 h 1295"/>
              <a:gd name="T40" fmla="+- 0 3988 3953"/>
              <a:gd name="T41" fmla="*/ T40 w 1732"/>
              <a:gd name="T42" fmla="+- 0 14744 14618"/>
              <a:gd name="T43" fmla="*/ 14744 h 1295"/>
              <a:gd name="T44" fmla="+- 0 4179 3953"/>
              <a:gd name="T45" fmla="*/ T44 w 1732"/>
              <a:gd name="T46" fmla="+- 0 14658 14618"/>
              <a:gd name="T47" fmla="*/ 14658 h 1295"/>
              <a:gd name="T48" fmla="+- 0 4655 3953"/>
              <a:gd name="T49" fmla="*/ T48 w 1732"/>
              <a:gd name="T50" fmla="+- 0 14658 14618"/>
              <a:gd name="T51" fmla="*/ 14658 h 1295"/>
              <a:gd name="T52" fmla="+- 0 4670 3953"/>
              <a:gd name="T53" fmla="*/ T52 w 1732"/>
              <a:gd name="T54" fmla="+- 0 14716 14618"/>
              <a:gd name="T55" fmla="*/ 14716 h 1295"/>
              <a:gd name="T56" fmla="+- 0 4760 3953"/>
              <a:gd name="T57" fmla="*/ T56 w 1732"/>
              <a:gd name="T58" fmla="+- 0 15082 14618"/>
              <a:gd name="T59" fmla="*/ 15082 h 1295"/>
              <a:gd name="T60" fmla="+- 0 4763 3953"/>
              <a:gd name="T61" fmla="*/ T60 w 1732"/>
              <a:gd name="T62" fmla="+- 0 15104 14618"/>
              <a:gd name="T63" fmla="*/ 15104 h 1295"/>
              <a:gd name="T64" fmla="+- 0 4863 3953"/>
              <a:gd name="T65" fmla="*/ T64 w 1732"/>
              <a:gd name="T66" fmla="+- 0 15101 14618"/>
              <a:gd name="T67" fmla="*/ 15101 h 1295"/>
              <a:gd name="T68" fmla="+- 0 5058 3953"/>
              <a:gd name="T69" fmla="*/ T68 w 1732"/>
              <a:gd name="T70" fmla="+- 0 15209 14618"/>
              <a:gd name="T71" fmla="*/ 15209 h 1295"/>
              <a:gd name="T72" fmla="+- 0 5094 3953"/>
              <a:gd name="T73" fmla="*/ T72 w 1732"/>
              <a:gd name="T74" fmla="+- 0 15376 14618"/>
              <a:gd name="T75" fmla="*/ 15376 h 1295"/>
              <a:gd name="T76" fmla="+- 0 5026 3953"/>
              <a:gd name="T77" fmla="*/ T76 w 1732"/>
              <a:gd name="T78" fmla="+- 0 15472 14618"/>
              <a:gd name="T79" fmla="*/ 15472 h 1295"/>
              <a:gd name="T80" fmla="+- 0 4956 3953"/>
              <a:gd name="T81" fmla="*/ T80 w 1732"/>
              <a:gd name="T82" fmla="+- 0 15432 14618"/>
              <a:gd name="T83" fmla="*/ 15432 h 1295"/>
              <a:gd name="T84" fmla="+- 0 5101 3953"/>
              <a:gd name="T85" fmla="*/ T84 w 1732"/>
              <a:gd name="T86" fmla="+- 0 15158 14618"/>
              <a:gd name="T87" fmla="*/ 15158 h 1295"/>
              <a:gd name="T88" fmla="+- 0 5270 3953"/>
              <a:gd name="T89" fmla="*/ T88 w 1732"/>
              <a:gd name="T90" fmla="+- 0 15011 14618"/>
              <a:gd name="T91" fmla="*/ 15011 h 1295"/>
              <a:gd name="T92" fmla="+- 0 5377 3953"/>
              <a:gd name="T93" fmla="*/ T92 w 1732"/>
              <a:gd name="T94" fmla="+- 0 14941 14618"/>
              <a:gd name="T95" fmla="*/ 14941 h 1295"/>
              <a:gd name="T96" fmla="+- 0 5401 3953"/>
              <a:gd name="T97" fmla="*/ T96 w 1732"/>
              <a:gd name="T98" fmla="+- 0 14923 14618"/>
              <a:gd name="T99" fmla="*/ 14923 h 1295"/>
              <a:gd name="T100" fmla="+- 0 5395 3953"/>
              <a:gd name="T101" fmla="*/ T100 w 1732"/>
              <a:gd name="T102" fmla="+- 0 15122 14618"/>
              <a:gd name="T103" fmla="*/ 15122 h 1295"/>
              <a:gd name="T104" fmla="+- 0 5425 3953"/>
              <a:gd name="T105" fmla="*/ T104 w 1732"/>
              <a:gd name="T106" fmla="+- 0 15240 14618"/>
              <a:gd name="T107" fmla="*/ 15240 h 1295"/>
              <a:gd name="T108" fmla="+- 0 5489 3953"/>
              <a:gd name="T109" fmla="*/ T108 w 1732"/>
              <a:gd name="T110" fmla="+- 0 15260 14618"/>
              <a:gd name="T111" fmla="*/ 15260 h 1295"/>
              <a:gd name="T112" fmla="+- 0 5629 3953"/>
              <a:gd name="T113" fmla="*/ T112 w 1732"/>
              <a:gd name="T114" fmla="+- 0 15053 14618"/>
              <a:gd name="T115" fmla="*/ 15053 h 1295"/>
              <a:gd name="T116" fmla="+- 0 5651 3953"/>
              <a:gd name="T117" fmla="*/ T116 w 1732"/>
              <a:gd name="T118" fmla="+- 0 14999 14618"/>
              <a:gd name="T119" fmla="*/ 14999 h 1295"/>
              <a:gd name="T120" fmla="+- 0 5653 3953"/>
              <a:gd name="T121" fmla="*/ T120 w 1732"/>
              <a:gd name="T122" fmla="+- 0 14999 14618"/>
              <a:gd name="T123" fmla="*/ 14999 h 1295"/>
              <a:gd name="T124" fmla="+- 0 5668 3953"/>
              <a:gd name="T125" fmla="*/ T124 w 1732"/>
              <a:gd name="T126" fmla="+- 0 15047 14618"/>
              <a:gd name="T127" fmla="*/ 15047 h 1295"/>
              <a:gd name="T128" fmla="+- 0 5683 3953"/>
              <a:gd name="T129" fmla="*/ T128 w 1732"/>
              <a:gd name="T130" fmla="+- 0 15316 14618"/>
              <a:gd name="T131" fmla="*/ 15316 h 1295"/>
              <a:gd name="T132" fmla="+- 0 5660 3953"/>
              <a:gd name="T133" fmla="*/ T132 w 1732"/>
              <a:gd name="T134" fmla="+- 0 15562 14618"/>
              <a:gd name="T135" fmla="*/ 15562 h 1295"/>
              <a:gd name="T136" fmla="+- 0 5514 3953"/>
              <a:gd name="T137" fmla="*/ T136 w 1732"/>
              <a:gd name="T138" fmla="+- 0 15872 14618"/>
              <a:gd name="T139" fmla="*/ 15872 h 1295"/>
              <a:gd name="T140" fmla="+- 0 5373 3953"/>
              <a:gd name="T141" fmla="*/ T140 w 1732"/>
              <a:gd name="T142" fmla="+- 0 15908 14618"/>
              <a:gd name="T143" fmla="*/ 15908 h 1295"/>
              <a:gd name="T144" fmla="+- 0 5270 3953"/>
              <a:gd name="T145" fmla="*/ T144 w 1732"/>
              <a:gd name="T146" fmla="+- 0 15785 14618"/>
              <a:gd name="T147" fmla="*/ 15785 h 1295"/>
              <a:gd name="T148" fmla="+- 0 5295 3953"/>
              <a:gd name="T149" fmla="*/ T148 w 1732"/>
              <a:gd name="T150" fmla="+- 0 15701 14618"/>
              <a:gd name="T151" fmla="*/ 15701 h 129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</a:cxnLst>
            <a:rect l="0" t="0" r="r" b="b"/>
            <a:pathLst>
              <a:path w="1732" h="1295" extrusionOk="0">
                <a:moveTo>
                  <a:pt x="363" y="303"/>
                </a:moveTo>
                <a:cubicBezTo>
                  <a:pt x="370" y="268"/>
                  <a:pt x="364" y="245"/>
                  <a:pt x="359" y="211"/>
                </a:cubicBezTo>
                <a:cubicBezTo>
                  <a:pt x="357" y="198"/>
                  <a:pt x="357" y="185"/>
                  <a:pt x="356" y="172"/>
                </a:cubicBezTo>
                <a:cubicBezTo>
                  <a:pt x="357" y="174"/>
                  <a:pt x="361" y="185"/>
                  <a:pt x="362" y="189"/>
                </a:cubicBezTo>
                <a:cubicBezTo>
                  <a:pt x="367" y="226"/>
                  <a:pt x="373" y="263"/>
                  <a:pt x="376" y="301"/>
                </a:cubicBezTo>
                <a:cubicBezTo>
                  <a:pt x="381" y="366"/>
                  <a:pt x="384" y="430"/>
                  <a:pt x="385" y="495"/>
                </a:cubicBezTo>
                <a:cubicBezTo>
                  <a:pt x="386" y="552"/>
                  <a:pt x="389" y="611"/>
                  <a:pt x="385" y="668"/>
                </a:cubicBezTo>
                <a:cubicBezTo>
                  <a:pt x="382" y="712"/>
                  <a:pt x="374" y="738"/>
                  <a:pt x="346" y="770"/>
                </a:cubicBezTo>
              </a:path>
              <a:path w="1732" h="1295" extrusionOk="0">
                <a:moveTo>
                  <a:pt x="47" y="399"/>
                </a:moveTo>
                <a:cubicBezTo>
                  <a:pt x="31" y="350"/>
                  <a:pt x="17" y="301"/>
                  <a:pt x="7" y="251"/>
                </a:cubicBezTo>
                <a:cubicBezTo>
                  <a:pt x="-2" y="205"/>
                  <a:pt x="-5" y="159"/>
                  <a:pt x="35" y="126"/>
                </a:cubicBezTo>
                <a:cubicBezTo>
                  <a:pt x="88" y="83"/>
                  <a:pt x="162" y="60"/>
                  <a:pt x="226" y="40"/>
                </a:cubicBezTo>
                <a:cubicBezTo>
                  <a:pt x="378" y="-7"/>
                  <a:pt x="552" y="-22"/>
                  <a:pt x="702" y="40"/>
                </a:cubicBezTo>
                <a:cubicBezTo>
                  <a:pt x="738" y="55"/>
                  <a:pt x="724" y="68"/>
                  <a:pt x="717" y="98"/>
                </a:cubicBezTo>
              </a:path>
              <a:path w="1732" h="1295" extrusionOk="0">
                <a:moveTo>
                  <a:pt x="807" y="464"/>
                </a:moveTo>
                <a:cubicBezTo>
                  <a:pt x="808" y="465"/>
                  <a:pt x="808" y="486"/>
                  <a:pt x="810" y="486"/>
                </a:cubicBezTo>
                <a:cubicBezTo>
                  <a:pt x="840" y="493"/>
                  <a:pt x="879" y="482"/>
                  <a:pt x="910" y="483"/>
                </a:cubicBezTo>
                <a:cubicBezTo>
                  <a:pt x="990" y="486"/>
                  <a:pt x="1062" y="521"/>
                  <a:pt x="1105" y="591"/>
                </a:cubicBezTo>
                <a:cubicBezTo>
                  <a:pt x="1136" y="641"/>
                  <a:pt x="1151" y="700"/>
                  <a:pt x="1141" y="758"/>
                </a:cubicBezTo>
                <a:cubicBezTo>
                  <a:pt x="1134" y="800"/>
                  <a:pt x="1111" y="836"/>
                  <a:pt x="1073" y="854"/>
                </a:cubicBezTo>
                <a:cubicBezTo>
                  <a:pt x="1031" y="874"/>
                  <a:pt x="1011" y="853"/>
                  <a:pt x="1003" y="814"/>
                </a:cubicBezTo>
                <a:cubicBezTo>
                  <a:pt x="984" y="724"/>
                  <a:pt x="1095" y="598"/>
                  <a:pt x="1148" y="540"/>
                </a:cubicBezTo>
                <a:cubicBezTo>
                  <a:pt x="1198" y="485"/>
                  <a:pt x="1257" y="435"/>
                  <a:pt x="1317" y="393"/>
                </a:cubicBezTo>
                <a:cubicBezTo>
                  <a:pt x="1352" y="368"/>
                  <a:pt x="1389" y="347"/>
                  <a:pt x="1424" y="323"/>
                </a:cubicBezTo>
                <a:cubicBezTo>
                  <a:pt x="1432" y="317"/>
                  <a:pt x="1441" y="310"/>
                  <a:pt x="1448" y="305"/>
                </a:cubicBezTo>
                <a:cubicBezTo>
                  <a:pt x="1445" y="371"/>
                  <a:pt x="1438" y="438"/>
                  <a:pt x="1442" y="504"/>
                </a:cubicBezTo>
                <a:cubicBezTo>
                  <a:pt x="1444" y="542"/>
                  <a:pt x="1448" y="590"/>
                  <a:pt x="1472" y="622"/>
                </a:cubicBezTo>
                <a:cubicBezTo>
                  <a:pt x="1487" y="642"/>
                  <a:pt x="1512" y="651"/>
                  <a:pt x="1536" y="642"/>
                </a:cubicBezTo>
                <a:cubicBezTo>
                  <a:pt x="1617" y="610"/>
                  <a:pt x="1645" y="509"/>
                  <a:pt x="1676" y="435"/>
                </a:cubicBezTo>
                <a:cubicBezTo>
                  <a:pt x="1683" y="417"/>
                  <a:pt x="1690" y="398"/>
                  <a:pt x="1698" y="381"/>
                </a:cubicBezTo>
                <a:cubicBezTo>
                  <a:pt x="1699" y="381"/>
                  <a:pt x="1699" y="381"/>
                  <a:pt x="1700" y="381"/>
                </a:cubicBezTo>
                <a:cubicBezTo>
                  <a:pt x="1705" y="397"/>
                  <a:pt x="1711" y="412"/>
                  <a:pt x="1715" y="429"/>
                </a:cubicBezTo>
                <a:cubicBezTo>
                  <a:pt x="1735" y="515"/>
                  <a:pt x="1732" y="610"/>
                  <a:pt x="1730" y="698"/>
                </a:cubicBezTo>
                <a:cubicBezTo>
                  <a:pt x="1728" y="781"/>
                  <a:pt x="1723" y="863"/>
                  <a:pt x="1707" y="944"/>
                </a:cubicBezTo>
                <a:cubicBezTo>
                  <a:pt x="1685" y="1051"/>
                  <a:pt x="1647" y="1180"/>
                  <a:pt x="1561" y="1254"/>
                </a:cubicBezTo>
                <a:cubicBezTo>
                  <a:pt x="1523" y="1286"/>
                  <a:pt x="1468" y="1299"/>
                  <a:pt x="1420" y="1290"/>
                </a:cubicBezTo>
                <a:cubicBezTo>
                  <a:pt x="1359" y="1278"/>
                  <a:pt x="1315" y="1230"/>
                  <a:pt x="1317" y="1167"/>
                </a:cubicBezTo>
                <a:cubicBezTo>
                  <a:pt x="1324" y="1124"/>
                  <a:pt x="1327" y="1109"/>
                  <a:pt x="1342" y="108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6" name=" 2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320925" y="5381625"/>
            <a:ext cx="319088" cy="279400"/>
          </a:xfrm>
          <a:custGeom>
            <a:avLst/>
            <a:gdLst>
              <a:gd name="T0" fmla="+- 0 6666 6448"/>
              <a:gd name="T1" fmla="*/ T0 w 885"/>
              <a:gd name="T2" fmla="+- 0 15055 14949"/>
              <a:gd name="T3" fmla="*/ 15055 h 777"/>
              <a:gd name="T4" fmla="+- 0 6724 6448"/>
              <a:gd name="T5" fmla="*/ T4 w 885"/>
              <a:gd name="T6" fmla="+- 0 14965 14949"/>
              <a:gd name="T7" fmla="*/ 14965 h 777"/>
              <a:gd name="T8" fmla="+- 0 6725 6448"/>
              <a:gd name="T9" fmla="*/ T8 w 885"/>
              <a:gd name="T10" fmla="+- 0 14949 14949"/>
              <a:gd name="T11" fmla="*/ 14949 h 777"/>
              <a:gd name="T12" fmla="+- 0 6732 6448"/>
              <a:gd name="T13" fmla="*/ T12 w 885"/>
              <a:gd name="T14" fmla="+- 0 15025 14949"/>
              <a:gd name="T15" fmla="*/ 15025 h 777"/>
              <a:gd name="T16" fmla="+- 0 6727 6448"/>
              <a:gd name="T17" fmla="*/ T16 w 885"/>
              <a:gd name="T18" fmla="+- 0 15436 14949"/>
              <a:gd name="T19" fmla="*/ 15436 h 777"/>
              <a:gd name="T20" fmla="+- 0 6692 6448"/>
              <a:gd name="T21" fmla="*/ T20 w 885"/>
              <a:gd name="T22" fmla="+- 0 15725 14949"/>
              <a:gd name="T23" fmla="*/ 15725 h 777"/>
              <a:gd name="T24" fmla="+- 0 6466 6448"/>
              <a:gd name="T25" fmla="*/ T24 w 885"/>
              <a:gd name="T26" fmla="+- 0 15543 14949"/>
              <a:gd name="T27" fmla="*/ 15543 h 777"/>
              <a:gd name="T28" fmla="+- 0 6453 6448"/>
              <a:gd name="T29" fmla="*/ T28 w 885"/>
              <a:gd name="T30" fmla="+- 0 15436 14949"/>
              <a:gd name="T31" fmla="*/ 15436 h 777"/>
              <a:gd name="T32" fmla="+- 0 6575 6448"/>
              <a:gd name="T33" fmla="*/ T32 w 885"/>
              <a:gd name="T34" fmla="+- 0 15362 14949"/>
              <a:gd name="T35" fmla="*/ 15362 h 777"/>
              <a:gd name="T36" fmla="+- 0 6834 6448"/>
              <a:gd name="T37" fmla="*/ T36 w 885"/>
              <a:gd name="T38" fmla="+- 0 15306 14949"/>
              <a:gd name="T39" fmla="*/ 15306 h 777"/>
              <a:gd name="T40" fmla="+- 0 7073 6448"/>
              <a:gd name="T41" fmla="*/ T40 w 885"/>
              <a:gd name="T42" fmla="+- 0 15288 14949"/>
              <a:gd name="T43" fmla="*/ 15288 h 777"/>
              <a:gd name="T44" fmla="+- 0 7139 6448"/>
              <a:gd name="T45" fmla="*/ T44 w 885"/>
              <a:gd name="T46" fmla="+- 0 15300 14949"/>
              <a:gd name="T47" fmla="*/ 15300 h 777"/>
              <a:gd name="T48" fmla="+- 0 7063 6448"/>
              <a:gd name="T49" fmla="*/ T48 w 885"/>
              <a:gd name="T50" fmla="+- 0 15352 14949"/>
              <a:gd name="T51" fmla="*/ 15352 h 777"/>
              <a:gd name="T52" fmla="+- 0 6909 6448"/>
              <a:gd name="T53" fmla="*/ T52 w 885"/>
              <a:gd name="T54" fmla="+- 0 15519 14949"/>
              <a:gd name="T55" fmla="*/ 15519 h 777"/>
              <a:gd name="T56" fmla="+- 0 6935 6448"/>
              <a:gd name="T57" fmla="*/ T56 w 885"/>
              <a:gd name="T58" fmla="+- 0 15591 14949"/>
              <a:gd name="T59" fmla="*/ 15591 h 777"/>
              <a:gd name="T60" fmla="+- 0 7090 6448"/>
              <a:gd name="T61" fmla="*/ T60 w 885"/>
              <a:gd name="T62" fmla="+- 0 15583 14949"/>
              <a:gd name="T63" fmla="*/ 15583 h 777"/>
              <a:gd name="T64" fmla="+- 0 7280 6448"/>
              <a:gd name="T65" fmla="*/ T64 w 885"/>
              <a:gd name="T66" fmla="+- 0 15493 14949"/>
              <a:gd name="T67" fmla="*/ 15493 h 777"/>
              <a:gd name="T68" fmla="+- 0 7325 6448"/>
              <a:gd name="T69" fmla="*/ T68 w 885"/>
              <a:gd name="T70" fmla="+- 0 15314 14949"/>
              <a:gd name="T71" fmla="*/ 15314 h 777"/>
              <a:gd name="T72" fmla="+- 0 7195 6448"/>
              <a:gd name="T73" fmla="*/ T72 w 885"/>
              <a:gd name="T74" fmla="+- 0 15184 14949"/>
              <a:gd name="T75" fmla="*/ 15184 h 777"/>
              <a:gd name="T76" fmla="+- 0 7038 6448"/>
              <a:gd name="T77" fmla="*/ T76 w 885"/>
              <a:gd name="T78" fmla="+- 0 15224 14949"/>
              <a:gd name="T79" fmla="*/ 15224 h 777"/>
              <a:gd name="T80" fmla="+- 0 7028 6448"/>
              <a:gd name="T81" fmla="*/ T80 w 885"/>
              <a:gd name="T82" fmla="+- 0 15244 14949"/>
              <a:gd name="T83" fmla="*/ 15244 h 77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</a:cxnLst>
            <a:rect l="0" t="0" r="r" b="b"/>
            <a:pathLst>
              <a:path w="885" h="777" extrusionOk="0">
                <a:moveTo>
                  <a:pt x="218" y="106"/>
                </a:moveTo>
                <a:cubicBezTo>
                  <a:pt x="250" y="77"/>
                  <a:pt x="270" y="60"/>
                  <a:pt x="276" y="16"/>
                </a:cubicBezTo>
                <a:cubicBezTo>
                  <a:pt x="277" y="7"/>
                  <a:pt x="277" y="5"/>
                  <a:pt x="277" y="0"/>
                </a:cubicBezTo>
                <a:cubicBezTo>
                  <a:pt x="282" y="25"/>
                  <a:pt x="284" y="50"/>
                  <a:pt x="284" y="76"/>
                </a:cubicBezTo>
                <a:cubicBezTo>
                  <a:pt x="286" y="213"/>
                  <a:pt x="282" y="350"/>
                  <a:pt x="279" y="487"/>
                </a:cubicBezTo>
                <a:cubicBezTo>
                  <a:pt x="277" y="582"/>
                  <a:pt x="288" y="690"/>
                  <a:pt x="244" y="776"/>
                </a:cubicBezTo>
              </a:path>
              <a:path w="885" h="777" extrusionOk="0">
                <a:moveTo>
                  <a:pt x="18" y="594"/>
                </a:moveTo>
                <a:cubicBezTo>
                  <a:pt x="6" y="561"/>
                  <a:pt x="-11" y="523"/>
                  <a:pt x="5" y="487"/>
                </a:cubicBezTo>
                <a:cubicBezTo>
                  <a:pt x="23" y="446"/>
                  <a:pt x="90" y="426"/>
                  <a:pt x="127" y="413"/>
                </a:cubicBezTo>
                <a:cubicBezTo>
                  <a:pt x="210" y="385"/>
                  <a:pt x="300" y="371"/>
                  <a:pt x="386" y="357"/>
                </a:cubicBezTo>
                <a:cubicBezTo>
                  <a:pt x="465" y="344"/>
                  <a:pt x="545" y="336"/>
                  <a:pt x="625" y="339"/>
                </a:cubicBezTo>
                <a:cubicBezTo>
                  <a:pt x="649" y="340"/>
                  <a:pt x="674" y="347"/>
                  <a:pt x="691" y="351"/>
                </a:cubicBezTo>
                <a:cubicBezTo>
                  <a:pt x="666" y="368"/>
                  <a:pt x="640" y="385"/>
                  <a:pt x="615" y="403"/>
                </a:cubicBezTo>
                <a:cubicBezTo>
                  <a:pt x="555" y="446"/>
                  <a:pt x="485" y="496"/>
                  <a:pt x="461" y="570"/>
                </a:cubicBezTo>
                <a:cubicBezTo>
                  <a:pt x="451" y="601"/>
                  <a:pt x="460" y="627"/>
                  <a:pt x="487" y="642"/>
                </a:cubicBezTo>
                <a:cubicBezTo>
                  <a:pt x="528" y="665"/>
                  <a:pt x="601" y="643"/>
                  <a:pt x="642" y="634"/>
                </a:cubicBezTo>
                <a:cubicBezTo>
                  <a:pt x="710" y="619"/>
                  <a:pt x="782" y="594"/>
                  <a:pt x="832" y="544"/>
                </a:cubicBezTo>
                <a:cubicBezTo>
                  <a:pt x="880" y="496"/>
                  <a:pt x="896" y="430"/>
                  <a:pt x="877" y="365"/>
                </a:cubicBezTo>
                <a:cubicBezTo>
                  <a:pt x="859" y="304"/>
                  <a:pt x="806" y="255"/>
                  <a:pt x="747" y="235"/>
                </a:cubicBezTo>
                <a:cubicBezTo>
                  <a:pt x="692" y="216"/>
                  <a:pt x="627" y="228"/>
                  <a:pt x="590" y="275"/>
                </a:cubicBezTo>
                <a:cubicBezTo>
                  <a:pt x="587" y="282"/>
                  <a:pt x="583" y="288"/>
                  <a:pt x="580" y="295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7" name=" 2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994025" y="5156200"/>
            <a:ext cx="1589088" cy="666750"/>
          </a:xfrm>
          <a:custGeom>
            <a:avLst/>
            <a:gdLst>
              <a:gd name="T0" fmla="+- 0 8641 8318"/>
              <a:gd name="T1" fmla="*/ T0 w 4414"/>
              <a:gd name="T2" fmla="+- 0 15041 14323"/>
              <a:gd name="T3" fmla="*/ 15041 h 1852"/>
              <a:gd name="T4" fmla="+- 0 8323 8318"/>
              <a:gd name="T5" fmla="*/ T4 w 4414"/>
              <a:gd name="T6" fmla="+- 0 15314 14323"/>
              <a:gd name="T7" fmla="*/ 15314 h 1852"/>
              <a:gd name="T8" fmla="+- 0 8576 8318"/>
              <a:gd name="T9" fmla="*/ T8 w 4414"/>
              <a:gd name="T10" fmla="+- 0 15562 14323"/>
              <a:gd name="T11" fmla="*/ 15562 h 1852"/>
              <a:gd name="T12" fmla="+- 0 8904 8318"/>
              <a:gd name="T13" fmla="*/ T12 w 4414"/>
              <a:gd name="T14" fmla="+- 0 15408 14323"/>
              <a:gd name="T15" fmla="*/ 15408 h 1852"/>
              <a:gd name="T16" fmla="+- 0 8871 8318"/>
              <a:gd name="T17" fmla="*/ T16 w 4414"/>
              <a:gd name="T18" fmla="+- 0 15380 14323"/>
              <a:gd name="T19" fmla="*/ 15380 h 1852"/>
              <a:gd name="T20" fmla="+- 0 9163 8318"/>
              <a:gd name="T21" fmla="*/ T20 w 4414"/>
              <a:gd name="T22" fmla="+- 0 15537 14323"/>
              <a:gd name="T23" fmla="*/ 15537 h 1852"/>
              <a:gd name="T24" fmla="+- 0 8973 8318"/>
              <a:gd name="T25" fmla="*/ T24 w 4414"/>
              <a:gd name="T26" fmla="+- 0 15282 14323"/>
              <a:gd name="T27" fmla="*/ 15282 h 1852"/>
              <a:gd name="T28" fmla="+- 0 9204 8318"/>
              <a:gd name="T29" fmla="*/ T28 w 4414"/>
              <a:gd name="T30" fmla="+- 0 15263 14323"/>
              <a:gd name="T31" fmla="*/ 15263 h 1852"/>
              <a:gd name="T32" fmla="+- 0 9394 8318"/>
              <a:gd name="T33" fmla="*/ T32 w 4414"/>
              <a:gd name="T34" fmla="+- 0 15587 14323"/>
              <a:gd name="T35" fmla="*/ 15587 h 1852"/>
              <a:gd name="T36" fmla="+- 0 9553 8318"/>
              <a:gd name="T37" fmla="*/ T36 w 4414"/>
              <a:gd name="T38" fmla="+- 0 15308 14323"/>
              <a:gd name="T39" fmla="*/ 15308 h 1852"/>
              <a:gd name="T40" fmla="+- 0 9683 8318"/>
              <a:gd name="T41" fmla="*/ T40 w 4414"/>
              <a:gd name="T42" fmla="+- 0 15396 14323"/>
              <a:gd name="T43" fmla="*/ 15396 h 1852"/>
              <a:gd name="T44" fmla="+- 0 9683 8318"/>
              <a:gd name="T45" fmla="*/ T44 w 4414"/>
              <a:gd name="T46" fmla="+- 0 15520 14323"/>
              <a:gd name="T47" fmla="*/ 15520 h 1852"/>
              <a:gd name="T48" fmla="+- 0 9766 8318"/>
              <a:gd name="T49" fmla="*/ T48 w 4414"/>
              <a:gd name="T50" fmla="+- 0 15280 14323"/>
              <a:gd name="T51" fmla="*/ 15280 h 1852"/>
              <a:gd name="T52" fmla="+- 0 9918 8318"/>
              <a:gd name="T53" fmla="*/ T52 w 4414"/>
              <a:gd name="T54" fmla="+- 0 15276 14323"/>
              <a:gd name="T55" fmla="*/ 15276 h 1852"/>
              <a:gd name="T56" fmla="+- 0 9949 8318"/>
              <a:gd name="T57" fmla="*/ T56 w 4414"/>
              <a:gd name="T58" fmla="+- 0 15683 14323"/>
              <a:gd name="T59" fmla="*/ 15683 h 1852"/>
              <a:gd name="T60" fmla="+- 0 10224 8318"/>
              <a:gd name="T61" fmla="*/ T60 w 4414"/>
              <a:gd name="T62" fmla="+- 0 15314 14323"/>
              <a:gd name="T63" fmla="*/ 15314 h 1852"/>
              <a:gd name="T64" fmla="+- 0 10235 8318"/>
              <a:gd name="T65" fmla="*/ T64 w 4414"/>
              <a:gd name="T66" fmla="+- 0 15358 14323"/>
              <a:gd name="T67" fmla="*/ 15358 h 1852"/>
              <a:gd name="T68" fmla="+- 0 10203 8318"/>
              <a:gd name="T69" fmla="*/ T68 w 4414"/>
              <a:gd name="T70" fmla="+- 0 15829 14323"/>
              <a:gd name="T71" fmla="*/ 15829 h 1852"/>
              <a:gd name="T72" fmla="+- 0 10090 8318"/>
              <a:gd name="T73" fmla="*/ T72 w 4414"/>
              <a:gd name="T74" fmla="+- 0 16174 14323"/>
              <a:gd name="T75" fmla="*/ 16174 h 1852"/>
              <a:gd name="T76" fmla="+- 0 10156 8318"/>
              <a:gd name="T77" fmla="*/ T76 w 4414"/>
              <a:gd name="T78" fmla="+- 0 15597 14323"/>
              <a:gd name="T79" fmla="*/ 15597 h 1852"/>
              <a:gd name="T80" fmla="+- 0 10402 8318"/>
              <a:gd name="T81" fmla="*/ T80 w 4414"/>
              <a:gd name="T82" fmla="+- 0 15278 14323"/>
              <a:gd name="T83" fmla="*/ 15278 h 1852"/>
              <a:gd name="T84" fmla="+- 0 10542 8318"/>
              <a:gd name="T85" fmla="*/ T84 w 4414"/>
              <a:gd name="T86" fmla="+- 0 15402 14323"/>
              <a:gd name="T87" fmla="*/ 15402 h 1852"/>
              <a:gd name="T88" fmla="+- 0 10246 8318"/>
              <a:gd name="T89" fmla="*/ T88 w 4414"/>
              <a:gd name="T90" fmla="+- 0 15643 14323"/>
              <a:gd name="T91" fmla="*/ 15643 h 1852"/>
              <a:gd name="T92" fmla="+- 0 10714 8318"/>
              <a:gd name="T93" fmla="*/ T92 w 4414"/>
              <a:gd name="T94" fmla="+- 0 14454 14323"/>
              <a:gd name="T95" fmla="*/ 14454 h 1852"/>
              <a:gd name="T96" fmla="+- 0 10768 8318"/>
              <a:gd name="T97" fmla="*/ T96 w 4414"/>
              <a:gd name="T98" fmla="+- 0 14323 14323"/>
              <a:gd name="T99" fmla="*/ 14323 h 1852"/>
              <a:gd name="T100" fmla="+- 0 10609 8318"/>
              <a:gd name="T101" fmla="*/ T100 w 4414"/>
              <a:gd name="T102" fmla="+- 0 15497 14323"/>
              <a:gd name="T103" fmla="*/ 15497 h 1852"/>
              <a:gd name="T104" fmla="+- 0 10616 8318"/>
              <a:gd name="T105" fmla="*/ T104 w 4414"/>
              <a:gd name="T106" fmla="+- 0 15661 14323"/>
              <a:gd name="T107" fmla="*/ 15661 h 1852"/>
              <a:gd name="T108" fmla="+- 0 10803 8318"/>
              <a:gd name="T109" fmla="*/ T108 w 4414"/>
              <a:gd name="T110" fmla="+- 0 15408 14323"/>
              <a:gd name="T111" fmla="*/ 15408 h 1852"/>
              <a:gd name="T112" fmla="+- 0 11194 8318"/>
              <a:gd name="T113" fmla="*/ T112 w 4414"/>
              <a:gd name="T114" fmla="+- 0 15320 14323"/>
              <a:gd name="T115" fmla="*/ 15320 h 1852"/>
              <a:gd name="T116" fmla="+- 0 11005 8318"/>
              <a:gd name="T117" fmla="*/ T116 w 4414"/>
              <a:gd name="T118" fmla="+- 0 15213 14323"/>
              <a:gd name="T119" fmla="*/ 15213 h 1852"/>
              <a:gd name="T120" fmla="+- 0 10995 8318"/>
              <a:gd name="T121" fmla="*/ T120 w 4414"/>
              <a:gd name="T122" fmla="+- 0 15543 14323"/>
              <a:gd name="T123" fmla="*/ 15543 h 1852"/>
              <a:gd name="T124" fmla="+- 0 11376 8318"/>
              <a:gd name="T125" fmla="*/ T124 w 4414"/>
              <a:gd name="T126" fmla="+- 0 15458 14323"/>
              <a:gd name="T127" fmla="*/ 15458 h 1852"/>
              <a:gd name="T128" fmla="+- 0 11627 8318"/>
              <a:gd name="T129" fmla="*/ T128 w 4414"/>
              <a:gd name="T130" fmla="+- 0 14532 14323"/>
              <a:gd name="T131" fmla="*/ 14532 h 1852"/>
              <a:gd name="T132" fmla="+- 0 11625 8318"/>
              <a:gd name="T133" fmla="*/ T132 w 4414"/>
              <a:gd name="T134" fmla="+- 0 14636 14323"/>
              <a:gd name="T135" fmla="*/ 14636 h 1852"/>
              <a:gd name="T136" fmla="+- 0 11505 8318"/>
              <a:gd name="T137" fmla="*/ T136 w 4414"/>
              <a:gd name="T138" fmla="+- 0 15655 14323"/>
              <a:gd name="T139" fmla="*/ 15655 h 1852"/>
              <a:gd name="T140" fmla="+- 0 11981 8318"/>
              <a:gd name="T141" fmla="*/ T140 w 4414"/>
              <a:gd name="T142" fmla="+- 0 15220 14323"/>
              <a:gd name="T143" fmla="*/ 15220 h 1852"/>
              <a:gd name="T144" fmla="+- 0 12355 8318"/>
              <a:gd name="T145" fmla="*/ T144 w 4414"/>
              <a:gd name="T146" fmla="+- 0 15093 14323"/>
              <a:gd name="T147" fmla="*/ 15093 h 1852"/>
              <a:gd name="T148" fmla="+- 0 12200 8318"/>
              <a:gd name="T149" fmla="*/ T148 w 4414"/>
              <a:gd name="T150" fmla="+- 0 14963 14323"/>
              <a:gd name="T151" fmla="*/ 14963 h 1852"/>
              <a:gd name="T152" fmla="+- 0 12065 8318"/>
              <a:gd name="T153" fmla="*/ T152 w 4414"/>
              <a:gd name="T154" fmla="+- 0 15466 14323"/>
              <a:gd name="T155" fmla="*/ 15466 h 1852"/>
              <a:gd name="T156" fmla="+- 0 12731 8318"/>
              <a:gd name="T157" fmla="*/ T156 w 4414"/>
              <a:gd name="T158" fmla="+- 0 15376 14323"/>
              <a:gd name="T159" fmla="*/ 15376 h 1852"/>
              <a:gd name="T160" fmla="+- 0 12720 8318"/>
              <a:gd name="T161" fmla="*/ T160 w 4414"/>
              <a:gd name="T162" fmla="+- 0 15324 14323"/>
              <a:gd name="T163" fmla="*/ 15324 h 185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</a:cxnLst>
            <a:rect l="0" t="0" r="r" b="b"/>
            <a:pathLst>
              <a:path w="4414" h="1852" extrusionOk="0">
                <a:moveTo>
                  <a:pt x="394" y="810"/>
                </a:moveTo>
                <a:cubicBezTo>
                  <a:pt x="372" y="778"/>
                  <a:pt x="358" y="739"/>
                  <a:pt x="323" y="718"/>
                </a:cubicBezTo>
                <a:cubicBezTo>
                  <a:pt x="237" y="665"/>
                  <a:pt x="138" y="745"/>
                  <a:pt x="89" y="810"/>
                </a:cubicBezTo>
                <a:cubicBezTo>
                  <a:pt x="49" y="863"/>
                  <a:pt x="18" y="926"/>
                  <a:pt x="5" y="991"/>
                </a:cubicBezTo>
                <a:cubicBezTo>
                  <a:pt x="-6" y="1049"/>
                  <a:pt x="6" y="1113"/>
                  <a:pt x="44" y="1159"/>
                </a:cubicBezTo>
                <a:cubicBezTo>
                  <a:pt x="97" y="1223"/>
                  <a:pt x="180" y="1237"/>
                  <a:pt x="258" y="1239"/>
                </a:cubicBezTo>
                <a:cubicBezTo>
                  <a:pt x="334" y="1241"/>
                  <a:pt x="408" y="1230"/>
                  <a:pt x="478" y="1199"/>
                </a:cubicBezTo>
                <a:cubicBezTo>
                  <a:pt x="530" y="1176"/>
                  <a:pt x="572" y="1140"/>
                  <a:pt x="586" y="1085"/>
                </a:cubicBezTo>
                <a:cubicBezTo>
                  <a:pt x="590" y="1068"/>
                  <a:pt x="584" y="1062"/>
                  <a:pt x="585" y="1047"/>
                </a:cubicBezTo>
                <a:cubicBezTo>
                  <a:pt x="580" y="1050"/>
                  <a:pt x="566" y="1046"/>
                  <a:pt x="553" y="1057"/>
                </a:cubicBezTo>
                <a:cubicBezTo>
                  <a:pt x="465" y="1132"/>
                  <a:pt x="503" y="1241"/>
                  <a:pt x="602" y="1274"/>
                </a:cubicBezTo>
                <a:cubicBezTo>
                  <a:pt x="681" y="1300"/>
                  <a:pt x="794" y="1285"/>
                  <a:pt x="845" y="1214"/>
                </a:cubicBezTo>
                <a:cubicBezTo>
                  <a:pt x="904" y="1130"/>
                  <a:pt x="871" y="996"/>
                  <a:pt x="774" y="957"/>
                </a:cubicBezTo>
                <a:cubicBezTo>
                  <a:pt x="721" y="935"/>
                  <a:pt x="700" y="945"/>
                  <a:pt x="655" y="959"/>
                </a:cubicBezTo>
                <a:cubicBezTo>
                  <a:pt x="670" y="967"/>
                  <a:pt x="669" y="984"/>
                  <a:pt x="703" y="983"/>
                </a:cubicBezTo>
                <a:cubicBezTo>
                  <a:pt x="766" y="982"/>
                  <a:pt x="825" y="951"/>
                  <a:pt x="886" y="940"/>
                </a:cubicBezTo>
                <a:cubicBezTo>
                  <a:pt x="951" y="929"/>
                  <a:pt x="1025" y="933"/>
                  <a:pt x="1056" y="1001"/>
                </a:cubicBezTo>
                <a:cubicBezTo>
                  <a:pt x="1091" y="1078"/>
                  <a:pt x="1071" y="1182"/>
                  <a:pt x="1076" y="1264"/>
                </a:cubicBezTo>
                <a:cubicBezTo>
                  <a:pt x="1082" y="1209"/>
                  <a:pt x="1093" y="1163"/>
                  <a:pt x="1115" y="1111"/>
                </a:cubicBezTo>
                <a:cubicBezTo>
                  <a:pt x="1137" y="1059"/>
                  <a:pt x="1179" y="1003"/>
                  <a:pt x="1235" y="985"/>
                </a:cubicBezTo>
                <a:cubicBezTo>
                  <a:pt x="1260" y="977"/>
                  <a:pt x="1290" y="984"/>
                  <a:pt x="1312" y="997"/>
                </a:cubicBezTo>
                <a:cubicBezTo>
                  <a:pt x="1340" y="1013"/>
                  <a:pt x="1357" y="1043"/>
                  <a:pt x="1365" y="1073"/>
                </a:cubicBezTo>
                <a:cubicBezTo>
                  <a:pt x="1376" y="1113"/>
                  <a:pt x="1367" y="1158"/>
                  <a:pt x="1364" y="1199"/>
                </a:cubicBezTo>
                <a:cubicBezTo>
                  <a:pt x="1365" y="1194"/>
                  <a:pt x="1364" y="1202"/>
                  <a:pt x="1365" y="1197"/>
                </a:cubicBezTo>
                <a:cubicBezTo>
                  <a:pt x="1369" y="1160"/>
                  <a:pt x="1371" y="1125"/>
                  <a:pt x="1382" y="1089"/>
                </a:cubicBezTo>
                <a:cubicBezTo>
                  <a:pt x="1397" y="1040"/>
                  <a:pt x="1417" y="997"/>
                  <a:pt x="1448" y="957"/>
                </a:cubicBezTo>
                <a:cubicBezTo>
                  <a:pt x="1470" y="929"/>
                  <a:pt x="1519" y="872"/>
                  <a:pt x="1561" y="879"/>
                </a:cubicBezTo>
                <a:cubicBezTo>
                  <a:pt x="1597" y="885"/>
                  <a:pt x="1599" y="921"/>
                  <a:pt x="1600" y="953"/>
                </a:cubicBezTo>
                <a:cubicBezTo>
                  <a:pt x="1604" y="1072"/>
                  <a:pt x="1551" y="1209"/>
                  <a:pt x="1603" y="1324"/>
                </a:cubicBezTo>
                <a:cubicBezTo>
                  <a:pt x="1614" y="1345"/>
                  <a:pt x="1617" y="1352"/>
                  <a:pt x="1631" y="1360"/>
                </a:cubicBezTo>
              </a:path>
              <a:path w="4414" h="1852" extrusionOk="0">
                <a:moveTo>
                  <a:pt x="1880" y="1059"/>
                </a:moveTo>
                <a:cubicBezTo>
                  <a:pt x="1889" y="1037"/>
                  <a:pt x="1895" y="1012"/>
                  <a:pt x="1906" y="991"/>
                </a:cubicBezTo>
                <a:cubicBezTo>
                  <a:pt x="1908" y="986"/>
                  <a:pt x="1908" y="984"/>
                  <a:pt x="1912" y="985"/>
                </a:cubicBezTo>
                <a:cubicBezTo>
                  <a:pt x="1914" y="1001"/>
                  <a:pt x="1917" y="1019"/>
                  <a:pt x="1917" y="1035"/>
                </a:cubicBezTo>
                <a:cubicBezTo>
                  <a:pt x="1919" y="1102"/>
                  <a:pt x="1916" y="1171"/>
                  <a:pt x="1913" y="1238"/>
                </a:cubicBezTo>
                <a:cubicBezTo>
                  <a:pt x="1909" y="1327"/>
                  <a:pt x="1899" y="1418"/>
                  <a:pt x="1885" y="1506"/>
                </a:cubicBezTo>
                <a:cubicBezTo>
                  <a:pt x="1870" y="1598"/>
                  <a:pt x="1848" y="1688"/>
                  <a:pt x="1820" y="1777"/>
                </a:cubicBezTo>
                <a:cubicBezTo>
                  <a:pt x="1820" y="1777"/>
                  <a:pt x="1789" y="1871"/>
                  <a:pt x="1772" y="1851"/>
                </a:cubicBezTo>
                <a:cubicBezTo>
                  <a:pt x="1762" y="1837"/>
                  <a:pt x="1758" y="1831"/>
                  <a:pt x="1760" y="1817"/>
                </a:cubicBezTo>
              </a:path>
              <a:path w="4414" h="1852" extrusionOk="0">
                <a:moveTo>
                  <a:pt x="1838" y="1274"/>
                </a:moveTo>
                <a:cubicBezTo>
                  <a:pt x="1856" y="1214"/>
                  <a:pt x="1872" y="1154"/>
                  <a:pt x="1902" y="1099"/>
                </a:cubicBezTo>
                <a:cubicBezTo>
                  <a:pt x="1941" y="1028"/>
                  <a:pt x="2004" y="973"/>
                  <a:pt x="2084" y="955"/>
                </a:cubicBezTo>
                <a:cubicBezTo>
                  <a:pt x="2125" y="946"/>
                  <a:pt x="2186" y="945"/>
                  <a:pt x="2219" y="975"/>
                </a:cubicBezTo>
                <a:cubicBezTo>
                  <a:pt x="2250" y="1003"/>
                  <a:pt x="2240" y="1046"/>
                  <a:pt x="2224" y="1079"/>
                </a:cubicBezTo>
                <a:cubicBezTo>
                  <a:pt x="2194" y="1141"/>
                  <a:pt x="2136" y="1195"/>
                  <a:pt x="2084" y="1238"/>
                </a:cubicBezTo>
                <a:cubicBezTo>
                  <a:pt x="2038" y="1276"/>
                  <a:pt x="1988" y="1310"/>
                  <a:pt x="1928" y="1320"/>
                </a:cubicBezTo>
                <a:cubicBezTo>
                  <a:pt x="1900" y="1322"/>
                  <a:pt x="1891" y="1323"/>
                  <a:pt x="1873" y="1315"/>
                </a:cubicBezTo>
              </a:path>
              <a:path w="4414" h="1852" extrusionOk="0">
                <a:moveTo>
                  <a:pt x="2396" y="131"/>
                </a:moveTo>
                <a:cubicBezTo>
                  <a:pt x="2415" y="87"/>
                  <a:pt x="2431" y="44"/>
                  <a:pt x="2448" y="0"/>
                </a:cubicBezTo>
                <a:cubicBezTo>
                  <a:pt x="2449" y="0"/>
                  <a:pt x="2449" y="0"/>
                  <a:pt x="2450" y="0"/>
                </a:cubicBezTo>
                <a:cubicBezTo>
                  <a:pt x="2450" y="80"/>
                  <a:pt x="2439" y="158"/>
                  <a:pt x="2428" y="237"/>
                </a:cubicBezTo>
                <a:cubicBezTo>
                  <a:pt x="2384" y="549"/>
                  <a:pt x="2322" y="860"/>
                  <a:pt x="2291" y="1174"/>
                </a:cubicBezTo>
                <a:cubicBezTo>
                  <a:pt x="2286" y="1225"/>
                  <a:pt x="2282" y="1276"/>
                  <a:pt x="2293" y="1326"/>
                </a:cubicBezTo>
                <a:cubicBezTo>
                  <a:pt x="2295" y="1330"/>
                  <a:pt x="2296" y="1334"/>
                  <a:pt x="2298" y="1338"/>
                </a:cubicBezTo>
              </a:path>
              <a:path w="4414" h="1852" extrusionOk="0">
                <a:moveTo>
                  <a:pt x="2395" y="1156"/>
                </a:moveTo>
                <a:cubicBezTo>
                  <a:pt x="2426" y="1129"/>
                  <a:pt x="2449" y="1103"/>
                  <a:pt x="2485" y="1085"/>
                </a:cubicBezTo>
                <a:cubicBezTo>
                  <a:pt x="2512" y="1071"/>
                  <a:pt x="2558" y="1075"/>
                  <a:pt x="2587" y="1073"/>
                </a:cubicBezTo>
                <a:cubicBezTo>
                  <a:pt x="2679" y="1068"/>
                  <a:pt x="2817" y="1089"/>
                  <a:pt x="2876" y="997"/>
                </a:cubicBezTo>
                <a:cubicBezTo>
                  <a:pt x="2904" y="954"/>
                  <a:pt x="2900" y="892"/>
                  <a:pt x="2853" y="864"/>
                </a:cubicBezTo>
                <a:cubicBezTo>
                  <a:pt x="2804" y="836"/>
                  <a:pt x="2729" y="863"/>
                  <a:pt x="2687" y="890"/>
                </a:cubicBezTo>
                <a:cubicBezTo>
                  <a:pt x="2618" y="934"/>
                  <a:pt x="2571" y="1021"/>
                  <a:pt x="2587" y="1103"/>
                </a:cubicBezTo>
                <a:cubicBezTo>
                  <a:pt x="2597" y="1154"/>
                  <a:pt x="2632" y="1196"/>
                  <a:pt x="2677" y="1220"/>
                </a:cubicBezTo>
                <a:cubicBezTo>
                  <a:pt x="2730" y="1249"/>
                  <a:pt x="2802" y="1257"/>
                  <a:pt x="2861" y="1250"/>
                </a:cubicBezTo>
                <a:cubicBezTo>
                  <a:pt x="2943" y="1240"/>
                  <a:pt x="3008" y="1202"/>
                  <a:pt x="3058" y="1135"/>
                </a:cubicBezTo>
                <a:cubicBezTo>
                  <a:pt x="3132" y="1035"/>
                  <a:pt x="3168" y="908"/>
                  <a:pt x="3202" y="790"/>
                </a:cubicBezTo>
                <a:cubicBezTo>
                  <a:pt x="3256" y="599"/>
                  <a:pt x="3274" y="403"/>
                  <a:pt x="3309" y="209"/>
                </a:cubicBezTo>
                <a:cubicBezTo>
                  <a:pt x="3309" y="207"/>
                  <a:pt x="3310" y="205"/>
                  <a:pt x="3310" y="203"/>
                </a:cubicBezTo>
                <a:cubicBezTo>
                  <a:pt x="3310" y="239"/>
                  <a:pt x="3310" y="276"/>
                  <a:pt x="3307" y="313"/>
                </a:cubicBezTo>
                <a:cubicBezTo>
                  <a:pt x="3290" y="544"/>
                  <a:pt x="3250" y="774"/>
                  <a:pt x="3217" y="1003"/>
                </a:cubicBezTo>
                <a:cubicBezTo>
                  <a:pt x="3201" y="1113"/>
                  <a:pt x="3191" y="1221"/>
                  <a:pt x="3187" y="1332"/>
                </a:cubicBezTo>
              </a:path>
              <a:path w="4414" h="1852" extrusionOk="0">
                <a:moveTo>
                  <a:pt x="3640" y="922"/>
                </a:moveTo>
                <a:cubicBezTo>
                  <a:pt x="3648" y="914"/>
                  <a:pt x="3651" y="905"/>
                  <a:pt x="3663" y="897"/>
                </a:cubicBezTo>
                <a:cubicBezTo>
                  <a:pt x="3710" y="866"/>
                  <a:pt x="3785" y="869"/>
                  <a:pt x="3838" y="861"/>
                </a:cubicBezTo>
                <a:cubicBezTo>
                  <a:pt x="3913" y="849"/>
                  <a:pt x="3987" y="832"/>
                  <a:pt x="4037" y="770"/>
                </a:cubicBezTo>
                <a:cubicBezTo>
                  <a:pt x="4072" y="726"/>
                  <a:pt x="4098" y="643"/>
                  <a:pt x="4034" y="610"/>
                </a:cubicBezTo>
                <a:cubicBezTo>
                  <a:pt x="3985" y="585"/>
                  <a:pt x="3922" y="612"/>
                  <a:pt x="3882" y="640"/>
                </a:cubicBezTo>
                <a:cubicBezTo>
                  <a:pt x="3797" y="698"/>
                  <a:pt x="3747" y="799"/>
                  <a:pt x="3720" y="895"/>
                </a:cubicBezTo>
                <a:cubicBezTo>
                  <a:pt x="3698" y="975"/>
                  <a:pt x="3694" y="1073"/>
                  <a:pt x="3747" y="1143"/>
                </a:cubicBezTo>
                <a:cubicBezTo>
                  <a:pt x="3780" y="1186"/>
                  <a:pt x="3824" y="1198"/>
                  <a:pt x="3872" y="1217"/>
                </a:cubicBezTo>
              </a:path>
              <a:path w="4414" h="1852" extrusionOk="0">
                <a:moveTo>
                  <a:pt x="4413" y="1053"/>
                </a:moveTo>
                <a:cubicBezTo>
                  <a:pt x="4401" y="1036"/>
                  <a:pt x="4385" y="1018"/>
                  <a:pt x="4386" y="995"/>
                </a:cubicBezTo>
                <a:cubicBezTo>
                  <a:pt x="4386" y="986"/>
                  <a:pt x="4401" y="1000"/>
                  <a:pt x="4402" y="1001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531" y="533400"/>
            <a:ext cx="8841069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85" y="914400"/>
            <a:ext cx="902721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71800"/>
            <a:ext cx="909124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34" y="381000"/>
            <a:ext cx="874206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9" name="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09600" y="2921000"/>
            <a:ext cx="185738" cy="596900"/>
          </a:xfrm>
          <a:custGeom>
            <a:avLst/>
            <a:gdLst>
              <a:gd name="T0" fmla="+- 0 2208 1694"/>
              <a:gd name="T1" fmla="*/ T0 w 515"/>
              <a:gd name="T2" fmla="+- 0 8195 8115"/>
              <a:gd name="T3" fmla="*/ 8195 h 1655"/>
              <a:gd name="T4" fmla="+- 0 2113 1694"/>
              <a:gd name="T5" fmla="*/ T4 w 515"/>
              <a:gd name="T6" fmla="+- 0 8095 8115"/>
              <a:gd name="T7" fmla="*/ 8095 h 1655"/>
              <a:gd name="T8" fmla="+- 0 2016 1694"/>
              <a:gd name="T9" fmla="*/ T8 w 515"/>
              <a:gd name="T10" fmla="+- 0 8088 8115"/>
              <a:gd name="T11" fmla="*/ 8088 h 1655"/>
              <a:gd name="T12" fmla="+- 0 1919 1694"/>
              <a:gd name="T13" fmla="*/ T12 w 515"/>
              <a:gd name="T14" fmla="+- 0 8201 8115"/>
              <a:gd name="T15" fmla="*/ 8201 h 1655"/>
              <a:gd name="T16" fmla="+- 0 1750 1694"/>
              <a:gd name="T17" fmla="*/ T16 w 515"/>
              <a:gd name="T18" fmla="+- 0 8398 8115"/>
              <a:gd name="T19" fmla="*/ 8398 h 1655"/>
              <a:gd name="T20" fmla="+- 0 1705 1694"/>
              <a:gd name="T21" fmla="*/ T20 w 515"/>
              <a:gd name="T22" fmla="+- 0 8699 8115"/>
              <a:gd name="T23" fmla="*/ 8699 h 1655"/>
              <a:gd name="T24" fmla="+- 0 1694 1694"/>
              <a:gd name="T25" fmla="*/ T24 w 515"/>
              <a:gd name="T26" fmla="+- 0 8949 8115"/>
              <a:gd name="T27" fmla="*/ 8949 h 1655"/>
              <a:gd name="T28" fmla="+- 0 1684 1694"/>
              <a:gd name="T29" fmla="*/ T28 w 515"/>
              <a:gd name="T30" fmla="+- 0 9179 8115"/>
              <a:gd name="T31" fmla="*/ 9179 h 1655"/>
              <a:gd name="T32" fmla="+- 0 1697 1694"/>
              <a:gd name="T33" fmla="*/ T32 w 515"/>
              <a:gd name="T34" fmla="+- 0 9476 8115"/>
              <a:gd name="T35" fmla="*/ 9476 h 1655"/>
              <a:gd name="T36" fmla="+- 0 1841 1694"/>
              <a:gd name="T37" fmla="*/ T36 w 515"/>
              <a:gd name="T38" fmla="+- 0 9669 8115"/>
              <a:gd name="T39" fmla="*/ 9669 h 1655"/>
              <a:gd name="T40" fmla="+- 0 1899 1694"/>
              <a:gd name="T41" fmla="*/ T40 w 515"/>
              <a:gd name="T42" fmla="+- 0 9728 8115"/>
              <a:gd name="T43" fmla="*/ 9728 h 1655"/>
              <a:gd name="T44" fmla="+- 0 1918 1694"/>
              <a:gd name="T45" fmla="*/ T44 w 515"/>
              <a:gd name="T46" fmla="+- 0 9748 8115"/>
              <a:gd name="T47" fmla="*/ 9748 h 1655"/>
              <a:gd name="T48" fmla="+- 0 1971 1694"/>
              <a:gd name="T49" fmla="*/ T48 w 515"/>
              <a:gd name="T50" fmla="+- 0 9769 8115"/>
              <a:gd name="T51" fmla="*/ 9769 h 165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</a:cxnLst>
            <a:rect l="0" t="0" r="r" b="b"/>
            <a:pathLst>
              <a:path w="515" h="1655" extrusionOk="0">
                <a:moveTo>
                  <a:pt x="514" y="80"/>
                </a:moveTo>
                <a:cubicBezTo>
                  <a:pt x="419" y="-20"/>
                  <a:pt x="322" y="-27"/>
                  <a:pt x="225" y="86"/>
                </a:cubicBezTo>
                <a:cubicBezTo>
                  <a:pt x="56" y="283"/>
                  <a:pt x="11" y="584"/>
                  <a:pt x="0" y="834"/>
                </a:cubicBezTo>
                <a:cubicBezTo>
                  <a:pt x="-10" y="1064"/>
                  <a:pt x="3" y="1361"/>
                  <a:pt x="147" y="1554"/>
                </a:cubicBezTo>
                <a:cubicBezTo>
                  <a:pt x="205" y="1613"/>
                  <a:pt x="224" y="1633"/>
                  <a:pt x="277" y="165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 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715963" y="2928938"/>
            <a:ext cx="377825" cy="490537"/>
          </a:xfrm>
          <a:custGeom>
            <a:avLst/>
            <a:gdLst>
              <a:gd name="T0" fmla="+- 0 2165 1988"/>
              <a:gd name="T1" fmla="*/ T0 w 1052"/>
              <a:gd name="T2" fmla="+- 0 9128 8137"/>
              <a:gd name="T3" fmla="*/ 9128 h 1361"/>
              <a:gd name="T4" fmla="+- 0 2172 1988"/>
              <a:gd name="T5" fmla="*/ T4 w 1052"/>
              <a:gd name="T6" fmla="+- 0 9136 8137"/>
              <a:gd name="T7" fmla="*/ 9136 h 1361"/>
              <a:gd name="T8" fmla="+- 0 2177 1988"/>
              <a:gd name="T9" fmla="*/ T8 w 1052"/>
              <a:gd name="T10" fmla="+- 0 9138 8137"/>
              <a:gd name="T11" fmla="*/ 9138 h 1361"/>
              <a:gd name="T12" fmla="+- 0 2179 1988"/>
              <a:gd name="T13" fmla="*/ T12 w 1052"/>
              <a:gd name="T14" fmla="+- 0 9136 8137"/>
              <a:gd name="T15" fmla="*/ 9136 h 1361"/>
              <a:gd name="T16" fmla="+- 0 2181 1988"/>
              <a:gd name="T17" fmla="*/ T16 w 1052"/>
              <a:gd name="T18" fmla="+- 0 9138 8137"/>
              <a:gd name="T19" fmla="*/ 9138 h 1361"/>
              <a:gd name="T20" fmla="+- 0 2188 1988"/>
              <a:gd name="T21" fmla="*/ T20 w 1052"/>
              <a:gd name="T22" fmla="+- 0 9142 8137"/>
              <a:gd name="T23" fmla="*/ 9142 h 1361"/>
              <a:gd name="T24" fmla="+- 0 2254 1988"/>
              <a:gd name="T25" fmla="*/ T24 w 1052"/>
              <a:gd name="T26" fmla="+- 0 9110 8137"/>
              <a:gd name="T27" fmla="*/ 9110 h 1361"/>
              <a:gd name="T28" fmla="+- 0 2379 1988"/>
              <a:gd name="T29" fmla="*/ T28 w 1052"/>
              <a:gd name="T30" fmla="+- 0 8989 8137"/>
              <a:gd name="T31" fmla="*/ 8989 h 1361"/>
              <a:gd name="T32" fmla="+- 0 2491 1988"/>
              <a:gd name="T33" fmla="*/ T32 w 1052"/>
              <a:gd name="T34" fmla="+- 0 8681 8137"/>
              <a:gd name="T35" fmla="*/ 8681 h 1361"/>
              <a:gd name="T36" fmla="+- 0 2431 1988"/>
              <a:gd name="T37" fmla="*/ T36 w 1052"/>
              <a:gd name="T38" fmla="+- 0 8514 8137"/>
              <a:gd name="T39" fmla="*/ 8514 h 1361"/>
              <a:gd name="T40" fmla="+- 0 2311 1988"/>
              <a:gd name="T41" fmla="*/ T40 w 1052"/>
              <a:gd name="T42" fmla="+- 0 8514 8137"/>
              <a:gd name="T43" fmla="*/ 8514 h 1361"/>
              <a:gd name="T44" fmla="+- 0 2117 1988"/>
              <a:gd name="T45" fmla="*/ T44 w 1052"/>
              <a:gd name="T46" fmla="+- 0 8700 8137"/>
              <a:gd name="T47" fmla="*/ 8700 h 1361"/>
              <a:gd name="T48" fmla="+- 0 2005 1988"/>
              <a:gd name="T49" fmla="*/ T48 w 1052"/>
              <a:gd name="T50" fmla="+- 0 8967 8137"/>
              <a:gd name="T51" fmla="*/ 8967 h 1361"/>
              <a:gd name="T52" fmla="+- 0 2005 1988"/>
              <a:gd name="T53" fmla="*/ T52 w 1052"/>
              <a:gd name="T54" fmla="+- 0 9208 8137"/>
              <a:gd name="T55" fmla="*/ 9208 h 1361"/>
              <a:gd name="T56" fmla="+- 0 2091 1988"/>
              <a:gd name="T57" fmla="*/ T56 w 1052"/>
              <a:gd name="T58" fmla="+- 0 9326 8137"/>
              <a:gd name="T59" fmla="*/ 9326 h 1361"/>
              <a:gd name="T60" fmla="+- 0 2212 1988"/>
              <a:gd name="T61" fmla="*/ T60 w 1052"/>
              <a:gd name="T62" fmla="+- 0 9260 8137"/>
              <a:gd name="T63" fmla="*/ 9260 h 1361"/>
              <a:gd name="T64" fmla="+- 0 2363 1988"/>
              <a:gd name="T65" fmla="*/ T64 w 1052"/>
              <a:gd name="T66" fmla="+- 0 8847 8137"/>
              <a:gd name="T67" fmla="*/ 8847 h 1361"/>
              <a:gd name="T68" fmla="+- 0 2401 1988"/>
              <a:gd name="T69" fmla="*/ T68 w 1052"/>
              <a:gd name="T70" fmla="+- 0 8617 8137"/>
              <a:gd name="T71" fmla="*/ 8617 h 1361"/>
              <a:gd name="T72" fmla="+- 0 2406 1988"/>
              <a:gd name="T73" fmla="*/ T72 w 1052"/>
              <a:gd name="T74" fmla="+- 0 8556 8137"/>
              <a:gd name="T75" fmla="*/ 8556 h 1361"/>
              <a:gd name="T76" fmla="+- 0 2388 1988"/>
              <a:gd name="T77" fmla="*/ T76 w 1052"/>
              <a:gd name="T78" fmla="+- 0 8690 8137"/>
              <a:gd name="T79" fmla="*/ 8690 h 1361"/>
              <a:gd name="T80" fmla="+- 0 2354 1988"/>
              <a:gd name="T81" fmla="*/ T80 w 1052"/>
              <a:gd name="T82" fmla="+- 0 8979 8137"/>
              <a:gd name="T83" fmla="*/ 8979 h 1361"/>
              <a:gd name="T84" fmla="+- 0 2381 1988"/>
              <a:gd name="T85" fmla="*/ T84 w 1052"/>
              <a:gd name="T86" fmla="+- 0 9232 8137"/>
              <a:gd name="T87" fmla="*/ 9232 h 1361"/>
              <a:gd name="T88" fmla="+- 0 2395 1988"/>
              <a:gd name="T89" fmla="*/ T88 w 1052"/>
              <a:gd name="T90" fmla="+- 0 9244 8137"/>
              <a:gd name="T91" fmla="*/ 9244 h 1361"/>
              <a:gd name="T92" fmla="+- 0 2506 1988"/>
              <a:gd name="T93" fmla="*/ T92 w 1052"/>
              <a:gd name="T94" fmla="+- 0 9202 8137"/>
              <a:gd name="T95" fmla="*/ 9202 h 1361"/>
              <a:gd name="T96" fmla="+- 0 2678 1988"/>
              <a:gd name="T97" fmla="*/ T96 w 1052"/>
              <a:gd name="T98" fmla="+- 0 9060 8137"/>
              <a:gd name="T99" fmla="*/ 9060 h 1361"/>
              <a:gd name="T100" fmla="+- 0 2735 1988"/>
              <a:gd name="T101" fmla="*/ T100 w 1052"/>
              <a:gd name="T102" fmla="+- 0 8985 8137"/>
              <a:gd name="T103" fmla="*/ 8985 h 1361"/>
              <a:gd name="T104" fmla="+- 0 2752 1988"/>
              <a:gd name="T105" fmla="*/ T104 w 1052"/>
              <a:gd name="T106" fmla="+- 0 8478 8137"/>
              <a:gd name="T107" fmla="*/ 8478 h 1361"/>
              <a:gd name="T108" fmla="+- 0 2763 1988"/>
              <a:gd name="T109" fmla="*/ T108 w 1052"/>
              <a:gd name="T110" fmla="+- 0 8247 8137"/>
              <a:gd name="T111" fmla="*/ 8247 h 1361"/>
              <a:gd name="T112" fmla="+- 0 2819 1988"/>
              <a:gd name="T113" fmla="*/ T112 w 1052"/>
              <a:gd name="T114" fmla="+- 0 8143 8137"/>
              <a:gd name="T115" fmla="*/ 8143 h 1361"/>
              <a:gd name="T116" fmla="+- 0 2934 1988"/>
              <a:gd name="T117" fmla="*/ T116 w 1052"/>
              <a:gd name="T118" fmla="+- 0 8197 8137"/>
              <a:gd name="T119" fmla="*/ 8197 h 1361"/>
              <a:gd name="T120" fmla="+- 0 3039 1988"/>
              <a:gd name="T121" fmla="*/ T120 w 1052"/>
              <a:gd name="T122" fmla="+- 0 8650 8137"/>
              <a:gd name="T123" fmla="*/ 8650 h 1361"/>
              <a:gd name="T124" fmla="+- 0 2953 1988"/>
              <a:gd name="T125" fmla="*/ T124 w 1052"/>
              <a:gd name="T126" fmla="+- 0 9192 8137"/>
              <a:gd name="T127" fmla="*/ 9192 h 1361"/>
              <a:gd name="T128" fmla="+- 0 2743 1988"/>
              <a:gd name="T129" fmla="*/ T128 w 1052"/>
              <a:gd name="T130" fmla="+- 0 9431 8137"/>
              <a:gd name="T131" fmla="*/ 9431 h 1361"/>
              <a:gd name="T132" fmla="+- 0 2528 1988"/>
              <a:gd name="T133" fmla="*/ T132 w 1052"/>
              <a:gd name="T134" fmla="+- 0 9497 8137"/>
              <a:gd name="T135" fmla="*/ 9497 h 136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</a:cxnLst>
            <a:rect l="0" t="0" r="r" b="b"/>
            <a:pathLst>
              <a:path w="1052" h="1361" extrusionOk="0">
                <a:moveTo>
                  <a:pt x="177" y="991"/>
                </a:moveTo>
                <a:cubicBezTo>
                  <a:pt x="179" y="992"/>
                  <a:pt x="182" y="998"/>
                  <a:pt x="184" y="999"/>
                </a:cubicBezTo>
                <a:cubicBezTo>
                  <a:pt x="186" y="1000"/>
                  <a:pt x="187" y="1000"/>
                  <a:pt x="189" y="1001"/>
                </a:cubicBezTo>
                <a:cubicBezTo>
                  <a:pt x="191" y="1002"/>
                  <a:pt x="188" y="998"/>
                  <a:pt x="191" y="999"/>
                </a:cubicBezTo>
                <a:cubicBezTo>
                  <a:pt x="194" y="1000"/>
                  <a:pt x="190" y="1001"/>
                  <a:pt x="193" y="1001"/>
                </a:cubicBezTo>
                <a:cubicBezTo>
                  <a:pt x="196" y="1001"/>
                  <a:pt x="197" y="1005"/>
                  <a:pt x="200" y="1005"/>
                </a:cubicBezTo>
                <a:cubicBezTo>
                  <a:pt x="224" y="1004"/>
                  <a:pt x="248" y="985"/>
                  <a:pt x="266" y="973"/>
                </a:cubicBezTo>
                <a:cubicBezTo>
                  <a:pt x="315" y="941"/>
                  <a:pt x="355" y="898"/>
                  <a:pt x="391" y="852"/>
                </a:cubicBezTo>
                <a:cubicBezTo>
                  <a:pt x="461" y="763"/>
                  <a:pt x="498" y="657"/>
                  <a:pt x="503" y="544"/>
                </a:cubicBezTo>
                <a:cubicBezTo>
                  <a:pt x="506" y="483"/>
                  <a:pt x="495" y="415"/>
                  <a:pt x="443" y="377"/>
                </a:cubicBezTo>
                <a:cubicBezTo>
                  <a:pt x="406" y="350"/>
                  <a:pt x="363" y="359"/>
                  <a:pt x="323" y="377"/>
                </a:cubicBezTo>
                <a:cubicBezTo>
                  <a:pt x="241" y="413"/>
                  <a:pt x="176" y="489"/>
                  <a:pt x="129" y="563"/>
                </a:cubicBezTo>
                <a:cubicBezTo>
                  <a:pt x="78" y="644"/>
                  <a:pt x="39" y="737"/>
                  <a:pt x="17" y="830"/>
                </a:cubicBezTo>
                <a:cubicBezTo>
                  <a:pt x="-2" y="910"/>
                  <a:pt x="-8" y="992"/>
                  <a:pt x="17" y="1071"/>
                </a:cubicBezTo>
                <a:cubicBezTo>
                  <a:pt x="31" y="1115"/>
                  <a:pt x="60" y="1168"/>
                  <a:pt x="103" y="1189"/>
                </a:cubicBezTo>
                <a:cubicBezTo>
                  <a:pt x="153" y="1214"/>
                  <a:pt x="200" y="1160"/>
                  <a:pt x="224" y="1123"/>
                </a:cubicBezTo>
                <a:cubicBezTo>
                  <a:pt x="302" y="1002"/>
                  <a:pt x="342" y="848"/>
                  <a:pt x="375" y="710"/>
                </a:cubicBezTo>
                <a:cubicBezTo>
                  <a:pt x="393" y="634"/>
                  <a:pt x="404" y="557"/>
                  <a:pt x="413" y="480"/>
                </a:cubicBezTo>
                <a:cubicBezTo>
                  <a:pt x="415" y="459"/>
                  <a:pt x="417" y="440"/>
                  <a:pt x="418" y="419"/>
                </a:cubicBezTo>
                <a:cubicBezTo>
                  <a:pt x="412" y="464"/>
                  <a:pt x="407" y="508"/>
                  <a:pt x="400" y="553"/>
                </a:cubicBezTo>
                <a:cubicBezTo>
                  <a:pt x="385" y="649"/>
                  <a:pt x="371" y="745"/>
                  <a:pt x="366" y="842"/>
                </a:cubicBezTo>
                <a:cubicBezTo>
                  <a:pt x="362" y="922"/>
                  <a:pt x="353" y="1022"/>
                  <a:pt x="393" y="1095"/>
                </a:cubicBezTo>
                <a:cubicBezTo>
                  <a:pt x="398" y="1099"/>
                  <a:pt x="402" y="1103"/>
                  <a:pt x="407" y="1107"/>
                </a:cubicBezTo>
                <a:cubicBezTo>
                  <a:pt x="451" y="1100"/>
                  <a:pt x="477" y="1091"/>
                  <a:pt x="518" y="1065"/>
                </a:cubicBezTo>
                <a:cubicBezTo>
                  <a:pt x="579" y="1026"/>
                  <a:pt x="640" y="976"/>
                  <a:pt x="690" y="923"/>
                </a:cubicBezTo>
                <a:cubicBezTo>
                  <a:pt x="721" y="886"/>
                  <a:pt x="730" y="875"/>
                  <a:pt x="747" y="848"/>
                </a:cubicBezTo>
              </a:path>
              <a:path w="1052" h="1361" extrusionOk="0">
                <a:moveTo>
                  <a:pt x="764" y="341"/>
                </a:moveTo>
                <a:cubicBezTo>
                  <a:pt x="766" y="265"/>
                  <a:pt x="764" y="186"/>
                  <a:pt x="775" y="110"/>
                </a:cubicBezTo>
                <a:cubicBezTo>
                  <a:pt x="780" y="75"/>
                  <a:pt x="791" y="19"/>
                  <a:pt x="831" y="6"/>
                </a:cubicBezTo>
                <a:cubicBezTo>
                  <a:pt x="878" y="-9"/>
                  <a:pt x="919" y="23"/>
                  <a:pt x="946" y="60"/>
                </a:cubicBezTo>
                <a:cubicBezTo>
                  <a:pt x="1036" y="184"/>
                  <a:pt x="1047" y="366"/>
                  <a:pt x="1051" y="513"/>
                </a:cubicBezTo>
                <a:cubicBezTo>
                  <a:pt x="1056" y="693"/>
                  <a:pt x="1039" y="889"/>
                  <a:pt x="965" y="1055"/>
                </a:cubicBezTo>
                <a:cubicBezTo>
                  <a:pt x="922" y="1152"/>
                  <a:pt x="845" y="1238"/>
                  <a:pt x="755" y="1294"/>
                </a:cubicBezTo>
                <a:cubicBezTo>
                  <a:pt x="684" y="1338"/>
                  <a:pt x="620" y="1347"/>
                  <a:pt x="540" y="136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1" name=" 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290638" y="2909888"/>
            <a:ext cx="534987" cy="615950"/>
          </a:xfrm>
          <a:custGeom>
            <a:avLst/>
            <a:gdLst>
              <a:gd name="T0" fmla="+- 0 4177 3586"/>
              <a:gd name="T1" fmla="*/ T0 w 1486"/>
              <a:gd name="T2" fmla="+- 0 8418 8081"/>
              <a:gd name="T3" fmla="*/ 8418 h 1713"/>
              <a:gd name="T4" fmla="+- 0 4166 3586"/>
              <a:gd name="T5" fmla="*/ T4 w 1486"/>
              <a:gd name="T6" fmla="+- 0 8347 8081"/>
              <a:gd name="T7" fmla="*/ 8347 h 1713"/>
              <a:gd name="T8" fmla="+- 0 4162 3586"/>
              <a:gd name="T9" fmla="*/ T8 w 1486"/>
              <a:gd name="T10" fmla="+- 0 8340 8081"/>
              <a:gd name="T11" fmla="*/ 8340 h 1713"/>
              <a:gd name="T12" fmla="+- 0 4154 3586"/>
              <a:gd name="T13" fmla="*/ T12 w 1486"/>
              <a:gd name="T14" fmla="+- 0 8432 8081"/>
              <a:gd name="T15" fmla="*/ 8432 h 1713"/>
              <a:gd name="T16" fmla="+- 0 4105 3586"/>
              <a:gd name="T17" fmla="*/ T16 w 1486"/>
              <a:gd name="T18" fmla="+- 0 8787 8081"/>
              <a:gd name="T19" fmla="*/ 8787 h 1713"/>
              <a:gd name="T20" fmla="+- 0 4062 3586"/>
              <a:gd name="T21" fmla="*/ T20 w 1486"/>
              <a:gd name="T22" fmla="+- 0 9160 8081"/>
              <a:gd name="T23" fmla="*/ 9160 h 1713"/>
              <a:gd name="T24" fmla="+- 0 4039 3586"/>
              <a:gd name="T25" fmla="*/ T24 w 1486"/>
              <a:gd name="T26" fmla="+- 0 9352 8081"/>
              <a:gd name="T27" fmla="*/ 9352 h 1713"/>
              <a:gd name="T28" fmla="+- 0 4029 3586"/>
              <a:gd name="T29" fmla="*/ T28 w 1486"/>
              <a:gd name="T30" fmla="+- 0 9394 8081"/>
              <a:gd name="T31" fmla="*/ 9394 h 1713"/>
              <a:gd name="T32" fmla="+- 0 3671 3586"/>
              <a:gd name="T33" fmla="*/ T32 w 1486"/>
              <a:gd name="T34" fmla="+- 0 8438 8081"/>
              <a:gd name="T35" fmla="*/ 8438 h 1713"/>
              <a:gd name="T36" fmla="+- 0 3589 3586"/>
              <a:gd name="T37" fmla="*/ T36 w 1486"/>
              <a:gd name="T38" fmla="+- 0 8360 8081"/>
              <a:gd name="T39" fmla="*/ 8360 h 1713"/>
              <a:gd name="T40" fmla="+- 0 3587 3586"/>
              <a:gd name="T41" fmla="*/ T40 w 1486"/>
              <a:gd name="T42" fmla="+- 0 8356 8081"/>
              <a:gd name="T43" fmla="*/ 8356 h 1713"/>
              <a:gd name="T44" fmla="+- 0 3676 3586"/>
              <a:gd name="T45" fmla="*/ T44 w 1486"/>
              <a:gd name="T46" fmla="+- 0 8358 8081"/>
              <a:gd name="T47" fmla="*/ 8358 h 1713"/>
              <a:gd name="T48" fmla="+- 0 3955 3586"/>
              <a:gd name="T49" fmla="*/ T48 w 1486"/>
              <a:gd name="T50" fmla="+- 0 8347 8081"/>
              <a:gd name="T51" fmla="*/ 8347 h 1713"/>
              <a:gd name="T52" fmla="+- 0 4184 3586"/>
              <a:gd name="T53" fmla="*/ T52 w 1486"/>
              <a:gd name="T54" fmla="+- 0 8354 8081"/>
              <a:gd name="T55" fmla="*/ 8354 h 1713"/>
              <a:gd name="T56" fmla="+- 0 4254 3586"/>
              <a:gd name="T57" fmla="*/ T56 w 1486"/>
              <a:gd name="T58" fmla="+- 0 8378 8081"/>
              <a:gd name="T59" fmla="*/ 8378 h 1713"/>
              <a:gd name="T60" fmla="+- 0 4253 3586"/>
              <a:gd name="T61" fmla="*/ T60 w 1486"/>
              <a:gd name="T62" fmla="+- 0 8383 8081"/>
              <a:gd name="T63" fmla="*/ 8383 h 1713"/>
              <a:gd name="T64" fmla="+- 0 4263 3586"/>
              <a:gd name="T65" fmla="*/ T64 w 1486"/>
              <a:gd name="T66" fmla="+- 0 8394 8081"/>
              <a:gd name="T67" fmla="*/ 8394 h 1713"/>
              <a:gd name="T68" fmla="+- 0 5068 3586"/>
              <a:gd name="T69" fmla="*/ T68 w 1486"/>
              <a:gd name="T70" fmla="+- 0 8129 8081"/>
              <a:gd name="T71" fmla="*/ 8129 h 1713"/>
              <a:gd name="T72" fmla="+- 0 5053 3586"/>
              <a:gd name="T73" fmla="*/ T72 w 1486"/>
              <a:gd name="T74" fmla="+- 0 8089 8081"/>
              <a:gd name="T75" fmla="*/ 8089 h 1713"/>
              <a:gd name="T76" fmla="+- 0 4918 3586"/>
              <a:gd name="T77" fmla="*/ T76 w 1486"/>
              <a:gd name="T78" fmla="+- 0 8163 8081"/>
              <a:gd name="T79" fmla="*/ 8163 h 1713"/>
              <a:gd name="T80" fmla="+- 0 4688 3586"/>
              <a:gd name="T81" fmla="*/ T80 w 1486"/>
              <a:gd name="T82" fmla="+- 0 8576 8081"/>
              <a:gd name="T83" fmla="*/ 8576 h 1713"/>
              <a:gd name="T84" fmla="+- 0 4523 3586"/>
              <a:gd name="T85" fmla="*/ T84 w 1486"/>
              <a:gd name="T86" fmla="+- 0 9503 8081"/>
              <a:gd name="T87" fmla="*/ 9503 h 1713"/>
              <a:gd name="T88" fmla="+- 0 4698 3586"/>
              <a:gd name="T89" fmla="*/ T88 w 1486"/>
              <a:gd name="T90" fmla="+- 0 9745 8081"/>
              <a:gd name="T91" fmla="*/ 9745 h 1713"/>
              <a:gd name="T92" fmla="+- 0 4849 3586"/>
              <a:gd name="T93" fmla="*/ T92 w 1486"/>
              <a:gd name="T94" fmla="+- 0 9793 8081"/>
              <a:gd name="T95" fmla="*/ 9793 h 171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</a:cxnLst>
            <a:rect l="0" t="0" r="r" b="b"/>
            <a:pathLst>
              <a:path w="1486" h="1713" extrusionOk="0">
                <a:moveTo>
                  <a:pt x="591" y="337"/>
                </a:moveTo>
                <a:cubicBezTo>
                  <a:pt x="589" y="312"/>
                  <a:pt x="588" y="290"/>
                  <a:pt x="580" y="266"/>
                </a:cubicBezTo>
                <a:cubicBezTo>
                  <a:pt x="578" y="262"/>
                  <a:pt x="578" y="261"/>
                  <a:pt x="576" y="259"/>
                </a:cubicBezTo>
                <a:cubicBezTo>
                  <a:pt x="574" y="290"/>
                  <a:pt x="572" y="320"/>
                  <a:pt x="568" y="351"/>
                </a:cubicBezTo>
                <a:cubicBezTo>
                  <a:pt x="554" y="470"/>
                  <a:pt x="534" y="587"/>
                  <a:pt x="519" y="706"/>
                </a:cubicBezTo>
                <a:cubicBezTo>
                  <a:pt x="504" y="830"/>
                  <a:pt x="489" y="955"/>
                  <a:pt x="476" y="1079"/>
                </a:cubicBezTo>
                <a:cubicBezTo>
                  <a:pt x="469" y="1143"/>
                  <a:pt x="462" y="1207"/>
                  <a:pt x="453" y="1271"/>
                </a:cubicBezTo>
                <a:cubicBezTo>
                  <a:pt x="452" y="1281"/>
                  <a:pt x="444" y="1308"/>
                  <a:pt x="443" y="1313"/>
                </a:cubicBezTo>
              </a:path>
              <a:path w="1486" h="1713" extrusionOk="0">
                <a:moveTo>
                  <a:pt x="85" y="357"/>
                </a:moveTo>
                <a:cubicBezTo>
                  <a:pt x="52" y="334"/>
                  <a:pt x="25" y="313"/>
                  <a:pt x="3" y="279"/>
                </a:cubicBezTo>
                <a:cubicBezTo>
                  <a:pt x="1" y="276"/>
                  <a:pt x="-2" y="275"/>
                  <a:pt x="1" y="275"/>
                </a:cubicBezTo>
                <a:cubicBezTo>
                  <a:pt x="31" y="276"/>
                  <a:pt x="60" y="277"/>
                  <a:pt x="90" y="277"/>
                </a:cubicBezTo>
                <a:cubicBezTo>
                  <a:pt x="183" y="277"/>
                  <a:pt x="276" y="268"/>
                  <a:pt x="369" y="266"/>
                </a:cubicBezTo>
                <a:cubicBezTo>
                  <a:pt x="445" y="264"/>
                  <a:pt x="522" y="265"/>
                  <a:pt x="598" y="273"/>
                </a:cubicBezTo>
                <a:cubicBezTo>
                  <a:pt x="620" y="275"/>
                  <a:pt x="655" y="275"/>
                  <a:pt x="668" y="297"/>
                </a:cubicBezTo>
                <a:cubicBezTo>
                  <a:pt x="668" y="298"/>
                  <a:pt x="665" y="299"/>
                  <a:pt x="667" y="302"/>
                </a:cubicBezTo>
                <a:cubicBezTo>
                  <a:pt x="671" y="308"/>
                  <a:pt x="672" y="310"/>
                  <a:pt x="677" y="313"/>
                </a:cubicBezTo>
              </a:path>
              <a:path w="1486" h="1713" extrusionOk="0">
                <a:moveTo>
                  <a:pt x="1482" y="48"/>
                </a:moveTo>
                <a:cubicBezTo>
                  <a:pt x="1478" y="38"/>
                  <a:pt x="1471" y="20"/>
                  <a:pt x="1467" y="8"/>
                </a:cubicBezTo>
                <a:cubicBezTo>
                  <a:pt x="1405" y="17"/>
                  <a:pt x="1381" y="22"/>
                  <a:pt x="1332" y="82"/>
                </a:cubicBezTo>
                <a:cubicBezTo>
                  <a:pt x="1232" y="204"/>
                  <a:pt x="1161" y="350"/>
                  <a:pt x="1102" y="495"/>
                </a:cubicBezTo>
                <a:cubicBezTo>
                  <a:pt x="989" y="772"/>
                  <a:pt x="875" y="1119"/>
                  <a:pt x="937" y="1422"/>
                </a:cubicBezTo>
                <a:cubicBezTo>
                  <a:pt x="959" y="1528"/>
                  <a:pt x="1016" y="1611"/>
                  <a:pt x="1112" y="1664"/>
                </a:cubicBezTo>
                <a:cubicBezTo>
                  <a:pt x="1185" y="1694"/>
                  <a:pt x="1210" y="1705"/>
                  <a:pt x="1263" y="171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 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125663" y="2916238"/>
            <a:ext cx="496887" cy="725487"/>
          </a:xfrm>
          <a:custGeom>
            <a:avLst/>
            <a:gdLst>
              <a:gd name="T0" fmla="+- 0 6348 5905"/>
              <a:gd name="T1" fmla="*/ T0 w 1379"/>
              <a:gd name="T2" fmla="+- 0 8895 8101"/>
              <a:gd name="T3" fmla="*/ 8895 h 2014"/>
              <a:gd name="T4" fmla="+- 0 6236 5905"/>
              <a:gd name="T5" fmla="*/ T4 w 1379"/>
              <a:gd name="T6" fmla="+- 0 8913 8101"/>
              <a:gd name="T7" fmla="*/ 8913 h 2014"/>
              <a:gd name="T8" fmla="+- 0 6086 5905"/>
              <a:gd name="T9" fmla="*/ T8 w 1379"/>
              <a:gd name="T10" fmla="+- 0 9132 8101"/>
              <a:gd name="T11" fmla="*/ 9132 h 2014"/>
              <a:gd name="T12" fmla="+- 0 5959 5905"/>
              <a:gd name="T13" fmla="*/ T12 w 1379"/>
              <a:gd name="T14" fmla="+- 0 9444 8101"/>
              <a:gd name="T15" fmla="*/ 9444 h 2014"/>
              <a:gd name="T16" fmla="+- 0 5907 5905"/>
              <a:gd name="T17" fmla="*/ T16 w 1379"/>
              <a:gd name="T18" fmla="+- 0 9631 8101"/>
              <a:gd name="T19" fmla="*/ 9631 h 2014"/>
              <a:gd name="T20" fmla="+- 0 5905 5905"/>
              <a:gd name="T21" fmla="*/ T20 w 1379"/>
              <a:gd name="T22" fmla="+- 0 9655 8101"/>
              <a:gd name="T23" fmla="*/ 9655 h 2014"/>
              <a:gd name="T24" fmla="+- 0 5953 5905"/>
              <a:gd name="T25" fmla="*/ T24 w 1379"/>
              <a:gd name="T26" fmla="+- 0 9573 8101"/>
              <a:gd name="T27" fmla="*/ 9573 h 2014"/>
              <a:gd name="T28" fmla="+- 0 6242 5905"/>
              <a:gd name="T29" fmla="*/ T28 w 1379"/>
              <a:gd name="T30" fmla="+- 0 8791 8101"/>
              <a:gd name="T31" fmla="*/ 8791 h 2014"/>
              <a:gd name="T32" fmla="+- 0 6281 5905"/>
              <a:gd name="T33" fmla="*/ T32 w 1379"/>
              <a:gd name="T34" fmla="+- 0 8514 8101"/>
              <a:gd name="T35" fmla="*/ 8514 h 2014"/>
              <a:gd name="T36" fmla="+- 0 6286 5905"/>
              <a:gd name="T37" fmla="*/ T36 w 1379"/>
              <a:gd name="T38" fmla="+- 0 8470 8101"/>
              <a:gd name="T39" fmla="*/ 8470 h 2014"/>
              <a:gd name="T40" fmla="+- 0 6301 5905"/>
              <a:gd name="T41" fmla="*/ T40 w 1379"/>
              <a:gd name="T42" fmla="+- 0 8590 8101"/>
              <a:gd name="T43" fmla="*/ 8590 h 2014"/>
              <a:gd name="T44" fmla="+- 0 6356 5905"/>
              <a:gd name="T45" fmla="*/ T44 w 1379"/>
              <a:gd name="T46" fmla="+- 0 9417 8101"/>
              <a:gd name="T47" fmla="*/ 9417 h 2014"/>
              <a:gd name="T48" fmla="+- 0 6345 5905"/>
              <a:gd name="T49" fmla="*/ T48 w 1379"/>
              <a:gd name="T50" fmla="+- 0 9575 8101"/>
              <a:gd name="T51" fmla="*/ 9575 h 2014"/>
              <a:gd name="T52" fmla="+- 0 6326 5905"/>
              <a:gd name="T53" fmla="*/ T52 w 1379"/>
              <a:gd name="T54" fmla="+- 0 9601 8101"/>
              <a:gd name="T55" fmla="*/ 9601 h 2014"/>
              <a:gd name="T56" fmla="+- 0 6128 5905"/>
              <a:gd name="T57" fmla="*/ T56 w 1379"/>
              <a:gd name="T58" fmla="+- 0 9368 8101"/>
              <a:gd name="T59" fmla="*/ 9368 h 2014"/>
              <a:gd name="T60" fmla="+- 0 6080 5905"/>
              <a:gd name="T61" fmla="*/ T60 w 1379"/>
              <a:gd name="T62" fmla="+- 0 9308 8101"/>
              <a:gd name="T63" fmla="*/ 9308 h 2014"/>
              <a:gd name="T64" fmla="+- 0 6201 5905"/>
              <a:gd name="T65" fmla="*/ T64 w 1379"/>
              <a:gd name="T66" fmla="+- 0 9240 8101"/>
              <a:gd name="T67" fmla="*/ 9240 h 2014"/>
              <a:gd name="T68" fmla="+- 0 6522 5905"/>
              <a:gd name="T69" fmla="*/ T68 w 1379"/>
              <a:gd name="T70" fmla="+- 0 9168 8101"/>
              <a:gd name="T71" fmla="*/ 9168 h 2014"/>
              <a:gd name="T72" fmla="+- 0 6767 5905"/>
              <a:gd name="T73" fmla="*/ T72 w 1379"/>
              <a:gd name="T74" fmla="+- 0 9104 8101"/>
              <a:gd name="T75" fmla="*/ 9104 h 2014"/>
              <a:gd name="T76" fmla="+- 0 6806 5905"/>
              <a:gd name="T77" fmla="*/ T76 w 1379"/>
              <a:gd name="T78" fmla="+- 0 8256 8101"/>
              <a:gd name="T79" fmla="*/ 8256 h 2014"/>
              <a:gd name="T80" fmla="+- 0 6809 5905"/>
              <a:gd name="T81" fmla="*/ T80 w 1379"/>
              <a:gd name="T82" fmla="+- 0 8107 8101"/>
              <a:gd name="T83" fmla="*/ 8107 h 2014"/>
              <a:gd name="T84" fmla="+- 0 6822 5905"/>
              <a:gd name="T85" fmla="*/ T84 w 1379"/>
              <a:gd name="T86" fmla="+- 0 8101 8101"/>
              <a:gd name="T87" fmla="*/ 8101 h 2014"/>
              <a:gd name="T88" fmla="+- 0 6980 5905"/>
              <a:gd name="T89" fmla="*/ T88 w 1379"/>
              <a:gd name="T90" fmla="+- 0 8165 8101"/>
              <a:gd name="T91" fmla="*/ 8165 h 2014"/>
              <a:gd name="T92" fmla="+- 0 7184 5905"/>
              <a:gd name="T93" fmla="*/ T92 w 1379"/>
              <a:gd name="T94" fmla="+- 0 8508 8101"/>
              <a:gd name="T95" fmla="*/ 8508 h 2014"/>
              <a:gd name="T96" fmla="+- 0 7135 5905"/>
              <a:gd name="T97" fmla="*/ T96 w 1379"/>
              <a:gd name="T98" fmla="+- 0 9725 8101"/>
              <a:gd name="T99" fmla="*/ 9725 h 2014"/>
              <a:gd name="T100" fmla="+- 0 6751 5905"/>
              <a:gd name="T101" fmla="*/ T100 w 1379"/>
              <a:gd name="T102" fmla="+- 0 10114 8101"/>
              <a:gd name="T103" fmla="*/ 10114 h 201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1379" h="2014" extrusionOk="0">
                <a:moveTo>
                  <a:pt x="443" y="794"/>
                </a:moveTo>
                <a:cubicBezTo>
                  <a:pt x="400" y="791"/>
                  <a:pt x="370" y="784"/>
                  <a:pt x="331" y="812"/>
                </a:cubicBezTo>
                <a:cubicBezTo>
                  <a:pt x="261" y="862"/>
                  <a:pt x="218" y="957"/>
                  <a:pt x="181" y="1031"/>
                </a:cubicBezTo>
                <a:cubicBezTo>
                  <a:pt x="131" y="1132"/>
                  <a:pt x="91" y="1236"/>
                  <a:pt x="54" y="1343"/>
                </a:cubicBezTo>
                <a:cubicBezTo>
                  <a:pt x="33" y="1404"/>
                  <a:pt x="11" y="1466"/>
                  <a:pt x="2" y="1530"/>
                </a:cubicBezTo>
                <a:cubicBezTo>
                  <a:pt x="0" y="1543"/>
                  <a:pt x="0" y="1546"/>
                  <a:pt x="0" y="1554"/>
                </a:cubicBezTo>
                <a:cubicBezTo>
                  <a:pt x="15" y="1529"/>
                  <a:pt x="34" y="1500"/>
                  <a:pt x="48" y="1472"/>
                </a:cubicBezTo>
                <a:cubicBezTo>
                  <a:pt x="174" y="1224"/>
                  <a:pt x="276" y="961"/>
                  <a:pt x="337" y="690"/>
                </a:cubicBezTo>
                <a:cubicBezTo>
                  <a:pt x="358" y="598"/>
                  <a:pt x="367" y="506"/>
                  <a:pt x="376" y="413"/>
                </a:cubicBezTo>
                <a:cubicBezTo>
                  <a:pt x="377" y="402"/>
                  <a:pt x="380" y="380"/>
                  <a:pt x="381" y="369"/>
                </a:cubicBezTo>
                <a:cubicBezTo>
                  <a:pt x="387" y="409"/>
                  <a:pt x="392" y="449"/>
                  <a:pt x="396" y="489"/>
                </a:cubicBezTo>
                <a:cubicBezTo>
                  <a:pt x="424" y="763"/>
                  <a:pt x="450" y="1040"/>
                  <a:pt x="451" y="1316"/>
                </a:cubicBezTo>
                <a:cubicBezTo>
                  <a:pt x="451" y="1361"/>
                  <a:pt x="460" y="1431"/>
                  <a:pt x="440" y="1474"/>
                </a:cubicBezTo>
                <a:cubicBezTo>
                  <a:pt x="432" y="1490"/>
                  <a:pt x="431" y="1494"/>
                  <a:pt x="421" y="1500"/>
                </a:cubicBezTo>
              </a:path>
              <a:path w="1379" h="2014" extrusionOk="0">
                <a:moveTo>
                  <a:pt x="223" y="1267"/>
                </a:moveTo>
                <a:cubicBezTo>
                  <a:pt x="203" y="1254"/>
                  <a:pt x="169" y="1238"/>
                  <a:pt x="175" y="1207"/>
                </a:cubicBezTo>
                <a:cubicBezTo>
                  <a:pt x="183" y="1167"/>
                  <a:pt x="268" y="1148"/>
                  <a:pt x="296" y="1139"/>
                </a:cubicBezTo>
                <a:cubicBezTo>
                  <a:pt x="400" y="1106"/>
                  <a:pt x="510" y="1087"/>
                  <a:pt x="617" y="1067"/>
                </a:cubicBezTo>
                <a:cubicBezTo>
                  <a:pt x="704" y="1051"/>
                  <a:pt x="781" y="1039"/>
                  <a:pt x="862" y="1003"/>
                </a:cubicBezTo>
              </a:path>
              <a:path w="1379" h="2014" extrusionOk="0">
                <a:moveTo>
                  <a:pt x="901" y="155"/>
                </a:moveTo>
                <a:cubicBezTo>
                  <a:pt x="899" y="108"/>
                  <a:pt x="887" y="50"/>
                  <a:pt x="904" y="6"/>
                </a:cubicBezTo>
                <a:cubicBezTo>
                  <a:pt x="908" y="4"/>
                  <a:pt x="913" y="2"/>
                  <a:pt x="917" y="0"/>
                </a:cubicBezTo>
                <a:cubicBezTo>
                  <a:pt x="976" y="13"/>
                  <a:pt x="1025" y="21"/>
                  <a:pt x="1075" y="64"/>
                </a:cubicBezTo>
                <a:cubicBezTo>
                  <a:pt x="1174" y="150"/>
                  <a:pt x="1237" y="286"/>
                  <a:pt x="1279" y="407"/>
                </a:cubicBezTo>
                <a:cubicBezTo>
                  <a:pt x="1412" y="792"/>
                  <a:pt x="1430" y="1259"/>
                  <a:pt x="1230" y="1624"/>
                </a:cubicBezTo>
                <a:cubicBezTo>
                  <a:pt x="1139" y="1791"/>
                  <a:pt x="1003" y="1911"/>
                  <a:pt x="846" y="201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3" name=" 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790825" y="2859088"/>
            <a:ext cx="1647825" cy="931862"/>
          </a:xfrm>
          <a:custGeom>
            <a:avLst/>
            <a:gdLst>
              <a:gd name="T0" fmla="+- 0 7986 7752"/>
              <a:gd name="T1" fmla="*/ T0 w 4577"/>
              <a:gd name="T2" fmla="+- 0 9003 7940"/>
              <a:gd name="T3" fmla="*/ 9003 h 2589"/>
              <a:gd name="T4" fmla="+- 0 8118 7752"/>
              <a:gd name="T5" fmla="*/ T4 w 4577"/>
              <a:gd name="T6" fmla="+- 0 9053 7940"/>
              <a:gd name="T7" fmla="*/ 9053 h 2589"/>
              <a:gd name="T8" fmla="+- 0 8158 7752"/>
              <a:gd name="T9" fmla="*/ T8 w 4577"/>
              <a:gd name="T10" fmla="+- 0 9086 7940"/>
              <a:gd name="T11" fmla="*/ 9086 h 2589"/>
              <a:gd name="T12" fmla="+- 0 8093 7752"/>
              <a:gd name="T13" fmla="*/ T12 w 4577"/>
              <a:gd name="T14" fmla="+- 0 8935 7940"/>
              <a:gd name="T15" fmla="*/ 8935 h 2589"/>
              <a:gd name="T16" fmla="+- 0 8097 7752"/>
              <a:gd name="T17" fmla="*/ T16 w 4577"/>
              <a:gd name="T18" fmla="+- 0 8947 7940"/>
              <a:gd name="T19" fmla="*/ 8947 h 2589"/>
              <a:gd name="T20" fmla="+- 0 8310 7752"/>
              <a:gd name="T21" fmla="*/ T20 w 4577"/>
              <a:gd name="T22" fmla="+- 0 8955 7940"/>
              <a:gd name="T23" fmla="*/ 8955 h 2589"/>
              <a:gd name="T24" fmla="+- 0 8385 7752"/>
              <a:gd name="T25" fmla="*/ T24 w 4577"/>
              <a:gd name="T26" fmla="+- 0 8949 7940"/>
              <a:gd name="T27" fmla="*/ 8949 h 2589"/>
              <a:gd name="T28" fmla="+- 0 8382 7752"/>
              <a:gd name="T29" fmla="*/ T28 w 4577"/>
              <a:gd name="T30" fmla="+- 0 8977 7940"/>
              <a:gd name="T31" fmla="*/ 8977 h 2589"/>
              <a:gd name="T32" fmla="+- 0 8029 7752"/>
              <a:gd name="T33" fmla="*/ T32 w 4577"/>
              <a:gd name="T34" fmla="+- 0 9310 7940"/>
              <a:gd name="T35" fmla="*/ 9310 h 2589"/>
              <a:gd name="T36" fmla="+- 0 8320 7752"/>
              <a:gd name="T37" fmla="*/ T36 w 4577"/>
              <a:gd name="T38" fmla="+- 0 9320 7940"/>
              <a:gd name="T39" fmla="*/ 9320 h 2589"/>
              <a:gd name="T40" fmla="+- 0 8405 7752"/>
              <a:gd name="T41" fmla="*/ T40 w 4577"/>
              <a:gd name="T42" fmla="+- 0 9326 7940"/>
              <a:gd name="T43" fmla="*/ 9326 h 2589"/>
              <a:gd name="T44" fmla="+- 0 9137 7752"/>
              <a:gd name="T45" fmla="*/ T44 w 4577"/>
              <a:gd name="T46" fmla="+- 0 8486 7940"/>
              <a:gd name="T47" fmla="*/ 8486 h 2589"/>
              <a:gd name="T48" fmla="+- 0 9182 7752"/>
              <a:gd name="T49" fmla="*/ T48 w 4577"/>
              <a:gd name="T50" fmla="+- 0 8278 7940"/>
              <a:gd name="T51" fmla="*/ 8278 h 2589"/>
              <a:gd name="T52" fmla="+- 0 9066 7752"/>
              <a:gd name="T53" fmla="*/ T52 w 4577"/>
              <a:gd name="T54" fmla="+- 0 8811 7940"/>
              <a:gd name="T55" fmla="*/ 8811 h 2589"/>
              <a:gd name="T56" fmla="+- 0 8897 7752"/>
              <a:gd name="T57" fmla="*/ T56 w 4577"/>
              <a:gd name="T58" fmla="+- 0 9443 7940"/>
              <a:gd name="T59" fmla="*/ 9443 h 2589"/>
              <a:gd name="T60" fmla="+- 0 8881 7752"/>
              <a:gd name="T61" fmla="*/ T60 w 4577"/>
              <a:gd name="T62" fmla="+- 0 9497 7940"/>
              <a:gd name="T63" fmla="*/ 9497 h 2589"/>
              <a:gd name="T64" fmla="+- 0 9307 7752"/>
              <a:gd name="T65" fmla="*/ T64 w 4577"/>
              <a:gd name="T66" fmla="+- 0 8771 7940"/>
              <a:gd name="T67" fmla="*/ 8771 h 2589"/>
              <a:gd name="T68" fmla="+- 0 9189 7752"/>
              <a:gd name="T69" fmla="*/ T68 w 4577"/>
              <a:gd name="T70" fmla="+- 0 8839 7940"/>
              <a:gd name="T71" fmla="*/ 8839 h 2589"/>
              <a:gd name="T72" fmla="+- 0 8952 7752"/>
              <a:gd name="T73" fmla="*/ T72 w 4577"/>
              <a:gd name="T74" fmla="+- 0 9118 7940"/>
              <a:gd name="T75" fmla="*/ 9118 h 2589"/>
              <a:gd name="T76" fmla="+- 0 9035 7752"/>
              <a:gd name="T77" fmla="*/ T76 w 4577"/>
              <a:gd name="T78" fmla="+- 0 9354 7940"/>
              <a:gd name="T79" fmla="*/ 9354 h 2589"/>
              <a:gd name="T80" fmla="+- 0 9247 7752"/>
              <a:gd name="T81" fmla="*/ T80 w 4577"/>
              <a:gd name="T82" fmla="+- 0 9414 7940"/>
              <a:gd name="T83" fmla="*/ 9414 h 2589"/>
              <a:gd name="T84" fmla="+- 0 9263 7752"/>
              <a:gd name="T85" fmla="*/ T84 w 4577"/>
              <a:gd name="T86" fmla="+- 0 9432 7940"/>
              <a:gd name="T87" fmla="*/ 9432 h 2589"/>
              <a:gd name="T88" fmla="+- 0 9935 7752"/>
              <a:gd name="T89" fmla="*/ T88 w 4577"/>
              <a:gd name="T90" fmla="+- 0 8939 7940"/>
              <a:gd name="T91" fmla="*/ 8939 h 2589"/>
              <a:gd name="T92" fmla="+- 0 9916 7752"/>
              <a:gd name="T93" fmla="*/ T92 w 4577"/>
              <a:gd name="T94" fmla="+- 0 8977 7940"/>
              <a:gd name="T95" fmla="*/ 8977 h 2589"/>
              <a:gd name="T96" fmla="+- 0 9600 7752"/>
              <a:gd name="T97" fmla="*/ T96 w 4577"/>
              <a:gd name="T98" fmla="+- 0 9649 7940"/>
              <a:gd name="T99" fmla="*/ 9649 h 2589"/>
              <a:gd name="T100" fmla="+- 0 9594 7752"/>
              <a:gd name="T101" fmla="*/ T100 w 4577"/>
              <a:gd name="T102" fmla="+- 0 9677 7940"/>
              <a:gd name="T103" fmla="*/ 9677 h 2589"/>
              <a:gd name="T104" fmla="+- 0 9994 7752"/>
              <a:gd name="T105" fmla="*/ T104 w 4577"/>
              <a:gd name="T106" fmla="+- 0 8494 7940"/>
              <a:gd name="T107" fmla="*/ 8494 h 2589"/>
              <a:gd name="T108" fmla="+- 0 10064 7752"/>
              <a:gd name="T109" fmla="*/ T108 w 4577"/>
              <a:gd name="T110" fmla="+- 0 8528 7940"/>
              <a:gd name="T111" fmla="*/ 8528 h 2589"/>
              <a:gd name="T112" fmla="+- 0 10128 7752"/>
              <a:gd name="T113" fmla="*/ T112 w 4577"/>
              <a:gd name="T114" fmla="+- 0 9472 7940"/>
              <a:gd name="T115" fmla="*/ 9472 h 2589"/>
              <a:gd name="T116" fmla="+- 0 10094 7752"/>
              <a:gd name="T117" fmla="*/ T116 w 4577"/>
              <a:gd name="T118" fmla="+- 0 9526 7940"/>
              <a:gd name="T119" fmla="*/ 9526 h 2589"/>
              <a:gd name="T120" fmla="+- 0 9874 7752"/>
              <a:gd name="T121" fmla="*/ T120 w 4577"/>
              <a:gd name="T122" fmla="+- 0 9274 7940"/>
              <a:gd name="T123" fmla="*/ 9274 h 2589"/>
              <a:gd name="T124" fmla="+- 0 10146 7752"/>
              <a:gd name="T125" fmla="*/ T124 w 4577"/>
              <a:gd name="T126" fmla="+- 0 9258 7940"/>
              <a:gd name="T127" fmla="*/ 9258 h 2589"/>
              <a:gd name="T128" fmla="+- 0 10651 7752"/>
              <a:gd name="T129" fmla="*/ T128 w 4577"/>
              <a:gd name="T130" fmla="+- 0 9111 7940"/>
              <a:gd name="T131" fmla="*/ 9111 h 2589"/>
              <a:gd name="T132" fmla="+- 0 10659 7752"/>
              <a:gd name="T133" fmla="*/ T132 w 4577"/>
              <a:gd name="T134" fmla="+- 0 9069 7940"/>
              <a:gd name="T135" fmla="*/ 9069 h 2589"/>
              <a:gd name="T136" fmla="+- 0 10749 7752"/>
              <a:gd name="T137" fmla="*/ T136 w 4577"/>
              <a:gd name="T138" fmla="+- 0 8943 7940"/>
              <a:gd name="T139" fmla="*/ 8943 h 2589"/>
              <a:gd name="T140" fmla="+- 0 10746 7752"/>
              <a:gd name="T141" fmla="*/ T140 w 4577"/>
              <a:gd name="T142" fmla="+- 0 8939 7940"/>
              <a:gd name="T143" fmla="*/ 8939 h 2589"/>
              <a:gd name="T144" fmla="+- 0 10957 7752"/>
              <a:gd name="T145" fmla="*/ T144 w 4577"/>
              <a:gd name="T146" fmla="+- 0 8967 7940"/>
              <a:gd name="T147" fmla="*/ 8967 h 2589"/>
              <a:gd name="T148" fmla="+- 0 10808 7752"/>
              <a:gd name="T149" fmla="*/ T148 w 4577"/>
              <a:gd name="T150" fmla="+- 0 9166 7940"/>
              <a:gd name="T151" fmla="*/ 9166 h 2589"/>
              <a:gd name="T152" fmla="+- 0 10824 7752"/>
              <a:gd name="T153" fmla="*/ T152 w 4577"/>
              <a:gd name="T154" fmla="+- 0 9200 7940"/>
              <a:gd name="T155" fmla="*/ 9200 h 2589"/>
              <a:gd name="T156" fmla="+- 0 11538 7752"/>
              <a:gd name="T157" fmla="*/ T156 w 4577"/>
              <a:gd name="T158" fmla="+- 0 8631 7940"/>
              <a:gd name="T159" fmla="*/ 8631 h 2589"/>
              <a:gd name="T160" fmla="+- 0 11642 7752"/>
              <a:gd name="T161" fmla="*/ T160 w 4577"/>
              <a:gd name="T162" fmla="+- 0 8542 7940"/>
              <a:gd name="T163" fmla="*/ 8542 h 2589"/>
              <a:gd name="T164" fmla="+- 0 11652 7752"/>
              <a:gd name="T165" fmla="*/ T164 w 4577"/>
              <a:gd name="T166" fmla="+- 0 8682 7940"/>
              <a:gd name="T167" fmla="*/ 8682 h 2589"/>
              <a:gd name="T168" fmla="+- 0 11575 7752"/>
              <a:gd name="T169" fmla="*/ T168 w 4577"/>
              <a:gd name="T170" fmla="+- 0 8883 7940"/>
              <a:gd name="T171" fmla="*/ 8883 h 2589"/>
              <a:gd name="T172" fmla="+- 0 11620 7752"/>
              <a:gd name="T173" fmla="*/ T172 w 4577"/>
              <a:gd name="T174" fmla="+- 0 9128 7940"/>
              <a:gd name="T175" fmla="*/ 9128 h 2589"/>
              <a:gd name="T176" fmla="+- 0 11383 7752"/>
              <a:gd name="T177" fmla="*/ T176 w 4577"/>
              <a:gd name="T178" fmla="+- 0 9264 7940"/>
              <a:gd name="T179" fmla="*/ 9264 h 2589"/>
              <a:gd name="T180" fmla="+- 0 12105 7752"/>
              <a:gd name="T181" fmla="*/ T180 w 4577"/>
              <a:gd name="T182" fmla="+- 0 8855 7940"/>
              <a:gd name="T183" fmla="*/ 8855 h 2589"/>
              <a:gd name="T184" fmla="+- 0 12113 7752"/>
              <a:gd name="T185" fmla="*/ T184 w 4577"/>
              <a:gd name="T186" fmla="+- 0 8797 7940"/>
              <a:gd name="T187" fmla="*/ 8797 h 2589"/>
              <a:gd name="T188" fmla="+- 0 11931 7752"/>
              <a:gd name="T189" fmla="*/ T188 w 4577"/>
              <a:gd name="T190" fmla="+- 0 9114 7940"/>
              <a:gd name="T191" fmla="*/ 9114 h 2589"/>
              <a:gd name="T192" fmla="+- 0 11764 7752"/>
              <a:gd name="T193" fmla="*/ T192 w 4577"/>
              <a:gd name="T194" fmla="+- 0 9517 7940"/>
              <a:gd name="T195" fmla="*/ 9517 h 2589"/>
              <a:gd name="T196" fmla="+- 0 11773 7752"/>
              <a:gd name="T197" fmla="*/ T196 w 4577"/>
              <a:gd name="T198" fmla="+- 0 9453 7940"/>
              <a:gd name="T199" fmla="*/ 9453 h 2589"/>
              <a:gd name="T200" fmla="+- 0 12173 7752"/>
              <a:gd name="T201" fmla="*/ T200 w 4577"/>
              <a:gd name="T202" fmla="+- 0 8456 7940"/>
              <a:gd name="T203" fmla="*/ 8456 h 2589"/>
              <a:gd name="T204" fmla="+- 0 12310 7752"/>
              <a:gd name="T205" fmla="*/ T204 w 4577"/>
              <a:gd name="T206" fmla="+- 0 8275 7940"/>
              <a:gd name="T207" fmla="*/ 8275 h 2589"/>
              <a:gd name="T208" fmla="+- 0 12210 7752"/>
              <a:gd name="T209" fmla="*/ T208 w 4577"/>
              <a:gd name="T210" fmla="+- 0 9140 7940"/>
              <a:gd name="T211" fmla="*/ 9140 h 2589"/>
              <a:gd name="T212" fmla="+- 0 12180 7752"/>
              <a:gd name="T213" fmla="*/ T212 w 4577"/>
              <a:gd name="T214" fmla="+- 0 9399 7940"/>
              <a:gd name="T215" fmla="*/ 9399 h 2589"/>
              <a:gd name="T216" fmla="+- 0 12003 7752"/>
              <a:gd name="T217" fmla="*/ T216 w 4577"/>
              <a:gd name="T218" fmla="+- 0 9166 7940"/>
              <a:gd name="T219" fmla="*/ 9166 h 2589"/>
              <a:gd name="T220" fmla="+- 0 12152 7752"/>
              <a:gd name="T221" fmla="*/ T220 w 4577"/>
              <a:gd name="T222" fmla="+- 0 9051 7940"/>
              <a:gd name="T223" fmla="*/ 9051 h 2589"/>
              <a:gd name="T224" fmla="+- 0 8479 7752"/>
              <a:gd name="T225" fmla="*/ T224 w 4577"/>
              <a:gd name="T226" fmla="+- 0 8095 7940"/>
              <a:gd name="T227" fmla="*/ 8095 h 2589"/>
              <a:gd name="T228" fmla="+- 0 8450 7752"/>
              <a:gd name="T229" fmla="*/ T228 w 4577"/>
              <a:gd name="T230" fmla="+- 0 7940 7940"/>
              <a:gd name="T231" fmla="*/ 7940 h 2589"/>
              <a:gd name="T232" fmla="+- 0 7766 7752"/>
              <a:gd name="T233" fmla="*/ T232 w 4577"/>
              <a:gd name="T234" fmla="+- 0 9404 7940"/>
              <a:gd name="T235" fmla="*/ 9404 h 2589"/>
              <a:gd name="T236" fmla="+- 0 8259 7752"/>
              <a:gd name="T237" fmla="*/ T236 w 4577"/>
              <a:gd name="T238" fmla="+- 0 10471 7940"/>
              <a:gd name="T239" fmla="*/ 10471 h 2589"/>
              <a:gd name="T240" fmla="+- 0 10399 7752"/>
              <a:gd name="T241" fmla="*/ T240 w 4577"/>
              <a:gd name="T242" fmla="+- 0 8019 7940"/>
              <a:gd name="T243" fmla="*/ 8019 h 2589"/>
              <a:gd name="T244" fmla="+- 0 10496 7752"/>
              <a:gd name="T245" fmla="*/ T244 w 4577"/>
              <a:gd name="T246" fmla="+- 0 8233 7940"/>
              <a:gd name="T247" fmla="*/ 8233 h 2589"/>
              <a:gd name="T248" fmla="+- 0 10096 7752"/>
              <a:gd name="T249" fmla="*/ T248 w 4577"/>
              <a:gd name="T250" fmla="+- 0 10423 7940"/>
              <a:gd name="T251" fmla="*/ 10423 h 258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  <a:cxn ang="0">
                <a:pos x="T237" y="T239"/>
              </a:cxn>
              <a:cxn ang="0">
                <a:pos x="T241" y="T243"/>
              </a:cxn>
              <a:cxn ang="0">
                <a:pos x="T245" y="T247"/>
              </a:cxn>
              <a:cxn ang="0">
                <a:pos x="T249" y="T251"/>
              </a:cxn>
            </a:cxnLst>
            <a:rect l="0" t="0" r="r" b="b"/>
            <a:pathLst>
              <a:path w="4577" h="2589" extrusionOk="0">
                <a:moveTo>
                  <a:pt x="257" y="999"/>
                </a:moveTo>
                <a:cubicBezTo>
                  <a:pt x="250" y="1017"/>
                  <a:pt x="233" y="1042"/>
                  <a:pt x="234" y="1063"/>
                </a:cubicBezTo>
                <a:cubicBezTo>
                  <a:pt x="234" y="1073"/>
                  <a:pt x="263" y="1083"/>
                  <a:pt x="269" y="1085"/>
                </a:cubicBezTo>
                <a:cubicBezTo>
                  <a:pt x="301" y="1098"/>
                  <a:pt x="334" y="1101"/>
                  <a:pt x="366" y="1113"/>
                </a:cubicBezTo>
                <a:cubicBezTo>
                  <a:pt x="378" y="1118"/>
                  <a:pt x="400" y="1126"/>
                  <a:pt x="406" y="1139"/>
                </a:cubicBezTo>
                <a:cubicBezTo>
                  <a:pt x="406" y="1141"/>
                  <a:pt x="406" y="1144"/>
                  <a:pt x="406" y="1146"/>
                </a:cubicBezTo>
              </a:path>
              <a:path w="4577" h="2589" extrusionOk="0">
                <a:moveTo>
                  <a:pt x="384" y="989"/>
                </a:moveTo>
                <a:cubicBezTo>
                  <a:pt x="364" y="997"/>
                  <a:pt x="360" y="1000"/>
                  <a:pt x="341" y="995"/>
                </a:cubicBezTo>
                <a:cubicBezTo>
                  <a:pt x="336" y="995"/>
                  <a:pt x="335" y="994"/>
                  <a:pt x="334" y="997"/>
                </a:cubicBezTo>
                <a:cubicBezTo>
                  <a:pt x="338" y="1001"/>
                  <a:pt x="338" y="1004"/>
                  <a:pt x="345" y="1007"/>
                </a:cubicBezTo>
                <a:cubicBezTo>
                  <a:pt x="371" y="1018"/>
                  <a:pt x="404" y="1020"/>
                  <a:pt x="432" y="1021"/>
                </a:cubicBezTo>
                <a:cubicBezTo>
                  <a:pt x="474" y="1022"/>
                  <a:pt x="516" y="1018"/>
                  <a:pt x="558" y="1015"/>
                </a:cubicBezTo>
                <a:cubicBezTo>
                  <a:pt x="579" y="1013"/>
                  <a:pt x="602" y="1013"/>
                  <a:pt x="623" y="1009"/>
                </a:cubicBezTo>
                <a:cubicBezTo>
                  <a:pt x="629" y="1008"/>
                  <a:pt x="631" y="1009"/>
                  <a:pt x="633" y="1009"/>
                </a:cubicBezTo>
                <a:cubicBezTo>
                  <a:pt x="634" y="1009"/>
                  <a:pt x="634" y="1009"/>
                  <a:pt x="635" y="1009"/>
                </a:cubicBezTo>
                <a:cubicBezTo>
                  <a:pt x="636" y="1020"/>
                  <a:pt x="634" y="1026"/>
                  <a:pt x="630" y="1037"/>
                </a:cubicBezTo>
              </a:path>
              <a:path w="4577" h="2589" extrusionOk="0">
                <a:moveTo>
                  <a:pt x="287" y="1350"/>
                </a:moveTo>
                <a:cubicBezTo>
                  <a:pt x="283" y="1357"/>
                  <a:pt x="280" y="1363"/>
                  <a:pt x="277" y="1370"/>
                </a:cubicBezTo>
                <a:cubicBezTo>
                  <a:pt x="329" y="1370"/>
                  <a:pt x="380" y="1373"/>
                  <a:pt x="432" y="1376"/>
                </a:cubicBezTo>
                <a:cubicBezTo>
                  <a:pt x="477" y="1379"/>
                  <a:pt x="523" y="1378"/>
                  <a:pt x="568" y="1380"/>
                </a:cubicBezTo>
                <a:cubicBezTo>
                  <a:pt x="594" y="1381"/>
                  <a:pt x="621" y="1382"/>
                  <a:pt x="646" y="1384"/>
                </a:cubicBezTo>
                <a:cubicBezTo>
                  <a:pt x="651" y="1384"/>
                  <a:pt x="651" y="1383"/>
                  <a:pt x="653" y="1386"/>
                </a:cubicBezTo>
                <a:cubicBezTo>
                  <a:pt x="653" y="1387"/>
                  <a:pt x="652" y="1395"/>
                  <a:pt x="652" y="1396"/>
                </a:cubicBezTo>
              </a:path>
              <a:path w="4577" h="2589" extrusionOk="0">
                <a:moveTo>
                  <a:pt x="1385" y="546"/>
                </a:moveTo>
                <a:cubicBezTo>
                  <a:pt x="1395" y="495"/>
                  <a:pt x="1403" y="443"/>
                  <a:pt x="1415" y="392"/>
                </a:cubicBezTo>
                <a:cubicBezTo>
                  <a:pt x="1419" y="374"/>
                  <a:pt x="1425" y="356"/>
                  <a:pt x="1430" y="338"/>
                </a:cubicBezTo>
                <a:cubicBezTo>
                  <a:pt x="1428" y="366"/>
                  <a:pt x="1426" y="393"/>
                  <a:pt x="1421" y="421"/>
                </a:cubicBezTo>
                <a:cubicBezTo>
                  <a:pt x="1393" y="572"/>
                  <a:pt x="1350" y="721"/>
                  <a:pt x="1314" y="871"/>
                </a:cubicBezTo>
                <a:cubicBezTo>
                  <a:pt x="1273" y="1041"/>
                  <a:pt x="1232" y="1210"/>
                  <a:pt x="1184" y="1378"/>
                </a:cubicBezTo>
                <a:cubicBezTo>
                  <a:pt x="1172" y="1420"/>
                  <a:pt x="1159" y="1462"/>
                  <a:pt x="1145" y="1503"/>
                </a:cubicBezTo>
                <a:cubicBezTo>
                  <a:pt x="1140" y="1519"/>
                  <a:pt x="1133" y="1534"/>
                  <a:pt x="1129" y="1550"/>
                </a:cubicBezTo>
                <a:cubicBezTo>
                  <a:pt x="1129" y="1554"/>
                  <a:pt x="1129" y="1555"/>
                  <a:pt x="1129" y="1557"/>
                </a:cubicBezTo>
              </a:path>
              <a:path w="4577" h="2589" extrusionOk="0">
                <a:moveTo>
                  <a:pt x="1524" y="959"/>
                </a:moveTo>
                <a:cubicBezTo>
                  <a:pt x="1539" y="916"/>
                  <a:pt x="1548" y="876"/>
                  <a:pt x="1555" y="831"/>
                </a:cubicBezTo>
                <a:cubicBezTo>
                  <a:pt x="1552" y="832"/>
                  <a:pt x="1543" y="836"/>
                  <a:pt x="1537" y="839"/>
                </a:cubicBezTo>
                <a:cubicBezTo>
                  <a:pt x="1502" y="855"/>
                  <a:pt x="1469" y="876"/>
                  <a:pt x="1437" y="899"/>
                </a:cubicBezTo>
                <a:cubicBezTo>
                  <a:pt x="1384" y="937"/>
                  <a:pt x="1333" y="980"/>
                  <a:pt x="1290" y="1029"/>
                </a:cubicBezTo>
                <a:cubicBezTo>
                  <a:pt x="1251" y="1073"/>
                  <a:pt x="1219" y="1122"/>
                  <a:pt x="1200" y="1178"/>
                </a:cubicBezTo>
                <a:cubicBezTo>
                  <a:pt x="1187" y="1217"/>
                  <a:pt x="1182" y="1263"/>
                  <a:pt x="1193" y="1304"/>
                </a:cubicBezTo>
                <a:cubicBezTo>
                  <a:pt x="1206" y="1353"/>
                  <a:pt x="1241" y="1388"/>
                  <a:pt x="1283" y="1414"/>
                </a:cubicBezTo>
                <a:cubicBezTo>
                  <a:pt x="1328" y="1442"/>
                  <a:pt x="1379" y="1455"/>
                  <a:pt x="1430" y="1464"/>
                </a:cubicBezTo>
                <a:cubicBezTo>
                  <a:pt x="1451" y="1468"/>
                  <a:pt x="1475" y="1468"/>
                  <a:pt x="1495" y="1474"/>
                </a:cubicBezTo>
                <a:cubicBezTo>
                  <a:pt x="1501" y="1476"/>
                  <a:pt x="1505" y="1477"/>
                  <a:pt x="1509" y="1481"/>
                </a:cubicBezTo>
                <a:cubicBezTo>
                  <a:pt x="1510" y="1483"/>
                  <a:pt x="1509" y="1489"/>
                  <a:pt x="1511" y="1492"/>
                </a:cubicBezTo>
              </a:path>
              <a:path w="4577" h="2589" extrusionOk="0">
                <a:moveTo>
                  <a:pt x="2190" y="1075"/>
                </a:moveTo>
                <a:cubicBezTo>
                  <a:pt x="2188" y="1049"/>
                  <a:pt x="2186" y="1024"/>
                  <a:pt x="2183" y="999"/>
                </a:cubicBezTo>
                <a:cubicBezTo>
                  <a:pt x="2183" y="998"/>
                  <a:pt x="2182" y="996"/>
                  <a:pt x="2182" y="995"/>
                </a:cubicBezTo>
                <a:cubicBezTo>
                  <a:pt x="2176" y="1009"/>
                  <a:pt x="2171" y="1023"/>
                  <a:pt x="2164" y="1037"/>
                </a:cubicBezTo>
                <a:cubicBezTo>
                  <a:pt x="2117" y="1132"/>
                  <a:pt x="2067" y="1226"/>
                  <a:pt x="2020" y="1322"/>
                </a:cubicBezTo>
                <a:cubicBezTo>
                  <a:pt x="1958" y="1448"/>
                  <a:pt x="1893" y="1576"/>
                  <a:pt x="1848" y="1709"/>
                </a:cubicBezTo>
                <a:cubicBezTo>
                  <a:pt x="1843" y="1726"/>
                  <a:pt x="1842" y="1730"/>
                  <a:pt x="1838" y="1741"/>
                </a:cubicBezTo>
                <a:cubicBezTo>
                  <a:pt x="1841" y="1733"/>
                  <a:pt x="1839" y="1745"/>
                  <a:pt x="1842" y="1737"/>
                </a:cubicBezTo>
                <a:cubicBezTo>
                  <a:pt x="1958" y="1422"/>
                  <a:pt x="2049" y="1101"/>
                  <a:pt x="2150" y="781"/>
                </a:cubicBezTo>
                <a:cubicBezTo>
                  <a:pt x="2173" y="707"/>
                  <a:pt x="2197" y="619"/>
                  <a:pt x="2242" y="554"/>
                </a:cubicBezTo>
                <a:cubicBezTo>
                  <a:pt x="2255" y="535"/>
                  <a:pt x="2257" y="530"/>
                  <a:pt x="2269" y="522"/>
                </a:cubicBezTo>
                <a:cubicBezTo>
                  <a:pt x="2288" y="545"/>
                  <a:pt x="2301" y="550"/>
                  <a:pt x="2312" y="588"/>
                </a:cubicBezTo>
                <a:cubicBezTo>
                  <a:pt x="2335" y="665"/>
                  <a:pt x="2336" y="750"/>
                  <a:pt x="2339" y="829"/>
                </a:cubicBezTo>
                <a:cubicBezTo>
                  <a:pt x="2348" y="1061"/>
                  <a:pt x="2313" y="1305"/>
                  <a:pt x="2376" y="1532"/>
                </a:cubicBezTo>
                <a:cubicBezTo>
                  <a:pt x="2377" y="1536"/>
                  <a:pt x="2399" y="1590"/>
                  <a:pt x="2394" y="1595"/>
                </a:cubicBezTo>
                <a:cubicBezTo>
                  <a:pt x="2384" y="1606"/>
                  <a:pt x="2351" y="1587"/>
                  <a:pt x="2342" y="1586"/>
                </a:cubicBezTo>
              </a:path>
              <a:path w="4577" h="2589" extrusionOk="0">
                <a:moveTo>
                  <a:pt x="2117" y="1394"/>
                </a:moveTo>
                <a:cubicBezTo>
                  <a:pt x="2113" y="1373"/>
                  <a:pt x="2107" y="1352"/>
                  <a:pt x="2122" y="1334"/>
                </a:cubicBezTo>
                <a:cubicBezTo>
                  <a:pt x="2142" y="1309"/>
                  <a:pt x="2186" y="1305"/>
                  <a:pt x="2214" y="1302"/>
                </a:cubicBezTo>
                <a:cubicBezTo>
                  <a:pt x="2274" y="1296"/>
                  <a:pt x="2335" y="1307"/>
                  <a:pt x="2394" y="1318"/>
                </a:cubicBezTo>
                <a:cubicBezTo>
                  <a:pt x="2442" y="1328"/>
                  <a:pt x="2458" y="1331"/>
                  <a:pt x="2490" y="1336"/>
                </a:cubicBezTo>
              </a:path>
              <a:path w="4577" h="2589" extrusionOk="0">
                <a:moveTo>
                  <a:pt x="2899" y="1171"/>
                </a:moveTo>
                <a:cubicBezTo>
                  <a:pt x="2901" y="1163"/>
                  <a:pt x="2915" y="1136"/>
                  <a:pt x="2910" y="1128"/>
                </a:cubicBezTo>
                <a:cubicBezTo>
                  <a:pt x="2909" y="1128"/>
                  <a:pt x="2908" y="1129"/>
                  <a:pt x="2907" y="1129"/>
                </a:cubicBezTo>
              </a:path>
              <a:path w="4577" h="2589" extrusionOk="0">
                <a:moveTo>
                  <a:pt x="2999" y="1037"/>
                </a:moveTo>
                <a:cubicBezTo>
                  <a:pt x="2999" y="1026"/>
                  <a:pt x="3001" y="1013"/>
                  <a:pt x="2997" y="1003"/>
                </a:cubicBezTo>
                <a:cubicBezTo>
                  <a:pt x="2996" y="1000"/>
                  <a:pt x="2998" y="1001"/>
                  <a:pt x="2996" y="999"/>
                </a:cubicBezTo>
                <a:cubicBezTo>
                  <a:pt x="2995" y="999"/>
                  <a:pt x="2995" y="999"/>
                  <a:pt x="2994" y="999"/>
                </a:cubicBezTo>
                <a:cubicBezTo>
                  <a:pt x="3016" y="999"/>
                  <a:pt x="3039" y="1001"/>
                  <a:pt x="3061" y="1003"/>
                </a:cubicBezTo>
                <a:cubicBezTo>
                  <a:pt x="3110" y="1008"/>
                  <a:pt x="3158" y="1013"/>
                  <a:pt x="3205" y="1027"/>
                </a:cubicBezTo>
                <a:cubicBezTo>
                  <a:pt x="3229" y="1034"/>
                  <a:pt x="3250" y="1046"/>
                  <a:pt x="3272" y="1057"/>
                </a:cubicBezTo>
              </a:path>
              <a:path w="4577" h="2589" extrusionOk="0">
                <a:moveTo>
                  <a:pt x="3056" y="1226"/>
                </a:moveTo>
                <a:cubicBezTo>
                  <a:pt x="3056" y="1226"/>
                  <a:pt x="3049" y="1246"/>
                  <a:pt x="3048" y="1248"/>
                </a:cubicBezTo>
                <a:cubicBezTo>
                  <a:pt x="3055" y="1252"/>
                  <a:pt x="3064" y="1256"/>
                  <a:pt x="3072" y="1260"/>
                </a:cubicBezTo>
                <a:cubicBezTo>
                  <a:pt x="3094" y="1272"/>
                  <a:pt x="3116" y="1285"/>
                  <a:pt x="3138" y="1298"/>
                </a:cubicBezTo>
              </a:path>
              <a:path w="4577" h="2589" extrusionOk="0">
                <a:moveTo>
                  <a:pt x="3786" y="691"/>
                </a:moveTo>
                <a:cubicBezTo>
                  <a:pt x="3796" y="670"/>
                  <a:pt x="3803" y="636"/>
                  <a:pt x="3820" y="620"/>
                </a:cubicBezTo>
                <a:cubicBezTo>
                  <a:pt x="3839" y="603"/>
                  <a:pt x="3865" y="597"/>
                  <a:pt x="3890" y="602"/>
                </a:cubicBezTo>
                <a:cubicBezTo>
                  <a:pt x="3913" y="607"/>
                  <a:pt x="3925" y="618"/>
                  <a:pt x="3931" y="640"/>
                </a:cubicBezTo>
                <a:cubicBezTo>
                  <a:pt x="3940" y="675"/>
                  <a:pt x="3915" y="713"/>
                  <a:pt x="3900" y="742"/>
                </a:cubicBezTo>
                <a:cubicBezTo>
                  <a:pt x="3881" y="779"/>
                  <a:pt x="3854" y="812"/>
                  <a:pt x="3836" y="849"/>
                </a:cubicBezTo>
                <a:cubicBezTo>
                  <a:pt x="3822" y="878"/>
                  <a:pt x="3812" y="911"/>
                  <a:pt x="3823" y="943"/>
                </a:cubicBezTo>
                <a:cubicBezTo>
                  <a:pt x="3834" y="976"/>
                  <a:pt x="3861" y="1000"/>
                  <a:pt x="3876" y="1031"/>
                </a:cubicBezTo>
                <a:cubicBezTo>
                  <a:pt x="3902" y="1085"/>
                  <a:pt x="3901" y="1138"/>
                  <a:pt x="3868" y="1188"/>
                </a:cubicBezTo>
                <a:cubicBezTo>
                  <a:pt x="3839" y="1231"/>
                  <a:pt x="3792" y="1262"/>
                  <a:pt x="3746" y="1284"/>
                </a:cubicBezTo>
                <a:cubicBezTo>
                  <a:pt x="3710" y="1301"/>
                  <a:pt x="3670" y="1315"/>
                  <a:pt x="3631" y="1324"/>
                </a:cubicBezTo>
                <a:cubicBezTo>
                  <a:pt x="3623" y="1326"/>
                  <a:pt x="3621" y="1325"/>
                  <a:pt x="3613" y="1326"/>
                </a:cubicBezTo>
              </a:path>
              <a:path w="4577" h="2589" extrusionOk="0">
                <a:moveTo>
                  <a:pt x="4353" y="915"/>
                </a:moveTo>
                <a:cubicBezTo>
                  <a:pt x="4357" y="895"/>
                  <a:pt x="4361" y="880"/>
                  <a:pt x="4362" y="861"/>
                </a:cubicBezTo>
                <a:cubicBezTo>
                  <a:pt x="4362" y="860"/>
                  <a:pt x="4361" y="858"/>
                  <a:pt x="4361" y="857"/>
                </a:cubicBezTo>
                <a:cubicBezTo>
                  <a:pt x="4349" y="878"/>
                  <a:pt x="4336" y="900"/>
                  <a:pt x="4323" y="921"/>
                </a:cubicBezTo>
                <a:cubicBezTo>
                  <a:pt x="4272" y="1004"/>
                  <a:pt x="4223" y="1087"/>
                  <a:pt x="4179" y="1174"/>
                </a:cubicBezTo>
                <a:cubicBezTo>
                  <a:pt x="4135" y="1261"/>
                  <a:pt x="4097" y="1350"/>
                  <a:pt x="4062" y="1441"/>
                </a:cubicBezTo>
                <a:cubicBezTo>
                  <a:pt x="4045" y="1486"/>
                  <a:pt x="4031" y="1533"/>
                  <a:pt x="4012" y="1577"/>
                </a:cubicBezTo>
                <a:cubicBezTo>
                  <a:pt x="4010" y="1581"/>
                  <a:pt x="4010" y="1581"/>
                  <a:pt x="4008" y="1583"/>
                </a:cubicBezTo>
                <a:cubicBezTo>
                  <a:pt x="4012" y="1560"/>
                  <a:pt x="4016" y="1536"/>
                  <a:pt x="4021" y="1513"/>
                </a:cubicBezTo>
                <a:cubicBezTo>
                  <a:pt x="4066" y="1298"/>
                  <a:pt x="4159" y="1095"/>
                  <a:pt x="4246" y="895"/>
                </a:cubicBezTo>
                <a:cubicBezTo>
                  <a:pt x="4301" y="767"/>
                  <a:pt x="4355" y="639"/>
                  <a:pt x="4421" y="516"/>
                </a:cubicBezTo>
                <a:cubicBezTo>
                  <a:pt x="4454" y="455"/>
                  <a:pt x="4493" y="379"/>
                  <a:pt x="4548" y="335"/>
                </a:cubicBezTo>
                <a:cubicBezTo>
                  <a:pt x="4551" y="335"/>
                  <a:pt x="4555" y="335"/>
                  <a:pt x="4558" y="335"/>
                </a:cubicBezTo>
                <a:cubicBezTo>
                  <a:pt x="4578" y="397"/>
                  <a:pt x="4579" y="454"/>
                  <a:pt x="4572" y="520"/>
                </a:cubicBezTo>
                <a:cubicBezTo>
                  <a:pt x="4549" y="748"/>
                  <a:pt x="4484" y="972"/>
                  <a:pt x="4458" y="1200"/>
                </a:cubicBezTo>
                <a:cubicBezTo>
                  <a:pt x="4451" y="1263"/>
                  <a:pt x="4447" y="1326"/>
                  <a:pt x="4443" y="1390"/>
                </a:cubicBezTo>
                <a:cubicBezTo>
                  <a:pt x="4442" y="1410"/>
                  <a:pt x="4447" y="1445"/>
                  <a:pt x="4428" y="1459"/>
                </a:cubicBezTo>
                <a:cubicBezTo>
                  <a:pt x="4416" y="1460"/>
                  <a:pt x="4411" y="1460"/>
                  <a:pt x="4403" y="1459"/>
                </a:cubicBezTo>
              </a:path>
              <a:path w="4577" h="2589" extrusionOk="0">
                <a:moveTo>
                  <a:pt x="4251" y="1226"/>
                </a:moveTo>
                <a:cubicBezTo>
                  <a:pt x="4250" y="1194"/>
                  <a:pt x="4251" y="1167"/>
                  <a:pt x="4276" y="1142"/>
                </a:cubicBezTo>
                <a:cubicBezTo>
                  <a:pt x="4308" y="1110"/>
                  <a:pt x="4358" y="1108"/>
                  <a:pt x="4400" y="1111"/>
                </a:cubicBezTo>
                <a:cubicBezTo>
                  <a:pt x="4460" y="1115"/>
                  <a:pt x="4513" y="1134"/>
                  <a:pt x="4569" y="1152"/>
                </a:cubicBezTo>
              </a:path>
              <a:path w="4577" h="2589" extrusionOk="0">
                <a:moveTo>
                  <a:pt x="727" y="155"/>
                </a:moveTo>
                <a:cubicBezTo>
                  <a:pt x="722" y="108"/>
                  <a:pt x="723" y="59"/>
                  <a:pt x="711" y="14"/>
                </a:cubicBezTo>
                <a:cubicBezTo>
                  <a:pt x="709" y="8"/>
                  <a:pt x="699" y="6"/>
                  <a:pt x="698" y="0"/>
                </a:cubicBezTo>
                <a:cubicBezTo>
                  <a:pt x="654" y="43"/>
                  <a:pt x="612" y="87"/>
                  <a:pt x="576" y="139"/>
                </a:cubicBezTo>
                <a:cubicBezTo>
                  <a:pt x="313" y="522"/>
                  <a:pt x="84" y="1003"/>
                  <a:pt x="14" y="1464"/>
                </a:cubicBezTo>
                <a:cubicBezTo>
                  <a:pt x="-27" y="1736"/>
                  <a:pt x="20" y="1999"/>
                  <a:pt x="182" y="2224"/>
                </a:cubicBezTo>
                <a:cubicBezTo>
                  <a:pt x="272" y="2349"/>
                  <a:pt x="389" y="2435"/>
                  <a:pt x="507" y="2531"/>
                </a:cubicBezTo>
              </a:path>
              <a:path w="4577" h="2589" extrusionOk="0">
                <a:moveTo>
                  <a:pt x="2698" y="201"/>
                </a:moveTo>
                <a:cubicBezTo>
                  <a:pt x="2681" y="160"/>
                  <a:pt x="2668" y="118"/>
                  <a:pt x="2647" y="79"/>
                </a:cubicBezTo>
                <a:cubicBezTo>
                  <a:pt x="2641" y="68"/>
                  <a:pt x="2647" y="88"/>
                  <a:pt x="2641" y="77"/>
                </a:cubicBezTo>
                <a:cubicBezTo>
                  <a:pt x="2674" y="150"/>
                  <a:pt x="2711" y="220"/>
                  <a:pt x="2744" y="293"/>
                </a:cubicBezTo>
                <a:cubicBezTo>
                  <a:pt x="2916" y="674"/>
                  <a:pt x="2944" y="1099"/>
                  <a:pt x="2847" y="1504"/>
                </a:cubicBezTo>
                <a:cubicBezTo>
                  <a:pt x="2759" y="1871"/>
                  <a:pt x="2553" y="2176"/>
                  <a:pt x="2344" y="2483"/>
                </a:cubicBezTo>
                <a:cubicBezTo>
                  <a:pt x="2320" y="2518"/>
                  <a:pt x="2297" y="2553"/>
                  <a:pt x="2273" y="2588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 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641850" y="3263900"/>
            <a:ext cx="11113" cy="17463"/>
          </a:xfrm>
          <a:custGeom>
            <a:avLst/>
            <a:gdLst>
              <a:gd name="T0" fmla="+- 0 12924 12895"/>
              <a:gd name="T1" fmla="*/ T0 w 30"/>
              <a:gd name="T2" fmla="+- 0 9114 9068"/>
              <a:gd name="T3" fmla="*/ 9114 h 47"/>
              <a:gd name="T4" fmla="+- 0 12919 12895"/>
              <a:gd name="T5" fmla="*/ T4 w 30"/>
              <a:gd name="T6" fmla="+- 0 9099 9068"/>
              <a:gd name="T7" fmla="*/ 9099 h 47"/>
              <a:gd name="T8" fmla="+- 0 12917 12895"/>
              <a:gd name="T9" fmla="*/ T8 w 30"/>
              <a:gd name="T10" fmla="+- 0 9082 9068"/>
              <a:gd name="T11" fmla="*/ 9082 h 47"/>
              <a:gd name="T12" fmla="+- 0 12910 12895"/>
              <a:gd name="T13" fmla="*/ T12 w 30"/>
              <a:gd name="T14" fmla="+- 0 9069 9068"/>
              <a:gd name="T15" fmla="*/ 9069 h 47"/>
              <a:gd name="T16" fmla="+- 0 12906 12895"/>
              <a:gd name="T17" fmla="*/ T16 w 30"/>
              <a:gd name="T18" fmla="+- 0 9062 9068"/>
              <a:gd name="T19" fmla="*/ 9062 h 47"/>
              <a:gd name="T20" fmla="+- 0 12900 12895"/>
              <a:gd name="T21" fmla="*/ T20 w 30"/>
              <a:gd name="T22" fmla="+- 0 9079 9068"/>
              <a:gd name="T23" fmla="*/ 9079 h 47"/>
              <a:gd name="T24" fmla="+- 0 12895 12895"/>
              <a:gd name="T25" fmla="*/ T24 w 30"/>
              <a:gd name="T26" fmla="+- 0 9086 9068"/>
              <a:gd name="T27" fmla="*/ 9086 h 4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</a:cxnLst>
            <a:rect l="0" t="0" r="r" b="b"/>
            <a:pathLst>
              <a:path w="30" h="47" extrusionOk="0">
                <a:moveTo>
                  <a:pt x="29" y="46"/>
                </a:moveTo>
                <a:cubicBezTo>
                  <a:pt x="24" y="31"/>
                  <a:pt x="22" y="14"/>
                  <a:pt x="15" y="1"/>
                </a:cubicBezTo>
                <a:cubicBezTo>
                  <a:pt x="11" y="-6"/>
                  <a:pt x="5" y="11"/>
                  <a:pt x="0" y="18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5" name=" 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170488" y="4152900"/>
            <a:ext cx="71437" cy="68263"/>
          </a:xfrm>
          <a:custGeom>
            <a:avLst/>
            <a:gdLst>
              <a:gd name="T0" fmla="+- 0 14374 14362"/>
              <a:gd name="T1" fmla="*/ T0 w 200"/>
              <a:gd name="T2" fmla="+- 0 11726 11536"/>
              <a:gd name="T3" fmla="*/ 11726 h 191"/>
              <a:gd name="T4" fmla="+- 0 14364 14362"/>
              <a:gd name="T5" fmla="*/ T4 w 200"/>
              <a:gd name="T6" fmla="+- 0 11691 11536"/>
              <a:gd name="T7" fmla="*/ 11691 h 191"/>
              <a:gd name="T8" fmla="+- 0 14356 14362"/>
              <a:gd name="T9" fmla="*/ T8 w 200"/>
              <a:gd name="T10" fmla="+- 0 11655 11536"/>
              <a:gd name="T11" fmla="*/ 11655 h 191"/>
              <a:gd name="T12" fmla="+- 0 14365 14362"/>
              <a:gd name="T13" fmla="*/ T12 w 200"/>
              <a:gd name="T14" fmla="+- 0 11618 11536"/>
              <a:gd name="T15" fmla="*/ 11618 h 191"/>
              <a:gd name="T16" fmla="+- 0 14373 14362"/>
              <a:gd name="T17" fmla="*/ T16 w 200"/>
              <a:gd name="T18" fmla="+- 0 11586 11536"/>
              <a:gd name="T19" fmla="*/ 11586 h 191"/>
              <a:gd name="T20" fmla="+- 0 14401 14362"/>
              <a:gd name="T21" fmla="*/ T20 w 200"/>
              <a:gd name="T22" fmla="+- 0 11561 11536"/>
              <a:gd name="T23" fmla="*/ 11561 h 191"/>
              <a:gd name="T24" fmla="+- 0 14429 14362"/>
              <a:gd name="T25" fmla="*/ T24 w 200"/>
              <a:gd name="T26" fmla="+- 0 11548 11536"/>
              <a:gd name="T27" fmla="*/ 11548 h 191"/>
              <a:gd name="T28" fmla="+- 0 14460 14362"/>
              <a:gd name="T29" fmla="*/ T28 w 200"/>
              <a:gd name="T30" fmla="+- 0 11534 11536"/>
              <a:gd name="T31" fmla="*/ 11534 h 191"/>
              <a:gd name="T32" fmla="+- 0 14500 14362"/>
              <a:gd name="T33" fmla="*/ T32 w 200"/>
              <a:gd name="T34" fmla="+- 0 11530 11536"/>
              <a:gd name="T35" fmla="*/ 11530 h 191"/>
              <a:gd name="T36" fmla="+- 0 14531 14362"/>
              <a:gd name="T37" fmla="*/ T36 w 200"/>
              <a:gd name="T38" fmla="+- 0 11548 11536"/>
              <a:gd name="T39" fmla="*/ 11548 h 191"/>
              <a:gd name="T40" fmla="+- 0 14548 14362"/>
              <a:gd name="T41" fmla="*/ T40 w 200"/>
              <a:gd name="T42" fmla="+- 0 11563 11536"/>
              <a:gd name="T43" fmla="*/ 11563 h 191"/>
              <a:gd name="T44" fmla="+- 0 14554 14362"/>
              <a:gd name="T45" fmla="*/ T44 w 200"/>
              <a:gd name="T46" fmla="+- 0 11568 11536"/>
              <a:gd name="T47" fmla="*/ 11568 h 191"/>
              <a:gd name="T48" fmla="+- 0 14561 14362"/>
              <a:gd name="T49" fmla="*/ T48 w 200"/>
              <a:gd name="T50" fmla="+- 0 11582 11536"/>
              <a:gd name="T51" fmla="*/ 11582 h 19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</a:cxnLst>
            <a:rect l="0" t="0" r="r" b="b"/>
            <a:pathLst>
              <a:path w="200" h="191" extrusionOk="0">
                <a:moveTo>
                  <a:pt x="12" y="190"/>
                </a:moveTo>
                <a:cubicBezTo>
                  <a:pt x="2" y="155"/>
                  <a:pt x="-6" y="119"/>
                  <a:pt x="3" y="82"/>
                </a:cubicBezTo>
                <a:cubicBezTo>
                  <a:pt x="11" y="50"/>
                  <a:pt x="39" y="25"/>
                  <a:pt x="67" y="12"/>
                </a:cubicBezTo>
                <a:cubicBezTo>
                  <a:pt x="98" y="-2"/>
                  <a:pt x="138" y="-6"/>
                  <a:pt x="169" y="12"/>
                </a:cubicBezTo>
                <a:cubicBezTo>
                  <a:pt x="186" y="27"/>
                  <a:pt x="192" y="32"/>
                  <a:pt x="199" y="4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6" name=" 1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714500" y="3994150"/>
            <a:ext cx="400050" cy="1408113"/>
          </a:xfrm>
          <a:custGeom>
            <a:avLst/>
            <a:gdLst>
              <a:gd name="T0" fmla="+- 0 5594 4763"/>
              <a:gd name="T1" fmla="*/ T0 w 1110"/>
              <a:gd name="T2" fmla="+- 0 11328 11095"/>
              <a:gd name="T3" fmla="*/ 11328 h 3913"/>
              <a:gd name="T4" fmla="+- 0 5604 4763"/>
              <a:gd name="T5" fmla="*/ T4 w 1110"/>
              <a:gd name="T6" fmla="+- 0 11205 11095"/>
              <a:gd name="T7" fmla="*/ 11205 h 3913"/>
              <a:gd name="T8" fmla="+- 0 5285 4763"/>
              <a:gd name="T9" fmla="*/ T8 w 1110"/>
              <a:gd name="T10" fmla="+- 0 11231 11095"/>
              <a:gd name="T11" fmla="*/ 11231 h 3913"/>
              <a:gd name="T12" fmla="+- 0 5181 4763"/>
              <a:gd name="T13" fmla="*/ T12 w 1110"/>
              <a:gd name="T14" fmla="+- 0 11901 11095"/>
              <a:gd name="T15" fmla="*/ 11901 h 3913"/>
              <a:gd name="T16" fmla="+- 0 4896 4763"/>
              <a:gd name="T17" fmla="*/ T16 w 1110"/>
              <a:gd name="T18" fmla="+- 0 13677 11095"/>
              <a:gd name="T19" fmla="*/ 13677 h 3913"/>
              <a:gd name="T20" fmla="+- 0 4767 4763"/>
              <a:gd name="T21" fmla="*/ T20 w 1110"/>
              <a:gd name="T22" fmla="+- 0 14865 11095"/>
              <a:gd name="T23" fmla="*/ 14865 h 3913"/>
              <a:gd name="T24" fmla="+- 0 4767 4763"/>
              <a:gd name="T25" fmla="*/ T24 w 1110"/>
              <a:gd name="T26" fmla="+- 0 14935 11095"/>
              <a:gd name="T27" fmla="*/ 14935 h 3913"/>
              <a:gd name="T28" fmla="+- 0 4883 4763"/>
              <a:gd name="T29" fmla="*/ T28 w 1110"/>
              <a:gd name="T30" fmla="+- 0 15005 11095"/>
              <a:gd name="T31" fmla="*/ 15005 h 3913"/>
              <a:gd name="T32" fmla="+- 0 5108 4763"/>
              <a:gd name="T33" fmla="*/ T32 w 1110"/>
              <a:gd name="T34" fmla="+- 0 14947 11095"/>
              <a:gd name="T35" fmla="*/ 14947 h 3913"/>
              <a:gd name="T36" fmla="+- 0 5375 4763"/>
              <a:gd name="T37" fmla="*/ T36 w 1110"/>
              <a:gd name="T38" fmla="+- 0 14875 11095"/>
              <a:gd name="T39" fmla="*/ 14875 h 3913"/>
              <a:gd name="T40" fmla="+- 0 5394 4763"/>
              <a:gd name="T41" fmla="*/ T40 w 1110"/>
              <a:gd name="T42" fmla="+- 0 14852 11095"/>
              <a:gd name="T43" fmla="*/ 14852 h 3913"/>
              <a:gd name="T44" fmla="+- 0 5860 4763"/>
              <a:gd name="T45" fmla="*/ T44 w 1110"/>
              <a:gd name="T46" fmla="+- 0 12155 11095"/>
              <a:gd name="T47" fmla="*/ 12155 h 3913"/>
              <a:gd name="T48" fmla="+- 0 5868 4763"/>
              <a:gd name="T49" fmla="*/ T48 w 1110"/>
              <a:gd name="T50" fmla="+- 0 12011 11095"/>
              <a:gd name="T51" fmla="*/ 12011 h 3913"/>
              <a:gd name="T52" fmla="+- 0 5866 4763"/>
              <a:gd name="T53" fmla="*/ T52 w 1110"/>
              <a:gd name="T54" fmla="+- 0 11927 11095"/>
              <a:gd name="T55" fmla="*/ 11927 h 3913"/>
              <a:gd name="T56" fmla="+- 0 5870 4763"/>
              <a:gd name="T57" fmla="*/ T56 w 1110"/>
              <a:gd name="T58" fmla="+- 0 11911 11095"/>
              <a:gd name="T59" fmla="*/ 11911 h 3913"/>
              <a:gd name="T60" fmla="+- 0 5870 4763"/>
              <a:gd name="T61" fmla="*/ T60 w 1110"/>
              <a:gd name="T62" fmla="+- 0 11951 11095"/>
              <a:gd name="T63" fmla="*/ 11951 h 3913"/>
              <a:gd name="T64" fmla="+- 0 5827 4763"/>
              <a:gd name="T65" fmla="*/ T64 w 1110"/>
              <a:gd name="T66" fmla="+- 0 12224 11095"/>
              <a:gd name="T67" fmla="*/ 12224 h 3913"/>
              <a:gd name="T68" fmla="+- 0 5787 4763"/>
              <a:gd name="T69" fmla="*/ T68 w 1110"/>
              <a:gd name="T70" fmla="+- 0 12599 11095"/>
              <a:gd name="T71" fmla="*/ 12599 h 3913"/>
              <a:gd name="T72" fmla="+- 0 5800 4763"/>
              <a:gd name="T73" fmla="*/ T72 w 1110"/>
              <a:gd name="T74" fmla="+- 0 12699 11095"/>
              <a:gd name="T75" fmla="*/ 12699 h 391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</a:cxnLst>
            <a:rect l="0" t="0" r="r" b="b"/>
            <a:pathLst>
              <a:path w="1110" h="3913" extrusionOk="0">
                <a:moveTo>
                  <a:pt x="831" y="233"/>
                </a:moveTo>
                <a:cubicBezTo>
                  <a:pt x="835" y="190"/>
                  <a:pt x="856" y="157"/>
                  <a:pt x="841" y="110"/>
                </a:cubicBezTo>
                <a:cubicBezTo>
                  <a:pt x="782" y="-68"/>
                  <a:pt x="576" y="-2"/>
                  <a:pt x="522" y="136"/>
                </a:cubicBezTo>
                <a:cubicBezTo>
                  <a:pt x="444" y="336"/>
                  <a:pt x="451" y="597"/>
                  <a:pt x="418" y="806"/>
                </a:cubicBezTo>
                <a:cubicBezTo>
                  <a:pt x="324" y="1398"/>
                  <a:pt x="219" y="1989"/>
                  <a:pt x="133" y="2582"/>
                </a:cubicBezTo>
                <a:cubicBezTo>
                  <a:pt x="76" y="2971"/>
                  <a:pt x="10" y="3376"/>
                  <a:pt x="4" y="3770"/>
                </a:cubicBezTo>
                <a:cubicBezTo>
                  <a:pt x="4" y="3793"/>
                  <a:pt x="-3" y="3817"/>
                  <a:pt x="4" y="3840"/>
                </a:cubicBezTo>
                <a:cubicBezTo>
                  <a:pt x="23" y="3905"/>
                  <a:pt x="57" y="3910"/>
                  <a:pt x="120" y="3910"/>
                </a:cubicBezTo>
                <a:cubicBezTo>
                  <a:pt x="194" y="3910"/>
                  <a:pt x="274" y="3871"/>
                  <a:pt x="345" y="3852"/>
                </a:cubicBezTo>
                <a:cubicBezTo>
                  <a:pt x="432" y="3828"/>
                  <a:pt x="531" y="3819"/>
                  <a:pt x="612" y="3780"/>
                </a:cubicBezTo>
                <a:cubicBezTo>
                  <a:pt x="622" y="3769"/>
                  <a:pt x="625" y="3765"/>
                  <a:pt x="631" y="3757"/>
                </a:cubicBezTo>
              </a:path>
              <a:path w="1110" h="3913" extrusionOk="0">
                <a:moveTo>
                  <a:pt x="1097" y="1060"/>
                </a:moveTo>
                <a:cubicBezTo>
                  <a:pt x="1103" y="1011"/>
                  <a:pt x="1106" y="965"/>
                  <a:pt x="1105" y="916"/>
                </a:cubicBezTo>
                <a:cubicBezTo>
                  <a:pt x="1105" y="889"/>
                  <a:pt x="1101" y="859"/>
                  <a:pt x="1103" y="832"/>
                </a:cubicBezTo>
                <a:cubicBezTo>
                  <a:pt x="1103" y="827"/>
                  <a:pt x="1106" y="820"/>
                  <a:pt x="1107" y="816"/>
                </a:cubicBezTo>
                <a:cubicBezTo>
                  <a:pt x="1108" y="831"/>
                  <a:pt x="1109" y="841"/>
                  <a:pt x="1107" y="856"/>
                </a:cubicBezTo>
                <a:cubicBezTo>
                  <a:pt x="1095" y="947"/>
                  <a:pt x="1079" y="1038"/>
                  <a:pt x="1064" y="1129"/>
                </a:cubicBezTo>
                <a:cubicBezTo>
                  <a:pt x="1044" y="1252"/>
                  <a:pt x="1022" y="1378"/>
                  <a:pt x="1024" y="1504"/>
                </a:cubicBezTo>
                <a:cubicBezTo>
                  <a:pt x="1025" y="1538"/>
                  <a:pt x="1031" y="1571"/>
                  <a:pt x="1037" y="160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7" name=" 1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947988" y="3937000"/>
            <a:ext cx="749300" cy="1652588"/>
          </a:xfrm>
          <a:custGeom>
            <a:avLst/>
            <a:gdLst>
              <a:gd name="T0" fmla="+- 0 8729 8190"/>
              <a:gd name="T1" fmla="*/ T0 w 2079"/>
              <a:gd name="T2" fmla="+- 0 11029 10936"/>
              <a:gd name="T3" fmla="*/ 11029 h 4590"/>
              <a:gd name="T4" fmla="+- 0 8673 8190"/>
              <a:gd name="T5" fmla="*/ T4 w 2079"/>
              <a:gd name="T6" fmla="+- 0 10997 10936"/>
              <a:gd name="T7" fmla="*/ 10997 h 4590"/>
              <a:gd name="T8" fmla="+- 0 8699 8190"/>
              <a:gd name="T9" fmla="*/ T8 w 2079"/>
              <a:gd name="T10" fmla="+- 0 10993 10936"/>
              <a:gd name="T11" fmla="*/ 10993 h 4590"/>
              <a:gd name="T12" fmla="+- 0 9235 8190"/>
              <a:gd name="T13" fmla="*/ T12 w 2079"/>
              <a:gd name="T14" fmla="+- 0 10950 10936"/>
              <a:gd name="T15" fmla="*/ 10950 h 4590"/>
              <a:gd name="T16" fmla="+- 0 9329 8190"/>
              <a:gd name="T17" fmla="*/ T16 w 2079"/>
              <a:gd name="T18" fmla="+- 0 11253 10936"/>
              <a:gd name="T19" fmla="*/ 11253 h 4590"/>
              <a:gd name="T20" fmla="+- 0 8963 8190"/>
              <a:gd name="T21" fmla="*/ T20 w 2079"/>
              <a:gd name="T22" fmla="+- 0 12667 10936"/>
              <a:gd name="T23" fmla="*/ 12667 h 4590"/>
              <a:gd name="T24" fmla="+- 0 8811 8190"/>
              <a:gd name="T25" fmla="*/ T24 w 2079"/>
              <a:gd name="T26" fmla="+- 0 14455 10936"/>
              <a:gd name="T27" fmla="*/ 14455 h 4590"/>
              <a:gd name="T28" fmla="+- 0 8629 8190"/>
              <a:gd name="T29" fmla="*/ T28 w 2079"/>
              <a:gd name="T30" fmla="+- 0 15115 10936"/>
              <a:gd name="T31" fmla="*/ 15115 h 4590"/>
              <a:gd name="T32" fmla="+- 0 8190 8190"/>
              <a:gd name="T33" fmla="*/ T32 w 2079"/>
              <a:gd name="T34" fmla="+- 0 15525 10936"/>
              <a:gd name="T35" fmla="*/ 15525 h 4590"/>
              <a:gd name="T36" fmla="+- 0 10018 8190"/>
              <a:gd name="T37" fmla="*/ T36 w 2079"/>
              <a:gd name="T38" fmla="+- 0 12539 10936"/>
              <a:gd name="T39" fmla="*/ 12539 h 4590"/>
              <a:gd name="T40" fmla="+- 0 10006 8190"/>
              <a:gd name="T41" fmla="*/ T40 w 2079"/>
              <a:gd name="T42" fmla="+- 0 12501 10936"/>
              <a:gd name="T43" fmla="*/ 12501 h 4590"/>
              <a:gd name="T44" fmla="+- 0 10006 8190"/>
              <a:gd name="T45" fmla="*/ T44 w 2079"/>
              <a:gd name="T46" fmla="+- 0 12501 10936"/>
              <a:gd name="T47" fmla="*/ 12501 h 4590"/>
              <a:gd name="T48" fmla="+- 0 10064 8190"/>
              <a:gd name="T49" fmla="*/ T48 w 2079"/>
              <a:gd name="T50" fmla="+- 0 12512 10936"/>
              <a:gd name="T51" fmla="*/ 12512 h 4590"/>
              <a:gd name="T52" fmla="+- 0 10156 8190"/>
              <a:gd name="T53" fmla="*/ T52 w 2079"/>
              <a:gd name="T54" fmla="+- 0 12559 10936"/>
              <a:gd name="T55" fmla="*/ 12559 h 4590"/>
              <a:gd name="T56" fmla="+- 0 10084 8190"/>
              <a:gd name="T57" fmla="*/ T56 w 2079"/>
              <a:gd name="T58" fmla="+- 0 12819 10936"/>
              <a:gd name="T59" fmla="*/ 12819 h 4590"/>
              <a:gd name="T60" fmla="+- 0 10013 8190"/>
              <a:gd name="T61" fmla="*/ T60 w 2079"/>
              <a:gd name="T62" fmla="+- 0 12873 10936"/>
              <a:gd name="T63" fmla="*/ 12873 h 4590"/>
              <a:gd name="T64" fmla="+- 0 10007 8190"/>
              <a:gd name="T65" fmla="*/ T64 w 2079"/>
              <a:gd name="T66" fmla="+- 0 12878 10936"/>
              <a:gd name="T67" fmla="*/ 12878 h 4590"/>
              <a:gd name="T68" fmla="+- 0 10064 8190"/>
              <a:gd name="T69" fmla="*/ T68 w 2079"/>
              <a:gd name="T70" fmla="+- 0 12883 10936"/>
              <a:gd name="T71" fmla="*/ 12883 h 4590"/>
              <a:gd name="T72" fmla="+- 0 10217 8190"/>
              <a:gd name="T73" fmla="*/ T72 w 2079"/>
              <a:gd name="T74" fmla="+- 0 12901 10936"/>
              <a:gd name="T75" fmla="*/ 12901 h 4590"/>
              <a:gd name="T76" fmla="+- 0 10268 8190"/>
              <a:gd name="T77" fmla="*/ T76 w 2079"/>
              <a:gd name="T78" fmla="+- 0 12918 10936"/>
              <a:gd name="T79" fmla="*/ 12918 h 459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</a:cxnLst>
            <a:rect l="0" t="0" r="r" b="b"/>
            <a:pathLst>
              <a:path w="2079" h="4590" extrusionOk="0">
                <a:moveTo>
                  <a:pt x="539" y="93"/>
                </a:moveTo>
                <a:cubicBezTo>
                  <a:pt x="518" y="83"/>
                  <a:pt x="502" y="72"/>
                  <a:pt x="483" y="61"/>
                </a:cubicBezTo>
                <a:cubicBezTo>
                  <a:pt x="489" y="60"/>
                  <a:pt x="501" y="59"/>
                  <a:pt x="509" y="57"/>
                </a:cubicBezTo>
                <a:cubicBezTo>
                  <a:pt x="659" y="20"/>
                  <a:pt x="894" y="-40"/>
                  <a:pt x="1045" y="14"/>
                </a:cubicBezTo>
                <a:cubicBezTo>
                  <a:pt x="1169" y="58"/>
                  <a:pt x="1148" y="211"/>
                  <a:pt x="1139" y="317"/>
                </a:cubicBezTo>
                <a:cubicBezTo>
                  <a:pt x="1099" y="804"/>
                  <a:pt x="871" y="1257"/>
                  <a:pt x="773" y="1731"/>
                </a:cubicBezTo>
                <a:cubicBezTo>
                  <a:pt x="653" y="2313"/>
                  <a:pt x="706" y="2928"/>
                  <a:pt x="621" y="3519"/>
                </a:cubicBezTo>
                <a:cubicBezTo>
                  <a:pt x="586" y="3760"/>
                  <a:pt x="571" y="3972"/>
                  <a:pt x="439" y="4179"/>
                </a:cubicBezTo>
                <a:cubicBezTo>
                  <a:pt x="322" y="4363"/>
                  <a:pt x="183" y="4477"/>
                  <a:pt x="0" y="4589"/>
                </a:cubicBezTo>
              </a:path>
              <a:path w="2079" h="4590" extrusionOk="0">
                <a:moveTo>
                  <a:pt x="1828" y="1603"/>
                </a:moveTo>
                <a:cubicBezTo>
                  <a:pt x="1824" y="1591"/>
                  <a:pt x="1820" y="1577"/>
                  <a:pt x="1816" y="1565"/>
                </a:cubicBezTo>
                <a:cubicBezTo>
                  <a:pt x="1813" y="1558"/>
                  <a:pt x="1813" y="1563"/>
                  <a:pt x="1816" y="1565"/>
                </a:cubicBezTo>
                <a:cubicBezTo>
                  <a:pt x="1831" y="1573"/>
                  <a:pt x="1858" y="1571"/>
                  <a:pt x="1874" y="1576"/>
                </a:cubicBezTo>
                <a:cubicBezTo>
                  <a:pt x="1910" y="1586"/>
                  <a:pt x="1935" y="1603"/>
                  <a:pt x="1966" y="1623"/>
                </a:cubicBezTo>
              </a:path>
              <a:path w="2079" h="4590" extrusionOk="0">
                <a:moveTo>
                  <a:pt x="1894" y="1883"/>
                </a:moveTo>
                <a:cubicBezTo>
                  <a:pt x="1870" y="1908"/>
                  <a:pt x="1853" y="1930"/>
                  <a:pt x="1823" y="1937"/>
                </a:cubicBezTo>
                <a:cubicBezTo>
                  <a:pt x="1805" y="1941"/>
                  <a:pt x="1821" y="1940"/>
                  <a:pt x="1817" y="1942"/>
                </a:cubicBezTo>
                <a:cubicBezTo>
                  <a:pt x="1836" y="1944"/>
                  <a:pt x="1855" y="1946"/>
                  <a:pt x="1874" y="1947"/>
                </a:cubicBezTo>
                <a:cubicBezTo>
                  <a:pt x="1924" y="1951"/>
                  <a:pt x="1977" y="1955"/>
                  <a:pt x="2027" y="1965"/>
                </a:cubicBezTo>
                <a:cubicBezTo>
                  <a:pt x="2054" y="1973"/>
                  <a:pt x="2062" y="1975"/>
                  <a:pt x="2078" y="198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8" name=" 1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222750" y="3960813"/>
            <a:ext cx="211138" cy="817562"/>
          </a:xfrm>
          <a:custGeom>
            <a:avLst/>
            <a:gdLst>
              <a:gd name="T0" fmla="+- 0 11848 11732"/>
              <a:gd name="T1" fmla="*/ T0 w 586"/>
              <a:gd name="T2" fmla="+- 0 11382 11001"/>
              <a:gd name="T3" fmla="*/ 11382 h 2272"/>
              <a:gd name="T4" fmla="+- 0 11802 11732"/>
              <a:gd name="T5" fmla="*/ T4 w 586"/>
              <a:gd name="T6" fmla="+- 0 11167 11001"/>
              <a:gd name="T7" fmla="*/ 11167 h 2272"/>
              <a:gd name="T8" fmla="+- 0 11910 11732"/>
              <a:gd name="T9" fmla="*/ T8 w 586"/>
              <a:gd name="T10" fmla="+- 0 11051 11001"/>
              <a:gd name="T11" fmla="*/ 11051 h 2272"/>
              <a:gd name="T12" fmla="+- 0 12090 11732"/>
              <a:gd name="T13" fmla="*/ T12 w 586"/>
              <a:gd name="T14" fmla="+- 0 11001 11001"/>
              <a:gd name="T15" fmla="*/ 11001 h 2272"/>
              <a:gd name="T16" fmla="+- 0 12241 11732"/>
              <a:gd name="T17" fmla="*/ T16 w 586"/>
              <a:gd name="T18" fmla="+- 0 11039 11001"/>
              <a:gd name="T19" fmla="*/ 11039 h 2272"/>
              <a:gd name="T20" fmla="+- 0 12300 11732"/>
              <a:gd name="T21" fmla="*/ T20 w 586"/>
              <a:gd name="T22" fmla="+- 0 11283 11001"/>
              <a:gd name="T23" fmla="*/ 11283 h 2272"/>
              <a:gd name="T24" fmla="+- 0 12145 11732"/>
              <a:gd name="T25" fmla="*/ T24 w 586"/>
              <a:gd name="T26" fmla="+- 0 11644 11001"/>
              <a:gd name="T27" fmla="*/ 11644 h 2272"/>
              <a:gd name="T28" fmla="+- 0 11929 11732"/>
              <a:gd name="T29" fmla="*/ T28 w 586"/>
              <a:gd name="T30" fmla="+- 0 12146 11001"/>
              <a:gd name="T31" fmla="*/ 12146 h 2272"/>
              <a:gd name="T32" fmla="+- 0 11887 11732"/>
              <a:gd name="T33" fmla="*/ T32 w 586"/>
              <a:gd name="T34" fmla="+- 0 12356 11001"/>
              <a:gd name="T35" fmla="*/ 12356 h 2272"/>
              <a:gd name="T36" fmla="+- 0 11879 11732"/>
              <a:gd name="T37" fmla="*/ T36 w 586"/>
              <a:gd name="T38" fmla="+- 0 12404 11001"/>
              <a:gd name="T39" fmla="*/ 12404 h 2272"/>
              <a:gd name="T40" fmla="+- 0 11774 11732"/>
              <a:gd name="T41" fmla="*/ T40 w 586"/>
              <a:gd name="T42" fmla="+- 0 13178 11001"/>
              <a:gd name="T43" fmla="*/ 13178 h 2272"/>
              <a:gd name="T44" fmla="+- 0 11732 11732"/>
              <a:gd name="T45" fmla="*/ T44 w 586"/>
              <a:gd name="T46" fmla="+- 0 13265 11001"/>
              <a:gd name="T47" fmla="*/ 13265 h 2272"/>
              <a:gd name="T48" fmla="+- 0 11734 11732"/>
              <a:gd name="T49" fmla="*/ T48 w 586"/>
              <a:gd name="T50" fmla="+- 0 13262 11001"/>
              <a:gd name="T51" fmla="*/ 13262 h 2272"/>
              <a:gd name="T52" fmla="+- 0 11732 11732"/>
              <a:gd name="T53" fmla="*/ T52 w 586"/>
              <a:gd name="T54" fmla="+- 0 13271 11001"/>
              <a:gd name="T55" fmla="*/ 13271 h 227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</a:cxnLst>
            <a:rect l="0" t="0" r="r" b="b"/>
            <a:pathLst>
              <a:path w="586" h="2272" extrusionOk="0">
                <a:moveTo>
                  <a:pt x="116" y="381"/>
                </a:moveTo>
                <a:cubicBezTo>
                  <a:pt x="103" y="313"/>
                  <a:pt x="64" y="236"/>
                  <a:pt x="70" y="166"/>
                </a:cubicBezTo>
                <a:cubicBezTo>
                  <a:pt x="75" y="109"/>
                  <a:pt x="131" y="72"/>
                  <a:pt x="178" y="50"/>
                </a:cubicBezTo>
                <a:cubicBezTo>
                  <a:pt x="233" y="24"/>
                  <a:pt x="297" y="3"/>
                  <a:pt x="358" y="0"/>
                </a:cubicBezTo>
                <a:cubicBezTo>
                  <a:pt x="412" y="-2"/>
                  <a:pt x="463" y="9"/>
                  <a:pt x="509" y="38"/>
                </a:cubicBezTo>
                <a:cubicBezTo>
                  <a:pt x="596" y="93"/>
                  <a:pt x="593" y="192"/>
                  <a:pt x="568" y="282"/>
                </a:cubicBezTo>
                <a:cubicBezTo>
                  <a:pt x="532" y="409"/>
                  <a:pt x="470" y="526"/>
                  <a:pt x="413" y="643"/>
                </a:cubicBezTo>
                <a:cubicBezTo>
                  <a:pt x="333" y="806"/>
                  <a:pt x="245" y="968"/>
                  <a:pt x="197" y="1145"/>
                </a:cubicBezTo>
                <a:cubicBezTo>
                  <a:pt x="178" y="1214"/>
                  <a:pt x="167" y="1285"/>
                  <a:pt x="155" y="1355"/>
                </a:cubicBezTo>
                <a:cubicBezTo>
                  <a:pt x="152" y="1371"/>
                  <a:pt x="150" y="1387"/>
                  <a:pt x="147" y="1403"/>
                </a:cubicBezTo>
              </a:path>
              <a:path w="586" h="2272" extrusionOk="0">
                <a:moveTo>
                  <a:pt x="42" y="2177"/>
                </a:moveTo>
                <a:cubicBezTo>
                  <a:pt x="39" y="2187"/>
                  <a:pt x="21" y="2280"/>
                  <a:pt x="0" y="2264"/>
                </a:cubicBezTo>
                <a:cubicBezTo>
                  <a:pt x="0" y="2264"/>
                  <a:pt x="0" y="2257"/>
                  <a:pt x="2" y="2261"/>
                </a:cubicBezTo>
                <a:cubicBezTo>
                  <a:pt x="2" y="2265"/>
                  <a:pt x="2" y="2267"/>
                  <a:pt x="0" y="227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9" name=" 1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800600" y="3730625"/>
            <a:ext cx="2246313" cy="1152525"/>
          </a:xfrm>
          <a:custGeom>
            <a:avLst/>
            <a:gdLst>
              <a:gd name="T0" fmla="+- 0 13988 13336"/>
              <a:gd name="T1" fmla="*/ T0 w 6240"/>
              <a:gd name="T2" fmla="+- 0 10866 10365"/>
              <a:gd name="T3" fmla="*/ 10866 h 3201"/>
              <a:gd name="T4" fmla="+- 0 13407 13336"/>
              <a:gd name="T5" fmla="*/ T4 w 6240"/>
              <a:gd name="T6" fmla="+- 0 11879 10365"/>
              <a:gd name="T7" fmla="*/ 11879 h 3201"/>
              <a:gd name="T8" fmla="+- 0 13813 13336"/>
              <a:gd name="T9" fmla="*/ T8 w 6240"/>
              <a:gd name="T10" fmla="+- 0 13393 10365"/>
              <a:gd name="T11" fmla="*/ 13393 h 3201"/>
              <a:gd name="T12" fmla="+- 0 14238 13336"/>
              <a:gd name="T13" fmla="*/ T12 w 6240"/>
              <a:gd name="T14" fmla="+- 0 11618 10365"/>
              <a:gd name="T15" fmla="*/ 11618 h 3201"/>
              <a:gd name="T16" fmla="+- 0 14260 13336"/>
              <a:gd name="T17" fmla="*/ T16 w 6240"/>
              <a:gd name="T18" fmla="+- 0 11550 10365"/>
              <a:gd name="T19" fmla="*/ 11550 h 3201"/>
              <a:gd name="T20" fmla="+- 0 13988 13336"/>
              <a:gd name="T21" fmla="*/ T20 w 6240"/>
              <a:gd name="T22" fmla="+- 0 11865 10365"/>
              <a:gd name="T23" fmla="*/ 11865 h 3201"/>
              <a:gd name="T24" fmla="+- 0 13963 13336"/>
              <a:gd name="T25" fmla="*/ T24 w 6240"/>
              <a:gd name="T26" fmla="+- 0 12362 10365"/>
              <a:gd name="T27" fmla="*/ 12362 h 3201"/>
              <a:gd name="T28" fmla="+- 0 14426 13336"/>
              <a:gd name="T29" fmla="*/ T28 w 6240"/>
              <a:gd name="T30" fmla="+- 0 12471 10365"/>
              <a:gd name="T31" fmla="*/ 12471 h 3201"/>
              <a:gd name="T32" fmla="+- 0 14309 13336"/>
              <a:gd name="T33" fmla="*/ T32 w 6240"/>
              <a:gd name="T34" fmla="+- 0 12284 10365"/>
              <a:gd name="T35" fmla="*/ 12284 h 3201"/>
              <a:gd name="T36" fmla="+- 0 14307 13336"/>
              <a:gd name="T37" fmla="*/ T36 w 6240"/>
              <a:gd name="T38" fmla="+- 0 12246 10365"/>
              <a:gd name="T39" fmla="*/ 12246 h 3201"/>
              <a:gd name="T40" fmla="+- 0 14445 13336"/>
              <a:gd name="T41" fmla="*/ T40 w 6240"/>
              <a:gd name="T42" fmla="+- 0 12182 10365"/>
              <a:gd name="T43" fmla="*/ 12182 h 3201"/>
              <a:gd name="T44" fmla="+- 0 14686 13336"/>
              <a:gd name="T45" fmla="*/ T44 w 6240"/>
              <a:gd name="T46" fmla="+- 0 11963 10365"/>
              <a:gd name="T47" fmla="*/ 11963 h 3201"/>
              <a:gd name="T48" fmla="+- 0 14689 13336"/>
              <a:gd name="T49" fmla="*/ T48 w 6240"/>
              <a:gd name="T50" fmla="+- 0 11911 10365"/>
              <a:gd name="T51" fmla="*/ 11911 h 3201"/>
              <a:gd name="T52" fmla="+- 0 14947 13336"/>
              <a:gd name="T53" fmla="*/ T52 w 6240"/>
              <a:gd name="T54" fmla="+- 0 11927 10365"/>
              <a:gd name="T55" fmla="*/ 11927 h 3201"/>
              <a:gd name="T56" fmla="+- 0 14932 13336"/>
              <a:gd name="T57" fmla="*/ T56 w 6240"/>
              <a:gd name="T58" fmla="+- 0 12196 10365"/>
              <a:gd name="T59" fmla="*/ 12196 h 3201"/>
              <a:gd name="T60" fmla="+- 0 14780 13336"/>
              <a:gd name="T61" fmla="*/ T60 w 6240"/>
              <a:gd name="T62" fmla="+- 0 12320 10365"/>
              <a:gd name="T63" fmla="*/ 12320 h 3201"/>
              <a:gd name="T64" fmla="+- 0 14942 13336"/>
              <a:gd name="T65" fmla="*/ T64 w 6240"/>
              <a:gd name="T66" fmla="+- 0 12126 10365"/>
              <a:gd name="T67" fmla="*/ 12126 h 3201"/>
              <a:gd name="T68" fmla="+- 0 15078 13336"/>
              <a:gd name="T69" fmla="*/ T68 w 6240"/>
              <a:gd name="T70" fmla="+- 0 11909 10365"/>
              <a:gd name="T71" fmla="*/ 11909 h 3201"/>
              <a:gd name="T72" fmla="+- 0 14994 13336"/>
              <a:gd name="T73" fmla="*/ T72 w 6240"/>
              <a:gd name="T74" fmla="+- 0 12129 10365"/>
              <a:gd name="T75" fmla="*/ 12129 h 3201"/>
              <a:gd name="T76" fmla="+- 0 15068 13336"/>
              <a:gd name="T77" fmla="*/ T76 w 6240"/>
              <a:gd name="T78" fmla="+- 0 12326 10365"/>
              <a:gd name="T79" fmla="*/ 12326 h 3201"/>
              <a:gd name="T80" fmla="+- 0 15320 13336"/>
              <a:gd name="T81" fmla="*/ T80 w 6240"/>
              <a:gd name="T82" fmla="+- 0 12033 10365"/>
              <a:gd name="T83" fmla="*/ 12033 h 3201"/>
              <a:gd name="T84" fmla="+- 0 15486 13336"/>
              <a:gd name="T85" fmla="*/ T84 w 6240"/>
              <a:gd name="T86" fmla="+- 0 12071 10365"/>
              <a:gd name="T87" fmla="*/ 12071 h 3201"/>
              <a:gd name="T88" fmla="+- 0 15561 13336"/>
              <a:gd name="T89" fmla="*/ T88 w 6240"/>
              <a:gd name="T90" fmla="+- 0 12019 10365"/>
              <a:gd name="T91" fmla="*/ 12019 h 3201"/>
              <a:gd name="T92" fmla="+- 0 15465 13336"/>
              <a:gd name="T93" fmla="*/ T92 w 6240"/>
              <a:gd name="T94" fmla="+- 0 12017 10365"/>
              <a:gd name="T95" fmla="*/ 12017 h 3201"/>
              <a:gd name="T96" fmla="+- 0 15513 13336"/>
              <a:gd name="T97" fmla="*/ T96 w 6240"/>
              <a:gd name="T98" fmla="+- 0 12294 10365"/>
              <a:gd name="T99" fmla="*/ 12294 h 3201"/>
              <a:gd name="T100" fmla="+- 0 15828 13336"/>
              <a:gd name="T101" fmla="*/ T100 w 6240"/>
              <a:gd name="T102" fmla="+- 0 12051 10365"/>
              <a:gd name="T103" fmla="*/ 12051 h 3201"/>
              <a:gd name="T104" fmla="+- 0 15731 13336"/>
              <a:gd name="T105" fmla="*/ T104 w 6240"/>
              <a:gd name="T106" fmla="+- 0 12270 10365"/>
              <a:gd name="T107" fmla="*/ 12270 h 3201"/>
              <a:gd name="T108" fmla="+- 0 15962 13336"/>
              <a:gd name="T109" fmla="*/ T108 w 6240"/>
              <a:gd name="T110" fmla="+- 0 12376 10365"/>
              <a:gd name="T111" fmla="*/ 12376 h 3201"/>
              <a:gd name="T112" fmla="+- 0 16050 13336"/>
              <a:gd name="T113" fmla="*/ T112 w 6240"/>
              <a:gd name="T114" fmla="+- 0 12055 10365"/>
              <a:gd name="T115" fmla="*/ 12055 h 3201"/>
              <a:gd name="T116" fmla="+- 0 15998 13336"/>
              <a:gd name="T117" fmla="*/ T116 w 6240"/>
              <a:gd name="T118" fmla="+- 0 11771 10365"/>
              <a:gd name="T119" fmla="*/ 11771 h 3201"/>
              <a:gd name="T120" fmla="+- 0 16035 13336"/>
              <a:gd name="T121" fmla="*/ T120 w 6240"/>
              <a:gd name="T122" fmla="+- 0 11740 10365"/>
              <a:gd name="T123" fmla="*/ 11740 h 3201"/>
              <a:gd name="T124" fmla="+- 0 16293 13336"/>
              <a:gd name="T125" fmla="*/ T124 w 6240"/>
              <a:gd name="T126" fmla="+- 0 11981 10365"/>
              <a:gd name="T127" fmla="*/ 11981 h 3201"/>
              <a:gd name="T128" fmla="+- 0 16190 13336"/>
              <a:gd name="T129" fmla="*/ T128 w 6240"/>
              <a:gd name="T130" fmla="+- 0 12304 10365"/>
              <a:gd name="T131" fmla="*/ 12304 h 3201"/>
              <a:gd name="T132" fmla="+- 0 16648 13336"/>
              <a:gd name="T133" fmla="*/ T132 w 6240"/>
              <a:gd name="T134" fmla="+- 0 12110 10365"/>
              <a:gd name="T135" fmla="*/ 12110 h 3201"/>
              <a:gd name="T136" fmla="+- 0 16517 13336"/>
              <a:gd name="T137" fmla="*/ T136 w 6240"/>
              <a:gd name="T138" fmla="+- 0 12051 10365"/>
              <a:gd name="T139" fmla="*/ 12051 h 3201"/>
              <a:gd name="T140" fmla="+- 0 16475 13336"/>
              <a:gd name="T141" fmla="*/ T140 w 6240"/>
              <a:gd name="T142" fmla="+- 0 12378 10365"/>
              <a:gd name="T143" fmla="*/ 12378 h 3201"/>
              <a:gd name="T144" fmla="+- 0 16758 13336"/>
              <a:gd name="T145" fmla="*/ T144 w 6240"/>
              <a:gd name="T146" fmla="+- 0 12334 10365"/>
              <a:gd name="T147" fmla="*/ 12334 h 3201"/>
              <a:gd name="T148" fmla="+- 0 16817 13336"/>
              <a:gd name="T149" fmla="*/ T148 w 6240"/>
              <a:gd name="T150" fmla="+- 0 12236 10365"/>
              <a:gd name="T151" fmla="*/ 12236 h 3201"/>
              <a:gd name="T152" fmla="+- 0 16768 13336"/>
              <a:gd name="T153" fmla="*/ T152 w 6240"/>
              <a:gd name="T154" fmla="+- 0 12418 10365"/>
              <a:gd name="T155" fmla="*/ 12418 h 3201"/>
              <a:gd name="T156" fmla="+- 0 17016 13336"/>
              <a:gd name="T157" fmla="*/ T156 w 6240"/>
              <a:gd name="T158" fmla="+- 0 12119 10365"/>
              <a:gd name="T159" fmla="*/ 12119 h 3201"/>
              <a:gd name="T160" fmla="+- 0 17120 13336"/>
              <a:gd name="T161" fmla="*/ T160 w 6240"/>
              <a:gd name="T162" fmla="+- 0 12007 10365"/>
              <a:gd name="T163" fmla="*/ 12007 h 3201"/>
              <a:gd name="T164" fmla="+- 0 17292 13336"/>
              <a:gd name="T165" fmla="*/ T164 w 6240"/>
              <a:gd name="T166" fmla="+- 0 12200 10365"/>
              <a:gd name="T167" fmla="*/ 12200 h 3201"/>
              <a:gd name="T168" fmla="+- 0 17238 13336"/>
              <a:gd name="T169" fmla="*/ T168 w 6240"/>
              <a:gd name="T170" fmla="+- 0 12396 10365"/>
              <a:gd name="T171" fmla="*/ 12396 h 3201"/>
              <a:gd name="T172" fmla="+- 0 17648 13336"/>
              <a:gd name="T173" fmla="*/ T172 w 6240"/>
              <a:gd name="T174" fmla="+- 0 12144 10365"/>
              <a:gd name="T175" fmla="*/ 12144 h 3201"/>
              <a:gd name="T176" fmla="+- 0 17419 13336"/>
              <a:gd name="T177" fmla="*/ T176 w 6240"/>
              <a:gd name="T178" fmla="+- 0 12268 10365"/>
              <a:gd name="T179" fmla="*/ 12268 h 3201"/>
              <a:gd name="T180" fmla="+- 0 18272 13336"/>
              <a:gd name="T181" fmla="*/ T180 w 6240"/>
              <a:gd name="T182" fmla="+- 0 11372 10365"/>
              <a:gd name="T183" fmla="*/ 11372 h 3201"/>
              <a:gd name="T184" fmla="+- 0 18252 13336"/>
              <a:gd name="T185" fmla="*/ T184 w 6240"/>
              <a:gd name="T186" fmla="+- 0 11494 10365"/>
              <a:gd name="T187" fmla="*/ 11494 h 3201"/>
              <a:gd name="T188" fmla="+- 0 18134 13336"/>
              <a:gd name="T189" fmla="*/ T188 w 6240"/>
              <a:gd name="T190" fmla="+- 0 12147 10365"/>
              <a:gd name="T191" fmla="*/ 12147 h 3201"/>
              <a:gd name="T192" fmla="+- 0 18184 13336"/>
              <a:gd name="T193" fmla="*/ T192 w 6240"/>
              <a:gd name="T194" fmla="+- 0 12504 10365"/>
              <a:gd name="T195" fmla="*/ 12504 h 3201"/>
              <a:gd name="T196" fmla="+- 0 18162 13336"/>
              <a:gd name="T197" fmla="*/ T196 w 6240"/>
              <a:gd name="T198" fmla="+- 0 12571 10365"/>
              <a:gd name="T199" fmla="*/ 12571 h 3201"/>
              <a:gd name="T200" fmla="+- 0 18991 13336"/>
              <a:gd name="T201" fmla="*/ T200 w 6240"/>
              <a:gd name="T202" fmla="+- 0 10367 10365"/>
              <a:gd name="T203" fmla="*/ 10367 h 3201"/>
              <a:gd name="T204" fmla="+- 0 19544 13336"/>
              <a:gd name="T205" fmla="*/ T204 w 6240"/>
              <a:gd name="T206" fmla="+- 0 11229 10365"/>
              <a:gd name="T207" fmla="*/ 11229 h 3201"/>
              <a:gd name="T208" fmla="+- 0 18898 13336"/>
              <a:gd name="T209" fmla="*/ T208 w 6240"/>
              <a:gd name="T210" fmla="+- 0 13565 10365"/>
              <a:gd name="T211" fmla="*/ 13565 h 320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</a:cxnLst>
            <a:rect l="0" t="0" r="r" b="b"/>
            <a:pathLst>
              <a:path w="6240" h="3201" extrusionOk="0">
                <a:moveTo>
                  <a:pt x="630" y="679"/>
                </a:moveTo>
                <a:cubicBezTo>
                  <a:pt x="642" y="620"/>
                  <a:pt x="649" y="560"/>
                  <a:pt x="652" y="501"/>
                </a:cubicBezTo>
                <a:cubicBezTo>
                  <a:pt x="652" y="500"/>
                  <a:pt x="652" y="500"/>
                  <a:pt x="652" y="499"/>
                </a:cubicBezTo>
                <a:cubicBezTo>
                  <a:pt x="344" y="765"/>
                  <a:pt x="174" y="1123"/>
                  <a:pt x="71" y="1514"/>
                </a:cubicBezTo>
                <a:cubicBezTo>
                  <a:pt x="-25" y="1882"/>
                  <a:pt x="-32" y="2229"/>
                  <a:pt x="160" y="2565"/>
                </a:cubicBezTo>
                <a:cubicBezTo>
                  <a:pt x="252" y="2727"/>
                  <a:pt x="368" y="2877"/>
                  <a:pt x="477" y="3028"/>
                </a:cubicBezTo>
              </a:path>
              <a:path w="6240" h="3201" extrusionOk="0">
                <a:moveTo>
                  <a:pt x="892" y="1288"/>
                </a:moveTo>
                <a:cubicBezTo>
                  <a:pt x="896" y="1276"/>
                  <a:pt x="898" y="1264"/>
                  <a:pt x="902" y="1253"/>
                </a:cubicBezTo>
                <a:cubicBezTo>
                  <a:pt x="909" y="1230"/>
                  <a:pt x="917" y="1206"/>
                  <a:pt x="924" y="1183"/>
                </a:cubicBezTo>
                <a:cubicBezTo>
                  <a:pt x="924" y="1180"/>
                  <a:pt x="924" y="1180"/>
                  <a:pt x="924" y="1185"/>
                </a:cubicBezTo>
                <a:cubicBezTo>
                  <a:pt x="902" y="1199"/>
                  <a:pt x="884" y="1213"/>
                  <a:pt x="864" y="1231"/>
                </a:cubicBezTo>
                <a:cubicBezTo>
                  <a:pt x="779" y="1311"/>
                  <a:pt x="706" y="1395"/>
                  <a:pt x="652" y="1500"/>
                </a:cubicBezTo>
                <a:cubicBezTo>
                  <a:pt x="598" y="1604"/>
                  <a:pt x="566" y="1718"/>
                  <a:pt x="567" y="1835"/>
                </a:cubicBezTo>
                <a:cubicBezTo>
                  <a:pt x="567" y="1895"/>
                  <a:pt x="583" y="1954"/>
                  <a:pt x="627" y="1997"/>
                </a:cubicBezTo>
                <a:cubicBezTo>
                  <a:pt x="677" y="2045"/>
                  <a:pt x="751" y="2066"/>
                  <a:pt x="816" y="2081"/>
                </a:cubicBezTo>
                <a:cubicBezTo>
                  <a:pt x="904" y="2102"/>
                  <a:pt x="1000" y="2112"/>
                  <a:pt x="1090" y="2106"/>
                </a:cubicBezTo>
                <a:cubicBezTo>
                  <a:pt x="1094" y="2105"/>
                  <a:pt x="1098" y="2104"/>
                  <a:pt x="1102" y="2103"/>
                </a:cubicBezTo>
              </a:path>
              <a:path w="6240" h="3201" extrusionOk="0">
                <a:moveTo>
                  <a:pt x="973" y="1919"/>
                </a:moveTo>
                <a:cubicBezTo>
                  <a:pt x="963" y="1915"/>
                  <a:pt x="958" y="1912"/>
                  <a:pt x="956" y="1901"/>
                </a:cubicBezTo>
                <a:cubicBezTo>
                  <a:pt x="954" y="1893"/>
                  <a:pt x="966" y="1884"/>
                  <a:pt x="971" y="1881"/>
                </a:cubicBezTo>
                <a:cubicBezTo>
                  <a:pt x="996" y="1865"/>
                  <a:pt x="1024" y="1855"/>
                  <a:pt x="1051" y="1845"/>
                </a:cubicBezTo>
                <a:cubicBezTo>
                  <a:pt x="1071" y="1837"/>
                  <a:pt x="1090" y="1827"/>
                  <a:pt x="1109" y="1817"/>
                </a:cubicBezTo>
              </a:path>
              <a:path w="6240" h="3201" extrusionOk="0">
                <a:moveTo>
                  <a:pt x="1357" y="1598"/>
                </a:moveTo>
                <a:cubicBezTo>
                  <a:pt x="1354" y="1595"/>
                  <a:pt x="1352" y="1602"/>
                  <a:pt x="1350" y="1598"/>
                </a:cubicBezTo>
                <a:cubicBezTo>
                  <a:pt x="1346" y="1592"/>
                  <a:pt x="1343" y="1579"/>
                  <a:pt x="1342" y="1572"/>
                </a:cubicBezTo>
                <a:cubicBezTo>
                  <a:pt x="1340" y="1560"/>
                  <a:pt x="1343" y="1554"/>
                  <a:pt x="1353" y="1546"/>
                </a:cubicBezTo>
                <a:cubicBezTo>
                  <a:pt x="1384" y="1520"/>
                  <a:pt x="1443" y="1519"/>
                  <a:pt x="1481" y="1522"/>
                </a:cubicBezTo>
                <a:cubicBezTo>
                  <a:pt x="1524" y="1526"/>
                  <a:pt x="1574" y="1539"/>
                  <a:pt x="1611" y="1562"/>
                </a:cubicBezTo>
                <a:cubicBezTo>
                  <a:pt x="1646" y="1584"/>
                  <a:pt x="1672" y="1622"/>
                  <a:pt x="1671" y="1664"/>
                </a:cubicBezTo>
                <a:cubicBezTo>
                  <a:pt x="1669" y="1727"/>
                  <a:pt x="1632" y="1783"/>
                  <a:pt x="1596" y="1831"/>
                </a:cubicBezTo>
                <a:cubicBezTo>
                  <a:pt x="1562" y="1877"/>
                  <a:pt x="1518" y="1926"/>
                  <a:pt x="1464" y="1949"/>
                </a:cubicBezTo>
                <a:cubicBezTo>
                  <a:pt x="1454" y="1953"/>
                  <a:pt x="1452" y="1952"/>
                  <a:pt x="1444" y="1955"/>
                </a:cubicBezTo>
                <a:cubicBezTo>
                  <a:pt x="1454" y="1936"/>
                  <a:pt x="1464" y="1922"/>
                  <a:pt x="1478" y="1905"/>
                </a:cubicBezTo>
                <a:cubicBezTo>
                  <a:pt x="1519" y="1856"/>
                  <a:pt x="1566" y="1811"/>
                  <a:pt x="1606" y="1761"/>
                </a:cubicBezTo>
                <a:cubicBezTo>
                  <a:pt x="1646" y="1710"/>
                  <a:pt x="1684" y="1658"/>
                  <a:pt x="1716" y="1602"/>
                </a:cubicBezTo>
                <a:cubicBezTo>
                  <a:pt x="1727" y="1583"/>
                  <a:pt x="1735" y="1564"/>
                  <a:pt x="1742" y="1544"/>
                </a:cubicBezTo>
                <a:cubicBezTo>
                  <a:pt x="1731" y="1563"/>
                  <a:pt x="1717" y="1582"/>
                  <a:pt x="1708" y="1602"/>
                </a:cubicBezTo>
                <a:cubicBezTo>
                  <a:pt x="1684" y="1653"/>
                  <a:pt x="1667" y="1708"/>
                  <a:pt x="1658" y="1764"/>
                </a:cubicBezTo>
                <a:cubicBezTo>
                  <a:pt x="1649" y="1819"/>
                  <a:pt x="1646" y="1882"/>
                  <a:pt x="1680" y="1929"/>
                </a:cubicBezTo>
                <a:cubicBezTo>
                  <a:pt x="1695" y="1950"/>
                  <a:pt x="1709" y="1954"/>
                  <a:pt x="1732" y="1961"/>
                </a:cubicBezTo>
              </a:path>
              <a:path w="6240" h="3201" extrusionOk="0">
                <a:moveTo>
                  <a:pt x="1975" y="1684"/>
                </a:moveTo>
                <a:cubicBezTo>
                  <a:pt x="1977" y="1678"/>
                  <a:pt x="1973" y="1671"/>
                  <a:pt x="1984" y="1668"/>
                </a:cubicBezTo>
                <a:cubicBezTo>
                  <a:pt x="2002" y="1664"/>
                  <a:pt x="2023" y="1672"/>
                  <a:pt x="2040" y="1676"/>
                </a:cubicBezTo>
                <a:cubicBezTo>
                  <a:pt x="2077" y="1685"/>
                  <a:pt x="2113" y="1696"/>
                  <a:pt x="2150" y="1706"/>
                </a:cubicBezTo>
                <a:cubicBezTo>
                  <a:pt x="2168" y="1711"/>
                  <a:pt x="2198" y="1722"/>
                  <a:pt x="2216" y="1710"/>
                </a:cubicBezTo>
                <a:cubicBezTo>
                  <a:pt x="2231" y="1700"/>
                  <a:pt x="2228" y="1668"/>
                  <a:pt x="2225" y="1654"/>
                </a:cubicBezTo>
                <a:cubicBezTo>
                  <a:pt x="2220" y="1633"/>
                  <a:pt x="2205" y="1613"/>
                  <a:pt x="2184" y="1610"/>
                </a:cubicBezTo>
                <a:cubicBezTo>
                  <a:pt x="2160" y="1606"/>
                  <a:pt x="2140" y="1634"/>
                  <a:pt x="2129" y="1652"/>
                </a:cubicBezTo>
                <a:cubicBezTo>
                  <a:pt x="2097" y="1705"/>
                  <a:pt x="2082" y="1773"/>
                  <a:pt x="2099" y="1833"/>
                </a:cubicBezTo>
                <a:cubicBezTo>
                  <a:pt x="2113" y="1880"/>
                  <a:pt x="2142" y="1899"/>
                  <a:pt x="2177" y="1929"/>
                </a:cubicBezTo>
              </a:path>
              <a:path w="6240" h="3201" extrusionOk="0">
                <a:moveTo>
                  <a:pt x="2555" y="1740"/>
                </a:moveTo>
                <a:cubicBezTo>
                  <a:pt x="2539" y="1723"/>
                  <a:pt x="2517" y="1690"/>
                  <a:pt x="2492" y="1686"/>
                </a:cubicBezTo>
                <a:cubicBezTo>
                  <a:pt x="2462" y="1681"/>
                  <a:pt x="2437" y="1714"/>
                  <a:pt x="2422" y="1735"/>
                </a:cubicBezTo>
                <a:cubicBezTo>
                  <a:pt x="2388" y="1784"/>
                  <a:pt x="2376" y="1848"/>
                  <a:pt x="2395" y="1905"/>
                </a:cubicBezTo>
                <a:cubicBezTo>
                  <a:pt x="2411" y="1955"/>
                  <a:pt x="2450" y="1983"/>
                  <a:pt x="2498" y="1999"/>
                </a:cubicBezTo>
                <a:cubicBezTo>
                  <a:pt x="2541" y="2013"/>
                  <a:pt x="2581" y="2012"/>
                  <a:pt x="2626" y="2011"/>
                </a:cubicBezTo>
              </a:path>
              <a:path w="6240" h="3201" extrusionOk="0">
                <a:moveTo>
                  <a:pt x="2764" y="1843"/>
                </a:moveTo>
                <a:cubicBezTo>
                  <a:pt x="2750" y="1790"/>
                  <a:pt x="2732" y="1741"/>
                  <a:pt x="2714" y="1690"/>
                </a:cubicBezTo>
                <a:cubicBezTo>
                  <a:pt x="2696" y="1640"/>
                  <a:pt x="2685" y="1590"/>
                  <a:pt x="2676" y="1538"/>
                </a:cubicBezTo>
                <a:cubicBezTo>
                  <a:pt x="2668" y="1494"/>
                  <a:pt x="2663" y="1450"/>
                  <a:pt x="2662" y="1406"/>
                </a:cubicBezTo>
                <a:cubicBezTo>
                  <a:pt x="2662" y="1389"/>
                  <a:pt x="2663" y="1373"/>
                  <a:pt x="2664" y="1357"/>
                </a:cubicBezTo>
                <a:cubicBezTo>
                  <a:pt x="2675" y="1362"/>
                  <a:pt x="2688" y="1368"/>
                  <a:pt x="2699" y="1375"/>
                </a:cubicBezTo>
                <a:cubicBezTo>
                  <a:pt x="2762" y="1412"/>
                  <a:pt x="2826" y="1449"/>
                  <a:pt x="2881" y="1498"/>
                </a:cubicBezTo>
                <a:cubicBezTo>
                  <a:pt x="2916" y="1530"/>
                  <a:pt x="2950" y="1567"/>
                  <a:pt x="2957" y="1616"/>
                </a:cubicBezTo>
                <a:cubicBezTo>
                  <a:pt x="2964" y="1668"/>
                  <a:pt x="2936" y="1722"/>
                  <a:pt x="2916" y="1768"/>
                </a:cubicBezTo>
                <a:cubicBezTo>
                  <a:pt x="2894" y="1817"/>
                  <a:pt x="2849" y="1882"/>
                  <a:pt x="2854" y="1939"/>
                </a:cubicBezTo>
                <a:cubicBezTo>
                  <a:pt x="2857" y="1973"/>
                  <a:pt x="2878" y="1979"/>
                  <a:pt x="2903" y="1995"/>
                </a:cubicBezTo>
              </a:path>
              <a:path w="6240" h="3201" extrusionOk="0">
                <a:moveTo>
                  <a:pt x="3312" y="1745"/>
                </a:moveTo>
                <a:cubicBezTo>
                  <a:pt x="3307" y="1713"/>
                  <a:pt x="3305" y="1679"/>
                  <a:pt x="3277" y="1658"/>
                </a:cubicBezTo>
                <a:cubicBezTo>
                  <a:pt x="3243" y="1632"/>
                  <a:pt x="3205" y="1660"/>
                  <a:pt x="3181" y="1686"/>
                </a:cubicBezTo>
                <a:cubicBezTo>
                  <a:pt x="3133" y="1738"/>
                  <a:pt x="3107" y="1809"/>
                  <a:pt x="3101" y="1879"/>
                </a:cubicBezTo>
                <a:cubicBezTo>
                  <a:pt x="3097" y="1926"/>
                  <a:pt x="3103" y="1979"/>
                  <a:pt x="3139" y="2013"/>
                </a:cubicBezTo>
                <a:cubicBezTo>
                  <a:pt x="3173" y="2045"/>
                  <a:pt x="3229" y="2044"/>
                  <a:pt x="3272" y="2039"/>
                </a:cubicBezTo>
                <a:cubicBezTo>
                  <a:pt x="3329" y="2032"/>
                  <a:pt x="3380" y="2008"/>
                  <a:pt x="3422" y="1969"/>
                </a:cubicBezTo>
                <a:cubicBezTo>
                  <a:pt x="3446" y="1946"/>
                  <a:pt x="3471" y="1914"/>
                  <a:pt x="3480" y="1881"/>
                </a:cubicBezTo>
                <a:cubicBezTo>
                  <a:pt x="3481" y="1875"/>
                  <a:pt x="3481" y="1874"/>
                  <a:pt x="3481" y="1871"/>
                </a:cubicBezTo>
                <a:cubicBezTo>
                  <a:pt x="3470" y="1887"/>
                  <a:pt x="3461" y="1902"/>
                  <a:pt x="3454" y="1921"/>
                </a:cubicBezTo>
                <a:cubicBezTo>
                  <a:pt x="3437" y="1963"/>
                  <a:pt x="3426" y="2007"/>
                  <a:pt x="3432" y="2053"/>
                </a:cubicBezTo>
                <a:cubicBezTo>
                  <a:pt x="3434" y="2063"/>
                  <a:pt x="3437" y="2073"/>
                  <a:pt x="3439" y="2083"/>
                </a:cubicBezTo>
              </a:path>
              <a:path w="6240" h="3201" extrusionOk="0">
                <a:moveTo>
                  <a:pt x="3680" y="1754"/>
                </a:moveTo>
                <a:cubicBezTo>
                  <a:pt x="3685" y="1729"/>
                  <a:pt x="3685" y="1650"/>
                  <a:pt x="3710" y="1634"/>
                </a:cubicBezTo>
                <a:cubicBezTo>
                  <a:pt x="3729" y="1622"/>
                  <a:pt x="3766" y="1637"/>
                  <a:pt x="3784" y="1642"/>
                </a:cubicBezTo>
                <a:cubicBezTo>
                  <a:pt x="3834" y="1656"/>
                  <a:pt x="3883" y="1682"/>
                  <a:pt x="3917" y="1722"/>
                </a:cubicBezTo>
                <a:cubicBezTo>
                  <a:pt x="3942" y="1752"/>
                  <a:pt x="3959" y="1795"/>
                  <a:pt x="3956" y="1835"/>
                </a:cubicBezTo>
                <a:cubicBezTo>
                  <a:pt x="3950" y="1912"/>
                  <a:pt x="3875" y="1957"/>
                  <a:pt x="3837" y="2015"/>
                </a:cubicBezTo>
                <a:cubicBezTo>
                  <a:pt x="3857" y="2026"/>
                  <a:pt x="3875" y="2031"/>
                  <a:pt x="3902" y="2031"/>
                </a:cubicBezTo>
                <a:cubicBezTo>
                  <a:pt x="3988" y="2031"/>
                  <a:pt x="4071" y="2006"/>
                  <a:pt x="4146" y="1965"/>
                </a:cubicBezTo>
                <a:cubicBezTo>
                  <a:pt x="4214" y="1928"/>
                  <a:pt x="4303" y="1864"/>
                  <a:pt x="4312" y="1779"/>
                </a:cubicBezTo>
                <a:cubicBezTo>
                  <a:pt x="4319" y="1707"/>
                  <a:pt x="4235" y="1702"/>
                  <a:pt x="4190" y="1728"/>
                </a:cubicBezTo>
                <a:cubicBezTo>
                  <a:pt x="4129" y="1763"/>
                  <a:pt x="4087" y="1834"/>
                  <a:pt x="4083" y="1903"/>
                </a:cubicBezTo>
                <a:cubicBezTo>
                  <a:pt x="4079" y="1983"/>
                  <a:pt x="4134" y="2027"/>
                  <a:pt x="4186" y="2078"/>
                </a:cubicBezTo>
              </a:path>
              <a:path w="6240" h="3201" extrusionOk="0">
                <a:moveTo>
                  <a:pt x="4936" y="1007"/>
                </a:moveTo>
                <a:cubicBezTo>
                  <a:pt x="4935" y="997"/>
                  <a:pt x="4934" y="988"/>
                  <a:pt x="4933" y="978"/>
                </a:cubicBezTo>
                <a:cubicBezTo>
                  <a:pt x="4930" y="1029"/>
                  <a:pt x="4922" y="1079"/>
                  <a:pt x="4916" y="1129"/>
                </a:cubicBezTo>
                <a:cubicBezTo>
                  <a:pt x="4902" y="1242"/>
                  <a:pt x="4884" y="1356"/>
                  <a:pt x="4863" y="1468"/>
                </a:cubicBezTo>
                <a:cubicBezTo>
                  <a:pt x="4844" y="1573"/>
                  <a:pt x="4823" y="1678"/>
                  <a:pt x="4798" y="1782"/>
                </a:cubicBezTo>
                <a:cubicBezTo>
                  <a:pt x="4793" y="1800"/>
                  <a:pt x="4789" y="1819"/>
                  <a:pt x="4784" y="1837"/>
                </a:cubicBezTo>
              </a:path>
              <a:path w="6240" h="3201" extrusionOk="0">
                <a:moveTo>
                  <a:pt x="4848" y="2139"/>
                </a:moveTo>
                <a:cubicBezTo>
                  <a:pt x="4842" y="2152"/>
                  <a:pt x="4823" y="2182"/>
                  <a:pt x="4823" y="2197"/>
                </a:cubicBezTo>
                <a:cubicBezTo>
                  <a:pt x="4823" y="2201"/>
                  <a:pt x="4825" y="2202"/>
                  <a:pt x="4826" y="2206"/>
                </a:cubicBezTo>
              </a:path>
              <a:path w="6240" h="3201" extrusionOk="0">
                <a:moveTo>
                  <a:pt x="5656" y="116"/>
                </a:moveTo>
                <a:cubicBezTo>
                  <a:pt x="5655" y="78"/>
                  <a:pt x="5655" y="40"/>
                  <a:pt x="5655" y="2"/>
                </a:cubicBezTo>
                <a:cubicBezTo>
                  <a:pt x="5674" y="13"/>
                  <a:pt x="5704" y="23"/>
                  <a:pt x="5725" y="38"/>
                </a:cubicBezTo>
                <a:cubicBezTo>
                  <a:pt x="5992" y="227"/>
                  <a:pt x="6153" y="550"/>
                  <a:pt x="6208" y="864"/>
                </a:cubicBezTo>
                <a:cubicBezTo>
                  <a:pt x="6308" y="1436"/>
                  <a:pt x="6179" y="2059"/>
                  <a:pt x="5949" y="2585"/>
                </a:cubicBezTo>
                <a:cubicBezTo>
                  <a:pt x="5848" y="2816"/>
                  <a:pt x="5712" y="3000"/>
                  <a:pt x="5562" y="320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0" name=" 1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333500" y="4281488"/>
            <a:ext cx="341313" cy="388937"/>
          </a:xfrm>
          <a:custGeom>
            <a:avLst/>
            <a:gdLst>
              <a:gd name="T0" fmla="+- 0 4332 3703"/>
              <a:gd name="T1" fmla="*/ T0 w 948"/>
              <a:gd name="T2" fmla="+- 0 12147 11893"/>
              <a:gd name="T3" fmla="*/ 12147 h 1080"/>
              <a:gd name="T4" fmla="+- 0 4336 3703"/>
              <a:gd name="T5" fmla="*/ T4 w 948"/>
              <a:gd name="T6" fmla="+- 0 12046 11893"/>
              <a:gd name="T7" fmla="*/ 12046 h 1080"/>
              <a:gd name="T8" fmla="+- 0 4329 3703"/>
              <a:gd name="T9" fmla="*/ T8 w 948"/>
              <a:gd name="T10" fmla="+- 0 11997 11893"/>
              <a:gd name="T11" fmla="*/ 11997 h 1080"/>
              <a:gd name="T12" fmla="+- 0 4328 3703"/>
              <a:gd name="T13" fmla="*/ T12 w 948"/>
              <a:gd name="T14" fmla="+- 0 11991 11893"/>
              <a:gd name="T15" fmla="*/ 11991 h 1080"/>
              <a:gd name="T16" fmla="+- 0 4315 3703"/>
              <a:gd name="T17" fmla="*/ T16 w 948"/>
              <a:gd name="T18" fmla="+- 0 12031 11893"/>
              <a:gd name="T19" fmla="*/ 12031 h 1080"/>
              <a:gd name="T20" fmla="+- 0 4095 3703"/>
              <a:gd name="T21" fmla="*/ T20 w 948"/>
              <a:gd name="T22" fmla="+- 0 12818 11893"/>
              <a:gd name="T23" fmla="*/ 12818 h 1080"/>
              <a:gd name="T24" fmla="+- 0 4082 3703"/>
              <a:gd name="T25" fmla="*/ T24 w 948"/>
              <a:gd name="T26" fmla="+- 0 12912 11893"/>
              <a:gd name="T27" fmla="*/ 12912 h 1080"/>
              <a:gd name="T28" fmla="+- 0 4065 3703"/>
              <a:gd name="T29" fmla="*/ T28 w 948"/>
              <a:gd name="T30" fmla="+- 0 12972 11893"/>
              <a:gd name="T31" fmla="*/ 12972 h 1080"/>
              <a:gd name="T32" fmla="+- 0 4062 3703"/>
              <a:gd name="T33" fmla="*/ T32 w 948"/>
              <a:gd name="T34" fmla="+- 0 12970 11893"/>
              <a:gd name="T35" fmla="*/ 12970 h 1080"/>
              <a:gd name="T36" fmla="+- 0 3784 3703"/>
              <a:gd name="T37" fmla="*/ T36 w 948"/>
              <a:gd name="T38" fmla="+- 0 12240 11893"/>
              <a:gd name="T39" fmla="*/ 12240 h 1080"/>
              <a:gd name="T40" fmla="+- 0 3709 3703"/>
              <a:gd name="T41" fmla="*/ T40 w 948"/>
              <a:gd name="T42" fmla="+- 0 12122 11893"/>
              <a:gd name="T43" fmla="*/ 12122 h 1080"/>
              <a:gd name="T44" fmla="+- 0 3721 3703"/>
              <a:gd name="T45" fmla="*/ T44 w 948"/>
              <a:gd name="T46" fmla="+- 0 12073 11893"/>
              <a:gd name="T47" fmla="*/ 12073 h 1080"/>
              <a:gd name="T48" fmla="+- 0 3893 3703"/>
              <a:gd name="T49" fmla="*/ T48 w 948"/>
              <a:gd name="T50" fmla="+- 0 12013 11893"/>
              <a:gd name="T51" fmla="*/ 12013 h 1080"/>
              <a:gd name="T52" fmla="+- 0 4580 3703"/>
              <a:gd name="T53" fmla="*/ T52 w 948"/>
              <a:gd name="T54" fmla="+- 0 11893 11893"/>
              <a:gd name="T55" fmla="*/ 11893 h 1080"/>
              <a:gd name="T56" fmla="+- 0 4642 3703"/>
              <a:gd name="T57" fmla="*/ T56 w 948"/>
              <a:gd name="T58" fmla="+- 0 11897 11893"/>
              <a:gd name="T59" fmla="*/ 11897 h 1080"/>
              <a:gd name="T60" fmla="+- 0 4650 3703"/>
              <a:gd name="T61" fmla="*/ T60 w 948"/>
              <a:gd name="T62" fmla="+- 0 11913 11893"/>
              <a:gd name="T63" fmla="*/ 11913 h 108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</a:cxnLst>
            <a:rect l="0" t="0" r="r" b="b"/>
            <a:pathLst>
              <a:path w="948" h="1080" extrusionOk="0">
                <a:moveTo>
                  <a:pt x="629" y="254"/>
                </a:moveTo>
                <a:cubicBezTo>
                  <a:pt x="637" y="218"/>
                  <a:pt x="637" y="190"/>
                  <a:pt x="633" y="153"/>
                </a:cubicBezTo>
                <a:cubicBezTo>
                  <a:pt x="631" y="137"/>
                  <a:pt x="628" y="120"/>
                  <a:pt x="626" y="104"/>
                </a:cubicBezTo>
                <a:cubicBezTo>
                  <a:pt x="626" y="101"/>
                  <a:pt x="626" y="100"/>
                  <a:pt x="625" y="98"/>
                </a:cubicBezTo>
                <a:cubicBezTo>
                  <a:pt x="623" y="104"/>
                  <a:pt x="613" y="134"/>
                  <a:pt x="612" y="138"/>
                </a:cubicBezTo>
                <a:cubicBezTo>
                  <a:pt x="525" y="400"/>
                  <a:pt x="444" y="653"/>
                  <a:pt x="392" y="925"/>
                </a:cubicBezTo>
                <a:cubicBezTo>
                  <a:pt x="386" y="956"/>
                  <a:pt x="383" y="988"/>
                  <a:pt x="379" y="1019"/>
                </a:cubicBezTo>
                <a:cubicBezTo>
                  <a:pt x="376" y="1041"/>
                  <a:pt x="372" y="1060"/>
                  <a:pt x="362" y="1079"/>
                </a:cubicBezTo>
                <a:cubicBezTo>
                  <a:pt x="361" y="1078"/>
                  <a:pt x="360" y="1078"/>
                  <a:pt x="359" y="1077"/>
                </a:cubicBezTo>
              </a:path>
              <a:path w="948" h="1080" extrusionOk="0">
                <a:moveTo>
                  <a:pt x="81" y="347"/>
                </a:moveTo>
                <a:cubicBezTo>
                  <a:pt x="55" y="311"/>
                  <a:pt x="21" y="272"/>
                  <a:pt x="6" y="229"/>
                </a:cubicBezTo>
                <a:cubicBezTo>
                  <a:pt x="-2" y="206"/>
                  <a:pt x="-2" y="195"/>
                  <a:pt x="18" y="180"/>
                </a:cubicBezTo>
                <a:cubicBezTo>
                  <a:pt x="59" y="148"/>
                  <a:pt x="142" y="133"/>
                  <a:pt x="190" y="120"/>
                </a:cubicBezTo>
                <a:cubicBezTo>
                  <a:pt x="409" y="58"/>
                  <a:pt x="649" y="2"/>
                  <a:pt x="877" y="0"/>
                </a:cubicBezTo>
                <a:cubicBezTo>
                  <a:pt x="895" y="0"/>
                  <a:pt x="923" y="-6"/>
                  <a:pt x="939" y="4"/>
                </a:cubicBezTo>
                <a:cubicBezTo>
                  <a:pt x="943" y="11"/>
                  <a:pt x="944" y="15"/>
                  <a:pt x="947" y="2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1" name=" 1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613025" y="4219575"/>
            <a:ext cx="250825" cy="212725"/>
          </a:xfrm>
          <a:custGeom>
            <a:avLst/>
            <a:gdLst>
              <a:gd name="T0" fmla="+- 0 7315 7257"/>
              <a:gd name="T1" fmla="*/ T0 w 700"/>
              <a:gd name="T2" fmla="+- 0 11849 11722"/>
              <a:gd name="T3" fmla="*/ 11849 h 591"/>
              <a:gd name="T4" fmla="+- 0 7317 7257"/>
              <a:gd name="T5" fmla="*/ T4 w 700"/>
              <a:gd name="T6" fmla="+- 0 11823 11722"/>
              <a:gd name="T7" fmla="*/ 11823 h 591"/>
              <a:gd name="T8" fmla="+- 0 7316 7257"/>
              <a:gd name="T9" fmla="*/ T8 w 700"/>
              <a:gd name="T10" fmla="+- 0 11803 11722"/>
              <a:gd name="T11" fmla="*/ 11803 h 591"/>
              <a:gd name="T12" fmla="+- 0 7331 7257"/>
              <a:gd name="T13" fmla="*/ T12 w 700"/>
              <a:gd name="T14" fmla="+- 0 11780 11722"/>
              <a:gd name="T15" fmla="*/ 11780 h 591"/>
              <a:gd name="T16" fmla="+- 0 7350 7257"/>
              <a:gd name="T17" fmla="*/ T16 w 700"/>
              <a:gd name="T18" fmla="+- 0 11752 11722"/>
              <a:gd name="T19" fmla="*/ 11752 h 591"/>
              <a:gd name="T20" fmla="+- 0 7379 7257"/>
              <a:gd name="T21" fmla="*/ T20 w 700"/>
              <a:gd name="T22" fmla="+- 0 11737 11722"/>
              <a:gd name="T23" fmla="*/ 11737 h 591"/>
              <a:gd name="T24" fmla="+- 0 7411 7257"/>
              <a:gd name="T25" fmla="*/ T24 w 700"/>
              <a:gd name="T26" fmla="+- 0 11729 11722"/>
              <a:gd name="T27" fmla="*/ 11729 h 591"/>
              <a:gd name="T28" fmla="+- 0 7438 7257"/>
              <a:gd name="T29" fmla="*/ T28 w 700"/>
              <a:gd name="T30" fmla="+- 0 11722 11722"/>
              <a:gd name="T31" fmla="*/ 11722 h 591"/>
              <a:gd name="T32" fmla="+- 0 7464 7257"/>
              <a:gd name="T33" fmla="*/ T32 w 700"/>
              <a:gd name="T34" fmla="+- 0 11719 11722"/>
              <a:gd name="T35" fmla="*/ 11719 h 591"/>
              <a:gd name="T36" fmla="+- 0 7491 7257"/>
              <a:gd name="T37" fmla="*/ T36 w 700"/>
              <a:gd name="T38" fmla="+- 0 11730 11722"/>
              <a:gd name="T39" fmla="*/ 11730 h 591"/>
              <a:gd name="T40" fmla="+- 0 7524 7257"/>
              <a:gd name="T41" fmla="*/ T40 w 700"/>
              <a:gd name="T42" fmla="+- 0 11743 11722"/>
              <a:gd name="T43" fmla="*/ 11743 h 591"/>
              <a:gd name="T44" fmla="+- 0 7526 7257"/>
              <a:gd name="T45" fmla="*/ T44 w 700"/>
              <a:gd name="T46" fmla="+- 0 11791 11722"/>
              <a:gd name="T47" fmla="*/ 11791 h 591"/>
              <a:gd name="T48" fmla="+- 0 7521 7257"/>
              <a:gd name="T49" fmla="*/ T48 w 700"/>
              <a:gd name="T50" fmla="+- 0 11819 11722"/>
              <a:gd name="T51" fmla="*/ 11819 h 591"/>
              <a:gd name="T52" fmla="+- 0 7507 7257"/>
              <a:gd name="T53" fmla="*/ T52 w 700"/>
              <a:gd name="T54" fmla="+- 0 11896 11722"/>
              <a:gd name="T55" fmla="*/ 11896 h 591"/>
              <a:gd name="T56" fmla="+- 0 7461 7257"/>
              <a:gd name="T57" fmla="*/ T56 w 700"/>
              <a:gd name="T58" fmla="+- 0 11972 11722"/>
              <a:gd name="T59" fmla="*/ 11972 h 591"/>
              <a:gd name="T60" fmla="+- 0 7422 7257"/>
              <a:gd name="T61" fmla="*/ T60 w 700"/>
              <a:gd name="T62" fmla="+- 0 12039 11722"/>
              <a:gd name="T63" fmla="*/ 12039 h 591"/>
              <a:gd name="T64" fmla="+- 0 7375 7257"/>
              <a:gd name="T65" fmla="*/ T64 w 700"/>
              <a:gd name="T66" fmla="+- 0 12119 11722"/>
              <a:gd name="T67" fmla="*/ 12119 h 591"/>
              <a:gd name="T68" fmla="+- 0 7304 7257"/>
              <a:gd name="T69" fmla="*/ T68 w 700"/>
              <a:gd name="T70" fmla="+- 0 12188 11722"/>
              <a:gd name="T71" fmla="*/ 12188 h 591"/>
              <a:gd name="T72" fmla="+- 0 7262 7257"/>
              <a:gd name="T73" fmla="*/ T72 w 700"/>
              <a:gd name="T74" fmla="+- 0 12270 11722"/>
              <a:gd name="T75" fmla="*/ 12270 h 591"/>
              <a:gd name="T76" fmla="+- 0 7257 7257"/>
              <a:gd name="T77" fmla="*/ T76 w 700"/>
              <a:gd name="T78" fmla="+- 0 12279 11722"/>
              <a:gd name="T79" fmla="*/ 12279 h 591"/>
              <a:gd name="T80" fmla="+- 0 7256 7257"/>
              <a:gd name="T81" fmla="*/ T80 w 700"/>
              <a:gd name="T82" fmla="+- 0 12282 11722"/>
              <a:gd name="T83" fmla="*/ 12282 h 591"/>
              <a:gd name="T84" fmla="+- 0 7259 7257"/>
              <a:gd name="T85" fmla="*/ T84 w 700"/>
              <a:gd name="T86" fmla="+- 0 12288 11722"/>
              <a:gd name="T87" fmla="*/ 12288 h 591"/>
              <a:gd name="T88" fmla="+- 0 7289 7257"/>
              <a:gd name="T89" fmla="*/ T88 w 700"/>
              <a:gd name="T90" fmla="+- 0 12304 11722"/>
              <a:gd name="T91" fmla="*/ 12304 h 591"/>
              <a:gd name="T92" fmla="+- 0 7316 7257"/>
              <a:gd name="T93" fmla="*/ T92 w 700"/>
              <a:gd name="T94" fmla="+- 0 12310 11722"/>
              <a:gd name="T95" fmla="*/ 12310 h 591"/>
              <a:gd name="T96" fmla="+- 0 7357 7257"/>
              <a:gd name="T97" fmla="*/ T96 w 700"/>
              <a:gd name="T98" fmla="+- 0 12312 11722"/>
              <a:gd name="T99" fmla="*/ 12312 h 591"/>
              <a:gd name="T100" fmla="+- 0 7444 7257"/>
              <a:gd name="T101" fmla="*/ T100 w 700"/>
              <a:gd name="T102" fmla="+- 0 12315 11722"/>
              <a:gd name="T103" fmla="*/ 12315 h 591"/>
              <a:gd name="T104" fmla="+- 0 7532 7257"/>
              <a:gd name="T105" fmla="*/ T104 w 700"/>
              <a:gd name="T106" fmla="+- 0 12305 11722"/>
              <a:gd name="T107" fmla="*/ 12305 h 591"/>
              <a:gd name="T108" fmla="+- 0 7618 7257"/>
              <a:gd name="T109" fmla="*/ T108 w 700"/>
              <a:gd name="T110" fmla="+- 0 12298 11722"/>
              <a:gd name="T111" fmla="*/ 12298 h 591"/>
              <a:gd name="T112" fmla="+- 0 7722 7257"/>
              <a:gd name="T113" fmla="*/ T112 w 700"/>
              <a:gd name="T114" fmla="+- 0 12290 11722"/>
              <a:gd name="T115" fmla="*/ 12290 h 591"/>
              <a:gd name="T116" fmla="+- 0 7833 7257"/>
              <a:gd name="T117" fmla="*/ T116 w 700"/>
              <a:gd name="T118" fmla="+- 0 12264 11722"/>
              <a:gd name="T119" fmla="*/ 12264 h 591"/>
              <a:gd name="T120" fmla="+- 0 7937 7257"/>
              <a:gd name="T121" fmla="*/ T120 w 700"/>
              <a:gd name="T122" fmla="+- 0 12270 11722"/>
              <a:gd name="T123" fmla="*/ 12270 h 591"/>
              <a:gd name="T124" fmla="+- 0 7981 7257"/>
              <a:gd name="T125" fmla="*/ T124 w 700"/>
              <a:gd name="T126" fmla="+- 0 12273 11722"/>
              <a:gd name="T127" fmla="*/ 12273 h 591"/>
              <a:gd name="T128" fmla="+- 0 7936 7257"/>
              <a:gd name="T129" fmla="*/ T128 w 700"/>
              <a:gd name="T130" fmla="+- 0 12275 11722"/>
              <a:gd name="T131" fmla="*/ 12275 h 591"/>
              <a:gd name="T132" fmla="+- 0 7947 7257"/>
              <a:gd name="T133" fmla="*/ T132 w 700"/>
              <a:gd name="T134" fmla="+- 0 12282 11722"/>
              <a:gd name="T135" fmla="*/ 12282 h 59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</a:cxnLst>
            <a:rect l="0" t="0" r="r" b="b"/>
            <a:pathLst>
              <a:path w="700" h="591" extrusionOk="0">
                <a:moveTo>
                  <a:pt x="58" y="127"/>
                </a:moveTo>
                <a:cubicBezTo>
                  <a:pt x="60" y="101"/>
                  <a:pt x="59" y="81"/>
                  <a:pt x="74" y="58"/>
                </a:cubicBezTo>
                <a:cubicBezTo>
                  <a:pt x="93" y="30"/>
                  <a:pt x="122" y="15"/>
                  <a:pt x="154" y="7"/>
                </a:cubicBezTo>
                <a:cubicBezTo>
                  <a:pt x="181" y="0"/>
                  <a:pt x="207" y="-3"/>
                  <a:pt x="234" y="8"/>
                </a:cubicBezTo>
                <a:cubicBezTo>
                  <a:pt x="267" y="21"/>
                  <a:pt x="269" y="69"/>
                  <a:pt x="264" y="97"/>
                </a:cubicBezTo>
                <a:cubicBezTo>
                  <a:pt x="250" y="174"/>
                  <a:pt x="204" y="250"/>
                  <a:pt x="165" y="317"/>
                </a:cubicBezTo>
                <a:cubicBezTo>
                  <a:pt x="118" y="397"/>
                  <a:pt x="47" y="466"/>
                  <a:pt x="5" y="548"/>
                </a:cubicBezTo>
                <a:cubicBezTo>
                  <a:pt x="0" y="557"/>
                  <a:pt x="-1" y="560"/>
                  <a:pt x="2" y="566"/>
                </a:cubicBezTo>
                <a:cubicBezTo>
                  <a:pt x="32" y="582"/>
                  <a:pt x="59" y="588"/>
                  <a:pt x="100" y="590"/>
                </a:cubicBezTo>
                <a:cubicBezTo>
                  <a:pt x="187" y="593"/>
                  <a:pt x="275" y="583"/>
                  <a:pt x="361" y="576"/>
                </a:cubicBezTo>
                <a:cubicBezTo>
                  <a:pt x="465" y="568"/>
                  <a:pt x="576" y="542"/>
                  <a:pt x="680" y="548"/>
                </a:cubicBezTo>
                <a:cubicBezTo>
                  <a:pt x="724" y="551"/>
                  <a:pt x="679" y="553"/>
                  <a:pt x="690" y="56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2" name=" 1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966913" y="4868863"/>
            <a:ext cx="352425" cy="350837"/>
          </a:xfrm>
          <a:custGeom>
            <a:avLst/>
            <a:gdLst>
              <a:gd name="T0" fmla="+- 0 5492 5463"/>
              <a:gd name="T1" fmla="*/ T0 w 980"/>
              <a:gd name="T2" fmla="+- 0 14119 13523"/>
              <a:gd name="T3" fmla="*/ 14119 h 976"/>
              <a:gd name="T4" fmla="+- 0 5466 5463"/>
              <a:gd name="T5" fmla="*/ T4 w 980"/>
              <a:gd name="T6" fmla="+- 0 14107 13523"/>
              <a:gd name="T7" fmla="*/ 14107 h 976"/>
              <a:gd name="T8" fmla="+- 0 5463 5463"/>
              <a:gd name="T9" fmla="*/ T8 w 980"/>
              <a:gd name="T10" fmla="+- 0 14107 13523"/>
              <a:gd name="T11" fmla="*/ 14107 h 976"/>
              <a:gd name="T12" fmla="+- 0 5499 5463"/>
              <a:gd name="T13" fmla="*/ T12 w 980"/>
              <a:gd name="T14" fmla="+- 0 14089 13523"/>
              <a:gd name="T15" fmla="*/ 14089 h 976"/>
              <a:gd name="T16" fmla="+- 0 5671 5463"/>
              <a:gd name="T17" fmla="*/ T16 w 980"/>
              <a:gd name="T18" fmla="+- 0 14026 13523"/>
              <a:gd name="T19" fmla="*/ 14026 h 976"/>
              <a:gd name="T20" fmla="+- 0 5832 5463"/>
              <a:gd name="T21" fmla="*/ T20 w 980"/>
              <a:gd name="T22" fmla="+- 0 14011 13523"/>
              <a:gd name="T23" fmla="*/ 14011 h 976"/>
              <a:gd name="T24" fmla="+- 0 5910 5463"/>
              <a:gd name="T25" fmla="*/ T24 w 980"/>
              <a:gd name="T26" fmla="+- 0 14022 13523"/>
              <a:gd name="T27" fmla="*/ 14022 h 976"/>
              <a:gd name="T28" fmla="+- 0 5929 5463"/>
              <a:gd name="T29" fmla="*/ T28 w 980"/>
              <a:gd name="T30" fmla="+- 0 14021 13523"/>
              <a:gd name="T31" fmla="*/ 14021 h 976"/>
              <a:gd name="T32" fmla="+- 0 6132 5463"/>
              <a:gd name="T33" fmla="*/ T32 w 980"/>
              <a:gd name="T34" fmla="+- 0 13691 13523"/>
              <a:gd name="T35" fmla="*/ 13691 h 976"/>
              <a:gd name="T36" fmla="+- 0 6135 5463"/>
              <a:gd name="T37" fmla="*/ T36 w 980"/>
              <a:gd name="T38" fmla="+- 0 13561 13523"/>
              <a:gd name="T39" fmla="*/ 13561 h 976"/>
              <a:gd name="T40" fmla="+- 0 6135 5463"/>
              <a:gd name="T41" fmla="*/ T40 w 980"/>
              <a:gd name="T42" fmla="+- 0 13523 13523"/>
              <a:gd name="T43" fmla="*/ 13523 h 976"/>
              <a:gd name="T44" fmla="+- 0 6121 5463"/>
              <a:gd name="T45" fmla="*/ T44 w 980"/>
              <a:gd name="T46" fmla="+- 0 13553 13523"/>
              <a:gd name="T47" fmla="*/ 13553 h 976"/>
              <a:gd name="T48" fmla="+- 0 6037 5463"/>
              <a:gd name="T49" fmla="*/ T48 w 980"/>
              <a:gd name="T50" fmla="+- 0 13726 13523"/>
              <a:gd name="T51" fmla="*/ 13726 h 976"/>
              <a:gd name="T52" fmla="+- 0 6001 5463"/>
              <a:gd name="T53" fmla="*/ T52 w 980"/>
              <a:gd name="T54" fmla="+- 0 13930 13523"/>
              <a:gd name="T55" fmla="*/ 13930 h 976"/>
              <a:gd name="T56" fmla="+- 0 6124 5463"/>
              <a:gd name="T57" fmla="*/ T56 w 980"/>
              <a:gd name="T58" fmla="+- 0 14057 13523"/>
              <a:gd name="T59" fmla="*/ 14057 h 976"/>
              <a:gd name="T60" fmla="+- 0 6287 5463"/>
              <a:gd name="T61" fmla="*/ T60 w 980"/>
              <a:gd name="T62" fmla="+- 0 14095 13523"/>
              <a:gd name="T63" fmla="*/ 14095 h 976"/>
              <a:gd name="T64" fmla="+- 0 6385 5463"/>
              <a:gd name="T65" fmla="*/ T64 w 980"/>
              <a:gd name="T66" fmla="+- 0 14083 13523"/>
              <a:gd name="T67" fmla="*/ 14083 h 976"/>
              <a:gd name="T68" fmla="+- 0 6442 5463"/>
              <a:gd name="T69" fmla="*/ T68 w 980"/>
              <a:gd name="T70" fmla="+- 0 13816 13523"/>
              <a:gd name="T71" fmla="*/ 13816 h 976"/>
              <a:gd name="T72" fmla="+- 0 6401 5463"/>
              <a:gd name="T73" fmla="*/ T72 w 980"/>
              <a:gd name="T74" fmla="+- 0 13782 13523"/>
              <a:gd name="T75" fmla="*/ 13782 h 976"/>
              <a:gd name="T76" fmla="+- 0 6346 5463"/>
              <a:gd name="T77" fmla="*/ T76 w 980"/>
              <a:gd name="T78" fmla="+- 0 13876 13523"/>
              <a:gd name="T79" fmla="*/ 13876 h 976"/>
              <a:gd name="T80" fmla="+- 0 6294 5463"/>
              <a:gd name="T81" fmla="*/ T80 w 980"/>
              <a:gd name="T82" fmla="+- 0 14143 13523"/>
              <a:gd name="T83" fmla="*/ 14143 h 976"/>
              <a:gd name="T84" fmla="+- 0 6345 5463"/>
              <a:gd name="T85" fmla="*/ T84 w 980"/>
              <a:gd name="T86" fmla="+- 0 14498 13523"/>
              <a:gd name="T87" fmla="*/ 14498 h 97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</a:cxnLst>
            <a:rect l="0" t="0" r="r" b="b"/>
            <a:pathLst>
              <a:path w="980" h="976" extrusionOk="0">
                <a:moveTo>
                  <a:pt x="29" y="596"/>
                </a:moveTo>
                <a:cubicBezTo>
                  <a:pt x="17" y="593"/>
                  <a:pt x="14" y="590"/>
                  <a:pt x="3" y="584"/>
                </a:cubicBezTo>
                <a:cubicBezTo>
                  <a:pt x="1" y="584"/>
                  <a:pt x="1" y="584"/>
                  <a:pt x="0" y="584"/>
                </a:cubicBezTo>
                <a:cubicBezTo>
                  <a:pt x="12" y="578"/>
                  <a:pt x="24" y="572"/>
                  <a:pt x="36" y="566"/>
                </a:cubicBezTo>
                <a:cubicBezTo>
                  <a:pt x="91" y="540"/>
                  <a:pt x="149" y="516"/>
                  <a:pt x="208" y="503"/>
                </a:cubicBezTo>
                <a:cubicBezTo>
                  <a:pt x="261" y="492"/>
                  <a:pt x="315" y="487"/>
                  <a:pt x="369" y="488"/>
                </a:cubicBezTo>
                <a:cubicBezTo>
                  <a:pt x="396" y="488"/>
                  <a:pt x="420" y="499"/>
                  <a:pt x="447" y="499"/>
                </a:cubicBezTo>
                <a:cubicBezTo>
                  <a:pt x="453" y="499"/>
                  <a:pt x="460" y="498"/>
                  <a:pt x="466" y="498"/>
                </a:cubicBezTo>
              </a:path>
              <a:path w="980" h="976" extrusionOk="0">
                <a:moveTo>
                  <a:pt x="669" y="168"/>
                </a:moveTo>
                <a:cubicBezTo>
                  <a:pt x="674" y="123"/>
                  <a:pt x="675" y="83"/>
                  <a:pt x="672" y="38"/>
                </a:cubicBezTo>
                <a:cubicBezTo>
                  <a:pt x="671" y="25"/>
                  <a:pt x="672" y="13"/>
                  <a:pt x="672" y="0"/>
                </a:cubicBezTo>
                <a:cubicBezTo>
                  <a:pt x="667" y="10"/>
                  <a:pt x="663" y="20"/>
                  <a:pt x="658" y="30"/>
                </a:cubicBezTo>
                <a:cubicBezTo>
                  <a:pt x="629" y="87"/>
                  <a:pt x="599" y="144"/>
                  <a:pt x="574" y="203"/>
                </a:cubicBezTo>
                <a:cubicBezTo>
                  <a:pt x="547" y="267"/>
                  <a:pt x="521" y="337"/>
                  <a:pt x="538" y="407"/>
                </a:cubicBezTo>
                <a:cubicBezTo>
                  <a:pt x="553" y="469"/>
                  <a:pt x="605" y="510"/>
                  <a:pt x="661" y="534"/>
                </a:cubicBezTo>
                <a:cubicBezTo>
                  <a:pt x="712" y="556"/>
                  <a:pt x="769" y="569"/>
                  <a:pt x="824" y="572"/>
                </a:cubicBezTo>
                <a:cubicBezTo>
                  <a:pt x="860" y="574"/>
                  <a:pt x="888" y="568"/>
                  <a:pt x="922" y="560"/>
                </a:cubicBezTo>
              </a:path>
              <a:path w="980" h="976" extrusionOk="0">
                <a:moveTo>
                  <a:pt x="979" y="293"/>
                </a:moveTo>
                <a:cubicBezTo>
                  <a:pt x="966" y="276"/>
                  <a:pt x="955" y="269"/>
                  <a:pt x="938" y="259"/>
                </a:cubicBezTo>
                <a:cubicBezTo>
                  <a:pt x="916" y="288"/>
                  <a:pt x="897" y="317"/>
                  <a:pt x="883" y="353"/>
                </a:cubicBezTo>
                <a:cubicBezTo>
                  <a:pt x="850" y="439"/>
                  <a:pt x="835" y="528"/>
                  <a:pt x="831" y="620"/>
                </a:cubicBezTo>
                <a:cubicBezTo>
                  <a:pt x="825" y="746"/>
                  <a:pt x="839" y="857"/>
                  <a:pt x="882" y="975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3" name=" 1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749550" y="4916488"/>
            <a:ext cx="173038" cy="309562"/>
          </a:xfrm>
          <a:custGeom>
            <a:avLst/>
            <a:gdLst>
              <a:gd name="T0" fmla="+- 0 7797 7639"/>
              <a:gd name="T1" fmla="*/ T0 w 481"/>
              <a:gd name="T2" fmla="+- 0 13726 13658"/>
              <a:gd name="T3" fmla="*/ 13726 h 857"/>
              <a:gd name="T4" fmla="+- 0 7782 7639"/>
              <a:gd name="T5" fmla="*/ T4 w 481"/>
              <a:gd name="T6" fmla="+- 0 13715 13658"/>
              <a:gd name="T7" fmla="*/ 13715 h 857"/>
              <a:gd name="T8" fmla="+- 0 7774 7639"/>
              <a:gd name="T9" fmla="*/ T8 w 481"/>
              <a:gd name="T10" fmla="+- 0 13708 13658"/>
              <a:gd name="T11" fmla="*/ 13708 h 857"/>
              <a:gd name="T12" fmla="+- 0 7762 7639"/>
              <a:gd name="T13" fmla="*/ T12 w 481"/>
              <a:gd name="T14" fmla="+- 0 13694 13658"/>
              <a:gd name="T15" fmla="*/ 13694 h 857"/>
              <a:gd name="T16" fmla="+- 0 7758 7639"/>
              <a:gd name="T17" fmla="*/ T16 w 481"/>
              <a:gd name="T18" fmla="+- 0 13689 13658"/>
              <a:gd name="T19" fmla="*/ 13689 h 857"/>
              <a:gd name="T20" fmla="+- 0 7756 7639"/>
              <a:gd name="T21" fmla="*/ T20 w 481"/>
              <a:gd name="T22" fmla="+- 0 13689 13658"/>
              <a:gd name="T23" fmla="*/ 13689 h 857"/>
              <a:gd name="T24" fmla="+- 0 7756 7639"/>
              <a:gd name="T25" fmla="*/ T24 w 481"/>
              <a:gd name="T26" fmla="+- 0 13686 13658"/>
              <a:gd name="T27" fmla="*/ 13686 h 857"/>
              <a:gd name="T28" fmla="+- 0 7769 7639"/>
              <a:gd name="T29" fmla="*/ T28 w 481"/>
              <a:gd name="T30" fmla="+- 0 13682 13658"/>
              <a:gd name="T31" fmla="*/ 13682 h 857"/>
              <a:gd name="T32" fmla="+- 0 7782 7639"/>
              <a:gd name="T33" fmla="*/ T32 w 481"/>
              <a:gd name="T34" fmla="+- 0 13680 13658"/>
              <a:gd name="T35" fmla="*/ 13680 h 857"/>
              <a:gd name="T36" fmla="+- 0 7795 7639"/>
              <a:gd name="T37" fmla="*/ T36 w 481"/>
              <a:gd name="T38" fmla="+- 0 13676 13658"/>
              <a:gd name="T39" fmla="*/ 13676 h 857"/>
              <a:gd name="T40" fmla="+- 0 7831 7639"/>
              <a:gd name="T41" fmla="*/ T40 w 481"/>
              <a:gd name="T42" fmla="+- 0 13665 13658"/>
              <a:gd name="T43" fmla="*/ 13665 h 857"/>
              <a:gd name="T44" fmla="+- 0 7871 7639"/>
              <a:gd name="T45" fmla="*/ T44 w 481"/>
              <a:gd name="T46" fmla="+- 0 13660 13658"/>
              <a:gd name="T47" fmla="*/ 13660 h 857"/>
              <a:gd name="T48" fmla="+- 0 7909 7639"/>
              <a:gd name="T49" fmla="*/ T48 w 481"/>
              <a:gd name="T50" fmla="+- 0 13658 13658"/>
              <a:gd name="T51" fmla="*/ 13658 h 857"/>
              <a:gd name="T52" fmla="+- 0 7932 7639"/>
              <a:gd name="T53" fmla="*/ T52 w 481"/>
              <a:gd name="T54" fmla="+- 0 13657 13658"/>
              <a:gd name="T55" fmla="*/ 13657 h 857"/>
              <a:gd name="T56" fmla="+- 0 7975 7639"/>
              <a:gd name="T57" fmla="*/ T56 w 481"/>
              <a:gd name="T58" fmla="+- 0 13653 13658"/>
              <a:gd name="T59" fmla="*/ 13653 h 857"/>
              <a:gd name="T60" fmla="+- 0 7994 7639"/>
              <a:gd name="T61" fmla="*/ T60 w 481"/>
              <a:gd name="T62" fmla="+- 0 13672 13658"/>
              <a:gd name="T63" fmla="*/ 13672 h 857"/>
              <a:gd name="T64" fmla="+- 0 8015 7639"/>
              <a:gd name="T65" fmla="*/ T64 w 481"/>
              <a:gd name="T66" fmla="+- 0 13694 13658"/>
              <a:gd name="T67" fmla="*/ 13694 h 857"/>
              <a:gd name="T68" fmla="+- 0 8002 7639"/>
              <a:gd name="T69" fmla="*/ T68 w 481"/>
              <a:gd name="T70" fmla="+- 0 13729 13658"/>
              <a:gd name="T71" fmla="*/ 13729 h 857"/>
              <a:gd name="T72" fmla="+- 0 7994 7639"/>
              <a:gd name="T73" fmla="*/ T72 w 481"/>
              <a:gd name="T74" fmla="+- 0 13754 13658"/>
              <a:gd name="T75" fmla="*/ 13754 h 857"/>
              <a:gd name="T76" fmla="+- 0 7975 7639"/>
              <a:gd name="T77" fmla="*/ T76 w 481"/>
              <a:gd name="T78" fmla="+- 0 13813 13658"/>
              <a:gd name="T79" fmla="*/ 13813 h 857"/>
              <a:gd name="T80" fmla="+- 0 7940 7639"/>
              <a:gd name="T81" fmla="*/ T80 w 481"/>
              <a:gd name="T82" fmla="+- 0 13865 13658"/>
              <a:gd name="T83" fmla="*/ 13865 h 857"/>
              <a:gd name="T84" fmla="+- 0 7904 7639"/>
              <a:gd name="T85" fmla="*/ T84 w 481"/>
              <a:gd name="T86" fmla="+- 0 13916 13658"/>
              <a:gd name="T87" fmla="*/ 13916 h 857"/>
              <a:gd name="T88" fmla="+- 0 7881 7639"/>
              <a:gd name="T89" fmla="*/ T88 w 481"/>
              <a:gd name="T90" fmla="+- 0 13948 13658"/>
              <a:gd name="T91" fmla="*/ 13948 h 857"/>
              <a:gd name="T92" fmla="+- 0 7855 7639"/>
              <a:gd name="T93" fmla="*/ T92 w 481"/>
              <a:gd name="T94" fmla="+- 0 13976 13658"/>
              <a:gd name="T95" fmla="*/ 13976 h 857"/>
              <a:gd name="T96" fmla="+- 0 7832 7639"/>
              <a:gd name="T97" fmla="*/ T96 w 481"/>
              <a:gd name="T98" fmla="+- 0 14007 13658"/>
              <a:gd name="T99" fmla="*/ 14007 h 857"/>
              <a:gd name="T100" fmla="+- 0 7829 7639"/>
              <a:gd name="T101" fmla="*/ T100 w 481"/>
              <a:gd name="T102" fmla="+- 0 14011 13658"/>
              <a:gd name="T103" fmla="*/ 14011 h 857"/>
              <a:gd name="T104" fmla="+- 0 7827 7639"/>
              <a:gd name="T105" fmla="*/ T104 w 481"/>
              <a:gd name="T106" fmla="+- 0 14016 13658"/>
              <a:gd name="T107" fmla="*/ 14016 h 857"/>
              <a:gd name="T108" fmla="+- 0 7825 7639"/>
              <a:gd name="T109" fmla="*/ T108 w 481"/>
              <a:gd name="T110" fmla="+- 0 14019 13658"/>
              <a:gd name="T111" fmla="*/ 14019 h 857"/>
              <a:gd name="T112" fmla="+- 0 7844 7639"/>
              <a:gd name="T113" fmla="*/ T112 w 481"/>
              <a:gd name="T114" fmla="+- 0 14027 13658"/>
              <a:gd name="T115" fmla="*/ 14027 h 857"/>
              <a:gd name="T116" fmla="+- 0 7863 7639"/>
              <a:gd name="T117" fmla="*/ T116 w 481"/>
              <a:gd name="T118" fmla="+- 0 14035 13658"/>
              <a:gd name="T119" fmla="*/ 14035 h 857"/>
              <a:gd name="T120" fmla="+- 0 7883 7639"/>
              <a:gd name="T121" fmla="*/ T120 w 481"/>
              <a:gd name="T122" fmla="+- 0 14043 13658"/>
              <a:gd name="T123" fmla="*/ 14043 h 857"/>
              <a:gd name="T124" fmla="+- 0 7931 7639"/>
              <a:gd name="T125" fmla="*/ T124 w 481"/>
              <a:gd name="T126" fmla="+- 0 14061 13658"/>
              <a:gd name="T127" fmla="*/ 14061 h 857"/>
              <a:gd name="T128" fmla="+- 0 7979 7639"/>
              <a:gd name="T129" fmla="*/ T128 w 481"/>
              <a:gd name="T130" fmla="+- 0 14077 13658"/>
              <a:gd name="T131" fmla="*/ 14077 h 857"/>
              <a:gd name="T132" fmla="+- 0 8021 7639"/>
              <a:gd name="T133" fmla="*/ T132 w 481"/>
              <a:gd name="T134" fmla="+- 0 14107 13658"/>
              <a:gd name="T135" fmla="*/ 14107 h 857"/>
              <a:gd name="T136" fmla="+- 0 8062 7639"/>
              <a:gd name="T137" fmla="*/ T136 w 481"/>
              <a:gd name="T138" fmla="+- 0 14136 13658"/>
              <a:gd name="T139" fmla="*/ 14136 h 857"/>
              <a:gd name="T140" fmla="+- 0 8101 7639"/>
              <a:gd name="T141" fmla="*/ T140 w 481"/>
              <a:gd name="T142" fmla="+- 0 14179 13658"/>
              <a:gd name="T143" fmla="*/ 14179 h 857"/>
              <a:gd name="T144" fmla="+- 0 8114 7639"/>
              <a:gd name="T145" fmla="*/ T144 w 481"/>
              <a:gd name="T146" fmla="+- 0 14229 13658"/>
              <a:gd name="T147" fmla="*/ 14229 h 857"/>
              <a:gd name="T148" fmla="+- 0 8133 7639"/>
              <a:gd name="T149" fmla="*/ T148 w 481"/>
              <a:gd name="T150" fmla="+- 0 14299 13658"/>
              <a:gd name="T151" fmla="*/ 14299 h 857"/>
              <a:gd name="T152" fmla="+- 0 8100 7639"/>
              <a:gd name="T153" fmla="*/ T152 w 481"/>
              <a:gd name="T154" fmla="+- 0 14369 13658"/>
              <a:gd name="T155" fmla="*/ 14369 h 857"/>
              <a:gd name="T156" fmla="+- 0 8051 7639"/>
              <a:gd name="T157" fmla="*/ T156 w 481"/>
              <a:gd name="T158" fmla="+- 0 14418 13658"/>
              <a:gd name="T159" fmla="*/ 14418 h 857"/>
              <a:gd name="T160" fmla="+- 0 8006 7639"/>
              <a:gd name="T161" fmla="*/ T160 w 481"/>
              <a:gd name="T162" fmla="+- 0 14463 13658"/>
              <a:gd name="T163" fmla="*/ 14463 h 857"/>
              <a:gd name="T164" fmla="+- 0 7950 7639"/>
              <a:gd name="T165" fmla="*/ T164 w 481"/>
              <a:gd name="T166" fmla="+- 0 14488 13658"/>
              <a:gd name="T167" fmla="*/ 14488 h 857"/>
              <a:gd name="T168" fmla="+- 0 7889 7639"/>
              <a:gd name="T169" fmla="*/ T168 w 481"/>
              <a:gd name="T170" fmla="+- 0 14502 13658"/>
              <a:gd name="T171" fmla="*/ 14502 h 857"/>
              <a:gd name="T172" fmla="+- 0 7839 7639"/>
              <a:gd name="T173" fmla="*/ T172 w 481"/>
              <a:gd name="T174" fmla="+- 0 14514 13658"/>
              <a:gd name="T175" fmla="*/ 14514 h 857"/>
              <a:gd name="T176" fmla="+- 0 7784 7639"/>
              <a:gd name="T177" fmla="*/ T176 w 481"/>
              <a:gd name="T178" fmla="+- 0 14516 13658"/>
              <a:gd name="T179" fmla="*/ 14516 h 857"/>
              <a:gd name="T180" fmla="+- 0 7732 7639"/>
              <a:gd name="T181" fmla="*/ T180 w 481"/>
              <a:gd name="T182" fmla="+- 0 14512 13658"/>
              <a:gd name="T183" fmla="*/ 14512 h 857"/>
              <a:gd name="T184" fmla="+- 0 7693 7639"/>
              <a:gd name="T185" fmla="*/ T184 w 481"/>
              <a:gd name="T186" fmla="+- 0 14509 13658"/>
              <a:gd name="T187" fmla="*/ 14509 h 857"/>
              <a:gd name="T188" fmla="+- 0 7668 7639"/>
              <a:gd name="T189" fmla="*/ T188 w 481"/>
              <a:gd name="T190" fmla="+- 0 14502 13658"/>
              <a:gd name="T191" fmla="*/ 14502 h 857"/>
              <a:gd name="T192" fmla="+- 0 7639 7639"/>
              <a:gd name="T193" fmla="*/ T192 w 481"/>
              <a:gd name="T194" fmla="+- 0 14477 13658"/>
              <a:gd name="T195" fmla="*/ 14477 h 85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</a:cxnLst>
            <a:rect l="0" t="0" r="r" b="b"/>
            <a:pathLst>
              <a:path w="481" h="857" extrusionOk="0">
                <a:moveTo>
                  <a:pt x="158" y="68"/>
                </a:moveTo>
                <a:cubicBezTo>
                  <a:pt x="143" y="57"/>
                  <a:pt x="135" y="50"/>
                  <a:pt x="123" y="36"/>
                </a:cubicBezTo>
                <a:cubicBezTo>
                  <a:pt x="119" y="31"/>
                  <a:pt x="117" y="31"/>
                  <a:pt x="117" y="28"/>
                </a:cubicBezTo>
                <a:cubicBezTo>
                  <a:pt x="130" y="24"/>
                  <a:pt x="143" y="22"/>
                  <a:pt x="156" y="18"/>
                </a:cubicBezTo>
                <a:cubicBezTo>
                  <a:pt x="192" y="7"/>
                  <a:pt x="232" y="2"/>
                  <a:pt x="270" y="0"/>
                </a:cubicBezTo>
                <a:cubicBezTo>
                  <a:pt x="293" y="-1"/>
                  <a:pt x="336" y="-5"/>
                  <a:pt x="355" y="14"/>
                </a:cubicBezTo>
                <a:cubicBezTo>
                  <a:pt x="376" y="36"/>
                  <a:pt x="363" y="71"/>
                  <a:pt x="355" y="96"/>
                </a:cubicBezTo>
                <a:cubicBezTo>
                  <a:pt x="336" y="155"/>
                  <a:pt x="301" y="207"/>
                  <a:pt x="265" y="258"/>
                </a:cubicBezTo>
                <a:cubicBezTo>
                  <a:pt x="242" y="290"/>
                  <a:pt x="216" y="318"/>
                  <a:pt x="193" y="349"/>
                </a:cubicBezTo>
                <a:cubicBezTo>
                  <a:pt x="190" y="353"/>
                  <a:pt x="188" y="358"/>
                  <a:pt x="186" y="361"/>
                </a:cubicBezTo>
                <a:cubicBezTo>
                  <a:pt x="205" y="369"/>
                  <a:pt x="224" y="377"/>
                  <a:pt x="244" y="385"/>
                </a:cubicBezTo>
                <a:cubicBezTo>
                  <a:pt x="292" y="403"/>
                  <a:pt x="340" y="419"/>
                  <a:pt x="382" y="449"/>
                </a:cubicBezTo>
                <a:cubicBezTo>
                  <a:pt x="423" y="478"/>
                  <a:pt x="462" y="521"/>
                  <a:pt x="475" y="571"/>
                </a:cubicBezTo>
                <a:cubicBezTo>
                  <a:pt x="494" y="641"/>
                  <a:pt x="461" y="711"/>
                  <a:pt x="412" y="760"/>
                </a:cubicBezTo>
                <a:cubicBezTo>
                  <a:pt x="367" y="805"/>
                  <a:pt x="311" y="830"/>
                  <a:pt x="250" y="844"/>
                </a:cubicBezTo>
                <a:cubicBezTo>
                  <a:pt x="200" y="856"/>
                  <a:pt x="145" y="858"/>
                  <a:pt x="93" y="854"/>
                </a:cubicBezTo>
                <a:cubicBezTo>
                  <a:pt x="54" y="851"/>
                  <a:pt x="29" y="844"/>
                  <a:pt x="0" y="819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4" name=" 1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7434263" y="3489325"/>
            <a:ext cx="3175" cy="4763"/>
          </a:xfrm>
          <a:custGeom>
            <a:avLst/>
            <a:gdLst>
              <a:gd name="T0" fmla="+- 0 20658 20651"/>
              <a:gd name="T1" fmla="*/ T0 w 8"/>
              <a:gd name="T2" fmla="+- 0 9703 9693"/>
              <a:gd name="T3" fmla="*/ 9703 h 11"/>
              <a:gd name="T4" fmla="+- 0 20653 20651"/>
              <a:gd name="T5" fmla="*/ T4 w 8"/>
              <a:gd name="T6" fmla="+- 0 9701 9693"/>
              <a:gd name="T7" fmla="*/ 9701 h 11"/>
              <a:gd name="T8" fmla="+- 0 20651 20651"/>
              <a:gd name="T9" fmla="*/ T8 w 8"/>
              <a:gd name="T10" fmla="+- 0 9702 9693"/>
              <a:gd name="T11" fmla="*/ 9702 h 11"/>
              <a:gd name="T12" fmla="+- 0 20651 20651"/>
              <a:gd name="T13" fmla="*/ T12 w 8"/>
              <a:gd name="T14" fmla="+- 0 9697 9693"/>
              <a:gd name="T15" fmla="*/ 9697 h 11"/>
              <a:gd name="T16" fmla="+- 0 20653 20651"/>
              <a:gd name="T17" fmla="*/ T16 w 8"/>
              <a:gd name="T18" fmla="+- 0 9696 9693"/>
              <a:gd name="T19" fmla="*/ 9696 h 11"/>
              <a:gd name="T20" fmla="+- 0 20652 20651"/>
              <a:gd name="T21" fmla="*/ T20 w 8"/>
              <a:gd name="T22" fmla="+- 0 9692 9693"/>
              <a:gd name="T23" fmla="*/ 9692 h 11"/>
              <a:gd name="T24" fmla="+- 0 20654 20651"/>
              <a:gd name="T25" fmla="*/ T24 w 8"/>
              <a:gd name="T26" fmla="+- 0 9693 9693"/>
              <a:gd name="T27" fmla="*/ 9693 h 11"/>
              <a:gd name="T28" fmla="+- 0 20657 20651"/>
              <a:gd name="T29" fmla="*/ T28 w 8"/>
              <a:gd name="T30" fmla="+- 0 9695 9693"/>
              <a:gd name="T31" fmla="*/ 9695 h 11"/>
              <a:gd name="T32" fmla="+- 0 20652 20651"/>
              <a:gd name="T33" fmla="*/ T32 w 8"/>
              <a:gd name="T34" fmla="+- 0 9691 9693"/>
              <a:gd name="T35" fmla="*/ 9691 h 11"/>
              <a:gd name="T36" fmla="+- 0 20655 20651"/>
              <a:gd name="T37" fmla="*/ T36 w 8"/>
              <a:gd name="T38" fmla="+- 0 9693 9693"/>
              <a:gd name="T39" fmla="*/ 9693 h 11"/>
              <a:gd name="T40" fmla="+- 0 20661 20651"/>
              <a:gd name="T41" fmla="*/ T40 w 8"/>
              <a:gd name="T42" fmla="+- 0 9697 9693"/>
              <a:gd name="T43" fmla="*/ 9697 h 11"/>
              <a:gd name="T44" fmla="+- 0 20656 20651"/>
              <a:gd name="T45" fmla="*/ T44 w 8"/>
              <a:gd name="T46" fmla="+- 0 9694 9693"/>
              <a:gd name="T47" fmla="*/ 9694 h 11"/>
              <a:gd name="T48" fmla="+- 0 20654 20651"/>
              <a:gd name="T49" fmla="*/ T48 w 8"/>
              <a:gd name="T50" fmla="+- 0 9693 9693"/>
              <a:gd name="T51" fmla="*/ 9693 h 1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</a:cxnLst>
            <a:rect l="0" t="0" r="r" b="b"/>
            <a:pathLst>
              <a:path w="8" h="11" extrusionOk="0">
                <a:moveTo>
                  <a:pt x="7" y="10"/>
                </a:moveTo>
                <a:cubicBezTo>
                  <a:pt x="2" y="8"/>
                  <a:pt x="0" y="9"/>
                  <a:pt x="0" y="4"/>
                </a:cubicBezTo>
                <a:cubicBezTo>
                  <a:pt x="2" y="3"/>
                  <a:pt x="1" y="-1"/>
                  <a:pt x="3" y="0"/>
                </a:cubicBezTo>
                <a:cubicBezTo>
                  <a:pt x="6" y="2"/>
                  <a:pt x="1" y="-2"/>
                  <a:pt x="4" y="0"/>
                </a:cubicBezTo>
                <a:cubicBezTo>
                  <a:pt x="10" y="4"/>
                  <a:pt x="5" y="1"/>
                  <a:pt x="3" y="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5" name=" 1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7485063" y="3584575"/>
            <a:ext cx="7937" cy="7938"/>
          </a:xfrm>
          <a:custGeom>
            <a:avLst/>
            <a:gdLst>
              <a:gd name="T0" fmla="+- 0 20802 20794"/>
              <a:gd name="T1" fmla="*/ T0 w 21"/>
              <a:gd name="T2" fmla="+- 0 9968 9958"/>
              <a:gd name="T3" fmla="*/ 9968 h 23"/>
              <a:gd name="T4" fmla="+- 0 20800 20794"/>
              <a:gd name="T5" fmla="*/ T4 w 21"/>
              <a:gd name="T6" fmla="+- 0 9965 9958"/>
              <a:gd name="T7" fmla="*/ 9965 h 23"/>
              <a:gd name="T8" fmla="+- 0 20797 20794"/>
              <a:gd name="T9" fmla="*/ T8 w 21"/>
              <a:gd name="T10" fmla="+- 0 9963 9958"/>
              <a:gd name="T11" fmla="*/ 9963 h 23"/>
              <a:gd name="T12" fmla="+- 0 20795 20794"/>
              <a:gd name="T13" fmla="*/ T12 w 21"/>
              <a:gd name="T14" fmla="+- 0 9960 9958"/>
              <a:gd name="T15" fmla="*/ 9960 h 23"/>
              <a:gd name="T16" fmla="+- 0 20793 20794"/>
              <a:gd name="T17" fmla="*/ T16 w 21"/>
              <a:gd name="T18" fmla="+- 0 9958 9958"/>
              <a:gd name="T19" fmla="*/ 9958 h 23"/>
              <a:gd name="T20" fmla="+- 0 20793 20794"/>
              <a:gd name="T21" fmla="*/ T20 w 21"/>
              <a:gd name="T22" fmla="+- 0 9957 9958"/>
              <a:gd name="T23" fmla="*/ 9957 h 23"/>
              <a:gd name="T24" fmla="+- 0 20795 20794"/>
              <a:gd name="T25" fmla="*/ T24 w 21"/>
              <a:gd name="T26" fmla="+- 0 9958 9958"/>
              <a:gd name="T27" fmla="*/ 9958 h 23"/>
              <a:gd name="T28" fmla="+- 0 20798 20794"/>
              <a:gd name="T29" fmla="*/ T28 w 21"/>
              <a:gd name="T30" fmla="+- 0 9959 9958"/>
              <a:gd name="T31" fmla="*/ 9959 h 23"/>
              <a:gd name="T32" fmla="+- 0 20799 20794"/>
              <a:gd name="T33" fmla="*/ T32 w 21"/>
              <a:gd name="T34" fmla="+- 0 9963 9958"/>
              <a:gd name="T35" fmla="*/ 9963 h 23"/>
              <a:gd name="T36" fmla="+- 0 20799 20794"/>
              <a:gd name="T37" fmla="*/ T36 w 21"/>
              <a:gd name="T38" fmla="+- 0 9960 9958"/>
              <a:gd name="T39" fmla="*/ 9960 h 23"/>
              <a:gd name="T40" fmla="+- 0 20799 20794"/>
              <a:gd name="T41" fmla="*/ T40 w 21"/>
              <a:gd name="T42" fmla="+- 0 9959 9958"/>
              <a:gd name="T43" fmla="*/ 9959 h 23"/>
              <a:gd name="T44" fmla="+- 0 20799 20794"/>
              <a:gd name="T45" fmla="*/ T44 w 21"/>
              <a:gd name="T46" fmla="+- 0 9959 9958"/>
              <a:gd name="T47" fmla="*/ 9959 h 23"/>
              <a:gd name="T48" fmla="+- 0 20799 20794"/>
              <a:gd name="T49" fmla="*/ T48 w 21"/>
              <a:gd name="T50" fmla="+- 0 9958 9958"/>
              <a:gd name="T51" fmla="*/ 9958 h 23"/>
              <a:gd name="T52" fmla="+- 0 20799 20794"/>
              <a:gd name="T53" fmla="*/ T52 w 21"/>
              <a:gd name="T54" fmla="+- 0 9961 9958"/>
              <a:gd name="T55" fmla="*/ 9961 h 23"/>
              <a:gd name="T56" fmla="+- 0 20804 20794"/>
              <a:gd name="T57" fmla="*/ T56 w 21"/>
              <a:gd name="T58" fmla="+- 0 9963 9958"/>
              <a:gd name="T59" fmla="*/ 9963 h 23"/>
              <a:gd name="T60" fmla="+- 0 20801 20794"/>
              <a:gd name="T61" fmla="*/ T60 w 21"/>
              <a:gd name="T62" fmla="+- 0 9962 9958"/>
              <a:gd name="T63" fmla="*/ 9962 h 23"/>
              <a:gd name="T64" fmla="+- 0 20798 20794"/>
              <a:gd name="T65" fmla="*/ T64 w 21"/>
              <a:gd name="T66" fmla="+- 0 9961 9958"/>
              <a:gd name="T67" fmla="*/ 9961 h 23"/>
              <a:gd name="T68" fmla="+- 0 20799 20794"/>
              <a:gd name="T69" fmla="*/ T68 w 21"/>
              <a:gd name="T70" fmla="+- 0 9955 9958"/>
              <a:gd name="T71" fmla="*/ 9955 h 23"/>
              <a:gd name="T72" fmla="+- 0 20799 20794"/>
              <a:gd name="T73" fmla="*/ T72 w 21"/>
              <a:gd name="T74" fmla="+- 0 9958 9958"/>
              <a:gd name="T75" fmla="*/ 9958 h 23"/>
              <a:gd name="T76" fmla="+- 0 20799 20794"/>
              <a:gd name="T77" fmla="*/ T76 w 21"/>
              <a:gd name="T78" fmla="+- 0 9961 9958"/>
              <a:gd name="T79" fmla="*/ 9961 h 23"/>
              <a:gd name="T80" fmla="+- 0 20801 20794"/>
              <a:gd name="T81" fmla="*/ T80 w 21"/>
              <a:gd name="T82" fmla="+- 0 9959 9958"/>
              <a:gd name="T83" fmla="*/ 9959 h 23"/>
              <a:gd name="T84" fmla="+- 0 20801 20794"/>
              <a:gd name="T85" fmla="*/ T84 w 21"/>
              <a:gd name="T86" fmla="+- 0 9958 9958"/>
              <a:gd name="T87" fmla="*/ 9958 h 23"/>
              <a:gd name="T88" fmla="+- 0 20801 20794"/>
              <a:gd name="T89" fmla="*/ T88 w 21"/>
              <a:gd name="T90" fmla="+- 0 9960 9958"/>
              <a:gd name="T91" fmla="*/ 9960 h 23"/>
              <a:gd name="T92" fmla="+- 0 20801 20794"/>
              <a:gd name="T93" fmla="*/ T92 w 21"/>
              <a:gd name="T94" fmla="+- 0 9961 9958"/>
              <a:gd name="T95" fmla="*/ 9961 h 23"/>
              <a:gd name="T96" fmla="+- 0 20801 20794"/>
              <a:gd name="T97" fmla="*/ T96 w 21"/>
              <a:gd name="T98" fmla="+- 0 9962 9958"/>
              <a:gd name="T99" fmla="*/ 9962 h 23"/>
              <a:gd name="T100" fmla="+- 0 20801 20794"/>
              <a:gd name="T101" fmla="*/ T100 w 21"/>
              <a:gd name="T102" fmla="+- 0 9960 9958"/>
              <a:gd name="T103" fmla="*/ 9960 h 23"/>
              <a:gd name="T104" fmla="+- 0 20801 20794"/>
              <a:gd name="T105" fmla="*/ T104 w 21"/>
              <a:gd name="T106" fmla="+- 0 9958 9958"/>
              <a:gd name="T107" fmla="*/ 9958 h 23"/>
              <a:gd name="T108" fmla="+- 0 20802 20794"/>
              <a:gd name="T109" fmla="*/ T108 w 21"/>
              <a:gd name="T110" fmla="+- 0 9960 9958"/>
              <a:gd name="T111" fmla="*/ 9960 h 23"/>
              <a:gd name="T112" fmla="+- 0 20805 20794"/>
              <a:gd name="T113" fmla="*/ T112 w 21"/>
              <a:gd name="T114" fmla="+- 0 9964 9958"/>
              <a:gd name="T115" fmla="*/ 9964 h 23"/>
              <a:gd name="T116" fmla="+- 0 20804 20794"/>
              <a:gd name="T117" fmla="*/ T116 w 21"/>
              <a:gd name="T118" fmla="+- 0 9968 9958"/>
              <a:gd name="T119" fmla="*/ 9968 h 23"/>
              <a:gd name="T120" fmla="+- 0 20804 20794"/>
              <a:gd name="T121" fmla="*/ T120 w 21"/>
              <a:gd name="T122" fmla="+- 0 9972 9958"/>
              <a:gd name="T123" fmla="*/ 9972 h 23"/>
              <a:gd name="T124" fmla="+- 0 20804 20794"/>
              <a:gd name="T125" fmla="*/ T124 w 21"/>
              <a:gd name="T126" fmla="+- 0 9978 9958"/>
              <a:gd name="T127" fmla="*/ 9978 h 23"/>
              <a:gd name="T128" fmla="+- 0 20805 20794"/>
              <a:gd name="T129" fmla="*/ T128 w 21"/>
              <a:gd name="T130" fmla="+- 0 9976 9958"/>
              <a:gd name="T131" fmla="*/ 9976 h 23"/>
              <a:gd name="T132" fmla="+- 0 20806 20794"/>
              <a:gd name="T133" fmla="*/ T132 w 21"/>
              <a:gd name="T134" fmla="+- 0 9980 9958"/>
              <a:gd name="T135" fmla="*/ 9980 h 23"/>
              <a:gd name="T136" fmla="+- 0 20807 20794"/>
              <a:gd name="T137" fmla="*/ T136 w 21"/>
              <a:gd name="T138" fmla="+- 0 9974 9958"/>
              <a:gd name="T139" fmla="*/ 9974 h 23"/>
              <a:gd name="T140" fmla="+- 0 20809 20794"/>
              <a:gd name="T141" fmla="*/ T140 w 21"/>
              <a:gd name="T142" fmla="+- 0 9973 9958"/>
              <a:gd name="T143" fmla="*/ 9973 h 23"/>
              <a:gd name="T144" fmla="+- 0 20814 20794"/>
              <a:gd name="T145" fmla="*/ T144 w 21"/>
              <a:gd name="T146" fmla="+- 0 9970 9958"/>
              <a:gd name="T147" fmla="*/ 9970 h 2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</a:cxnLst>
            <a:rect l="0" t="0" r="r" b="b"/>
            <a:pathLst>
              <a:path w="21" h="23" extrusionOk="0">
                <a:moveTo>
                  <a:pt x="8" y="10"/>
                </a:moveTo>
                <a:cubicBezTo>
                  <a:pt x="6" y="7"/>
                  <a:pt x="3" y="5"/>
                  <a:pt x="1" y="2"/>
                </a:cubicBezTo>
                <a:cubicBezTo>
                  <a:pt x="-1" y="0"/>
                  <a:pt x="-1" y="-1"/>
                  <a:pt x="1" y="0"/>
                </a:cubicBezTo>
                <a:cubicBezTo>
                  <a:pt x="4" y="1"/>
                  <a:pt x="5" y="5"/>
                  <a:pt x="5" y="2"/>
                </a:cubicBezTo>
                <a:cubicBezTo>
                  <a:pt x="5" y="1"/>
                  <a:pt x="5" y="1"/>
                  <a:pt x="5" y="0"/>
                </a:cubicBezTo>
                <a:cubicBezTo>
                  <a:pt x="5" y="3"/>
                  <a:pt x="10" y="5"/>
                  <a:pt x="7" y="4"/>
                </a:cubicBezTo>
                <a:cubicBezTo>
                  <a:pt x="4" y="3"/>
                  <a:pt x="5" y="-3"/>
                  <a:pt x="5" y="0"/>
                </a:cubicBezTo>
                <a:cubicBezTo>
                  <a:pt x="5" y="3"/>
                  <a:pt x="7" y="1"/>
                  <a:pt x="7" y="0"/>
                </a:cubicBezTo>
                <a:cubicBezTo>
                  <a:pt x="7" y="2"/>
                  <a:pt x="7" y="3"/>
                  <a:pt x="7" y="4"/>
                </a:cubicBezTo>
                <a:cubicBezTo>
                  <a:pt x="7" y="2"/>
                  <a:pt x="7" y="0"/>
                  <a:pt x="8" y="2"/>
                </a:cubicBezTo>
                <a:cubicBezTo>
                  <a:pt x="11" y="6"/>
                  <a:pt x="10" y="10"/>
                  <a:pt x="10" y="14"/>
                </a:cubicBezTo>
                <a:cubicBezTo>
                  <a:pt x="10" y="20"/>
                  <a:pt x="11" y="18"/>
                  <a:pt x="12" y="22"/>
                </a:cubicBezTo>
                <a:cubicBezTo>
                  <a:pt x="13" y="16"/>
                  <a:pt x="15" y="15"/>
                  <a:pt x="20" y="1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6" name=" 2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132513" y="2830513"/>
            <a:ext cx="9525" cy="9525"/>
          </a:xfrm>
          <a:custGeom>
            <a:avLst/>
            <a:gdLst>
              <a:gd name="T0" fmla="+- 0 17059 17033"/>
              <a:gd name="T1" fmla="*/ T0 w 27"/>
              <a:gd name="T2" fmla="+- 0 7878 7863"/>
              <a:gd name="T3" fmla="*/ 7878 h 24"/>
              <a:gd name="T4" fmla="+- 0 17046 17033"/>
              <a:gd name="T5" fmla="*/ T4 w 27"/>
              <a:gd name="T6" fmla="+- 0 7881 7863"/>
              <a:gd name="T7" fmla="*/ 7881 h 24"/>
              <a:gd name="T8" fmla="+- 0 17048 17033"/>
              <a:gd name="T9" fmla="*/ T8 w 27"/>
              <a:gd name="T10" fmla="+- 0 7876 7863"/>
              <a:gd name="T11" fmla="*/ 7876 h 24"/>
              <a:gd name="T12" fmla="+- 0 17044 17033"/>
              <a:gd name="T13" fmla="*/ T12 w 27"/>
              <a:gd name="T14" fmla="+- 0 7864 7863"/>
              <a:gd name="T15" fmla="*/ 7864 h 24"/>
              <a:gd name="T16" fmla="+- 0 17044 17033"/>
              <a:gd name="T17" fmla="*/ T16 w 27"/>
              <a:gd name="T18" fmla="+- 0 7863 7863"/>
              <a:gd name="T19" fmla="*/ 7863 h 24"/>
              <a:gd name="T20" fmla="+- 0 17044 17033"/>
              <a:gd name="T21" fmla="*/ T20 w 27"/>
              <a:gd name="T22" fmla="+- 0 7863 7863"/>
              <a:gd name="T23" fmla="*/ 7863 h 24"/>
              <a:gd name="T24" fmla="+- 0 17043 17033"/>
              <a:gd name="T25" fmla="*/ T24 w 27"/>
              <a:gd name="T26" fmla="+- 0 7863 7863"/>
              <a:gd name="T27" fmla="*/ 7863 h 24"/>
              <a:gd name="T28" fmla="+- 0 17045 17033"/>
              <a:gd name="T29" fmla="*/ T28 w 27"/>
              <a:gd name="T30" fmla="+- 0 7867 7863"/>
              <a:gd name="T31" fmla="*/ 7867 h 24"/>
              <a:gd name="T32" fmla="+- 0 17035 17033"/>
              <a:gd name="T33" fmla="*/ T32 w 27"/>
              <a:gd name="T34" fmla="+- 0 7882 7863"/>
              <a:gd name="T35" fmla="*/ 7882 h 24"/>
              <a:gd name="T36" fmla="+- 0 17033 17033"/>
              <a:gd name="T37" fmla="*/ T36 w 27"/>
              <a:gd name="T38" fmla="+- 0 7886 7863"/>
              <a:gd name="T39" fmla="*/ 7886 h 2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</a:cxnLst>
            <a:rect l="0" t="0" r="r" b="b"/>
            <a:pathLst>
              <a:path w="27" h="24" extrusionOk="0">
                <a:moveTo>
                  <a:pt x="26" y="15"/>
                </a:moveTo>
                <a:cubicBezTo>
                  <a:pt x="13" y="18"/>
                  <a:pt x="15" y="13"/>
                  <a:pt x="11" y="1"/>
                </a:cubicBezTo>
                <a:cubicBezTo>
                  <a:pt x="11" y="0"/>
                  <a:pt x="11" y="0"/>
                  <a:pt x="10" y="0"/>
                </a:cubicBezTo>
                <a:cubicBezTo>
                  <a:pt x="12" y="4"/>
                  <a:pt x="2" y="19"/>
                  <a:pt x="0" y="2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 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296988" y="557213"/>
            <a:ext cx="973137" cy="993775"/>
          </a:xfrm>
          <a:custGeom>
            <a:avLst/>
            <a:gdLst>
              <a:gd name="T0" fmla="+- 0 4169 3602"/>
              <a:gd name="T1" fmla="*/ T0 w 2703"/>
              <a:gd name="T2" fmla="+- 0 2322 1546"/>
              <a:gd name="T3" fmla="*/ 2322 h 2764"/>
              <a:gd name="T4" fmla="+- 0 4174 3602"/>
              <a:gd name="T5" fmla="*/ T4 w 2703"/>
              <a:gd name="T6" fmla="+- 0 2282 1546"/>
              <a:gd name="T7" fmla="*/ 2282 h 2764"/>
              <a:gd name="T8" fmla="+- 0 4170 3602"/>
              <a:gd name="T9" fmla="*/ T8 w 2703"/>
              <a:gd name="T10" fmla="+- 0 2257 1546"/>
              <a:gd name="T11" fmla="*/ 2257 h 2764"/>
              <a:gd name="T12" fmla="+- 0 4174 3602"/>
              <a:gd name="T13" fmla="*/ T12 w 2703"/>
              <a:gd name="T14" fmla="+- 0 2248 1546"/>
              <a:gd name="T15" fmla="*/ 2248 h 2764"/>
              <a:gd name="T16" fmla="+- 0 4177 3602"/>
              <a:gd name="T17" fmla="*/ T16 w 2703"/>
              <a:gd name="T18" fmla="+- 0 2276 1546"/>
              <a:gd name="T19" fmla="*/ 2276 h 2764"/>
              <a:gd name="T20" fmla="+- 0 4179 3602"/>
              <a:gd name="T21" fmla="*/ T20 w 2703"/>
              <a:gd name="T22" fmla="+- 0 2402 1546"/>
              <a:gd name="T23" fmla="*/ 2402 h 2764"/>
              <a:gd name="T24" fmla="+- 0 4182 3602"/>
              <a:gd name="T25" fmla="*/ T24 w 2703"/>
              <a:gd name="T26" fmla="+- 0 2791 1546"/>
              <a:gd name="T27" fmla="*/ 2791 h 2764"/>
              <a:gd name="T28" fmla="+- 0 4189 3602"/>
              <a:gd name="T29" fmla="*/ T28 w 2703"/>
              <a:gd name="T30" fmla="+- 0 2931 1546"/>
              <a:gd name="T31" fmla="*/ 2931 h 2764"/>
              <a:gd name="T32" fmla="+- 0 4191 3602"/>
              <a:gd name="T33" fmla="*/ T32 w 2703"/>
              <a:gd name="T34" fmla="+- 0 2948 1546"/>
              <a:gd name="T35" fmla="*/ 2948 h 2764"/>
              <a:gd name="T36" fmla="+- 0 4189 3602"/>
              <a:gd name="T37" fmla="*/ T36 w 2703"/>
              <a:gd name="T38" fmla="+- 0 2945 1546"/>
              <a:gd name="T39" fmla="*/ 2945 h 2764"/>
              <a:gd name="T40" fmla="+- 0 3646 3602"/>
              <a:gd name="T41" fmla="*/ T40 w 2703"/>
              <a:gd name="T42" fmla="+- 0 2169 1546"/>
              <a:gd name="T43" fmla="*/ 2169 h 2764"/>
              <a:gd name="T44" fmla="+- 0 3606 3602"/>
              <a:gd name="T45" fmla="*/ T44 w 2703"/>
              <a:gd name="T46" fmla="+- 0 2171 1546"/>
              <a:gd name="T47" fmla="*/ 2171 h 2764"/>
              <a:gd name="T48" fmla="+- 0 3624 3602"/>
              <a:gd name="T49" fmla="*/ T48 w 2703"/>
              <a:gd name="T50" fmla="+- 0 2173 1546"/>
              <a:gd name="T51" fmla="*/ 2173 h 2764"/>
              <a:gd name="T52" fmla="+- 0 3790 3602"/>
              <a:gd name="T53" fmla="*/ T52 w 2703"/>
              <a:gd name="T54" fmla="+- 0 2155 1546"/>
              <a:gd name="T55" fmla="*/ 2155 h 2764"/>
              <a:gd name="T56" fmla="+- 0 4063 3602"/>
              <a:gd name="T57" fmla="*/ T56 w 2703"/>
              <a:gd name="T58" fmla="+- 0 2103 1546"/>
              <a:gd name="T59" fmla="*/ 2103 h 2764"/>
              <a:gd name="T60" fmla="+- 0 4271 3602"/>
              <a:gd name="T61" fmla="*/ T60 w 2703"/>
              <a:gd name="T62" fmla="+- 0 2061 1546"/>
              <a:gd name="T63" fmla="*/ 2061 h 2764"/>
              <a:gd name="T64" fmla="+- 0 4356 3602"/>
              <a:gd name="T65" fmla="*/ T64 w 2703"/>
              <a:gd name="T66" fmla="+- 0 2037 1546"/>
              <a:gd name="T67" fmla="*/ 2037 h 2764"/>
              <a:gd name="T68" fmla="+- 0 4364 3602"/>
              <a:gd name="T69" fmla="*/ T68 w 2703"/>
              <a:gd name="T70" fmla="+- 0 2039 1546"/>
              <a:gd name="T71" fmla="*/ 2039 h 2764"/>
              <a:gd name="T72" fmla="+- 0 4371 3602"/>
              <a:gd name="T73" fmla="*/ T72 w 2703"/>
              <a:gd name="T74" fmla="+- 0 2041 1546"/>
              <a:gd name="T75" fmla="*/ 2041 h 2764"/>
              <a:gd name="T76" fmla="+- 0 5392 3602"/>
              <a:gd name="T77" fmla="*/ T76 w 2703"/>
              <a:gd name="T78" fmla="+- 0 1654 1546"/>
              <a:gd name="T79" fmla="*/ 1654 h 2764"/>
              <a:gd name="T80" fmla="+- 0 5405 3602"/>
              <a:gd name="T81" fmla="*/ T80 w 2703"/>
              <a:gd name="T82" fmla="+- 0 1548 1546"/>
              <a:gd name="T83" fmla="*/ 1548 h 2764"/>
              <a:gd name="T84" fmla="+- 0 5404 3602"/>
              <a:gd name="T85" fmla="*/ T84 w 2703"/>
              <a:gd name="T86" fmla="+- 0 1546 1546"/>
              <a:gd name="T87" fmla="*/ 1546 h 2764"/>
              <a:gd name="T88" fmla="+- 0 5310 3602"/>
              <a:gd name="T89" fmla="*/ T88 w 2703"/>
              <a:gd name="T90" fmla="+- 0 1602 1546"/>
              <a:gd name="T91" fmla="*/ 1602 h 2764"/>
              <a:gd name="T92" fmla="+- 0 4966 3602"/>
              <a:gd name="T93" fmla="*/ T92 w 2703"/>
              <a:gd name="T94" fmla="+- 0 2264 1546"/>
              <a:gd name="T95" fmla="*/ 2264 h 2764"/>
              <a:gd name="T96" fmla="+- 0 4847 3602"/>
              <a:gd name="T97" fmla="*/ T96 w 2703"/>
              <a:gd name="T98" fmla="+- 0 2679 1546"/>
              <a:gd name="T99" fmla="*/ 2679 h 2764"/>
              <a:gd name="T100" fmla="+- 0 4750 3602"/>
              <a:gd name="T101" fmla="*/ T100 w 2703"/>
              <a:gd name="T102" fmla="+- 0 3305 1546"/>
              <a:gd name="T103" fmla="*/ 3305 h 2764"/>
              <a:gd name="T104" fmla="+- 0 4715 3602"/>
              <a:gd name="T105" fmla="*/ T104 w 2703"/>
              <a:gd name="T106" fmla="+- 0 3716 1546"/>
              <a:gd name="T107" fmla="*/ 3716 h 2764"/>
              <a:gd name="T108" fmla="+- 0 4695 3602"/>
              <a:gd name="T109" fmla="*/ T108 w 2703"/>
              <a:gd name="T110" fmla="+- 0 4241 1546"/>
              <a:gd name="T111" fmla="*/ 4241 h 2764"/>
              <a:gd name="T112" fmla="+- 0 4739 3602"/>
              <a:gd name="T113" fmla="*/ T112 w 2703"/>
              <a:gd name="T114" fmla="+- 0 4253 1546"/>
              <a:gd name="T115" fmla="*/ 4253 h 2764"/>
              <a:gd name="T116" fmla="+- 0 5077 3602"/>
              <a:gd name="T117" fmla="*/ T116 w 2703"/>
              <a:gd name="T118" fmla="+- 0 4275 1546"/>
              <a:gd name="T119" fmla="*/ 4275 h 2764"/>
              <a:gd name="T120" fmla="+- 0 5486 3602"/>
              <a:gd name="T121" fmla="*/ T120 w 2703"/>
              <a:gd name="T122" fmla="+- 0 4295 1546"/>
              <a:gd name="T123" fmla="*/ 4295 h 2764"/>
              <a:gd name="T124" fmla="+- 0 5479 3602"/>
              <a:gd name="T125" fmla="*/ T124 w 2703"/>
              <a:gd name="T126" fmla="+- 0 4307 1546"/>
              <a:gd name="T127" fmla="*/ 4307 h 2764"/>
              <a:gd name="T128" fmla="+- 0 5915 3602"/>
              <a:gd name="T129" fmla="*/ T128 w 2703"/>
              <a:gd name="T130" fmla="+- 0 2372 1546"/>
              <a:gd name="T131" fmla="*/ 2372 h 2764"/>
              <a:gd name="T132" fmla="+- 0 5915 3602"/>
              <a:gd name="T133" fmla="*/ T132 w 2703"/>
              <a:gd name="T134" fmla="+- 0 2362 1546"/>
              <a:gd name="T135" fmla="*/ 2362 h 2764"/>
              <a:gd name="T136" fmla="+- 0 5915 3602"/>
              <a:gd name="T137" fmla="*/ T136 w 2703"/>
              <a:gd name="T138" fmla="+- 0 2356 1546"/>
              <a:gd name="T139" fmla="*/ 2356 h 2764"/>
              <a:gd name="T140" fmla="+- 0 5924 3602"/>
              <a:gd name="T141" fmla="*/ T140 w 2703"/>
              <a:gd name="T142" fmla="+- 0 2338 1546"/>
              <a:gd name="T143" fmla="*/ 2338 h 2764"/>
              <a:gd name="T144" fmla="+- 0 5982 3602"/>
              <a:gd name="T145" fmla="*/ T144 w 2703"/>
              <a:gd name="T146" fmla="+- 0 2270 1546"/>
              <a:gd name="T147" fmla="*/ 2270 h 2764"/>
              <a:gd name="T148" fmla="+- 0 6042 3602"/>
              <a:gd name="T149" fmla="*/ T148 w 2703"/>
              <a:gd name="T150" fmla="+- 0 2047 1546"/>
              <a:gd name="T151" fmla="*/ 2047 h 2764"/>
              <a:gd name="T152" fmla="+- 0 5969 3602"/>
              <a:gd name="T153" fmla="*/ T152 w 2703"/>
              <a:gd name="T154" fmla="+- 0 1961 1546"/>
              <a:gd name="T155" fmla="*/ 1961 h 2764"/>
              <a:gd name="T156" fmla="+- 0 5798 3602"/>
              <a:gd name="T157" fmla="*/ T156 w 2703"/>
              <a:gd name="T158" fmla="+- 0 2069 1546"/>
              <a:gd name="T159" fmla="*/ 2069 h 2764"/>
              <a:gd name="T160" fmla="+- 0 5729 3602"/>
              <a:gd name="T161" fmla="*/ T160 w 2703"/>
              <a:gd name="T162" fmla="+- 0 2436 1546"/>
              <a:gd name="T163" fmla="*/ 2436 h 2764"/>
              <a:gd name="T164" fmla="+- 0 5763 3602"/>
              <a:gd name="T165" fmla="*/ T164 w 2703"/>
              <a:gd name="T166" fmla="+- 0 2570 1546"/>
              <a:gd name="T167" fmla="*/ 2570 h 2764"/>
              <a:gd name="T168" fmla="+- 0 5815 3602"/>
              <a:gd name="T169" fmla="*/ T168 w 2703"/>
              <a:gd name="T170" fmla="+- 0 2603 1546"/>
              <a:gd name="T171" fmla="*/ 2603 h 2764"/>
              <a:gd name="T172" fmla="+- 0 5904 3602"/>
              <a:gd name="T173" fmla="*/ T172 w 2703"/>
              <a:gd name="T174" fmla="+- 0 2506 1546"/>
              <a:gd name="T175" fmla="*/ 2506 h 2764"/>
              <a:gd name="T176" fmla="+- 0 5984 3602"/>
              <a:gd name="T177" fmla="*/ T176 w 2703"/>
              <a:gd name="T178" fmla="+- 0 2330 1546"/>
              <a:gd name="T179" fmla="*/ 2330 h 2764"/>
              <a:gd name="T180" fmla="+- 0 6037 3602"/>
              <a:gd name="T181" fmla="*/ T180 w 2703"/>
              <a:gd name="T182" fmla="+- 0 2141 1546"/>
              <a:gd name="T183" fmla="*/ 2141 h 2764"/>
              <a:gd name="T184" fmla="+- 0 6040 3602"/>
              <a:gd name="T185" fmla="*/ T184 w 2703"/>
              <a:gd name="T186" fmla="+- 0 2131 1546"/>
              <a:gd name="T187" fmla="*/ 2131 h 2764"/>
              <a:gd name="T188" fmla="+- 0 6049 3602"/>
              <a:gd name="T189" fmla="*/ T188 w 2703"/>
              <a:gd name="T190" fmla="+- 0 2162 1546"/>
              <a:gd name="T191" fmla="*/ 2162 h 2764"/>
              <a:gd name="T192" fmla="+- 0 6060 3602"/>
              <a:gd name="T193" fmla="*/ T192 w 2703"/>
              <a:gd name="T194" fmla="+- 0 2514 1546"/>
              <a:gd name="T195" fmla="*/ 2514 h 2764"/>
              <a:gd name="T196" fmla="+- 0 6099 3602"/>
              <a:gd name="T197" fmla="*/ T196 w 2703"/>
              <a:gd name="T198" fmla="+- 0 2569 1546"/>
              <a:gd name="T199" fmla="*/ 2569 h 2764"/>
              <a:gd name="T200" fmla="+- 0 6212 3602"/>
              <a:gd name="T201" fmla="*/ T200 w 2703"/>
              <a:gd name="T202" fmla="+- 0 2541 1546"/>
              <a:gd name="T203" fmla="*/ 2541 h 2764"/>
              <a:gd name="T204" fmla="+- 0 6304 3602"/>
              <a:gd name="T205" fmla="*/ T204 w 2703"/>
              <a:gd name="T206" fmla="+- 0 2508 1546"/>
              <a:gd name="T207" fmla="*/ 2508 h 2764"/>
              <a:gd name="T208" fmla="+- 0 6059 3602"/>
              <a:gd name="T209" fmla="*/ T208 w 2703"/>
              <a:gd name="T210" fmla="+- 0 3539 1546"/>
              <a:gd name="T211" fmla="*/ 3539 h 2764"/>
              <a:gd name="T212" fmla="+- 0 6070 3602"/>
              <a:gd name="T213" fmla="*/ T212 w 2703"/>
              <a:gd name="T214" fmla="+- 0 3457 1546"/>
              <a:gd name="T215" fmla="*/ 3457 h 2764"/>
              <a:gd name="T216" fmla="+- 0 6039 3602"/>
              <a:gd name="T217" fmla="*/ T216 w 2703"/>
              <a:gd name="T218" fmla="+- 0 3405 1546"/>
              <a:gd name="T219" fmla="*/ 3405 h 2764"/>
              <a:gd name="T220" fmla="+- 0 5935 3602"/>
              <a:gd name="T221" fmla="*/ T220 w 2703"/>
              <a:gd name="T222" fmla="+- 0 3435 1546"/>
              <a:gd name="T223" fmla="*/ 3435 h 2764"/>
              <a:gd name="T224" fmla="+- 0 5827 3602"/>
              <a:gd name="T225" fmla="*/ T224 w 2703"/>
              <a:gd name="T226" fmla="+- 0 3559 1546"/>
              <a:gd name="T227" fmla="*/ 3559 h 2764"/>
              <a:gd name="T228" fmla="+- 0 5823 3602"/>
              <a:gd name="T229" fmla="*/ T228 w 2703"/>
              <a:gd name="T230" fmla="+- 0 3798 1546"/>
              <a:gd name="T231" fmla="*/ 3798 h 2764"/>
              <a:gd name="T232" fmla="+- 0 6014 3602"/>
              <a:gd name="T233" fmla="*/ T232 w 2703"/>
              <a:gd name="T234" fmla="+- 0 3890 1546"/>
              <a:gd name="T235" fmla="*/ 3890 h 2764"/>
              <a:gd name="T236" fmla="+- 0 6167 3602"/>
              <a:gd name="T237" fmla="*/ T236 w 2703"/>
              <a:gd name="T238" fmla="+- 0 3884 1546"/>
              <a:gd name="T239" fmla="*/ 3884 h 276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  <a:cxn ang="0">
                <a:pos x="T237" y="T239"/>
              </a:cxn>
            </a:cxnLst>
            <a:rect l="0" t="0" r="r" b="b"/>
            <a:pathLst>
              <a:path w="2703" h="2764" extrusionOk="0">
                <a:moveTo>
                  <a:pt x="567" y="776"/>
                </a:moveTo>
                <a:cubicBezTo>
                  <a:pt x="571" y="761"/>
                  <a:pt x="574" y="753"/>
                  <a:pt x="572" y="736"/>
                </a:cubicBezTo>
                <a:cubicBezTo>
                  <a:pt x="571" y="727"/>
                  <a:pt x="567" y="721"/>
                  <a:pt x="568" y="711"/>
                </a:cubicBezTo>
                <a:cubicBezTo>
                  <a:pt x="568" y="708"/>
                  <a:pt x="571" y="705"/>
                  <a:pt x="572" y="702"/>
                </a:cubicBezTo>
                <a:cubicBezTo>
                  <a:pt x="573" y="711"/>
                  <a:pt x="574" y="720"/>
                  <a:pt x="575" y="730"/>
                </a:cubicBezTo>
                <a:cubicBezTo>
                  <a:pt x="579" y="772"/>
                  <a:pt x="577" y="814"/>
                  <a:pt x="577" y="856"/>
                </a:cubicBezTo>
                <a:cubicBezTo>
                  <a:pt x="577" y="986"/>
                  <a:pt x="577" y="1115"/>
                  <a:pt x="580" y="1245"/>
                </a:cubicBezTo>
                <a:cubicBezTo>
                  <a:pt x="581" y="1292"/>
                  <a:pt x="585" y="1339"/>
                  <a:pt x="587" y="1385"/>
                </a:cubicBezTo>
                <a:cubicBezTo>
                  <a:pt x="587" y="1389"/>
                  <a:pt x="589" y="1398"/>
                  <a:pt x="589" y="1402"/>
                </a:cubicBezTo>
                <a:cubicBezTo>
                  <a:pt x="588" y="1401"/>
                  <a:pt x="588" y="1400"/>
                  <a:pt x="587" y="1399"/>
                </a:cubicBezTo>
              </a:path>
              <a:path w="2703" h="2764" extrusionOk="0">
                <a:moveTo>
                  <a:pt x="44" y="623"/>
                </a:moveTo>
                <a:cubicBezTo>
                  <a:pt x="28" y="626"/>
                  <a:pt x="19" y="625"/>
                  <a:pt x="4" y="625"/>
                </a:cubicBezTo>
                <a:cubicBezTo>
                  <a:pt x="14" y="625"/>
                  <a:pt x="12" y="626"/>
                  <a:pt x="22" y="627"/>
                </a:cubicBezTo>
                <a:cubicBezTo>
                  <a:pt x="77" y="630"/>
                  <a:pt x="134" y="618"/>
                  <a:pt x="188" y="609"/>
                </a:cubicBezTo>
                <a:cubicBezTo>
                  <a:pt x="279" y="594"/>
                  <a:pt x="370" y="575"/>
                  <a:pt x="461" y="557"/>
                </a:cubicBezTo>
                <a:cubicBezTo>
                  <a:pt x="530" y="543"/>
                  <a:pt x="600" y="530"/>
                  <a:pt x="669" y="515"/>
                </a:cubicBezTo>
                <a:cubicBezTo>
                  <a:pt x="695" y="509"/>
                  <a:pt x="727" y="493"/>
                  <a:pt x="754" y="491"/>
                </a:cubicBezTo>
                <a:cubicBezTo>
                  <a:pt x="757" y="491"/>
                  <a:pt x="759" y="493"/>
                  <a:pt x="762" y="493"/>
                </a:cubicBezTo>
                <a:cubicBezTo>
                  <a:pt x="765" y="493"/>
                  <a:pt x="766" y="495"/>
                  <a:pt x="769" y="495"/>
                </a:cubicBezTo>
              </a:path>
              <a:path w="2703" h="2764" extrusionOk="0">
                <a:moveTo>
                  <a:pt x="1790" y="108"/>
                </a:moveTo>
                <a:cubicBezTo>
                  <a:pt x="1796" y="72"/>
                  <a:pt x="1802" y="40"/>
                  <a:pt x="1803" y="2"/>
                </a:cubicBezTo>
                <a:cubicBezTo>
                  <a:pt x="1803" y="1"/>
                  <a:pt x="1802" y="1"/>
                  <a:pt x="1802" y="0"/>
                </a:cubicBezTo>
                <a:cubicBezTo>
                  <a:pt x="1770" y="19"/>
                  <a:pt x="1739" y="29"/>
                  <a:pt x="1708" y="56"/>
                </a:cubicBezTo>
                <a:cubicBezTo>
                  <a:pt x="1523" y="221"/>
                  <a:pt x="1441" y="489"/>
                  <a:pt x="1364" y="718"/>
                </a:cubicBezTo>
                <a:cubicBezTo>
                  <a:pt x="1319" y="854"/>
                  <a:pt x="1282" y="995"/>
                  <a:pt x="1245" y="1133"/>
                </a:cubicBezTo>
                <a:cubicBezTo>
                  <a:pt x="1191" y="1335"/>
                  <a:pt x="1174" y="1552"/>
                  <a:pt x="1148" y="1759"/>
                </a:cubicBezTo>
                <a:cubicBezTo>
                  <a:pt x="1131" y="1895"/>
                  <a:pt x="1122" y="2033"/>
                  <a:pt x="1113" y="2170"/>
                </a:cubicBezTo>
                <a:cubicBezTo>
                  <a:pt x="1108" y="2246"/>
                  <a:pt x="1036" y="2640"/>
                  <a:pt x="1093" y="2695"/>
                </a:cubicBezTo>
                <a:cubicBezTo>
                  <a:pt x="1101" y="2703"/>
                  <a:pt x="1128" y="2703"/>
                  <a:pt x="1137" y="2707"/>
                </a:cubicBezTo>
                <a:cubicBezTo>
                  <a:pt x="1227" y="2745"/>
                  <a:pt x="1381" y="2727"/>
                  <a:pt x="1475" y="2729"/>
                </a:cubicBezTo>
                <a:cubicBezTo>
                  <a:pt x="1604" y="2731"/>
                  <a:pt x="1759" y="2712"/>
                  <a:pt x="1884" y="2749"/>
                </a:cubicBezTo>
                <a:cubicBezTo>
                  <a:pt x="1891" y="2751"/>
                  <a:pt x="1870" y="2759"/>
                  <a:pt x="1877" y="2761"/>
                </a:cubicBezTo>
              </a:path>
              <a:path w="2703" h="2764" extrusionOk="0">
                <a:moveTo>
                  <a:pt x="2313" y="826"/>
                </a:moveTo>
                <a:cubicBezTo>
                  <a:pt x="2313" y="824"/>
                  <a:pt x="2312" y="818"/>
                  <a:pt x="2313" y="816"/>
                </a:cubicBezTo>
                <a:cubicBezTo>
                  <a:pt x="2314" y="814"/>
                  <a:pt x="2312" y="813"/>
                  <a:pt x="2313" y="810"/>
                </a:cubicBezTo>
                <a:cubicBezTo>
                  <a:pt x="2315" y="805"/>
                  <a:pt x="2319" y="796"/>
                  <a:pt x="2322" y="792"/>
                </a:cubicBezTo>
                <a:cubicBezTo>
                  <a:pt x="2337" y="766"/>
                  <a:pt x="2361" y="747"/>
                  <a:pt x="2380" y="724"/>
                </a:cubicBezTo>
                <a:cubicBezTo>
                  <a:pt x="2431" y="660"/>
                  <a:pt x="2463" y="582"/>
                  <a:pt x="2440" y="501"/>
                </a:cubicBezTo>
                <a:cubicBezTo>
                  <a:pt x="2430" y="465"/>
                  <a:pt x="2407" y="423"/>
                  <a:pt x="2367" y="415"/>
                </a:cubicBezTo>
                <a:cubicBezTo>
                  <a:pt x="2297" y="400"/>
                  <a:pt x="2230" y="472"/>
                  <a:pt x="2196" y="523"/>
                </a:cubicBezTo>
                <a:cubicBezTo>
                  <a:pt x="2129" y="626"/>
                  <a:pt x="2116" y="771"/>
                  <a:pt x="2127" y="890"/>
                </a:cubicBezTo>
                <a:cubicBezTo>
                  <a:pt x="2131" y="934"/>
                  <a:pt x="2140" y="984"/>
                  <a:pt x="2161" y="1024"/>
                </a:cubicBezTo>
                <a:cubicBezTo>
                  <a:pt x="2172" y="1044"/>
                  <a:pt x="2188" y="1062"/>
                  <a:pt x="2213" y="1057"/>
                </a:cubicBezTo>
                <a:cubicBezTo>
                  <a:pt x="2254" y="1049"/>
                  <a:pt x="2284" y="991"/>
                  <a:pt x="2302" y="960"/>
                </a:cubicBezTo>
                <a:cubicBezTo>
                  <a:pt x="2334" y="904"/>
                  <a:pt x="2360" y="845"/>
                  <a:pt x="2382" y="784"/>
                </a:cubicBezTo>
                <a:cubicBezTo>
                  <a:pt x="2404" y="722"/>
                  <a:pt x="2418" y="658"/>
                  <a:pt x="2435" y="595"/>
                </a:cubicBezTo>
                <a:cubicBezTo>
                  <a:pt x="2437" y="589"/>
                  <a:pt x="2436" y="588"/>
                  <a:pt x="2438" y="585"/>
                </a:cubicBezTo>
                <a:cubicBezTo>
                  <a:pt x="2439" y="589"/>
                  <a:pt x="2446" y="606"/>
                  <a:pt x="2447" y="616"/>
                </a:cubicBezTo>
                <a:cubicBezTo>
                  <a:pt x="2460" y="733"/>
                  <a:pt x="2430" y="852"/>
                  <a:pt x="2458" y="968"/>
                </a:cubicBezTo>
                <a:cubicBezTo>
                  <a:pt x="2464" y="993"/>
                  <a:pt x="2471" y="1014"/>
                  <a:pt x="2497" y="1023"/>
                </a:cubicBezTo>
                <a:cubicBezTo>
                  <a:pt x="2529" y="1034"/>
                  <a:pt x="2582" y="1005"/>
                  <a:pt x="2610" y="995"/>
                </a:cubicBezTo>
                <a:cubicBezTo>
                  <a:pt x="2656" y="978"/>
                  <a:pt x="2671" y="972"/>
                  <a:pt x="2702" y="962"/>
                </a:cubicBezTo>
              </a:path>
              <a:path w="2703" h="2764" extrusionOk="0">
                <a:moveTo>
                  <a:pt x="2457" y="1993"/>
                </a:moveTo>
                <a:cubicBezTo>
                  <a:pt x="2469" y="1964"/>
                  <a:pt x="2473" y="1943"/>
                  <a:pt x="2468" y="1911"/>
                </a:cubicBezTo>
                <a:cubicBezTo>
                  <a:pt x="2464" y="1889"/>
                  <a:pt x="2459" y="1868"/>
                  <a:pt x="2437" y="1859"/>
                </a:cubicBezTo>
                <a:cubicBezTo>
                  <a:pt x="2405" y="1846"/>
                  <a:pt x="2358" y="1873"/>
                  <a:pt x="2333" y="1889"/>
                </a:cubicBezTo>
                <a:cubicBezTo>
                  <a:pt x="2285" y="1920"/>
                  <a:pt x="2250" y="1962"/>
                  <a:pt x="2225" y="2013"/>
                </a:cubicBezTo>
                <a:cubicBezTo>
                  <a:pt x="2190" y="2084"/>
                  <a:pt x="2180" y="2181"/>
                  <a:pt x="2221" y="2252"/>
                </a:cubicBezTo>
                <a:cubicBezTo>
                  <a:pt x="2260" y="2319"/>
                  <a:pt x="2341" y="2337"/>
                  <a:pt x="2412" y="2344"/>
                </a:cubicBezTo>
                <a:cubicBezTo>
                  <a:pt x="2465" y="2349"/>
                  <a:pt x="2513" y="2344"/>
                  <a:pt x="2565" y="2338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7" name="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713038" y="333375"/>
            <a:ext cx="1643062" cy="1730375"/>
          </a:xfrm>
          <a:custGeom>
            <a:avLst/>
            <a:gdLst>
              <a:gd name="T0" fmla="+- 0 7626 7538"/>
              <a:gd name="T1" fmla="*/ T0 w 4563"/>
              <a:gd name="T2" fmla="+- 0 1548 924"/>
              <a:gd name="T3" fmla="*/ 1548 h 4810"/>
              <a:gd name="T4" fmla="+- 0 7608 7538"/>
              <a:gd name="T5" fmla="*/ T4 w 4563"/>
              <a:gd name="T6" fmla="+- 0 1471 924"/>
              <a:gd name="T7" fmla="*/ 1471 h 4810"/>
              <a:gd name="T8" fmla="+- 0 7608 7538"/>
              <a:gd name="T9" fmla="*/ T8 w 4563"/>
              <a:gd name="T10" fmla="+- 0 1470 924"/>
              <a:gd name="T11" fmla="*/ 1470 h 4810"/>
              <a:gd name="T12" fmla="+- 0 7606 7538"/>
              <a:gd name="T13" fmla="*/ T12 w 4563"/>
              <a:gd name="T14" fmla="+- 0 1524 924"/>
              <a:gd name="T15" fmla="*/ 1524 h 4810"/>
              <a:gd name="T16" fmla="+- 0 7586 7538"/>
              <a:gd name="T17" fmla="*/ T16 w 4563"/>
              <a:gd name="T18" fmla="+- 0 1724 924"/>
              <a:gd name="T19" fmla="*/ 1724 h 4810"/>
              <a:gd name="T20" fmla="+- 0 7548 7538"/>
              <a:gd name="T21" fmla="*/ T20 w 4563"/>
              <a:gd name="T22" fmla="+- 0 2111 924"/>
              <a:gd name="T23" fmla="*/ 2111 h 4810"/>
              <a:gd name="T24" fmla="+- 0 7539 7538"/>
              <a:gd name="T25" fmla="*/ T24 w 4563"/>
              <a:gd name="T26" fmla="+- 0 2346 924"/>
              <a:gd name="T27" fmla="*/ 2346 h 4810"/>
              <a:gd name="T28" fmla="+- 0 7545 7538"/>
              <a:gd name="T29" fmla="*/ T28 w 4563"/>
              <a:gd name="T30" fmla="+- 0 2388 924"/>
              <a:gd name="T31" fmla="*/ 2388 h 4810"/>
              <a:gd name="T32" fmla="+- 0 7621 7538"/>
              <a:gd name="T33" fmla="*/ T32 w 4563"/>
              <a:gd name="T34" fmla="+- 0 2107 924"/>
              <a:gd name="T35" fmla="*/ 2107 h 4810"/>
              <a:gd name="T36" fmla="+- 0 7658 7538"/>
              <a:gd name="T37" fmla="*/ T36 w 4563"/>
              <a:gd name="T38" fmla="+- 0 2009 924"/>
              <a:gd name="T39" fmla="*/ 2009 h 4810"/>
              <a:gd name="T40" fmla="+- 0 7807 7538"/>
              <a:gd name="T41" fmla="*/ T40 w 4563"/>
              <a:gd name="T42" fmla="+- 0 1975 924"/>
              <a:gd name="T43" fmla="*/ 1975 h 4810"/>
              <a:gd name="T44" fmla="+- 0 7990 7538"/>
              <a:gd name="T45" fmla="*/ T44 w 4563"/>
              <a:gd name="T46" fmla="+- 0 2049 924"/>
              <a:gd name="T47" fmla="*/ 2049 h 4810"/>
              <a:gd name="T48" fmla="+- 0 8045 7538"/>
              <a:gd name="T49" fmla="*/ T48 w 4563"/>
              <a:gd name="T50" fmla="+- 0 2195 924"/>
              <a:gd name="T51" fmla="*/ 2195 h 4810"/>
              <a:gd name="T52" fmla="+- 0 7897 7538"/>
              <a:gd name="T53" fmla="*/ T52 w 4563"/>
              <a:gd name="T54" fmla="+- 0 2348 924"/>
              <a:gd name="T55" fmla="*/ 2348 h 4810"/>
              <a:gd name="T56" fmla="+- 0 7666 7538"/>
              <a:gd name="T57" fmla="*/ T56 w 4563"/>
              <a:gd name="T58" fmla="+- 0 2416 924"/>
              <a:gd name="T59" fmla="*/ 2416 h 4810"/>
              <a:gd name="T60" fmla="+- 0 7598 7538"/>
              <a:gd name="T61" fmla="*/ T60 w 4563"/>
              <a:gd name="T62" fmla="+- 0 2420 924"/>
              <a:gd name="T63" fmla="*/ 2420 h 4810"/>
              <a:gd name="T64" fmla="+- 0 8146 7538"/>
              <a:gd name="T65" fmla="*/ T64 w 4563"/>
              <a:gd name="T66" fmla="+- 0 3810 924"/>
              <a:gd name="T67" fmla="*/ 3810 h 4810"/>
              <a:gd name="T68" fmla="+- 0 8156 7538"/>
              <a:gd name="T69" fmla="*/ T68 w 4563"/>
              <a:gd name="T70" fmla="+- 0 3764 924"/>
              <a:gd name="T71" fmla="*/ 3764 h 4810"/>
              <a:gd name="T72" fmla="+- 0 8089 7538"/>
              <a:gd name="T73" fmla="*/ T72 w 4563"/>
              <a:gd name="T74" fmla="+- 0 3739 924"/>
              <a:gd name="T75" fmla="*/ 3739 h 4810"/>
              <a:gd name="T76" fmla="+- 0 7934 7538"/>
              <a:gd name="T77" fmla="*/ T76 w 4563"/>
              <a:gd name="T78" fmla="+- 0 3767 924"/>
              <a:gd name="T79" fmla="*/ 3767 h 4810"/>
              <a:gd name="T80" fmla="+- 0 7780 7538"/>
              <a:gd name="T81" fmla="*/ T80 w 4563"/>
              <a:gd name="T82" fmla="+- 0 3864 924"/>
              <a:gd name="T83" fmla="*/ 3864 h 4810"/>
              <a:gd name="T84" fmla="+- 0 7711 7538"/>
              <a:gd name="T85" fmla="*/ T84 w 4563"/>
              <a:gd name="T86" fmla="+- 0 3988 924"/>
              <a:gd name="T87" fmla="*/ 3988 h 4810"/>
              <a:gd name="T88" fmla="+- 0 7843 7538"/>
              <a:gd name="T89" fmla="*/ T88 w 4563"/>
              <a:gd name="T90" fmla="+- 0 4128 924"/>
              <a:gd name="T91" fmla="*/ 4128 h 4810"/>
              <a:gd name="T92" fmla="+- 0 8154 7538"/>
              <a:gd name="T93" fmla="*/ T92 w 4563"/>
              <a:gd name="T94" fmla="+- 0 3850 924"/>
              <a:gd name="T95" fmla="*/ 3850 h 4810"/>
              <a:gd name="T96" fmla="+- 0 8232 7538"/>
              <a:gd name="T97" fmla="*/ T96 w 4563"/>
              <a:gd name="T98" fmla="+- 0 3443 924"/>
              <a:gd name="T99" fmla="*/ 3443 h 4810"/>
              <a:gd name="T100" fmla="+- 0 8236 7538"/>
              <a:gd name="T101" fmla="*/ T100 w 4563"/>
              <a:gd name="T102" fmla="+- 0 3188 924"/>
              <a:gd name="T103" fmla="*/ 3188 h 4810"/>
              <a:gd name="T104" fmla="+- 0 8221 7538"/>
              <a:gd name="T105" fmla="*/ T104 w 4563"/>
              <a:gd name="T106" fmla="+- 0 3260 924"/>
              <a:gd name="T107" fmla="*/ 3260 h 4810"/>
              <a:gd name="T108" fmla="+- 0 8163 7538"/>
              <a:gd name="T109" fmla="*/ T108 w 4563"/>
              <a:gd name="T110" fmla="+- 0 3515 924"/>
              <a:gd name="T111" fmla="*/ 3515 h 4810"/>
              <a:gd name="T112" fmla="+- 0 8132 7538"/>
              <a:gd name="T113" fmla="*/ T112 w 4563"/>
              <a:gd name="T114" fmla="+- 0 4077 924"/>
              <a:gd name="T115" fmla="*/ 4077 h 4810"/>
              <a:gd name="T116" fmla="+- 0 8249 7538"/>
              <a:gd name="T117" fmla="*/ T116 w 4563"/>
              <a:gd name="T118" fmla="+- 0 4211 924"/>
              <a:gd name="T119" fmla="*/ 4211 h 4810"/>
              <a:gd name="T120" fmla="+- 0 8472 7538"/>
              <a:gd name="T121" fmla="*/ T120 w 4563"/>
              <a:gd name="T122" fmla="+- 0 4251 924"/>
              <a:gd name="T123" fmla="*/ 4251 h 4810"/>
              <a:gd name="T124" fmla="+- 0 8566 7538"/>
              <a:gd name="T125" fmla="*/ T124 w 4563"/>
              <a:gd name="T126" fmla="+- 0 4231 924"/>
              <a:gd name="T127" fmla="*/ 4231 h 4810"/>
              <a:gd name="T128" fmla="+- 0 8505 7538"/>
              <a:gd name="T129" fmla="*/ T128 w 4563"/>
              <a:gd name="T130" fmla="+- 0 1499 924"/>
              <a:gd name="T131" fmla="*/ 1499 h 4810"/>
              <a:gd name="T132" fmla="+- 0 8534 7538"/>
              <a:gd name="T133" fmla="*/ T132 w 4563"/>
              <a:gd name="T134" fmla="+- 0 1363 924"/>
              <a:gd name="T135" fmla="*/ 1363 h 4810"/>
              <a:gd name="T136" fmla="+- 0 8637 7538"/>
              <a:gd name="T137" fmla="*/ T136 w 4563"/>
              <a:gd name="T138" fmla="+- 0 1363 924"/>
              <a:gd name="T139" fmla="*/ 1363 h 4810"/>
              <a:gd name="T140" fmla="+- 0 8871 7538"/>
              <a:gd name="T141" fmla="*/ T140 w 4563"/>
              <a:gd name="T142" fmla="+- 0 1399 924"/>
              <a:gd name="T143" fmla="*/ 1399 h 4810"/>
              <a:gd name="T144" fmla="+- 0 9351 7538"/>
              <a:gd name="T145" fmla="*/ T144 w 4563"/>
              <a:gd name="T146" fmla="+- 0 1546 924"/>
              <a:gd name="T147" fmla="*/ 1546 h 4810"/>
              <a:gd name="T148" fmla="+- 0 9376 7538"/>
              <a:gd name="T149" fmla="*/ T148 w 4563"/>
              <a:gd name="T150" fmla="+- 0 1841 924"/>
              <a:gd name="T151" fmla="*/ 1841 h 4810"/>
              <a:gd name="T152" fmla="+- 0 9322 7538"/>
              <a:gd name="T153" fmla="*/ T152 w 4563"/>
              <a:gd name="T154" fmla="+- 0 3341 924"/>
              <a:gd name="T155" fmla="*/ 3341 h 4810"/>
              <a:gd name="T156" fmla="+- 0 9456 7538"/>
              <a:gd name="T157" fmla="*/ T156 w 4563"/>
              <a:gd name="T158" fmla="+- 0 3940 924"/>
              <a:gd name="T159" fmla="*/ 3940 h 4810"/>
              <a:gd name="T160" fmla="+- 0 9393 7538"/>
              <a:gd name="T161" fmla="*/ T160 w 4563"/>
              <a:gd name="T162" fmla="+- 0 4257 924"/>
              <a:gd name="T163" fmla="*/ 4257 h 4810"/>
              <a:gd name="T164" fmla="+- 0 9225 7538"/>
              <a:gd name="T165" fmla="*/ T164 w 4563"/>
              <a:gd name="T166" fmla="+- 0 4289 924"/>
              <a:gd name="T167" fmla="*/ 4289 h 4810"/>
              <a:gd name="T168" fmla="+- 0 8574 7538"/>
              <a:gd name="T169" fmla="*/ T168 w 4563"/>
              <a:gd name="T170" fmla="+- 0 4343 924"/>
              <a:gd name="T171" fmla="*/ 4343 h 4810"/>
              <a:gd name="T172" fmla="+- 0 8485 7538"/>
              <a:gd name="T173" fmla="*/ T172 w 4563"/>
              <a:gd name="T174" fmla="+- 0 4381 924"/>
              <a:gd name="T175" fmla="*/ 4381 h 4810"/>
              <a:gd name="T176" fmla="+- 0 10292 7538"/>
              <a:gd name="T177" fmla="*/ T176 w 4563"/>
              <a:gd name="T178" fmla="+- 0 2759 924"/>
              <a:gd name="T179" fmla="*/ 2759 h 4810"/>
              <a:gd name="T180" fmla="+- 0 10293 7538"/>
              <a:gd name="T181" fmla="*/ T180 w 4563"/>
              <a:gd name="T182" fmla="+- 0 2743 924"/>
              <a:gd name="T183" fmla="*/ 2743 h 4810"/>
              <a:gd name="T184" fmla="+- 0 10387 7538"/>
              <a:gd name="T185" fmla="*/ T184 w 4563"/>
              <a:gd name="T186" fmla="+- 0 2747 924"/>
              <a:gd name="T187" fmla="*/ 2747 h 4810"/>
              <a:gd name="T188" fmla="+- 0 10552 7538"/>
              <a:gd name="T189" fmla="*/ T188 w 4563"/>
              <a:gd name="T190" fmla="+- 0 2791 924"/>
              <a:gd name="T191" fmla="*/ 2791 h 4810"/>
              <a:gd name="T192" fmla="+- 0 10584 7538"/>
              <a:gd name="T193" fmla="*/ T192 w 4563"/>
              <a:gd name="T194" fmla="+- 0 2811 924"/>
              <a:gd name="T195" fmla="*/ 2811 h 4810"/>
              <a:gd name="T196" fmla="+- 0 10393 7538"/>
              <a:gd name="T197" fmla="*/ T196 w 4563"/>
              <a:gd name="T198" fmla="+- 0 3076 924"/>
              <a:gd name="T199" fmla="*/ 3076 h 4810"/>
              <a:gd name="T200" fmla="+- 0 10397 7538"/>
              <a:gd name="T201" fmla="*/ T200 w 4563"/>
              <a:gd name="T202" fmla="+- 0 3120 924"/>
              <a:gd name="T203" fmla="*/ 3120 h 4810"/>
              <a:gd name="T204" fmla="+- 0 10534 7538"/>
              <a:gd name="T205" fmla="*/ T204 w 4563"/>
              <a:gd name="T206" fmla="+- 0 3136 924"/>
              <a:gd name="T207" fmla="*/ 3136 h 4810"/>
              <a:gd name="T208" fmla="+- 0 10743 7538"/>
              <a:gd name="T209" fmla="*/ T208 w 4563"/>
              <a:gd name="T210" fmla="+- 0 3160 924"/>
              <a:gd name="T211" fmla="*/ 3160 h 4810"/>
              <a:gd name="T212" fmla="+- 0 11346 7538"/>
              <a:gd name="T213" fmla="*/ T212 w 4563"/>
              <a:gd name="T214" fmla="+- 0 1038 924"/>
              <a:gd name="T215" fmla="*/ 1038 h 4810"/>
              <a:gd name="T216" fmla="+- 0 11481 7538"/>
              <a:gd name="T217" fmla="*/ T216 w 4563"/>
              <a:gd name="T218" fmla="+- 0 1005 924"/>
              <a:gd name="T219" fmla="*/ 1005 h 4810"/>
              <a:gd name="T220" fmla="+- 0 11375 7538"/>
              <a:gd name="T221" fmla="*/ T220 w 4563"/>
              <a:gd name="T222" fmla="+- 0 928 924"/>
              <a:gd name="T223" fmla="*/ 928 h 4810"/>
              <a:gd name="T224" fmla="+- 0 11169 7538"/>
              <a:gd name="T225" fmla="*/ T224 w 4563"/>
              <a:gd name="T226" fmla="+- 0 1261 924"/>
              <a:gd name="T227" fmla="*/ 1261 h 4810"/>
              <a:gd name="T228" fmla="+- 0 11259 7538"/>
              <a:gd name="T229" fmla="*/ T228 w 4563"/>
              <a:gd name="T230" fmla="+- 0 2574 924"/>
              <a:gd name="T231" fmla="*/ 2574 h 4810"/>
              <a:gd name="T232" fmla="+- 0 11333 7538"/>
              <a:gd name="T233" fmla="*/ T232 w 4563"/>
              <a:gd name="T234" fmla="+- 0 4205 924"/>
              <a:gd name="T235" fmla="*/ 4205 h 4810"/>
              <a:gd name="T236" fmla="+- 0 11266 7538"/>
              <a:gd name="T237" fmla="*/ T236 w 4563"/>
              <a:gd name="T238" fmla="+- 0 5310 924"/>
              <a:gd name="T239" fmla="*/ 5310 h 4810"/>
              <a:gd name="T240" fmla="+- 0 11309 7538"/>
              <a:gd name="T241" fmla="*/ T240 w 4563"/>
              <a:gd name="T242" fmla="+- 0 5707 924"/>
              <a:gd name="T243" fmla="*/ 5707 h 4810"/>
              <a:gd name="T244" fmla="+- 0 11547 7538"/>
              <a:gd name="T245" fmla="*/ T244 w 4563"/>
              <a:gd name="T246" fmla="+- 0 5731 924"/>
              <a:gd name="T247" fmla="*/ 5731 h 4810"/>
              <a:gd name="T248" fmla="+- 0 12100 7538"/>
              <a:gd name="T249" fmla="*/ T248 w 4563"/>
              <a:gd name="T250" fmla="+- 0 5653 924"/>
              <a:gd name="T251" fmla="*/ 5653 h 481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  <a:cxn ang="0">
                <a:pos x="T237" y="T239"/>
              </a:cxn>
              <a:cxn ang="0">
                <a:pos x="T241" y="T243"/>
              </a:cxn>
              <a:cxn ang="0">
                <a:pos x="T245" y="T247"/>
              </a:cxn>
              <a:cxn ang="0">
                <a:pos x="T249" y="T251"/>
              </a:cxn>
            </a:cxnLst>
            <a:rect l="0" t="0" r="r" b="b"/>
            <a:pathLst>
              <a:path w="4563" h="4810" extrusionOk="0">
                <a:moveTo>
                  <a:pt x="88" y="624"/>
                </a:moveTo>
                <a:cubicBezTo>
                  <a:pt x="82" y="598"/>
                  <a:pt x="75" y="573"/>
                  <a:pt x="70" y="547"/>
                </a:cubicBezTo>
                <a:cubicBezTo>
                  <a:pt x="70" y="547"/>
                  <a:pt x="70" y="546"/>
                  <a:pt x="70" y="546"/>
                </a:cubicBezTo>
                <a:cubicBezTo>
                  <a:pt x="69" y="564"/>
                  <a:pt x="69" y="582"/>
                  <a:pt x="68" y="600"/>
                </a:cubicBezTo>
                <a:cubicBezTo>
                  <a:pt x="64" y="667"/>
                  <a:pt x="55" y="733"/>
                  <a:pt x="48" y="800"/>
                </a:cubicBezTo>
                <a:cubicBezTo>
                  <a:pt x="34" y="929"/>
                  <a:pt x="18" y="1058"/>
                  <a:pt x="10" y="1187"/>
                </a:cubicBezTo>
                <a:cubicBezTo>
                  <a:pt x="7" y="1242"/>
                  <a:pt x="-8" y="1350"/>
                  <a:pt x="1" y="1422"/>
                </a:cubicBezTo>
                <a:cubicBezTo>
                  <a:pt x="4" y="1441"/>
                  <a:pt x="5" y="1450"/>
                  <a:pt x="7" y="1464"/>
                </a:cubicBezTo>
              </a:path>
              <a:path w="4563" h="4810" extrusionOk="0">
                <a:moveTo>
                  <a:pt x="83" y="1183"/>
                </a:moveTo>
                <a:cubicBezTo>
                  <a:pt x="89" y="1149"/>
                  <a:pt x="94" y="1110"/>
                  <a:pt x="120" y="1085"/>
                </a:cubicBezTo>
                <a:cubicBezTo>
                  <a:pt x="158" y="1049"/>
                  <a:pt x="221" y="1047"/>
                  <a:pt x="269" y="1051"/>
                </a:cubicBezTo>
                <a:cubicBezTo>
                  <a:pt x="335" y="1057"/>
                  <a:pt x="401" y="1082"/>
                  <a:pt x="452" y="1125"/>
                </a:cubicBezTo>
                <a:cubicBezTo>
                  <a:pt x="496" y="1162"/>
                  <a:pt x="522" y="1213"/>
                  <a:pt x="507" y="1271"/>
                </a:cubicBezTo>
                <a:cubicBezTo>
                  <a:pt x="489" y="1342"/>
                  <a:pt x="420" y="1392"/>
                  <a:pt x="359" y="1424"/>
                </a:cubicBezTo>
                <a:cubicBezTo>
                  <a:pt x="288" y="1461"/>
                  <a:pt x="207" y="1481"/>
                  <a:pt x="128" y="1492"/>
                </a:cubicBezTo>
                <a:cubicBezTo>
                  <a:pt x="92" y="1496"/>
                  <a:pt x="83" y="1497"/>
                  <a:pt x="60" y="1496"/>
                </a:cubicBezTo>
              </a:path>
              <a:path w="4563" h="4810" extrusionOk="0">
                <a:moveTo>
                  <a:pt x="608" y="2886"/>
                </a:moveTo>
                <a:cubicBezTo>
                  <a:pt x="617" y="2864"/>
                  <a:pt x="617" y="2864"/>
                  <a:pt x="618" y="2840"/>
                </a:cubicBezTo>
                <a:cubicBezTo>
                  <a:pt x="594" y="2828"/>
                  <a:pt x="583" y="2819"/>
                  <a:pt x="551" y="2815"/>
                </a:cubicBezTo>
                <a:cubicBezTo>
                  <a:pt x="502" y="2809"/>
                  <a:pt x="441" y="2826"/>
                  <a:pt x="396" y="2843"/>
                </a:cubicBezTo>
                <a:cubicBezTo>
                  <a:pt x="338" y="2864"/>
                  <a:pt x="285" y="2896"/>
                  <a:pt x="242" y="2940"/>
                </a:cubicBezTo>
                <a:cubicBezTo>
                  <a:pt x="210" y="2973"/>
                  <a:pt x="180" y="3017"/>
                  <a:pt x="173" y="3064"/>
                </a:cubicBezTo>
                <a:cubicBezTo>
                  <a:pt x="160" y="3153"/>
                  <a:pt x="224" y="3205"/>
                  <a:pt x="305" y="3204"/>
                </a:cubicBezTo>
                <a:cubicBezTo>
                  <a:pt x="470" y="3201"/>
                  <a:pt x="564" y="3065"/>
                  <a:pt x="616" y="2926"/>
                </a:cubicBezTo>
                <a:cubicBezTo>
                  <a:pt x="664" y="2796"/>
                  <a:pt x="685" y="2656"/>
                  <a:pt x="694" y="2519"/>
                </a:cubicBezTo>
                <a:cubicBezTo>
                  <a:pt x="700" y="2434"/>
                  <a:pt x="698" y="2349"/>
                  <a:pt x="698" y="2264"/>
                </a:cubicBezTo>
                <a:cubicBezTo>
                  <a:pt x="693" y="2288"/>
                  <a:pt x="688" y="2312"/>
                  <a:pt x="683" y="2336"/>
                </a:cubicBezTo>
                <a:cubicBezTo>
                  <a:pt x="664" y="2421"/>
                  <a:pt x="643" y="2506"/>
                  <a:pt x="625" y="2591"/>
                </a:cubicBezTo>
                <a:cubicBezTo>
                  <a:pt x="590" y="2761"/>
                  <a:pt x="530" y="2983"/>
                  <a:pt x="594" y="3153"/>
                </a:cubicBezTo>
                <a:cubicBezTo>
                  <a:pt x="616" y="3210"/>
                  <a:pt x="658" y="3258"/>
                  <a:pt x="711" y="3287"/>
                </a:cubicBezTo>
                <a:cubicBezTo>
                  <a:pt x="779" y="3324"/>
                  <a:pt x="858" y="3335"/>
                  <a:pt x="934" y="3327"/>
                </a:cubicBezTo>
                <a:cubicBezTo>
                  <a:pt x="981" y="3319"/>
                  <a:pt x="997" y="3316"/>
                  <a:pt x="1028" y="3307"/>
                </a:cubicBezTo>
              </a:path>
              <a:path w="4563" h="4810" extrusionOk="0">
                <a:moveTo>
                  <a:pt x="967" y="575"/>
                </a:moveTo>
                <a:cubicBezTo>
                  <a:pt x="969" y="531"/>
                  <a:pt x="954" y="465"/>
                  <a:pt x="996" y="439"/>
                </a:cubicBezTo>
                <a:cubicBezTo>
                  <a:pt x="1020" y="424"/>
                  <a:pt x="1074" y="437"/>
                  <a:pt x="1099" y="439"/>
                </a:cubicBezTo>
                <a:cubicBezTo>
                  <a:pt x="1177" y="446"/>
                  <a:pt x="1256" y="461"/>
                  <a:pt x="1333" y="475"/>
                </a:cubicBezTo>
                <a:cubicBezTo>
                  <a:pt x="1469" y="499"/>
                  <a:pt x="1716" y="507"/>
                  <a:pt x="1813" y="622"/>
                </a:cubicBezTo>
                <a:cubicBezTo>
                  <a:pt x="1874" y="694"/>
                  <a:pt x="1847" y="834"/>
                  <a:pt x="1838" y="917"/>
                </a:cubicBezTo>
                <a:cubicBezTo>
                  <a:pt x="1784" y="1422"/>
                  <a:pt x="1697" y="1908"/>
                  <a:pt x="1784" y="2417"/>
                </a:cubicBezTo>
                <a:cubicBezTo>
                  <a:pt x="1819" y="2619"/>
                  <a:pt x="1879" y="2815"/>
                  <a:pt x="1918" y="3016"/>
                </a:cubicBezTo>
                <a:cubicBezTo>
                  <a:pt x="1937" y="3113"/>
                  <a:pt x="1960" y="3272"/>
                  <a:pt x="1855" y="3333"/>
                </a:cubicBezTo>
                <a:cubicBezTo>
                  <a:pt x="1807" y="3361"/>
                  <a:pt x="1741" y="3362"/>
                  <a:pt x="1687" y="3365"/>
                </a:cubicBezTo>
                <a:cubicBezTo>
                  <a:pt x="1473" y="3377"/>
                  <a:pt x="1243" y="3354"/>
                  <a:pt x="1036" y="3419"/>
                </a:cubicBezTo>
                <a:cubicBezTo>
                  <a:pt x="1005" y="3429"/>
                  <a:pt x="977" y="3444"/>
                  <a:pt x="947" y="3457"/>
                </a:cubicBezTo>
              </a:path>
              <a:path w="4563" h="4810" extrusionOk="0">
                <a:moveTo>
                  <a:pt x="2754" y="1835"/>
                </a:moveTo>
                <a:cubicBezTo>
                  <a:pt x="2754" y="1830"/>
                  <a:pt x="2754" y="1824"/>
                  <a:pt x="2755" y="1819"/>
                </a:cubicBezTo>
                <a:cubicBezTo>
                  <a:pt x="2786" y="1819"/>
                  <a:pt x="2818" y="1819"/>
                  <a:pt x="2849" y="1823"/>
                </a:cubicBezTo>
                <a:cubicBezTo>
                  <a:pt x="2904" y="1829"/>
                  <a:pt x="2964" y="1842"/>
                  <a:pt x="3014" y="1867"/>
                </a:cubicBezTo>
                <a:cubicBezTo>
                  <a:pt x="3025" y="1874"/>
                  <a:pt x="3035" y="1880"/>
                  <a:pt x="3046" y="1887"/>
                </a:cubicBezTo>
              </a:path>
              <a:path w="4563" h="4810" extrusionOk="0">
                <a:moveTo>
                  <a:pt x="2855" y="2152"/>
                </a:moveTo>
                <a:cubicBezTo>
                  <a:pt x="2848" y="2170"/>
                  <a:pt x="2834" y="2189"/>
                  <a:pt x="2859" y="2196"/>
                </a:cubicBezTo>
                <a:cubicBezTo>
                  <a:pt x="2903" y="2209"/>
                  <a:pt x="2950" y="2210"/>
                  <a:pt x="2996" y="2212"/>
                </a:cubicBezTo>
                <a:cubicBezTo>
                  <a:pt x="3067" y="2215"/>
                  <a:pt x="3135" y="2223"/>
                  <a:pt x="3205" y="2236"/>
                </a:cubicBezTo>
              </a:path>
              <a:path w="4563" h="4810" extrusionOk="0">
                <a:moveTo>
                  <a:pt x="3808" y="114"/>
                </a:moveTo>
                <a:cubicBezTo>
                  <a:pt x="3832" y="108"/>
                  <a:pt x="3933" y="127"/>
                  <a:pt x="3943" y="81"/>
                </a:cubicBezTo>
                <a:cubicBezTo>
                  <a:pt x="3957" y="14"/>
                  <a:pt x="3903" y="-11"/>
                  <a:pt x="3837" y="4"/>
                </a:cubicBezTo>
                <a:cubicBezTo>
                  <a:pt x="3697" y="36"/>
                  <a:pt x="3646" y="215"/>
                  <a:pt x="3631" y="337"/>
                </a:cubicBezTo>
                <a:cubicBezTo>
                  <a:pt x="3577" y="767"/>
                  <a:pt x="3662" y="1226"/>
                  <a:pt x="3721" y="1650"/>
                </a:cubicBezTo>
                <a:cubicBezTo>
                  <a:pt x="3795" y="2187"/>
                  <a:pt x="3815" y="2739"/>
                  <a:pt x="3795" y="3281"/>
                </a:cubicBezTo>
                <a:cubicBezTo>
                  <a:pt x="3781" y="3649"/>
                  <a:pt x="3718" y="4018"/>
                  <a:pt x="3728" y="4386"/>
                </a:cubicBezTo>
                <a:cubicBezTo>
                  <a:pt x="3730" y="4475"/>
                  <a:pt x="3702" y="4712"/>
                  <a:pt x="3771" y="4783"/>
                </a:cubicBezTo>
                <a:cubicBezTo>
                  <a:pt x="3819" y="4832"/>
                  <a:pt x="3952" y="4811"/>
                  <a:pt x="4009" y="4807"/>
                </a:cubicBezTo>
                <a:cubicBezTo>
                  <a:pt x="4195" y="4794"/>
                  <a:pt x="4379" y="4759"/>
                  <a:pt x="4562" y="4729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" name=" 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27013" y="433388"/>
            <a:ext cx="1058862" cy="612775"/>
          </a:xfrm>
          <a:custGeom>
            <a:avLst/>
            <a:gdLst>
              <a:gd name="T0" fmla="+- 0 2029 629"/>
              <a:gd name="T1" fmla="*/ T0 w 2941"/>
              <a:gd name="T2" fmla="+- 0 1427 1205"/>
              <a:gd name="T3" fmla="*/ 1427 h 1703"/>
              <a:gd name="T4" fmla="+- 0 2097 629"/>
              <a:gd name="T5" fmla="*/ T4 w 2941"/>
              <a:gd name="T6" fmla="+- 0 1281 1205"/>
              <a:gd name="T7" fmla="*/ 1281 h 1703"/>
              <a:gd name="T8" fmla="+- 0 2127 629"/>
              <a:gd name="T9" fmla="*/ T8 w 2941"/>
              <a:gd name="T10" fmla="+- 0 1213 1205"/>
              <a:gd name="T11" fmla="*/ 1213 h 1703"/>
              <a:gd name="T12" fmla="+- 0 2132 629"/>
              <a:gd name="T13" fmla="*/ T12 w 2941"/>
              <a:gd name="T14" fmla="+- 0 1205 1205"/>
              <a:gd name="T15" fmla="*/ 1205 h 1703"/>
              <a:gd name="T16" fmla="+- 0 2127 629"/>
              <a:gd name="T17" fmla="*/ T16 w 2941"/>
              <a:gd name="T18" fmla="+- 0 1269 1205"/>
              <a:gd name="T19" fmla="*/ 1269 h 1703"/>
              <a:gd name="T20" fmla="+- 0 2104 629"/>
              <a:gd name="T21" fmla="*/ T20 w 2941"/>
              <a:gd name="T22" fmla="+- 0 2180 1205"/>
              <a:gd name="T23" fmla="*/ 2180 h 1703"/>
              <a:gd name="T24" fmla="+- 0 2448 629"/>
              <a:gd name="T25" fmla="*/ T24 w 2941"/>
              <a:gd name="T26" fmla="+- 0 2460 1205"/>
              <a:gd name="T27" fmla="*/ 2460 h 1703"/>
              <a:gd name="T28" fmla="+- 0 2578 629"/>
              <a:gd name="T29" fmla="*/ T28 w 2941"/>
              <a:gd name="T30" fmla="+- 0 2454 1205"/>
              <a:gd name="T31" fmla="*/ 2454 h 1703"/>
              <a:gd name="T32" fmla="+- 0 2698 629"/>
              <a:gd name="T33" fmla="*/ T32 w 2941"/>
              <a:gd name="T34" fmla="+- 0 2446 1205"/>
              <a:gd name="T35" fmla="*/ 2446 h 1703"/>
              <a:gd name="T36" fmla="+- 0 2891 629"/>
              <a:gd name="T37" fmla="*/ T36 w 2941"/>
              <a:gd name="T38" fmla="+- 0 2131 1205"/>
              <a:gd name="T39" fmla="*/ 2131 h 1703"/>
              <a:gd name="T40" fmla="+- 0 2925 629"/>
              <a:gd name="T41" fmla="*/ T40 w 2941"/>
              <a:gd name="T42" fmla="+- 0 2093 1205"/>
              <a:gd name="T43" fmla="*/ 2093 h 1703"/>
              <a:gd name="T44" fmla="+- 0 3173 629"/>
              <a:gd name="T45" fmla="*/ T44 w 2941"/>
              <a:gd name="T46" fmla="+- 0 2065 1205"/>
              <a:gd name="T47" fmla="*/ 2065 h 1703"/>
              <a:gd name="T48" fmla="+- 0 3256 629"/>
              <a:gd name="T49" fmla="*/ T48 w 2941"/>
              <a:gd name="T50" fmla="+- 0 2029 1205"/>
              <a:gd name="T51" fmla="*/ 2029 h 1703"/>
              <a:gd name="T52" fmla="+- 0 3190 629"/>
              <a:gd name="T53" fmla="*/ T52 w 2941"/>
              <a:gd name="T54" fmla="+- 0 1995 1205"/>
              <a:gd name="T55" fmla="*/ 1995 h 1703"/>
              <a:gd name="T56" fmla="+- 0 2999 629"/>
              <a:gd name="T57" fmla="*/ T56 w 2941"/>
              <a:gd name="T58" fmla="+- 0 2087 1205"/>
              <a:gd name="T59" fmla="*/ 2087 h 1703"/>
              <a:gd name="T60" fmla="+- 0 3036 629"/>
              <a:gd name="T61" fmla="*/ T60 w 2941"/>
              <a:gd name="T62" fmla="+- 0 2342 1205"/>
              <a:gd name="T63" fmla="*/ 2342 h 1703"/>
              <a:gd name="T64" fmla="+- 0 3143 629"/>
              <a:gd name="T65" fmla="*/ T64 w 2941"/>
              <a:gd name="T66" fmla="+- 0 2314 1205"/>
              <a:gd name="T67" fmla="*/ 2314 h 1703"/>
              <a:gd name="T68" fmla="+- 0 3270 629"/>
              <a:gd name="T69" fmla="*/ T68 w 2941"/>
              <a:gd name="T70" fmla="+- 0 1923 1205"/>
              <a:gd name="T71" fmla="*/ 1923 h 1703"/>
              <a:gd name="T72" fmla="+- 0 3191 629"/>
              <a:gd name="T73" fmla="*/ T72 w 2941"/>
              <a:gd name="T74" fmla="+- 0 1373 1205"/>
              <a:gd name="T75" fmla="*/ 1373 h 1703"/>
              <a:gd name="T76" fmla="+- 0 3143 629"/>
              <a:gd name="T77" fmla="*/ T76 w 2941"/>
              <a:gd name="T78" fmla="+- 0 1253 1205"/>
              <a:gd name="T79" fmla="*/ 1253 h 1703"/>
              <a:gd name="T80" fmla="+- 0 3173 629"/>
              <a:gd name="T81" fmla="*/ T80 w 2941"/>
              <a:gd name="T82" fmla="+- 0 1430 1205"/>
              <a:gd name="T83" fmla="*/ 1430 h 1703"/>
              <a:gd name="T84" fmla="+- 0 3303 629"/>
              <a:gd name="T85" fmla="*/ T84 w 2941"/>
              <a:gd name="T86" fmla="+- 0 2184 1205"/>
              <a:gd name="T87" fmla="*/ 2184 h 1703"/>
              <a:gd name="T88" fmla="+- 0 3346 629"/>
              <a:gd name="T89" fmla="*/ T88 w 2941"/>
              <a:gd name="T90" fmla="+- 0 2310 1205"/>
              <a:gd name="T91" fmla="*/ 2310 h 1703"/>
              <a:gd name="T92" fmla="+- 0 3353 629"/>
              <a:gd name="T93" fmla="*/ T92 w 2941"/>
              <a:gd name="T94" fmla="+- 0 2320 1205"/>
              <a:gd name="T95" fmla="*/ 2320 h 1703"/>
              <a:gd name="T96" fmla="+- 0 3141 629"/>
              <a:gd name="T97" fmla="*/ T96 w 2941"/>
              <a:gd name="T98" fmla="+- 0 1724 1205"/>
              <a:gd name="T99" fmla="*/ 1724 h 1703"/>
              <a:gd name="T100" fmla="+- 0 3153 629"/>
              <a:gd name="T101" fmla="*/ T100 w 2941"/>
              <a:gd name="T102" fmla="+- 0 1644 1205"/>
              <a:gd name="T103" fmla="*/ 1644 h 1703"/>
              <a:gd name="T104" fmla="+- 0 3392 629"/>
              <a:gd name="T105" fmla="*/ T104 w 2941"/>
              <a:gd name="T106" fmla="+- 0 1602 1205"/>
              <a:gd name="T107" fmla="*/ 1602 h 1703"/>
              <a:gd name="T108" fmla="+- 0 3569 629"/>
              <a:gd name="T109" fmla="*/ T108 w 2941"/>
              <a:gd name="T110" fmla="+- 0 1606 1205"/>
              <a:gd name="T111" fmla="*/ 1606 h 1703"/>
              <a:gd name="T112" fmla="+- 0 849 629"/>
              <a:gd name="T113" fmla="*/ T112 w 2941"/>
              <a:gd name="T114" fmla="+- 0 1746 1205"/>
              <a:gd name="T115" fmla="*/ 1746 h 1703"/>
              <a:gd name="T116" fmla="+- 0 823 629"/>
              <a:gd name="T117" fmla="*/ T116 w 2941"/>
              <a:gd name="T118" fmla="+- 0 1666 1205"/>
              <a:gd name="T119" fmla="*/ 1666 h 1703"/>
              <a:gd name="T120" fmla="+- 0 820 629"/>
              <a:gd name="T121" fmla="*/ T120 w 2941"/>
              <a:gd name="T122" fmla="+- 0 1658 1205"/>
              <a:gd name="T123" fmla="*/ 1658 h 1703"/>
              <a:gd name="T124" fmla="+- 0 837 629"/>
              <a:gd name="T125" fmla="*/ T124 w 2941"/>
              <a:gd name="T126" fmla="+- 0 1740 1205"/>
              <a:gd name="T127" fmla="*/ 1740 h 1703"/>
              <a:gd name="T128" fmla="+- 0 885 629"/>
              <a:gd name="T129" fmla="*/ T128 w 2941"/>
              <a:gd name="T130" fmla="+- 0 1995 1205"/>
              <a:gd name="T131" fmla="*/ 1995 h 1703"/>
              <a:gd name="T132" fmla="+- 0 959 629"/>
              <a:gd name="T133" fmla="*/ T132 w 2941"/>
              <a:gd name="T134" fmla="+- 0 2344 1205"/>
              <a:gd name="T135" fmla="*/ 2344 h 1703"/>
              <a:gd name="T136" fmla="+- 0 1002 629"/>
              <a:gd name="T137" fmla="*/ T136 w 2941"/>
              <a:gd name="T138" fmla="+- 0 2468 1205"/>
              <a:gd name="T139" fmla="*/ 2468 h 1703"/>
              <a:gd name="T140" fmla="+- 0 1031 629"/>
              <a:gd name="T141" fmla="*/ T140 w 2941"/>
              <a:gd name="T142" fmla="+- 0 2231 1205"/>
              <a:gd name="T143" fmla="*/ 2231 h 1703"/>
              <a:gd name="T144" fmla="+- 0 1034 629"/>
              <a:gd name="T145" fmla="*/ T144 w 2941"/>
              <a:gd name="T146" fmla="+- 0 2127 1205"/>
              <a:gd name="T147" fmla="*/ 2127 h 1703"/>
              <a:gd name="T148" fmla="+- 0 1140 629"/>
              <a:gd name="T149" fmla="*/ T148 w 2941"/>
              <a:gd name="T150" fmla="+- 0 2063 1205"/>
              <a:gd name="T151" fmla="*/ 2063 h 1703"/>
              <a:gd name="T152" fmla="+- 0 1276 629"/>
              <a:gd name="T153" fmla="*/ T152 w 2941"/>
              <a:gd name="T154" fmla="+- 0 2091 1205"/>
              <a:gd name="T155" fmla="*/ 2091 h 1703"/>
              <a:gd name="T156" fmla="+- 0 1281 629"/>
              <a:gd name="T157" fmla="*/ T156 w 2941"/>
              <a:gd name="T158" fmla="+- 0 2248 1205"/>
              <a:gd name="T159" fmla="*/ 2248 h 1703"/>
              <a:gd name="T160" fmla="+- 0 1057 629"/>
              <a:gd name="T161" fmla="*/ T160 w 2941"/>
              <a:gd name="T162" fmla="+- 0 2488 1205"/>
              <a:gd name="T163" fmla="*/ 2488 h 1703"/>
              <a:gd name="T164" fmla="+- 0 956 629"/>
              <a:gd name="T165" fmla="*/ T164 w 2941"/>
              <a:gd name="T166" fmla="+- 0 2528 1205"/>
              <a:gd name="T167" fmla="*/ 2528 h 1703"/>
              <a:gd name="T168" fmla="+- 0 1308 629"/>
              <a:gd name="T169" fmla="*/ T168 w 2941"/>
              <a:gd name="T170" fmla="+- 0 1798 1205"/>
              <a:gd name="T171" fmla="*/ 1798 h 1703"/>
              <a:gd name="T172" fmla="+- 0 1457 629"/>
              <a:gd name="T173" fmla="*/ T172 w 2941"/>
              <a:gd name="T174" fmla="+- 0 1690 1205"/>
              <a:gd name="T175" fmla="*/ 1690 h 1703"/>
              <a:gd name="T176" fmla="+- 0 1612 629"/>
              <a:gd name="T177" fmla="*/ T176 w 2941"/>
              <a:gd name="T178" fmla="+- 0 1802 1205"/>
              <a:gd name="T179" fmla="*/ 1802 h 1703"/>
              <a:gd name="T180" fmla="+- 0 1684 629"/>
              <a:gd name="T181" fmla="*/ T180 w 2941"/>
              <a:gd name="T182" fmla="+- 0 2135 1205"/>
              <a:gd name="T183" fmla="*/ 2135 h 1703"/>
              <a:gd name="T184" fmla="+- 0 1445 629"/>
              <a:gd name="T185" fmla="*/ T184 w 2941"/>
              <a:gd name="T186" fmla="+- 0 2510 1205"/>
              <a:gd name="T187" fmla="*/ 2510 h 1703"/>
              <a:gd name="T188" fmla="+- 0 1271 629"/>
              <a:gd name="T189" fmla="*/ T188 w 2941"/>
              <a:gd name="T190" fmla="+- 0 2592 1205"/>
              <a:gd name="T191" fmla="*/ 2592 h 1703"/>
              <a:gd name="T192" fmla="+- 0 846 629"/>
              <a:gd name="T193" fmla="*/ T192 w 2941"/>
              <a:gd name="T194" fmla="+- 0 1838 1205"/>
              <a:gd name="T195" fmla="*/ 1838 h 1703"/>
              <a:gd name="T196" fmla="+- 0 661 629"/>
              <a:gd name="T197" fmla="*/ T196 w 2941"/>
              <a:gd name="T198" fmla="+- 0 1975 1205"/>
              <a:gd name="T199" fmla="*/ 1975 h 1703"/>
              <a:gd name="T200" fmla="+- 0 629 629"/>
              <a:gd name="T201" fmla="*/ T200 w 2941"/>
              <a:gd name="T202" fmla="+- 0 2286 1205"/>
              <a:gd name="T203" fmla="*/ 2286 h 1703"/>
              <a:gd name="T204" fmla="+- 0 768 629"/>
              <a:gd name="T205" fmla="*/ T204 w 2941"/>
              <a:gd name="T206" fmla="+- 0 2763 1205"/>
              <a:gd name="T207" fmla="*/ 2763 h 1703"/>
              <a:gd name="T208" fmla="+- 0 927 629"/>
              <a:gd name="T209" fmla="*/ T208 w 2941"/>
              <a:gd name="T210" fmla="+- 0 2907 1205"/>
              <a:gd name="T211" fmla="*/ 2907 h 170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</a:cxnLst>
            <a:rect l="0" t="0" r="r" b="b"/>
            <a:pathLst>
              <a:path w="2941" h="1703" extrusionOk="0">
                <a:moveTo>
                  <a:pt x="1400" y="222"/>
                </a:moveTo>
                <a:cubicBezTo>
                  <a:pt x="1428" y="174"/>
                  <a:pt x="1447" y="128"/>
                  <a:pt x="1468" y="76"/>
                </a:cubicBezTo>
                <a:cubicBezTo>
                  <a:pt x="1477" y="53"/>
                  <a:pt x="1487" y="30"/>
                  <a:pt x="1498" y="8"/>
                </a:cubicBezTo>
                <a:cubicBezTo>
                  <a:pt x="1500" y="3"/>
                  <a:pt x="1501" y="2"/>
                  <a:pt x="1503" y="0"/>
                </a:cubicBezTo>
                <a:cubicBezTo>
                  <a:pt x="1502" y="21"/>
                  <a:pt x="1501" y="43"/>
                  <a:pt x="1498" y="64"/>
                </a:cubicBezTo>
                <a:cubicBezTo>
                  <a:pt x="1459" y="368"/>
                  <a:pt x="1388" y="672"/>
                  <a:pt x="1475" y="975"/>
                </a:cubicBezTo>
                <a:cubicBezTo>
                  <a:pt x="1530" y="1166"/>
                  <a:pt x="1627" y="1220"/>
                  <a:pt x="1819" y="1255"/>
                </a:cubicBezTo>
                <a:cubicBezTo>
                  <a:pt x="1857" y="1262"/>
                  <a:pt x="1910" y="1251"/>
                  <a:pt x="1949" y="1249"/>
                </a:cubicBezTo>
                <a:cubicBezTo>
                  <a:pt x="2010" y="1245"/>
                  <a:pt x="2029" y="1244"/>
                  <a:pt x="2069" y="1241"/>
                </a:cubicBezTo>
              </a:path>
              <a:path w="2941" h="1703" extrusionOk="0">
                <a:moveTo>
                  <a:pt x="2262" y="926"/>
                </a:moveTo>
                <a:cubicBezTo>
                  <a:pt x="2275" y="913"/>
                  <a:pt x="2276" y="895"/>
                  <a:pt x="2296" y="888"/>
                </a:cubicBezTo>
                <a:cubicBezTo>
                  <a:pt x="2370" y="862"/>
                  <a:pt x="2466" y="873"/>
                  <a:pt x="2544" y="860"/>
                </a:cubicBezTo>
                <a:cubicBezTo>
                  <a:pt x="2586" y="853"/>
                  <a:pt x="2603" y="843"/>
                  <a:pt x="2627" y="824"/>
                </a:cubicBezTo>
                <a:cubicBezTo>
                  <a:pt x="2603" y="807"/>
                  <a:pt x="2597" y="794"/>
                  <a:pt x="2561" y="790"/>
                </a:cubicBezTo>
                <a:cubicBezTo>
                  <a:pt x="2490" y="782"/>
                  <a:pt x="2412" y="827"/>
                  <a:pt x="2370" y="882"/>
                </a:cubicBezTo>
                <a:cubicBezTo>
                  <a:pt x="2318" y="951"/>
                  <a:pt x="2314" y="1098"/>
                  <a:pt x="2407" y="1137"/>
                </a:cubicBezTo>
                <a:cubicBezTo>
                  <a:pt x="2444" y="1153"/>
                  <a:pt x="2486" y="1134"/>
                  <a:pt x="2514" y="1109"/>
                </a:cubicBezTo>
                <a:cubicBezTo>
                  <a:pt x="2617" y="1017"/>
                  <a:pt x="2638" y="846"/>
                  <a:pt x="2641" y="718"/>
                </a:cubicBezTo>
                <a:cubicBezTo>
                  <a:pt x="2646" y="531"/>
                  <a:pt x="2621" y="345"/>
                  <a:pt x="2562" y="168"/>
                </a:cubicBezTo>
                <a:cubicBezTo>
                  <a:pt x="2548" y="127"/>
                  <a:pt x="2532" y="87"/>
                  <a:pt x="2514" y="48"/>
                </a:cubicBezTo>
                <a:cubicBezTo>
                  <a:pt x="2525" y="107"/>
                  <a:pt x="2536" y="166"/>
                  <a:pt x="2544" y="225"/>
                </a:cubicBezTo>
                <a:cubicBezTo>
                  <a:pt x="2580" y="479"/>
                  <a:pt x="2604" y="731"/>
                  <a:pt x="2674" y="979"/>
                </a:cubicBezTo>
                <a:cubicBezTo>
                  <a:pt x="2686" y="1021"/>
                  <a:pt x="2699" y="1065"/>
                  <a:pt x="2717" y="1105"/>
                </a:cubicBezTo>
                <a:cubicBezTo>
                  <a:pt x="2719" y="1108"/>
                  <a:pt x="2722" y="1112"/>
                  <a:pt x="2724" y="1115"/>
                </a:cubicBezTo>
              </a:path>
              <a:path w="2941" h="1703" extrusionOk="0">
                <a:moveTo>
                  <a:pt x="2512" y="519"/>
                </a:moveTo>
                <a:cubicBezTo>
                  <a:pt x="2503" y="492"/>
                  <a:pt x="2494" y="460"/>
                  <a:pt x="2524" y="439"/>
                </a:cubicBezTo>
                <a:cubicBezTo>
                  <a:pt x="2581" y="400"/>
                  <a:pt x="2699" y="400"/>
                  <a:pt x="2763" y="397"/>
                </a:cubicBezTo>
                <a:cubicBezTo>
                  <a:pt x="2852" y="397"/>
                  <a:pt x="2881" y="397"/>
                  <a:pt x="2940" y="401"/>
                </a:cubicBezTo>
              </a:path>
              <a:path w="2941" h="1703" extrusionOk="0">
                <a:moveTo>
                  <a:pt x="220" y="541"/>
                </a:moveTo>
                <a:cubicBezTo>
                  <a:pt x="210" y="515"/>
                  <a:pt x="203" y="488"/>
                  <a:pt x="194" y="461"/>
                </a:cubicBezTo>
                <a:cubicBezTo>
                  <a:pt x="192" y="456"/>
                  <a:pt x="191" y="456"/>
                  <a:pt x="191" y="453"/>
                </a:cubicBezTo>
                <a:cubicBezTo>
                  <a:pt x="196" y="480"/>
                  <a:pt x="203" y="508"/>
                  <a:pt x="208" y="535"/>
                </a:cubicBezTo>
                <a:cubicBezTo>
                  <a:pt x="224" y="620"/>
                  <a:pt x="241" y="705"/>
                  <a:pt x="256" y="790"/>
                </a:cubicBezTo>
                <a:cubicBezTo>
                  <a:pt x="276" y="907"/>
                  <a:pt x="297" y="1024"/>
                  <a:pt x="330" y="1139"/>
                </a:cubicBezTo>
                <a:cubicBezTo>
                  <a:pt x="342" y="1182"/>
                  <a:pt x="357" y="1222"/>
                  <a:pt x="373" y="1263"/>
                </a:cubicBezTo>
              </a:path>
              <a:path w="2941" h="1703" extrusionOk="0">
                <a:moveTo>
                  <a:pt x="402" y="1026"/>
                </a:moveTo>
                <a:cubicBezTo>
                  <a:pt x="402" y="994"/>
                  <a:pt x="395" y="952"/>
                  <a:pt x="405" y="922"/>
                </a:cubicBezTo>
                <a:cubicBezTo>
                  <a:pt x="419" y="881"/>
                  <a:pt x="474" y="865"/>
                  <a:pt x="511" y="858"/>
                </a:cubicBezTo>
                <a:cubicBezTo>
                  <a:pt x="555" y="849"/>
                  <a:pt x="615" y="849"/>
                  <a:pt x="647" y="886"/>
                </a:cubicBezTo>
                <a:cubicBezTo>
                  <a:pt x="682" y="927"/>
                  <a:pt x="668" y="998"/>
                  <a:pt x="652" y="1043"/>
                </a:cubicBezTo>
                <a:cubicBezTo>
                  <a:pt x="614" y="1149"/>
                  <a:pt x="524" y="1229"/>
                  <a:pt x="428" y="1283"/>
                </a:cubicBezTo>
                <a:cubicBezTo>
                  <a:pt x="394" y="1302"/>
                  <a:pt x="364" y="1314"/>
                  <a:pt x="327" y="1323"/>
                </a:cubicBezTo>
              </a:path>
              <a:path w="2941" h="1703" extrusionOk="0">
                <a:moveTo>
                  <a:pt x="679" y="593"/>
                </a:moveTo>
                <a:cubicBezTo>
                  <a:pt x="717" y="561"/>
                  <a:pt x="774" y="483"/>
                  <a:pt x="828" y="485"/>
                </a:cubicBezTo>
                <a:cubicBezTo>
                  <a:pt x="892" y="487"/>
                  <a:pt x="951" y="549"/>
                  <a:pt x="983" y="597"/>
                </a:cubicBezTo>
                <a:cubicBezTo>
                  <a:pt x="1047" y="693"/>
                  <a:pt x="1069" y="817"/>
                  <a:pt x="1055" y="930"/>
                </a:cubicBezTo>
                <a:cubicBezTo>
                  <a:pt x="1035" y="1088"/>
                  <a:pt x="944" y="1215"/>
                  <a:pt x="816" y="1305"/>
                </a:cubicBezTo>
                <a:cubicBezTo>
                  <a:pt x="761" y="1344"/>
                  <a:pt x="705" y="1364"/>
                  <a:pt x="642" y="1387"/>
                </a:cubicBezTo>
              </a:path>
              <a:path w="2941" h="1703" extrusionOk="0">
                <a:moveTo>
                  <a:pt x="217" y="633"/>
                </a:moveTo>
                <a:cubicBezTo>
                  <a:pt x="140" y="663"/>
                  <a:pt x="65" y="687"/>
                  <a:pt x="32" y="770"/>
                </a:cubicBezTo>
                <a:cubicBezTo>
                  <a:pt x="-5" y="864"/>
                  <a:pt x="-3" y="982"/>
                  <a:pt x="0" y="1081"/>
                </a:cubicBezTo>
                <a:cubicBezTo>
                  <a:pt x="5" y="1244"/>
                  <a:pt x="40" y="1424"/>
                  <a:pt x="139" y="1558"/>
                </a:cubicBezTo>
                <a:cubicBezTo>
                  <a:pt x="211" y="1637"/>
                  <a:pt x="236" y="1664"/>
                  <a:pt x="298" y="170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9" name=" 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240213" y="398463"/>
            <a:ext cx="2308225" cy="4254500"/>
          </a:xfrm>
          <a:custGeom>
            <a:avLst/>
            <a:gdLst>
              <a:gd name="T0" fmla="+- 0 12148 11780"/>
              <a:gd name="T1" fmla="*/ T0 w 6410"/>
              <a:gd name="T2" fmla="+- 0 1602 1109"/>
              <a:gd name="T3" fmla="*/ 1602 h 11818"/>
              <a:gd name="T4" fmla="+- 0 12071 11780"/>
              <a:gd name="T5" fmla="*/ T4 w 6410"/>
              <a:gd name="T6" fmla="+- 0 1564 1109"/>
              <a:gd name="T7" fmla="*/ 1564 h 11818"/>
              <a:gd name="T8" fmla="+- 0 11871 11780"/>
              <a:gd name="T9" fmla="*/ T8 w 6410"/>
              <a:gd name="T10" fmla="+- 0 1802 1109"/>
              <a:gd name="T11" fmla="*/ 1802 h 11818"/>
              <a:gd name="T12" fmla="+- 0 11784 11780"/>
              <a:gd name="T13" fmla="*/ T12 w 6410"/>
              <a:gd name="T14" fmla="+- 0 2067 1109"/>
              <a:gd name="T15" fmla="*/ 2067 h 11818"/>
              <a:gd name="T16" fmla="+- 0 11834 11780"/>
              <a:gd name="T17" fmla="*/ T16 w 6410"/>
              <a:gd name="T18" fmla="+- 0 2264 1109"/>
              <a:gd name="T19" fmla="*/ 2264 h 11818"/>
              <a:gd name="T20" fmla="+- 0 12114 11780"/>
              <a:gd name="T21" fmla="*/ T20 w 6410"/>
              <a:gd name="T22" fmla="+- 0 2320 1109"/>
              <a:gd name="T23" fmla="*/ 2320 h 11818"/>
              <a:gd name="T24" fmla="+- 0 12335 11780"/>
              <a:gd name="T25" fmla="*/ T24 w 6410"/>
              <a:gd name="T26" fmla="+- 0 2185 1109"/>
              <a:gd name="T27" fmla="*/ 2185 h 11818"/>
              <a:gd name="T28" fmla="+- 0 12350 11780"/>
              <a:gd name="T29" fmla="*/ T28 w 6410"/>
              <a:gd name="T30" fmla="+- 0 1828 1109"/>
              <a:gd name="T31" fmla="*/ 1828 h 11818"/>
              <a:gd name="T32" fmla="+- 0 12118 11780"/>
              <a:gd name="T33" fmla="*/ T32 w 6410"/>
              <a:gd name="T34" fmla="+- 0 1574 1109"/>
              <a:gd name="T35" fmla="*/ 1574 h 11818"/>
              <a:gd name="T36" fmla="+- 0 12011 11780"/>
              <a:gd name="T37" fmla="*/ T36 w 6410"/>
              <a:gd name="T38" fmla="+- 0 1642 1109"/>
              <a:gd name="T39" fmla="*/ 1642 h 11818"/>
              <a:gd name="T40" fmla="+- 0 12004 11780"/>
              <a:gd name="T41" fmla="*/ T40 w 6410"/>
              <a:gd name="T42" fmla="+- 0 1688 1109"/>
              <a:gd name="T43" fmla="*/ 1688 h 11818"/>
              <a:gd name="T44" fmla="+- 0 14730 11780"/>
              <a:gd name="T45" fmla="*/ T44 w 6410"/>
              <a:gd name="T46" fmla="+- 0 1873 1109"/>
              <a:gd name="T47" fmla="*/ 1873 h 11818"/>
              <a:gd name="T48" fmla="+- 0 14720 11780"/>
              <a:gd name="T49" fmla="*/ T48 w 6410"/>
              <a:gd name="T50" fmla="+- 0 1770 1109"/>
              <a:gd name="T51" fmla="*/ 1770 h 11818"/>
              <a:gd name="T52" fmla="+- 0 14717 11780"/>
              <a:gd name="T53" fmla="*/ T52 w 6410"/>
              <a:gd name="T54" fmla="+- 0 1764 1109"/>
              <a:gd name="T55" fmla="*/ 1764 h 11818"/>
              <a:gd name="T56" fmla="+- 0 14675 11780"/>
              <a:gd name="T57" fmla="*/ T56 w 6410"/>
              <a:gd name="T58" fmla="+- 0 1833 1109"/>
              <a:gd name="T59" fmla="*/ 1833 h 11818"/>
              <a:gd name="T60" fmla="+- 0 14605 11780"/>
              <a:gd name="T61" fmla="*/ T60 w 6410"/>
              <a:gd name="T62" fmla="+- 0 2005 1109"/>
              <a:gd name="T63" fmla="*/ 2005 h 11818"/>
              <a:gd name="T64" fmla="+- 0 14581 11780"/>
              <a:gd name="T65" fmla="*/ T64 w 6410"/>
              <a:gd name="T66" fmla="+- 0 2216 1109"/>
              <a:gd name="T67" fmla="*/ 2216 h 11818"/>
              <a:gd name="T68" fmla="+- 0 14680 11780"/>
              <a:gd name="T69" fmla="*/ T68 w 6410"/>
              <a:gd name="T70" fmla="+- 0 2400 1109"/>
              <a:gd name="T71" fmla="*/ 2400 h 11818"/>
              <a:gd name="T72" fmla="+- 0 14979 11780"/>
              <a:gd name="T73" fmla="*/ T72 w 6410"/>
              <a:gd name="T74" fmla="+- 0 2452 1109"/>
              <a:gd name="T75" fmla="*/ 2452 h 11818"/>
              <a:gd name="T76" fmla="+- 0 15088 11780"/>
              <a:gd name="T77" fmla="*/ T76 w 6410"/>
              <a:gd name="T78" fmla="+- 0 2276 1109"/>
              <a:gd name="T79" fmla="*/ 2276 h 11818"/>
              <a:gd name="T80" fmla="+- 0 14999 11780"/>
              <a:gd name="T81" fmla="*/ T80 w 6410"/>
              <a:gd name="T82" fmla="+- 0 1975 1109"/>
              <a:gd name="T83" fmla="*/ 1975 h 11818"/>
              <a:gd name="T84" fmla="+- 0 14707 11780"/>
              <a:gd name="T85" fmla="*/ T84 w 6410"/>
              <a:gd name="T86" fmla="+- 0 1774 1109"/>
              <a:gd name="T87" fmla="*/ 1774 h 11818"/>
              <a:gd name="T88" fmla="+- 0 14613 11780"/>
              <a:gd name="T89" fmla="*/ T88 w 6410"/>
              <a:gd name="T90" fmla="+- 0 1820 1109"/>
              <a:gd name="T91" fmla="*/ 1820 h 11818"/>
              <a:gd name="T92" fmla="+- 0 15610 11780"/>
              <a:gd name="T93" fmla="*/ T92 w 6410"/>
              <a:gd name="T94" fmla="+- 0 4155 1109"/>
              <a:gd name="T95" fmla="*/ 4155 h 11818"/>
              <a:gd name="T96" fmla="+- 0 15629 11780"/>
              <a:gd name="T97" fmla="*/ T96 w 6410"/>
              <a:gd name="T98" fmla="+- 0 4091 1109"/>
              <a:gd name="T99" fmla="*/ 4091 h 11818"/>
              <a:gd name="T100" fmla="+- 0 15617 11780"/>
              <a:gd name="T101" fmla="*/ T100 w 6410"/>
              <a:gd name="T102" fmla="+- 0 4109 1109"/>
              <a:gd name="T103" fmla="*/ 4109 h 11818"/>
              <a:gd name="T104" fmla="+- 0 15519 11780"/>
              <a:gd name="T105" fmla="*/ T104 w 6410"/>
              <a:gd name="T106" fmla="+- 0 4229 1109"/>
              <a:gd name="T107" fmla="*/ 4229 h 11818"/>
              <a:gd name="T108" fmla="+- 0 15379 11780"/>
              <a:gd name="T109" fmla="*/ T108 w 6410"/>
              <a:gd name="T110" fmla="+- 0 4448 1109"/>
              <a:gd name="T111" fmla="*/ 4448 h 11818"/>
              <a:gd name="T112" fmla="+- 0 15327 11780"/>
              <a:gd name="T113" fmla="*/ T112 w 6410"/>
              <a:gd name="T114" fmla="+- 0 4626 1109"/>
              <a:gd name="T115" fmla="*/ 4626 h 11818"/>
              <a:gd name="T116" fmla="+- 0 15386 11780"/>
              <a:gd name="T117" fmla="*/ T116 w 6410"/>
              <a:gd name="T118" fmla="+- 0 4706 1109"/>
              <a:gd name="T119" fmla="*/ 4706 h 11818"/>
              <a:gd name="T120" fmla="+- 0 15534 11780"/>
              <a:gd name="T121" fmla="*/ T120 w 6410"/>
              <a:gd name="T122" fmla="+- 0 4690 1109"/>
              <a:gd name="T123" fmla="*/ 4690 h 11818"/>
              <a:gd name="T124" fmla="+- 0 15686 11780"/>
              <a:gd name="T125" fmla="*/ T124 w 6410"/>
              <a:gd name="T126" fmla="+- 0 4542 1109"/>
              <a:gd name="T127" fmla="*/ 4542 h 11818"/>
              <a:gd name="T128" fmla="+- 0 15734 11780"/>
              <a:gd name="T129" fmla="*/ T128 w 6410"/>
              <a:gd name="T130" fmla="+- 0 4303 1109"/>
              <a:gd name="T131" fmla="*/ 4303 h 11818"/>
              <a:gd name="T132" fmla="+- 0 15586 11780"/>
              <a:gd name="T133" fmla="*/ T132 w 6410"/>
              <a:gd name="T134" fmla="+- 0 4113 1109"/>
              <a:gd name="T135" fmla="*/ 4113 h 11818"/>
              <a:gd name="T136" fmla="+- 0 15474 11780"/>
              <a:gd name="T137" fmla="*/ T136 w 6410"/>
              <a:gd name="T138" fmla="+- 0 4077 1109"/>
              <a:gd name="T139" fmla="*/ 4077 h 11818"/>
              <a:gd name="T140" fmla="+- 0 15624 11780"/>
              <a:gd name="T141" fmla="*/ T140 w 6410"/>
              <a:gd name="T142" fmla="+- 0 1303 1109"/>
              <a:gd name="T143" fmla="*/ 1303 h 11818"/>
              <a:gd name="T144" fmla="+- 0 15599 11780"/>
              <a:gd name="T145" fmla="*/ T144 w 6410"/>
              <a:gd name="T146" fmla="+- 0 1115 1109"/>
              <a:gd name="T147" fmla="*/ 1115 h 11818"/>
              <a:gd name="T148" fmla="+- 0 15661 11780"/>
              <a:gd name="T149" fmla="*/ T148 w 6410"/>
              <a:gd name="T150" fmla="+- 0 1117 1109"/>
              <a:gd name="T151" fmla="*/ 1117 h 11818"/>
              <a:gd name="T152" fmla="+- 0 16401 11780"/>
              <a:gd name="T153" fmla="*/ T152 w 6410"/>
              <a:gd name="T154" fmla="+- 0 1449 1109"/>
              <a:gd name="T155" fmla="*/ 1449 h 11818"/>
              <a:gd name="T156" fmla="+- 0 16506 11780"/>
              <a:gd name="T157" fmla="*/ T156 w 6410"/>
              <a:gd name="T158" fmla="+- 0 1941 1109"/>
              <a:gd name="T159" fmla="*/ 1941 h 11818"/>
              <a:gd name="T160" fmla="+- 0 16471 11780"/>
              <a:gd name="T161" fmla="*/ T160 w 6410"/>
              <a:gd name="T162" fmla="+- 0 2970 1109"/>
              <a:gd name="T163" fmla="*/ 2970 h 11818"/>
              <a:gd name="T164" fmla="+- 0 16489 11780"/>
              <a:gd name="T165" fmla="*/ T164 w 6410"/>
              <a:gd name="T166" fmla="+- 0 4459 1109"/>
              <a:gd name="T167" fmla="*/ 4459 h 11818"/>
              <a:gd name="T168" fmla="+- 0 16089 11780"/>
              <a:gd name="T169" fmla="*/ T168 w 6410"/>
              <a:gd name="T170" fmla="+- 0 5348 1109"/>
              <a:gd name="T171" fmla="*/ 5348 h 11818"/>
              <a:gd name="T172" fmla="+- 0 15990 11780"/>
              <a:gd name="T173" fmla="*/ T172 w 6410"/>
              <a:gd name="T174" fmla="+- 0 5492 1109"/>
              <a:gd name="T175" fmla="*/ 5492 h 11818"/>
              <a:gd name="T176" fmla="+- 0 15609 11780"/>
              <a:gd name="T177" fmla="*/ T176 w 6410"/>
              <a:gd name="T178" fmla="+- 0 5544 1109"/>
              <a:gd name="T179" fmla="*/ 5544 h 11818"/>
              <a:gd name="T180" fmla="+- 0 15320 11780"/>
              <a:gd name="T181" fmla="*/ T180 w 6410"/>
              <a:gd name="T182" fmla="+- 0 5599 1109"/>
              <a:gd name="T183" fmla="*/ 5599 h 11818"/>
              <a:gd name="T184" fmla="+- 0 17396 11780"/>
              <a:gd name="T185" fmla="*/ T184 w 6410"/>
              <a:gd name="T186" fmla="+- 0 7499 1109"/>
              <a:gd name="T187" fmla="*/ 7499 h 11818"/>
              <a:gd name="T188" fmla="+- 0 17330 11780"/>
              <a:gd name="T189" fmla="*/ T188 w 6410"/>
              <a:gd name="T190" fmla="+- 0 7351 1109"/>
              <a:gd name="T191" fmla="*/ 7351 h 11818"/>
              <a:gd name="T192" fmla="+- 0 17444 11780"/>
              <a:gd name="T193" fmla="*/ T192 w 6410"/>
              <a:gd name="T194" fmla="+- 0 7335 1109"/>
              <a:gd name="T195" fmla="*/ 7335 h 11818"/>
              <a:gd name="T196" fmla="+- 0 18090 11780"/>
              <a:gd name="T197" fmla="*/ T196 w 6410"/>
              <a:gd name="T198" fmla="+- 0 7614 1109"/>
              <a:gd name="T199" fmla="*/ 7614 h 11818"/>
              <a:gd name="T200" fmla="+- 0 18182 11780"/>
              <a:gd name="T201" fmla="*/ T200 w 6410"/>
              <a:gd name="T202" fmla="+- 0 8315 1109"/>
              <a:gd name="T203" fmla="*/ 8315 h 11818"/>
              <a:gd name="T204" fmla="+- 0 17882 11780"/>
              <a:gd name="T205" fmla="*/ T204 w 6410"/>
              <a:gd name="T206" fmla="+- 0 10423 1109"/>
              <a:gd name="T207" fmla="*/ 10423 h 11818"/>
              <a:gd name="T208" fmla="+- 0 17653 11780"/>
              <a:gd name="T209" fmla="*/ T208 w 6410"/>
              <a:gd name="T210" fmla="+- 0 11574 1109"/>
              <a:gd name="T211" fmla="*/ 11574 h 11818"/>
              <a:gd name="T212" fmla="+- 0 17434 11780"/>
              <a:gd name="T213" fmla="*/ T212 w 6410"/>
              <a:gd name="T214" fmla="+- 0 12336 1109"/>
              <a:gd name="T215" fmla="*/ 12336 h 11818"/>
              <a:gd name="T216" fmla="+- 0 17095 11780"/>
              <a:gd name="T217" fmla="*/ T216 w 6410"/>
              <a:gd name="T218" fmla="+- 0 12635 1109"/>
              <a:gd name="T219" fmla="*/ 12635 h 11818"/>
              <a:gd name="T220" fmla="+- 0 16491 11780"/>
              <a:gd name="T221" fmla="*/ T220 w 6410"/>
              <a:gd name="T222" fmla="+- 0 12926 1109"/>
              <a:gd name="T223" fmla="*/ 12926 h 1181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</a:cxnLst>
            <a:rect l="0" t="0" r="r" b="b"/>
            <a:pathLst>
              <a:path w="6410" h="11818" extrusionOk="0">
                <a:moveTo>
                  <a:pt x="368" y="493"/>
                </a:moveTo>
                <a:cubicBezTo>
                  <a:pt x="350" y="458"/>
                  <a:pt x="340" y="437"/>
                  <a:pt x="291" y="455"/>
                </a:cubicBezTo>
                <a:cubicBezTo>
                  <a:pt x="197" y="489"/>
                  <a:pt x="132" y="610"/>
                  <a:pt x="91" y="693"/>
                </a:cubicBezTo>
                <a:cubicBezTo>
                  <a:pt x="50" y="776"/>
                  <a:pt x="16" y="865"/>
                  <a:pt x="4" y="958"/>
                </a:cubicBezTo>
                <a:cubicBezTo>
                  <a:pt x="-5" y="1026"/>
                  <a:pt x="3" y="1104"/>
                  <a:pt x="54" y="1155"/>
                </a:cubicBezTo>
                <a:cubicBezTo>
                  <a:pt x="123" y="1224"/>
                  <a:pt x="245" y="1225"/>
                  <a:pt x="334" y="1211"/>
                </a:cubicBezTo>
                <a:cubicBezTo>
                  <a:pt x="425" y="1196"/>
                  <a:pt x="502" y="1152"/>
                  <a:pt x="555" y="1076"/>
                </a:cubicBezTo>
                <a:cubicBezTo>
                  <a:pt x="630" y="969"/>
                  <a:pt x="620" y="834"/>
                  <a:pt x="570" y="719"/>
                </a:cubicBezTo>
                <a:cubicBezTo>
                  <a:pt x="529" y="624"/>
                  <a:pt x="443" y="498"/>
                  <a:pt x="338" y="465"/>
                </a:cubicBezTo>
                <a:cubicBezTo>
                  <a:pt x="284" y="448"/>
                  <a:pt x="245" y="484"/>
                  <a:pt x="231" y="533"/>
                </a:cubicBezTo>
                <a:cubicBezTo>
                  <a:pt x="229" y="548"/>
                  <a:pt x="226" y="564"/>
                  <a:pt x="224" y="579"/>
                </a:cubicBezTo>
              </a:path>
              <a:path w="6410" h="11818" extrusionOk="0">
                <a:moveTo>
                  <a:pt x="2950" y="764"/>
                </a:moveTo>
                <a:cubicBezTo>
                  <a:pt x="2947" y="730"/>
                  <a:pt x="2946" y="695"/>
                  <a:pt x="2940" y="661"/>
                </a:cubicBezTo>
                <a:cubicBezTo>
                  <a:pt x="2939" y="659"/>
                  <a:pt x="2938" y="657"/>
                  <a:pt x="2937" y="655"/>
                </a:cubicBezTo>
                <a:cubicBezTo>
                  <a:pt x="2922" y="677"/>
                  <a:pt x="2908" y="700"/>
                  <a:pt x="2895" y="724"/>
                </a:cubicBezTo>
                <a:cubicBezTo>
                  <a:pt x="2865" y="780"/>
                  <a:pt x="2843" y="835"/>
                  <a:pt x="2825" y="896"/>
                </a:cubicBezTo>
                <a:cubicBezTo>
                  <a:pt x="2804" y="965"/>
                  <a:pt x="2791" y="1035"/>
                  <a:pt x="2801" y="1107"/>
                </a:cubicBezTo>
                <a:cubicBezTo>
                  <a:pt x="2811" y="1181"/>
                  <a:pt x="2842" y="1243"/>
                  <a:pt x="2900" y="1291"/>
                </a:cubicBezTo>
                <a:cubicBezTo>
                  <a:pt x="2979" y="1357"/>
                  <a:pt x="3103" y="1388"/>
                  <a:pt x="3199" y="1343"/>
                </a:cubicBezTo>
                <a:cubicBezTo>
                  <a:pt x="3267" y="1311"/>
                  <a:pt x="3300" y="1238"/>
                  <a:pt x="3308" y="1167"/>
                </a:cubicBezTo>
                <a:cubicBezTo>
                  <a:pt x="3320" y="1062"/>
                  <a:pt x="3276" y="952"/>
                  <a:pt x="3219" y="866"/>
                </a:cubicBezTo>
                <a:cubicBezTo>
                  <a:pt x="3158" y="773"/>
                  <a:pt x="3049" y="658"/>
                  <a:pt x="2927" y="665"/>
                </a:cubicBezTo>
                <a:cubicBezTo>
                  <a:pt x="2875" y="678"/>
                  <a:pt x="2858" y="683"/>
                  <a:pt x="2833" y="711"/>
                </a:cubicBezTo>
              </a:path>
              <a:path w="6410" h="11818" extrusionOk="0">
                <a:moveTo>
                  <a:pt x="3830" y="3046"/>
                </a:moveTo>
                <a:cubicBezTo>
                  <a:pt x="3841" y="3023"/>
                  <a:pt x="3846" y="3007"/>
                  <a:pt x="3849" y="2982"/>
                </a:cubicBezTo>
                <a:cubicBezTo>
                  <a:pt x="3844" y="2990"/>
                  <a:pt x="3842" y="2992"/>
                  <a:pt x="3837" y="3000"/>
                </a:cubicBezTo>
                <a:cubicBezTo>
                  <a:pt x="3807" y="3042"/>
                  <a:pt x="3771" y="3079"/>
                  <a:pt x="3739" y="3120"/>
                </a:cubicBezTo>
                <a:cubicBezTo>
                  <a:pt x="3685" y="3189"/>
                  <a:pt x="3638" y="3261"/>
                  <a:pt x="3599" y="3339"/>
                </a:cubicBezTo>
                <a:cubicBezTo>
                  <a:pt x="3570" y="3395"/>
                  <a:pt x="3546" y="3453"/>
                  <a:pt x="3547" y="3517"/>
                </a:cubicBezTo>
                <a:cubicBezTo>
                  <a:pt x="3547" y="3557"/>
                  <a:pt x="3569" y="3583"/>
                  <a:pt x="3606" y="3597"/>
                </a:cubicBezTo>
                <a:cubicBezTo>
                  <a:pt x="3653" y="3614"/>
                  <a:pt x="3710" y="3602"/>
                  <a:pt x="3754" y="3581"/>
                </a:cubicBezTo>
                <a:cubicBezTo>
                  <a:pt x="3818" y="3550"/>
                  <a:pt x="3870" y="3493"/>
                  <a:pt x="3906" y="3433"/>
                </a:cubicBezTo>
                <a:cubicBezTo>
                  <a:pt x="3949" y="3360"/>
                  <a:pt x="3973" y="3277"/>
                  <a:pt x="3954" y="3194"/>
                </a:cubicBezTo>
                <a:cubicBezTo>
                  <a:pt x="3936" y="3114"/>
                  <a:pt x="3877" y="3044"/>
                  <a:pt x="3806" y="3004"/>
                </a:cubicBezTo>
                <a:cubicBezTo>
                  <a:pt x="3751" y="2982"/>
                  <a:pt x="3733" y="2975"/>
                  <a:pt x="3694" y="2968"/>
                </a:cubicBezTo>
              </a:path>
              <a:path w="6410" h="11818" extrusionOk="0">
                <a:moveTo>
                  <a:pt x="3844" y="194"/>
                </a:moveTo>
                <a:cubicBezTo>
                  <a:pt x="3832" y="130"/>
                  <a:pt x="3824" y="70"/>
                  <a:pt x="3819" y="6"/>
                </a:cubicBezTo>
                <a:cubicBezTo>
                  <a:pt x="3833" y="8"/>
                  <a:pt x="3861" y="3"/>
                  <a:pt x="3881" y="8"/>
                </a:cubicBezTo>
                <a:cubicBezTo>
                  <a:pt x="4112" y="62"/>
                  <a:pt x="4458" y="158"/>
                  <a:pt x="4621" y="340"/>
                </a:cubicBezTo>
                <a:cubicBezTo>
                  <a:pt x="4734" y="467"/>
                  <a:pt x="4733" y="674"/>
                  <a:pt x="4726" y="832"/>
                </a:cubicBezTo>
                <a:cubicBezTo>
                  <a:pt x="4710" y="1179"/>
                  <a:pt x="4675" y="1513"/>
                  <a:pt x="4691" y="1861"/>
                </a:cubicBezTo>
                <a:cubicBezTo>
                  <a:pt x="4714" y="2355"/>
                  <a:pt x="4804" y="2859"/>
                  <a:pt x="4709" y="3350"/>
                </a:cubicBezTo>
                <a:cubicBezTo>
                  <a:pt x="4644" y="3688"/>
                  <a:pt x="4459" y="3939"/>
                  <a:pt x="4309" y="4239"/>
                </a:cubicBezTo>
                <a:cubicBezTo>
                  <a:pt x="4281" y="4295"/>
                  <a:pt x="4271" y="4357"/>
                  <a:pt x="4210" y="4383"/>
                </a:cubicBezTo>
                <a:cubicBezTo>
                  <a:pt x="4098" y="4430"/>
                  <a:pt x="3948" y="4418"/>
                  <a:pt x="3829" y="4435"/>
                </a:cubicBezTo>
                <a:cubicBezTo>
                  <a:pt x="3732" y="4449"/>
                  <a:pt x="3636" y="4470"/>
                  <a:pt x="3540" y="4490"/>
                </a:cubicBezTo>
              </a:path>
              <a:path w="6410" h="11818" extrusionOk="0">
                <a:moveTo>
                  <a:pt x="5616" y="6390"/>
                </a:moveTo>
                <a:cubicBezTo>
                  <a:pt x="5587" y="6337"/>
                  <a:pt x="5570" y="6296"/>
                  <a:pt x="5550" y="6242"/>
                </a:cubicBezTo>
                <a:cubicBezTo>
                  <a:pt x="5578" y="6240"/>
                  <a:pt x="5621" y="6222"/>
                  <a:pt x="5664" y="6226"/>
                </a:cubicBezTo>
                <a:cubicBezTo>
                  <a:pt x="5865" y="6243"/>
                  <a:pt x="6182" y="6336"/>
                  <a:pt x="6310" y="6505"/>
                </a:cubicBezTo>
                <a:cubicBezTo>
                  <a:pt x="6452" y="6693"/>
                  <a:pt x="6411" y="6988"/>
                  <a:pt x="6402" y="7206"/>
                </a:cubicBezTo>
                <a:cubicBezTo>
                  <a:pt x="6372" y="7908"/>
                  <a:pt x="6263" y="8631"/>
                  <a:pt x="6102" y="9314"/>
                </a:cubicBezTo>
                <a:cubicBezTo>
                  <a:pt x="6011" y="9701"/>
                  <a:pt x="5918" y="10070"/>
                  <a:pt x="5873" y="10465"/>
                </a:cubicBezTo>
                <a:cubicBezTo>
                  <a:pt x="5843" y="10730"/>
                  <a:pt x="5765" y="10984"/>
                  <a:pt x="5654" y="11227"/>
                </a:cubicBezTo>
                <a:cubicBezTo>
                  <a:pt x="5581" y="11387"/>
                  <a:pt x="5475" y="11448"/>
                  <a:pt x="5315" y="11526"/>
                </a:cubicBezTo>
                <a:cubicBezTo>
                  <a:pt x="5114" y="11624"/>
                  <a:pt x="4910" y="11715"/>
                  <a:pt x="4711" y="11817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0" name=" 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806575" y="3762375"/>
            <a:ext cx="514350" cy="280988"/>
          </a:xfrm>
          <a:custGeom>
            <a:avLst/>
            <a:gdLst>
              <a:gd name="T0" fmla="+- 0 5084 5018"/>
              <a:gd name="T1" fmla="*/ T0 w 1429"/>
              <a:gd name="T2" fmla="+- 0 10586 10451"/>
              <a:gd name="T3" fmla="*/ 10586 h 781"/>
              <a:gd name="T4" fmla="+- 0 5064 5018"/>
              <a:gd name="T5" fmla="*/ T4 w 1429"/>
              <a:gd name="T6" fmla="+- 0 10564 10451"/>
              <a:gd name="T7" fmla="*/ 10564 h 781"/>
              <a:gd name="T8" fmla="+- 0 5090 5018"/>
              <a:gd name="T9" fmla="*/ T8 w 1429"/>
              <a:gd name="T10" fmla="+- 0 10517 10451"/>
              <a:gd name="T11" fmla="*/ 10517 h 781"/>
              <a:gd name="T12" fmla="+- 0 5201 5018"/>
              <a:gd name="T13" fmla="*/ T12 w 1429"/>
              <a:gd name="T14" fmla="+- 0 10457 10451"/>
              <a:gd name="T15" fmla="*/ 10457 h 781"/>
              <a:gd name="T16" fmla="+- 0 5312 5018"/>
              <a:gd name="T17" fmla="*/ T16 w 1429"/>
              <a:gd name="T18" fmla="+- 0 10463 10451"/>
              <a:gd name="T19" fmla="*/ 10463 h 781"/>
              <a:gd name="T20" fmla="+- 0 5350 5018"/>
              <a:gd name="T21" fmla="*/ T20 w 1429"/>
              <a:gd name="T22" fmla="+- 0 10539 10451"/>
              <a:gd name="T23" fmla="*/ 10539 h 781"/>
              <a:gd name="T24" fmla="+- 0 5287 5018"/>
              <a:gd name="T25" fmla="*/ T24 w 1429"/>
              <a:gd name="T26" fmla="+- 0 10676 10451"/>
              <a:gd name="T27" fmla="*/ 10676 h 781"/>
              <a:gd name="T28" fmla="+- 0 5190 5018"/>
              <a:gd name="T29" fmla="*/ T28 w 1429"/>
              <a:gd name="T30" fmla="+- 0 10758 10451"/>
              <a:gd name="T31" fmla="*/ 10758 h 781"/>
              <a:gd name="T32" fmla="+- 0 5152 5018"/>
              <a:gd name="T33" fmla="*/ T32 w 1429"/>
              <a:gd name="T34" fmla="+- 0 10774 10451"/>
              <a:gd name="T35" fmla="*/ 10774 h 781"/>
              <a:gd name="T36" fmla="+- 0 5193 5018"/>
              <a:gd name="T37" fmla="*/ T36 w 1429"/>
              <a:gd name="T38" fmla="+- 0 10786 10451"/>
              <a:gd name="T39" fmla="*/ 10786 h 781"/>
              <a:gd name="T40" fmla="+- 0 5325 5018"/>
              <a:gd name="T41" fmla="*/ T40 w 1429"/>
              <a:gd name="T42" fmla="+- 0 10818 10451"/>
              <a:gd name="T43" fmla="*/ 10818 h 781"/>
              <a:gd name="T44" fmla="+- 0 5422 5018"/>
              <a:gd name="T45" fmla="*/ T44 w 1429"/>
              <a:gd name="T46" fmla="+- 0 10910 10451"/>
              <a:gd name="T47" fmla="*/ 10910 h 781"/>
              <a:gd name="T48" fmla="+- 0 5402 5018"/>
              <a:gd name="T49" fmla="*/ T48 w 1429"/>
              <a:gd name="T50" fmla="+- 0 11033 10451"/>
              <a:gd name="T51" fmla="*/ 11033 h 781"/>
              <a:gd name="T52" fmla="+- 0 5255 5018"/>
              <a:gd name="T53" fmla="*/ T52 w 1429"/>
              <a:gd name="T54" fmla="+- 0 11123 10451"/>
              <a:gd name="T55" fmla="*/ 11123 h 781"/>
              <a:gd name="T56" fmla="+- 0 5078 5018"/>
              <a:gd name="T57" fmla="*/ T56 w 1429"/>
              <a:gd name="T58" fmla="+- 0 11125 10451"/>
              <a:gd name="T59" fmla="*/ 11125 h 781"/>
              <a:gd name="T60" fmla="+- 0 5018 5018"/>
              <a:gd name="T61" fmla="*/ T60 w 1429"/>
              <a:gd name="T62" fmla="+- 0 11107 10451"/>
              <a:gd name="T63" fmla="*/ 11107 h 781"/>
              <a:gd name="T64" fmla="+- 0 6064 5018"/>
              <a:gd name="T65" fmla="*/ T64 w 1429"/>
              <a:gd name="T66" fmla="+- 0 10904 10451"/>
              <a:gd name="T67" fmla="*/ 10904 h 781"/>
              <a:gd name="T68" fmla="+- 0 6183 5018"/>
              <a:gd name="T69" fmla="*/ T68 w 1429"/>
              <a:gd name="T70" fmla="+- 0 10802 10451"/>
              <a:gd name="T71" fmla="*/ 10802 h 781"/>
              <a:gd name="T72" fmla="+- 0 6179 5018"/>
              <a:gd name="T73" fmla="*/ T72 w 1429"/>
              <a:gd name="T74" fmla="+- 0 10724 10451"/>
              <a:gd name="T75" fmla="*/ 10724 h 781"/>
              <a:gd name="T76" fmla="+- 0 6091 5018"/>
              <a:gd name="T77" fmla="*/ T76 w 1429"/>
              <a:gd name="T78" fmla="+- 0 10714 10451"/>
              <a:gd name="T79" fmla="*/ 10714 h 781"/>
              <a:gd name="T80" fmla="+- 0 5897 5018"/>
              <a:gd name="T81" fmla="*/ T80 w 1429"/>
              <a:gd name="T82" fmla="+- 0 10874 10451"/>
              <a:gd name="T83" fmla="*/ 10874 h 781"/>
              <a:gd name="T84" fmla="+- 0 5907 5018"/>
              <a:gd name="T85" fmla="*/ T84 w 1429"/>
              <a:gd name="T86" fmla="+- 0 11049 10451"/>
              <a:gd name="T87" fmla="*/ 11049 h 781"/>
              <a:gd name="T88" fmla="+- 0 6169 5018"/>
              <a:gd name="T89" fmla="*/ T88 w 1429"/>
              <a:gd name="T90" fmla="+- 0 11209 10451"/>
              <a:gd name="T91" fmla="*/ 11209 h 781"/>
              <a:gd name="T92" fmla="+- 0 6446 5018"/>
              <a:gd name="T93" fmla="*/ T92 w 1429"/>
              <a:gd name="T94" fmla="+- 0 11231 10451"/>
              <a:gd name="T95" fmla="*/ 11231 h 78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</a:cxnLst>
            <a:rect l="0" t="0" r="r" b="b"/>
            <a:pathLst>
              <a:path w="1429" h="781" extrusionOk="0">
                <a:moveTo>
                  <a:pt x="66" y="135"/>
                </a:moveTo>
                <a:cubicBezTo>
                  <a:pt x="60" y="127"/>
                  <a:pt x="48" y="126"/>
                  <a:pt x="46" y="113"/>
                </a:cubicBezTo>
                <a:cubicBezTo>
                  <a:pt x="43" y="92"/>
                  <a:pt x="58" y="79"/>
                  <a:pt x="72" y="66"/>
                </a:cubicBezTo>
                <a:cubicBezTo>
                  <a:pt x="103" y="38"/>
                  <a:pt x="143" y="17"/>
                  <a:pt x="183" y="6"/>
                </a:cubicBezTo>
                <a:cubicBezTo>
                  <a:pt x="218" y="-4"/>
                  <a:pt x="261" y="-5"/>
                  <a:pt x="294" y="12"/>
                </a:cubicBezTo>
                <a:cubicBezTo>
                  <a:pt x="324" y="27"/>
                  <a:pt x="334" y="56"/>
                  <a:pt x="332" y="88"/>
                </a:cubicBezTo>
                <a:cubicBezTo>
                  <a:pt x="328" y="137"/>
                  <a:pt x="299" y="188"/>
                  <a:pt x="269" y="225"/>
                </a:cubicBezTo>
                <a:cubicBezTo>
                  <a:pt x="243" y="258"/>
                  <a:pt x="209" y="287"/>
                  <a:pt x="172" y="307"/>
                </a:cubicBezTo>
                <a:cubicBezTo>
                  <a:pt x="159" y="314"/>
                  <a:pt x="147" y="318"/>
                  <a:pt x="134" y="323"/>
                </a:cubicBezTo>
                <a:cubicBezTo>
                  <a:pt x="148" y="328"/>
                  <a:pt x="160" y="332"/>
                  <a:pt x="175" y="335"/>
                </a:cubicBezTo>
                <a:cubicBezTo>
                  <a:pt x="219" y="343"/>
                  <a:pt x="266" y="349"/>
                  <a:pt x="307" y="367"/>
                </a:cubicBezTo>
                <a:cubicBezTo>
                  <a:pt x="347" y="384"/>
                  <a:pt x="388" y="417"/>
                  <a:pt x="404" y="459"/>
                </a:cubicBezTo>
                <a:cubicBezTo>
                  <a:pt x="419" y="500"/>
                  <a:pt x="409" y="547"/>
                  <a:pt x="384" y="582"/>
                </a:cubicBezTo>
                <a:cubicBezTo>
                  <a:pt x="350" y="631"/>
                  <a:pt x="294" y="659"/>
                  <a:pt x="237" y="672"/>
                </a:cubicBezTo>
                <a:cubicBezTo>
                  <a:pt x="181" y="685"/>
                  <a:pt x="117" y="684"/>
                  <a:pt x="60" y="674"/>
                </a:cubicBezTo>
                <a:cubicBezTo>
                  <a:pt x="39" y="670"/>
                  <a:pt x="19" y="664"/>
                  <a:pt x="0" y="656"/>
                </a:cubicBezTo>
              </a:path>
              <a:path w="1429" h="781" extrusionOk="0">
                <a:moveTo>
                  <a:pt x="1046" y="453"/>
                </a:moveTo>
                <a:cubicBezTo>
                  <a:pt x="1096" y="426"/>
                  <a:pt x="1141" y="406"/>
                  <a:pt x="1165" y="351"/>
                </a:cubicBezTo>
                <a:cubicBezTo>
                  <a:pt x="1173" y="333"/>
                  <a:pt x="1181" y="288"/>
                  <a:pt x="1161" y="273"/>
                </a:cubicBezTo>
                <a:cubicBezTo>
                  <a:pt x="1134" y="252"/>
                  <a:pt x="1105" y="253"/>
                  <a:pt x="1073" y="263"/>
                </a:cubicBezTo>
                <a:cubicBezTo>
                  <a:pt x="993" y="287"/>
                  <a:pt x="914" y="346"/>
                  <a:pt x="879" y="423"/>
                </a:cubicBezTo>
                <a:cubicBezTo>
                  <a:pt x="854" y="479"/>
                  <a:pt x="859" y="545"/>
                  <a:pt x="889" y="598"/>
                </a:cubicBezTo>
                <a:cubicBezTo>
                  <a:pt x="942" y="693"/>
                  <a:pt x="1049" y="737"/>
                  <a:pt x="1151" y="758"/>
                </a:cubicBezTo>
                <a:cubicBezTo>
                  <a:pt x="1241" y="776"/>
                  <a:pt x="1336" y="776"/>
                  <a:pt x="1428" y="78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1" name=" 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952750" y="3643313"/>
            <a:ext cx="490538" cy="506412"/>
          </a:xfrm>
          <a:custGeom>
            <a:avLst/>
            <a:gdLst>
              <a:gd name="T0" fmla="+- 0 8221 8204"/>
              <a:gd name="T1" fmla="*/ T0 w 1359"/>
              <a:gd name="T2" fmla="+- 0 10834 10122"/>
              <a:gd name="T3" fmla="*/ 10834 h 1403"/>
              <a:gd name="T4" fmla="+- 0 8204 8204"/>
              <a:gd name="T5" fmla="*/ T4 w 1359"/>
              <a:gd name="T6" fmla="+- 0 10808 10122"/>
              <a:gd name="T7" fmla="*/ 10808 h 1403"/>
              <a:gd name="T8" fmla="+- 0 8242 8204"/>
              <a:gd name="T9" fmla="*/ T8 w 1359"/>
              <a:gd name="T10" fmla="+- 0 10788 10122"/>
              <a:gd name="T11" fmla="*/ 10788 h 1403"/>
              <a:gd name="T12" fmla="+- 0 8460 8204"/>
              <a:gd name="T13" fmla="*/ T12 w 1359"/>
              <a:gd name="T14" fmla="+- 0 10790 10122"/>
              <a:gd name="T15" fmla="*/ 10790 h 1403"/>
              <a:gd name="T16" fmla="+- 0 8564 8204"/>
              <a:gd name="T17" fmla="*/ T16 w 1359"/>
              <a:gd name="T18" fmla="+- 0 10862 10122"/>
              <a:gd name="T19" fmla="*/ 10862 h 1403"/>
              <a:gd name="T20" fmla="+- 0 8501 8204"/>
              <a:gd name="T21" fmla="*/ T20 w 1359"/>
              <a:gd name="T22" fmla="+- 0 10986 10122"/>
              <a:gd name="T23" fmla="*/ 10986 h 1403"/>
              <a:gd name="T24" fmla="+- 0 8375 8204"/>
              <a:gd name="T25" fmla="*/ T24 w 1359"/>
              <a:gd name="T26" fmla="+- 0 11071 10122"/>
              <a:gd name="T27" fmla="*/ 11071 h 1403"/>
              <a:gd name="T28" fmla="+- 0 8310 8204"/>
              <a:gd name="T29" fmla="*/ T28 w 1359"/>
              <a:gd name="T30" fmla="+- 0 11103 10122"/>
              <a:gd name="T31" fmla="*/ 11103 h 1403"/>
              <a:gd name="T32" fmla="+- 0 8304 8204"/>
              <a:gd name="T33" fmla="*/ T32 w 1359"/>
              <a:gd name="T34" fmla="+- 0 11103 10122"/>
              <a:gd name="T35" fmla="*/ 11103 h 1403"/>
              <a:gd name="T36" fmla="+- 0 8340 8204"/>
              <a:gd name="T37" fmla="*/ T36 w 1359"/>
              <a:gd name="T38" fmla="+- 0 11107 10122"/>
              <a:gd name="T39" fmla="*/ 11107 h 1403"/>
              <a:gd name="T40" fmla="+- 0 8554 8204"/>
              <a:gd name="T41" fmla="*/ T40 w 1359"/>
              <a:gd name="T42" fmla="+- 0 11129 10122"/>
              <a:gd name="T43" fmla="*/ 11129 h 1403"/>
              <a:gd name="T44" fmla="+- 0 8677 8204"/>
              <a:gd name="T45" fmla="*/ T44 w 1359"/>
              <a:gd name="T46" fmla="+- 0 11231 10122"/>
              <a:gd name="T47" fmla="*/ 11231 h 1403"/>
              <a:gd name="T48" fmla="+- 0 8628 8204"/>
              <a:gd name="T49" fmla="*/ T48 w 1359"/>
              <a:gd name="T50" fmla="+- 0 11351 10122"/>
              <a:gd name="T51" fmla="*/ 11351 h 1403"/>
              <a:gd name="T52" fmla="+- 0 8485 8204"/>
              <a:gd name="T53" fmla="*/ T52 w 1359"/>
              <a:gd name="T54" fmla="+- 0 11423 10122"/>
              <a:gd name="T55" fmla="*/ 11423 h 1403"/>
              <a:gd name="T56" fmla="+- 0 8346 8204"/>
              <a:gd name="T57" fmla="*/ T56 w 1359"/>
              <a:gd name="T58" fmla="+- 0 11405 10122"/>
              <a:gd name="T59" fmla="*/ 11405 h 1403"/>
              <a:gd name="T60" fmla="+- 0 8273 8204"/>
              <a:gd name="T61" fmla="*/ T60 w 1359"/>
              <a:gd name="T62" fmla="+- 0 11360 10122"/>
              <a:gd name="T63" fmla="*/ 11360 h 1403"/>
              <a:gd name="T64" fmla="+- 0 8276 8204"/>
              <a:gd name="T65" fmla="*/ T64 w 1359"/>
              <a:gd name="T66" fmla="+- 0 11346 10122"/>
              <a:gd name="T67" fmla="*/ 11346 h 1403"/>
              <a:gd name="T68" fmla="+- 0 9170 8204"/>
              <a:gd name="T69" fmla="*/ T68 w 1359"/>
              <a:gd name="T70" fmla="+- 0 11275 10122"/>
              <a:gd name="T71" fmla="*/ 11275 h 1403"/>
              <a:gd name="T72" fmla="+- 0 9238 8204"/>
              <a:gd name="T73" fmla="*/ T72 w 1359"/>
              <a:gd name="T74" fmla="+- 0 11179 10122"/>
              <a:gd name="T75" fmla="*/ 11179 h 1403"/>
              <a:gd name="T76" fmla="+- 0 9235 8204"/>
              <a:gd name="T77" fmla="*/ T76 w 1359"/>
              <a:gd name="T78" fmla="+- 0 11105 10122"/>
              <a:gd name="T79" fmla="*/ 11105 h 1403"/>
              <a:gd name="T80" fmla="+- 0 9094 8204"/>
              <a:gd name="T81" fmla="*/ T80 w 1359"/>
              <a:gd name="T82" fmla="+- 0 11087 10122"/>
              <a:gd name="T83" fmla="*/ 11087 h 1403"/>
              <a:gd name="T84" fmla="+- 0 8926 8204"/>
              <a:gd name="T85" fmla="*/ T84 w 1359"/>
              <a:gd name="T86" fmla="+- 0 11185 10122"/>
              <a:gd name="T87" fmla="*/ 11185 h 1403"/>
              <a:gd name="T88" fmla="+- 0 9059 8204"/>
              <a:gd name="T89" fmla="*/ T88 w 1359"/>
              <a:gd name="T90" fmla="+- 0 11436 10122"/>
              <a:gd name="T91" fmla="*/ 11436 h 1403"/>
              <a:gd name="T92" fmla="+- 0 9207 8204"/>
              <a:gd name="T93" fmla="*/ T92 w 1359"/>
              <a:gd name="T94" fmla="+- 0 11365 10122"/>
              <a:gd name="T95" fmla="*/ 11365 h 1403"/>
              <a:gd name="T96" fmla="+- 0 9302 8204"/>
              <a:gd name="T97" fmla="*/ T96 w 1359"/>
              <a:gd name="T98" fmla="+- 0 11079 10122"/>
              <a:gd name="T99" fmla="*/ 11079 h 1403"/>
              <a:gd name="T100" fmla="+- 0 9411 8204"/>
              <a:gd name="T101" fmla="*/ T100 w 1359"/>
              <a:gd name="T102" fmla="+- 0 10131 10122"/>
              <a:gd name="T103" fmla="*/ 10131 h 1403"/>
              <a:gd name="T104" fmla="+- 0 9419 8204"/>
              <a:gd name="T105" fmla="*/ T104 w 1359"/>
              <a:gd name="T106" fmla="+- 0 10132 10122"/>
              <a:gd name="T107" fmla="*/ 10132 h 1403"/>
              <a:gd name="T108" fmla="+- 0 9404 8204"/>
              <a:gd name="T109" fmla="*/ T108 w 1359"/>
              <a:gd name="T110" fmla="+- 0 10439 10122"/>
              <a:gd name="T111" fmla="*/ 10439 h 1403"/>
              <a:gd name="T112" fmla="+- 0 9345 8204"/>
              <a:gd name="T113" fmla="*/ T112 w 1359"/>
              <a:gd name="T114" fmla="+- 0 10874 10122"/>
              <a:gd name="T115" fmla="*/ 10874 h 1403"/>
              <a:gd name="T116" fmla="+- 0 9348 8204"/>
              <a:gd name="T117" fmla="*/ T116 w 1359"/>
              <a:gd name="T118" fmla="+- 0 11440 10122"/>
              <a:gd name="T119" fmla="*/ 11440 h 1403"/>
              <a:gd name="T120" fmla="+- 0 9459 8204"/>
              <a:gd name="T121" fmla="*/ T120 w 1359"/>
              <a:gd name="T122" fmla="+- 0 11524 10122"/>
              <a:gd name="T123" fmla="*/ 11524 h 1403"/>
              <a:gd name="T124" fmla="+- 0 9562 8204"/>
              <a:gd name="T125" fmla="*/ T124 w 1359"/>
              <a:gd name="T126" fmla="+- 0 11504 10122"/>
              <a:gd name="T127" fmla="*/ 11504 h 140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</a:cxnLst>
            <a:rect l="0" t="0" r="r" b="b"/>
            <a:pathLst>
              <a:path w="1359" h="1403" extrusionOk="0">
                <a:moveTo>
                  <a:pt x="17" y="712"/>
                </a:moveTo>
                <a:cubicBezTo>
                  <a:pt x="10" y="703"/>
                  <a:pt x="6" y="697"/>
                  <a:pt x="0" y="686"/>
                </a:cubicBezTo>
                <a:cubicBezTo>
                  <a:pt x="12" y="678"/>
                  <a:pt x="18" y="670"/>
                  <a:pt x="38" y="666"/>
                </a:cubicBezTo>
                <a:cubicBezTo>
                  <a:pt x="108" y="651"/>
                  <a:pt x="187" y="652"/>
                  <a:pt x="256" y="668"/>
                </a:cubicBezTo>
                <a:cubicBezTo>
                  <a:pt x="295" y="677"/>
                  <a:pt x="347" y="698"/>
                  <a:pt x="360" y="740"/>
                </a:cubicBezTo>
                <a:cubicBezTo>
                  <a:pt x="375" y="790"/>
                  <a:pt x="330" y="835"/>
                  <a:pt x="297" y="864"/>
                </a:cubicBezTo>
                <a:cubicBezTo>
                  <a:pt x="259" y="897"/>
                  <a:pt x="216" y="925"/>
                  <a:pt x="171" y="949"/>
                </a:cubicBezTo>
                <a:cubicBezTo>
                  <a:pt x="151" y="960"/>
                  <a:pt x="127" y="973"/>
                  <a:pt x="106" y="981"/>
                </a:cubicBezTo>
                <a:cubicBezTo>
                  <a:pt x="104" y="981"/>
                  <a:pt x="102" y="981"/>
                  <a:pt x="100" y="981"/>
                </a:cubicBezTo>
                <a:cubicBezTo>
                  <a:pt x="107" y="982"/>
                  <a:pt x="127" y="985"/>
                  <a:pt x="136" y="985"/>
                </a:cubicBezTo>
                <a:cubicBezTo>
                  <a:pt x="208" y="987"/>
                  <a:pt x="280" y="985"/>
                  <a:pt x="350" y="1007"/>
                </a:cubicBezTo>
                <a:cubicBezTo>
                  <a:pt x="398" y="1022"/>
                  <a:pt x="460" y="1056"/>
                  <a:pt x="473" y="1109"/>
                </a:cubicBezTo>
                <a:cubicBezTo>
                  <a:pt x="485" y="1155"/>
                  <a:pt x="455" y="1198"/>
                  <a:pt x="424" y="1229"/>
                </a:cubicBezTo>
                <a:cubicBezTo>
                  <a:pt x="384" y="1270"/>
                  <a:pt x="336" y="1291"/>
                  <a:pt x="281" y="1301"/>
                </a:cubicBezTo>
                <a:cubicBezTo>
                  <a:pt x="233" y="1310"/>
                  <a:pt x="187" y="1300"/>
                  <a:pt x="142" y="1283"/>
                </a:cubicBezTo>
                <a:cubicBezTo>
                  <a:pt x="118" y="1274"/>
                  <a:pt x="86" y="1257"/>
                  <a:pt x="69" y="1238"/>
                </a:cubicBezTo>
                <a:cubicBezTo>
                  <a:pt x="53" y="1220"/>
                  <a:pt x="71" y="1230"/>
                  <a:pt x="72" y="1224"/>
                </a:cubicBezTo>
              </a:path>
              <a:path w="1359" h="1403" extrusionOk="0">
                <a:moveTo>
                  <a:pt x="966" y="1153"/>
                </a:moveTo>
                <a:cubicBezTo>
                  <a:pt x="998" y="1119"/>
                  <a:pt x="1014" y="1100"/>
                  <a:pt x="1034" y="1057"/>
                </a:cubicBezTo>
                <a:cubicBezTo>
                  <a:pt x="1046" y="1031"/>
                  <a:pt x="1052" y="1006"/>
                  <a:pt x="1031" y="983"/>
                </a:cubicBezTo>
                <a:cubicBezTo>
                  <a:pt x="1000" y="948"/>
                  <a:pt x="930" y="956"/>
                  <a:pt x="890" y="965"/>
                </a:cubicBezTo>
                <a:cubicBezTo>
                  <a:pt x="828" y="979"/>
                  <a:pt x="762" y="1013"/>
                  <a:pt x="722" y="1063"/>
                </a:cubicBezTo>
                <a:cubicBezTo>
                  <a:pt x="637" y="1171"/>
                  <a:pt x="728" y="1312"/>
                  <a:pt x="855" y="1314"/>
                </a:cubicBezTo>
                <a:cubicBezTo>
                  <a:pt x="914" y="1315"/>
                  <a:pt x="965" y="1286"/>
                  <a:pt x="1003" y="1243"/>
                </a:cubicBezTo>
                <a:cubicBezTo>
                  <a:pt x="1072" y="1167"/>
                  <a:pt x="1083" y="1054"/>
                  <a:pt x="1098" y="957"/>
                </a:cubicBezTo>
                <a:cubicBezTo>
                  <a:pt x="1145" y="649"/>
                  <a:pt x="1132" y="310"/>
                  <a:pt x="1207" y="9"/>
                </a:cubicBezTo>
                <a:cubicBezTo>
                  <a:pt x="1210" y="-1"/>
                  <a:pt x="1211" y="-3"/>
                  <a:pt x="1215" y="10"/>
                </a:cubicBezTo>
                <a:cubicBezTo>
                  <a:pt x="1221" y="115"/>
                  <a:pt x="1213" y="212"/>
                  <a:pt x="1200" y="317"/>
                </a:cubicBezTo>
                <a:cubicBezTo>
                  <a:pt x="1183" y="462"/>
                  <a:pt x="1157" y="607"/>
                  <a:pt x="1141" y="752"/>
                </a:cubicBezTo>
                <a:cubicBezTo>
                  <a:pt x="1122" y="927"/>
                  <a:pt x="1083" y="1147"/>
                  <a:pt x="1144" y="1318"/>
                </a:cubicBezTo>
                <a:cubicBezTo>
                  <a:pt x="1162" y="1368"/>
                  <a:pt x="1201" y="1401"/>
                  <a:pt x="1255" y="1402"/>
                </a:cubicBezTo>
                <a:cubicBezTo>
                  <a:pt x="1306" y="1396"/>
                  <a:pt x="1325" y="1393"/>
                  <a:pt x="1358" y="138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2" name=" 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973638" y="3933825"/>
            <a:ext cx="190500" cy="312738"/>
          </a:xfrm>
          <a:custGeom>
            <a:avLst/>
            <a:gdLst>
              <a:gd name="T0" fmla="+- 0 14131 13814"/>
              <a:gd name="T1" fmla="*/ T0 w 532"/>
              <a:gd name="T2" fmla="+- 0 11141 10926"/>
              <a:gd name="T3" fmla="*/ 11141 h 868"/>
              <a:gd name="T4" fmla="+- 0 14144 13814"/>
              <a:gd name="T5" fmla="*/ T4 w 532"/>
              <a:gd name="T6" fmla="+- 0 11100 10926"/>
              <a:gd name="T7" fmla="*/ 11100 h 868"/>
              <a:gd name="T8" fmla="+- 0 14155 13814"/>
              <a:gd name="T9" fmla="*/ T8 w 532"/>
              <a:gd name="T10" fmla="+- 0 11057 10926"/>
              <a:gd name="T11" fmla="*/ 11057 h 868"/>
              <a:gd name="T12" fmla="+- 0 14163 13814"/>
              <a:gd name="T13" fmla="*/ T12 w 532"/>
              <a:gd name="T14" fmla="+- 0 11015 10926"/>
              <a:gd name="T15" fmla="*/ 11015 h 868"/>
              <a:gd name="T16" fmla="+- 0 14165 13814"/>
              <a:gd name="T17" fmla="*/ T16 w 532"/>
              <a:gd name="T18" fmla="+- 0 11008 10926"/>
              <a:gd name="T19" fmla="*/ 11008 h 868"/>
              <a:gd name="T20" fmla="+- 0 14165 13814"/>
              <a:gd name="T21" fmla="*/ T20 w 532"/>
              <a:gd name="T22" fmla="+- 0 11006 10926"/>
              <a:gd name="T23" fmla="*/ 11006 h 868"/>
              <a:gd name="T24" fmla="+- 0 14165 13814"/>
              <a:gd name="T25" fmla="*/ T24 w 532"/>
              <a:gd name="T26" fmla="+- 0 11001 10926"/>
              <a:gd name="T27" fmla="*/ 11001 h 868"/>
              <a:gd name="T28" fmla="+- 0 14159 13814"/>
              <a:gd name="T29" fmla="*/ T28 w 532"/>
              <a:gd name="T30" fmla="+- 0 11007 10926"/>
              <a:gd name="T31" fmla="*/ 11007 h 868"/>
              <a:gd name="T32" fmla="+- 0 14139 13814"/>
              <a:gd name="T33" fmla="*/ T32 w 532"/>
              <a:gd name="T34" fmla="+- 0 11025 10926"/>
              <a:gd name="T35" fmla="*/ 11025 h 868"/>
              <a:gd name="T36" fmla="+- 0 14131 13814"/>
              <a:gd name="T37" fmla="*/ T36 w 532"/>
              <a:gd name="T38" fmla="+- 0 11035 10926"/>
              <a:gd name="T39" fmla="*/ 11035 h 868"/>
              <a:gd name="T40" fmla="+- 0 14074 13814"/>
              <a:gd name="T41" fmla="*/ T40 w 532"/>
              <a:gd name="T42" fmla="+- 0 11107 10926"/>
              <a:gd name="T43" fmla="*/ 11107 h 868"/>
              <a:gd name="T44" fmla="+- 0 14024 13814"/>
              <a:gd name="T45" fmla="*/ T44 w 532"/>
              <a:gd name="T46" fmla="+- 0 11183 10926"/>
              <a:gd name="T47" fmla="*/ 11183 h 868"/>
              <a:gd name="T48" fmla="+- 0 13979 13814"/>
              <a:gd name="T49" fmla="*/ T48 w 532"/>
              <a:gd name="T50" fmla="+- 0 11263 10926"/>
              <a:gd name="T51" fmla="*/ 11263 h 868"/>
              <a:gd name="T52" fmla="+- 0 13920 13814"/>
              <a:gd name="T53" fmla="*/ T52 w 532"/>
              <a:gd name="T54" fmla="+- 0 11368 10926"/>
              <a:gd name="T55" fmla="*/ 11368 h 868"/>
              <a:gd name="T56" fmla="+- 0 13865 13814"/>
              <a:gd name="T57" fmla="*/ T56 w 532"/>
              <a:gd name="T58" fmla="+- 0 11476 10926"/>
              <a:gd name="T59" fmla="*/ 11476 h 868"/>
              <a:gd name="T60" fmla="+- 0 13831 13814"/>
              <a:gd name="T61" fmla="*/ T60 w 532"/>
              <a:gd name="T62" fmla="+- 0 11592 10926"/>
              <a:gd name="T63" fmla="*/ 11592 h 868"/>
              <a:gd name="T64" fmla="+- 0 13816 13814"/>
              <a:gd name="T65" fmla="*/ T64 w 532"/>
              <a:gd name="T66" fmla="+- 0 11643 10926"/>
              <a:gd name="T67" fmla="*/ 11643 h 868"/>
              <a:gd name="T68" fmla="+- 0 13797 13814"/>
              <a:gd name="T69" fmla="*/ T68 w 532"/>
              <a:gd name="T70" fmla="+- 0 11720 10926"/>
              <a:gd name="T71" fmla="*/ 11720 h 868"/>
              <a:gd name="T72" fmla="+- 0 13833 13814"/>
              <a:gd name="T73" fmla="*/ T72 w 532"/>
              <a:gd name="T74" fmla="+- 0 11767 10926"/>
              <a:gd name="T75" fmla="*/ 11767 h 868"/>
              <a:gd name="T76" fmla="+- 0 13865 13814"/>
              <a:gd name="T77" fmla="*/ T76 w 532"/>
              <a:gd name="T78" fmla="+- 0 11810 10926"/>
              <a:gd name="T79" fmla="*/ 11810 h 868"/>
              <a:gd name="T80" fmla="+- 0 13932 13814"/>
              <a:gd name="T81" fmla="*/ T80 w 532"/>
              <a:gd name="T82" fmla="+- 0 11792 10926"/>
              <a:gd name="T83" fmla="*/ 11792 h 868"/>
              <a:gd name="T84" fmla="+- 0 13972 13814"/>
              <a:gd name="T85" fmla="*/ T84 w 532"/>
              <a:gd name="T86" fmla="+- 0 11776 10926"/>
              <a:gd name="T87" fmla="*/ 11776 h 868"/>
              <a:gd name="T88" fmla="+- 0 14082 13814"/>
              <a:gd name="T89" fmla="*/ T88 w 532"/>
              <a:gd name="T90" fmla="+- 0 11731 10926"/>
              <a:gd name="T91" fmla="*/ 11731 h 868"/>
              <a:gd name="T92" fmla="+- 0 14166 13814"/>
              <a:gd name="T93" fmla="*/ T92 w 532"/>
              <a:gd name="T94" fmla="+- 0 11618 10926"/>
              <a:gd name="T95" fmla="*/ 11618 h 868"/>
              <a:gd name="T96" fmla="+- 0 14219 13814"/>
              <a:gd name="T97" fmla="*/ T96 w 532"/>
              <a:gd name="T98" fmla="+- 0 11516 10926"/>
              <a:gd name="T99" fmla="*/ 11516 h 868"/>
              <a:gd name="T100" fmla="+- 0 14304 13814"/>
              <a:gd name="T101" fmla="*/ T100 w 532"/>
              <a:gd name="T102" fmla="+- 0 11353 10926"/>
              <a:gd name="T103" fmla="*/ 11353 h 868"/>
              <a:gd name="T104" fmla="+- 0 14354 13814"/>
              <a:gd name="T105" fmla="*/ T104 w 532"/>
              <a:gd name="T106" fmla="+- 0 11155 10926"/>
              <a:gd name="T107" fmla="*/ 11155 h 868"/>
              <a:gd name="T108" fmla="+- 0 14342 13814"/>
              <a:gd name="T109" fmla="*/ T108 w 532"/>
              <a:gd name="T110" fmla="+- 0 10971 10926"/>
              <a:gd name="T111" fmla="*/ 10971 h 868"/>
              <a:gd name="T112" fmla="+- 0 14341 13814"/>
              <a:gd name="T113" fmla="*/ T112 w 532"/>
              <a:gd name="T114" fmla="+- 0 10956 10926"/>
              <a:gd name="T115" fmla="*/ 10956 h 868"/>
              <a:gd name="T116" fmla="+- 0 14344 13814"/>
              <a:gd name="T117" fmla="*/ T116 w 532"/>
              <a:gd name="T118" fmla="+- 0 10917 10926"/>
              <a:gd name="T119" fmla="*/ 10917 h 868"/>
              <a:gd name="T120" fmla="+- 0 14320 13814"/>
              <a:gd name="T121" fmla="*/ T120 w 532"/>
              <a:gd name="T122" fmla="+- 0 10932 10926"/>
              <a:gd name="T123" fmla="*/ 10932 h 868"/>
              <a:gd name="T124" fmla="+- 0 14302 13814"/>
              <a:gd name="T125" fmla="*/ T124 w 532"/>
              <a:gd name="T126" fmla="+- 0 10944 10926"/>
              <a:gd name="T127" fmla="*/ 10944 h 868"/>
              <a:gd name="T128" fmla="+- 0 14289 13814"/>
              <a:gd name="T129" fmla="*/ T128 w 532"/>
              <a:gd name="T130" fmla="+- 0 10982 10926"/>
              <a:gd name="T131" fmla="*/ 10982 h 868"/>
              <a:gd name="T132" fmla="+- 0 14280 13814"/>
              <a:gd name="T133" fmla="*/ T132 w 532"/>
              <a:gd name="T134" fmla="+- 0 10999 10926"/>
              <a:gd name="T135" fmla="*/ 10999 h 86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</a:cxnLst>
            <a:rect l="0" t="0" r="r" b="b"/>
            <a:pathLst>
              <a:path w="532" h="868" extrusionOk="0">
                <a:moveTo>
                  <a:pt x="317" y="215"/>
                </a:moveTo>
                <a:cubicBezTo>
                  <a:pt x="330" y="174"/>
                  <a:pt x="341" y="131"/>
                  <a:pt x="349" y="89"/>
                </a:cubicBezTo>
                <a:cubicBezTo>
                  <a:pt x="351" y="82"/>
                  <a:pt x="351" y="80"/>
                  <a:pt x="351" y="75"/>
                </a:cubicBezTo>
                <a:cubicBezTo>
                  <a:pt x="345" y="81"/>
                  <a:pt x="325" y="99"/>
                  <a:pt x="317" y="109"/>
                </a:cubicBezTo>
                <a:cubicBezTo>
                  <a:pt x="260" y="181"/>
                  <a:pt x="210" y="257"/>
                  <a:pt x="165" y="337"/>
                </a:cubicBezTo>
                <a:cubicBezTo>
                  <a:pt x="106" y="442"/>
                  <a:pt x="51" y="550"/>
                  <a:pt x="17" y="666"/>
                </a:cubicBezTo>
                <a:cubicBezTo>
                  <a:pt x="2" y="717"/>
                  <a:pt x="-17" y="794"/>
                  <a:pt x="19" y="841"/>
                </a:cubicBezTo>
                <a:cubicBezTo>
                  <a:pt x="51" y="884"/>
                  <a:pt x="118" y="866"/>
                  <a:pt x="158" y="850"/>
                </a:cubicBezTo>
                <a:cubicBezTo>
                  <a:pt x="268" y="805"/>
                  <a:pt x="352" y="692"/>
                  <a:pt x="405" y="590"/>
                </a:cubicBezTo>
                <a:cubicBezTo>
                  <a:pt x="490" y="427"/>
                  <a:pt x="540" y="229"/>
                  <a:pt x="528" y="45"/>
                </a:cubicBezTo>
                <a:cubicBezTo>
                  <a:pt x="527" y="30"/>
                  <a:pt x="530" y="-9"/>
                  <a:pt x="506" y="6"/>
                </a:cubicBezTo>
                <a:cubicBezTo>
                  <a:pt x="488" y="18"/>
                  <a:pt x="475" y="56"/>
                  <a:pt x="466" y="7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3" name=" 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984875" y="4206875"/>
            <a:ext cx="144463" cy="255588"/>
          </a:xfrm>
          <a:custGeom>
            <a:avLst/>
            <a:gdLst>
              <a:gd name="T0" fmla="+- 0 16784 16624"/>
              <a:gd name="T1" fmla="*/ T0 w 400"/>
              <a:gd name="T2" fmla="+- 0 11819 11685"/>
              <a:gd name="T3" fmla="*/ 11819 h 710"/>
              <a:gd name="T4" fmla="+- 0 16807 16624"/>
              <a:gd name="T5" fmla="*/ T4 w 400"/>
              <a:gd name="T6" fmla="+- 0 11802 11685"/>
              <a:gd name="T7" fmla="*/ 11802 h 710"/>
              <a:gd name="T8" fmla="+- 0 16815 16624"/>
              <a:gd name="T9" fmla="*/ T8 w 400"/>
              <a:gd name="T10" fmla="+- 0 11796 11685"/>
              <a:gd name="T11" fmla="*/ 11796 h 710"/>
              <a:gd name="T12" fmla="+- 0 16827 16624"/>
              <a:gd name="T13" fmla="*/ T12 w 400"/>
              <a:gd name="T14" fmla="+- 0 11767 11685"/>
              <a:gd name="T15" fmla="*/ 11767 h 710"/>
              <a:gd name="T16" fmla="+- 0 16835 16624"/>
              <a:gd name="T17" fmla="*/ T16 w 400"/>
              <a:gd name="T18" fmla="+- 0 11749 11685"/>
              <a:gd name="T19" fmla="*/ 11749 h 710"/>
              <a:gd name="T20" fmla="+- 0 16844 16624"/>
              <a:gd name="T21" fmla="*/ T20 w 400"/>
              <a:gd name="T22" fmla="+- 0 11732 11685"/>
              <a:gd name="T23" fmla="*/ 11732 h 710"/>
              <a:gd name="T24" fmla="+- 0 16849 16624"/>
              <a:gd name="T25" fmla="*/ T24 w 400"/>
              <a:gd name="T26" fmla="+- 0 11714 11685"/>
              <a:gd name="T27" fmla="*/ 11714 h 710"/>
              <a:gd name="T28" fmla="+- 0 16850 16624"/>
              <a:gd name="T29" fmla="*/ T28 w 400"/>
              <a:gd name="T30" fmla="+- 0 11711 11685"/>
              <a:gd name="T31" fmla="*/ 11711 h 710"/>
              <a:gd name="T32" fmla="+- 0 16848 16624"/>
              <a:gd name="T33" fmla="*/ T32 w 400"/>
              <a:gd name="T34" fmla="+- 0 11711 11685"/>
              <a:gd name="T35" fmla="*/ 11711 h 710"/>
              <a:gd name="T36" fmla="+- 0 16849 16624"/>
              <a:gd name="T37" fmla="*/ T36 w 400"/>
              <a:gd name="T38" fmla="+- 0 11708 11685"/>
              <a:gd name="T39" fmla="*/ 11708 h 710"/>
              <a:gd name="T40" fmla="+- 0 16832 16624"/>
              <a:gd name="T41" fmla="*/ T40 w 400"/>
              <a:gd name="T42" fmla="+- 0 11738 11685"/>
              <a:gd name="T43" fmla="*/ 11738 h 710"/>
              <a:gd name="T44" fmla="+- 0 16815 16624"/>
              <a:gd name="T45" fmla="*/ T44 w 400"/>
              <a:gd name="T46" fmla="+- 0 11768 11685"/>
              <a:gd name="T47" fmla="*/ 11768 h 710"/>
              <a:gd name="T48" fmla="+- 0 16800 16624"/>
              <a:gd name="T49" fmla="*/ T48 w 400"/>
              <a:gd name="T50" fmla="+- 0 11798 11685"/>
              <a:gd name="T51" fmla="*/ 11798 h 710"/>
              <a:gd name="T52" fmla="+- 0 16756 16624"/>
              <a:gd name="T53" fmla="*/ T52 w 400"/>
              <a:gd name="T54" fmla="+- 0 11885 11685"/>
              <a:gd name="T55" fmla="*/ 11885 h 710"/>
              <a:gd name="T56" fmla="+- 0 16712 16624"/>
              <a:gd name="T57" fmla="*/ T56 w 400"/>
              <a:gd name="T58" fmla="+- 0 11973 11685"/>
              <a:gd name="T59" fmla="*/ 11973 h 710"/>
              <a:gd name="T60" fmla="+- 0 16677 16624"/>
              <a:gd name="T61" fmla="*/ T60 w 400"/>
              <a:gd name="T62" fmla="+- 0 12065 11685"/>
              <a:gd name="T63" fmla="*/ 12065 h 710"/>
              <a:gd name="T64" fmla="+- 0 16649 16624"/>
              <a:gd name="T65" fmla="*/ T64 w 400"/>
              <a:gd name="T66" fmla="+- 0 12137 11685"/>
              <a:gd name="T67" fmla="*/ 12137 h 710"/>
              <a:gd name="T68" fmla="+- 0 16625 16624"/>
              <a:gd name="T69" fmla="*/ T68 w 400"/>
              <a:gd name="T70" fmla="+- 0 12216 11685"/>
              <a:gd name="T71" fmla="*/ 12216 h 710"/>
              <a:gd name="T72" fmla="+- 0 16624 16624"/>
              <a:gd name="T73" fmla="*/ T72 w 400"/>
              <a:gd name="T74" fmla="+- 0 12294 11685"/>
              <a:gd name="T75" fmla="*/ 12294 h 710"/>
              <a:gd name="T76" fmla="+- 0 16624 16624"/>
              <a:gd name="T77" fmla="*/ T76 w 400"/>
              <a:gd name="T78" fmla="+- 0 12330 11685"/>
              <a:gd name="T79" fmla="*/ 12330 h 710"/>
              <a:gd name="T80" fmla="+- 0 16632 16624"/>
              <a:gd name="T81" fmla="*/ T80 w 400"/>
              <a:gd name="T82" fmla="+- 0 12374 11685"/>
              <a:gd name="T83" fmla="*/ 12374 h 710"/>
              <a:gd name="T84" fmla="+- 0 16670 16624"/>
              <a:gd name="T85" fmla="*/ T84 w 400"/>
              <a:gd name="T86" fmla="+- 0 12388 11685"/>
              <a:gd name="T87" fmla="*/ 12388 h 710"/>
              <a:gd name="T88" fmla="+- 0 16721 16624"/>
              <a:gd name="T89" fmla="*/ T88 w 400"/>
              <a:gd name="T90" fmla="+- 0 12407 11685"/>
              <a:gd name="T91" fmla="*/ 12407 h 710"/>
              <a:gd name="T92" fmla="+- 0 16779 16624"/>
              <a:gd name="T93" fmla="*/ T92 w 400"/>
              <a:gd name="T94" fmla="+- 0 12388 11685"/>
              <a:gd name="T95" fmla="*/ 12388 h 710"/>
              <a:gd name="T96" fmla="+- 0 16824 16624"/>
              <a:gd name="T97" fmla="*/ T96 w 400"/>
              <a:gd name="T98" fmla="+- 0 12364 11685"/>
              <a:gd name="T99" fmla="*/ 12364 h 710"/>
              <a:gd name="T100" fmla="+- 0 16941 16624"/>
              <a:gd name="T101" fmla="*/ T100 w 400"/>
              <a:gd name="T102" fmla="+- 0 12301 11685"/>
              <a:gd name="T103" fmla="*/ 12301 h 710"/>
              <a:gd name="T104" fmla="+- 0 17008 16624"/>
              <a:gd name="T105" fmla="*/ T104 w 400"/>
              <a:gd name="T106" fmla="+- 0 12171 11685"/>
              <a:gd name="T107" fmla="*/ 12171 h 710"/>
              <a:gd name="T108" fmla="+- 0 17021 16624"/>
              <a:gd name="T109" fmla="*/ T108 w 400"/>
              <a:gd name="T110" fmla="+- 0 12043 11685"/>
              <a:gd name="T111" fmla="*/ 12043 h 710"/>
              <a:gd name="T112" fmla="+- 0 17031 16624"/>
              <a:gd name="T113" fmla="*/ T112 w 400"/>
              <a:gd name="T114" fmla="+- 0 11950 11685"/>
              <a:gd name="T115" fmla="*/ 11950 h 710"/>
              <a:gd name="T116" fmla="+- 0 17011 16624"/>
              <a:gd name="T117" fmla="*/ T116 w 400"/>
              <a:gd name="T118" fmla="+- 0 11853 11685"/>
              <a:gd name="T119" fmla="*/ 11853 h 710"/>
              <a:gd name="T120" fmla="+- 0 16958 16624"/>
              <a:gd name="T121" fmla="*/ T120 w 400"/>
              <a:gd name="T122" fmla="+- 0 11775 11685"/>
              <a:gd name="T123" fmla="*/ 11775 h 710"/>
              <a:gd name="T124" fmla="+- 0 16913 16624"/>
              <a:gd name="T125" fmla="*/ T124 w 400"/>
              <a:gd name="T126" fmla="+- 0 11708 11685"/>
              <a:gd name="T127" fmla="*/ 11708 h 710"/>
              <a:gd name="T128" fmla="+- 0 16858 16624"/>
              <a:gd name="T129" fmla="*/ T128 w 400"/>
              <a:gd name="T130" fmla="+- 0 11693 11685"/>
              <a:gd name="T131" fmla="*/ 11693 h 710"/>
              <a:gd name="T132" fmla="+- 0 16784 16624"/>
              <a:gd name="T133" fmla="*/ T132 w 400"/>
              <a:gd name="T134" fmla="+- 0 11685 11685"/>
              <a:gd name="T135" fmla="*/ 11685 h 71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</a:cxnLst>
            <a:rect l="0" t="0" r="r" b="b"/>
            <a:pathLst>
              <a:path w="400" h="710" extrusionOk="0">
                <a:moveTo>
                  <a:pt x="160" y="134"/>
                </a:moveTo>
                <a:cubicBezTo>
                  <a:pt x="183" y="117"/>
                  <a:pt x="191" y="111"/>
                  <a:pt x="203" y="82"/>
                </a:cubicBezTo>
                <a:cubicBezTo>
                  <a:pt x="211" y="64"/>
                  <a:pt x="220" y="47"/>
                  <a:pt x="225" y="29"/>
                </a:cubicBezTo>
                <a:cubicBezTo>
                  <a:pt x="226" y="26"/>
                  <a:pt x="224" y="26"/>
                  <a:pt x="225" y="23"/>
                </a:cubicBezTo>
                <a:cubicBezTo>
                  <a:pt x="208" y="53"/>
                  <a:pt x="191" y="83"/>
                  <a:pt x="176" y="113"/>
                </a:cubicBezTo>
                <a:cubicBezTo>
                  <a:pt x="132" y="200"/>
                  <a:pt x="88" y="288"/>
                  <a:pt x="53" y="380"/>
                </a:cubicBezTo>
                <a:cubicBezTo>
                  <a:pt x="25" y="452"/>
                  <a:pt x="1" y="531"/>
                  <a:pt x="0" y="609"/>
                </a:cubicBezTo>
                <a:cubicBezTo>
                  <a:pt x="0" y="645"/>
                  <a:pt x="8" y="689"/>
                  <a:pt x="46" y="703"/>
                </a:cubicBezTo>
                <a:cubicBezTo>
                  <a:pt x="97" y="722"/>
                  <a:pt x="155" y="703"/>
                  <a:pt x="200" y="679"/>
                </a:cubicBezTo>
                <a:cubicBezTo>
                  <a:pt x="317" y="616"/>
                  <a:pt x="384" y="486"/>
                  <a:pt x="397" y="358"/>
                </a:cubicBezTo>
                <a:cubicBezTo>
                  <a:pt x="407" y="265"/>
                  <a:pt x="387" y="168"/>
                  <a:pt x="334" y="90"/>
                </a:cubicBezTo>
                <a:cubicBezTo>
                  <a:pt x="289" y="23"/>
                  <a:pt x="234" y="8"/>
                  <a:pt x="160" y="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4" name=" 1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906963" y="4997450"/>
            <a:ext cx="155575" cy="328613"/>
          </a:xfrm>
          <a:custGeom>
            <a:avLst/>
            <a:gdLst>
              <a:gd name="T0" fmla="+- 0 14062 13631"/>
              <a:gd name="T1" fmla="*/ T0 w 432"/>
              <a:gd name="T2" fmla="+- 0 13990 13884"/>
              <a:gd name="T3" fmla="*/ 13990 h 910"/>
              <a:gd name="T4" fmla="+- 0 14052 13631"/>
              <a:gd name="T5" fmla="*/ T4 w 432"/>
              <a:gd name="T6" fmla="+- 0 13954 13884"/>
              <a:gd name="T7" fmla="*/ 13954 h 910"/>
              <a:gd name="T8" fmla="+- 0 14038 13631"/>
              <a:gd name="T9" fmla="*/ T8 w 432"/>
              <a:gd name="T10" fmla="+- 0 13895 13884"/>
              <a:gd name="T11" fmla="*/ 13895 h 910"/>
              <a:gd name="T12" fmla="+- 0 13995 13631"/>
              <a:gd name="T13" fmla="*/ T12 w 432"/>
              <a:gd name="T14" fmla="+- 0 13884 13884"/>
              <a:gd name="T15" fmla="*/ 13884 h 910"/>
              <a:gd name="T16" fmla="+- 0 13955 13631"/>
              <a:gd name="T17" fmla="*/ T16 w 432"/>
              <a:gd name="T18" fmla="+- 0 13874 13884"/>
              <a:gd name="T19" fmla="*/ 13874 h 910"/>
              <a:gd name="T20" fmla="+- 0 13897 13631"/>
              <a:gd name="T21" fmla="*/ T20 w 432"/>
              <a:gd name="T22" fmla="+- 0 13911 13884"/>
              <a:gd name="T23" fmla="*/ 13911 h 910"/>
              <a:gd name="T24" fmla="+- 0 13869 13631"/>
              <a:gd name="T25" fmla="*/ T24 w 432"/>
              <a:gd name="T26" fmla="+- 0 13934 13884"/>
              <a:gd name="T27" fmla="*/ 13934 h 910"/>
              <a:gd name="T28" fmla="+- 0 13804 13631"/>
              <a:gd name="T29" fmla="*/ T28 w 432"/>
              <a:gd name="T30" fmla="+- 0 13988 13884"/>
              <a:gd name="T31" fmla="*/ 13988 h 910"/>
              <a:gd name="T32" fmla="+- 0 13753 13631"/>
              <a:gd name="T33" fmla="*/ T32 w 432"/>
              <a:gd name="T34" fmla="+- 0 14067 13884"/>
              <a:gd name="T35" fmla="*/ 14067 h 910"/>
              <a:gd name="T36" fmla="+- 0 13717 13631"/>
              <a:gd name="T37" fmla="*/ T36 w 432"/>
              <a:gd name="T38" fmla="+- 0 14143 13884"/>
              <a:gd name="T39" fmla="*/ 14143 h 910"/>
              <a:gd name="T40" fmla="+- 0 13671 13631"/>
              <a:gd name="T41" fmla="*/ T40 w 432"/>
              <a:gd name="T42" fmla="+- 0 14239 13884"/>
              <a:gd name="T43" fmla="*/ 14239 h 910"/>
              <a:gd name="T44" fmla="+- 0 13638 13631"/>
              <a:gd name="T45" fmla="*/ T44 w 432"/>
              <a:gd name="T46" fmla="+- 0 14346 13884"/>
              <a:gd name="T47" fmla="*/ 14346 h 910"/>
              <a:gd name="T48" fmla="+- 0 13631 13631"/>
              <a:gd name="T49" fmla="*/ T48 w 432"/>
              <a:gd name="T50" fmla="+- 0 14452 13884"/>
              <a:gd name="T51" fmla="*/ 14452 h 910"/>
              <a:gd name="T52" fmla="+- 0 13625 13631"/>
              <a:gd name="T53" fmla="*/ T52 w 432"/>
              <a:gd name="T54" fmla="+- 0 14540 13884"/>
              <a:gd name="T55" fmla="*/ 14540 h 910"/>
              <a:gd name="T56" fmla="+- 0 13634 13631"/>
              <a:gd name="T57" fmla="*/ T56 w 432"/>
              <a:gd name="T58" fmla="+- 0 14640 13884"/>
              <a:gd name="T59" fmla="*/ 14640 h 910"/>
              <a:gd name="T60" fmla="+- 0 13699 13631"/>
              <a:gd name="T61" fmla="*/ T60 w 432"/>
              <a:gd name="T62" fmla="+- 0 14707 13884"/>
              <a:gd name="T63" fmla="*/ 14707 h 910"/>
              <a:gd name="T64" fmla="+- 0 13767 13631"/>
              <a:gd name="T65" fmla="*/ T64 w 432"/>
              <a:gd name="T66" fmla="+- 0 14778 13884"/>
              <a:gd name="T67" fmla="*/ 14778 h 910"/>
              <a:gd name="T68" fmla="+- 0 13883 13631"/>
              <a:gd name="T69" fmla="*/ T68 w 432"/>
              <a:gd name="T70" fmla="+- 0 14779 13884"/>
              <a:gd name="T71" fmla="*/ 14779 h 910"/>
              <a:gd name="T72" fmla="+- 0 13973 13631"/>
              <a:gd name="T73" fmla="*/ T72 w 432"/>
              <a:gd name="T74" fmla="+- 0 14793 13884"/>
              <a:gd name="T75" fmla="*/ 14793 h 91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</a:cxnLst>
            <a:rect l="0" t="0" r="r" b="b"/>
            <a:pathLst>
              <a:path w="432" h="910" extrusionOk="0">
                <a:moveTo>
                  <a:pt x="431" y="106"/>
                </a:moveTo>
                <a:cubicBezTo>
                  <a:pt x="421" y="70"/>
                  <a:pt x="407" y="11"/>
                  <a:pt x="364" y="0"/>
                </a:cubicBezTo>
                <a:cubicBezTo>
                  <a:pt x="324" y="-10"/>
                  <a:pt x="266" y="27"/>
                  <a:pt x="238" y="50"/>
                </a:cubicBezTo>
                <a:cubicBezTo>
                  <a:pt x="173" y="104"/>
                  <a:pt x="122" y="183"/>
                  <a:pt x="86" y="259"/>
                </a:cubicBezTo>
                <a:cubicBezTo>
                  <a:pt x="40" y="355"/>
                  <a:pt x="7" y="462"/>
                  <a:pt x="0" y="568"/>
                </a:cubicBezTo>
                <a:cubicBezTo>
                  <a:pt x="-6" y="656"/>
                  <a:pt x="3" y="756"/>
                  <a:pt x="68" y="823"/>
                </a:cubicBezTo>
                <a:cubicBezTo>
                  <a:pt x="136" y="894"/>
                  <a:pt x="252" y="895"/>
                  <a:pt x="342" y="909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5" name=" 1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470025" y="5068888"/>
            <a:ext cx="436563" cy="430212"/>
          </a:xfrm>
          <a:custGeom>
            <a:avLst/>
            <a:gdLst>
              <a:gd name="T0" fmla="+- 0 4426 4085"/>
              <a:gd name="T1" fmla="*/ T0 w 1211"/>
              <a:gd name="T2" fmla="+- 0 15276 14080"/>
              <a:gd name="T3" fmla="*/ 15276 h 1197"/>
              <a:gd name="T4" fmla="+- 0 4370 4085"/>
              <a:gd name="T5" fmla="*/ T4 w 1211"/>
              <a:gd name="T6" fmla="+- 0 15222 14080"/>
              <a:gd name="T7" fmla="*/ 15222 h 1197"/>
              <a:gd name="T8" fmla="+- 0 4321 4085"/>
              <a:gd name="T9" fmla="*/ T8 w 1211"/>
              <a:gd name="T10" fmla="+- 0 15111 14080"/>
              <a:gd name="T11" fmla="*/ 15111 h 1197"/>
              <a:gd name="T12" fmla="+- 0 4273 4085"/>
              <a:gd name="T13" fmla="*/ T12 w 1211"/>
              <a:gd name="T14" fmla="+- 0 15011 14080"/>
              <a:gd name="T15" fmla="*/ 15011 h 1197"/>
              <a:gd name="T16" fmla="+- 0 4184 4085"/>
              <a:gd name="T17" fmla="*/ T16 w 1211"/>
              <a:gd name="T18" fmla="+- 0 14901 14080"/>
              <a:gd name="T19" fmla="*/ 14901 h 1197"/>
              <a:gd name="T20" fmla="+- 0 4125 4085"/>
              <a:gd name="T21" fmla="*/ T20 w 1211"/>
              <a:gd name="T22" fmla="+- 0 14861 14080"/>
              <a:gd name="T23" fmla="*/ 14861 h 1197"/>
              <a:gd name="T24" fmla="+- 0 4101 4085"/>
              <a:gd name="T25" fmla="*/ T24 w 1211"/>
              <a:gd name="T26" fmla="+- 0 14825 14080"/>
              <a:gd name="T27" fmla="*/ 14825 h 1197"/>
              <a:gd name="T28" fmla="+- 0 4087 4085"/>
              <a:gd name="T29" fmla="*/ T28 w 1211"/>
              <a:gd name="T30" fmla="+- 0 14793 14080"/>
              <a:gd name="T31" fmla="*/ 14793 h 1197"/>
              <a:gd name="T32" fmla="+- 0 4085 4085"/>
              <a:gd name="T33" fmla="*/ T32 w 1211"/>
              <a:gd name="T34" fmla="+- 0 14790 14080"/>
              <a:gd name="T35" fmla="*/ 14790 h 1197"/>
              <a:gd name="T36" fmla="+- 0 4209 4085"/>
              <a:gd name="T37" fmla="*/ T36 w 1211"/>
              <a:gd name="T38" fmla="+- 0 14772 14080"/>
              <a:gd name="T39" fmla="*/ 14772 h 1197"/>
              <a:gd name="T40" fmla="+- 0 4448 4085"/>
              <a:gd name="T41" fmla="*/ T40 w 1211"/>
              <a:gd name="T42" fmla="+- 0 14739 14080"/>
              <a:gd name="T43" fmla="*/ 14739 h 1197"/>
              <a:gd name="T44" fmla="+- 0 4600 4085"/>
              <a:gd name="T45" fmla="*/ T44 w 1211"/>
              <a:gd name="T46" fmla="+- 0 14769 14080"/>
              <a:gd name="T47" fmla="*/ 14769 h 1197"/>
              <a:gd name="T48" fmla="+- 0 4622 4085"/>
              <a:gd name="T49" fmla="*/ T48 w 1211"/>
              <a:gd name="T50" fmla="+- 0 14852 14080"/>
              <a:gd name="T51" fmla="*/ 14852 h 1197"/>
              <a:gd name="T52" fmla="+- 0 4605 4085"/>
              <a:gd name="T53" fmla="*/ T52 w 1211"/>
              <a:gd name="T54" fmla="+- 0 14891 14080"/>
              <a:gd name="T55" fmla="*/ 14891 h 1197"/>
              <a:gd name="T56" fmla="+- 0 4405 4085"/>
              <a:gd name="T57" fmla="*/ T56 w 1211"/>
              <a:gd name="T58" fmla="+- 0 15100 14080"/>
              <a:gd name="T59" fmla="*/ 15100 h 1197"/>
              <a:gd name="T60" fmla="+- 0 4301 4085"/>
              <a:gd name="T61" fmla="*/ T60 w 1211"/>
              <a:gd name="T62" fmla="+- 0 15137 14080"/>
              <a:gd name="T63" fmla="*/ 15137 h 1197"/>
              <a:gd name="T64" fmla="+- 0 4279 4085"/>
              <a:gd name="T65" fmla="*/ T64 w 1211"/>
              <a:gd name="T66" fmla="+- 0 15140 14080"/>
              <a:gd name="T67" fmla="*/ 15140 h 1197"/>
              <a:gd name="T68" fmla="+- 0 4326 4085"/>
              <a:gd name="T69" fmla="*/ T68 w 1211"/>
              <a:gd name="T70" fmla="+- 0 15127 14080"/>
              <a:gd name="T71" fmla="*/ 15127 h 1197"/>
              <a:gd name="T72" fmla="+- 0 4520 4085"/>
              <a:gd name="T73" fmla="*/ T72 w 1211"/>
              <a:gd name="T74" fmla="+- 0 15086 14080"/>
              <a:gd name="T75" fmla="*/ 15086 h 1197"/>
              <a:gd name="T76" fmla="+- 0 4742 4085"/>
              <a:gd name="T77" fmla="*/ T76 w 1211"/>
              <a:gd name="T78" fmla="+- 0 15104 14080"/>
              <a:gd name="T79" fmla="*/ 15104 h 1197"/>
              <a:gd name="T80" fmla="+- 0 4799 4085"/>
              <a:gd name="T81" fmla="*/ T80 w 1211"/>
              <a:gd name="T82" fmla="+- 0 15125 14080"/>
              <a:gd name="T83" fmla="*/ 15125 h 1197"/>
              <a:gd name="T84" fmla="+- 0 4891 4085"/>
              <a:gd name="T85" fmla="*/ T84 w 1211"/>
              <a:gd name="T86" fmla="+- 0 14177 14080"/>
              <a:gd name="T87" fmla="*/ 14177 h 1197"/>
              <a:gd name="T88" fmla="+- 0 4956 4085"/>
              <a:gd name="T89" fmla="*/ T88 w 1211"/>
              <a:gd name="T90" fmla="+- 0 14089 14080"/>
              <a:gd name="T91" fmla="*/ 14089 h 1197"/>
              <a:gd name="T92" fmla="+- 0 5133 4085"/>
              <a:gd name="T93" fmla="*/ T92 w 1211"/>
              <a:gd name="T94" fmla="+- 0 14105 14080"/>
              <a:gd name="T95" fmla="*/ 14105 h 1197"/>
              <a:gd name="T96" fmla="+- 0 5295 4085"/>
              <a:gd name="T97" fmla="*/ T96 w 1211"/>
              <a:gd name="T98" fmla="+- 0 14423 14080"/>
              <a:gd name="T99" fmla="*/ 14423 h 1197"/>
              <a:gd name="T100" fmla="+- 0 5160 4085"/>
              <a:gd name="T101" fmla="*/ T100 w 1211"/>
              <a:gd name="T102" fmla="+- 0 14959 14080"/>
              <a:gd name="T103" fmla="*/ 14959 h 1197"/>
              <a:gd name="T104" fmla="+- 0 4989 4085"/>
              <a:gd name="T105" fmla="*/ T104 w 1211"/>
              <a:gd name="T106" fmla="+- 0 15127 14080"/>
              <a:gd name="T107" fmla="*/ 15127 h 11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</a:cxnLst>
            <a:rect l="0" t="0" r="r" b="b"/>
            <a:pathLst>
              <a:path w="1211" h="1197" extrusionOk="0">
                <a:moveTo>
                  <a:pt x="341" y="1196"/>
                </a:moveTo>
                <a:cubicBezTo>
                  <a:pt x="317" y="1181"/>
                  <a:pt x="301" y="1166"/>
                  <a:pt x="285" y="1142"/>
                </a:cubicBezTo>
                <a:cubicBezTo>
                  <a:pt x="263" y="1107"/>
                  <a:pt x="251" y="1069"/>
                  <a:pt x="236" y="1031"/>
                </a:cubicBezTo>
                <a:cubicBezTo>
                  <a:pt x="223" y="997"/>
                  <a:pt x="206" y="963"/>
                  <a:pt x="188" y="931"/>
                </a:cubicBezTo>
                <a:cubicBezTo>
                  <a:pt x="164" y="890"/>
                  <a:pt x="136" y="851"/>
                  <a:pt x="99" y="821"/>
                </a:cubicBezTo>
                <a:cubicBezTo>
                  <a:pt x="81" y="806"/>
                  <a:pt x="57" y="797"/>
                  <a:pt x="40" y="781"/>
                </a:cubicBezTo>
                <a:cubicBezTo>
                  <a:pt x="29" y="771"/>
                  <a:pt x="23" y="758"/>
                  <a:pt x="16" y="745"/>
                </a:cubicBezTo>
                <a:cubicBezTo>
                  <a:pt x="11" y="735"/>
                  <a:pt x="7" y="722"/>
                  <a:pt x="2" y="713"/>
                </a:cubicBezTo>
                <a:cubicBezTo>
                  <a:pt x="1" y="712"/>
                  <a:pt x="1" y="711"/>
                  <a:pt x="0" y="710"/>
                </a:cubicBezTo>
                <a:cubicBezTo>
                  <a:pt x="43" y="709"/>
                  <a:pt x="82" y="700"/>
                  <a:pt x="124" y="692"/>
                </a:cubicBezTo>
                <a:cubicBezTo>
                  <a:pt x="203" y="676"/>
                  <a:pt x="282" y="658"/>
                  <a:pt x="363" y="659"/>
                </a:cubicBezTo>
                <a:cubicBezTo>
                  <a:pt x="412" y="659"/>
                  <a:pt x="470" y="668"/>
                  <a:pt x="515" y="689"/>
                </a:cubicBezTo>
                <a:cubicBezTo>
                  <a:pt x="551" y="706"/>
                  <a:pt x="549" y="738"/>
                  <a:pt x="537" y="772"/>
                </a:cubicBezTo>
                <a:cubicBezTo>
                  <a:pt x="531" y="785"/>
                  <a:pt x="526" y="798"/>
                  <a:pt x="520" y="811"/>
                </a:cubicBezTo>
              </a:path>
              <a:path w="1211" h="1197" extrusionOk="0">
                <a:moveTo>
                  <a:pt x="320" y="1020"/>
                </a:moveTo>
                <a:cubicBezTo>
                  <a:pt x="284" y="1039"/>
                  <a:pt x="256" y="1050"/>
                  <a:pt x="216" y="1057"/>
                </a:cubicBezTo>
                <a:cubicBezTo>
                  <a:pt x="205" y="1059"/>
                  <a:pt x="204" y="1059"/>
                  <a:pt x="194" y="1060"/>
                </a:cubicBezTo>
                <a:cubicBezTo>
                  <a:pt x="209" y="1056"/>
                  <a:pt x="226" y="1051"/>
                  <a:pt x="241" y="1047"/>
                </a:cubicBezTo>
                <a:cubicBezTo>
                  <a:pt x="306" y="1030"/>
                  <a:pt x="368" y="1012"/>
                  <a:pt x="435" y="1006"/>
                </a:cubicBezTo>
                <a:cubicBezTo>
                  <a:pt x="511" y="1000"/>
                  <a:pt x="584" y="1004"/>
                  <a:pt x="657" y="1024"/>
                </a:cubicBezTo>
                <a:cubicBezTo>
                  <a:pt x="688" y="1034"/>
                  <a:pt x="696" y="1036"/>
                  <a:pt x="714" y="1045"/>
                </a:cubicBezTo>
              </a:path>
              <a:path w="1211" h="1197" extrusionOk="0">
                <a:moveTo>
                  <a:pt x="806" y="97"/>
                </a:moveTo>
                <a:cubicBezTo>
                  <a:pt x="820" y="59"/>
                  <a:pt x="827" y="22"/>
                  <a:pt x="871" y="9"/>
                </a:cubicBezTo>
                <a:cubicBezTo>
                  <a:pt x="928" y="-8"/>
                  <a:pt x="996" y="-2"/>
                  <a:pt x="1048" y="25"/>
                </a:cubicBezTo>
                <a:cubicBezTo>
                  <a:pt x="1162" y="83"/>
                  <a:pt x="1202" y="225"/>
                  <a:pt x="1210" y="343"/>
                </a:cubicBezTo>
                <a:cubicBezTo>
                  <a:pt x="1222" y="528"/>
                  <a:pt x="1163" y="719"/>
                  <a:pt x="1075" y="879"/>
                </a:cubicBezTo>
                <a:cubicBezTo>
                  <a:pt x="1031" y="959"/>
                  <a:pt x="980" y="1006"/>
                  <a:pt x="904" y="1047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6" name=" 1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152650" y="5040313"/>
            <a:ext cx="814388" cy="371475"/>
          </a:xfrm>
          <a:custGeom>
            <a:avLst/>
            <a:gdLst>
              <a:gd name="T0" fmla="+- 0 6139 5980"/>
              <a:gd name="T1" fmla="*/ T0 w 2260"/>
              <a:gd name="T2" fmla="+- 0 15033 14001"/>
              <a:gd name="T3" fmla="*/ 15033 h 1033"/>
              <a:gd name="T4" fmla="+- 0 6128 5980"/>
              <a:gd name="T5" fmla="*/ T4 w 2260"/>
              <a:gd name="T6" fmla="+- 0 14997 14001"/>
              <a:gd name="T7" fmla="*/ 14997 h 1033"/>
              <a:gd name="T8" fmla="+- 0 6141 5980"/>
              <a:gd name="T9" fmla="*/ T8 w 2260"/>
              <a:gd name="T10" fmla="+- 0 14989 14001"/>
              <a:gd name="T11" fmla="*/ 14989 h 1033"/>
              <a:gd name="T12" fmla="+- 0 6208 5980"/>
              <a:gd name="T13" fmla="*/ T12 w 2260"/>
              <a:gd name="T14" fmla="+- 0 14895 14001"/>
              <a:gd name="T15" fmla="*/ 14895 h 1033"/>
              <a:gd name="T16" fmla="+- 0 6348 5980"/>
              <a:gd name="T17" fmla="*/ T16 w 2260"/>
              <a:gd name="T18" fmla="+- 0 14524 14001"/>
              <a:gd name="T19" fmla="*/ 14524 h 1033"/>
              <a:gd name="T20" fmla="+- 0 6375 5980"/>
              <a:gd name="T21" fmla="*/ T20 w 2260"/>
              <a:gd name="T22" fmla="+- 0 14077 14001"/>
              <a:gd name="T23" fmla="*/ 14077 h 1033"/>
              <a:gd name="T24" fmla="+- 0 6306 5980"/>
              <a:gd name="T25" fmla="*/ T24 w 2260"/>
              <a:gd name="T26" fmla="+- 0 14001 14001"/>
              <a:gd name="T27" fmla="*/ 14001 h 1033"/>
              <a:gd name="T28" fmla="+- 0 6201 5980"/>
              <a:gd name="T29" fmla="*/ T28 w 2260"/>
              <a:gd name="T30" fmla="+- 0 14095 14001"/>
              <a:gd name="T31" fmla="*/ 14095 h 1033"/>
              <a:gd name="T32" fmla="+- 0 6067 5980"/>
              <a:gd name="T33" fmla="*/ T32 w 2260"/>
              <a:gd name="T34" fmla="+- 0 14332 14001"/>
              <a:gd name="T35" fmla="*/ 14332 h 1033"/>
              <a:gd name="T36" fmla="+- 0 6011 5980"/>
              <a:gd name="T37" fmla="*/ T36 w 2260"/>
              <a:gd name="T38" fmla="+- 0 14903 14001"/>
              <a:gd name="T39" fmla="*/ 14903 h 1033"/>
              <a:gd name="T40" fmla="+- 0 6059 5980"/>
              <a:gd name="T41" fmla="*/ T40 w 2260"/>
              <a:gd name="T42" fmla="+- 0 14931 14001"/>
              <a:gd name="T43" fmla="*/ 14931 h 1033"/>
              <a:gd name="T44" fmla="+- 0 6173 5980"/>
              <a:gd name="T45" fmla="*/ T44 w 2260"/>
              <a:gd name="T46" fmla="+- 0 14805 14001"/>
              <a:gd name="T47" fmla="*/ 14805 h 1033"/>
              <a:gd name="T48" fmla="+- 0 6300 5980"/>
              <a:gd name="T49" fmla="*/ T48 w 2260"/>
              <a:gd name="T50" fmla="+- 0 14560 14001"/>
              <a:gd name="T51" fmla="*/ 14560 h 1033"/>
              <a:gd name="T52" fmla="+- 0 6388 5980"/>
              <a:gd name="T53" fmla="*/ T52 w 2260"/>
              <a:gd name="T54" fmla="+- 0 14390 14001"/>
              <a:gd name="T55" fmla="*/ 14390 h 1033"/>
              <a:gd name="T56" fmla="+- 0 6388 5980"/>
              <a:gd name="T57" fmla="*/ T56 w 2260"/>
              <a:gd name="T58" fmla="+- 0 14448 14001"/>
              <a:gd name="T59" fmla="*/ 14448 h 1033"/>
              <a:gd name="T60" fmla="+- 0 6425 5980"/>
              <a:gd name="T61" fmla="*/ T60 w 2260"/>
              <a:gd name="T62" fmla="+- 0 14845 14001"/>
              <a:gd name="T63" fmla="*/ 14845 h 1033"/>
              <a:gd name="T64" fmla="+- 0 6533 5980"/>
              <a:gd name="T65" fmla="*/ T64 w 2260"/>
              <a:gd name="T66" fmla="+- 0 14901 14001"/>
              <a:gd name="T67" fmla="*/ 14901 h 1033"/>
              <a:gd name="T68" fmla="+- 0 6672 5980"/>
              <a:gd name="T69" fmla="*/ T68 w 2260"/>
              <a:gd name="T70" fmla="+- 0 14879 14001"/>
              <a:gd name="T71" fmla="*/ 14879 h 1033"/>
              <a:gd name="T72" fmla="+- 0 7056 5980"/>
              <a:gd name="T73" fmla="*/ T72 w 2260"/>
              <a:gd name="T74" fmla="+- 0 14580 14001"/>
              <a:gd name="T75" fmla="*/ 14580 h 1033"/>
              <a:gd name="T76" fmla="+- 0 7068 5980"/>
              <a:gd name="T77" fmla="*/ T76 w 2260"/>
              <a:gd name="T78" fmla="+- 0 14494 14001"/>
              <a:gd name="T79" fmla="*/ 14494 h 1033"/>
              <a:gd name="T80" fmla="+- 0 7159 5980"/>
              <a:gd name="T81" fmla="*/ T80 w 2260"/>
              <a:gd name="T82" fmla="+- 0 14464 14001"/>
              <a:gd name="T83" fmla="*/ 14464 h 1033"/>
              <a:gd name="T84" fmla="+- 0 7192 5980"/>
              <a:gd name="T85" fmla="*/ T84 w 2260"/>
              <a:gd name="T86" fmla="+- 0 14474 14001"/>
              <a:gd name="T87" fmla="*/ 14474 h 1033"/>
              <a:gd name="T88" fmla="+- 0 7098 5980"/>
              <a:gd name="T89" fmla="*/ T88 w 2260"/>
              <a:gd name="T90" fmla="+- 0 14811 14001"/>
              <a:gd name="T91" fmla="*/ 14811 h 1033"/>
              <a:gd name="T92" fmla="+- 0 7056 5980"/>
              <a:gd name="T93" fmla="*/ T92 w 2260"/>
              <a:gd name="T94" fmla="+- 0 14829 14001"/>
              <a:gd name="T95" fmla="*/ 14829 h 1033"/>
              <a:gd name="T96" fmla="+- 0 7078 5980"/>
              <a:gd name="T97" fmla="*/ T96 w 2260"/>
              <a:gd name="T98" fmla="+- 0 14815 14001"/>
              <a:gd name="T99" fmla="*/ 14815 h 1033"/>
              <a:gd name="T100" fmla="+- 0 7244 5980"/>
              <a:gd name="T101" fmla="*/ T100 w 2260"/>
              <a:gd name="T102" fmla="+- 0 14812 14001"/>
              <a:gd name="T103" fmla="*/ 14812 h 1033"/>
              <a:gd name="T104" fmla="+- 0 7299 5980"/>
              <a:gd name="T105" fmla="*/ T104 w 2260"/>
              <a:gd name="T106" fmla="+- 0 14816 14001"/>
              <a:gd name="T107" fmla="*/ 14816 h 1033"/>
              <a:gd name="T108" fmla="+- 0 7856 5980"/>
              <a:gd name="T109" fmla="*/ T108 w 2260"/>
              <a:gd name="T110" fmla="+- 0 14372 14001"/>
              <a:gd name="T111" fmla="*/ 14372 h 1033"/>
              <a:gd name="T112" fmla="+- 0 7845 5980"/>
              <a:gd name="T113" fmla="*/ T112 w 2260"/>
              <a:gd name="T114" fmla="+- 0 14289 14001"/>
              <a:gd name="T115" fmla="*/ 14289 h 1033"/>
              <a:gd name="T116" fmla="+- 0 7840 5980"/>
              <a:gd name="T117" fmla="*/ T116 w 2260"/>
              <a:gd name="T118" fmla="+- 0 14281 14001"/>
              <a:gd name="T119" fmla="*/ 14281 h 1033"/>
              <a:gd name="T120" fmla="+- 0 7792 5980"/>
              <a:gd name="T121" fmla="*/ T120 w 2260"/>
              <a:gd name="T122" fmla="+- 0 14336 14001"/>
              <a:gd name="T123" fmla="*/ 14336 h 1033"/>
              <a:gd name="T124" fmla="+- 0 7708 5980"/>
              <a:gd name="T125" fmla="*/ T124 w 2260"/>
              <a:gd name="T126" fmla="+- 0 14582 14001"/>
              <a:gd name="T127" fmla="*/ 14582 h 1033"/>
              <a:gd name="T128" fmla="+- 0 7746 5980"/>
              <a:gd name="T129" fmla="*/ T128 w 2260"/>
              <a:gd name="T130" fmla="+- 0 14816 14001"/>
              <a:gd name="T131" fmla="*/ 14816 h 1033"/>
              <a:gd name="T132" fmla="+- 0 7940 5980"/>
              <a:gd name="T133" fmla="*/ T132 w 2260"/>
              <a:gd name="T134" fmla="+- 0 14798 14001"/>
              <a:gd name="T135" fmla="*/ 14798 h 1033"/>
              <a:gd name="T136" fmla="+- 0 8218 5980"/>
              <a:gd name="T137" fmla="*/ T136 w 2260"/>
              <a:gd name="T138" fmla="+- 0 14502 14001"/>
              <a:gd name="T139" fmla="*/ 14502 h 1033"/>
              <a:gd name="T140" fmla="+- 0 8132 5980"/>
              <a:gd name="T141" fmla="*/ T140 w 2260"/>
              <a:gd name="T142" fmla="+- 0 14181 14001"/>
              <a:gd name="T143" fmla="*/ 14181 h 1033"/>
              <a:gd name="T144" fmla="+- 0 8006 5980"/>
              <a:gd name="T145" fmla="*/ T144 w 2260"/>
              <a:gd name="T146" fmla="+- 0 14223 14001"/>
              <a:gd name="T147" fmla="*/ 14223 h 1033"/>
              <a:gd name="T148" fmla="+- 0 7990 5980"/>
              <a:gd name="T149" fmla="*/ T148 w 2260"/>
              <a:gd name="T150" fmla="+- 0 14261 14001"/>
              <a:gd name="T151" fmla="*/ 14261 h 103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</a:cxnLst>
            <a:rect l="0" t="0" r="r" b="b"/>
            <a:pathLst>
              <a:path w="2260" h="1033" extrusionOk="0">
                <a:moveTo>
                  <a:pt x="159" y="1032"/>
                </a:moveTo>
                <a:cubicBezTo>
                  <a:pt x="158" y="1023"/>
                  <a:pt x="146" y="1001"/>
                  <a:pt x="148" y="996"/>
                </a:cubicBezTo>
                <a:cubicBezTo>
                  <a:pt x="150" y="991"/>
                  <a:pt x="158" y="993"/>
                  <a:pt x="161" y="988"/>
                </a:cubicBezTo>
                <a:cubicBezTo>
                  <a:pt x="180" y="955"/>
                  <a:pt x="209" y="929"/>
                  <a:pt x="228" y="894"/>
                </a:cubicBezTo>
                <a:cubicBezTo>
                  <a:pt x="290" y="778"/>
                  <a:pt x="333" y="649"/>
                  <a:pt x="368" y="523"/>
                </a:cubicBezTo>
                <a:cubicBezTo>
                  <a:pt x="407" y="385"/>
                  <a:pt x="442" y="217"/>
                  <a:pt x="395" y="76"/>
                </a:cubicBezTo>
                <a:cubicBezTo>
                  <a:pt x="387" y="52"/>
                  <a:pt x="360" y="-5"/>
                  <a:pt x="326" y="0"/>
                </a:cubicBezTo>
                <a:cubicBezTo>
                  <a:pt x="284" y="6"/>
                  <a:pt x="244" y="64"/>
                  <a:pt x="221" y="94"/>
                </a:cubicBezTo>
                <a:cubicBezTo>
                  <a:pt x="165" y="166"/>
                  <a:pt x="122" y="247"/>
                  <a:pt x="87" y="331"/>
                </a:cubicBezTo>
                <a:cubicBezTo>
                  <a:pt x="29" y="470"/>
                  <a:pt x="-72" y="761"/>
                  <a:pt x="31" y="902"/>
                </a:cubicBezTo>
                <a:cubicBezTo>
                  <a:pt x="51" y="930"/>
                  <a:pt x="57" y="917"/>
                  <a:pt x="79" y="930"/>
                </a:cubicBezTo>
                <a:cubicBezTo>
                  <a:pt x="132" y="896"/>
                  <a:pt x="161" y="862"/>
                  <a:pt x="193" y="804"/>
                </a:cubicBezTo>
                <a:cubicBezTo>
                  <a:pt x="238" y="724"/>
                  <a:pt x="277" y="640"/>
                  <a:pt x="320" y="559"/>
                </a:cubicBezTo>
                <a:cubicBezTo>
                  <a:pt x="350" y="503"/>
                  <a:pt x="381" y="447"/>
                  <a:pt x="408" y="389"/>
                </a:cubicBezTo>
                <a:cubicBezTo>
                  <a:pt x="409" y="405"/>
                  <a:pt x="409" y="429"/>
                  <a:pt x="408" y="447"/>
                </a:cubicBezTo>
                <a:cubicBezTo>
                  <a:pt x="404" y="568"/>
                  <a:pt x="378" y="734"/>
                  <a:pt x="445" y="844"/>
                </a:cubicBezTo>
                <a:cubicBezTo>
                  <a:pt x="468" y="883"/>
                  <a:pt x="510" y="898"/>
                  <a:pt x="553" y="900"/>
                </a:cubicBezTo>
                <a:cubicBezTo>
                  <a:pt x="601" y="902"/>
                  <a:pt x="646" y="888"/>
                  <a:pt x="692" y="878"/>
                </a:cubicBezTo>
              </a:path>
              <a:path w="2260" h="1033" extrusionOk="0">
                <a:moveTo>
                  <a:pt x="1076" y="579"/>
                </a:moveTo>
                <a:cubicBezTo>
                  <a:pt x="1078" y="552"/>
                  <a:pt x="1076" y="518"/>
                  <a:pt x="1088" y="493"/>
                </a:cubicBezTo>
                <a:cubicBezTo>
                  <a:pt x="1103" y="460"/>
                  <a:pt x="1149" y="458"/>
                  <a:pt x="1179" y="463"/>
                </a:cubicBezTo>
                <a:cubicBezTo>
                  <a:pt x="1190" y="466"/>
                  <a:pt x="1201" y="470"/>
                  <a:pt x="1212" y="473"/>
                </a:cubicBezTo>
              </a:path>
              <a:path w="2260" h="1033" extrusionOk="0">
                <a:moveTo>
                  <a:pt x="1118" y="810"/>
                </a:moveTo>
                <a:cubicBezTo>
                  <a:pt x="1100" y="822"/>
                  <a:pt x="1096" y="827"/>
                  <a:pt x="1076" y="828"/>
                </a:cubicBezTo>
                <a:cubicBezTo>
                  <a:pt x="1076" y="815"/>
                  <a:pt x="1079" y="817"/>
                  <a:pt x="1098" y="814"/>
                </a:cubicBezTo>
                <a:cubicBezTo>
                  <a:pt x="1152" y="806"/>
                  <a:pt x="1210" y="808"/>
                  <a:pt x="1264" y="811"/>
                </a:cubicBezTo>
                <a:cubicBezTo>
                  <a:pt x="1282" y="812"/>
                  <a:pt x="1301" y="814"/>
                  <a:pt x="1319" y="815"/>
                </a:cubicBezTo>
              </a:path>
              <a:path w="2260" h="1033" extrusionOk="0">
                <a:moveTo>
                  <a:pt x="1876" y="371"/>
                </a:moveTo>
                <a:cubicBezTo>
                  <a:pt x="1876" y="342"/>
                  <a:pt x="1874" y="316"/>
                  <a:pt x="1865" y="288"/>
                </a:cubicBezTo>
                <a:cubicBezTo>
                  <a:pt x="1863" y="285"/>
                  <a:pt x="1862" y="283"/>
                  <a:pt x="1860" y="280"/>
                </a:cubicBezTo>
                <a:cubicBezTo>
                  <a:pt x="1840" y="297"/>
                  <a:pt x="1827" y="313"/>
                  <a:pt x="1812" y="335"/>
                </a:cubicBezTo>
                <a:cubicBezTo>
                  <a:pt x="1762" y="409"/>
                  <a:pt x="1739" y="493"/>
                  <a:pt x="1728" y="581"/>
                </a:cubicBezTo>
                <a:cubicBezTo>
                  <a:pt x="1720" y="646"/>
                  <a:pt x="1705" y="767"/>
                  <a:pt x="1766" y="815"/>
                </a:cubicBezTo>
                <a:cubicBezTo>
                  <a:pt x="1816" y="854"/>
                  <a:pt x="1911" y="818"/>
                  <a:pt x="1960" y="797"/>
                </a:cubicBezTo>
                <a:cubicBezTo>
                  <a:pt x="2086" y="742"/>
                  <a:pt x="2188" y="629"/>
                  <a:pt x="2238" y="501"/>
                </a:cubicBezTo>
                <a:cubicBezTo>
                  <a:pt x="2283" y="384"/>
                  <a:pt x="2256" y="255"/>
                  <a:pt x="2152" y="180"/>
                </a:cubicBezTo>
                <a:cubicBezTo>
                  <a:pt x="2098" y="141"/>
                  <a:pt x="2053" y="170"/>
                  <a:pt x="2026" y="222"/>
                </a:cubicBezTo>
                <a:cubicBezTo>
                  <a:pt x="2021" y="235"/>
                  <a:pt x="2015" y="247"/>
                  <a:pt x="2010" y="26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7" name=" 1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160713" y="5364163"/>
            <a:ext cx="23812" cy="201612"/>
          </a:xfrm>
          <a:custGeom>
            <a:avLst/>
            <a:gdLst>
              <a:gd name="T0" fmla="+- 0 8835 8780"/>
              <a:gd name="T1" fmla="*/ T0 w 64"/>
              <a:gd name="T2" fmla="+- 0 14957 14899"/>
              <a:gd name="T3" fmla="*/ 14957 h 563"/>
              <a:gd name="T4" fmla="+- 0 8840 8780"/>
              <a:gd name="T5" fmla="*/ T4 w 64"/>
              <a:gd name="T6" fmla="+- 0 14938 14899"/>
              <a:gd name="T7" fmla="*/ 14938 h 563"/>
              <a:gd name="T8" fmla="+- 0 8843 8780"/>
              <a:gd name="T9" fmla="*/ T8 w 64"/>
              <a:gd name="T10" fmla="+- 0 14923 14899"/>
              <a:gd name="T11" fmla="*/ 14923 h 563"/>
              <a:gd name="T12" fmla="+- 0 8843 8780"/>
              <a:gd name="T13" fmla="*/ T12 w 64"/>
              <a:gd name="T14" fmla="+- 0 14903 14899"/>
              <a:gd name="T15" fmla="*/ 14903 h 563"/>
              <a:gd name="T16" fmla="+- 0 8842 8780"/>
              <a:gd name="T17" fmla="*/ T16 w 64"/>
              <a:gd name="T18" fmla="+- 0 14910 14899"/>
              <a:gd name="T19" fmla="*/ 14910 h 563"/>
              <a:gd name="T20" fmla="+- 0 8842 8780"/>
              <a:gd name="T21" fmla="*/ T20 w 64"/>
              <a:gd name="T22" fmla="+- 0 14910 14899"/>
              <a:gd name="T23" fmla="*/ 14910 h 563"/>
              <a:gd name="T24" fmla="+- 0 8841 8780"/>
              <a:gd name="T25" fmla="*/ T24 w 64"/>
              <a:gd name="T26" fmla="+- 0 14917 14899"/>
              <a:gd name="T27" fmla="*/ 14917 h 563"/>
              <a:gd name="T28" fmla="+- 0 8830 8780"/>
              <a:gd name="T29" fmla="*/ T28 w 64"/>
              <a:gd name="T30" fmla="+- 0 14983 14899"/>
              <a:gd name="T31" fmla="*/ 14983 h 563"/>
              <a:gd name="T32" fmla="+- 0 8817 8780"/>
              <a:gd name="T33" fmla="*/ T32 w 64"/>
              <a:gd name="T34" fmla="+- 0 15049 14899"/>
              <a:gd name="T35" fmla="*/ 15049 h 563"/>
              <a:gd name="T36" fmla="+- 0 8806 8780"/>
              <a:gd name="T37" fmla="*/ T36 w 64"/>
              <a:gd name="T38" fmla="+- 0 15115 14899"/>
              <a:gd name="T39" fmla="*/ 15115 h 563"/>
              <a:gd name="T40" fmla="+- 0 8790 8780"/>
              <a:gd name="T41" fmla="*/ T40 w 64"/>
              <a:gd name="T42" fmla="+- 0 15212 14899"/>
              <a:gd name="T43" fmla="*/ 15212 h 563"/>
              <a:gd name="T44" fmla="+- 0 8771 8780"/>
              <a:gd name="T45" fmla="*/ T44 w 64"/>
              <a:gd name="T46" fmla="+- 0 15313 14899"/>
              <a:gd name="T47" fmla="*/ 15313 h 563"/>
              <a:gd name="T48" fmla="+- 0 8783 8780"/>
              <a:gd name="T49" fmla="*/ T48 w 64"/>
              <a:gd name="T50" fmla="+- 0 15412 14899"/>
              <a:gd name="T51" fmla="*/ 15412 h 563"/>
              <a:gd name="T52" fmla="+- 0 8787 8780"/>
              <a:gd name="T53" fmla="*/ T52 w 64"/>
              <a:gd name="T54" fmla="+- 0 15428 14899"/>
              <a:gd name="T55" fmla="*/ 15428 h 563"/>
              <a:gd name="T56" fmla="+- 0 8790 8780"/>
              <a:gd name="T57" fmla="*/ T56 w 64"/>
              <a:gd name="T58" fmla="+- 0 15445 14899"/>
              <a:gd name="T59" fmla="*/ 15445 h 563"/>
              <a:gd name="T60" fmla="+- 0 8794 8780"/>
              <a:gd name="T61" fmla="*/ T60 w 64"/>
              <a:gd name="T62" fmla="+- 0 15461 14899"/>
              <a:gd name="T63" fmla="*/ 15461 h 56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</a:cxnLst>
            <a:rect l="0" t="0" r="r" b="b"/>
            <a:pathLst>
              <a:path w="64" h="563" extrusionOk="0">
                <a:moveTo>
                  <a:pt x="55" y="58"/>
                </a:moveTo>
                <a:cubicBezTo>
                  <a:pt x="60" y="39"/>
                  <a:pt x="63" y="24"/>
                  <a:pt x="63" y="4"/>
                </a:cubicBezTo>
                <a:cubicBezTo>
                  <a:pt x="62" y="11"/>
                  <a:pt x="62" y="11"/>
                  <a:pt x="61" y="18"/>
                </a:cubicBezTo>
                <a:cubicBezTo>
                  <a:pt x="50" y="84"/>
                  <a:pt x="37" y="150"/>
                  <a:pt x="26" y="216"/>
                </a:cubicBezTo>
                <a:cubicBezTo>
                  <a:pt x="10" y="313"/>
                  <a:pt x="-9" y="414"/>
                  <a:pt x="3" y="513"/>
                </a:cubicBezTo>
                <a:cubicBezTo>
                  <a:pt x="7" y="529"/>
                  <a:pt x="10" y="546"/>
                  <a:pt x="14" y="56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8" name=" 1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449638" y="5029200"/>
            <a:ext cx="838200" cy="420688"/>
          </a:xfrm>
          <a:custGeom>
            <a:avLst/>
            <a:gdLst>
              <a:gd name="T0" fmla="+- 0 9899 9581"/>
              <a:gd name="T1" fmla="*/ T0 w 2330"/>
              <a:gd name="T2" fmla="+- 0 13982 13968"/>
              <a:gd name="T3" fmla="*/ 13982 h 1170"/>
              <a:gd name="T4" fmla="+- 0 9899 9581"/>
              <a:gd name="T5" fmla="*/ T4 w 2330"/>
              <a:gd name="T6" fmla="+- 0 13972 13968"/>
              <a:gd name="T7" fmla="*/ 13972 h 1170"/>
              <a:gd name="T8" fmla="+- 0 9842 9581"/>
              <a:gd name="T9" fmla="*/ T8 w 2330"/>
              <a:gd name="T10" fmla="+- 0 14141 13968"/>
              <a:gd name="T11" fmla="*/ 14141 h 1170"/>
              <a:gd name="T12" fmla="+- 0 9717 9581"/>
              <a:gd name="T13" fmla="*/ T12 w 2330"/>
              <a:gd name="T14" fmla="+- 0 14747 13968"/>
              <a:gd name="T15" fmla="*/ 14747 h 1170"/>
              <a:gd name="T16" fmla="+- 0 9718 9581"/>
              <a:gd name="T17" fmla="*/ T16 w 2330"/>
              <a:gd name="T18" fmla="+- 0 14959 13968"/>
              <a:gd name="T19" fmla="*/ 14959 h 1170"/>
              <a:gd name="T20" fmla="+- 0 9815 9581"/>
              <a:gd name="T21" fmla="*/ T20 w 2330"/>
              <a:gd name="T22" fmla="+- 0 14919 13968"/>
              <a:gd name="T23" fmla="*/ 14919 h 1170"/>
              <a:gd name="T24" fmla="+- 0 9838 9581"/>
              <a:gd name="T25" fmla="*/ T24 w 2330"/>
              <a:gd name="T26" fmla="+- 0 14729 13968"/>
              <a:gd name="T27" fmla="*/ 14729 h 1170"/>
              <a:gd name="T28" fmla="+- 0 9912 9581"/>
              <a:gd name="T29" fmla="*/ T28 w 2330"/>
              <a:gd name="T30" fmla="+- 0 14648 13968"/>
              <a:gd name="T31" fmla="*/ 14648 h 1170"/>
              <a:gd name="T32" fmla="+- 0 10051 9581"/>
              <a:gd name="T33" fmla="*/ T32 w 2330"/>
              <a:gd name="T34" fmla="+- 0 14652 13968"/>
              <a:gd name="T35" fmla="*/ 14652 h 1170"/>
              <a:gd name="T36" fmla="+- 0 10123 9581"/>
              <a:gd name="T37" fmla="*/ T36 w 2330"/>
              <a:gd name="T38" fmla="+- 0 14783 13968"/>
              <a:gd name="T39" fmla="*/ 14783 h 1170"/>
              <a:gd name="T40" fmla="+- 0 10062 9581"/>
              <a:gd name="T41" fmla="*/ T40 w 2330"/>
              <a:gd name="T42" fmla="+- 0 14985 13968"/>
              <a:gd name="T43" fmla="*/ 14985 h 1170"/>
              <a:gd name="T44" fmla="+- 0 9849 9581"/>
              <a:gd name="T45" fmla="*/ T44 w 2330"/>
              <a:gd name="T46" fmla="+- 0 15097 13968"/>
              <a:gd name="T47" fmla="*/ 15097 h 1170"/>
              <a:gd name="T48" fmla="+- 0 9633 9581"/>
              <a:gd name="T49" fmla="*/ T48 w 2330"/>
              <a:gd name="T50" fmla="+- 0 15077 13968"/>
              <a:gd name="T51" fmla="*/ 15077 h 1170"/>
              <a:gd name="T52" fmla="+- 0 9597 9581"/>
              <a:gd name="T53" fmla="*/ T52 w 2330"/>
              <a:gd name="T54" fmla="+- 0 15033 13968"/>
              <a:gd name="T55" fmla="*/ 15033 h 1170"/>
              <a:gd name="T56" fmla="+- 0 9628 9581"/>
              <a:gd name="T57" fmla="*/ T56 w 2330"/>
              <a:gd name="T58" fmla="+- 0 15021 13968"/>
              <a:gd name="T59" fmla="*/ 15021 h 1170"/>
              <a:gd name="T60" fmla="+- 0 10566 9581"/>
              <a:gd name="T61" fmla="*/ T60 w 2330"/>
              <a:gd name="T62" fmla="+- 0 14758 13968"/>
              <a:gd name="T63" fmla="*/ 14758 h 1170"/>
              <a:gd name="T64" fmla="+- 0 10574 9581"/>
              <a:gd name="T65" fmla="*/ T64 w 2330"/>
              <a:gd name="T66" fmla="+- 0 14668 13968"/>
              <a:gd name="T67" fmla="*/ 14668 h 1170"/>
              <a:gd name="T68" fmla="+- 0 10593 9581"/>
              <a:gd name="T69" fmla="*/ T68 w 2330"/>
              <a:gd name="T70" fmla="+- 0 14646 13968"/>
              <a:gd name="T71" fmla="*/ 14646 h 1170"/>
              <a:gd name="T72" fmla="+- 0 10691 9581"/>
              <a:gd name="T73" fmla="*/ T72 w 2330"/>
              <a:gd name="T74" fmla="+- 0 14664 13968"/>
              <a:gd name="T75" fmla="*/ 14664 h 1170"/>
              <a:gd name="T76" fmla="+- 0 10755 9581"/>
              <a:gd name="T77" fmla="*/ T76 w 2330"/>
              <a:gd name="T78" fmla="+- 0 14747 13968"/>
              <a:gd name="T79" fmla="*/ 14747 h 1170"/>
              <a:gd name="T80" fmla="+- 0 10573 9581"/>
              <a:gd name="T81" fmla="*/ T80 w 2330"/>
              <a:gd name="T82" fmla="+- 0 14997 13968"/>
              <a:gd name="T83" fmla="*/ 14997 h 1170"/>
              <a:gd name="T84" fmla="+- 0 10519 9581"/>
              <a:gd name="T85" fmla="*/ T84 w 2330"/>
              <a:gd name="T86" fmla="+- 0 14989 13968"/>
              <a:gd name="T87" fmla="*/ 14989 h 1170"/>
              <a:gd name="T88" fmla="+- 0 10519 9581"/>
              <a:gd name="T89" fmla="*/ T88 w 2330"/>
              <a:gd name="T90" fmla="+- 0 14987 13968"/>
              <a:gd name="T91" fmla="*/ 14987 h 1170"/>
              <a:gd name="T92" fmla="+- 0 10614 9581"/>
              <a:gd name="T93" fmla="*/ T92 w 2330"/>
              <a:gd name="T94" fmla="+- 0 14983 13968"/>
              <a:gd name="T95" fmla="*/ 14983 h 1170"/>
              <a:gd name="T96" fmla="+- 0 10858 9581"/>
              <a:gd name="T97" fmla="*/ T96 w 2330"/>
              <a:gd name="T98" fmla="+- 0 14997 13968"/>
              <a:gd name="T99" fmla="*/ 14997 h 1170"/>
              <a:gd name="T100" fmla="+- 0 10982 9581"/>
              <a:gd name="T101" fmla="*/ T100 w 2330"/>
              <a:gd name="T102" fmla="+- 0 15011 13968"/>
              <a:gd name="T103" fmla="*/ 15011 h 1170"/>
              <a:gd name="T104" fmla="+- 0 11466 9581"/>
              <a:gd name="T105" fmla="*/ T104 w 2330"/>
              <a:gd name="T106" fmla="+- 0 14616 13968"/>
              <a:gd name="T107" fmla="*/ 14616 h 1170"/>
              <a:gd name="T108" fmla="+- 0 11481 9581"/>
              <a:gd name="T109" fmla="*/ T108 w 2330"/>
              <a:gd name="T110" fmla="+- 0 14522 13968"/>
              <a:gd name="T111" fmla="*/ 14522 h 1170"/>
              <a:gd name="T112" fmla="+- 0 11479 9581"/>
              <a:gd name="T113" fmla="*/ T112 w 2330"/>
              <a:gd name="T114" fmla="+- 0 14516 13968"/>
              <a:gd name="T115" fmla="*/ 14516 h 1170"/>
              <a:gd name="T116" fmla="+- 0 11435 9581"/>
              <a:gd name="T117" fmla="*/ T116 w 2330"/>
              <a:gd name="T118" fmla="+- 0 14588 13968"/>
              <a:gd name="T119" fmla="*/ 14588 h 1170"/>
              <a:gd name="T120" fmla="+- 0 11314 9581"/>
              <a:gd name="T121" fmla="*/ T120 w 2330"/>
              <a:gd name="T122" fmla="+- 0 14793 13968"/>
              <a:gd name="T123" fmla="*/ 14793 h 1170"/>
              <a:gd name="T124" fmla="+- 0 11284 9581"/>
              <a:gd name="T125" fmla="*/ T124 w 2330"/>
              <a:gd name="T126" fmla="+- 0 15043 13968"/>
              <a:gd name="T127" fmla="*/ 15043 h 1170"/>
              <a:gd name="T128" fmla="+- 0 11488 9581"/>
              <a:gd name="T129" fmla="*/ T128 w 2330"/>
              <a:gd name="T130" fmla="+- 0 15137 13968"/>
              <a:gd name="T131" fmla="*/ 15137 h 1170"/>
              <a:gd name="T132" fmla="+- 0 11789 9581"/>
              <a:gd name="T133" fmla="*/ T132 w 2330"/>
              <a:gd name="T134" fmla="+- 0 15039 13968"/>
              <a:gd name="T135" fmla="*/ 15039 h 1170"/>
              <a:gd name="T136" fmla="+- 0 11910 9581"/>
              <a:gd name="T137" fmla="*/ T136 w 2330"/>
              <a:gd name="T138" fmla="+- 0 14784 13968"/>
              <a:gd name="T139" fmla="*/ 14784 h 1170"/>
              <a:gd name="T140" fmla="+- 0 11712 9581"/>
              <a:gd name="T141" fmla="*/ T140 w 2330"/>
              <a:gd name="T142" fmla="+- 0 14454 13968"/>
              <a:gd name="T143" fmla="*/ 14454 h 1170"/>
              <a:gd name="T144" fmla="+- 0 11647 9581"/>
              <a:gd name="T145" fmla="*/ T144 w 2330"/>
              <a:gd name="T146" fmla="+- 0 14454 13968"/>
              <a:gd name="T147" fmla="*/ 14454 h 117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</a:cxnLst>
            <a:rect l="0" t="0" r="r" b="b"/>
            <a:pathLst>
              <a:path w="2330" h="1170" extrusionOk="0">
                <a:moveTo>
                  <a:pt x="318" y="14"/>
                </a:moveTo>
                <a:cubicBezTo>
                  <a:pt x="316" y="12"/>
                  <a:pt x="326" y="-7"/>
                  <a:pt x="318" y="4"/>
                </a:cubicBezTo>
                <a:cubicBezTo>
                  <a:pt x="288" y="45"/>
                  <a:pt x="276" y="126"/>
                  <a:pt x="261" y="173"/>
                </a:cubicBezTo>
                <a:cubicBezTo>
                  <a:pt x="198" y="370"/>
                  <a:pt x="157" y="574"/>
                  <a:pt x="136" y="779"/>
                </a:cubicBezTo>
                <a:cubicBezTo>
                  <a:pt x="129" y="853"/>
                  <a:pt x="129" y="918"/>
                  <a:pt x="137" y="991"/>
                </a:cubicBezTo>
              </a:path>
              <a:path w="2330" h="1170" extrusionOk="0">
                <a:moveTo>
                  <a:pt x="234" y="951"/>
                </a:moveTo>
                <a:cubicBezTo>
                  <a:pt x="241" y="889"/>
                  <a:pt x="235" y="820"/>
                  <a:pt x="257" y="761"/>
                </a:cubicBezTo>
                <a:cubicBezTo>
                  <a:pt x="270" y="727"/>
                  <a:pt x="299" y="697"/>
                  <a:pt x="331" y="680"/>
                </a:cubicBezTo>
                <a:cubicBezTo>
                  <a:pt x="373" y="658"/>
                  <a:pt x="430" y="656"/>
                  <a:pt x="470" y="684"/>
                </a:cubicBezTo>
                <a:cubicBezTo>
                  <a:pt x="512" y="713"/>
                  <a:pt x="536" y="766"/>
                  <a:pt x="542" y="815"/>
                </a:cubicBezTo>
                <a:cubicBezTo>
                  <a:pt x="551" y="888"/>
                  <a:pt x="526" y="960"/>
                  <a:pt x="481" y="1017"/>
                </a:cubicBezTo>
                <a:cubicBezTo>
                  <a:pt x="429" y="1083"/>
                  <a:pt x="350" y="1117"/>
                  <a:pt x="268" y="1129"/>
                </a:cubicBezTo>
                <a:cubicBezTo>
                  <a:pt x="197" y="1139"/>
                  <a:pt x="120" y="1127"/>
                  <a:pt x="52" y="1109"/>
                </a:cubicBezTo>
                <a:cubicBezTo>
                  <a:pt x="29" y="1103"/>
                  <a:pt x="-22" y="1090"/>
                  <a:pt x="16" y="1065"/>
                </a:cubicBezTo>
                <a:cubicBezTo>
                  <a:pt x="26" y="1061"/>
                  <a:pt x="37" y="1057"/>
                  <a:pt x="47" y="1053"/>
                </a:cubicBezTo>
              </a:path>
              <a:path w="2330" h="1170" extrusionOk="0">
                <a:moveTo>
                  <a:pt x="985" y="790"/>
                </a:moveTo>
                <a:cubicBezTo>
                  <a:pt x="993" y="759"/>
                  <a:pt x="991" y="732"/>
                  <a:pt x="993" y="700"/>
                </a:cubicBezTo>
                <a:cubicBezTo>
                  <a:pt x="994" y="686"/>
                  <a:pt x="997" y="681"/>
                  <a:pt x="1012" y="678"/>
                </a:cubicBezTo>
                <a:cubicBezTo>
                  <a:pt x="1046" y="671"/>
                  <a:pt x="1080" y="678"/>
                  <a:pt x="1110" y="696"/>
                </a:cubicBezTo>
                <a:cubicBezTo>
                  <a:pt x="1144" y="717"/>
                  <a:pt x="1156" y="746"/>
                  <a:pt x="1174" y="779"/>
                </a:cubicBezTo>
              </a:path>
              <a:path w="2330" h="1170" extrusionOk="0">
                <a:moveTo>
                  <a:pt x="992" y="1029"/>
                </a:moveTo>
                <a:cubicBezTo>
                  <a:pt x="970" y="1034"/>
                  <a:pt x="952" y="1043"/>
                  <a:pt x="938" y="1021"/>
                </a:cubicBezTo>
                <a:cubicBezTo>
                  <a:pt x="938" y="1020"/>
                  <a:pt x="938" y="1020"/>
                  <a:pt x="938" y="1019"/>
                </a:cubicBezTo>
                <a:cubicBezTo>
                  <a:pt x="970" y="1018"/>
                  <a:pt x="1001" y="1015"/>
                  <a:pt x="1033" y="1015"/>
                </a:cubicBezTo>
                <a:cubicBezTo>
                  <a:pt x="1115" y="1015"/>
                  <a:pt x="1195" y="1021"/>
                  <a:pt x="1277" y="1029"/>
                </a:cubicBezTo>
                <a:cubicBezTo>
                  <a:pt x="1339" y="1035"/>
                  <a:pt x="1360" y="1037"/>
                  <a:pt x="1401" y="1043"/>
                </a:cubicBezTo>
              </a:path>
              <a:path w="2330" h="1170" extrusionOk="0">
                <a:moveTo>
                  <a:pt x="1885" y="648"/>
                </a:moveTo>
                <a:cubicBezTo>
                  <a:pt x="1891" y="617"/>
                  <a:pt x="1899" y="586"/>
                  <a:pt x="1900" y="554"/>
                </a:cubicBezTo>
                <a:cubicBezTo>
                  <a:pt x="1899" y="552"/>
                  <a:pt x="1899" y="550"/>
                  <a:pt x="1898" y="548"/>
                </a:cubicBezTo>
                <a:cubicBezTo>
                  <a:pt x="1884" y="571"/>
                  <a:pt x="1868" y="596"/>
                  <a:pt x="1854" y="620"/>
                </a:cubicBezTo>
                <a:cubicBezTo>
                  <a:pt x="1812" y="688"/>
                  <a:pt x="1768" y="753"/>
                  <a:pt x="1733" y="825"/>
                </a:cubicBezTo>
                <a:cubicBezTo>
                  <a:pt x="1697" y="899"/>
                  <a:pt x="1661" y="995"/>
                  <a:pt x="1703" y="1075"/>
                </a:cubicBezTo>
                <a:cubicBezTo>
                  <a:pt x="1741" y="1148"/>
                  <a:pt x="1832" y="1166"/>
                  <a:pt x="1907" y="1169"/>
                </a:cubicBezTo>
                <a:cubicBezTo>
                  <a:pt x="2013" y="1173"/>
                  <a:pt x="2124" y="1136"/>
                  <a:pt x="2208" y="1071"/>
                </a:cubicBezTo>
                <a:cubicBezTo>
                  <a:pt x="2290" y="1008"/>
                  <a:pt x="2335" y="920"/>
                  <a:pt x="2329" y="816"/>
                </a:cubicBezTo>
                <a:cubicBezTo>
                  <a:pt x="2322" y="700"/>
                  <a:pt x="2244" y="534"/>
                  <a:pt x="2131" y="486"/>
                </a:cubicBezTo>
                <a:cubicBezTo>
                  <a:pt x="2098" y="480"/>
                  <a:pt x="2088" y="478"/>
                  <a:pt x="2066" y="48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9" name=" 1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564063" y="5440363"/>
            <a:ext cx="93662" cy="153987"/>
          </a:xfrm>
          <a:custGeom>
            <a:avLst/>
            <a:gdLst>
              <a:gd name="T0" fmla="+- 0 12937 12676"/>
              <a:gd name="T1" fmla="*/ T0 w 262"/>
              <a:gd name="T2" fmla="+- 0 15190 15113"/>
              <a:gd name="T3" fmla="*/ 15190 h 426"/>
              <a:gd name="T4" fmla="+- 0 12931 12676"/>
              <a:gd name="T5" fmla="*/ T4 w 262"/>
              <a:gd name="T6" fmla="+- 0 15165 15113"/>
              <a:gd name="T7" fmla="*/ 15165 h 426"/>
              <a:gd name="T8" fmla="+- 0 12926 12676"/>
              <a:gd name="T9" fmla="*/ T8 w 262"/>
              <a:gd name="T10" fmla="+- 0 15138 15113"/>
              <a:gd name="T11" fmla="*/ 15138 h 426"/>
              <a:gd name="T12" fmla="+- 0 12914 12676"/>
              <a:gd name="T13" fmla="*/ T12 w 262"/>
              <a:gd name="T14" fmla="+- 0 15115 15113"/>
              <a:gd name="T15" fmla="*/ 15115 h 426"/>
              <a:gd name="T16" fmla="+- 0 12913 12676"/>
              <a:gd name="T17" fmla="*/ T16 w 262"/>
              <a:gd name="T18" fmla="+- 0 15114 15113"/>
              <a:gd name="T19" fmla="*/ 15114 h 426"/>
              <a:gd name="T20" fmla="+- 0 12911 12676"/>
              <a:gd name="T21" fmla="*/ T20 w 262"/>
              <a:gd name="T22" fmla="+- 0 15114 15113"/>
              <a:gd name="T23" fmla="*/ 15114 h 426"/>
              <a:gd name="T24" fmla="+- 0 12910 12676"/>
              <a:gd name="T25" fmla="*/ T24 w 262"/>
              <a:gd name="T26" fmla="+- 0 15113 15113"/>
              <a:gd name="T27" fmla="*/ 15113 h 426"/>
              <a:gd name="T28" fmla="+- 0 12877 12676"/>
              <a:gd name="T29" fmla="*/ T28 w 262"/>
              <a:gd name="T30" fmla="+- 0 15146 15113"/>
              <a:gd name="T31" fmla="*/ 15146 h 426"/>
              <a:gd name="T32" fmla="+- 0 12847 12676"/>
              <a:gd name="T33" fmla="*/ T32 w 262"/>
              <a:gd name="T34" fmla="+- 0 15179 15113"/>
              <a:gd name="T35" fmla="*/ 15179 h 426"/>
              <a:gd name="T36" fmla="+- 0 12818 12676"/>
              <a:gd name="T37" fmla="*/ T36 w 262"/>
              <a:gd name="T38" fmla="+- 0 15216 15113"/>
              <a:gd name="T39" fmla="*/ 15216 h 426"/>
              <a:gd name="T40" fmla="+- 0 12763 12676"/>
              <a:gd name="T41" fmla="*/ T40 w 262"/>
              <a:gd name="T42" fmla="+- 0 15288 15113"/>
              <a:gd name="T43" fmla="*/ 15288 h 426"/>
              <a:gd name="T44" fmla="+- 0 12707 12676"/>
              <a:gd name="T45" fmla="*/ T44 w 262"/>
              <a:gd name="T46" fmla="+- 0 15363 15113"/>
              <a:gd name="T47" fmla="*/ 15363 h 426"/>
              <a:gd name="T48" fmla="+- 0 12683 12676"/>
              <a:gd name="T49" fmla="*/ T48 w 262"/>
              <a:gd name="T50" fmla="+- 0 15452 15113"/>
              <a:gd name="T51" fmla="*/ 15452 h 426"/>
              <a:gd name="T52" fmla="+- 0 12676 12676"/>
              <a:gd name="T53" fmla="*/ T52 w 262"/>
              <a:gd name="T54" fmla="+- 0 15497 15113"/>
              <a:gd name="T55" fmla="*/ 15497 h 426"/>
              <a:gd name="T56" fmla="+- 0 12674 12676"/>
              <a:gd name="T57" fmla="*/ T56 w 262"/>
              <a:gd name="T58" fmla="+- 0 15510 15113"/>
              <a:gd name="T59" fmla="*/ 15510 h 426"/>
              <a:gd name="T60" fmla="+- 0 12683 12676"/>
              <a:gd name="T61" fmla="*/ T60 w 262"/>
              <a:gd name="T62" fmla="+- 0 15538 15113"/>
              <a:gd name="T63" fmla="*/ 15538 h 42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</a:cxnLst>
            <a:rect l="0" t="0" r="r" b="b"/>
            <a:pathLst>
              <a:path w="262" h="426" extrusionOk="0">
                <a:moveTo>
                  <a:pt x="261" y="77"/>
                </a:moveTo>
                <a:cubicBezTo>
                  <a:pt x="255" y="52"/>
                  <a:pt x="250" y="25"/>
                  <a:pt x="238" y="2"/>
                </a:cubicBezTo>
                <a:cubicBezTo>
                  <a:pt x="237" y="1"/>
                  <a:pt x="235" y="1"/>
                  <a:pt x="234" y="0"/>
                </a:cubicBezTo>
                <a:cubicBezTo>
                  <a:pt x="201" y="33"/>
                  <a:pt x="171" y="66"/>
                  <a:pt x="142" y="103"/>
                </a:cubicBezTo>
                <a:cubicBezTo>
                  <a:pt x="87" y="175"/>
                  <a:pt x="31" y="250"/>
                  <a:pt x="7" y="339"/>
                </a:cubicBezTo>
                <a:cubicBezTo>
                  <a:pt x="0" y="384"/>
                  <a:pt x="-2" y="397"/>
                  <a:pt x="7" y="425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0" name=" 1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305425" y="5194300"/>
            <a:ext cx="122238" cy="98425"/>
          </a:xfrm>
          <a:custGeom>
            <a:avLst/>
            <a:gdLst>
              <a:gd name="T0" fmla="+- 0 14757 14738"/>
              <a:gd name="T1" fmla="*/ T0 w 341"/>
              <a:gd name="T2" fmla="+- 0 14490 14430"/>
              <a:gd name="T3" fmla="*/ 14490 h 271"/>
              <a:gd name="T4" fmla="+- 0 14769 14738"/>
              <a:gd name="T5" fmla="*/ T4 w 341"/>
              <a:gd name="T6" fmla="+- 0 14448 14430"/>
              <a:gd name="T7" fmla="*/ 14448 h 271"/>
              <a:gd name="T8" fmla="+- 0 14837 14738"/>
              <a:gd name="T9" fmla="*/ T8 w 341"/>
              <a:gd name="T10" fmla="+- 0 14430 14430"/>
              <a:gd name="T11" fmla="*/ 14430 h 271"/>
              <a:gd name="T12" fmla="+- 0 14959 14738"/>
              <a:gd name="T13" fmla="*/ T12 w 341"/>
              <a:gd name="T14" fmla="+- 0 14477 14430"/>
              <a:gd name="T15" fmla="*/ 14477 h 271"/>
              <a:gd name="T16" fmla="+- 0 14795 14738"/>
              <a:gd name="T17" fmla="*/ T16 w 341"/>
              <a:gd name="T18" fmla="+- 0 14634 14430"/>
              <a:gd name="T19" fmla="*/ 14634 h 271"/>
              <a:gd name="T20" fmla="+- 0 14740 14738"/>
              <a:gd name="T21" fmla="*/ T20 w 341"/>
              <a:gd name="T22" fmla="+- 0 14636 14430"/>
              <a:gd name="T23" fmla="*/ 14636 h 271"/>
              <a:gd name="T24" fmla="+- 0 14834 14738"/>
              <a:gd name="T25" fmla="*/ T24 w 341"/>
              <a:gd name="T26" fmla="+- 0 14644 14430"/>
              <a:gd name="T27" fmla="*/ 14644 h 271"/>
              <a:gd name="T28" fmla="+- 0 15078 14738"/>
              <a:gd name="T29" fmla="*/ T28 w 341"/>
              <a:gd name="T30" fmla="+- 0 14700 14430"/>
              <a:gd name="T31" fmla="*/ 14700 h 27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341" h="271" extrusionOk="0">
                <a:moveTo>
                  <a:pt x="19" y="60"/>
                </a:moveTo>
                <a:cubicBezTo>
                  <a:pt x="23" y="47"/>
                  <a:pt x="24" y="29"/>
                  <a:pt x="31" y="18"/>
                </a:cubicBezTo>
                <a:cubicBezTo>
                  <a:pt x="44" y="-3"/>
                  <a:pt x="79" y="0"/>
                  <a:pt x="99" y="0"/>
                </a:cubicBezTo>
                <a:cubicBezTo>
                  <a:pt x="149" y="1"/>
                  <a:pt x="180" y="20"/>
                  <a:pt x="221" y="47"/>
                </a:cubicBezTo>
              </a:path>
              <a:path w="341" h="271" extrusionOk="0">
                <a:moveTo>
                  <a:pt x="57" y="204"/>
                </a:moveTo>
                <a:cubicBezTo>
                  <a:pt x="36" y="207"/>
                  <a:pt x="23" y="208"/>
                  <a:pt x="2" y="206"/>
                </a:cubicBezTo>
                <a:cubicBezTo>
                  <a:pt x="34" y="205"/>
                  <a:pt x="64" y="209"/>
                  <a:pt x="96" y="214"/>
                </a:cubicBezTo>
                <a:cubicBezTo>
                  <a:pt x="179" y="228"/>
                  <a:pt x="259" y="249"/>
                  <a:pt x="340" y="27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1" name=" 1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599113" y="5106988"/>
            <a:ext cx="158750" cy="234950"/>
          </a:xfrm>
          <a:custGeom>
            <a:avLst/>
            <a:gdLst>
              <a:gd name="T0" fmla="+- 0 15775 15552"/>
              <a:gd name="T1" fmla="*/ T0 w 444"/>
              <a:gd name="T2" fmla="+- 0 14321 14187"/>
              <a:gd name="T3" fmla="*/ 14321 h 651"/>
              <a:gd name="T4" fmla="+- 0 15775 15552"/>
              <a:gd name="T5" fmla="*/ T4 w 444"/>
              <a:gd name="T6" fmla="+- 0 14299 14187"/>
              <a:gd name="T7" fmla="*/ 14299 h 651"/>
              <a:gd name="T8" fmla="+- 0 15774 15552"/>
              <a:gd name="T9" fmla="*/ T8 w 444"/>
              <a:gd name="T10" fmla="+- 0 14277 14187"/>
              <a:gd name="T11" fmla="*/ 14277 h 651"/>
              <a:gd name="T12" fmla="+- 0 15772 15552"/>
              <a:gd name="T13" fmla="*/ T12 w 444"/>
              <a:gd name="T14" fmla="+- 0 14255 14187"/>
              <a:gd name="T15" fmla="*/ 14255 h 651"/>
              <a:gd name="T16" fmla="+- 0 15772 15552"/>
              <a:gd name="T17" fmla="*/ T16 w 444"/>
              <a:gd name="T18" fmla="+- 0 14253 14187"/>
              <a:gd name="T19" fmla="*/ 14253 h 651"/>
              <a:gd name="T20" fmla="+- 0 15771 15552"/>
              <a:gd name="T21" fmla="*/ T20 w 444"/>
              <a:gd name="T22" fmla="+- 0 14251 14187"/>
              <a:gd name="T23" fmla="*/ 14251 h 651"/>
              <a:gd name="T24" fmla="+- 0 15771 15552"/>
              <a:gd name="T25" fmla="*/ T24 w 444"/>
              <a:gd name="T26" fmla="+- 0 14249 14187"/>
              <a:gd name="T27" fmla="*/ 14249 h 651"/>
              <a:gd name="T28" fmla="+- 0 15754 15552"/>
              <a:gd name="T29" fmla="*/ T28 w 444"/>
              <a:gd name="T30" fmla="+- 0 14262 14187"/>
              <a:gd name="T31" fmla="*/ 14262 h 651"/>
              <a:gd name="T32" fmla="+- 0 15739 15552"/>
              <a:gd name="T33" fmla="*/ T32 w 444"/>
              <a:gd name="T34" fmla="+- 0 14273 14187"/>
              <a:gd name="T35" fmla="*/ 14273 h 651"/>
              <a:gd name="T36" fmla="+- 0 15723 15552"/>
              <a:gd name="T37" fmla="*/ T36 w 444"/>
              <a:gd name="T38" fmla="+- 0 14289 14187"/>
              <a:gd name="T39" fmla="*/ 14289 h 651"/>
              <a:gd name="T40" fmla="+- 0 15625 15552"/>
              <a:gd name="T41" fmla="*/ T40 w 444"/>
              <a:gd name="T42" fmla="+- 0 14390 14187"/>
              <a:gd name="T43" fmla="*/ 14390 h 651"/>
              <a:gd name="T44" fmla="+- 0 15569 15552"/>
              <a:gd name="T45" fmla="*/ T44 w 444"/>
              <a:gd name="T46" fmla="+- 0 14522 14187"/>
              <a:gd name="T47" fmla="*/ 14522 h 651"/>
              <a:gd name="T48" fmla="+- 0 15554 15552"/>
              <a:gd name="T49" fmla="*/ T48 w 444"/>
              <a:gd name="T50" fmla="+- 0 14662 14187"/>
              <a:gd name="T51" fmla="*/ 14662 h 651"/>
              <a:gd name="T52" fmla="+- 0 15549 15552"/>
              <a:gd name="T53" fmla="*/ T52 w 444"/>
              <a:gd name="T54" fmla="+- 0 14711 14187"/>
              <a:gd name="T55" fmla="*/ 14711 h 651"/>
              <a:gd name="T56" fmla="+- 0 15542 15552"/>
              <a:gd name="T57" fmla="*/ T56 w 444"/>
              <a:gd name="T58" fmla="+- 0 14805 14187"/>
              <a:gd name="T59" fmla="*/ 14805 h 651"/>
              <a:gd name="T60" fmla="+- 0 15600 15552"/>
              <a:gd name="T61" fmla="*/ T60 w 444"/>
              <a:gd name="T62" fmla="+- 0 14830 14187"/>
              <a:gd name="T63" fmla="*/ 14830 h 651"/>
              <a:gd name="T64" fmla="+- 0 15650 15552"/>
              <a:gd name="T65" fmla="*/ T64 w 444"/>
              <a:gd name="T66" fmla="+- 0 14852 14187"/>
              <a:gd name="T67" fmla="*/ 14852 h 651"/>
              <a:gd name="T68" fmla="+- 0 15727 15552"/>
              <a:gd name="T69" fmla="*/ T68 w 444"/>
              <a:gd name="T70" fmla="+- 0 14828 14187"/>
              <a:gd name="T71" fmla="*/ 14828 h 651"/>
              <a:gd name="T72" fmla="+- 0 15772 15552"/>
              <a:gd name="T73" fmla="*/ T72 w 444"/>
              <a:gd name="T74" fmla="+- 0 14805 14187"/>
              <a:gd name="T75" fmla="*/ 14805 h 651"/>
              <a:gd name="T76" fmla="+- 0 15862 15552"/>
              <a:gd name="T77" fmla="*/ T76 w 444"/>
              <a:gd name="T78" fmla="+- 0 14759 14187"/>
              <a:gd name="T79" fmla="*/ 14759 h 651"/>
              <a:gd name="T80" fmla="+- 0 15918 15552"/>
              <a:gd name="T81" fmla="*/ T80 w 444"/>
              <a:gd name="T82" fmla="+- 0 14680 14187"/>
              <a:gd name="T83" fmla="*/ 14680 h 651"/>
              <a:gd name="T84" fmla="+- 0 15955 15552"/>
              <a:gd name="T85" fmla="*/ T84 w 444"/>
              <a:gd name="T86" fmla="+- 0 14588 14187"/>
              <a:gd name="T87" fmla="*/ 14588 h 651"/>
              <a:gd name="T88" fmla="+- 0 15992 15552"/>
              <a:gd name="T89" fmla="*/ T88 w 444"/>
              <a:gd name="T90" fmla="+- 0 14499 14187"/>
              <a:gd name="T91" fmla="*/ 14499 h 651"/>
              <a:gd name="T92" fmla="+- 0 16005 15552"/>
              <a:gd name="T93" fmla="*/ T92 w 444"/>
              <a:gd name="T94" fmla="+- 0 14400 14187"/>
              <a:gd name="T95" fmla="*/ 14400 h 651"/>
              <a:gd name="T96" fmla="+- 0 15986 15552"/>
              <a:gd name="T97" fmla="*/ T96 w 444"/>
              <a:gd name="T98" fmla="+- 0 14305 14187"/>
              <a:gd name="T99" fmla="*/ 14305 h 651"/>
              <a:gd name="T100" fmla="+- 0 15977 15552"/>
              <a:gd name="T101" fmla="*/ T100 w 444"/>
              <a:gd name="T102" fmla="+- 0 14259 14187"/>
              <a:gd name="T103" fmla="*/ 14259 h 651"/>
              <a:gd name="T104" fmla="+- 0 15951 15552"/>
              <a:gd name="T105" fmla="*/ T104 w 444"/>
              <a:gd name="T106" fmla="+- 0 14209 14187"/>
              <a:gd name="T107" fmla="*/ 14209 h 651"/>
              <a:gd name="T108" fmla="+- 0 15905 15552"/>
              <a:gd name="T109" fmla="*/ T108 w 444"/>
              <a:gd name="T110" fmla="+- 0 14191 14187"/>
              <a:gd name="T111" fmla="*/ 14191 h 651"/>
              <a:gd name="T112" fmla="+- 0 15866 15552"/>
              <a:gd name="T113" fmla="*/ T112 w 444"/>
              <a:gd name="T114" fmla="+- 0 14176 14187"/>
              <a:gd name="T115" fmla="*/ 14176 h 651"/>
              <a:gd name="T116" fmla="+- 0 15841 15552"/>
              <a:gd name="T117" fmla="*/ T116 w 444"/>
              <a:gd name="T118" fmla="+- 0 14205 14187"/>
              <a:gd name="T119" fmla="*/ 14205 h 651"/>
              <a:gd name="T120" fmla="+- 0 15816 15552"/>
              <a:gd name="T121" fmla="*/ T120 w 444"/>
              <a:gd name="T122" fmla="+- 0 14229 14187"/>
              <a:gd name="T123" fmla="*/ 14229 h 65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</a:cxnLst>
            <a:rect l="0" t="0" r="r" b="b"/>
            <a:pathLst>
              <a:path w="444" h="651" extrusionOk="0">
                <a:moveTo>
                  <a:pt x="223" y="134"/>
                </a:moveTo>
                <a:cubicBezTo>
                  <a:pt x="223" y="112"/>
                  <a:pt x="222" y="90"/>
                  <a:pt x="220" y="68"/>
                </a:cubicBezTo>
                <a:cubicBezTo>
                  <a:pt x="220" y="66"/>
                  <a:pt x="219" y="64"/>
                  <a:pt x="219" y="62"/>
                </a:cubicBezTo>
                <a:cubicBezTo>
                  <a:pt x="202" y="75"/>
                  <a:pt x="187" y="86"/>
                  <a:pt x="171" y="102"/>
                </a:cubicBezTo>
                <a:cubicBezTo>
                  <a:pt x="73" y="203"/>
                  <a:pt x="17" y="335"/>
                  <a:pt x="2" y="475"/>
                </a:cubicBezTo>
                <a:cubicBezTo>
                  <a:pt x="-3" y="524"/>
                  <a:pt x="-10" y="618"/>
                  <a:pt x="48" y="643"/>
                </a:cubicBezTo>
                <a:cubicBezTo>
                  <a:pt x="98" y="665"/>
                  <a:pt x="175" y="641"/>
                  <a:pt x="220" y="618"/>
                </a:cubicBezTo>
                <a:cubicBezTo>
                  <a:pt x="310" y="572"/>
                  <a:pt x="366" y="493"/>
                  <a:pt x="403" y="401"/>
                </a:cubicBezTo>
                <a:cubicBezTo>
                  <a:pt x="440" y="312"/>
                  <a:pt x="453" y="213"/>
                  <a:pt x="434" y="118"/>
                </a:cubicBezTo>
                <a:cubicBezTo>
                  <a:pt x="425" y="72"/>
                  <a:pt x="399" y="22"/>
                  <a:pt x="353" y="4"/>
                </a:cubicBezTo>
                <a:cubicBezTo>
                  <a:pt x="314" y="-11"/>
                  <a:pt x="289" y="18"/>
                  <a:pt x="264" y="4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2" name=" 1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919788" y="5291138"/>
            <a:ext cx="74612" cy="160337"/>
          </a:xfrm>
          <a:custGeom>
            <a:avLst/>
            <a:gdLst>
              <a:gd name="T0" fmla="+- 0 16638 16444"/>
              <a:gd name="T1" fmla="*/ T0 w 208"/>
              <a:gd name="T2" fmla="+- 0 14779 14696"/>
              <a:gd name="T3" fmla="*/ 14779 h 445"/>
              <a:gd name="T4" fmla="+- 0 16648 16444"/>
              <a:gd name="T5" fmla="*/ T4 w 208"/>
              <a:gd name="T6" fmla="+- 0 14757 14696"/>
              <a:gd name="T7" fmla="*/ 14757 h 445"/>
              <a:gd name="T8" fmla="+- 0 16648 16444"/>
              <a:gd name="T9" fmla="*/ T8 w 208"/>
              <a:gd name="T10" fmla="+- 0 14736 14696"/>
              <a:gd name="T11" fmla="*/ 14736 h 445"/>
              <a:gd name="T12" fmla="+- 0 16650 16444"/>
              <a:gd name="T13" fmla="*/ T12 w 208"/>
              <a:gd name="T14" fmla="+- 0 14712 14696"/>
              <a:gd name="T15" fmla="*/ 14712 h 445"/>
              <a:gd name="T16" fmla="+- 0 16651 16444"/>
              <a:gd name="T17" fmla="*/ T16 w 208"/>
              <a:gd name="T18" fmla="+- 0 14703 14696"/>
              <a:gd name="T19" fmla="*/ 14703 h 445"/>
              <a:gd name="T20" fmla="+- 0 16651 16444"/>
              <a:gd name="T21" fmla="*/ T20 w 208"/>
              <a:gd name="T22" fmla="+- 0 14701 14696"/>
              <a:gd name="T23" fmla="*/ 14701 h 445"/>
              <a:gd name="T24" fmla="+- 0 16650 16444"/>
              <a:gd name="T25" fmla="*/ T24 w 208"/>
              <a:gd name="T26" fmla="+- 0 14696 14696"/>
              <a:gd name="T27" fmla="*/ 14696 h 445"/>
              <a:gd name="T28" fmla="+- 0 16632 16444"/>
              <a:gd name="T29" fmla="*/ T28 w 208"/>
              <a:gd name="T30" fmla="+- 0 14726 14696"/>
              <a:gd name="T31" fmla="*/ 14726 h 445"/>
              <a:gd name="T32" fmla="+- 0 16615 16444"/>
              <a:gd name="T33" fmla="*/ T32 w 208"/>
              <a:gd name="T34" fmla="+- 0 14758 14696"/>
              <a:gd name="T35" fmla="*/ 14758 h 445"/>
              <a:gd name="T36" fmla="+- 0 16598 16444"/>
              <a:gd name="T37" fmla="*/ T36 w 208"/>
              <a:gd name="T38" fmla="+- 0 14789 14696"/>
              <a:gd name="T39" fmla="*/ 14789 h 445"/>
              <a:gd name="T40" fmla="+- 0 16548 16444"/>
              <a:gd name="T41" fmla="*/ T40 w 208"/>
              <a:gd name="T42" fmla="+- 0 14880 14696"/>
              <a:gd name="T43" fmla="*/ 14880 h 445"/>
              <a:gd name="T44" fmla="+- 0 16499 16444"/>
              <a:gd name="T45" fmla="*/ T44 w 208"/>
              <a:gd name="T46" fmla="+- 0 14970 14696"/>
              <a:gd name="T47" fmla="*/ 14970 h 445"/>
              <a:gd name="T48" fmla="+- 0 16465 16444"/>
              <a:gd name="T49" fmla="*/ T48 w 208"/>
              <a:gd name="T50" fmla="+- 0 15069 14696"/>
              <a:gd name="T51" fmla="*/ 15069 h 445"/>
              <a:gd name="T52" fmla="+- 0 16458 16444"/>
              <a:gd name="T53" fmla="*/ T52 w 208"/>
              <a:gd name="T54" fmla="+- 0 15093 14696"/>
              <a:gd name="T55" fmla="*/ 15093 h 445"/>
              <a:gd name="T56" fmla="+- 0 16451 16444"/>
              <a:gd name="T57" fmla="*/ T56 w 208"/>
              <a:gd name="T58" fmla="+- 0 15116 14696"/>
              <a:gd name="T59" fmla="*/ 15116 h 445"/>
              <a:gd name="T60" fmla="+- 0 16444 16444"/>
              <a:gd name="T61" fmla="*/ T60 w 208"/>
              <a:gd name="T62" fmla="+- 0 15140 14696"/>
              <a:gd name="T63" fmla="*/ 15140 h 44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</a:cxnLst>
            <a:rect l="0" t="0" r="r" b="b"/>
            <a:pathLst>
              <a:path w="208" h="445" extrusionOk="0">
                <a:moveTo>
                  <a:pt x="194" y="83"/>
                </a:moveTo>
                <a:cubicBezTo>
                  <a:pt x="204" y="61"/>
                  <a:pt x="204" y="40"/>
                  <a:pt x="206" y="16"/>
                </a:cubicBezTo>
                <a:cubicBezTo>
                  <a:pt x="207" y="7"/>
                  <a:pt x="207" y="5"/>
                  <a:pt x="206" y="0"/>
                </a:cubicBezTo>
                <a:cubicBezTo>
                  <a:pt x="188" y="30"/>
                  <a:pt x="171" y="62"/>
                  <a:pt x="154" y="93"/>
                </a:cubicBezTo>
                <a:cubicBezTo>
                  <a:pt x="104" y="184"/>
                  <a:pt x="55" y="274"/>
                  <a:pt x="21" y="373"/>
                </a:cubicBezTo>
                <a:cubicBezTo>
                  <a:pt x="14" y="397"/>
                  <a:pt x="7" y="420"/>
                  <a:pt x="0" y="44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3" name=" 1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224588" y="4878388"/>
            <a:ext cx="855662" cy="565150"/>
          </a:xfrm>
          <a:custGeom>
            <a:avLst/>
            <a:gdLst>
              <a:gd name="T0" fmla="+- 0 17744 17292"/>
              <a:gd name="T1" fmla="*/ T0 w 2374"/>
              <a:gd name="T2" fmla="+- 0 14622 13551"/>
              <a:gd name="T3" fmla="*/ 14622 h 1569"/>
              <a:gd name="T4" fmla="+- 0 17789 17292"/>
              <a:gd name="T5" fmla="*/ T4 w 2374"/>
              <a:gd name="T6" fmla="+- 0 14311 13551"/>
              <a:gd name="T7" fmla="*/ 14311 h 1569"/>
              <a:gd name="T8" fmla="+- 0 17773 17292"/>
              <a:gd name="T9" fmla="*/ T8 w 2374"/>
              <a:gd name="T10" fmla="+- 0 14245 13551"/>
              <a:gd name="T11" fmla="*/ 14245 h 1569"/>
              <a:gd name="T12" fmla="+- 0 17681 17292"/>
              <a:gd name="T13" fmla="*/ T12 w 2374"/>
              <a:gd name="T14" fmla="+- 0 14251 13551"/>
              <a:gd name="T15" fmla="*/ 14251 h 1569"/>
              <a:gd name="T16" fmla="+- 0 17429 17292"/>
              <a:gd name="T17" fmla="*/ T16 w 2374"/>
              <a:gd name="T18" fmla="+- 0 14466 13551"/>
              <a:gd name="T19" fmla="*/ 14466 h 1569"/>
              <a:gd name="T20" fmla="+- 0 17300 17292"/>
              <a:gd name="T21" fmla="*/ T20 w 2374"/>
              <a:gd name="T22" fmla="+- 0 14870 13551"/>
              <a:gd name="T23" fmla="*/ 14870 h 1569"/>
              <a:gd name="T24" fmla="+- 0 17449 17292"/>
              <a:gd name="T25" fmla="*/ T24 w 2374"/>
              <a:gd name="T26" fmla="+- 0 14913 13551"/>
              <a:gd name="T27" fmla="*/ 14913 h 1569"/>
              <a:gd name="T28" fmla="+- 0 17688 17292"/>
              <a:gd name="T29" fmla="*/ T28 w 2374"/>
              <a:gd name="T30" fmla="+- 0 14584 13551"/>
              <a:gd name="T31" fmla="*/ 14584 h 1569"/>
              <a:gd name="T32" fmla="+- 0 18010 17292"/>
              <a:gd name="T33" fmla="*/ T32 w 2374"/>
              <a:gd name="T34" fmla="+- 0 13568 13551"/>
              <a:gd name="T35" fmla="*/ 13568 h 1569"/>
              <a:gd name="T36" fmla="+- 0 18019 17292"/>
              <a:gd name="T37" fmla="*/ T36 w 2374"/>
              <a:gd name="T38" fmla="+- 0 13551 13551"/>
              <a:gd name="T39" fmla="*/ 13551 h 1569"/>
              <a:gd name="T40" fmla="+- 0 17985 17292"/>
              <a:gd name="T41" fmla="*/ T40 w 2374"/>
              <a:gd name="T42" fmla="+- 0 13682 13551"/>
              <a:gd name="T43" fmla="*/ 13682 h 1569"/>
              <a:gd name="T44" fmla="+- 0 17841 17292"/>
              <a:gd name="T45" fmla="*/ T44 w 2374"/>
              <a:gd name="T46" fmla="+- 0 14097 13551"/>
              <a:gd name="T47" fmla="*/ 14097 h 1569"/>
              <a:gd name="T48" fmla="+- 0 17718 17292"/>
              <a:gd name="T49" fmla="*/ T48 w 2374"/>
              <a:gd name="T50" fmla="+- 0 14614 13551"/>
              <a:gd name="T51" fmla="*/ 14614 h 1569"/>
              <a:gd name="T52" fmla="+- 0 17685 17292"/>
              <a:gd name="T53" fmla="*/ T52 w 2374"/>
              <a:gd name="T54" fmla="+- 0 15039 13551"/>
              <a:gd name="T55" fmla="*/ 15039 h 1569"/>
              <a:gd name="T56" fmla="+- 0 17708 17292"/>
              <a:gd name="T57" fmla="*/ T56 w 2374"/>
              <a:gd name="T58" fmla="+- 0 15119 13551"/>
              <a:gd name="T59" fmla="*/ 15119 h 1569"/>
              <a:gd name="T60" fmla="+- 0 18612 17292"/>
              <a:gd name="T61" fmla="*/ T60 w 2374"/>
              <a:gd name="T62" fmla="+- 0 14239 13551"/>
              <a:gd name="T63" fmla="*/ 14239 h 1569"/>
              <a:gd name="T64" fmla="+- 0 18685 17292"/>
              <a:gd name="T65" fmla="*/ T64 w 2374"/>
              <a:gd name="T66" fmla="+- 0 14171 13551"/>
              <a:gd name="T67" fmla="*/ 14171 h 1569"/>
              <a:gd name="T68" fmla="+- 0 18797 17292"/>
              <a:gd name="T69" fmla="*/ T68 w 2374"/>
              <a:gd name="T70" fmla="+- 0 14195 13551"/>
              <a:gd name="T71" fmla="*/ 14195 h 1569"/>
              <a:gd name="T72" fmla="+- 0 18837 17292"/>
              <a:gd name="T73" fmla="*/ T72 w 2374"/>
              <a:gd name="T74" fmla="+- 0 14233 13551"/>
              <a:gd name="T75" fmla="*/ 14233 h 1569"/>
              <a:gd name="T76" fmla="+- 0 18473 17292"/>
              <a:gd name="T77" fmla="*/ T76 w 2374"/>
              <a:gd name="T78" fmla="+- 0 14640 13551"/>
              <a:gd name="T79" fmla="*/ 14640 h 1569"/>
              <a:gd name="T80" fmla="+- 0 18440 17292"/>
              <a:gd name="T81" fmla="*/ T80 w 2374"/>
              <a:gd name="T82" fmla="+- 0 14666 13551"/>
              <a:gd name="T83" fmla="*/ 14666 h 1569"/>
              <a:gd name="T84" fmla="+- 0 18485 17292"/>
              <a:gd name="T85" fmla="*/ T84 w 2374"/>
              <a:gd name="T86" fmla="+- 0 14664 13551"/>
              <a:gd name="T87" fmla="*/ 14664 h 1569"/>
              <a:gd name="T88" fmla="+- 0 18668 17292"/>
              <a:gd name="T89" fmla="*/ T88 w 2374"/>
              <a:gd name="T90" fmla="+- 0 14672 13551"/>
              <a:gd name="T91" fmla="*/ 14672 h 1569"/>
              <a:gd name="T92" fmla="+- 0 18789 17292"/>
              <a:gd name="T93" fmla="*/ T92 w 2374"/>
              <a:gd name="T94" fmla="+- 0 14684 13551"/>
              <a:gd name="T95" fmla="*/ 14684 h 1569"/>
              <a:gd name="T96" fmla="+- 0 19475 17292"/>
              <a:gd name="T97" fmla="*/ T96 w 2374"/>
              <a:gd name="T98" fmla="+- 0 14171 13551"/>
              <a:gd name="T99" fmla="*/ 14171 h 1569"/>
              <a:gd name="T100" fmla="+- 0 19424 17292"/>
              <a:gd name="T101" fmla="*/ T100 w 2374"/>
              <a:gd name="T102" fmla="+- 0 14257 13551"/>
              <a:gd name="T103" fmla="*/ 14257 h 1569"/>
              <a:gd name="T104" fmla="+- 0 19325 17292"/>
              <a:gd name="T105" fmla="*/ T104 w 2374"/>
              <a:gd name="T106" fmla="+- 0 14450 13551"/>
              <a:gd name="T107" fmla="*/ 14450 h 1569"/>
              <a:gd name="T108" fmla="+- 0 19260 17292"/>
              <a:gd name="T109" fmla="*/ T108 w 2374"/>
              <a:gd name="T110" fmla="+- 0 14680 13551"/>
              <a:gd name="T111" fmla="*/ 14680 h 1569"/>
              <a:gd name="T112" fmla="+- 0 19280 17292"/>
              <a:gd name="T113" fmla="*/ T112 w 2374"/>
              <a:gd name="T114" fmla="+- 0 14787 13551"/>
              <a:gd name="T115" fmla="*/ 14787 h 1569"/>
              <a:gd name="T116" fmla="+- 0 19424 17292"/>
              <a:gd name="T117" fmla="*/ T116 w 2374"/>
              <a:gd name="T118" fmla="+- 0 14805 13551"/>
              <a:gd name="T119" fmla="*/ 14805 h 1569"/>
              <a:gd name="T120" fmla="+- 0 19604 17292"/>
              <a:gd name="T121" fmla="*/ T120 w 2374"/>
              <a:gd name="T122" fmla="+- 0 14646 13551"/>
              <a:gd name="T123" fmla="*/ 14646 h 1569"/>
              <a:gd name="T124" fmla="+- 0 19663 17292"/>
              <a:gd name="T125" fmla="*/ T124 w 2374"/>
              <a:gd name="T126" fmla="+- 0 14368 13551"/>
              <a:gd name="T127" fmla="*/ 14368 h 1569"/>
              <a:gd name="T128" fmla="+- 0 19591 17292"/>
              <a:gd name="T129" fmla="*/ T128 w 2374"/>
              <a:gd name="T130" fmla="+- 0 14209 13551"/>
              <a:gd name="T131" fmla="*/ 14209 h 156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</a:cxnLst>
            <a:rect l="0" t="0" r="r" b="b"/>
            <a:pathLst>
              <a:path w="2374" h="1569" extrusionOk="0">
                <a:moveTo>
                  <a:pt x="452" y="1071"/>
                </a:moveTo>
                <a:cubicBezTo>
                  <a:pt x="485" y="968"/>
                  <a:pt x="511" y="869"/>
                  <a:pt x="497" y="760"/>
                </a:cubicBezTo>
                <a:cubicBezTo>
                  <a:pt x="494" y="735"/>
                  <a:pt x="487" y="717"/>
                  <a:pt x="481" y="694"/>
                </a:cubicBezTo>
                <a:cubicBezTo>
                  <a:pt x="446" y="693"/>
                  <a:pt x="430" y="684"/>
                  <a:pt x="389" y="700"/>
                </a:cubicBezTo>
                <a:cubicBezTo>
                  <a:pt x="282" y="742"/>
                  <a:pt x="202" y="821"/>
                  <a:pt x="137" y="915"/>
                </a:cubicBezTo>
                <a:cubicBezTo>
                  <a:pt x="74" y="1006"/>
                  <a:pt x="-45" y="1200"/>
                  <a:pt x="8" y="1319"/>
                </a:cubicBezTo>
                <a:cubicBezTo>
                  <a:pt x="34" y="1376"/>
                  <a:pt x="104" y="1381"/>
                  <a:pt x="157" y="1362"/>
                </a:cubicBezTo>
                <a:cubicBezTo>
                  <a:pt x="290" y="1315"/>
                  <a:pt x="350" y="1152"/>
                  <a:pt x="396" y="1033"/>
                </a:cubicBezTo>
                <a:cubicBezTo>
                  <a:pt x="524" y="701"/>
                  <a:pt x="587" y="348"/>
                  <a:pt x="718" y="17"/>
                </a:cubicBezTo>
                <a:cubicBezTo>
                  <a:pt x="721" y="11"/>
                  <a:pt x="724" y="6"/>
                  <a:pt x="727" y="0"/>
                </a:cubicBezTo>
                <a:cubicBezTo>
                  <a:pt x="718" y="40"/>
                  <a:pt x="707" y="89"/>
                  <a:pt x="693" y="131"/>
                </a:cubicBezTo>
                <a:cubicBezTo>
                  <a:pt x="646" y="270"/>
                  <a:pt x="593" y="406"/>
                  <a:pt x="549" y="546"/>
                </a:cubicBezTo>
                <a:cubicBezTo>
                  <a:pt x="496" y="716"/>
                  <a:pt x="458" y="888"/>
                  <a:pt x="426" y="1063"/>
                </a:cubicBezTo>
                <a:cubicBezTo>
                  <a:pt x="401" y="1202"/>
                  <a:pt x="378" y="1347"/>
                  <a:pt x="393" y="1488"/>
                </a:cubicBezTo>
                <a:cubicBezTo>
                  <a:pt x="399" y="1531"/>
                  <a:pt x="400" y="1544"/>
                  <a:pt x="416" y="1568"/>
                </a:cubicBezTo>
              </a:path>
              <a:path w="2374" h="1569" extrusionOk="0">
                <a:moveTo>
                  <a:pt x="1320" y="688"/>
                </a:moveTo>
                <a:cubicBezTo>
                  <a:pt x="1339" y="657"/>
                  <a:pt x="1355" y="630"/>
                  <a:pt x="1393" y="620"/>
                </a:cubicBezTo>
                <a:cubicBezTo>
                  <a:pt x="1428" y="611"/>
                  <a:pt x="1475" y="627"/>
                  <a:pt x="1505" y="644"/>
                </a:cubicBezTo>
                <a:cubicBezTo>
                  <a:pt x="1527" y="660"/>
                  <a:pt x="1535" y="666"/>
                  <a:pt x="1545" y="682"/>
                </a:cubicBezTo>
              </a:path>
              <a:path w="2374" h="1569" extrusionOk="0">
                <a:moveTo>
                  <a:pt x="1181" y="1089"/>
                </a:moveTo>
                <a:cubicBezTo>
                  <a:pt x="1163" y="1104"/>
                  <a:pt x="1159" y="1107"/>
                  <a:pt x="1148" y="1115"/>
                </a:cubicBezTo>
                <a:cubicBezTo>
                  <a:pt x="1165" y="1114"/>
                  <a:pt x="1176" y="1113"/>
                  <a:pt x="1193" y="1113"/>
                </a:cubicBezTo>
                <a:cubicBezTo>
                  <a:pt x="1254" y="1113"/>
                  <a:pt x="1315" y="1114"/>
                  <a:pt x="1376" y="1121"/>
                </a:cubicBezTo>
                <a:cubicBezTo>
                  <a:pt x="1436" y="1129"/>
                  <a:pt x="1456" y="1132"/>
                  <a:pt x="1497" y="1133"/>
                </a:cubicBezTo>
              </a:path>
              <a:path w="2374" h="1569" extrusionOk="0">
                <a:moveTo>
                  <a:pt x="2183" y="620"/>
                </a:moveTo>
                <a:cubicBezTo>
                  <a:pt x="2163" y="647"/>
                  <a:pt x="2149" y="676"/>
                  <a:pt x="2132" y="706"/>
                </a:cubicBezTo>
                <a:cubicBezTo>
                  <a:pt x="2096" y="770"/>
                  <a:pt x="2060" y="831"/>
                  <a:pt x="2033" y="899"/>
                </a:cubicBezTo>
                <a:cubicBezTo>
                  <a:pt x="2003" y="974"/>
                  <a:pt x="1980" y="1050"/>
                  <a:pt x="1968" y="1129"/>
                </a:cubicBezTo>
                <a:cubicBezTo>
                  <a:pt x="1963" y="1163"/>
                  <a:pt x="1957" y="1210"/>
                  <a:pt x="1988" y="1236"/>
                </a:cubicBezTo>
                <a:cubicBezTo>
                  <a:pt x="2023" y="1265"/>
                  <a:pt x="2091" y="1264"/>
                  <a:pt x="2132" y="1254"/>
                </a:cubicBezTo>
                <a:cubicBezTo>
                  <a:pt x="2217" y="1234"/>
                  <a:pt x="2274" y="1170"/>
                  <a:pt x="2312" y="1095"/>
                </a:cubicBezTo>
                <a:cubicBezTo>
                  <a:pt x="2355" y="1010"/>
                  <a:pt x="2379" y="912"/>
                  <a:pt x="2371" y="817"/>
                </a:cubicBezTo>
                <a:cubicBezTo>
                  <a:pt x="2365" y="752"/>
                  <a:pt x="2340" y="706"/>
                  <a:pt x="2299" y="658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4" name=" 2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7254875" y="5192713"/>
            <a:ext cx="4763" cy="4762"/>
          </a:xfrm>
          <a:custGeom>
            <a:avLst/>
            <a:gdLst>
              <a:gd name="T0" fmla="+- 0 20151 20151"/>
              <a:gd name="T1" fmla="*/ T0 w 16"/>
              <a:gd name="T2" fmla="+- 0 14437 14423"/>
              <a:gd name="T3" fmla="*/ 14437 h 15"/>
              <a:gd name="T4" fmla="+- 0 20160 20151"/>
              <a:gd name="T5" fmla="*/ T4 w 16"/>
              <a:gd name="T6" fmla="+- 0 14434 14423"/>
              <a:gd name="T7" fmla="*/ 14434 h 15"/>
              <a:gd name="T8" fmla="+- 0 20162 20151"/>
              <a:gd name="T9" fmla="*/ T8 w 16"/>
              <a:gd name="T10" fmla="+- 0 14424 14423"/>
              <a:gd name="T11" fmla="*/ 14424 h 15"/>
              <a:gd name="T12" fmla="+- 0 20166 20151"/>
              <a:gd name="T13" fmla="*/ T12 w 16"/>
              <a:gd name="T14" fmla="+- 0 14427 14423"/>
              <a:gd name="T15" fmla="*/ 14427 h 1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6" h="15" extrusionOk="0">
                <a:moveTo>
                  <a:pt x="0" y="14"/>
                </a:moveTo>
                <a:cubicBezTo>
                  <a:pt x="9" y="11"/>
                  <a:pt x="11" y="1"/>
                  <a:pt x="15" y="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5" name=" 2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871663" y="5843588"/>
            <a:ext cx="990600" cy="538162"/>
          </a:xfrm>
          <a:custGeom>
            <a:avLst/>
            <a:gdLst>
              <a:gd name="T0" fmla="+- 0 5252 5201"/>
              <a:gd name="T1" fmla="*/ T0 w 2749"/>
              <a:gd name="T2" fmla="+- 0 16333 16234"/>
              <a:gd name="T3" fmla="*/ 16333 h 1493"/>
              <a:gd name="T4" fmla="+- 0 5253 5201"/>
              <a:gd name="T5" fmla="*/ T4 w 2749"/>
              <a:gd name="T6" fmla="+- 0 16236 16234"/>
              <a:gd name="T7" fmla="*/ 16236 h 1493"/>
              <a:gd name="T8" fmla="+- 0 5227 5201"/>
              <a:gd name="T9" fmla="*/ T8 w 2749"/>
              <a:gd name="T10" fmla="+- 0 17582 16234"/>
              <a:gd name="T11" fmla="*/ 17582 h 1493"/>
              <a:gd name="T12" fmla="+- 0 5242 5201"/>
              <a:gd name="T13" fmla="*/ T12 w 2749"/>
              <a:gd name="T14" fmla="+- 0 17724 16234"/>
              <a:gd name="T15" fmla="*/ 17724 h 1493"/>
              <a:gd name="T16" fmla="+- 0 5615 5201"/>
              <a:gd name="T17" fmla="*/ T16 w 2749"/>
              <a:gd name="T18" fmla="+- 0 17026 16234"/>
              <a:gd name="T19" fmla="*/ 17026 h 1493"/>
              <a:gd name="T20" fmla="+- 0 5474 5201"/>
              <a:gd name="T21" fmla="*/ T20 w 2749"/>
              <a:gd name="T22" fmla="+- 0 16928 16234"/>
              <a:gd name="T23" fmla="*/ 16928 h 1493"/>
              <a:gd name="T24" fmla="+- 0 5239 5201"/>
              <a:gd name="T25" fmla="*/ T24 w 2749"/>
              <a:gd name="T26" fmla="+- 0 17281 16234"/>
              <a:gd name="T27" fmla="*/ 17281 h 1493"/>
              <a:gd name="T28" fmla="+- 0 5334 5201"/>
              <a:gd name="T29" fmla="*/ T28 w 2749"/>
              <a:gd name="T30" fmla="+- 0 17536 16234"/>
              <a:gd name="T31" fmla="*/ 17536 h 1493"/>
              <a:gd name="T32" fmla="+- 0 5638 5201"/>
              <a:gd name="T33" fmla="*/ T32 w 2749"/>
              <a:gd name="T34" fmla="+- 0 17499 16234"/>
              <a:gd name="T35" fmla="*/ 17499 h 1493"/>
              <a:gd name="T36" fmla="+- 0 5752 5201"/>
              <a:gd name="T37" fmla="*/ T36 w 2749"/>
              <a:gd name="T38" fmla="+- 0 17189 16234"/>
              <a:gd name="T39" fmla="*/ 17189 h 1493"/>
              <a:gd name="T40" fmla="+- 0 5845 5201"/>
              <a:gd name="T41" fmla="*/ T40 w 2749"/>
              <a:gd name="T42" fmla="+- 0 17149 16234"/>
              <a:gd name="T43" fmla="*/ 17149 h 1493"/>
              <a:gd name="T44" fmla="+- 0 5979 5201"/>
              <a:gd name="T45" fmla="*/ T44 w 2749"/>
              <a:gd name="T46" fmla="+- 0 17008 16234"/>
              <a:gd name="T47" fmla="*/ 17008 h 1493"/>
              <a:gd name="T48" fmla="+- 0 6181 5201"/>
              <a:gd name="T49" fmla="*/ T48 w 2749"/>
              <a:gd name="T50" fmla="+- 0 17275 16234"/>
              <a:gd name="T51" fmla="*/ 17275 h 1493"/>
              <a:gd name="T52" fmla="+- 0 6080 5201"/>
              <a:gd name="T53" fmla="*/ T52 w 2749"/>
              <a:gd name="T54" fmla="+- 0 17361 16234"/>
              <a:gd name="T55" fmla="*/ 17361 h 1493"/>
              <a:gd name="T56" fmla="+- 0 6166 5201"/>
              <a:gd name="T57" fmla="*/ T56 w 2749"/>
              <a:gd name="T58" fmla="+- 0 16888 16234"/>
              <a:gd name="T59" fmla="*/ 16888 h 1493"/>
              <a:gd name="T60" fmla="+- 0 6612 5201"/>
              <a:gd name="T61" fmla="*/ T60 w 2749"/>
              <a:gd name="T62" fmla="+- 0 16936 16234"/>
              <a:gd name="T63" fmla="*/ 16936 h 1493"/>
              <a:gd name="T64" fmla="+- 0 6562 5201"/>
              <a:gd name="T65" fmla="*/ T64 w 2749"/>
              <a:gd name="T66" fmla="+- 0 16890 16234"/>
              <a:gd name="T67" fmla="*/ 16890 h 1493"/>
              <a:gd name="T68" fmla="+- 0 6627 5201"/>
              <a:gd name="T69" fmla="*/ T68 w 2749"/>
              <a:gd name="T70" fmla="+- 0 16926 16234"/>
              <a:gd name="T71" fmla="*/ 16926 h 1493"/>
              <a:gd name="T72" fmla="+- 0 5853 5201"/>
              <a:gd name="T73" fmla="*/ T72 w 2749"/>
              <a:gd name="T74" fmla="+- 0 17289 16234"/>
              <a:gd name="T75" fmla="*/ 17289 h 1493"/>
              <a:gd name="T76" fmla="+- 0 5832 5201"/>
              <a:gd name="T77" fmla="*/ T76 w 2749"/>
              <a:gd name="T78" fmla="+- 0 17287 16234"/>
              <a:gd name="T79" fmla="*/ 17287 h 1493"/>
              <a:gd name="T80" fmla="+- 0 6104 5201"/>
              <a:gd name="T81" fmla="*/ T80 w 2749"/>
              <a:gd name="T82" fmla="+- 0 17225 16234"/>
              <a:gd name="T83" fmla="*/ 17225 h 1493"/>
              <a:gd name="T84" fmla="+- 0 5920 5201"/>
              <a:gd name="T85" fmla="*/ T84 w 2749"/>
              <a:gd name="T86" fmla="+- 0 17105 16234"/>
              <a:gd name="T87" fmla="*/ 17105 h 1493"/>
              <a:gd name="T88" fmla="+- 0 5704 5201"/>
              <a:gd name="T89" fmla="*/ T88 w 2749"/>
              <a:gd name="T90" fmla="+- 0 17379 16234"/>
              <a:gd name="T91" fmla="*/ 17379 h 1493"/>
              <a:gd name="T92" fmla="+- 0 6191 5201"/>
              <a:gd name="T93" fmla="*/ T92 w 2749"/>
              <a:gd name="T94" fmla="+- 0 17449 16234"/>
              <a:gd name="T95" fmla="*/ 17449 h 1493"/>
              <a:gd name="T96" fmla="+- 0 6171 5201"/>
              <a:gd name="T97" fmla="*/ T96 w 2749"/>
              <a:gd name="T98" fmla="+- 0 17159 16234"/>
              <a:gd name="T99" fmla="*/ 17159 h 1493"/>
              <a:gd name="T100" fmla="+- 0 6394 5201"/>
              <a:gd name="T101" fmla="*/ T100 w 2749"/>
              <a:gd name="T102" fmla="+- 0 17066 16234"/>
              <a:gd name="T103" fmla="*/ 17066 h 1493"/>
              <a:gd name="T104" fmla="+- 0 6378 5201"/>
              <a:gd name="T105" fmla="*/ T104 w 2749"/>
              <a:gd name="T106" fmla="+- 0 17427 16234"/>
              <a:gd name="T107" fmla="*/ 17427 h 1493"/>
              <a:gd name="T108" fmla="+- 0 6356 5201"/>
              <a:gd name="T109" fmla="*/ T108 w 2749"/>
              <a:gd name="T110" fmla="+- 0 17351 16234"/>
              <a:gd name="T111" fmla="*/ 17351 h 1493"/>
              <a:gd name="T112" fmla="+- 0 6660 5201"/>
              <a:gd name="T113" fmla="*/ T112 w 2749"/>
              <a:gd name="T114" fmla="+- 0 16844 16234"/>
              <a:gd name="T115" fmla="*/ 16844 h 1493"/>
              <a:gd name="T116" fmla="+- 0 6697 5201"/>
              <a:gd name="T117" fmla="*/ T116 w 2749"/>
              <a:gd name="T118" fmla="+- 0 17156 16234"/>
              <a:gd name="T119" fmla="*/ 17156 h 1493"/>
              <a:gd name="T120" fmla="+- 0 6739 5201"/>
              <a:gd name="T121" fmla="*/ T120 w 2749"/>
              <a:gd name="T122" fmla="+- 0 17433 16234"/>
              <a:gd name="T123" fmla="*/ 17433 h 1493"/>
              <a:gd name="T124" fmla="+- 0 6764 5201"/>
              <a:gd name="T125" fmla="*/ T124 w 2749"/>
              <a:gd name="T126" fmla="+- 0 17351 16234"/>
              <a:gd name="T127" fmla="*/ 17351 h 1493"/>
              <a:gd name="T128" fmla="+- 0 6884 5201"/>
              <a:gd name="T129" fmla="*/ T128 w 2749"/>
              <a:gd name="T130" fmla="+- 0 17055 16234"/>
              <a:gd name="T131" fmla="*/ 17055 h 1493"/>
              <a:gd name="T132" fmla="+- 0 6980 5201"/>
              <a:gd name="T133" fmla="*/ T132 w 2749"/>
              <a:gd name="T134" fmla="+- 0 17203 16234"/>
              <a:gd name="T135" fmla="*/ 17203 h 1493"/>
              <a:gd name="T136" fmla="+- 0 7182 5201"/>
              <a:gd name="T137" fmla="*/ T136 w 2749"/>
              <a:gd name="T138" fmla="+- 0 17357 16234"/>
              <a:gd name="T139" fmla="*/ 17357 h 1493"/>
              <a:gd name="T140" fmla="+- 0 7351 5201"/>
              <a:gd name="T141" fmla="*/ T140 w 2749"/>
              <a:gd name="T142" fmla="+- 0 17235 16234"/>
              <a:gd name="T143" fmla="*/ 17235 h 1493"/>
              <a:gd name="T144" fmla="+- 0 7471 5201"/>
              <a:gd name="T145" fmla="*/ T144 w 2749"/>
              <a:gd name="T146" fmla="+- 0 17187 16234"/>
              <a:gd name="T147" fmla="*/ 17187 h 1493"/>
              <a:gd name="T148" fmla="+- 0 7556 5201"/>
              <a:gd name="T149" fmla="*/ T148 w 2749"/>
              <a:gd name="T150" fmla="+- 0 17133 16234"/>
              <a:gd name="T151" fmla="*/ 17133 h 1493"/>
              <a:gd name="T152" fmla="+- 0 7377 5201"/>
              <a:gd name="T153" fmla="*/ T152 w 2749"/>
              <a:gd name="T154" fmla="+- 0 17215 16234"/>
              <a:gd name="T155" fmla="*/ 17215 h 1493"/>
              <a:gd name="T156" fmla="+- 0 7825 5201"/>
              <a:gd name="T157" fmla="*/ T156 w 2749"/>
              <a:gd name="T158" fmla="+- 0 17293 16234"/>
              <a:gd name="T159" fmla="*/ 17293 h 1493"/>
              <a:gd name="T160" fmla="+- 0 7889 5201"/>
              <a:gd name="T161" fmla="*/ T160 w 2749"/>
              <a:gd name="T162" fmla="+- 0 16571 16234"/>
              <a:gd name="T163" fmla="*/ 16571 h 1493"/>
              <a:gd name="T164" fmla="+- 0 7780 5201"/>
              <a:gd name="T165" fmla="*/ T164 w 2749"/>
              <a:gd name="T166" fmla="+- 0 16521 16234"/>
              <a:gd name="T167" fmla="*/ 16521 h 1493"/>
              <a:gd name="T168" fmla="+- 0 7932 5201"/>
              <a:gd name="T169" fmla="*/ T168 w 2749"/>
              <a:gd name="T170" fmla="+- 0 17467 16234"/>
              <a:gd name="T171" fmla="*/ 17467 h 149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</a:cxnLst>
            <a:rect l="0" t="0" r="r" b="b"/>
            <a:pathLst>
              <a:path w="2749" h="1493" extrusionOk="0">
                <a:moveTo>
                  <a:pt x="64" y="339"/>
                </a:moveTo>
                <a:cubicBezTo>
                  <a:pt x="63" y="259"/>
                  <a:pt x="55" y="179"/>
                  <a:pt x="51" y="99"/>
                </a:cubicBezTo>
                <a:cubicBezTo>
                  <a:pt x="50" y="73"/>
                  <a:pt x="49" y="46"/>
                  <a:pt x="49" y="20"/>
                </a:cubicBezTo>
                <a:cubicBezTo>
                  <a:pt x="49" y="28"/>
                  <a:pt x="53" y="-5"/>
                  <a:pt x="52" y="2"/>
                </a:cubicBezTo>
                <a:cubicBezTo>
                  <a:pt x="48" y="48"/>
                  <a:pt x="41" y="95"/>
                  <a:pt x="36" y="141"/>
                </a:cubicBezTo>
                <a:cubicBezTo>
                  <a:pt x="-9" y="542"/>
                  <a:pt x="-13" y="947"/>
                  <a:pt x="26" y="1348"/>
                </a:cubicBezTo>
                <a:cubicBezTo>
                  <a:pt x="30" y="1392"/>
                  <a:pt x="37" y="1435"/>
                  <a:pt x="42" y="1478"/>
                </a:cubicBezTo>
                <a:cubicBezTo>
                  <a:pt x="43" y="1485"/>
                  <a:pt x="41" y="1490"/>
                  <a:pt x="41" y="1490"/>
                </a:cubicBezTo>
                <a:cubicBezTo>
                  <a:pt x="41" y="1476"/>
                  <a:pt x="42" y="1469"/>
                  <a:pt x="48" y="1460"/>
                </a:cubicBezTo>
              </a:path>
              <a:path w="2749" h="1493" extrusionOk="0">
                <a:moveTo>
                  <a:pt x="414" y="792"/>
                </a:moveTo>
                <a:cubicBezTo>
                  <a:pt x="412" y="757"/>
                  <a:pt x="404" y="671"/>
                  <a:pt x="356" y="662"/>
                </a:cubicBezTo>
                <a:cubicBezTo>
                  <a:pt x="322" y="656"/>
                  <a:pt x="298" y="673"/>
                  <a:pt x="273" y="694"/>
                </a:cubicBezTo>
                <a:cubicBezTo>
                  <a:pt x="222" y="737"/>
                  <a:pt x="180" y="790"/>
                  <a:pt x="141" y="843"/>
                </a:cubicBezTo>
                <a:cubicBezTo>
                  <a:pt x="94" y="906"/>
                  <a:pt x="60" y="972"/>
                  <a:pt x="38" y="1047"/>
                </a:cubicBezTo>
                <a:cubicBezTo>
                  <a:pt x="22" y="1102"/>
                  <a:pt x="14" y="1163"/>
                  <a:pt x="34" y="1218"/>
                </a:cubicBezTo>
                <a:cubicBezTo>
                  <a:pt x="49" y="1261"/>
                  <a:pt x="89" y="1292"/>
                  <a:pt x="133" y="1302"/>
                </a:cubicBezTo>
                <a:cubicBezTo>
                  <a:pt x="210" y="1319"/>
                  <a:pt x="295" y="1300"/>
                  <a:pt x="369" y="1283"/>
                </a:cubicBezTo>
                <a:cubicBezTo>
                  <a:pt x="392" y="1277"/>
                  <a:pt x="414" y="1271"/>
                  <a:pt x="437" y="1265"/>
                </a:cubicBezTo>
              </a:path>
              <a:path w="2749" h="1493" extrusionOk="0">
                <a:moveTo>
                  <a:pt x="617" y="1041"/>
                </a:moveTo>
                <a:cubicBezTo>
                  <a:pt x="596" y="1012"/>
                  <a:pt x="572" y="983"/>
                  <a:pt x="551" y="955"/>
                </a:cubicBezTo>
                <a:cubicBezTo>
                  <a:pt x="560" y="952"/>
                  <a:pt x="570" y="949"/>
                  <a:pt x="580" y="945"/>
                </a:cubicBezTo>
                <a:cubicBezTo>
                  <a:pt x="602" y="937"/>
                  <a:pt x="626" y="930"/>
                  <a:pt x="644" y="915"/>
                </a:cubicBezTo>
                <a:cubicBezTo>
                  <a:pt x="662" y="900"/>
                  <a:pt x="672" y="878"/>
                  <a:pt x="681" y="857"/>
                </a:cubicBezTo>
                <a:cubicBezTo>
                  <a:pt x="702" y="810"/>
                  <a:pt x="725" y="786"/>
                  <a:pt x="778" y="774"/>
                </a:cubicBezTo>
                <a:cubicBezTo>
                  <a:pt x="825" y="763"/>
                  <a:pt x="878" y="764"/>
                  <a:pt x="918" y="796"/>
                </a:cubicBezTo>
                <a:cubicBezTo>
                  <a:pt x="986" y="851"/>
                  <a:pt x="996" y="962"/>
                  <a:pt x="980" y="1041"/>
                </a:cubicBezTo>
                <a:cubicBezTo>
                  <a:pt x="973" y="1074"/>
                  <a:pt x="959" y="1111"/>
                  <a:pt x="931" y="1131"/>
                </a:cubicBezTo>
                <a:cubicBezTo>
                  <a:pt x="912" y="1144"/>
                  <a:pt x="897" y="1139"/>
                  <a:pt x="879" y="1127"/>
                </a:cubicBezTo>
                <a:cubicBezTo>
                  <a:pt x="841" y="1100"/>
                  <a:pt x="858" y="1003"/>
                  <a:pt x="863" y="969"/>
                </a:cubicBezTo>
                <a:cubicBezTo>
                  <a:pt x="879" y="859"/>
                  <a:pt x="915" y="753"/>
                  <a:pt x="965" y="654"/>
                </a:cubicBezTo>
                <a:cubicBezTo>
                  <a:pt x="1000" y="585"/>
                  <a:pt x="1039" y="535"/>
                  <a:pt x="1100" y="489"/>
                </a:cubicBezTo>
              </a:path>
              <a:path w="2749" h="1493" extrusionOk="0">
                <a:moveTo>
                  <a:pt x="1411" y="702"/>
                </a:moveTo>
                <a:cubicBezTo>
                  <a:pt x="1393" y="691"/>
                  <a:pt x="1374" y="679"/>
                  <a:pt x="1362" y="660"/>
                </a:cubicBezTo>
                <a:cubicBezTo>
                  <a:pt x="1362" y="659"/>
                  <a:pt x="1361" y="657"/>
                  <a:pt x="1361" y="656"/>
                </a:cubicBezTo>
                <a:cubicBezTo>
                  <a:pt x="1369" y="662"/>
                  <a:pt x="1377" y="667"/>
                  <a:pt x="1386" y="672"/>
                </a:cubicBezTo>
                <a:cubicBezTo>
                  <a:pt x="1399" y="679"/>
                  <a:pt x="1413" y="685"/>
                  <a:pt x="1426" y="692"/>
                </a:cubicBezTo>
                <a:cubicBezTo>
                  <a:pt x="1433" y="696"/>
                  <a:pt x="1433" y="703"/>
                  <a:pt x="1433" y="710"/>
                </a:cubicBezTo>
              </a:path>
              <a:path w="2749" h="1493" extrusionOk="0">
                <a:moveTo>
                  <a:pt x="652" y="1055"/>
                </a:moveTo>
                <a:cubicBezTo>
                  <a:pt x="632" y="1054"/>
                  <a:pt x="624" y="1052"/>
                  <a:pt x="606" y="1047"/>
                </a:cubicBezTo>
                <a:cubicBezTo>
                  <a:pt x="617" y="1049"/>
                  <a:pt x="620" y="1051"/>
                  <a:pt x="631" y="1053"/>
                </a:cubicBezTo>
                <a:cubicBezTo>
                  <a:pt x="676" y="1062"/>
                  <a:pt x="726" y="1063"/>
                  <a:pt x="771" y="1053"/>
                </a:cubicBezTo>
                <a:cubicBezTo>
                  <a:pt x="816" y="1043"/>
                  <a:pt x="872" y="1028"/>
                  <a:pt x="903" y="991"/>
                </a:cubicBezTo>
                <a:cubicBezTo>
                  <a:pt x="929" y="961"/>
                  <a:pt x="927" y="921"/>
                  <a:pt x="898" y="895"/>
                </a:cubicBezTo>
                <a:cubicBezTo>
                  <a:pt x="850" y="851"/>
                  <a:pt x="777" y="860"/>
                  <a:pt x="719" y="871"/>
                </a:cubicBezTo>
                <a:cubicBezTo>
                  <a:pt x="649" y="885"/>
                  <a:pt x="573" y="919"/>
                  <a:pt x="528" y="977"/>
                </a:cubicBezTo>
                <a:cubicBezTo>
                  <a:pt x="492" y="1023"/>
                  <a:pt x="481" y="1090"/>
                  <a:pt x="503" y="1145"/>
                </a:cubicBezTo>
                <a:cubicBezTo>
                  <a:pt x="543" y="1241"/>
                  <a:pt x="661" y="1269"/>
                  <a:pt x="754" y="1274"/>
                </a:cubicBezTo>
                <a:cubicBezTo>
                  <a:pt x="833" y="1278"/>
                  <a:pt x="924" y="1263"/>
                  <a:pt x="990" y="1215"/>
                </a:cubicBezTo>
                <a:cubicBezTo>
                  <a:pt x="1048" y="1173"/>
                  <a:pt x="1053" y="1107"/>
                  <a:pt x="1030" y="1045"/>
                </a:cubicBezTo>
                <a:cubicBezTo>
                  <a:pt x="1015" y="1004"/>
                  <a:pt x="982" y="967"/>
                  <a:pt x="970" y="925"/>
                </a:cubicBezTo>
                <a:cubicBezTo>
                  <a:pt x="960" y="891"/>
                  <a:pt x="960" y="876"/>
                  <a:pt x="990" y="853"/>
                </a:cubicBezTo>
                <a:cubicBezTo>
                  <a:pt x="1042" y="814"/>
                  <a:pt x="1137" y="789"/>
                  <a:pt x="1193" y="832"/>
                </a:cubicBezTo>
                <a:cubicBezTo>
                  <a:pt x="1237" y="866"/>
                  <a:pt x="1238" y="934"/>
                  <a:pt x="1235" y="983"/>
                </a:cubicBezTo>
                <a:cubicBezTo>
                  <a:pt x="1231" y="1056"/>
                  <a:pt x="1212" y="1130"/>
                  <a:pt x="1177" y="1193"/>
                </a:cubicBezTo>
                <a:cubicBezTo>
                  <a:pt x="1175" y="1195"/>
                  <a:pt x="1174" y="1197"/>
                  <a:pt x="1172" y="1199"/>
                </a:cubicBezTo>
                <a:cubicBezTo>
                  <a:pt x="1161" y="1175"/>
                  <a:pt x="1154" y="1149"/>
                  <a:pt x="1155" y="1117"/>
                </a:cubicBezTo>
                <a:cubicBezTo>
                  <a:pt x="1161" y="938"/>
                  <a:pt x="1231" y="761"/>
                  <a:pt x="1321" y="610"/>
                </a:cubicBezTo>
              </a:path>
              <a:path w="2749" h="1493" extrusionOk="0">
                <a:moveTo>
                  <a:pt x="1459" y="610"/>
                </a:moveTo>
                <a:cubicBezTo>
                  <a:pt x="1464" y="630"/>
                  <a:pt x="1466" y="642"/>
                  <a:pt x="1468" y="664"/>
                </a:cubicBezTo>
                <a:cubicBezTo>
                  <a:pt x="1475" y="750"/>
                  <a:pt x="1488" y="836"/>
                  <a:pt x="1496" y="922"/>
                </a:cubicBezTo>
                <a:cubicBezTo>
                  <a:pt x="1502" y="989"/>
                  <a:pt x="1509" y="1055"/>
                  <a:pt x="1518" y="1121"/>
                </a:cubicBezTo>
                <a:cubicBezTo>
                  <a:pt x="1522" y="1149"/>
                  <a:pt x="1527" y="1173"/>
                  <a:pt x="1538" y="1199"/>
                </a:cubicBezTo>
                <a:cubicBezTo>
                  <a:pt x="1539" y="1200"/>
                  <a:pt x="1539" y="1201"/>
                  <a:pt x="1540" y="1202"/>
                </a:cubicBezTo>
                <a:cubicBezTo>
                  <a:pt x="1548" y="1174"/>
                  <a:pt x="1555" y="1145"/>
                  <a:pt x="1563" y="1117"/>
                </a:cubicBezTo>
                <a:cubicBezTo>
                  <a:pt x="1582" y="1051"/>
                  <a:pt x="1602" y="984"/>
                  <a:pt x="1627" y="919"/>
                </a:cubicBezTo>
                <a:cubicBezTo>
                  <a:pt x="1638" y="889"/>
                  <a:pt x="1655" y="840"/>
                  <a:pt x="1683" y="821"/>
                </a:cubicBezTo>
                <a:cubicBezTo>
                  <a:pt x="1702" y="808"/>
                  <a:pt x="1719" y="822"/>
                  <a:pt x="1730" y="836"/>
                </a:cubicBezTo>
                <a:cubicBezTo>
                  <a:pt x="1758" y="872"/>
                  <a:pt x="1766" y="927"/>
                  <a:pt x="1779" y="969"/>
                </a:cubicBezTo>
                <a:cubicBezTo>
                  <a:pt x="1793" y="1017"/>
                  <a:pt x="1806" y="1071"/>
                  <a:pt x="1844" y="1107"/>
                </a:cubicBezTo>
                <a:cubicBezTo>
                  <a:pt x="1885" y="1145"/>
                  <a:pt x="1933" y="1132"/>
                  <a:pt x="1981" y="1123"/>
                </a:cubicBezTo>
              </a:path>
              <a:path w="2749" h="1493" extrusionOk="0">
                <a:moveTo>
                  <a:pt x="2096" y="1071"/>
                </a:moveTo>
                <a:cubicBezTo>
                  <a:pt x="2120" y="1047"/>
                  <a:pt x="2140" y="1035"/>
                  <a:pt x="2150" y="1001"/>
                </a:cubicBezTo>
                <a:cubicBezTo>
                  <a:pt x="2154" y="987"/>
                  <a:pt x="2145" y="980"/>
                  <a:pt x="2156" y="971"/>
                </a:cubicBezTo>
                <a:cubicBezTo>
                  <a:pt x="2177" y="954"/>
                  <a:pt x="2244" y="957"/>
                  <a:pt x="2270" y="953"/>
                </a:cubicBezTo>
                <a:cubicBezTo>
                  <a:pt x="2305" y="948"/>
                  <a:pt x="2339" y="946"/>
                  <a:pt x="2357" y="913"/>
                </a:cubicBezTo>
                <a:cubicBezTo>
                  <a:pt x="2356" y="908"/>
                  <a:pt x="2356" y="904"/>
                  <a:pt x="2355" y="899"/>
                </a:cubicBezTo>
                <a:cubicBezTo>
                  <a:pt x="2318" y="876"/>
                  <a:pt x="2309" y="862"/>
                  <a:pt x="2260" y="883"/>
                </a:cubicBezTo>
                <a:cubicBezTo>
                  <a:pt x="2219" y="901"/>
                  <a:pt x="2189" y="939"/>
                  <a:pt x="2176" y="981"/>
                </a:cubicBezTo>
                <a:cubicBezTo>
                  <a:pt x="2145" y="1077"/>
                  <a:pt x="2201" y="1181"/>
                  <a:pt x="2305" y="1185"/>
                </a:cubicBezTo>
                <a:cubicBezTo>
                  <a:pt x="2416" y="1190"/>
                  <a:pt x="2546" y="1137"/>
                  <a:pt x="2624" y="1059"/>
                </a:cubicBezTo>
                <a:cubicBezTo>
                  <a:pt x="2723" y="960"/>
                  <a:pt x="2749" y="802"/>
                  <a:pt x="2748" y="668"/>
                </a:cubicBezTo>
                <a:cubicBezTo>
                  <a:pt x="2747" y="557"/>
                  <a:pt x="2724" y="442"/>
                  <a:pt x="2688" y="337"/>
                </a:cubicBezTo>
                <a:cubicBezTo>
                  <a:pt x="2669" y="281"/>
                  <a:pt x="2640" y="235"/>
                  <a:pt x="2604" y="189"/>
                </a:cubicBezTo>
                <a:cubicBezTo>
                  <a:pt x="2596" y="214"/>
                  <a:pt x="2583" y="255"/>
                  <a:pt x="2579" y="287"/>
                </a:cubicBezTo>
                <a:cubicBezTo>
                  <a:pt x="2546" y="551"/>
                  <a:pt x="2558" y="892"/>
                  <a:pt x="2668" y="1138"/>
                </a:cubicBezTo>
                <a:cubicBezTo>
                  <a:pt x="2696" y="1188"/>
                  <a:pt x="2705" y="1205"/>
                  <a:pt x="2731" y="123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6" name=" 2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121025" y="5897563"/>
            <a:ext cx="357188" cy="461962"/>
          </a:xfrm>
          <a:custGeom>
            <a:avLst/>
            <a:gdLst>
              <a:gd name="T0" fmla="+- 0 8914 8671"/>
              <a:gd name="T1" fmla="*/ T0 w 989"/>
              <a:gd name="T2" fmla="+- 0 17091 16381"/>
              <a:gd name="T3" fmla="*/ 17091 h 1286"/>
              <a:gd name="T4" fmla="+- 0 8838 8671"/>
              <a:gd name="T5" fmla="*/ T4 w 989"/>
              <a:gd name="T6" fmla="+- 0 16944 16381"/>
              <a:gd name="T7" fmla="*/ 16944 h 1286"/>
              <a:gd name="T8" fmla="+- 0 8758 8671"/>
              <a:gd name="T9" fmla="*/ T8 w 989"/>
              <a:gd name="T10" fmla="+- 0 16972 16381"/>
              <a:gd name="T11" fmla="*/ 16972 h 1286"/>
              <a:gd name="T12" fmla="+- 0 8676 8671"/>
              <a:gd name="T13" fmla="*/ T12 w 989"/>
              <a:gd name="T14" fmla="+- 0 17167 16381"/>
              <a:gd name="T15" fmla="*/ 17167 h 1286"/>
              <a:gd name="T16" fmla="+- 0 8722 8671"/>
              <a:gd name="T17" fmla="*/ T16 w 989"/>
              <a:gd name="T18" fmla="+- 0 17431 16381"/>
              <a:gd name="T19" fmla="*/ 17431 h 1286"/>
              <a:gd name="T20" fmla="+- 0 8841 8671"/>
              <a:gd name="T21" fmla="*/ T20 w 989"/>
              <a:gd name="T22" fmla="+- 0 17463 16381"/>
              <a:gd name="T23" fmla="*/ 17463 h 1286"/>
              <a:gd name="T24" fmla="+- 0 8980 8671"/>
              <a:gd name="T25" fmla="*/ T24 w 989"/>
              <a:gd name="T26" fmla="+- 0 17305 16381"/>
              <a:gd name="T27" fmla="*/ 17305 h 1286"/>
              <a:gd name="T28" fmla="+- 0 8965 8671"/>
              <a:gd name="T29" fmla="*/ T28 w 989"/>
              <a:gd name="T30" fmla="+- 0 16902 16381"/>
              <a:gd name="T31" fmla="*/ 16902 h 1286"/>
              <a:gd name="T32" fmla="+- 0 8921 8671"/>
              <a:gd name="T33" fmla="*/ T32 w 989"/>
              <a:gd name="T34" fmla="+- 0 16874 16381"/>
              <a:gd name="T35" fmla="*/ 16874 h 1286"/>
              <a:gd name="T36" fmla="+- 0 8940 8671"/>
              <a:gd name="T37" fmla="*/ T36 w 989"/>
              <a:gd name="T38" fmla="+- 0 16932 16381"/>
              <a:gd name="T39" fmla="*/ 16932 h 1286"/>
              <a:gd name="T40" fmla="+- 0 9120 8671"/>
              <a:gd name="T41" fmla="*/ T40 w 989"/>
              <a:gd name="T42" fmla="+- 0 16956 16381"/>
              <a:gd name="T43" fmla="*/ 16956 h 1286"/>
              <a:gd name="T44" fmla="+- 0 9377 8671"/>
              <a:gd name="T45" fmla="*/ T44 w 989"/>
              <a:gd name="T46" fmla="+- 0 16768 16381"/>
              <a:gd name="T47" fmla="*/ 16768 h 1286"/>
              <a:gd name="T48" fmla="+- 0 9399 8671"/>
              <a:gd name="T49" fmla="*/ T48 w 989"/>
              <a:gd name="T50" fmla="+- 0 16405 16381"/>
              <a:gd name="T51" fmla="*/ 16405 h 1286"/>
              <a:gd name="T52" fmla="+- 0 9376 8671"/>
              <a:gd name="T53" fmla="*/ T52 w 989"/>
              <a:gd name="T54" fmla="+- 0 16381 16381"/>
              <a:gd name="T55" fmla="*/ 16381 h 1286"/>
              <a:gd name="T56" fmla="+- 0 9311 8671"/>
              <a:gd name="T57" fmla="*/ T56 w 989"/>
              <a:gd name="T58" fmla="+- 0 16471 16381"/>
              <a:gd name="T59" fmla="*/ 16471 h 1286"/>
              <a:gd name="T60" fmla="+- 0 9249 8671"/>
              <a:gd name="T61" fmla="*/ T60 w 989"/>
              <a:gd name="T62" fmla="+- 0 16782 16381"/>
              <a:gd name="T63" fmla="*/ 16782 h 1286"/>
              <a:gd name="T64" fmla="+- 0 9296 8671"/>
              <a:gd name="T65" fmla="*/ T64 w 989"/>
              <a:gd name="T66" fmla="+- 0 17431 16381"/>
              <a:gd name="T67" fmla="*/ 17431 h 1286"/>
              <a:gd name="T68" fmla="+- 0 9289 8671"/>
              <a:gd name="T69" fmla="*/ T68 w 989"/>
              <a:gd name="T70" fmla="+- 0 17666 16381"/>
              <a:gd name="T71" fmla="*/ 17666 h 1286"/>
              <a:gd name="T72" fmla="+- 0 9273 8671"/>
              <a:gd name="T73" fmla="*/ T72 w 989"/>
              <a:gd name="T74" fmla="+- 0 17321 16381"/>
              <a:gd name="T75" fmla="*/ 17321 h 1286"/>
              <a:gd name="T76" fmla="+- 0 9342 8671"/>
              <a:gd name="T77" fmla="*/ T76 w 989"/>
              <a:gd name="T78" fmla="+- 0 17215 16381"/>
              <a:gd name="T79" fmla="*/ 17215 h 1286"/>
              <a:gd name="T80" fmla="+- 0 9530 8671"/>
              <a:gd name="T81" fmla="*/ T80 w 989"/>
              <a:gd name="T82" fmla="+- 0 17156 16381"/>
              <a:gd name="T83" fmla="*/ 17156 h 1286"/>
              <a:gd name="T84" fmla="+- 0 9659 8671"/>
              <a:gd name="T85" fmla="*/ T84 w 989"/>
              <a:gd name="T86" fmla="+- 0 17141 16381"/>
              <a:gd name="T87" fmla="*/ 17141 h 128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</a:cxnLst>
            <a:rect l="0" t="0" r="r" b="b"/>
            <a:pathLst>
              <a:path w="989" h="1286" extrusionOk="0">
                <a:moveTo>
                  <a:pt x="243" y="710"/>
                </a:moveTo>
                <a:cubicBezTo>
                  <a:pt x="227" y="662"/>
                  <a:pt x="212" y="595"/>
                  <a:pt x="167" y="563"/>
                </a:cubicBezTo>
                <a:cubicBezTo>
                  <a:pt x="136" y="541"/>
                  <a:pt x="108" y="570"/>
                  <a:pt x="87" y="591"/>
                </a:cubicBezTo>
                <a:cubicBezTo>
                  <a:pt x="38" y="641"/>
                  <a:pt x="15" y="719"/>
                  <a:pt x="5" y="786"/>
                </a:cubicBezTo>
                <a:cubicBezTo>
                  <a:pt x="-8" y="871"/>
                  <a:pt x="1" y="977"/>
                  <a:pt x="51" y="1050"/>
                </a:cubicBezTo>
                <a:cubicBezTo>
                  <a:pt x="81" y="1094"/>
                  <a:pt x="122" y="1100"/>
                  <a:pt x="170" y="1082"/>
                </a:cubicBezTo>
                <a:cubicBezTo>
                  <a:pt x="233" y="1058"/>
                  <a:pt x="283" y="981"/>
                  <a:pt x="309" y="924"/>
                </a:cubicBezTo>
                <a:cubicBezTo>
                  <a:pt x="364" y="805"/>
                  <a:pt x="389" y="628"/>
                  <a:pt x="294" y="521"/>
                </a:cubicBezTo>
                <a:cubicBezTo>
                  <a:pt x="277" y="502"/>
                  <a:pt x="263" y="503"/>
                  <a:pt x="250" y="493"/>
                </a:cubicBezTo>
                <a:cubicBezTo>
                  <a:pt x="257" y="514"/>
                  <a:pt x="245" y="531"/>
                  <a:pt x="269" y="551"/>
                </a:cubicBezTo>
                <a:cubicBezTo>
                  <a:pt x="320" y="595"/>
                  <a:pt x="388" y="594"/>
                  <a:pt x="449" y="575"/>
                </a:cubicBezTo>
                <a:cubicBezTo>
                  <a:pt x="547" y="544"/>
                  <a:pt x="653" y="477"/>
                  <a:pt x="706" y="387"/>
                </a:cubicBezTo>
                <a:cubicBezTo>
                  <a:pt x="759" y="298"/>
                  <a:pt x="787" y="118"/>
                  <a:pt x="728" y="24"/>
                </a:cubicBezTo>
                <a:cubicBezTo>
                  <a:pt x="717" y="9"/>
                  <a:pt x="716" y="5"/>
                  <a:pt x="705" y="0"/>
                </a:cubicBezTo>
                <a:cubicBezTo>
                  <a:pt x="674" y="26"/>
                  <a:pt x="657" y="46"/>
                  <a:pt x="640" y="90"/>
                </a:cubicBezTo>
                <a:cubicBezTo>
                  <a:pt x="602" y="188"/>
                  <a:pt x="584" y="296"/>
                  <a:pt x="578" y="401"/>
                </a:cubicBezTo>
                <a:cubicBezTo>
                  <a:pt x="565" y="621"/>
                  <a:pt x="617" y="832"/>
                  <a:pt x="625" y="1050"/>
                </a:cubicBezTo>
                <a:cubicBezTo>
                  <a:pt x="628" y="1129"/>
                  <a:pt x="621" y="1207"/>
                  <a:pt x="618" y="1285"/>
                </a:cubicBezTo>
              </a:path>
              <a:path w="989" h="1286" extrusionOk="0">
                <a:moveTo>
                  <a:pt x="602" y="940"/>
                </a:moveTo>
                <a:cubicBezTo>
                  <a:pt x="614" y="893"/>
                  <a:pt x="626" y="859"/>
                  <a:pt x="671" y="834"/>
                </a:cubicBezTo>
                <a:cubicBezTo>
                  <a:pt x="725" y="804"/>
                  <a:pt x="799" y="787"/>
                  <a:pt x="859" y="775"/>
                </a:cubicBezTo>
                <a:cubicBezTo>
                  <a:pt x="922" y="766"/>
                  <a:pt x="945" y="762"/>
                  <a:pt x="988" y="76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7" name=" 2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711575" y="5864225"/>
            <a:ext cx="490538" cy="381000"/>
          </a:xfrm>
          <a:custGeom>
            <a:avLst/>
            <a:gdLst>
              <a:gd name="T0" fmla="+- 0 10860 10308"/>
              <a:gd name="T1" fmla="*/ T0 w 1366"/>
              <a:gd name="T2" fmla="+- 0 16531 16288"/>
              <a:gd name="T3" fmla="*/ 16531 h 1058"/>
              <a:gd name="T4" fmla="+- 0 10866 10308"/>
              <a:gd name="T5" fmla="*/ T4 w 1366"/>
              <a:gd name="T6" fmla="+- 0 16473 16288"/>
              <a:gd name="T7" fmla="*/ 16473 h 1058"/>
              <a:gd name="T8" fmla="+- 0 10862 10308"/>
              <a:gd name="T9" fmla="*/ T8 w 1366"/>
              <a:gd name="T10" fmla="+- 0 16547 16288"/>
              <a:gd name="T11" fmla="*/ 16547 h 1058"/>
              <a:gd name="T12" fmla="+- 0 10810 10308"/>
              <a:gd name="T13" fmla="*/ T12 w 1366"/>
              <a:gd name="T14" fmla="+- 0 16993 16288"/>
              <a:gd name="T15" fmla="*/ 16993 h 1058"/>
              <a:gd name="T16" fmla="+- 0 10798 10308"/>
              <a:gd name="T17" fmla="*/ T16 w 1366"/>
              <a:gd name="T18" fmla="+- 0 17269 16288"/>
              <a:gd name="T19" fmla="*/ 17269 h 1058"/>
              <a:gd name="T20" fmla="+- 0 10803 10308"/>
              <a:gd name="T21" fmla="*/ T20 w 1366"/>
              <a:gd name="T22" fmla="+- 0 17345 16288"/>
              <a:gd name="T23" fmla="*/ 17345 h 1058"/>
              <a:gd name="T24" fmla="+- 0 10370 10308"/>
              <a:gd name="T25" fmla="*/ T24 w 1366"/>
              <a:gd name="T26" fmla="+- 0 16699 16288"/>
              <a:gd name="T27" fmla="*/ 16699 h 1058"/>
              <a:gd name="T28" fmla="+- 0 10308 10308"/>
              <a:gd name="T29" fmla="*/ T28 w 1366"/>
              <a:gd name="T30" fmla="+- 0 16609 16288"/>
              <a:gd name="T31" fmla="*/ 16609 h 1058"/>
              <a:gd name="T32" fmla="+- 0 10407 10308"/>
              <a:gd name="T33" fmla="*/ T32 w 1366"/>
              <a:gd name="T34" fmla="+- 0 16535 16288"/>
              <a:gd name="T35" fmla="*/ 16535 h 1058"/>
              <a:gd name="T36" fmla="+- 0 10848 10308"/>
              <a:gd name="T37" fmla="*/ T36 w 1366"/>
              <a:gd name="T38" fmla="+- 0 16375 16288"/>
              <a:gd name="T39" fmla="*/ 16375 h 1058"/>
              <a:gd name="T40" fmla="+- 0 11099 10308"/>
              <a:gd name="T41" fmla="*/ T40 w 1366"/>
              <a:gd name="T42" fmla="+- 0 16294 16288"/>
              <a:gd name="T43" fmla="*/ 16294 h 1058"/>
              <a:gd name="T44" fmla="+- 0 11124 10308"/>
              <a:gd name="T45" fmla="*/ T44 w 1366"/>
              <a:gd name="T46" fmla="+- 0 16288 16288"/>
              <a:gd name="T47" fmla="*/ 16288 h 1058"/>
              <a:gd name="T48" fmla="+- 0 11117 10308"/>
              <a:gd name="T49" fmla="*/ T48 w 1366"/>
              <a:gd name="T50" fmla="+- 0 16306 16288"/>
              <a:gd name="T51" fmla="*/ 16306 h 1058"/>
              <a:gd name="T52" fmla="+- 0 11111 10308"/>
              <a:gd name="T53" fmla="*/ T52 w 1366"/>
              <a:gd name="T54" fmla="+- 0 16348 16288"/>
              <a:gd name="T55" fmla="*/ 16348 h 1058"/>
              <a:gd name="T56" fmla="+- 0 11523 10308"/>
              <a:gd name="T57" fmla="*/ T56 w 1366"/>
              <a:gd name="T58" fmla="+- 0 16800 16288"/>
              <a:gd name="T59" fmla="*/ 16800 h 1058"/>
              <a:gd name="T60" fmla="+- 0 11538 10308"/>
              <a:gd name="T61" fmla="*/ T60 w 1366"/>
              <a:gd name="T62" fmla="+- 0 16784 16288"/>
              <a:gd name="T63" fmla="*/ 16784 h 1058"/>
              <a:gd name="T64" fmla="+- 0 11625 10308"/>
              <a:gd name="T65" fmla="*/ T64 w 1366"/>
              <a:gd name="T66" fmla="+- 0 16812 16288"/>
              <a:gd name="T67" fmla="*/ 16812 h 1058"/>
              <a:gd name="T68" fmla="+- 0 11523 10308"/>
              <a:gd name="T69" fmla="*/ T68 w 1366"/>
              <a:gd name="T70" fmla="+- 0 17155 16288"/>
              <a:gd name="T71" fmla="*/ 17155 h 1058"/>
              <a:gd name="T72" fmla="+- 0 11500 10308"/>
              <a:gd name="T73" fmla="*/ T72 w 1366"/>
              <a:gd name="T74" fmla="+- 0 17161 16288"/>
              <a:gd name="T75" fmla="*/ 17161 h 1058"/>
              <a:gd name="T76" fmla="+- 0 11585 10308"/>
              <a:gd name="T77" fmla="*/ T76 w 1366"/>
              <a:gd name="T78" fmla="+- 0 17159 16288"/>
              <a:gd name="T79" fmla="*/ 17159 h 1058"/>
              <a:gd name="T80" fmla="+- 0 11673 10308"/>
              <a:gd name="T81" fmla="*/ T80 w 1366"/>
              <a:gd name="T82" fmla="+- 0 17167 16288"/>
              <a:gd name="T83" fmla="*/ 17167 h 105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</a:cxnLst>
            <a:rect l="0" t="0" r="r" b="b"/>
            <a:pathLst>
              <a:path w="1366" h="1058" extrusionOk="0">
                <a:moveTo>
                  <a:pt x="552" y="243"/>
                </a:moveTo>
                <a:cubicBezTo>
                  <a:pt x="558" y="223"/>
                  <a:pt x="558" y="206"/>
                  <a:pt x="558" y="185"/>
                </a:cubicBezTo>
                <a:cubicBezTo>
                  <a:pt x="557" y="210"/>
                  <a:pt x="557" y="233"/>
                  <a:pt x="554" y="259"/>
                </a:cubicBezTo>
                <a:cubicBezTo>
                  <a:pt x="536" y="408"/>
                  <a:pt x="515" y="556"/>
                  <a:pt x="502" y="705"/>
                </a:cubicBezTo>
                <a:cubicBezTo>
                  <a:pt x="494" y="796"/>
                  <a:pt x="489" y="889"/>
                  <a:pt x="490" y="981"/>
                </a:cubicBezTo>
                <a:cubicBezTo>
                  <a:pt x="490" y="1006"/>
                  <a:pt x="493" y="1032"/>
                  <a:pt x="495" y="1057"/>
                </a:cubicBezTo>
              </a:path>
              <a:path w="1366" h="1058" extrusionOk="0">
                <a:moveTo>
                  <a:pt x="62" y="411"/>
                </a:moveTo>
                <a:cubicBezTo>
                  <a:pt x="47" y="395"/>
                  <a:pt x="-9" y="349"/>
                  <a:pt x="0" y="321"/>
                </a:cubicBezTo>
                <a:cubicBezTo>
                  <a:pt x="12" y="283"/>
                  <a:pt x="68" y="262"/>
                  <a:pt x="99" y="247"/>
                </a:cubicBezTo>
                <a:cubicBezTo>
                  <a:pt x="240" y="180"/>
                  <a:pt x="393" y="139"/>
                  <a:pt x="540" y="87"/>
                </a:cubicBezTo>
                <a:cubicBezTo>
                  <a:pt x="622" y="58"/>
                  <a:pt x="706" y="27"/>
                  <a:pt x="791" y="6"/>
                </a:cubicBezTo>
                <a:cubicBezTo>
                  <a:pt x="798" y="4"/>
                  <a:pt x="809" y="2"/>
                  <a:pt x="816" y="0"/>
                </a:cubicBezTo>
                <a:cubicBezTo>
                  <a:pt x="814" y="6"/>
                  <a:pt x="810" y="12"/>
                  <a:pt x="809" y="18"/>
                </a:cubicBezTo>
                <a:cubicBezTo>
                  <a:pt x="806" y="38"/>
                  <a:pt x="804" y="46"/>
                  <a:pt x="803" y="60"/>
                </a:cubicBezTo>
              </a:path>
              <a:path w="1366" h="1058" extrusionOk="0">
                <a:moveTo>
                  <a:pt x="1215" y="512"/>
                </a:moveTo>
                <a:cubicBezTo>
                  <a:pt x="1221" y="501"/>
                  <a:pt x="1214" y="497"/>
                  <a:pt x="1230" y="496"/>
                </a:cubicBezTo>
                <a:cubicBezTo>
                  <a:pt x="1263" y="493"/>
                  <a:pt x="1289" y="509"/>
                  <a:pt x="1317" y="524"/>
                </a:cubicBezTo>
              </a:path>
              <a:path w="1366" h="1058" extrusionOk="0">
                <a:moveTo>
                  <a:pt x="1215" y="867"/>
                </a:moveTo>
                <a:cubicBezTo>
                  <a:pt x="1203" y="872"/>
                  <a:pt x="1200" y="874"/>
                  <a:pt x="1192" y="873"/>
                </a:cubicBezTo>
                <a:cubicBezTo>
                  <a:pt x="1217" y="858"/>
                  <a:pt x="1248" y="869"/>
                  <a:pt x="1277" y="871"/>
                </a:cubicBezTo>
                <a:cubicBezTo>
                  <a:pt x="1321" y="873"/>
                  <a:pt x="1336" y="874"/>
                  <a:pt x="1365" y="879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8" name=" 2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484688" y="5664200"/>
            <a:ext cx="608012" cy="1144588"/>
          </a:xfrm>
          <a:custGeom>
            <a:avLst/>
            <a:gdLst>
              <a:gd name="T0" fmla="+- 0 12972 12459"/>
              <a:gd name="T1" fmla="*/ T0 w 1687"/>
              <a:gd name="T2" fmla="+- 0 16288 15735"/>
              <a:gd name="T3" fmla="*/ 16288 h 3178"/>
              <a:gd name="T4" fmla="+- 0 12989 12459"/>
              <a:gd name="T5" fmla="*/ T4 w 1687"/>
              <a:gd name="T6" fmla="+- 0 16132 15735"/>
              <a:gd name="T7" fmla="*/ 16132 h 3178"/>
              <a:gd name="T8" fmla="+- 0 12930 12459"/>
              <a:gd name="T9" fmla="*/ T8 w 1687"/>
              <a:gd name="T10" fmla="+- 0 15887 15735"/>
              <a:gd name="T11" fmla="*/ 15887 h 3178"/>
              <a:gd name="T12" fmla="+- 0 12821 12459"/>
              <a:gd name="T13" fmla="*/ T12 w 1687"/>
              <a:gd name="T14" fmla="+- 0 15950 15735"/>
              <a:gd name="T15" fmla="*/ 15950 h 3178"/>
              <a:gd name="T16" fmla="+- 0 12594 12459"/>
              <a:gd name="T17" fmla="*/ T16 w 1687"/>
              <a:gd name="T18" fmla="+- 0 16713 15735"/>
              <a:gd name="T19" fmla="*/ 16713 h 3178"/>
              <a:gd name="T20" fmla="+- 0 12669 12459"/>
              <a:gd name="T21" fmla="*/ T20 w 1687"/>
              <a:gd name="T22" fmla="+- 0 16998 15735"/>
              <a:gd name="T23" fmla="*/ 16998 h 3178"/>
              <a:gd name="T24" fmla="+- 0 12733 12459"/>
              <a:gd name="T25" fmla="*/ T24 w 1687"/>
              <a:gd name="T26" fmla="+- 0 17189 15735"/>
              <a:gd name="T27" fmla="*/ 17189 h 3178"/>
              <a:gd name="T28" fmla="+- 0 12688 12459"/>
              <a:gd name="T29" fmla="*/ T28 w 1687"/>
              <a:gd name="T30" fmla="+- 0 17279 15735"/>
              <a:gd name="T31" fmla="*/ 17279 h 3178"/>
              <a:gd name="T32" fmla="+- 0 12604 12459"/>
              <a:gd name="T33" fmla="*/ T32 w 1687"/>
              <a:gd name="T34" fmla="+- 0 17381 15735"/>
              <a:gd name="T35" fmla="*/ 17381 h 3178"/>
              <a:gd name="T36" fmla="+- 0 12535 12459"/>
              <a:gd name="T37" fmla="*/ T36 w 1687"/>
              <a:gd name="T38" fmla="+- 0 17437 15735"/>
              <a:gd name="T39" fmla="*/ 17437 h 3178"/>
              <a:gd name="T40" fmla="+- 0 12549 12459"/>
              <a:gd name="T41" fmla="*/ T40 w 1687"/>
              <a:gd name="T42" fmla="+- 0 17409 15735"/>
              <a:gd name="T43" fmla="*/ 17409 h 3178"/>
              <a:gd name="T44" fmla="+- 0 12611 12459"/>
              <a:gd name="T45" fmla="*/ T44 w 1687"/>
              <a:gd name="T46" fmla="+- 0 17459 15735"/>
              <a:gd name="T47" fmla="*/ 17459 h 3178"/>
              <a:gd name="T48" fmla="+- 0 12643 12459"/>
              <a:gd name="T49" fmla="*/ T48 w 1687"/>
              <a:gd name="T50" fmla="+- 0 17674 15735"/>
              <a:gd name="T51" fmla="*/ 17674 h 3178"/>
              <a:gd name="T52" fmla="+- 0 12538 12459"/>
              <a:gd name="T53" fmla="*/ T52 w 1687"/>
              <a:gd name="T54" fmla="+- 0 18241 15735"/>
              <a:gd name="T55" fmla="*/ 18241 h 3178"/>
              <a:gd name="T56" fmla="+- 0 12462 12459"/>
              <a:gd name="T57" fmla="*/ T56 w 1687"/>
              <a:gd name="T58" fmla="+- 0 18566 15735"/>
              <a:gd name="T59" fmla="*/ 18566 h 3178"/>
              <a:gd name="T60" fmla="+- 0 12487 12459"/>
              <a:gd name="T61" fmla="*/ T60 w 1687"/>
              <a:gd name="T62" fmla="+- 0 18757 15735"/>
              <a:gd name="T63" fmla="*/ 18757 h 3178"/>
              <a:gd name="T64" fmla="+- 0 12636 12459"/>
              <a:gd name="T65" fmla="*/ T64 w 1687"/>
              <a:gd name="T66" fmla="+- 0 18887 15735"/>
              <a:gd name="T67" fmla="*/ 18887 h 3178"/>
              <a:gd name="T68" fmla="+- 0 12883 12459"/>
              <a:gd name="T69" fmla="*/ T68 w 1687"/>
              <a:gd name="T70" fmla="+- 0 18869 15735"/>
              <a:gd name="T71" fmla="*/ 18869 h 3178"/>
              <a:gd name="T72" fmla="+- 0 13986 12459"/>
              <a:gd name="T73" fmla="*/ T72 w 1687"/>
              <a:gd name="T74" fmla="+- 0 16279 15735"/>
              <a:gd name="T75" fmla="*/ 16279 h 3178"/>
              <a:gd name="T76" fmla="+- 0 13955 12459"/>
              <a:gd name="T77" fmla="*/ T76 w 1687"/>
              <a:gd name="T78" fmla="+- 0 16180 15735"/>
              <a:gd name="T79" fmla="*/ 16180 h 3178"/>
              <a:gd name="T80" fmla="+- 0 13952 12459"/>
              <a:gd name="T81" fmla="*/ T80 w 1687"/>
              <a:gd name="T82" fmla="+- 0 16174 15735"/>
              <a:gd name="T83" fmla="*/ 16174 h 3178"/>
              <a:gd name="T84" fmla="+- 0 13913 12459"/>
              <a:gd name="T85" fmla="*/ T84 w 1687"/>
              <a:gd name="T86" fmla="+- 0 16216 15735"/>
              <a:gd name="T87" fmla="*/ 16216 h 3178"/>
              <a:gd name="T88" fmla="+- 0 13797 12459"/>
              <a:gd name="T89" fmla="*/ T88 w 1687"/>
              <a:gd name="T90" fmla="+- 0 16449 15735"/>
              <a:gd name="T91" fmla="*/ 16449 h 3178"/>
              <a:gd name="T92" fmla="+- 0 13742 12459"/>
              <a:gd name="T93" fmla="*/ T92 w 1687"/>
              <a:gd name="T94" fmla="+- 0 16810 15735"/>
              <a:gd name="T95" fmla="*/ 16810 h 3178"/>
              <a:gd name="T96" fmla="+- 0 13814 12459"/>
              <a:gd name="T97" fmla="*/ T96 w 1687"/>
              <a:gd name="T98" fmla="+- 0 16934 15735"/>
              <a:gd name="T99" fmla="*/ 16934 h 3178"/>
              <a:gd name="T100" fmla="+- 0 13968 12459"/>
              <a:gd name="T101" fmla="*/ T100 w 1687"/>
              <a:gd name="T102" fmla="+- 0 16912 15735"/>
              <a:gd name="T103" fmla="*/ 16912 h 3178"/>
              <a:gd name="T104" fmla="+- 0 14141 12459"/>
              <a:gd name="T105" fmla="*/ T104 w 1687"/>
              <a:gd name="T106" fmla="+- 0 16591 15735"/>
              <a:gd name="T107" fmla="*/ 16591 h 3178"/>
              <a:gd name="T108" fmla="+- 0 14120 12459"/>
              <a:gd name="T109" fmla="*/ T108 w 1687"/>
              <a:gd name="T110" fmla="+- 0 16375 15735"/>
              <a:gd name="T111" fmla="*/ 16375 h 3178"/>
              <a:gd name="T112" fmla="+- 0 14055 12459"/>
              <a:gd name="T113" fmla="*/ T112 w 1687"/>
              <a:gd name="T114" fmla="+- 0 16319 15735"/>
              <a:gd name="T115" fmla="*/ 16319 h 3178"/>
              <a:gd name="T116" fmla="+- 0 14000 12459"/>
              <a:gd name="T117" fmla="*/ T116 w 1687"/>
              <a:gd name="T118" fmla="+- 0 16367 15735"/>
              <a:gd name="T119" fmla="*/ 16367 h 3178"/>
              <a:gd name="T120" fmla="+- 0 13921 12459"/>
              <a:gd name="T121" fmla="*/ T120 w 1687"/>
              <a:gd name="T122" fmla="+- 0 15833 15735"/>
              <a:gd name="T123" fmla="*/ 15833 h 3178"/>
              <a:gd name="T124" fmla="+- 0 13910 12459"/>
              <a:gd name="T125" fmla="*/ T124 w 1687"/>
              <a:gd name="T126" fmla="+- 0 15751 15735"/>
              <a:gd name="T127" fmla="*/ 15751 h 3178"/>
              <a:gd name="T128" fmla="+- 0 13888 12459"/>
              <a:gd name="T129" fmla="*/ T128 w 1687"/>
              <a:gd name="T130" fmla="+- 0 15737 15735"/>
              <a:gd name="T131" fmla="*/ 15737 h 3178"/>
              <a:gd name="T132" fmla="+- 0 13648 12459"/>
              <a:gd name="T133" fmla="*/ T132 w 1687"/>
              <a:gd name="T134" fmla="+- 0 15785 15735"/>
              <a:gd name="T135" fmla="*/ 15785 h 3178"/>
              <a:gd name="T136" fmla="+- 0 13435 12459"/>
              <a:gd name="T137" fmla="*/ T136 w 1687"/>
              <a:gd name="T138" fmla="+- 0 16048 15735"/>
              <a:gd name="T139" fmla="*/ 16048 h 3178"/>
              <a:gd name="T140" fmla="+- 0 13345 12459"/>
              <a:gd name="T141" fmla="*/ T140 w 1687"/>
              <a:gd name="T142" fmla="+- 0 17037 15735"/>
              <a:gd name="T143" fmla="*/ 17037 h 3178"/>
              <a:gd name="T144" fmla="+- 0 13369 12459"/>
              <a:gd name="T145" fmla="*/ T144 w 1687"/>
              <a:gd name="T146" fmla="+- 0 17897 15735"/>
              <a:gd name="T147" fmla="*/ 17897 h 3178"/>
              <a:gd name="T148" fmla="+- 0 13316 12459"/>
              <a:gd name="T149" fmla="*/ T148 w 1687"/>
              <a:gd name="T150" fmla="+- 0 18781 15735"/>
              <a:gd name="T151" fmla="*/ 18781 h 3178"/>
              <a:gd name="T152" fmla="+- 0 13338 12459"/>
              <a:gd name="T153" fmla="*/ T152 w 1687"/>
              <a:gd name="T154" fmla="+- 0 18867 15735"/>
              <a:gd name="T155" fmla="*/ 18867 h 3178"/>
              <a:gd name="T156" fmla="+- 0 13672 12459"/>
              <a:gd name="T157" fmla="*/ T156 w 1687"/>
              <a:gd name="T158" fmla="+- 0 18881 15735"/>
              <a:gd name="T159" fmla="*/ 18881 h 3178"/>
              <a:gd name="T160" fmla="+- 0 14010 12459"/>
              <a:gd name="T161" fmla="*/ T160 w 1687"/>
              <a:gd name="T162" fmla="+- 0 18839 15735"/>
              <a:gd name="T163" fmla="*/ 18839 h 3178"/>
              <a:gd name="T164" fmla="+- 0 14007 12459"/>
              <a:gd name="T165" fmla="*/ T164 w 1687"/>
              <a:gd name="T166" fmla="+- 0 18839 15735"/>
              <a:gd name="T167" fmla="*/ 18839 h 317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</a:cxnLst>
            <a:rect l="0" t="0" r="r" b="b"/>
            <a:pathLst>
              <a:path w="1687" h="3178" extrusionOk="0">
                <a:moveTo>
                  <a:pt x="513" y="553"/>
                </a:moveTo>
                <a:cubicBezTo>
                  <a:pt x="522" y="501"/>
                  <a:pt x="528" y="450"/>
                  <a:pt x="530" y="397"/>
                </a:cubicBezTo>
                <a:cubicBezTo>
                  <a:pt x="531" y="349"/>
                  <a:pt x="534" y="173"/>
                  <a:pt x="471" y="152"/>
                </a:cubicBezTo>
                <a:cubicBezTo>
                  <a:pt x="433" y="139"/>
                  <a:pt x="383" y="194"/>
                  <a:pt x="362" y="215"/>
                </a:cubicBezTo>
                <a:cubicBezTo>
                  <a:pt x="169" y="411"/>
                  <a:pt x="109" y="712"/>
                  <a:pt x="135" y="978"/>
                </a:cubicBezTo>
                <a:cubicBezTo>
                  <a:pt x="145" y="1077"/>
                  <a:pt x="175" y="1171"/>
                  <a:pt x="210" y="1263"/>
                </a:cubicBezTo>
                <a:cubicBezTo>
                  <a:pt x="234" y="1326"/>
                  <a:pt x="264" y="1387"/>
                  <a:pt x="274" y="1454"/>
                </a:cubicBezTo>
                <a:cubicBezTo>
                  <a:pt x="277" y="1477"/>
                  <a:pt x="240" y="1528"/>
                  <a:pt x="229" y="1544"/>
                </a:cubicBezTo>
                <a:cubicBezTo>
                  <a:pt x="204" y="1581"/>
                  <a:pt x="174" y="1613"/>
                  <a:pt x="145" y="1646"/>
                </a:cubicBezTo>
              </a:path>
              <a:path w="1687" h="3178" extrusionOk="0">
                <a:moveTo>
                  <a:pt x="76" y="1702"/>
                </a:moveTo>
                <a:cubicBezTo>
                  <a:pt x="81" y="1693"/>
                  <a:pt x="85" y="1683"/>
                  <a:pt x="90" y="1674"/>
                </a:cubicBezTo>
                <a:cubicBezTo>
                  <a:pt x="117" y="1689"/>
                  <a:pt x="133" y="1691"/>
                  <a:pt x="152" y="1724"/>
                </a:cubicBezTo>
                <a:cubicBezTo>
                  <a:pt x="186" y="1782"/>
                  <a:pt x="185" y="1874"/>
                  <a:pt x="184" y="1939"/>
                </a:cubicBezTo>
                <a:cubicBezTo>
                  <a:pt x="180" y="2129"/>
                  <a:pt x="124" y="2323"/>
                  <a:pt x="79" y="2506"/>
                </a:cubicBezTo>
                <a:cubicBezTo>
                  <a:pt x="53" y="2613"/>
                  <a:pt x="17" y="2722"/>
                  <a:pt x="3" y="2831"/>
                </a:cubicBezTo>
                <a:cubicBezTo>
                  <a:pt x="-5" y="2894"/>
                  <a:pt x="-3" y="2965"/>
                  <a:pt x="28" y="3022"/>
                </a:cubicBezTo>
                <a:cubicBezTo>
                  <a:pt x="61" y="3083"/>
                  <a:pt x="113" y="3127"/>
                  <a:pt x="177" y="3152"/>
                </a:cubicBezTo>
                <a:cubicBezTo>
                  <a:pt x="265" y="3186"/>
                  <a:pt x="348" y="3189"/>
                  <a:pt x="424" y="3134"/>
                </a:cubicBezTo>
              </a:path>
              <a:path w="1687" h="3178" extrusionOk="0">
                <a:moveTo>
                  <a:pt x="1527" y="544"/>
                </a:moveTo>
                <a:cubicBezTo>
                  <a:pt x="1519" y="510"/>
                  <a:pt x="1509" y="477"/>
                  <a:pt x="1496" y="445"/>
                </a:cubicBezTo>
                <a:cubicBezTo>
                  <a:pt x="1495" y="443"/>
                  <a:pt x="1494" y="441"/>
                  <a:pt x="1493" y="439"/>
                </a:cubicBezTo>
                <a:cubicBezTo>
                  <a:pt x="1480" y="451"/>
                  <a:pt x="1466" y="465"/>
                  <a:pt x="1454" y="481"/>
                </a:cubicBezTo>
                <a:cubicBezTo>
                  <a:pt x="1402" y="552"/>
                  <a:pt x="1366" y="631"/>
                  <a:pt x="1338" y="714"/>
                </a:cubicBezTo>
                <a:cubicBezTo>
                  <a:pt x="1300" y="827"/>
                  <a:pt x="1270" y="955"/>
                  <a:pt x="1283" y="1075"/>
                </a:cubicBezTo>
                <a:cubicBezTo>
                  <a:pt x="1288" y="1124"/>
                  <a:pt x="1308" y="1177"/>
                  <a:pt x="1355" y="1199"/>
                </a:cubicBezTo>
                <a:cubicBezTo>
                  <a:pt x="1404" y="1221"/>
                  <a:pt x="1465" y="1203"/>
                  <a:pt x="1509" y="1177"/>
                </a:cubicBezTo>
                <a:cubicBezTo>
                  <a:pt x="1621" y="1110"/>
                  <a:pt x="1668" y="978"/>
                  <a:pt x="1682" y="856"/>
                </a:cubicBezTo>
                <a:cubicBezTo>
                  <a:pt x="1690" y="785"/>
                  <a:pt x="1688" y="707"/>
                  <a:pt x="1661" y="640"/>
                </a:cubicBezTo>
                <a:cubicBezTo>
                  <a:pt x="1649" y="610"/>
                  <a:pt x="1631" y="583"/>
                  <a:pt x="1596" y="584"/>
                </a:cubicBezTo>
                <a:cubicBezTo>
                  <a:pt x="1564" y="585"/>
                  <a:pt x="1553" y="608"/>
                  <a:pt x="1541" y="632"/>
                </a:cubicBezTo>
              </a:path>
              <a:path w="1687" h="3178" extrusionOk="0">
                <a:moveTo>
                  <a:pt x="1462" y="98"/>
                </a:moveTo>
                <a:cubicBezTo>
                  <a:pt x="1458" y="83"/>
                  <a:pt x="1466" y="28"/>
                  <a:pt x="1451" y="16"/>
                </a:cubicBezTo>
                <a:cubicBezTo>
                  <a:pt x="1443" y="9"/>
                  <a:pt x="1439" y="7"/>
                  <a:pt x="1429" y="2"/>
                </a:cubicBezTo>
                <a:cubicBezTo>
                  <a:pt x="1370" y="-25"/>
                  <a:pt x="1243" y="27"/>
                  <a:pt x="1189" y="50"/>
                </a:cubicBezTo>
                <a:cubicBezTo>
                  <a:pt x="1065" y="104"/>
                  <a:pt x="1020" y="191"/>
                  <a:pt x="976" y="313"/>
                </a:cubicBezTo>
                <a:cubicBezTo>
                  <a:pt x="864" y="627"/>
                  <a:pt x="855" y="973"/>
                  <a:pt x="886" y="1302"/>
                </a:cubicBezTo>
                <a:cubicBezTo>
                  <a:pt x="913" y="1588"/>
                  <a:pt x="927" y="1875"/>
                  <a:pt x="910" y="2162"/>
                </a:cubicBezTo>
                <a:cubicBezTo>
                  <a:pt x="893" y="2451"/>
                  <a:pt x="810" y="2757"/>
                  <a:pt x="857" y="3046"/>
                </a:cubicBezTo>
                <a:cubicBezTo>
                  <a:pt x="859" y="3061"/>
                  <a:pt x="867" y="3125"/>
                  <a:pt x="879" y="3132"/>
                </a:cubicBezTo>
                <a:cubicBezTo>
                  <a:pt x="949" y="3173"/>
                  <a:pt x="1137" y="3148"/>
                  <a:pt x="1213" y="3146"/>
                </a:cubicBezTo>
                <a:cubicBezTo>
                  <a:pt x="1325" y="3143"/>
                  <a:pt x="1445" y="3124"/>
                  <a:pt x="1551" y="3104"/>
                </a:cubicBezTo>
                <a:cubicBezTo>
                  <a:pt x="1549" y="3104"/>
                  <a:pt x="1549" y="3104"/>
                  <a:pt x="1548" y="310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9" name=" 2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529263" y="5653088"/>
            <a:ext cx="758825" cy="1181100"/>
          </a:xfrm>
          <a:custGeom>
            <a:avLst/>
            <a:gdLst>
              <a:gd name="T0" fmla="+- 0 15505 15358"/>
              <a:gd name="T1" fmla="*/ T0 w 2108"/>
              <a:gd name="T2" fmla="+- 0 16240 15705"/>
              <a:gd name="T3" fmla="*/ 16240 h 3280"/>
              <a:gd name="T4" fmla="+- 0 15522 15358"/>
              <a:gd name="T5" fmla="*/ T4 w 2108"/>
              <a:gd name="T6" fmla="+- 0 16146 15705"/>
              <a:gd name="T7" fmla="*/ 16146 h 3280"/>
              <a:gd name="T8" fmla="+- 0 15527 15358"/>
              <a:gd name="T9" fmla="*/ T8 w 2108"/>
              <a:gd name="T10" fmla="+- 0 16130 15705"/>
              <a:gd name="T11" fmla="*/ 16130 h 3280"/>
              <a:gd name="T12" fmla="+- 0 15510 15358"/>
              <a:gd name="T13" fmla="*/ T12 w 2108"/>
              <a:gd name="T14" fmla="+- 0 16158 15705"/>
              <a:gd name="T15" fmla="*/ 16158 h 3280"/>
              <a:gd name="T16" fmla="+- 0 15420 15358"/>
              <a:gd name="T17" fmla="*/ T16 w 2108"/>
              <a:gd name="T18" fmla="+- 0 16347 15705"/>
              <a:gd name="T19" fmla="*/ 16347 h 3280"/>
              <a:gd name="T20" fmla="+- 0 15362 15358"/>
              <a:gd name="T21" fmla="*/ T20 w 2108"/>
              <a:gd name="T22" fmla="+- 0 16593 15705"/>
              <a:gd name="T23" fmla="*/ 16593 h 3280"/>
              <a:gd name="T24" fmla="+- 0 15390 15358"/>
              <a:gd name="T25" fmla="*/ T24 w 2108"/>
              <a:gd name="T26" fmla="+- 0 16699 15705"/>
              <a:gd name="T27" fmla="*/ 16699 h 3280"/>
              <a:gd name="T28" fmla="+- 0 15512 15358"/>
              <a:gd name="T29" fmla="*/ T28 w 2108"/>
              <a:gd name="T30" fmla="+- 0 16722 15705"/>
              <a:gd name="T31" fmla="*/ 16722 h 3280"/>
              <a:gd name="T32" fmla="+- 0 15662 15358"/>
              <a:gd name="T33" fmla="*/ T32 w 2108"/>
              <a:gd name="T34" fmla="+- 0 16575 15705"/>
              <a:gd name="T35" fmla="*/ 16575 h 3280"/>
              <a:gd name="T36" fmla="+- 0 15686 15358"/>
              <a:gd name="T37" fmla="*/ T36 w 2108"/>
              <a:gd name="T38" fmla="+- 0 16341 15705"/>
              <a:gd name="T39" fmla="*/ 16341 h 3280"/>
              <a:gd name="T40" fmla="+- 0 15597 15358"/>
              <a:gd name="T41" fmla="*/ T40 w 2108"/>
              <a:gd name="T42" fmla="+- 0 16198 15705"/>
              <a:gd name="T43" fmla="*/ 16198 h 3280"/>
              <a:gd name="T44" fmla="+- 0 15448 15358"/>
              <a:gd name="T45" fmla="*/ T44 w 2108"/>
              <a:gd name="T46" fmla="+- 0 16222 15705"/>
              <a:gd name="T47" fmla="*/ 16222 h 3280"/>
              <a:gd name="T48" fmla="+- 0 15408 15358"/>
              <a:gd name="T49" fmla="*/ T48 w 2108"/>
              <a:gd name="T50" fmla="+- 0 16248 15705"/>
              <a:gd name="T51" fmla="*/ 16248 h 3280"/>
              <a:gd name="T52" fmla="+- 0 15865 15358"/>
              <a:gd name="T53" fmla="*/ T52 w 2108"/>
              <a:gd name="T54" fmla="+- 0 15895 15705"/>
              <a:gd name="T55" fmla="*/ 15895 h 3280"/>
              <a:gd name="T56" fmla="+- 0 15859 15358"/>
              <a:gd name="T57" fmla="*/ T56 w 2108"/>
              <a:gd name="T58" fmla="+- 0 15857 15705"/>
              <a:gd name="T59" fmla="*/ 15857 h 3280"/>
              <a:gd name="T60" fmla="+- 0 15859 15358"/>
              <a:gd name="T61" fmla="*/ T60 w 2108"/>
              <a:gd name="T62" fmla="+- 0 15801 15705"/>
              <a:gd name="T63" fmla="*/ 15801 h 3280"/>
              <a:gd name="T64" fmla="+- 0 15896 15358"/>
              <a:gd name="T65" fmla="*/ T64 w 2108"/>
              <a:gd name="T66" fmla="+- 0 15799 15705"/>
              <a:gd name="T67" fmla="*/ 15799 h 3280"/>
              <a:gd name="T68" fmla="+- 0 16231 15358"/>
              <a:gd name="T69" fmla="*/ T68 w 2108"/>
              <a:gd name="T70" fmla="+- 0 15905 15705"/>
              <a:gd name="T71" fmla="*/ 15905 h 3280"/>
              <a:gd name="T72" fmla="+- 0 16306 15358"/>
              <a:gd name="T73" fmla="*/ T72 w 2108"/>
              <a:gd name="T74" fmla="+- 0 16096 15705"/>
              <a:gd name="T75" fmla="*/ 16096 h 3280"/>
              <a:gd name="T76" fmla="+- 0 16379 15358"/>
              <a:gd name="T77" fmla="*/ T76 w 2108"/>
              <a:gd name="T78" fmla="+- 0 16988 15705"/>
              <a:gd name="T79" fmla="*/ 16988 h 3280"/>
              <a:gd name="T80" fmla="+- 0 16258 15358"/>
              <a:gd name="T81" fmla="*/ T80 w 2108"/>
              <a:gd name="T82" fmla="+- 0 17784 15705"/>
              <a:gd name="T83" fmla="*/ 17784 h 3280"/>
              <a:gd name="T84" fmla="+- 0 16307 15358"/>
              <a:gd name="T85" fmla="*/ T84 w 2108"/>
              <a:gd name="T86" fmla="+- 0 18480 15705"/>
              <a:gd name="T87" fmla="*/ 18480 h 3280"/>
              <a:gd name="T88" fmla="+- 0 16320 15358"/>
              <a:gd name="T89" fmla="*/ T88 w 2108"/>
              <a:gd name="T90" fmla="+- 0 18930 15705"/>
              <a:gd name="T91" fmla="*/ 18930 h 3280"/>
              <a:gd name="T92" fmla="+- 0 16316 15358"/>
              <a:gd name="T93" fmla="*/ T92 w 2108"/>
              <a:gd name="T94" fmla="+- 0 18958 15705"/>
              <a:gd name="T95" fmla="*/ 18958 h 3280"/>
              <a:gd name="T96" fmla="+- 0 16306 15358"/>
              <a:gd name="T97" fmla="*/ T96 w 2108"/>
              <a:gd name="T98" fmla="+- 0 18984 15705"/>
              <a:gd name="T99" fmla="*/ 18984 h 3280"/>
              <a:gd name="T100" fmla="+- 0 17158 15358"/>
              <a:gd name="T101" fmla="*/ T100 w 2108"/>
              <a:gd name="T102" fmla="+- 0 16124 15705"/>
              <a:gd name="T103" fmla="*/ 16124 h 3280"/>
              <a:gd name="T104" fmla="+- 0 17066 15358"/>
              <a:gd name="T105" fmla="*/ T104 w 2108"/>
              <a:gd name="T106" fmla="+- 0 15711 15705"/>
              <a:gd name="T107" fmla="*/ 15711 h 3280"/>
              <a:gd name="T108" fmla="+- 0 17156 15358"/>
              <a:gd name="T109" fmla="*/ T108 w 2108"/>
              <a:gd name="T110" fmla="+- 0 15711 15705"/>
              <a:gd name="T111" fmla="*/ 15711 h 3280"/>
              <a:gd name="T112" fmla="+- 0 17454 15358"/>
              <a:gd name="T113" fmla="*/ T112 w 2108"/>
              <a:gd name="T114" fmla="+- 0 15890 15705"/>
              <a:gd name="T115" fmla="*/ 15890 h 3280"/>
              <a:gd name="T116" fmla="+- 0 17441 15358"/>
              <a:gd name="T117" fmla="*/ T116 w 2108"/>
              <a:gd name="T118" fmla="+- 0 16154 15705"/>
              <a:gd name="T119" fmla="*/ 16154 h 3280"/>
              <a:gd name="T120" fmla="+- 0 17237 15358"/>
              <a:gd name="T121" fmla="*/ T120 w 2108"/>
              <a:gd name="T122" fmla="+- 0 16898 15705"/>
              <a:gd name="T123" fmla="*/ 16898 h 3280"/>
              <a:gd name="T124" fmla="+- 0 17233 15358"/>
              <a:gd name="T125" fmla="*/ T124 w 2108"/>
              <a:gd name="T126" fmla="+- 0 17093 15705"/>
              <a:gd name="T127" fmla="*/ 17093 h 3280"/>
              <a:gd name="T128" fmla="+- 0 17292 15358"/>
              <a:gd name="T129" fmla="*/ T128 w 2108"/>
              <a:gd name="T130" fmla="+- 0 17227 15705"/>
              <a:gd name="T131" fmla="*/ 17227 h 3280"/>
              <a:gd name="T132" fmla="+- 0 17375 15358"/>
              <a:gd name="T133" fmla="*/ T132 w 2108"/>
              <a:gd name="T134" fmla="+- 0 17295 15705"/>
              <a:gd name="T135" fmla="*/ 17295 h 3280"/>
              <a:gd name="T136" fmla="+- 0 17386 15358"/>
              <a:gd name="T137" fmla="*/ T136 w 2108"/>
              <a:gd name="T138" fmla="+- 0 17285 15705"/>
              <a:gd name="T139" fmla="*/ 17285 h 3280"/>
              <a:gd name="T140" fmla="+- 0 17377 15358"/>
              <a:gd name="T141" fmla="*/ T140 w 2108"/>
              <a:gd name="T142" fmla="+- 0 17291 15705"/>
              <a:gd name="T143" fmla="*/ 17291 h 3280"/>
              <a:gd name="T144" fmla="+- 0 17178 15358"/>
              <a:gd name="T145" fmla="*/ T144 w 2108"/>
              <a:gd name="T146" fmla="+- 0 17895 15705"/>
              <a:gd name="T147" fmla="*/ 17895 h 3280"/>
              <a:gd name="T148" fmla="+- 0 17296 15358"/>
              <a:gd name="T149" fmla="*/ T148 w 2108"/>
              <a:gd name="T150" fmla="+- 0 18566 15705"/>
              <a:gd name="T151" fmla="*/ 18566 h 3280"/>
              <a:gd name="T152" fmla="+- 0 16732 15358"/>
              <a:gd name="T153" fmla="*/ T152 w 2108"/>
              <a:gd name="T154" fmla="+- 0 18841 15705"/>
              <a:gd name="T155" fmla="*/ 18841 h 3280"/>
              <a:gd name="T156" fmla="+- 0 16700 15358"/>
              <a:gd name="T157" fmla="*/ T156 w 2108"/>
              <a:gd name="T158" fmla="+- 0 18827 15705"/>
              <a:gd name="T159" fmla="*/ 18827 h 328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</a:cxnLst>
            <a:rect l="0" t="0" r="r" b="b"/>
            <a:pathLst>
              <a:path w="2108" h="3280" extrusionOk="0">
                <a:moveTo>
                  <a:pt x="147" y="535"/>
                </a:moveTo>
                <a:cubicBezTo>
                  <a:pt x="158" y="502"/>
                  <a:pt x="158" y="474"/>
                  <a:pt x="164" y="441"/>
                </a:cubicBezTo>
                <a:cubicBezTo>
                  <a:pt x="165" y="435"/>
                  <a:pt x="168" y="430"/>
                  <a:pt x="169" y="425"/>
                </a:cubicBezTo>
                <a:cubicBezTo>
                  <a:pt x="164" y="434"/>
                  <a:pt x="158" y="444"/>
                  <a:pt x="152" y="453"/>
                </a:cubicBezTo>
                <a:cubicBezTo>
                  <a:pt x="116" y="512"/>
                  <a:pt x="85" y="577"/>
                  <a:pt x="62" y="642"/>
                </a:cubicBezTo>
                <a:cubicBezTo>
                  <a:pt x="33" y="722"/>
                  <a:pt x="15" y="804"/>
                  <a:pt x="4" y="888"/>
                </a:cubicBezTo>
                <a:cubicBezTo>
                  <a:pt x="-1" y="929"/>
                  <a:pt x="-3" y="966"/>
                  <a:pt x="32" y="994"/>
                </a:cubicBezTo>
                <a:cubicBezTo>
                  <a:pt x="66" y="1021"/>
                  <a:pt x="113" y="1025"/>
                  <a:pt x="154" y="1017"/>
                </a:cubicBezTo>
                <a:cubicBezTo>
                  <a:pt x="229" y="1003"/>
                  <a:pt x="279" y="939"/>
                  <a:pt x="304" y="870"/>
                </a:cubicBezTo>
                <a:cubicBezTo>
                  <a:pt x="331" y="797"/>
                  <a:pt x="341" y="713"/>
                  <a:pt x="328" y="636"/>
                </a:cubicBezTo>
                <a:cubicBezTo>
                  <a:pt x="319" y="581"/>
                  <a:pt x="293" y="518"/>
                  <a:pt x="239" y="493"/>
                </a:cubicBezTo>
                <a:cubicBezTo>
                  <a:pt x="190" y="470"/>
                  <a:pt x="133" y="493"/>
                  <a:pt x="90" y="517"/>
                </a:cubicBezTo>
                <a:cubicBezTo>
                  <a:pt x="77" y="526"/>
                  <a:pt x="63" y="534"/>
                  <a:pt x="50" y="543"/>
                </a:cubicBezTo>
              </a:path>
              <a:path w="2108" h="3280" extrusionOk="0">
                <a:moveTo>
                  <a:pt x="507" y="190"/>
                </a:moveTo>
                <a:cubicBezTo>
                  <a:pt x="506" y="178"/>
                  <a:pt x="502" y="164"/>
                  <a:pt x="501" y="152"/>
                </a:cubicBezTo>
                <a:cubicBezTo>
                  <a:pt x="500" y="133"/>
                  <a:pt x="502" y="115"/>
                  <a:pt x="501" y="96"/>
                </a:cubicBezTo>
                <a:cubicBezTo>
                  <a:pt x="512" y="96"/>
                  <a:pt x="526" y="93"/>
                  <a:pt x="538" y="94"/>
                </a:cubicBezTo>
                <a:cubicBezTo>
                  <a:pt x="650" y="99"/>
                  <a:pt x="787" y="120"/>
                  <a:pt x="873" y="200"/>
                </a:cubicBezTo>
                <a:cubicBezTo>
                  <a:pt x="926" y="249"/>
                  <a:pt x="936" y="323"/>
                  <a:pt x="948" y="391"/>
                </a:cubicBezTo>
                <a:cubicBezTo>
                  <a:pt x="997" y="677"/>
                  <a:pt x="1028" y="994"/>
                  <a:pt x="1021" y="1283"/>
                </a:cubicBezTo>
                <a:cubicBezTo>
                  <a:pt x="1015" y="1554"/>
                  <a:pt x="901" y="1806"/>
                  <a:pt x="900" y="2079"/>
                </a:cubicBezTo>
                <a:cubicBezTo>
                  <a:pt x="899" y="2312"/>
                  <a:pt x="951" y="2541"/>
                  <a:pt x="949" y="2775"/>
                </a:cubicBezTo>
                <a:cubicBezTo>
                  <a:pt x="948" y="2923"/>
                  <a:pt x="973" y="3078"/>
                  <a:pt x="962" y="3225"/>
                </a:cubicBezTo>
                <a:cubicBezTo>
                  <a:pt x="961" y="3235"/>
                  <a:pt x="959" y="3244"/>
                  <a:pt x="958" y="3253"/>
                </a:cubicBezTo>
                <a:cubicBezTo>
                  <a:pt x="957" y="3262"/>
                  <a:pt x="949" y="3269"/>
                  <a:pt x="948" y="3279"/>
                </a:cubicBezTo>
              </a:path>
              <a:path w="2108" h="3280" extrusionOk="0">
                <a:moveTo>
                  <a:pt x="1800" y="419"/>
                </a:moveTo>
                <a:cubicBezTo>
                  <a:pt x="1771" y="281"/>
                  <a:pt x="1736" y="144"/>
                  <a:pt x="1708" y="6"/>
                </a:cubicBezTo>
                <a:cubicBezTo>
                  <a:pt x="1736" y="8"/>
                  <a:pt x="1767" y="1"/>
                  <a:pt x="1798" y="6"/>
                </a:cubicBezTo>
                <a:cubicBezTo>
                  <a:pt x="1908" y="24"/>
                  <a:pt x="2054" y="68"/>
                  <a:pt x="2096" y="185"/>
                </a:cubicBezTo>
                <a:cubicBezTo>
                  <a:pt x="2126" y="267"/>
                  <a:pt x="2101" y="367"/>
                  <a:pt x="2083" y="449"/>
                </a:cubicBezTo>
                <a:cubicBezTo>
                  <a:pt x="2029" y="700"/>
                  <a:pt x="1919" y="939"/>
                  <a:pt x="1879" y="1193"/>
                </a:cubicBezTo>
                <a:cubicBezTo>
                  <a:pt x="1869" y="1258"/>
                  <a:pt x="1864" y="1322"/>
                  <a:pt x="1875" y="1388"/>
                </a:cubicBezTo>
                <a:cubicBezTo>
                  <a:pt x="1883" y="1437"/>
                  <a:pt x="1904" y="1482"/>
                  <a:pt x="1934" y="1522"/>
                </a:cubicBezTo>
                <a:cubicBezTo>
                  <a:pt x="1958" y="1554"/>
                  <a:pt x="1983" y="1574"/>
                  <a:pt x="2017" y="1590"/>
                </a:cubicBezTo>
                <a:cubicBezTo>
                  <a:pt x="2021" y="1592"/>
                  <a:pt x="2025" y="1578"/>
                  <a:pt x="2028" y="1580"/>
                </a:cubicBezTo>
                <a:cubicBezTo>
                  <a:pt x="2025" y="1584"/>
                  <a:pt x="2022" y="1582"/>
                  <a:pt x="2019" y="1586"/>
                </a:cubicBezTo>
                <a:cubicBezTo>
                  <a:pt x="1895" y="1763"/>
                  <a:pt x="1774" y="1966"/>
                  <a:pt x="1820" y="2190"/>
                </a:cubicBezTo>
                <a:cubicBezTo>
                  <a:pt x="1867" y="2415"/>
                  <a:pt x="2007" y="2623"/>
                  <a:pt x="1938" y="2861"/>
                </a:cubicBezTo>
                <a:cubicBezTo>
                  <a:pt x="1864" y="3115"/>
                  <a:pt x="1608" y="3209"/>
                  <a:pt x="1374" y="3136"/>
                </a:cubicBezTo>
                <a:cubicBezTo>
                  <a:pt x="1363" y="3131"/>
                  <a:pt x="1353" y="3127"/>
                  <a:pt x="1342" y="312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0" name=" 2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024438" y="6473825"/>
            <a:ext cx="122237" cy="223838"/>
          </a:xfrm>
          <a:custGeom>
            <a:avLst/>
            <a:gdLst>
              <a:gd name="T0" fmla="+- 0 14169 13955"/>
              <a:gd name="T1" fmla="*/ T0 w 340"/>
              <a:gd name="T2" fmla="+- 0 18109 17981"/>
              <a:gd name="T3" fmla="*/ 18109 h 625"/>
              <a:gd name="T4" fmla="+- 0 14164 13955"/>
              <a:gd name="T5" fmla="*/ T4 w 340"/>
              <a:gd name="T6" fmla="+- 0 18087 17981"/>
              <a:gd name="T7" fmla="*/ 18087 h 625"/>
              <a:gd name="T8" fmla="+- 0 14159 13955"/>
              <a:gd name="T9" fmla="*/ T8 w 340"/>
              <a:gd name="T10" fmla="+- 0 18071 17981"/>
              <a:gd name="T11" fmla="*/ 18071 h 625"/>
              <a:gd name="T12" fmla="+- 0 14150 13955"/>
              <a:gd name="T13" fmla="*/ T12 w 340"/>
              <a:gd name="T14" fmla="+- 0 18051 17981"/>
              <a:gd name="T15" fmla="*/ 18051 h 625"/>
              <a:gd name="T16" fmla="+- 0 14128 13955"/>
              <a:gd name="T17" fmla="*/ T16 w 340"/>
              <a:gd name="T18" fmla="+- 0 18064 17981"/>
              <a:gd name="T19" fmla="*/ 18064 h 625"/>
              <a:gd name="T20" fmla="+- 0 14110 13955"/>
              <a:gd name="T21" fmla="*/ T20 w 340"/>
              <a:gd name="T22" fmla="+- 0 18076 17981"/>
              <a:gd name="T23" fmla="*/ 18076 h 625"/>
              <a:gd name="T24" fmla="+- 0 14093 13955"/>
              <a:gd name="T25" fmla="*/ T24 w 340"/>
              <a:gd name="T26" fmla="+- 0 18097 17981"/>
              <a:gd name="T27" fmla="*/ 18097 h 625"/>
              <a:gd name="T28" fmla="+- 0 14038 13955"/>
              <a:gd name="T29" fmla="*/ T28 w 340"/>
              <a:gd name="T30" fmla="+- 0 18166 17981"/>
              <a:gd name="T31" fmla="*/ 18166 h 625"/>
              <a:gd name="T32" fmla="+- 0 14000 13955"/>
              <a:gd name="T33" fmla="*/ T32 w 340"/>
              <a:gd name="T34" fmla="+- 0 18254 17981"/>
              <a:gd name="T35" fmla="*/ 18254 h 625"/>
              <a:gd name="T36" fmla="+- 0 13976 13955"/>
              <a:gd name="T37" fmla="*/ T36 w 340"/>
              <a:gd name="T38" fmla="+- 0 18338 17981"/>
              <a:gd name="T39" fmla="*/ 18338 h 625"/>
              <a:gd name="T40" fmla="+- 0 13958 13955"/>
              <a:gd name="T41" fmla="*/ T40 w 340"/>
              <a:gd name="T42" fmla="+- 0 18400 17981"/>
              <a:gd name="T43" fmla="*/ 18400 h 625"/>
              <a:gd name="T44" fmla="+- 0 13945 13955"/>
              <a:gd name="T45" fmla="*/ T44 w 340"/>
              <a:gd name="T46" fmla="+- 0 18473 17981"/>
              <a:gd name="T47" fmla="*/ 18473 h 625"/>
              <a:gd name="T48" fmla="+- 0 13962 13955"/>
              <a:gd name="T49" fmla="*/ T48 w 340"/>
              <a:gd name="T50" fmla="+- 0 18537 17981"/>
              <a:gd name="T51" fmla="*/ 18537 h 625"/>
              <a:gd name="T52" fmla="+- 0 13975 13955"/>
              <a:gd name="T53" fmla="*/ T52 w 340"/>
              <a:gd name="T54" fmla="+- 0 18586 17981"/>
              <a:gd name="T55" fmla="*/ 18586 h 625"/>
              <a:gd name="T56" fmla="+- 0 14015 13955"/>
              <a:gd name="T57" fmla="*/ T56 w 340"/>
              <a:gd name="T58" fmla="+- 0 18609 17981"/>
              <a:gd name="T59" fmla="*/ 18609 h 625"/>
              <a:gd name="T60" fmla="+- 0 14065 13955"/>
              <a:gd name="T61" fmla="*/ T60 w 340"/>
              <a:gd name="T62" fmla="+- 0 18605 17981"/>
              <a:gd name="T63" fmla="*/ 18605 h 625"/>
              <a:gd name="T64" fmla="+- 0 14136 13955"/>
              <a:gd name="T65" fmla="*/ T64 w 340"/>
              <a:gd name="T66" fmla="+- 0 18599 17981"/>
              <a:gd name="T67" fmla="*/ 18599 h 625"/>
              <a:gd name="T68" fmla="+- 0 14196 13955"/>
              <a:gd name="T69" fmla="*/ T68 w 340"/>
              <a:gd name="T70" fmla="+- 0 18541 17981"/>
              <a:gd name="T71" fmla="*/ 18541 h 625"/>
              <a:gd name="T72" fmla="+- 0 14231 13955"/>
              <a:gd name="T73" fmla="*/ T72 w 340"/>
              <a:gd name="T74" fmla="+- 0 18482 17981"/>
              <a:gd name="T75" fmla="*/ 18482 h 625"/>
              <a:gd name="T76" fmla="+- 0 14303 13955"/>
              <a:gd name="T77" fmla="*/ T76 w 340"/>
              <a:gd name="T78" fmla="+- 0 18360 17981"/>
              <a:gd name="T79" fmla="*/ 18360 h 625"/>
              <a:gd name="T80" fmla="+- 0 14324 13955"/>
              <a:gd name="T81" fmla="*/ T80 w 340"/>
              <a:gd name="T82" fmla="+- 0 18160 17981"/>
              <a:gd name="T83" fmla="*/ 18160 h 625"/>
              <a:gd name="T84" fmla="+- 0 14264 13955"/>
              <a:gd name="T85" fmla="*/ T84 w 340"/>
              <a:gd name="T86" fmla="+- 0 18029 17981"/>
              <a:gd name="T87" fmla="*/ 18029 h 625"/>
              <a:gd name="T88" fmla="+- 0 14249 13955"/>
              <a:gd name="T89" fmla="*/ T88 w 340"/>
              <a:gd name="T90" fmla="+- 0 17996 17981"/>
              <a:gd name="T91" fmla="*/ 17996 h 625"/>
              <a:gd name="T92" fmla="+- 0 14218 13955"/>
              <a:gd name="T93" fmla="*/ T92 w 340"/>
              <a:gd name="T94" fmla="+- 0 17971 17981"/>
              <a:gd name="T95" fmla="*/ 17971 h 625"/>
              <a:gd name="T96" fmla="+- 0 14182 13955"/>
              <a:gd name="T97" fmla="*/ T96 w 340"/>
              <a:gd name="T98" fmla="+- 0 17987 17981"/>
              <a:gd name="T99" fmla="*/ 17987 h 625"/>
              <a:gd name="T100" fmla="+- 0 14159 13955"/>
              <a:gd name="T101" fmla="*/ T100 w 340"/>
              <a:gd name="T102" fmla="+- 0 18001 17981"/>
              <a:gd name="T103" fmla="*/ 18001 h 625"/>
              <a:gd name="T104" fmla="+- 0 14151 13955"/>
              <a:gd name="T105" fmla="*/ T104 w 340"/>
              <a:gd name="T106" fmla="+- 0 18007 17981"/>
              <a:gd name="T107" fmla="*/ 18007 h 625"/>
              <a:gd name="T108" fmla="+- 0 14144 13955"/>
              <a:gd name="T109" fmla="*/ T108 w 340"/>
              <a:gd name="T110" fmla="+- 0 18025 17981"/>
              <a:gd name="T111" fmla="*/ 18025 h 62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</a:cxnLst>
            <a:rect l="0" t="0" r="r" b="b"/>
            <a:pathLst>
              <a:path w="340" h="625" extrusionOk="0">
                <a:moveTo>
                  <a:pt x="214" y="128"/>
                </a:moveTo>
                <a:cubicBezTo>
                  <a:pt x="209" y="106"/>
                  <a:pt x="204" y="90"/>
                  <a:pt x="195" y="70"/>
                </a:cubicBezTo>
                <a:cubicBezTo>
                  <a:pt x="173" y="83"/>
                  <a:pt x="155" y="95"/>
                  <a:pt x="138" y="116"/>
                </a:cubicBezTo>
                <a:cubicBezTo>
                  <a:pt x="83" y="185"/>
                  <a:pt x="45" y="273"/>
                  <a:pt x="21" y="357"/>
                </a:cubicBezTo>
                <a:cubicBezTo>
                  <a:pt x="3" y="419"/>
                  <a:pt x="-10" y="492"/>
                  <a:pt x="7" y="556"/>
                </a:cubicBezTo>
                <a:cubicBezTo>
                  <a:pt x="20" y="605"/>
                  <a:pt x="60" y="628"/>
                  <a:pt x="110" y="624"/>
                </a:cubicBezTo>
                <a:cubicBezTo>
                  <a:pt x="181" y="618"/>
                  <a:pt x="241" y="560"/>
                  <a:pt x="276" y="501"/>
                </a:cubicBezTo>
                <a:cubicBezTo>
                  <a:pt x="348" y="379"/>
                  <a:pt x="369" y="179"/>
                  <a:pt x="309" y="48"/>
                </a:cubicBezTo>
                <a:cubicBezTo>
                  <a:pt x="294" y="15"/>
                  <a:pt x="263" y="-10"/>
                  <a:pt x="227" y="6"/>
                </a:cubicBezTo>
                <a:cubicBezTo>
                  <a:pt x="204" y="20"/>
                  <a:pt x="196" y="26"/>
                  <a:pt x="189" y="4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1" name=" 2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638800" y="6375400"/>
            <a:ext cx="95250" cy="244475"/>
          </a:xfrm>
          <a:custGeom>
            <a:avLst/>
            <a:gdLst>
              <a:gd name="T0" fmla="+- 0 15833 15664"/>
              <a:gd name="T1" fmla="*/ T0 w 265"/>
              <a:gd name="T2" fmla="+- 0 17750 17710"/>
              <a:gd name="T3" fmla="*/ 17750 h 679"/>
              <a:gd name="T4" fmla="+- 0 15837 15664"/>
              <a:gd name="T5" fmla="*/ T4 w 265"/>
              <a:gd name="T6" fmla="+- 0 17736 17710"/>
              <a:gd name="T7" fmla="*/ 17736 h 679"/>
              <a:gd name="T8" fmla="+- 0 15839 15664"/>
              <a:gd name="T9" fmla="*/ T8 w 265"/>
              <a:gd name="T10" fmla="+- 0 17725 17710"/>
              <a:gd name="T11" fmla="*/ 17725 h 679"/>
              <a:gd name="T12" fmla="+- 0 15840 15664"/>
              <a:gd name="T13" fmla="*/ T12 w 265"/>
              <a:gd name="T14" fmla="+- 0 17710 17710"/>
              <a:gd name="T15" fmla="*/ 17710 h 679"/>
              <a:gd name="T16" fmla="+- 0 15826 15664"/>
              <a:gd name="T17" fmla="*/ T16 w 265"/>
              <a:gd name="T18" fmla="+- 0 17726 17710"/>
              <a:gd name="T19" fmla="*/ 17726 h 679"/>
              <a:gd name="T20" fmla="+- 0 15811 15664"/>
              <a:gd name="T21" fmla="*/ T20 w 265"/>
              <a:gd name="T22" fmla="+- 0 17741 17710"/>
              <a:gd name="T23" fmla="*/ 17741 h 679"/>
              <a:gd name="T24" fmla="+- 0 15798 15664"/>
              <a:gd name="T25" fmla="*/ T24 w 265"/>
              <a:gd name="T26" fmla="+- 0 17758 17710"/>
              <a:gd name="T27" fmla="*/ 17758 h 679"/>
              <a:gd name="T28" fmla="+- 0 15754 15664"/>
              <a:gd name="T29" fmla="*/ T28 w 265"/>
              <a:gd name="T30" fmla="+- 0 17818 17710"/>
              <a:gd name="T31" fmla="*/ 17818 h 679"/>
              <a:gd name="T32" fmla="+- 0 15725 15664"/>
              <a:gd name="T33" fmla="*/ T32 w 265"/>
              <a:gd name="T34" fmla="+- 0 17882 17710"/>
              <a:gd name="T35" fmla="*/ 17882 h 679"/>
              <a:gd name="T36" fmla="+- 0 15704 15664"/>
              <a:gd name="T37" fmla="*/ T36 w 265"/>
              <a:gd name="T38" fmla="+- 0 17953 17710"/>
              <a:gd name="T39" fmla="*/ 17953 h 679"/>
              <a:gd name="T40" fmla="+- 0 15672 15664"/>
              <a:gd name="T41" fmla="*/ T40 w 265"/>
              <a:gd name="T42" fmla="+- 0 18060 17710"/>
              <a:gd name="T43" fmla="*/ 18060 h 679"/>
              <a:gd name="T44" fmla="+- 0 15657 15664"/>
              <a:gd name="T45" fmla="*/ T44 w 265"/>
              <a:gd name="T46" fmla="+- 0 18176 17710"/>
              <a:gd name="T47" fmla="*/ 18176 h 679"/>
              <a:gd name="T48" fmla="+- 0 15668 15664"/>
              <a:gd name="T49" fmla="*/ T48 w 265"/>
              <a:gd name="T50" fmla="+- 0 18288 17710"/>
              <a:gd name="T51" fmla="*/ 18288 h 679"/>
              <a:gd name="T52" fmla="+- 0 15672 15664"/>
              <a:gd name="T53" fmla="*/ T52 w 265"/>
              <a:gd name="T54" fmla="+- 0 18323 17710"/>
              <a:gd name="T55" fmla="*/ 18323 h 679"/>
              <a:gd name="T56" fmla="+- 0 15685 15664"/>
              <a:gd name="T57" fmla="*/ T56 w 265"/>
              <a:gd name="T58" fmla="+- 0 18359 17710"/>
              <a:gd name="T59" fmla="*/ 18359 h 679"/>
              <a:gd name="T60" fmla="+- 0 15719 15664"/>
              <a:gd name="T61" fmla="*/ T60 w 265"/>
              <a:gd name="T62" fmla="+- 0 18376 17710"/>
              <a:gd name="T63" fmla="*/ 18376 h 679"/>
              <a:gd name="T64" fmla="+- 0 15763 15664"/>
              <a:gd name="T65" fmla="*/ T64 w 265"/>
              <a:gd name="T66" fmla="+- 0 18399 17710"/>
              <a:gd name="T67" fmla="*/ 18399 h 679"/>
              <a:gd name="T68" fmla="+- 0 15820 15664"/>
              <a:gd name="T69" fmla="*/ T68 w 265"/>
              <a:gd name="T70" fmla="+- 0 18390 17710"/>
              <a:gd name="T71" fmla="*/ 18390 h 679"/>
              <a:gd name="T72" fmla="+- 0 15855 15664"/>
              <a:gd name="T73" fmla="*/ T72 w 265"/>
              <a:gd name="T74" fmla="+- 0 18356 17710"/>
              <a:gd name="T75" fmla="*/ 18356 h 679"/>
              <a:gd name="T76" fmla="+- 0 15903 15664"/>
              <a:gd name="T77" fmla="*/ T76 w 265"/>
              <a:gd name="T78" fmla="+- 0 18309 17710"/>
              <a:gd name="T79" fmla="*/ 18309 h 679"/>
              <a:gd name="T80" fmla="+- 0 15915 15664"/>
              <a:gd name="T81" fmla="*/ T80 w 265"/>
              <a:gd name="T82" fmla="+- 0 18228 17710"/>
              <a:gd name="T83" fmla="*/ 18228 h 679"/>
              <a:gd name="T84" fmla="+- 0 15923 15664"/>
              <a:gd name="T85" fmla="*/ T84 w 265"/>
              <a:gd name="T86" fmla="+- 0 18165 17710"/>
              <a:gd name="T87" fmla="*/ 18165 h 679"/>
              <a:gd name="T88" fmla="+- 0 15934 15664"/>
              <a:gd name="T89" fmla="*/ T88 w 265"/>
              <a:gd name="T90" fmla="+- 0 18072 17710"/>
              <a:gd name="T91" fmla="*/ 18072 h 679"/>
              <a:gd name="T92" fmla="+- 0 15929 15664"/>
              <a:gd name="T93" fmla="*/ T92 w 265"/>
              <a:gd name="T94" fmla="+- 0 17974 17710"/>
              <a:gd name="T95" fmla="*/ 17974 h 679"/>
              <a:gd name="T96" fmla="+- 0 15898 15664"/>
              <a:gd name="T97" fmla="*/ T96 w 265"/>
              <a:gd name="T98" fmla="+- 0 17885 17710"/>
              <a:gd name="T99" fmla="*/ 17885 h 679"/>
              <a:gd name="T100" fmla="+- 0 15874 15664"/>
              <a:gd name="T101" fmla="*/ T100 w 265"/>
              <a:gd name="T102" fmla="+- 0 17815 17710"/>
              <a:gd name="T103" fmla="*/ 17815 h 679"/>
              <a:gd name="T104" fmla="+- 0 15839 15664"/>
              <a:gd name="T105" fmla="*/ T104 w 265"/>
              <a:gd name="T106" fmla="+- 0 17780 17710"/>
              <a:gd name="T107" fmla="*/ 17780 h 679"/>
              <a:gd name="T108" fmla="+- 0 15778 15664"/>
              <a:gd name="T109" fmla="*/ T108 w 265"/>
              <a:gd name="T110" fmla="+- 0 17744 17710"/>
              <a:gd name="T111" fmla="*/ 17744 h 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</a:cxnLst>
            <a:rect l="0" t="0" r="r" b="b"/>
            <a:pathLst>
              <a:path w="265" h="679" extrusionOk="0">
                <a:moveTo>
                  <a:pt x="169" y="40"/>
                </a:moveTo>
                <a:cubicBezTo>
                  <a:pt x="173" y="26"/>
                  <a:pt x="175" y="15"/>
                  <a:pt x="176" y="0"/>
                </a:cubicBezTo>
                <a:cubicBezTo>
                  <a:pt x="162" y="16"/>
                  <a:pt x="147" y="31"/>
                  <a:pt x="134" y="48"/>
                </a:cubicBezTo>
                <a:cubicBezTo>
                  <a:pt x="90" y="108"/>
                  <a:pt x="61" y="172"/>
                  <a:pt x="40" y="243"/>
                </a:cubicBezTo>
                <a:cubicBezTo>
                  <a:pt x="8" y="350"/>
                  <a:pt x="-7" y="466"/>
                  <a:pt x="4" y="578"/>
                </a:cubicBezTo>
                <a:cubicBezTo>
                  <a:pt x="8" y="613"/>
                  <a:pt x="21" y="649"/>
                  <a:pt x="55" y="666"/>
                </a:cubicBezTo>
                <a:cubicBezTo>
                  <a:pt x="99" y="689"/>
                  <a:pt x="156" y="680"/>
                  <a:pt x="191" y="646"/>
                </a:cubicBezTo>
                <a:cubicBezTo>
                  <a:pt x="239" y="599"/>
                  <a:pt x="251" y="518"/>
                  <a:pt x="259" y="455"/>
                </a:cubicBezTo>
                <a:cubicBezTo>
                  <a:pt x="270" y="362"/>
                  <a:pt x="265" y="264"/>
                  <a:pt x="234" y="175"/>
                </a:cubicBezTo>
                <a:cubicBezTo>
                  <a:pt x="210" y="105"/>
                  <a:pt x="175" y="70"/>
                  <a:pt x="114" y="3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2" name=" 2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026025" y="3044825"/>
            <a:ext cx="117475" cy="233363"/>
          </a:xfrm>
          <a:custGeom>
            <a:avLst/>
            <a:gdLst>
              <a:gd name="T0" fmla="+- 0 14242 13963"/>
              <a:gd name="T1" fmla="*/ T0 w 325"/>
              <a:gd name="T2" fmla="+- 0 8731 8460"/>
              <a:gd name="T3" fmla="*/ 8731 h 647"/>
              <a:gd name="T4" fmla="+- 0 14246 13963"/>
              <a:gd name="T5" fmla="*/ T4 w 325"/>
              <a:gd name="T6" fmla="+- 0 8674 8460"/>
              <a:gd name="T7" fmla="*/ 8674 h 647"/>
              <a:gd name="T8" fmla="+- 0 14248 13963"/>
              <a:gd name="T9" fmla="*/ T8 w 325"/>
              <a:gd name="T10" fmla="+- 0 8617 8460"/>
              <a:gd name="T11" fmla="*/ 8617 h 647"/>
              <a:gd name="T12" fmla="+- 0 14252 13963"/>
              <a:gd name="T13" fmla="*/ T12 w 325"/>
              <a:gd name="T14" fmla="+- 0 8560 8460"/>
              <a:gd name="T15" fmla="*/ 8560 h 647"/>
              <a:gd name="T16" fmla="+- 0 14254 13963"/>
              <a:gd name="T17" fmla="*/ T16 w 325"/>
              <a:gd name="T18" fmla="+- 0 8527 8460"/>
              <a:gd name="T19" fmla="*/ 8527 h 647"/>
              <a:gd name="T20" fmla="+- 0 14255 13963"/>
              <a:gd name="T21" fmla="*/ T20 w 325"/>
              <a:gd name="T22" fmla="+- 0 8493 8460"/>
              <a:gd name="T23" fmla="*/ 8493 h 647"/>
              <a:gd name="T24" fmla="+- 0 14255 13963"/>
              <a:gd name="T25" fmla="*/ T24 w 325"/>
              <a:gd name="T26" fmla="+- 0 8460 8460"/>
              <a:gd name="T27" fmla="*/ 8460 h 647"/>
              <a:gd name="T28" fmla="+- 0 14221 13963"/>
              <a:gd name="T29" fmla="*/ T28 w 325"/>
              <a:gd name="T30" fmla="+- 0 8484 8460"/>
              <a:gd name="T31" fmla="*/ 8484 h 647"/>
              <a:gd name="T32" fmla="+- 0 14190 13963"/>
              <a:gd name="T33" fmla="*/ T32 w 325"/>
              <a:gd name="T34" fmla="+- 0 8509 8460"/>
              <a:gd name="T35" fmla="*/ 8509 h 647"/>
              <a:gd name="T36" fmla="+- 0 14162 13963"/>
              <a:gd name="T37" fmla="*/ T36 w 325"/>
              <a:gd name="T38" fmla="+- 0 8540 8460"/>
              <a:gd name="T39" fmla="*/ 8540 h 647"/>
              <a:gd name="T40" fmla="+- 0 14105 13963"/>
              <a:gd name="T41" fmla="*/ T40 w 325"/>
              <a:gd name="T42" fmla="+- 0 8602 8460"/>
              <a:gd name="T43" fmla="*/ 8602 h 647"/>
              <a:gd name="T44" fmla="+- 0 14058 13963"/>
              <a:gd name="T45" fmla="*/ T44 w 325"/>
              <a:gd name="T46" fmla="+- 0 8675 8460"/>
              <a:gd name="T47" fmla="*/ 8675 h 647"/>
              <a:gd name="T48" fmla="+- 0 14021 13963"/>
              <a:gd name="T49" fmla="*/ T48 w 325"/>
              <a:gd name="T50" fmla="+- 0 8751 8460"/>
              <a:gd name="T51" fmla="*/ 8751 h 647"/>
              <a:gd name="T52" fmla="+- 0 13990 13963"/>
              <a:gd name="T53" fmla="*/ T52 w 325"/>
              <a:gd name="T54" fmla="+- 0 8816 8460"/>
              <a:gd name="T55" fmla="*/ 8816 h 647"/>
              <a:gd name="T56" fmla="+- 0 13963 13963"/>
              <a:gd name="T57" fmla="*/ T56 w 325"/>
              <a:gd name="T58" fmla="+- 0 8892 8460"/>
              <a:gd name="T59" fmla="*/ 8892 h 647"/>
              <a:gd name="T60" fmla="+- 0 13963 13963"/>
              <a:gd name="T61" fmla="*/ T60 w 325"/>
              <a:gd name="T62" fmla="+- 0 8965 8460"/>
              <a:gd name="T63" fmla="*/ 8965 h 647"/>
              <a:gd name="T64" fmla="+- 0 13963 13963"/>
              <a:gd name="T65" fmla="*/ T64 w 325"/>
              <a:gd name="T66" fmla="+- 0 9011 8460"/>
              <a:gd name="T67" fmla="*/ 9011 h 647"/>
              <a:gd name="T68" fmla="+- 0 13979 13963"/>
              <a:gd name="T69" fmla="*/ T68 w 325"/>
              <a:gd name="T70" fmla="+- 0 9058 8460"/>
              <a:gd name="T71" fmla="*/ 9058 h 647"/>
              <a:gd name="T72" fmla="+- 0 14017 13963"/>
              <a:gd name="T73" fmla="*/ T72 w 325"/>
              <a:gd name="T74" fmla="+- 0 9086 8460"/>
              <a:gd name="T75" fmla="*/ 9086 h 647"/>
              <a:gd name="T76" fmla="+- 0 14051 13963"/>
              <a:gd name="T77" fmla="*/ T76 w 325"/>
              <a:gd name="T78" fmla="+- 0 9111 8460"/>
              <a:gd name="T79" fmla="*/ 9111 h 647"/>
              <a:gd name="T80" fmla="+- 0 14097 13963"/>
              <a:gd name="T81" fmla="*/ T80 w 325"/>
              <a:gd name="T82" fmla="+- 0 9112 8460"/>
              <a:gd name="T83" fmla="*/ 9112 h 647"/>
              <a:gd name="T84" fmla="+- 0 14135 13963"/>
              <a:gd name="T85" fmla="*/ T84 w 325"/>
              <a:gd name="T86" fmla="+- 0 9096 8460"/>
              <a:gd name="T87" fmla="*/ 9096 h 647"/>
              <a:gd name="T88" fmla="+- 0 14190 13963"/>
              <a:gd name="T89" fmla="*/ T88 w 325"/>
              <a:gd name="T90" fmla="+- 0 9073 8460"/>
              <a:gd name="T91" fmla="*/ 9073 h 647"/>
              <a:gd name="T92" fmla="+- 0 14223 13963"/>
              <a:gd name="T93" fmla="*/ T92 w 325"/>
              <a:gd name="T94" fmla="+- 0 9025 8460"/>
              <a:gd name="T95" fmla="*/ 9025 h 647"/>
              <a:gd name="T96" fmla="+- 0 14248 13963"/>
              <a:gd name="T97" fmla="*/ T96 w 325"/>
              <a:gd name="T98" fmla="+- 0 8973 8460"/>
              <a:gd name="T99" fmla="*/ 8973 h 647"/>
              <a:gd name="T100" fmla="+- 0 14281 13963"/>
              <a:gd name="T101" fmla="*/ T100 w 325"/>
              <a:gd name="T102" fmla="+- 0 8905 8460"/>
              <a:gd name="T103" fmla="*/ 8905 h 647"/>
              <a:gd name="T104" fmla="+- 0 14290 13963"/>
              <a:gd name="T105" fmla="*/ T104 w 325"/>
              <a:gd name="T106" fmla="+- 0 8830 8460"/>
              <a:gd name="T107" fmla="*/ 8830 h 647"/>
              <a:gd name="T108" fmla="+- 0 14287 13963"/>
              <a:gd name="T109" fmla="*/ T108 w 325"/>
              <a:gd name="T110" fmla="+- 0 8755 8460"/>
              <a:gd name="T111" fmla="*/ 8755 h 647"/>
              <a:gd name="T112" fmla="+- 0 14286 13963"/>
              <a:gd name="T113" fmla="*/ T112 w 325"/>
              <a:gd name="T114" fmla="+- 0 8721 8460"/>
              <a:gd name="T115" fmla="*/ 8721 h 647"/>
              <a:gd name="T116" fmla="+- 0 14281 13963"/>
              <a:gd name="T117" fmla="*/ T116 w 325"/>
              <a:gd name="T118" fmla="+- 0 8578 8460"/>
              <a:gd name="T119" fmla="*/ 8578 h 647"/>
              <a:gd name="T120" fmla="+- 0 14235 13963"/>
              <a:gd name="T121" fmla="*/ T120 w 325"/>
              <a:gd name="T122" fmla="+- 0 8564 8460"/>
              <a:gd name="T123" fmla="*/ 8564 h 647"/>
              <a:gd name="T124" fmla="+- 0 14219 13963"/>
              <a:gd name="T125" fmla="*/ T124 w 325"/>
              <a:gd name="T126" fmla="+- 0 8559 8460"/>
              <a:gd name="T127" fmla="*/ 8559 h 647"/>
              <a:gd name="T128" fmla="+- 0 14196 13963"/>
              <a:gd name="T129" fmla="*/ T128 w 325"/>
              <a:gd name="T130" fmla="+- 0 8602 8460"/>
              <a:gd name="T131" fmla="*/ 8602 h 647"/>
              <a:gd name="T132" fmla="+- 0 14193 13963"/>
              <a:gd name="T133" fmla="*/ T132 w 325"/>
              <a:gd name="T134" fmla="+- 0 8610 8460"/>
              <a:gd name="T135" fmla="*/ 8610 h 647"/>
              <a:gd name="T136" fmla="+- 0 14190 13963"/>
              <a:gd name="T137" fmla="*/ T136 w 325"/>
              <a:gd name="T138" fmla="+- 0 8619 8460"/>
              <a:gd name="T139" fmla="*/ 8619 h 647"/>
              <a:gd name="T140" fmla="+- 0 14188 13963"/>
              <a:gd name="T141" fmla="*/ T140 w 325"/>
              <a:gd name="T142" fmla="+- 0 8629 8460"/>
              <a:gd name="T143" fmla="*/ 8629 h 647"/>
              <a:gd name="T144" fmla="+- 0 14185 13963"/>
              <a:gd name="T145" fmla="*/ T144 w 325"/>
              <a:gd name="T146" fmla="+- 0 8638 8460"/>
              <a:gd name="T147" fmla="*/ 8638 h 64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</a:cxnLst>
            <a:rect l="0" t="0" r="r" b="b"/>
            <a:pathLst>
              <a:path w="325" h="647" extrusionOk="0">
                <a:moveTo>
                  <a:pt x="279" y="271"/>
                </a:moveTo>
                <a:cubicBezTo>
                  <a:pt x="283" y="214"/>
                  <a:pt x="285" y="157"/>
                  <a:pt x="289" y="100"/>
                </a:cubicBezTo>
                <a:cubicBezTo>
                  <a:pt x="291" y="67"/>
                  <a:pt x="292" y="33"/>
                  <a:pt x="292" y="0"/>
                </a:cubicBezTo>
                <a:cubicBezTo>
                  <a:pt x="258" y="24"/>
                  <a:pt x="227" y="49"/>
                  <a:pt x="199" y="80"/>
                </a:cubicBezTo>
                <a:cubicBezTo>
                  <a:pt x="142" y="142"/>
                  <a:pt x="95" y="215"/>
                  <a:pt x="58" y="291"/>
                </a:cubicBezTo>
                <a:cubicBezTo>
                  <a:pt x="27" y="356"/>
                  <a:pt x="0" y="432"/>
                  <a:pt x="0" y="505"/>
                </a:cubicBezTo>
                <a:cubicBezTo>
                  <a:pt x="0" y="551"/>
                  <a:pt x="16" y="598"/>
                  <a:pt x="54" y="626"/>
                </a:cubicBezTo>
                <a:cubicBezTo>
                  <a:pt x="88" y="651"/>
                  <a:pt x="134" y="652"/>
                  <a:pt x="172" y="636"/>
                </a:cubicBezTo>
                <a:cubicBezTo>
                  <a:pt x="227" y="613"/>
                  <a:pt x="260" y="565"/>
                  <a:pt x="285" y="513"/>
                </a:cubicBezTo>
                <a:cubicBezTo>
                  <a:pt x="318" y="445"/>
                  <a:pt x="327" y="370"/>
                  <a:pt x="324" y="295"/>
                </a:cubicBezTo>
                <a:cubicBezTo>
                  <a:pt x="323" y="261"/>
                  <a:pt x="318" y="118"/>
                  <a:pt x="272" y="104"/>
                </a:cubicBezTo>
                <a:cubicBezTo>
                  <a:pt x="256" y="99"/>
                  <a:pt x="233" y="142"/>
                  <a:pt x="230" y="150"/>
                </a:cubicBezTo>
                <a:cubicBezTo>
                  <a:pt x="227" y="159"/>
                  <a:pt x="225" y="169"/>
                  <a:pt x="222" y="178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3" name=" 2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929313" y="2895600"/>
            <a:ext cx="150812" cy="298450"/>
          </a:xfrm>
          <a:custGeom>
            <a:avLst/>
            <a:gdLst>
              <a:gd name="T0" fmla="+- 0 16513 16469"/>
              <a:gd name="T1" fmla="*/ T0 w 419"/>
              <a:gd name="T2" fmla="+- 0 8157 8043"/>
              <a:gd name="T3" fmla="*/ 8157 h 829"/>
              <a:gd name="T4" fmla="+- 0 16538 16469"/>
              <a:gd name="T5" fmla="*/ T4 w 419"/>
              <a:gd name="T6" fmla="+- 0 8121 8043"/>
              <a:gd name="T7" fmla="*/ 8121 h 829"/>
              <a:gd name="T8" fmla="+- 0 16552 16469"/>
              <a:gd name="T9" fmla="*/ T8 w 419"/>
              <a:gd name="T10" fmla="+- 0 8085 8043"/>
              <a:gd name="T11" fmla="*/ 8085 h 829"/>
              <a:gd name="T12" fmla="+- 0 16572 16469"/>
              <a:gd name="T13" fmla="*/ T12 w 419"/>
              <a:gd name="T14" fmla="+- 0 8047 8043"/>
              <a:gd name="T15" fmla="*/ 8047 h 829"/>
              <a:gd name="T16" fmla="+- 0 16575 16469"/>
              <a:gd name="T17" fmla="*/ T16 w 419"/>
              <a:gd name="T18" fmla="+- 0 8045 8043"/>
              <a:gd name="T19" fmla="*/ 8045 h 829"/>
              <a:gd name="T20" fmla="+- 0 16575 16469"/>
              <a:gd name="T21" fmla="*/ T20 w 419"/>
              <a:gd name="T22" fmla="+- 0 8045 8043"/>
              <a:gd name="T23" fmla="*/ 8045 h 829"/>
              <a:gd name="T24" fmla="+- 0 16576 16469"/>
              <a:gd name="T25" fmla="*/ T24 w 419"/>
              <a:gd name="T26" fmla="+- 0 8043 8043"/>
              <a:gd name="T27" fmla="*/ 8043 h 829"/>
              <a:gd name="T28" fmla="+- 0 16574 16469"/>
              <a:gd name="T29" fmla="*/ T28 w 419"/>
              <a:gd name="T30" fmla="+- 0 8065 8043"/>
              <a:gd name="T31" fmla="*/ 8065 h 829"/>
              <a:gd name="T32" fmla="+- 0 16571 16469"/>
              <a:gd name="T33" fmla="*/ T32 w 419"/>
              <a:gd name="T34" fmla="+- 0 8087 8043"/>
              <a:gd name="T35" fmla="*/ 8087 h 829"/>
              <a:gd name="T36" fmla="+- 0 16568 16469"/>
              <a:gd name="T37" fmla="*/ T36 w 419"/>
              <a:gd name="T38" fmla="+- 0 8109 8043"/>
              <a:gd name="T39" fmla="*/ 8109 h 829"/>
              <a:gd name="T40" fmla="+- 0 16557 16469"/>
              <a:gd name="T41" fmla="*/ T40 w 419"/>
              <a:gd name="T42" fmla="+- 0 8187 8043"/>
              <a:gd name="T43" fmla="*/ 8187 h 829"/>
              <a:gd name="T44" fmla="+- 0 16540 16469"/>
              <a:gd name="T45" fmla="*/ T44 w 419"/>
              <a:gd name="T46" fmla="+- 0 8265 8043"/>
              <a:gd name="T47" fmla="*/ 8265 h 829"/>
              <a:gd name="T48" fmla="+- 0 16523 16469"/>
              <a:gd name="T49" fmla="*/ T48 w 419"/>
              <a:gd name="T50" fmla="+- 0 8342 8043"/>
              <a:gd name="T51" fmla="*/ 8342 h 829"/>
              <a:gd name="T52" fmla="+- 0 16493 16469"/>
              <a:gd name="T53" fmla="*/ T52 w 419"/>
              <a:gd name="T54" fmla="+- 0 8480 8043"/>
              <a:gd name="T55" fmla="*/ 8480 h 829"/>
              <a:gd name="T56" fmla="+- 0 16452 16469"/>
              <a:gd name="T57" fmla="*/ T56 w 419"/>
              <a:gd name="T58" fmla="+- 0 8625 8043"/>
              <a:gd name="T59" fmla="*/ 8625 h 829"/>
              <a:gd name="T60" fmla="+- 0 16475 16469"/>
              <a:gd name="T61" fmla="*/ T60 w 419"/>
              <a:gd name="T62" fmla="+- 0 8767 8043"/>
              <a:gd name="T63" fmla="*/ 8767 h 829"/>
              <a:gd name="T64" fmla="+- 0 16482 16469"/>
              <a:gd name="T65" fmla="*/ T64 w 419"/>
              <a:gd name="T66" fmla="+- 0 8809 8043"/>
              <a:gd name="T67" fmla="*/ 8809 h 829"/>
              <a:gd name="T68" fmla="+- 0 16499 16469"/>
              <a:gd name="T69" fmla="*/ T68 w 419"/>
              <a:gd name="T70" fmla="+- 0 8846 8043"/>
              <a:gd name="T71" fmla="*/ 8846 h 829"/>
              <a:gd name="T72" fmla="+- 0 16540 16469"/>
              <a:gd name="T73" fmla="*/ T72 w 419"/>
              <a:gd name="T74" fmla="+- 0 8863 8043"/>
              <a:gd name="T75" fmla="*/ 8863 h 829"/>
              <a:gd name="T76" fmla="+- 0 16599 16469"/>
              <a:gd name="T77" fmla="*/ T76 w 419"/>
              <a:gd name="T78" fmla="+- 0 8888 8043"/>
              <a:gd name="T79" fmla="*/ 8888 h 829"/>
              <a:gd name="T80" fmla="+- 0 16667 16469"/>
              <a:gd name="T81" fmla="*/ T80 w 419"/>
              <a:gd name="T82" fmla="+- 0 8856 8043"/>
              <a:gd name="T83" fmla="*/ 8856 h 829"/>
              <a:gd name="T84" fmla="+- 0 16712 16469"/>
              <a:gd name="T85" fmla="*/ T84 w 419"/>
              <a:gd name="T86" fmla="+- 0 8817 8043"/>
              <a:gd name="T87" fmla="*/ 8817 h 829"/>
              <a:gd name="T88" fmla="+- 0 16829 16469"/>
              <a:gd name="T89" fmla="*/ T88 w 419"/>
              <a:gd name="T90" fmla="+- 0 8715 8043"/>
              <a:gd name="T91" fmla="*/ 8715 h 829"/>
              <a:gd name="T92" fmla="+- 0 16889 16469"/>
              <a:gd name="T93" fmla="*/ T92 w 419"/>
              <a:gd name="T94" fmla="+- 0 8542 8043"/>
              <a:gd name="T95" fmla="*/ 8542 h 829"/>
              <a:gd name="T96" fmla="+- 0 16887 16469"/>
              <a:gd name="T97" fmla="*/ T96 w 419"/>
              <a:gd name="T98" fmla="+- 0 8390 8043"/>
              <a:gd name="T99" fmla="*/ 8390 h 829"/>
              <a:gd name="T100" fmla="+- 0 16886 16469"/>
              <a:gd name="T101" fmla="*/ T100 w 419"/>
              <a:gd name="T102" fmla="+- 0 8302 8043"/>
              <a:gd name="T103" fmla="*/ 8302 h 829"/>
              <a:gd name="T104" fmla="+- 0 16865 16469"/>
              <a:gd name="T105" fmla="*/ T104 w 419"/>
              <a:gd name="T106" fmla="+- 0 8190 8043"/>
              <a:gd name="T107" fmla="*/ 8190 h 829"/>
              <a:gd name="T108" fmla="+- 0 16790 16469"/>
              <a:gd name="T109" fmla="*/ T108 w 419"/>
              <a:gd name="T110" fmla="+- 0 8133 8043"/>
              <a:gd name="T111" fmla="*/ 8133 h 829"/>
              <a:gd name="T112" fmla="+- 0 16733 16469"/>
              <a:gd name="T113" fmla="*/ T112 w 419"/>
              <a:gd name="T114" fmla="+- 0 8090 8043"/>
              <a:gd name="T115" fmla="*/ 8090 h 829"/>
              <a:gd name="T116" fmla="+- 0 16685 16469"/>
              <a:gd name="T117" fmla="*/ T116 w 419"/>
              <a:gd name="T118" fmla="+- 0 8121 8043"/>
              <a:gd name="T119" fmla="*/ 8121 h 829"/>
              <a:gd name="T120" fmla="+- 0 16631 16469"/>
              <a:gd name="T121" fmla="*/ T120 w 419"/>
              <a:gd name="T122" fmla="+- 0 8149 8043"/>
              <a:gd name="T123" fmla="*/ 8149 h 82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</a:cxnLst>
            <a:rect l="0" t="0" r="r" b="b"/>
            <a:pathLst>
              <a:path w="419" h="829" extrusionOk="0">
                <a:moveTo>
                  <a:pt x="44" y="114"/>
                </a:moveTo>
                <a:cubicBezTo>
                  <a:pt x="69" y="78"/>
                  <a:pt x="83" y="42"/>
                  <a:pt x="103" y="4"/>
                </a:cubicBezTo>
                <a:cubicBezTo>
                  <a:pt x="106" y="2"/>
                  <a:pt x="106" y="2"/>
                  <a:pt x="107" y="0"/>
                </a:cubicBezTo>
                <a:cubicBezTo>
                  <a:pt x="105" y="22"/>
                  <a:pt x="102" y="44"/>
                  <a:pt x="99" y="66"/>
                </a:cubicBezTo>
                <a:cubicBezTo>
                  <a:pt x="88" y="144"/>
                  <a:pt x="71" y="222"/>
                  <a:pt x="54" y="299"/>
                </a:cubicBezTo>
                <a:cubicBezTo>
                  <a:pt x="24" y="437"/>
                  <a:pt x="-17" y="582"/>
                  <a:pt x="6" y="724"/>
                </a:cubicBezTo>
                <a:cubicBezTo>
                  <a:pt x="13" y="766"/>
                  <a:pt x="30" y="803"/>
                  <a:pt x="71" y="820"/>
                </a:cubicBezTo>
                <a:cubicBezTo>
                  <a:pt x="130" y="845"/>
                  <a:pt x="198" y="813"/>
                  <a:pt x="243" y="774"/>
                </a:cubicBezTo>
                <a:cubicBezTo>
                  <a:pt x="360" y="672"/>
                  <a:pt x="420" y="499"/>
                  <a:pt x="418" y="347"/>
                </a:cubicBezTo>
                <a:cubicBezTo>
                  <a:pt x="417" y="259"/>
                  <a:pt x="396" y="147"/>
                  <a:pt x="321" y="90"/>
                </a:cubicBezTo>
                <a:cubicBezTo>
                  <a:pt x="264" y="47"/>
                  <a:pt x="216" y="78"/>
                  <a:pt x="162" y="10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4" name=" 3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506913" y="1322388"/>
            <a:ext cx="168275" cy="266700"/>
          </a:xfrm>
          <a:custGeom>
            <a:avLst/>
            <a:gdLst>
              <a:gd name="T0" fmla="+- 0 12738 12517"/>
              <a:gd name="T1" fmla="*/ T0 w 470"/>
              <a:gd name="T2" fmla="+- 0 3908 3673"/>
              <a:gd name="T3" fmla="*/ 3908 h 741"/>
              <a:gd name="T4" fmla="+- 0 12736 12517"/>
              <a:gd name="T5" fmla="*/ T4 w 470"/>
              <a:gd name="T6" fmla="+- 0 3903 3673"/>
              <a:gd name="T7" fmla="*/ 3903 h 741"/>
              <a:gd name="T8" fmla="+- 0 12742 12517"/>
              <a:gd name="T9" fmla="*/ T8 w 470"/>
              <a:gd name="T10" fmla="+- 0 3877 3673"/>
              <a:gd name="T11" fmla="*/ 3877 h 741"/>
              <a:gd name="T12" fmla="+- 0 12733 12517"/>
              <a:gd name="T13" fmla="*/ T12 w 470"/>
              <a:gd name="T14" fmla="+- 0 3884 3673"/>
              <a:gd name="T15" fmla="*/ 3884 h 741"/>
              <a:gd name="T16" fmla="+- 0 12715 12517"/>
              <a:gd name="T17" fmla="*/ T16 w 470"/>
              <a:gd name="T18" fmla="+- 0 3897 3673"/>
              <a:gd name="T19" fmla="*/ 3897 h 741"/>
              <a:gd name="T20" fmla="+- 0 12691 12517"/>
              <a:gd name="T21" fmla="*/ T20 w 470"/>
              <a:gd name="T22" fmla="+- 0 3950 3673"/>
              <a:gd name="T23" fmla="*/ 3950 h 741"/>
              <a:gd name="T24" fmla="+- 0 12679 12517"/>
              <a:gd name="T25" fmla="*/ T24 w 470"/>
              <a:gd name="T26" fmla="+- 0 3968 3673"/>
              <a:gd name="T27" fmla="*/ 3968 h 741"/>
              <a:gd name="T28" fmla="+- 0 12637 12517"/>
              <a:gd name="T29" fmla="*/ T28 w 470"/>
              <a:gd name="T30" fmla="+- 0 4031 3673"/>
              <a:gd name="T31" fmla="*/ 4031 h 741"/>
              <a:gd name="T32" fmla="+- 0 12599 12517"/>
              <a:gd name="T33" fmla="*/ T32 w 470"/>
              <a:gd name="T34" fmla="+- 0 4095 3673"/>
              <a:gd name="T35" fmla="*/ 4095 h 741"/>
              <a:gd name="T36" fmla="+- 0 12566 12517"/>
              <a:gd name="T37" fmla="*/ T36 w 470"/>
              <a:gd name="T38" fmla="+- 0 4163 3673"/>
              <a:gd name="T39" fmla="*/ 4163 h 741"/>
              <a:gd name="T40" fmla="+- 0 12540 12517"/>
              <a:gd name="T41" fmla="*/ T40 w 470"/>
              <a:gd name="T42" fmla="+- 0 4217 3673"/>
              <a:gd name="T43" fmla="*/ 4217 h 741"/>
              <a:gd name="T44" fmla="+- 0 12514 12517"/>
              <a:gd name="T45" fmla="*/ T44 w 470"/>
              <a:gd name="T46" fmla="+- 0 4276 3673"/>
              <a:gd name="T47" fmla="*/ 4276 h 741"/>
              <a:gd name="T48" fmla="+- 0 12517 12517"/>
              <a:gd name="T49" fmla="*/ T48 w 470"/>
              <a:gd name="T50" fmla="+- 0 4337 3673"/>
              <a:gd name="T51" fmla="*/ 4337 h 741"/>
              <a:gd name="T52" fmla="+- 0 12519 12517"/>
              <a:gd name="T53" fmla="*/ T52 w 470"/>
              <a:gd name="T54" fmla="+- 0 4380 3673"/>
              <a:gd name="T55" fmla="*/ 4380 h 741"/>
              <a:gd name="T56" fmla="+- 0 12547 12517"/>
              <a:gd name="T57" fmla="*/ T56 w 470"/>
              <a:gd name="T58" fmla="+- 0 4404 3673"/>
              <a:gd name="T59" fmla="*/ 4404 h 741"/>
              <a:gd name="T60" fmla="+- 0 12588 12517"/>
              <a:gd name="T61" fmla="*/ T60 w 470"/>
              <a:gd name="T62" fmla="+- 0 4411 3673"/>
              <a:gd name="T63" fmla="*/ 4411 h 741"/>
              <a:gd name="T64" fmla="+- 0 12651 12517"/>
              <a:gd name="T65" fmla="*/ T64 w 470"/>
              <a:gd name="T66" fmla="+- 0 4422 3673"/>
              <a:gd name="T67" fmla="*/ 4422 h 741"/>
              <a:gd name="T68" fmla="+- 0 12724 12517"/>
              <a:gd name="T69" fmla="*/ T68 w 470"/>
              <a:gd name="T70" fmla="+- 0 4399 3673"/>
              <a:gd name="T71" fmla="*/ 4399 h 741"/>
              <a:gd name="T72" fmla="+- 0 12779 12517"/>
              <a:gd name="T73" fmla="*/ T72 w 470"/>
              <a:gd name="T74" fmla="+- 0 4369 3673"/>
              <a:gd name="T75" fmla="*/ 4369 h 741"/>
              <a:gd name="T76" fmla="+- 0 12862 12517"/>
              <a:gd name="T77" fmla="*/ T76 w 470"/>
              <a:gd name="T78" fmla="+- 0 4324 3673"/>
              <a:gd name="T79" fmla="*/ 4324 h 741"/>
              <a:gd name="T80" fmla="+- 0 12921 12517"/>
              <a:gd name="T81" fmla="*/ T80 w 470"/>
              <a:gd name="T82" fmla="+- 0 4252 3673"/>
              <a:gd name="T83" fmla="*/ 4252 h 741"/>
              <a:gd name="T84" fmla="+- 0 12954 12517"/>
              <a:gd name="T85" fmla="*/ T84 w 470"/>
              <a:gd name="T86" fmla="+- 0 4164 3673"/>
              <a:gd name="T87" fmla="*/ 4164 h 741"/>
              <a:gd name="T88" fmla="+- 0 13006 12517"/>
              <a:gd name="T89" fmla="*/ T88 w 470"/>
              <a:gd name="T90" fmla="+- 0 4025 3673"/>
              <a:gd name="T91" fmla="*/ 4025 h 741"/>
              <a:gd name="T92" fmla="+- 0 13002 12517"/>
              <a:gd name="T93" fmla="*/ T92 w 470"/>
              <a:gd name="T94" fmla="+- 0 3839 3673"/>
              <a:gd name="T95" fmla="*/ 3839 h 741"/>
              <a:gd name="T96" fmla="+- 0 12905 12517"/>
              <a:gd name="T97" fmla="*/ T96 w 470"/>
              <a:gd name="T98" fmla="+- 0 3720 3673"/>
              <a:gd name="T99" fmla="*/ 3720 h 741"/>
              <a:gd name="T100" fmla="+- 0 12858 12517"/>
              <a:gd name="T101" fmla="*/ T100 w 470"/>
              <a:gd name="T102" fmla="+- 0 3662 3673"/>
              <a:gd name="T103" fmla="*/ 3662 h 741"/>
              <a:gd name="T104" fmla="+- 0 12817 12517"/>
              <a:gd name="T105" fmla="*/ T104 w 470"/>
              <a:gd name="T106" fmla="+- 0 3672 3673"/>
              <a:gd name="T107" fmla="*/ 3672 h 741"/>
              <a:gd name="T108" fmla="+- 0 12758 12517"/>
              <a:gd name="T109" fmla="*/ T108 w 470"/>
              <a:gd name="T110" fmla="+- 0 3695 3673"/>
              <a:gd name="T111" fmla="*/ 3695 h 74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</a:cxnLst>
            <a:rect l="0" t="0" r="r" b="b"/>
            <a:pathLst>
              <a:path w="470" h="741" extrusionOk="0">
                <a:moveTo>
                  <a:pt x="221" y="235"/>
                </a:moveTo>
                <a:cubicBezTo>
                  <a:pt x="219" y="230"/>
                  <a:pt x="225" y="204"/>
                  <a:pt x="216" y="211"/>
                </a:cubicBezTo>
                <a:cubicBezTo>
                  <a:pt x="198" y="224"/>
                  <a:pt x="174" y="277"/>
                  <a:pt x="162" y="295"/>
                </a:cubicBezTo>
                <a:cubicBezTo>
                  <a:pt x="120" y="358"/>
                  <a:pt x="82" y="422"/>
                  <a:pt x="49" y="490"/>
                </a:cubicBezTo>
                <a:cubicBezTo>
                  <a:pt x="23" y="544"/>
                  <a:pt x="-3" y="603"/>
                  <a:pt x="0" y="664"/>
                </a:cubicBezTo>
                <a:cubicBezTo>
                  <a:pt x="2" y="707"/>
                  <a:pt x="30" y="731"/>
                  <a:pt x="71" y="738"/>
                </a:cubicBezTo>
                <a:cubicBezTo>
                  <a:pt x="134" y="749"/>
                  <a:pt x="207" y="726"/>
                  <a:pt x="262" y="696"/>
                </a:cubicBezTo>
                <a:cubicBezTo>
                  <a:pt x="345" y="651"/>
                  <a:pt x="404" y="579"/>
                  <a:pt x="437" y="491"/>
                </a:cubicBezTo>
                <a:cubicBezTo>
                  <a:pt x="489" y="352"/>
                  <a:pt x="485" y="166"/>
                  <a:pt x="388" y="47"/>
                </a:cubicBezTo>
                <a:cubicBezTo>
                  <a:pt x="341" y="-11"/>
                  <a:pt x="300" y="-1"/>
                  <a:pt x="241" y="2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5" name=" 3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865313" y="2933700"/>
            <a:ext cx="234950" cy="330200"/>
          </a:xfrm>
          <a:custGeom>
            <a:avLst/>
            <a:gdLst>
              <a:gd name="T0" fmla="+- 0 5498 5181"/>
              <a:gd name="T1" fmla="*/ T0 w 653"/>
              <a:gd name="T2" fmla="+- 0 8233 8149"/>
              <a:gd name="T3" fmla="*/ 8233 h 917"/>
              <a:gd name="T4" fmla="+- 0 5495 5181"/>
              <a:gd name="T5" fmla="*/ T4 w 653"/>
              <a:gd name="T6" fmla="+- 0 8226 8149"/>
              <a:gd name="T7" fmla="*/ 8226 h 917"/>
              <a:gd name="T8" fmla="+- 0 5489 5181"/>
              <a:gd name="T9" fmla="*/ T8 w 653"/>
              <a:gd name="T10" fmla="+- 0 8218 8149"/>
              <a:gd name="T11" fmla="*/ 8218 h 917"/>
              <a:gd name="T12" fmla="+- 0 5487 5181"/>
              <a:gd name="T13" fmla="*/ T12 w 653"/>
              <a:gd name="T14" fmla="+- 0 8213 8149"/>
              <a:gd name="T15" fmla="*/ 8213 h 917"/>
              <a:gd name="T16" fmla="+- 0 5486 5181"/>
              <a:gd name="T17" fmla="*/ T16 w 653"/>
              <a:gd name="T18" fmla="+- 0 8211 8149"/>
              <a:gd name="T19" fmla="*/ 8211 h 917"/>
              <a:gd name="T20" fmla="+- 0 5485 5181"/>
              <a:gd name="T21" fmla="*/ T20 w 653"/>
              <a:gd name="T22" fmla="+- 0 8207 8149"/>
              <a:gd name="T23" fmla="*/ 8207 h 917"/>
              <a:gd name="T24" fmla="+- 0 5484 5181"/>
              <a:gd name="T25" fmla="*/ T24 w 653"/>
              <a:gd name="T26" fmla="+- 0 8205 8149"/>
              <a:gd name="T27" fmla="*/ 8205 h 917"/>
              <a:gd name="T28" fmla="+- 0 5484 5181"/>
              <a:gd name="T29" fmla="*/ T28 w 653"/>
              <a:gd name="T30" fmla="+- 0 8204 8149"/>
              <a:gd name="T31" fmla="*/ 8204 h 917"/>
              <a:gd name="T32" fmla="+- 0 5484 5181"/>
              <a:gd name="T33" fmla="*/ T32 w 653"/>
              <a:gd name="T34" fmla="+- 0 8204 8149"/>
              <a:gd name="T35" fmla="*/ 8204 h 917"/>
              <a:gd name="T36" fmla="+- 0 5484 5181"/>
              <a:gd name="T37" fmla="*/ T36 w 653"/>
              <a:gd name="T38" fmla="+- 0 8203 8149"/>
              <a:gd name="T39" fmla="*/ 8203 h 917"/>
              <a:gd name="T40" fmla="+- 0 5493 5181"/>
              <a:gd name="T41" fmla="*/ T40 w 653"/>
              <a:gd name="T42" fmla="+- 0 8198 8149"/>
              <a:gd name="T43" fmla="*/ 8198 h 917"/>
              <a:gd name="T44" fmla="+- 0 5506 5181"/>
              <a:gd name="T45" fmla="*/ T44 w 653"/>
              <a:gd name="T46" fmla="+- 0 8189 8149"/>
              <a:gd name="T47" fmla="*/ 8189 h 917"/>
              <a:gd name="T48" fmla="+- 0 5516 5181"/>
              <a:gd name="T49" fmla="*/ T48 w 653"/>
              <a:gd name="T50" fmla="+- 0 8185 8149"/>
              <a:gd name="T51" fmla="*/ 8185 h 917"/>
              <a:gd name="T52" fmla="+- 0 5597 5181"/>
              <a:gd name="T53" fmla="*/ T52 w 653"/>
              <a:gd name="T54" fmla="+- 0 8150 8149"/>
              <a:gd name="T55" fmla="*/ 8150 h 917"/>
              <a:gd name="T56" fmla="+- 0 5737 5181"/>
              <a:gd name="T57" fmla="*/ T56 w 653"/>
              <a:gd name="T58" fmla="+- 0 8118 8149"/>
              <a:gd name="T59" fmla="*/ 8118 h 917"/>
              <a:gd name="T60" fmla="+- 0 5808 5181"/>
              <a:gd name="T61" fmla="*/ T60 w 653"/>
              <a:gd name="T62" fmla="+- 0 8191 8149"/>
              <a:gd name="T63" fmla="*/ 8191 h 917"/>
              <a:gd name="T64" fmla="+- 0 5848 5181"/>
              <a:gd name="T65" fmla="*/ T64 w 653"/>
              <a:gd name="T66" fmla="+- 0 8232 8149"/>
              <a:gd name="T67" fmla="*/ 8232 h 917"/>
              <a:gd name="T68" fmla="+- 0 5833 5181"/>
              <a:gd name="T69" fmla="*/ T68 w 653"/>
              <a:gd name="T70" fmla="+- 0 8291 8149"/>
              <a:gd name="T71" fmla="*/ 8291 h 917"/>
              <a:gd name="T72" fmla="+- 0 5810 5181"/>
              <a:gd name="T73" fmla="*/ T72 w 653"/>
              <a:gd name="T74" fmla="+- 0 8336 8149"/>
              <a:gd name="T75" fmla="*/ 8336 h 917"/>
              <a:gd name="T76" fmla="+- 0 5735 5181"/>
              <a:gd name="T77" fmla="*/ T76 w 653"/>
              <a:gd name="T78" fmla="+- 0 8483 8149"/>
              <a:gd name="T79" fmla="*/ 8483 h 917"/>
              <a:gd name="T80" fmla="+- 0 5588 5181"/>
              <a:gd name="T81" fmla="*/ T80 w 653"/>
              <a:gd name="T82" fmla="+- 0 8583 8149"/>
              <a:gd name="T83" fmla="*/ 8583 h 917"/>
              <a:gd name="T84" fmla="+- 0 5435 5181"/>
              <a:gd name="T85" fmla="*/ T84 w 653"/>
              <a:gd name="T86" fmla="+- 0 8632 8149"/>
              <a:gd name="T87" fmla="*/ 8632 h 917"/>
              <a:gd name="T88" fmla="+- 0 5430 5181"/>
              <a:gd name="T89" fmla="*/ T88 w 653"/>
              <a:gd name="T90" fmla="+- 0 8634 8149"/>
              <a:gd name="T91" fmla="*/ 8634 h 917"/>
              <a:gd name="T92" fmla="+- 0 5430 5181"/>
              <a:gd name="T93" fmla="*/ T92 w 653"/>
              <a:gd name="T94" fmla="+- 0 8635 8149"/>
              <a:gd name="T95" fmla="*/ 8635 h 917"/>
              <a:gd name="T96" fmla="+- 0 5427 5181"/>
              <a:gd name="T97" fmla="*/ T96 w 653"/>
              <a:gd name="T98" fmla="+- 0 8635 8149"/>
              <a:gd name="T99" fmla="*/ 8635 h 917"/>
              <a:gd name="T100" fmla="+- 0 5443 5181"/>
              <a:gd name="T101" fmla="*/ T100 w 653"/>
              <a:gd name="T102" fmla="+- 0 8638 8149"/>
              <a:gd name="T103" fmla="*/ 8638 h 917"/>
              <a:gd name="T104" fmla="+- 0 5460 5181"/>
              <a:gd name="T105" fmla="*/ T104 w 653"/>
              <a:gd name="T106" fmla="+- 0 8642 8149"/>
              <a:gd name="T107" fmla="*/ 8642 h 917"/>
              <a:gd name="T108" fmla="+- 0 5477 5181"/>
              <a:gd name="T109" fmla="*/ T108 w 653"/>
              <a:gd name="T110" fmla="+- 0 8645 8149"/>
              <a:gd name="T111" fmla="*/ 8645 h 917"/>
              <a:gd name="T112" fmla="+- 0 5590 5181"/>
              <a:gd name="T113" fmla="*/ T112 w 653"/>
              <a:gd name="T114" fmla="+- 0 8665 8149"/>
              <a:gd name="T115" fmla="*/ 8665 h 917"/>
              <a:gd name="T116" fmla="+- 0 5703 5181"/>
              <a:gd name="T117" fmla="*/ T116 w 653"/>
              <a:gd name="T118" fmla="+- 0 8685 8149"/>
              <a:gd name="T119" fmla="*/ 8685 h 917"/>
              <a:gd name="T120" fmla="+- 0 5771 5181"/>
              <a:gd name="T121" fmla="*/ T120 w 653"/>
              <a:gd name="T122" fmla="+- 0 8787 8149"/>
              <a:gd name="T123" fmla="*/ 8787 h 917"/>
              <a:gd name="T124" fmla="+- 0 5820 5181"/>
              <a:gd name="T125" fmla="*/ T124 w 653"/>
              <a:gd name="T126" fmla="+- 0 8861 8149"/>
              <a:gd name="T127" fmla="*/ 8861 h 917"/>
              <a:gd name="T128" fmla="+- 0 5808 5181"/>
              <a:gd name="T129" fmla="*/ T128 w 653"/>
              <a:gd name="T130" fmla="+- 0 8955 8149"/>
              <a:gd name="T131" fmla="*/ 8955 h 917"/>
              <a:gd name="T132" fmla="+- 0 5732 5181"/>
              <a:gd name="T133" fmla="*/ T132 w 653"/>
              <a:gd name="T134" fmla="+- 0 9006 8149"/>
              <a:gd name="T135" fmla="*/ 9006 h 917"/>
              <a:gd name="T136" fmla="+- 0 5598 5181"/>
              <a:gd name="T137" fmla="*/ T136 w 653"/>
              <a:gd name="T138" fmla="+- 0 9095 8149"/>
              <a:gd name="T139" fmla="*/ 9095 h 917"/>
              <a:gd name="T140" fmla="+- 0 5371 5181"/>
              <a:gd name="T141" fmla="*/ T140 w 653"/>
              <a:gd name="T142" fmla="+- 0 9085 8149"/>
              <a:gd name="T143" fmla="*/ 9085 h 917"/>
              <a:gd name="T144" fmla="+- 0 5233 5181"/>
              <a:gd name="T145" fmla="*/ T144 w 653"/>
              <a:gd name="T146" fmla="+- 0 9015 8149"/>
              <a:gd name="T147" fmla="*/ 9015 h 917"/>
              <a:gd name="T148" fmla="+- 0 5192 5181"/>
              <a:gd name="T149" fmla="*/ T148 w 653"/>
              <a:gd name="T150" fmla="+- 0 8995 8149"/>
              <a:gd name="T151" fmla="*/ 8995 h 917"/>
              <a:gd name="T152" fmla="+- 0 5188 5181"/>
              <a:gd name="T153" fmla="*/ T152 w 653"/>
              <a:gd name="T154" fmla="+- 0 8982 8149"/>
              <a:gd name="T155" fmla="*/ 8982 h 917"/>
              <a:gd name="T156" fmla="+- 0 5181 5181"/>
              <a:gd name="T157" fmla="*/ T156 w 653"/>
              <a:gd name="T158" fmla="+- 0 8943 8149"/>
              <a:gd name="T159" fmla="*/ 8943 h 91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</a:cxnLst>
            <a:rect l="0" t="0" r="r" b="b"/>
            <a:pathLst>
              <a:path w="653" h="917" extrusionOk="0">
                <a:moveTo>
                  <a:pt x="317" y="84"/>
                </a:moveTo>
                <a:cubicBezTo>
                  <a:pt x="314" y="77"/>
                  <a:pt x="308" y="69"/>
                  <a:pt x="306" y="64"/>
                </a:cubicBezTo>
                <a:cubicBezTo>
                  <a:pt x="305" y="62"/>
                  <a:pt x="304" y="58"/>
                  <a:pt x="303" y="56"/>
                </a:cubicBezTo>
                <a:cubicBezTo>
                  <a:pt x="303" y="55"/>
                  <a:pt x="303" y="55"/>
                  <a:pt x="303" y="54"/>
                </a:cubicBezTo>
                <a:cubicBezTo>
                  <a:pt x="312" y="49"/>
                  <a:pt x="325" y="40"/>
                  <a:pt x="335" y="36"/>
                </a:cubicBezTo>
                <a:cubicBezTo>
                  <a:pt x="416" y="1"/>
                  <a:pt x="556" y="-31"/>
                  <a:pt x="627" y="42"/>
                </a:cubicBezTo>
                <a:cubicBezTo>
                  <a:pt x="667" y="83"/>
                  <a:pt x="652" y="142"/>
                  <a:pt x="629" y="187"/>
                </a:cubicBezTo>
                <a:cubicBezTo>
                  <a:pt x="554" y="334"/>
                  <a:pt x="407" y="434"/>
                  <a:pt x="254" y="483"/>
                </a:cubicBezTo>
                <a:cubicBezTo>
                  <a:pt x="249" y="485"/>
                  <a:pt x="249" y="486"/>
                  <a:pt x="246" y="486"/>
                </a:cubicBezTo>
                <a:cubicBezTo>
                  <a:pt x="262" y="489"/>
                  <a:pt x="279" y="493"/>
                  <a:pt x="296" y="496"/>
                </a:cubicBezTo>
                <a:cubicBezTo>
                  <a:pt x="409" y="516"/>
                  <a:pt x="522" y="536"/>
                  <a:pt x="590" y="638"/>
                </a:cubicBezTo>
                <a:cubicBezTo>
                  <a:pt x="639" y="712"/>
                  <a:pt x="627" y="806"/>
                  <a:pt x="551" y="857"/>
                </a:cubicBezTo>
                <a:cubicBezTo>
                  <a:pt x="417" y="946"/>
                  <a:pt x="190" y="936"/>
                  <a:pt x="52" y="866"/>
                </a:cubicBezTo>
                <a:cubicBezTo>
                  <a:pt x="11" y="846"/>
                  <a:pt x="7" y="833"/>
                  <a:pt x="0" y="79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6" name=" 3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217738" y="2924175"/>
            <a:ext cx="258762" cy="293688"/>
          </a:xfrm>
          <a:custGeom>
            <a:avLst/>
            <a:gdLst>
              <a:gd name="T0" fmla="+- 0 6332 6161"/>
              <a:gd name="T1" fmla="*/ T0 w 717"/>
              <a:gd name="T2" fmla="+- 0 8739 8123"/>
              <a:gd name="T3" fmla="*/ 8739 h 815"/>
              <a:gd name="T4" fmla="+- 0 6337 6161"/>
              <a:gd name="T5" fmla="*/ T4 w 717"/>
              <a:gd name="T6" fmla="+- 0 8739 8123"/>
              <a:gd name="T7" fmla="*/ 8739 h 815"/>
              <a:gd name="T8" fmla="+- 0 6328 6161"/>
              <a:gd name="T9" fmla="*/ T8 w 717"/>
              <a:gd name="T10" fmla="+- 0 8736 8123"/>
              <a:gd name="T11" fmla="*/ 8736 h 815"/>
              <a:gd name="T12" fmla="+- 0 6333 6161"/>
              <a:gd name="T13" fmla="*/ T12 w 717"/>
              <a:gd name="T14" fmla="+- 0 8736 8123"/>
              <a:gd name="T15" fmla="*/ 8736 h 815"/>
              <a:gd name="T16" fmla="+- 0 6340 6161"/>
              <a:gd name="T17" fmla="*/ T16 w 717"/>
              <a:gd name="T18" fmla="+- 0 8735 8123"/>
              <a:gd name="T19" fmla="*/ 8735 h 815"/>
              <a:gd name="T20" fmla="+- 0 6345 6161"/>
              <a:gd name="T21" fmla="*/ T20 w 717"/>
              <a:gd name="T22" fmla="+- 0 8739 8123"/>
              <a:gd name="T23" fmla="*/ 8739 h 815"/>
              <a:gd name="T24" fmla="+- 0 6356 6161"/>
              <a:gd name="T25" fmla="*/ T24 w 717"/>
              <a:gd name="T26" fmla="+- 0 8736 8123"/>
              <a:gd name="T27" fmla="*/ 8736 h 815"/>
              <a:gd name="T28" fmla="+- 0 6374 6161"/>
              <a:gd name="T29" fmla="*/ T28 w 717"/>
              <a:gd name="T30" fmla="+- 0 8730 8123"/>
              <a:gd name="T31" fmla="*/ 8730 h 815"/>
              <a:gd name="T32" fmla="+- 0 6392 6161"/>
              <a:gd name="T33" fmla="*/ T32 w 717"/>
              <a:gd name="T34" fmla="+- 0 8718 8123"/>
              <a:gd name="T35" fmla="*/ 8718 h 815"/>
              <a:gd name="T36" fmla="+- 0 6408 6161"/>
              <a:gd name="T37" fmla="*/ T36 w 717"/>
              <a:gd name="T38" fmla="+- 0 8707 8123"/>
              <a:gd name="T39" fmla="*/ 8707 h 815"/>
              <a:gd name="T40" fmla="+- 0 6463 6161"/>
              <a:gd name="T41" fmla="*/ T40 w 717"/>
              <a:gd name="T42" fmla="+- 0 8668 8123"/>
              <a:gd name="T43" fmla="*/ 8668 h 815"/>
              <a:gd name="T44" fmla="+- 0 6513 6161"/>
              <a:gd name="T45" fmla="*/ T44 w 717"/>
              <a:gd name="T46" fmla="+- 0 8616 8123"/>
              <a:gd name="T47" fmla="*/ 8616 h 815"/>
              <a:gd name="T48" fmla="+- 0 6545 6161"/>
              <a:gd name="T49" fmla="*/ T48 w 717"/>
              <a:gd name="T50" fmla="+- 0 8556 8123"/>
              <a:gd name="T51" fmla="*/ 8556 h 815"/>
              <a:gd name="T52" fmla="+- 0 6589 6161"/>
              <a:gd name="T53" fmla="*/ T52 w 717"/>
              <a:gd name="T54" fmla="+- 0 8475 8123"/>
              <a:gd name="T55" fmla="*/ 8475 h 815"/>
              <a:gd name="T56" fmla="+- 0 6601 6161"/>
              <a:gd name="T57" fmla="*/ T56 w 717"/>
              <a:gd name="T58" fmla="+- 0 8379 8123"/>
              <a:gd name="T59" fmla="*/ 8379 h 815"/>
              <a:gd name="T60" fmla="+- 0 6589 6161"/>
              <a:gd name="T61" fmla="*/ T60 w 717"/>
              <a:gd name="T62" fmla="+- 0 8289 8123"/>
              <a:gd name="T63" fmla="*/ 8289 h 815"/>
              <a:gd name="T64" fmla="+- 0 6580 6161"/>
              <a:gd name="T65" fmla="*/ T64 w 717"/>
              <a:gd name="T66" fmla="+- 0 8227 8123"/>
              <a:gd name="T67" fmla="*/ 8227 h 815"/>
              <a:gd name="T68" fmla="+- 0 6557 6161"/>
              <a:gd name="T69" fmla="*/ T68 w 717"/>
              <a:gd name="T70" fmla="+- 0 8158 8123"/>
              <a:gd name="T71" fmla="*/ 8158 h 815"/>
              <a:gd name="T72" fmla="+- 0 6495 6161"/>
              <a:gd name="T73" fmla="*/ T72 w 717"/>
              <a:gd name="T74" fmla="+- 0 8131 8123"/>
              <a:gd name="T75" fmla="*/ 8131 h 815"/>
              <a:gd name="T76" fmla="+- 0 6418 6161"/>
              <a:gd name="T77" fmla="*/ T76 w 717"/>
              <a:gd name="T78" fmla="+- 0 8098 8123"/>
              <a:gd name="T79" fmla="*/ 8098 h 815"/>
              <a:gd name="T80" fmla="+- 0 6333 6161"/>
              <a:gd name="T81" fmla="*/ T80 w 717"/>
              <a:gd name="T82" fmla="+- 0 8155 8123"/>
              <a:gd name="T83" fmla="*/ 8155 h 815"/>
              <a:gd name="T84" fmla="+- 0 6284 6161"/>
              <a:gd name="T85" fmla="*/ T84 w 717"/>
              <a:gd name="T86" fmla="+- 0 8209 8123"/>
              <a:gd name="T87" fmla="*/ 8209 h 815"/>
              <a:gd name="T88" fmla="+- 0 6227 6161"/>
              <a:gd name="T89" fmla="*/ T88 w 717"/>
              <a:gd name="T90" fmla="+- 0 8272 8123"/>
              <a:gd name="T91" fmla="*/ 8272 h 815"/>
              <a:gd name="T92" fmla="+- 0 6193 6161"/>
              <a:gd name="T93" fmla="*/ T92 w 717"/>
              <a:gd name="T94" fmla="+- 0 8353 8123"/>
              <a:gd name="T95" fmla="*/ 8353 h 815"/>
              <a:gd name="T96" fmla="+- 0 6174 6161"/>
              <a:gd name="T97" fmla="*/ T96 w 717"/>
              <a:gd name="T98" fmla="+- 0 8434 8123"/>
              <a:gd name="T99" fmla="*/ 8434 h 815"/>
              <a:gd name="T100" fmla="+- 0 6147 6161"/>
              <a:gd name="T101" fmla="*/ T100 w 717"/>
              <a:gd name="T102" fmla="+- 0 8550 8123"/>
              <a:gd name="T103" fmla="*/ 8550 h 815"/>
              <a:gd name="T104" fmla="+- 0 6154 6161"/>
              <a:gd name="T105" fmla="*/ T104 w 717"/>
              <a:gd name="T106" fmla="+- 0 8701 8123"/>
              <a:gd name="T107" fmla="*/ 8701 h 815"/>
              <a:gd name="T108" fmla="+- 0 6225 6161"/>
              <a:gd name="T109" fmla="*/ T108 w 717"/>
              <a:gd name="T110" fmla="+- 0 8801 8123"/>
              <a:gd name="T111" fmla="*/ 8801 h 815"/>
              <a:gd name="T112" fmla="+- 0 6250 6161"/>
              <a:gd name="T113" fmla="*/ T112 w 717"/>
              <a:gd name="T114" fmla="+- 0 8836 8123"/>
              <a:gd name="T115" fmla="*/ 8836 h 815"/>
              <a:gd name="T116" fmla="+- 0 6287 6161"/>
              <a:gd name="T117" fmla="*/ T116 w 717"/>
              <a:gd name="T118" fmla="+- 0 8853 8123"/>
              <a:gd name="T119" fmla="*/ 8853 h 815"/>
              <a:gd name="T120" fmla="+- 0 6329 6161"/>
              <a:gd name="T121" fmla="*/ T120 w 717"/>
              <a:gd name="T122" fmla="+- 0 8849 8123"/>
              <a:gd name="T123" fmla="*/ 8849 h 815"/>
              <a:gd name="T124" fmla="+- 0 6399 6161"/>
              <a:gd name="T125" fmla="*/ T124 w 717"/>
              <a:gd name="T126" fmla="+- 0 8843 8123"/>
              <a:gd name="T127" fmla="*/ 8843 h 815"/>
              <a:gd name="T128" fmla="+- 0 6449 6161"/>
              <a:gd name="T129" fmla="*/ T128 w 717"/>
              <a:gd name="T130" fmla="+- 0 8779 8123"/>
              <a:gd name="T131" fmla="*/ 8779 h 815"/>
              <a:gd name="T132" fmla="+- 0 6485 6161"/>
              <a:gd name="T133" fmla="*/ T132 w 717"/>
              <a:gd name="T134" fmla="+- 0 8725 8123"/>
              <a:gd name="T135" fmla="*/ 8725 h 815"/>
              <a:gd name="T136" fmla="+- 0 6527 6161"/>
              <a:gd name="T137" fmla="*/ T136 w 717"/>
              <a:gd name="T138" fmla="+- 0 8664 8123"/>
              <a:gd name="T139" fmla="*/ 8664 h 815"/>
              <a:gd name="T140" fmla="+- 0 6559 6161"/>
              <a:gd name="T141" fmla="*/ T140 w 717"/>
              <a:gd name="T142" fmla="+- 0 8593 8123"/>
              <a:gd name="T143" fmla="*/ 8593 h 815"/>
              <a:gd name="T144" fmla="+- 0 6589 6161"/>
              <a:gd name="T145" fmla="*/ T144 w 717"/>
              <a:gd name="T146" fmla="+- 0 8526 8123"/>
              <a:gd name="T147" fmla="*/ 8526 h 815"/>
              <a:gd name="T148" fmla="+- 0 6598 6161"/>
              <a:gd name="T149" fmla="*/ T148 w 717"/>
              <a:gd name="T150" fmla="+- 0 8505 8123"/>
              <a:gd name="T151" fmla="*/ 8505 h 815"/>
              <a:gd name="T152" fmla="+- 0 6606 6161"/>
              <a:gd name="T153" fmla="*/ T152 w 717"/>
              <a:gd name="T154" fmla="+- 0 8484 8123"/>
              <a:gd name="T155" fmla="*/ 8484 h 815"/>
              <a:gd name="T156" fmla="+- 0 6614 6161"/>
              <a:gd name="T157" fmla="*/ T156 w 717"/>
              <a:gd name="T158" fmla="+- 0 8462 8123"/>
              <a:gd name="T159" fmla="*/ 8462 h 815"/>
              <a:gd name="T160" fmla="+- 0 6614 6161"/>
              <a:gd name="T161" fmla="*/ T160 w 717"/>
              <a:gd name="T162" fmla="+- 0 8461 8123"/>
              <a:gd name="T163" fmla="*/ 8461 h 815"/>
              <a:gd name="T164" fmla="+- 0 6614 6161"/>
              <a:gd name="T165" fmla="*/ T164 w 717"/>
              <a:gd name="T166" fmla="+- 0 8461 8123"/>
              <a:gd name="T167" fmla="*/ 8461 h 815"/>
              <a:gd name="T168" fmla="+- 0 6614 6161"/>
              <a:gd name="T169" fmla="*/ T168 w 717"/>
              <a:gd name="T170" fmla="+- 0 8460 8123"/>
              <a:gd name="T171" fmla="*/ 8460 h 815"/>
              <a:gd name="T172" fmla="+- 0 6613 6161"/>
              <a:gd name="T173" fmla="*/ T172 w 717"/>
              <a:gd name="T174" fmla="+- 0 8479 8123"/>
              <a:gd name="T175" fmla="*/ 8479 h 815"/>
              <a:gd name="T176" fmla="+- 0 6613 6161"/>
              <a:gd name="T177" fmla="*/ T176 w 717"/>
              <a:gd name="T178" fmla="+- 0 8497 8123"/>
              <a:gd name="T179" fmla="*/ 8497 h 815"/>
              <a:gd name="T180" fmla="+- 0 6611 6161"/>
              <a:gd name="T181" fmla="*/ T180 w 717"/>
              <a:gd name="T182" fmla="+- 0 8516 8123"/>
              <a:gd name="T183" fmla="*/ 8516 h 815"/>
              <a:gd name="T184" fmla="+- 0 6606 6161"/>
              <a:gd name="T185" fmla="*/ T184 w 717"/>
              <a:gd name="T186" fmla="+- 0 8577 8123"/>
              <a:gd name="T187" fmla="*/ 8577 h 815"/>
              <a:gd name="T188" fmla="+- 0 6600 6161"/>
              <a:gd name="T189" fmla="*/ T188 w 717"/>
              <a:gd name="T190" fmla="+- 0 8638 8123"/>
              <a:gd name="T191" fmla="*/ 8638 h 815"/>
              <a:gd name="T192" fmla="+- 0 6602 6161"/>
              <a:gd name="T193" fmla="*/ T192 w 717"/>
              <a:gd name="T194" fmla="+- 0 8699 8123"/>
              <a:gd name="T195" fmla="*/ 8699 h 815"/>
              <a:gd name="T196" fmla="+- 0 6604 6161"/>
              <a:gd name="T197" fmla="*/ T196 w 717"/>
              <a:gd name="T198" fmla="+- 0 8758 8123"/>
              <a:gd name="T199" fmla="*/ 8758 h 815"/>
              <a:gd name="T200" fmla="+- 0 6608 6161"/>
              <a:gd name="T201" fmla="*/ T200 w 717"/>
              <a:gd name="T202" fmla="+- 0 8824 8123"/>
              <a:gd name="T203" fmla="*/ 8824 h 815"/>
              <a:gd name="T204" fmla="+- 0 6637 6161"/>
              <a:gd name="T205" fmla="*/ T204 w 717"/>
              <a:gd name="T206" fmla="+- 0 8877 8123"/>
              <a:gd name="T207" fmla="*/ 8877 h 815"/>
              <a:gd name="T208" fmla="+- 0 6669 6161"/>
              <a:gd name="T209" fmla="*/ T208 w 717"/>
              <a:gd name="T210" fmla="+- 0 8936 8123"/>
              <a:gd name="T211" fmla="*/ 8936 h 815"/>
              <a:gd name="T212" fmla="+- 0 6730 6161"/>
              <a:gd name="T213" fmla="*/ T212 w 717"/>
              <a:gd name="T214" fmla="+- 0 8938 8123"/>
              <a:gd name="T215" fmla="*/ 8938 h 815"/>
              <a:gd name="T216" fmla="+- 0 6789 6161"/>
              <a:gd name="T217" fmla="*/ T216 w 717"/>
              <a:gd name="T218" fmla="+- 0 8935 8123"/>
              <a:gd name="T219" fmla="*/ 8935 h 815"/>
              <a:gd name="T220" fmla="+- 0 6834 6161"/>
              <a:gd name="T221" fmla="*/ T220 w 717"/>
              <a:gd name="T222" fmla="+- 0 8931 8123"/>
              <a:gd name="T223" fmla="*/ 8931 h 815"/>
              <a:gd name="T224" fmla="+- 0 6848 6161"/>
              <a:gd name="T225" fmla="*/ T224 w 717"/>
              <a:gd name="T226" fmla="+- 0 8930 8123"/>
              <a:gd name="T227" fmla="*/ 8930 h 815"/>
              <a:gd name="T228" fmla="+- 0 6877 6161"/>
              <a:gd name="T229" fmla="*/ T228 w 717"/>
              <a:gd name="T230" fmla="+- 0 8921 8123"/>
              <a:gd name="T231" fmla="*/ 8921 h 81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</a:cxnLst>
            <a:rect l="0" t="0" r="r" b="b"/>
            <a:pathLst>
              <a:path w="717" h="815" extrusionOk="0">
                <a:moveTo>
                  <a:pt x="171" y="616"/>
                </a:moveTo>
                <a:cubicBezTo>
                  <a:pt x="176" y="616"/>
                  <a:pt x="167" y="613"/>
                  <a:pt x="172" y="613"/>
                </a:cubicBezTo>
                <a:cubicBezTo>
                  <a:pt x="179" y="612"/>
                  <a:pt x="184" y="616"/>
                  <a:pt x="195" y="613"/>
                </a:cubicBezTo>
                <a:cubicBezTo>
                  <a:pt x="213" y="607"/>
                  <a:pt x="231" y="595"/>
                  <a:pt x="247" y="584"/>
                </a:cubicBezTo>
                <a:cubicBezTo>
                  <a:pt x="302" y="545"/>
                  <a:pt x="352" y="493"/>
                  <a:pt x="384" y="433"/>
                </a:cubicBezTo>
                <a:cubicBezTo>
                  <a:pt x="428" y="352"/>
                  <a:pt x="440" y="256"/>
                  <a:pt x="428" y="166"/>
                </a:cubicBezTo>
                <a:cubicBezTo>
                  <a:pt x="419" y="104"/>
                  <a:pt x="396" y="35"/>
                  <a:pt x="334" y="8"/>
                </a:cubicBezTo>
                <a:cubicBezTo>
                  <a:pt x="257" y="-25"/>
                  <a:pt x="172" y="32"/>
                  <a:pt x="123" y="86"/>
                </a:cubicBezTo>
                <a:cubicBezTo>
                  <a:pt x="66" y="149"/>
                  <a:pt x="32" y="230"/>
                  <a:pt x="13" y="311"/>
                </a:cubicBezTo>
                <a:cubicBezTo>
                  <a:pt x="-14" y="427"/>
                  <a:pt x="-7" y="578"/>
                  <a:pt x="64" y="678"/>
                </a:cubicBezTo>
                <a:cubicBezTo>
                  <a:pt x="89" y="713"/>
                  <a:pt x="126" y="730"/>
                  <a:pt x="168" y="726"/>
                </a:cubicBezTo>
                <a:cubicBezTo>
                  <a:pt x="238" y="720"/>
                  <a:pt x="288" y="656"/>
                  <a:pt x="324" y="602"/>
                </a:cubicBezTo>
                <a:cubicBezTo>
                  <a:pt x="366" y="541"/>
                  <a:pt x="398" y="470"/>
                  <a:pt x="428" y="403"/>
                </a:cubicBezTo>
                <a:cubicBezTo>
                  <a:pt x="437" y="382"/>
                  <a:pt x="445" y="361"/>
                  <a:pt x="453" y="339"/>
                </a:cubicBezTo>
                <a:cubicBezTo>
                  <a:pt x="453" y="338"/>
                  <a:pt x="453" y="338"/>
                  <a:pt x="453" y="337"/>
                </a:cubicBezTo>
                <a:cubicBezTo>
                  <a:pt x="452" y="356"/>
                  <a:pt x="452" y="374"/>
                  <a:pt x="450" y="393"/>
                </a:cubicBezTo>
                <a:cubicBezTo>
                  <a:pt x="445" y="454"/>
                  <a:pt x="439" y="515"/>
                  <a:pt x="441" y="576"/>
                </a:cubicBezTo>
                <a:cubicBezTo>
                  <a:pt x="443" y="635"/>
                  <a:pt x="447" y="701"/>
                  <a:pt x="476" y="754"/>
                </a:cubicBezTo>
                <a:cubicBezTo>
                  <a:pt x="508" y="813"/>
                  <a:pt x="569" y="815"/>
                  <a:pt x="628" y="812"/>
                </a:cubicBezTo>
                <a:cubicBezTo>
                  <a:pt x="673" y="808"/>
                  <a:pt x="687" y="807"/>
                  <a:pt x="716" y="798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7" name=" 3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851150" y="2847975"/>
            <a:ext cx="177800" cy="304800"/>
          </a:xfrm>
          <a:custGeom>
            <a:avLst/>
            <a:gdLst>
              <a:gd name="T0" fmla="+- 0 8059 7922"/>
              <a:gd name="T1" fmla="*/ T0 w 493"/>
              <a:gd name="T2" fmla="+- 0 8049 7910"/>
              <a:gd name="T3" fmla="*/ 8049 h 848"/>
              <a:gd name="T4" fmla="+- 0 8045 7922"/>
              <a:gd name="T5" fmla="*/ T4 w 493"/>
              <a:gd name="T6" fmla="+- 0 8043 7910"/>
              <a:gd name="T7" fmla="*/ 8043 h 848"/>
              <a:gd name="T8" fmla="+- 0 8040 7922"/>
              <a:gd name="T9" fmla="*/ T8 w 493"/>
              <a:gd name="T10" fmla="+- 0 8044 7910"/>
              <a:gd name="T11" fmla="*/ 8044 h 848"/>
              <a:gd name="T12" fmla="+- 0 8028 7922"/>
              <a:gd name="T13" fmla="*/ T12 w 493"/>
              <a:gd name="T14" fmla="+- 0 8033 7910"/>
              <a:gd name="T15" fmla="*/ 8033 h 848"/>
              <a:gd name="T16" fmla="+- 0 8020 7922"/>
              <a:gd name="T17" fmla="*/ T16 w 493"/>
              <a:gd name="T18" fmla="+- 0 8025 7910"/>
              <a:gd name="T19" fmla="*/ 8025 h 848"/>
              <a:gd name="T20" fmla="+- 0 8017 7922"/>
              <a:gd name="T21" fmla="*/ T20 w 493"/>
              <a:gd name="T22" fmla="+- 0 8017 7910"/>
              <a:gd name="T23" fmla="*/ 8017 h 848"/>
              <a:gd name="T24" fmla="+- 0 8011 7922"/>
              <a:gd name="T25" fmla="*/ T24 w 493"/>
              <a:gd name="T26" fmla="+- 0 8008 7910"/>
              <a:gd name="T27" fmla="*/ 8008 h 848"/>
              <a:gd name="T28" fmla="+- 0 7996 7922"/>
              <a:gd name="T29" fmla="*/ T28 w 493"/>
              <a:gd name="T30" fmla="+- 0 7983 7910"/>
              <a:gd name="T31" fmla="*/ 7983 h 848"/>
              <a:gd name="T32" fmla="+- 0 7989 7922"/>
              <a:gd name="T33" fmla="*/ T32 w 493"/>
              <a:gd name="T34" fmla="+- 0 7960 7910"/>
              <a:gd name="T35" fmla="*/ 7960 h 848"/>
              <a:gd name="T36" fmla="+- 0 7984 7922"/>
              <a:gd name="T37" fmla="*/ T36 w 493"/>
              <a:gd name="T38" fmla="+- 0 7936 7910"/>
              <a:gd name="T39" fmla="*/ 7936 h 848"/>
              <a:gd name="T40" fmla="+- 0 8014 7922"/>
              <a:gd name="T41" fmla="*/ T40 w 493"/>
              <a:gd name="T42" fmla="+- 0 7925 7910"/>
              <a:gd name="T43" fmla="*/ 7925 h 848"/>
              <a:gd name="T44" fmla="+- 0 8039 7922"/>
              <a:gd name="T45" fmla="*/ T44 w 493"/>
              <a:gd name="T46" fmla="+- 0 7918 7910"/>
              <a:gd name="T47" fmla="*/ 7918 h 848"/>
              <a:gd name="T48" fmla="+- 0 8071 7922"/>
              <a:gd name="T49" fmla="*/ T48 w 493"/>
              <a:gd name="T50" fmla="+- 0 7914 7910"/>
              <a:gd name="T51" fmla="*/ 7914 h 848"/>
              <a:gd name="T52" fmla="+- 0 8120 7922"/>
              <a:gd name="T53" fmla="*/ T52 w 493"/>
              <a:gd name="T54" fmla="+- 0 7908 7910"/>
              <a:gd name="T55" fmla="*/ 7908 h 848"/>
              <a:gd name="T56" fmla="+- 0 8167 7922"/>
              <a:gd name="T57" fmla="*/ T56 w 493"/>
              <a:gd name="T58" fmla="+- 0 7912 7910"/>
              <a:gd name="T59" fmla="*/ 7912 h 848"/>
              <a:gd name="T60" fmla="+- 0 8214 7922"/>
              <a:gd name="T61" fmla="*/ T60 w 493"/>
              <a:gd name="T62" fmla="+- 0 7928 7910"/>
              <a:gd name="T63" fmla="*/ 7928 h 848"/>
              <a:gd name="T64" fmla="+- 0 8279 7922"/>
              <a:gd name="T65" fmla="*/ T64 w 493"/>
              <a:gd name="T66" fmla="+- 0 7951 7910"/>
              <a:gd name="T67" fmla="*/ 7951 h 848"/>
              <a:gd name="T68" fmla="+- 0 8304 7922"/>
              <a:gd name="T69" fmla="*/ T68 w 493"/>
              <a:gd name="T70" fmla="+- 0 8010 7910"/>
              <a:gd name="T71" fmla="*/ 8010 h 848"/>
              <a:gd name="T72" fmla="+- 0 8283 7922"/>
              <a:gd name="T73" fmla="*/ T72 w 493"/>
              <a:gd name="T74" fmla="+- 0 8075 7910"/>
              <a:gd name="T75" fmla="*/ 8075 h 848"/>
              <a:gd name="T76" fmla="+- 0 8257 7922"/>
              <a:gd name="T77" fmla="*/ T76 w 493"/>
              <a:gd name="T78" fmla="+- 0 8156 7910"/>
              <a:gd name="T79" fmla="*/ 8156 h 848"/>
              <a:gd name="T80" fmla="+- 0 8183 7922"/>
              <a:gd name="T81" fmla="*/ T80 w 493"/>
              <a:gd name="T82" fmla="+- 0 8228 7910"/>
              <a:gd name="T83" fmla="*/ 8228 h 848"/>
              <a:gd name="T84" fmla="+- 0 8121 7922"/>
              <a:gd name="T85" fmla="*/ T84 w 493"/>
              <a:gd name="T86" fmla="+- 0 8283 7910"/>
              <a:gd name="T87" fmla="*/ 8283 h 848"/>
              <a:gd name="T88" fmla="+- 0 8097 7922"/>
              <a:gd name="T89" fmla="*/ T88 w 493"/>
              <a:gd name="T90" fmla="+- 0 8305 7910"/>
              <a:gd name="T91" fmla="*/ 8305 h 848"/>
              <a:gd name="T92" fmla="+- 0 8069 7922"/>
              <a:gd name="T93" fmla="*/ T92 w 493"/>
              <a:gd name="T94" fmla="+- 0 8326 7910"/>
              <a:gd name="T95" fmla="*/ 8326 h 848"/>
              <a:gd name="T96" fmla="+- 0 8041 7922"/>
              <a:gd name="T97" fmla="*/ T96 w 493"/>
              <a:gd name="T98" fmla="+- 0 8342 7910"/>
              <a:gd name="T99" fmla="*/ 8342 h 848"/>
              <a:gd name="T100" fmla="+- 0 8040 7922"/>
              <a:gd name="T101" fmla="*/ T100 w 493"/>
              <a:gd name="T102" fmla="+- 0 8342 7910"/>
              <a:gd name="T103" fmla="*/ 8342 h 848"/>
              <a:gd name="T104" fmla="+- 0 8039 7922"/>
              <a:gd name="T105" fmla="*/ T104 w 493"/>
              <a:gd name="T106" fmla="+- 0 8342 7910"/>
              <a:gd name="T107" fmla="*/ 8342 h 848"/>
              <a:gd name="T108" fmla="+- 0 8038 7922"/>
              <a:gd name="T109" fmla="*/ T108 w 493"/>
              <a:gd name="T110" fmla="+- 0 8342 7910"/>
              <a:gd name="T111" fmla="*/ 8342 h 848"/>
              <a:gd name="T112" fmla="+- 0 8053 7922"/>
              <a:gd name="T113" fmla="*/ T112 w 493"/>
              <a:gd name="T114" fmla="+- 0 8343 7910"/>
              <a:gd name="T115" fmla="*/ 8343 h 848"/>
              <a:gd name="T116" fmla="+- 0 8071 7922"/>
              <a:gd name="T117" fmla="*/ T116 w 493"/>
              <a:gd name="T118" fmla="+- 0 8344 7910"/>
              <a:gd name="T119" fmla="*/ 8344 h 848"/>
              <a:gd name="T120" fmla="+- 0 8087 7922"/>
              <a:gd name="T121" fmla="*/ T120 w 493"/>
              <a:gd name="T122" fmla="+- 0 8346 7910"/>
              <a:gd name="T123" fmla="*/ 8346 h 848"/>
              <a:gd name="T124" fmla="+- 0 8156 7922"/>
              <a:gd name="T125" fmla="*/ T124 w 493"/>
              <a:gd name="T126" fmla="+- 0 8353 7910"/>
              <a:gd name="T127" fmla="*/ 8353 h 848"/>
              <a:gd name="T128" fmla="+- 0 8224 7922"/>
              <a:gd name="T129" fmla="*/ T128 w 493"/>
              <a:gd name="T130" fmla="+- 0 8357 7910"/>
              <a:gd name="T131" fmla="*/ 8357 h 848"/>
              <a:gd name="T132" fmla="+- 0 8291 7922"/>
              <a:gd name="T133" fmla="*/ T132 w 493"/>
              <a:gd name="T134" fmla="+- 0 8378 7910"/>
              <a:gd name="T135" fmla="*/ 8378 h 848"/>
              <a:gd name="T136" fmla="+- 0 8332 7922"/>
              <a:gd name="T137" fmla="*/ T136 w 493"/>
              <a:gd name="T138" fmla="+- 0 8391 7910"/>
              <a:gd name="T139" fmla="*/ 8391 h 848"/>
              <a:gd name="T140" fmla="+- 0 8373 7922"/>
              <a:gd name="T141" fmla="*/ T140 w 493"/>
              <a:gd name="T142" fmla="+- 0 8410 7910"/>
              <a:gd name="T143" fmla="*/ 8410 h 848"/>
              <a:gd name="T144" fmla="+- 0 8397 7922"/>
              <a:gd name="T145" fmla="*/ T144 w 493"/>
              <a:gd name="T146" fmla="+- 0 8448 7910"/>
              <a:gd name="T147" fmla="*/ 8448 h 848"/>
              <a:gd name="T148" fmla="+- 0 8417 7922"/>
              <a:gd name="T149" fmla="*/ T148 w 493"/>
              <a:gd name="T150" fmla="+- 0 8480 7910"/>
              <a:gd name="T151" fmla="*/ 8480 h 848"/>
              <a:gd name="T152" fmla="+- 0 8419 7922"/>
              <a:gd name="T153" fmla="*/ T152 w 493"/>
              <a:gd name="T154" fmla="+- 0 8522 7910"/>
              <a:gd name="T155" fmla="*/ 8522 h 848"/>
              <a:gd name="T156" fmla="+- 0 8408 7922"/>
              <a:gd name="T157" fmla="*/ T156 w 493"/>
              <a:gd name="T158" fmla="+- 0 8558 7910"/>
              <a:gd name="T159" fmla="*/ 8558 h 848"/>
              <a:gd name="T160" fmla="+- 0 8387 7922"/>
              <a:gd name="T161" fmla="*/ T160 w 493"/>
              <a:gd name="T162" fmla="+- 0 8630 7910"/>
              <a:gd name="T163" fmla="*/ 8630 h 848"/>
              <a:gd name="T164" fmla="+- 0 8321 7922"/>
              <a:gd name="T165" fmla="*/ T164 w 493"/>
              <a:gd name="T166" fmla="+- 0 8683 7910"/>
              <a:gd name="T167" fmla="*/ 8683 h 848"/>
              <a:gd name="T168" fmla="+- 0 8255 7922"/>
              <a:gd name="T169" fmla="*/ T168 w 493"/>
              <a:gd name="T170" fmla="+- 0 8713 7910"/>
              <a:gd name="T171" fmla="*/ 8713 h 848"/>
              <a:gd name="T172" fmla="+- 0 8165 7922"/>
              <a:gd name="T173" fmla="*/ T172 w 493"/>
              <a:gd name="T174" fmla="+- 0 8754 7910"/>
              <a:gd name="T175" fmla="*/ 8754 h 848"/>
              <a:gd name="T176" fmla="+- 0 8049 7922"/>
              <a:gd name="T177" fmla="*/ T176 w 493"/>
              <a:gd name="T178" fmla="+- 0 8779 7910"/>
              <a:gd name="T179" fmla="*/ 8779 h 848"/>
              <a:gd name="T180" fmla="+- 0 7956 7922"/>
              <a:gd name="T181" fmla="*/ T180 w 493"/>
              <a:gd name="T182" fmla="+- 0 8736 7910"/>
              <a:gd name="T183" fmla="*/ 8736 h 848"/>
              <a:gd name="T184" fmla="+- 0 7904 7922"/>
              <a:gd name="T185" fmla="*/ T184 w 493"/>
              <a:gd name="T186" fmla="+- 0 8712 7910"/>
              <a:gd name="T187" fmla="*/ 8712 h 848"/>
              <a:gd name="T188" fmla="+- 0 7925 7922"/>
              <a:gd name="T189" fmla="*/ T188 w 493"/>
              <a:gd name="T190" fmla="+- 0 8678 7910"/>
              <a:gd name="T191" fmla="*/ 8678 h 848"/>
              <a:gd name="T192" fmla="+- 0 7945 7922"/>
              <a:gd name="T193" fmla="*/ T192 w 493"/>
              <a:gd name="T194" fmla="+- 0 8640 7910"/>
              <a:gd name="T195" fmla="*/ 8640 h 84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</a:cxnLst>
            <a:rect l="0" t="0" r="r" b="b"/>
            <a:pathLst>
              <a:path w="493" h="848" extrusionOk="0">
                <a:moveTo>
                  <a:pt x="137" y="139"/>
                </a:moveTo>
                <a:cubicBezTo>
                  <a:pt x="123" y="133"/>
                  <a:pt x="118" y="134"/>
                  <a:pt x="106" y="123"/>
                </a:cubicBezTo>
                <a:cubicBezTo>
                  <a:pt x="98" y="115"/>
                  <a:pt x="95" y="107"/>
                  <a:pt x="89" y="98"/>
                </a:cubicBezTo>
                <a:cubicBezTo>
                  <a:pt x="74" y="73"/>
                  <a:pt x="67" y="50"/>
                  <a:pt x="62" y="26"/>
                </a:cubicBezTo>
                <a:cubicBezTo>
                  <a:pt x="92" y="15"/>
                  <a:pt x="117" y="8"/>
                  <a:pt x="149" y="4"/>
                </a:cubicBezTo>
                <a:cubicBezTo>
                  <a:pt x="198" y="-2"/>
                  <a:pt x="245" y="2"/>
                  <a:pt x="292" y="18"/>
                </a:cubicBezTo>
                <a:cubicBezTo>
                  <a:pt x="357" y="41"/>
                  <a:pt x="382" y="100"/>
                  <a:pt x="361" y="165"/>
                </a:cubicBezTo>
                <a:cubicBezTo>
                  <a:pt x="335" y="246"/>
                  <a:pt x="261" y="318"/>
                  <a:pt x="199" y="373"/>
                </a:cubicBezTo>
                <a:cubicBezTo>
                  <a:pt x="175" y="395"/>
                  <a:pt x="147" y="416"/>
                  <a:pt x="119" y="432"/>
                </a:cubicBezTo>
                <a:cubicBezTo>
                  <a:pt x="118" y="432"/>
                  <a:pt x="117" y="432"/>
                  <a:pt x="116" y="432"/>
                </a:cubicBezTo>
                <a:cubicBezTo>
                  <a:pt x="131" y="433"/>
                  <a:pt x="149" y="434"/>
                  <a:pt x="165" y="436"/>
                </a:cubicBezTo>
                <a:cubicBezTo>
                  <a:pt x="234" y="443"/>
                  <a:pt x="302" y="447"/>
                  <a:pt x="369" y="468"/>
                </a:cubicBezTo>
                <a:cubicBezTo>
                  <a:pt x="410" y="481"/>
                  <a:pt x="451" y="500"/>
                  <a:pt x="475" y="538"/>
                </a:cubicBezTo>
                <a:cubicBezTo>
                  <a:pt x="495" y="570"/>
                  <a:pt x="497" y="612"/>
                  <a:pt x="486" y="648"/>
                </a:cubicBezTo>
                <a:cubicBezTo>
                  <a:pt x="465" y="720"/>
                  <a:pt x="399" y="773"/>
                  <a:pt x="333" y="803"/>
                </a:cubicBezTo>
                <a:cubicBezTo>
                  <a:pt x="243" y="844"/>
                  <a:pt x="127" y="869"/>
                  <a:pt x="34" y="826"/>
                </a:cubicBezTo>
                <a:cubicBezTo>
                  <a:pt x="-18" y="802"/>
                  <a:pt x="3" y="768"/>
                  <a:pt x="23" y="73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8" name=" 3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130550" y="2738438"/>
            <a:ext cx="42863" cy="355600"/>
          </a:xfrm>
          <a:custGeom>
            <a:avLst/>
            <a:gdLst>
              <a:gd name="T0" fmla="+- 0 8783 8697"/>
              <a:gd name="T1" fmla="*/ T0 w 120"/>
              <a:gd name="T2" fmla="+- 0 7670 7608"/>
              <a:gd name="T3" fmla="*/ 7670 h 988"/>
              <a:gd name="T4" fmla="+- 0 8796 8697"/>
              <a:gd name="T5" fmla="*/ T4 w 120"/>
              <a:gd name="T6" fmla="+- 0 7647 7608"/>
              <a:gd name="T7" fmla="*/ 7647 h 988"/>
              <a:gd name="T8" fmla="+- 0 8802 8697"/>
              <a:gd name="T9" fmla="*/ T8 w 120"/>
              <a:gd name="T10" fmla="+- 0 7633 7608"/>
              <a:gd name="T11" fmla="*/ 7633 h 988"/>
              <a:gd name="T12" fmla="+- 0 8806 8697"/>
              <a:gd name="T13" fmla="*/ T12 w 120"/>
              <a:gd name="T14" fmla="+- 0 7608 7608"/>
              <a:gd name="T15" fmla="*/ 7608 h 988"/>
              <a:gd name="T16" fmla="+- 0 8811 8697"/>
              <a:gd name="T17" fmla="*/ T16 w 120"/>
              <a:gd name="T18" fmla="+- 0 7646 7608"/>
              <a:gd name="T19" fmla="*/ 7646 h 988"/>
              <a:gd name="T20" fmla="+- 0 8815 8697"/>
              <a:gd name="T21" fmla="*/ T20 w 120"/>
              <a:gd name="T22" fmla="+- 0 7684 7608"/>
              <a:gd name="T23" fmla="*/ 7684 h 988"/>
              <a:gd name="T24" fmla="+- 0 8816 8697"/>
              <a:gd name="T25" fmla="*/ T24 w 120"/>
              <a:gd name="T26" fmla="+- 0 7722 7608"/>
              <a:gd name="T27" fmla="*/ 7722 h 988"/>
              <a:gd name="T28" fmla="+- 0 8818 8697"/>
              <a:gd name="T29" fmla="*/ T28 w 120"/>
              <a:gd name="T30" fmla="+- 0 7823 7608"/>
              <a:gd name="T31" fmla="*/ 7823 h 988"/>
              <a:gd name="T32" fmla="+- 0 8813 8697"/>
              <a:gd name="T33" fmla="*/ T32 w 120"/>
              <a:gd name="T34" fmla="+- 0 7925 7608"/>
              <a:gd name="T35" fmla="*/ 7925 h 988"/>
              <a:gd name="T36" fmla="+- 0 8804 8697"/>
              <a:gd name="T37" fmla="*/ T36 w 120"/>
              <a:gd name="T38" fmla="+- 0 8026 7608"/>
              <a:gd name="T39" fmla="*/ 8026 h 988"/>
              <a:gd name="T40" fmla="+- 0 8793 8697"/>
              <a:gd name="T41" fmla="*/ T40 w 120"/>
              <a:gd name="T42" fmla="+- 0 8147 7608"/>
              <a:gd name="T43" fmla="*/ 8147 h 988"/>
              <a:gd name="T44" fmla="+- 0 8778 8697"/>
              <a:gd name="T45" fmla="*/ T44 w 120"/>
              <a:gd name="T46" fmla="+- 0 8269 7608"/>
              <a:gd name="T47" fmla="*/ 8269 h 988"/>
              <a:gd name="T48" fmla="+- 0 8761 8697"/>
              <a:gd name="T49" fmla="*/ T48 w 120"/>
              <a:gd name="T50" fmla="+- 0 8390 7608"/>
              <a:gd name="T51" fmla="*/ 8390 h 988"/>
              <a:gd name="T52" fmla="+- 0 8753 8697"/>
              <a:gd name="T53" fmla="*/ T52 w 120"/>
              <a:gd name="T54" fmla="+- 0 8449 7608"/>
              <a:gd name="T55" fmla="*/ 8449 h 988"/>
              <a:gd name="T56" fmla="+- 0 8750 8697"/>
              <a:gd name="T57" fmla="*/ T56 w 120"/>
              <a:gd name="T58" fmla="+- 0 8515 7608"/>
              <a:gd name="T59" fmla="*/ 8515 h 988"/>
              <a:gd name="T60" fmla="+- 0 8725 8697"/>
              <a:gd name="T61" fmla="*/ T60 w 120"/>
              <a:gd name="T62" fmla="+- 0 8570 7608"/>
              <a:gd name="T63" fmla="*/ 8570 h 988"/>
              <a:gd name="T64" fmla="+- 0 8711 8697"/>
              <a:gd name="T65" fmla="*/ T64 w 120"/>
              <a:gd name="T66" fmla="+- 0 8601 7608"/>
              <a:gd name="T67" fmla="*/ 8601 h 988"/>
              <a:gd name="T68" fmla="+- 0 8713 8697"/>
              <a:gd name="T69" fmla="*/ T68 w 120"/>
              <a:gd name="T70" fmla="+- 0 8584 7608"/>
              <a:gd name="T71" fmla="*/ 8584 h 988"/>
              <a:gd name="T72" fmla="+- 0 8697 8697"/>
              <a:gd name="T73" fmla="*/ T72 w 120"/>
              <a:gd name="T74" fmla="+- 0 8590 7608"/>
              <a:gd name="T75" fmla="*/ 8590 h 98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</a:cxnLst>
            <a:rect l="0" t="0" r="r" b="b"/>
            <a:pathLst>
              <a:path w="120" h="988" extrusionOk="0">
                <a:moveTo>
                  <a:pt x="86" y="62"/>
                </a:moveTo>
                <a:cubicBezTo>
                  <a:pt x="99" y="39"/>
                  <a:pt x="105" y="25"/>
                  <a:pt x="109" y="0"/>
                </a:cubicBezTo>
                <a:cubicBezTo>
                  <a:pt x="114" y="38"/>
                  <a:pt x="118" y="76"/>
                  <a:pt x="119" y="114"/>
                </a:cubicBezTo>
                <a:cubicBezTo>
                  <a:pt x="121" y="215"/>
                  <a:pt x="116" y="317"/>
                  <a:pt x="107" y="418"/>
                </a:cubicBezTo>
                <a:cubicBezTo>
                  <a:pt x="96" y="539"/>
                  <a:pt x="81" y="661"/>
                  <a:pt x="64" y="782"/>
                </a:cubicBezTo>
                <a:cubicBezTo>
                  <a:pt x="56" y="841"/>
                  <a:pt x="53" y="907"/>
                  <a:pt x="28" y="962"/>
                </a:cubicBezTo>
                <a:cubicBezTo>
                  <a:pt x="14" y="993"/>
                  <a:pt x="16" y="976"/>
                  <a:pt x="0" y="98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9" name=" 3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114675" y="2909888"/>
            <a:ext cx="163513" cy="177800"/>
          </a:xfrm>
          <a:custGeom>
            <a:avLst/>
            <a:gdLst>
              <a:gd name="T0" fmla="+- 0 8696 8654"/>
              <a:gd name="T1" fmla="*/ T0 w 452"/>
              <a:gd name="T2" fmla="+- 0 8428 8081"/>
              <a:gd name="T3" fmla="*/ 8428 h 498"/>
              <a:gd name="T4" fmla="+- 0 8706 8654"/>
              <a:gd name="T5" fmla="*/ T4 w 452"/>
              <a:gd name="T6" fmla="+- 0 8356 8081"/>
              <a:gd name="T7" fmla="*/ 8356 h 498"/>
              <a:gd name="T8" fmla="+- 0 8716 8654"/>
              <a:gd name="T9" fmla="*/ T8 w 452"/>
              <a:gd name="T10" fmla="+- 0 8286 8081"/>
              <a:gd name="T11" fmla="*/ 8286 h 498"/>
              <a:gd name="T12" fmla="+- 0 8741 8654"/>
              <a:gd name="T13" fmla="*/ T12 w 452"/>
              <a:gd name="T14" fmla="+- 0 8217 8081"/>
              <a:gd name="T15" fmla="*/ 8217 h 498"/>
              <a:gd name="T16" fmla="+- 0 8763 8654"/>
              <a:gd name="T17" fmla="*/ T16 w 452"/>
              <a:gd name="T18" fmla="+- 0 8155 8081"/>
              <a:gd name="T19" fmla="*/ 8155 h 498"/>
              <a:gd name="T20" fmla="+- 0 8802 8654"/>
              <a:gd name="T21" fmla="*/ T20 w 452"/>
              <a:gd name="T22" fmla="+- 0 8101 8081"/>
              <a:gd name="T23" fmla="*/ 8101 h 498"/>
              <a:gd name="T24" fmla="+- 0 8869 8654"/>
              <a:gd name="T25" fmla="*/ T24 w 452"/>
              <a:gd name="T26" fmla="+- 0 8085 8081"/>
              <a:gd name="T27" fmla="*/ 8085 h 498"/>
              <a:gd name="T28" fmla="+- 0 8953 8654"/>
              <a:gd name="T29" fmla="*/ T28 w 452"/>
              <a:gd name="T30" fmla="+- 0 8064 8081"/>
              <a:gd name="T31" fmla="*/ 8064 h 498"/>
              <a:gd name="T32" fmla="+- 0 9024 8654"/>
              <a:gd name="T33" fmla="*/ T32 w 452"/>
              <a:gd name="T34" fmla="+- 0 8094 8081"/>
              <a:gd name="T35" fmla="*/ 8094 h 498"/>
              <a:gd name="T36" fmla="+- 0 9087 8654"/>
              <a:gd name="T37" fmla="*/ T36 w 452"/>
              <a:gd name="T38" fmla="+- 0 8149 8081"/>
              <a:gd name="T39" fmla="*/ 8149 h 498"/>
              <a:gd name="T40" fmla="+- 0 9106 8654"/>
              <a:gd name="T41" fmla="*/ T40 w 452"/>
              <a:gd name="T42" fmla="+- 0 8165 8081"/>
              <a:gd name="T43" fmla="*/ 8165 h 498"/>
              <a:gd name="T44" fmla="+- 0 9105 8654"/>
              <a:gd name="T45" fmla="*/ T44 w 452"/>
              <a:gd name="T46" fmla="+- 0 8209 8081"/>
              <a:gd name="T47" fmla="*/ 8209 h 498"/>
              <a:gd name="T48" fmla="+- 0 9105 8654"/>
              <a:gd name="T49" fmla="*/ T48 w 452"/>
              <a:gd name="T50" fmla="+- 0 8231 8081"/>
              <a:gd name="T51" fmla="*/ 8231 h 498"/>
              <a:gd name="T52" fmla="+- 0 9105 8654"/>
              <a:gd name="T53" fmla="*/ T52 w 452"/>
              <a:gd name="T54" fmla="+- 0 8300 8081"/>
              <a:gd name="T55" fmla="*/ 8300 h 498"/>
              <a:gd name="T56" fmla="+- 0 9087 8654"/>
              <a:gd name="T57" fmla="*/ T56 w 452"/>
              <a:gd name="T58" fmla="+- 0 8354 8081"/>
              <a:gd name="T59" fmla="*/ 8354 h 498"/>
              <a:gd name="T60" fmla="+- 0 9043 8654"/>
              <a:gd name="T61" fmla="*/ T60 w 452"/>
              <a:gd name="T62" fmla="+- 0 8408 8081"/>
              <a:gd name="T63" fmla="*/ 8408 h 498"/>
              <a:gd name="T64" fmla="+- 0 8993 8654"/>
              <a:gd name="T65" fmla="*/ T64 w 452"/>
              <a:gd name="T66" fmla="+- 0 8470 8081"/>
              <a:gd name="T67" fmla="*/ 8470 h 498"/>
              <a:gd name="T68" fmla="+- 0 8922 8654"/>
              <a:gd name="T69" fmla="*/ T68 w 452"/>
              <a:gd name="T70" fmla="+- 0 8509 8081"/>
              <a:gd name="T71" fmla="*/ 8509 h 498"/>
              <a:gd name="T72" fmla="+- 0 8848 8654"/>
              <a:gd name="T73" fmla="*/ T72 w 452"/>
              <a:gd name="T74" fmla="+- 0 8536 8081"/>
              <a:gd name="T75" fmla="*/ 8536 h 498"/>
              <a:gd name="T76" fmla="+- 0 8785 8654"/>
              <a:gd name="T77" fmla="*/ T76 w 452"/>
              <a:gd name="T78" fmla="+- 0 8559 8081"/>
              <a:gd name="T79" fmla="*/ 8559 h 498"/>
              <a:gd name="T80" fmla="+- 0 8720 8654"/>
              <a:gd name="T81" fmla="*/ T80 w 452"/>
              <a:gd name="T82" fmla="+- 0 8569 8081"/>
              <a:gd name="T83" fmla="*/ 8569 h 498"/>
              <a:gd name="T84" fmla="+- 0 8654 8654"/>
              <a:gd name="T85" fmla="*/ T84 w 452"/>
              <a:gd name="T86" fmla="+- 0 8578 8081"/>
              <a:gd name="T87" fmla="*/ 8578 h 49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</a:cxnLst>
            <a:rect l="0" t="0" r="r" b="b"/>
            <a:pathLst>
              <a:path w="452" h="498" extrusionOk="0">
                <a:moveTo>
                  <a:pt x="42" y="347"/>
                </a:moveTo>
                <a:cubicBezTo>
                  <a:pt x="52" y="275"/>
                  <a:pt x="62" y="205"/>
                  <a:pt x="87" y="136"/>
                </a:cubicBezTo>
                <a:cubicBezTo>
                  <a:pt x="109" y="74"/>
                  <a:pt x="148" y="20"/>
                  <a:pt x="215" y="4"/>
                </a:cubicBezTo>
                <a:cubicBezTo>
                  <a:pt x="299" y="-17"/>
                  <a:pt x="370" y="13"/>
                  <a:pt x="433" y="68"/>
                </a:cubicBezTo>
                <a:cubicBezTo>
                  <a:pt x="452" y="84"/>
                  <a:pt x="451" y="128"/>
                  <a:pt x="451" y="150"/>
                </a:cubicBezTo>
                <a:cubicBezTo>
                  <a:pt x="451" y="219"/>
                  <a:pt x="433" y="273"/>
                  <a:pt x="389" y="327"/>
                </a:cubicBezTo>
                <a:cubicBezTo>
                  <a:pt x="339" y="389"/>
                  <a:pt x="268" y="428"/>
                  <a:pt x="194" y="455"/>
                </a:cubicBezTo>
                <a:cubicBezTo>
                  <a:pt x="131" y="478"/>
                  <a:pt x="66" y="488"/>
                  <a:pt x="0" y="497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0" name=" 3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406525" y="2657475"/>
            <a:ext cx="476250" cy="1841500"/>
          </a:xfrm>
          <a:custGeom>
            <a:avLst/>
            <a:gdLst>
              <a:gd name="T0" fmla="+- 0 5229 3907"/>
              <a:gd name="T1" fmla="*/ T0 w 1323"/>
              <a:gd name="T2" fmla="+- 0 7437 7381"/>
              <a:gd name="T3" fmla="*/ 7437 h 5114"/>
              <a:gd name="T4" fmla="+- 0 5095 3907"/>
              <a:gd name="T5" fmla="*/ T4 w 1323"/>
              <a:gd name="T6" fmla="+- 0 7405 7381"/>
              <a:gd name="T7" fmla="*/ 7405 h 5114"/>
              <a:gd name="T8" fmla="+- 0 4971 3907"/>
              <a:gd name="T9" fmla="*/ T8 w 1323"/>
              <a:gd name="T10" fmla="+- 0 7381 7381"/>
              <a:gd name="T11" fmla="*/ 7381 h 5114"/>
              <a:gd name="T12" fmla="+- 0 4832 3907"/>
              <a:gd name="T13" fmla="*/ T12 w 1323"/>
              <a:gd name="T14" fmla="+- 0 7381 7381"/>
              <a:gd name="T15" fmla="*/ 7381 h 5114"/>
              <a:gd name="T16" fmla="+- 0 4683 3907"/>
              <a:gd name="T17" fmla="*/ T16 w 1323"/>
              <a:gd name="T18" fmla="+- 0 7381 7381"/>
              <a:gd name="T19" fmla="*/ 7381 h 5114"/>
              <a:gd name="T20" fmla="+- 0 4490 3907"/>
              <a:gd name="T21" fmla="*/ T20 w 1323"/>
              <a:gd name="T22" fmla="+- 0 7394 7381"/>
              <a:gd name="T23" fmla="*/ 7394 h 5114"/>
              <a:gd name="T24" fmla="+- 0 4387 3907"/>
              <a:gd name="T25" fmla="*/ T24 w 1323"/>
              <a:gd name="T26" fmla="+- 0 7517 7381"/>
              <a:gd name="T27" fmla="*/ 7517 h 5114"/>
              <a:gd name="T28" fmla="+- 0 4209 3907"/>
              <a:gd name="T29" fmla="*/ T28 w 1323"/>
              <a:gd name="T30" fmla="+- 0 7731 7381"/>
              <a:gd name="T31" fmla="*/ 7731 h 5114"/>
              <a:gd name="T32" fmla="+- 0 4216 3907"/>
              <a:gd name="T33" fmla="*/ T32 w 1323"/>
              <a:gd name="T34" fmla="+- 0 8151 7381"/>
              <a:gd name="T35" fmla="*/ 8151 h 5114"/>
              <a:gd name="T36" fmla="+- 0 4192 3907"/>
              <a:gd name="T37" fmla="*/ T36 w 1323"/>
              <a:gd name="T38" fmla="+- 0 8404 7381"/>
              <a:gd name="T39" fmla="*/ 8404 h 5114"/>
              <a:gd name="T40" fmla="+- 0 4123 3907"/>
              <a:gd name="T41" fmla="*/ T40 w 1323"/>
              <a:gd name="T42" fmla="+- 0 9122 7381"/>
              <a:gd name="T43" fmla="*/ 9122 h 5114"/>
              <a:gd name="T44" fmla="+- 0 4063 3907"/>
              <a:gd name="T45" fmla="*/ T44 w 1323"/>
              <a:gd name="T46" fmla="+- 0 9834 7381"/>
              <a:gd name="T47" fmla="*/ 9834 h 5114"/>
              <a:gd name="T48" fmla="+- 0 4047 3907"/>
              <a:gd name="T49" fmla="*/ T48 w 1323"/>
              <a:gd name="T50" fmla="+- 0 10555 7381"/>
              <a:gd name="T51" fmla="*/ 10555 h 5114"/>
              <a:gd name="T52" fmla="+- 0 4036 3907"/>
              <a:gd name="T53" fmla="*/ T52 w 1323"/>
              <a:gd name="T54" fmla="+- 0 11035 7381"/>
              <a:gd name="T55" fmla="*/ 11035 h 5114"/>
              <a:gd name="T56" fmla="+- 0 3885 3907"/>
              <a:gd name="T57" fmla="*/ T56 w 1323"/>
              <a:gd name="T58" fmla="+- 0 11527 7381"/>
              <a:gd name="T59" fmla="*/ 11527 h 5114"/>
              <a:gd name="T60" fmla="+- 0 3907 3907"/>
              <a:gd name="T61" fmla="*/ T60 w 1323"/>
              <a:gd name="T62" fmla="+- 0 12003 7381"/>
              <a:gd name="T63" fmla="*/ 12003 h 5114"/>
              <a:gd name="T64" fmla="+- 0 3918 3907"/>
              <a:gd name="T65" fmla="*/ T64 w 1323"/>
              <a:gd name="T66" fmla="+- 0 12231 7381"/>
              <a:gd name="T67" fmla="*/ 12231 h 5114"/>
              <a:gd name="T68" fmla="+- 0 4095 3907"/>
              <a:gd name="T69" fmla="*/ T68 w 1323"/>
              <a:gd name="T70" fmla="+- 0 12370 7381"/>
              <a:gd name="T71" fmla="*/ 12370 h 5114"/>
              <a:gd name="T72" fmla="+- 0 4306 3907"/>
              <a:gd name="T73" fmla="*/ T72 w 1323"/>
              <a:gd name="T74" fmla="+- 0 12418 7381"/>
              <a:gd name="T75" fmla="*/ 12418 h 5114"/>
              <a:gd name="T76" fmla="+- 0 4512 3907"/>
              <a:gd name="T77" fmla="*/ T76 w 1323"/>
              <a:gd name="T78" fmla="+- 0 12465 7381"/>
              <a:gd name="T79" fmla="*/ 12465 h 5114"/>
              <a:gd name="T80" fmla="+- 0 4730 3907"/>
              <a:gd name="T81" fmla="*/ T80 w 1323"/>
              <a:gd name="T82" fmla="+- 0 12467 7381"/>
              <a:gd name="T83" fmla="*/ 12467 h 5114"/>
              <a:gd name="T84" fmla="+- 0 4939 3907"/>
              <a:gd name="T85" fmla="*/ T84 w 1323"/>
              <a:gd name="T86" fmla="+- 0 12494 7381"/>
              <a:gd name="T87" fmla="*/ 12494 h 511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</a:cxnLst>
            <a:rect l="0" t="0" r="r" b="b"/>
            <a:pathLst>
              <a:path w="1323" h="5114" extrusionOk="0">
                <a:moveTo>
                  <a:pt x="1322" y="56"/>
                </a:moveTo>
                <a:cubicBezTo>
                  <a:pt x="1188" y="24"/>
                  <a:pt x="1064" y="0"/>
                  <a:pt x="925" y="0"/>
                </a:cubicBezTo>
                <a:cubicBezTo>
                  <a:pt x="776" y="0"/>
                  <a:pt x="583" y="13"/>
                  <a:pt x="480" y="136"/>
                </a:cubicBezTo>
                <a:cubicBezTo>
                  <a:pt x="302" y="350"/>
                  <a:pt x="309" y="770"/>
                  <a:pt x="285" y="1023"/>
                </a:cubicBezTo>
                <a:cubicBezTo>
                  <a:pt x="216" y="1741"/>
                  <a:pt x="156" y="2453"/>
                  <a:pt x="140" y="3174"/>
                </a:cubicBezTo>
                <a:cubicBezTo>
                  <a:pt x="129" y="3654"/>
                  <a:pt x="-22" y="4146"/>
                  <a:pt x="0" y="4622"/>
                </a:cubicBezTo>
                <a:cubicBezTo>
                  <a:pt x="11" y="4850"/>
                  <a:pt x="188" y="4989"/>
                  <a:pt x="399" y="5037"/>
                </a:cubicBezTo>
                <a:cubicBezTo>
                  <a:pt x="605" y="5084"/>
                  <a:pt x="823" y="5086"/>
                  <a:pt x="1032" y="511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1" name=" 3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335338" y="2578100"/>
            <a:ext cx="490537" cy="1885950"/>
          </a:xfrm>
          <a:custGeom>
            <a:avLst/>
            <a:gdLst>
              <a:gd name="T0" fmla="+- 0 9466 9266"/>
              <a:gd name="T1" fmla="*/ T0 w 1363"/>
              <a:gd name="T2" fmla="+- 0 7168 7163"/>
              <a:gd name="T3" fmla="*/ 7168 h 5238"/>
              <a:gd name="T4" fmla="+- 0 9466 9266"/>
              <a:gd name="T5" fmla="*/ T4 w 1363"/>
              <a:gd name="T6" fmla="+- 0 7168 7163"/>
              <a:gd name="T7" fmla="*/ 7168 h 5238"/>
              <a:gd name="T8" fmla="+- 0 9465 9266"/>
              <a:gd name="T9" fmla="*/ T8 w 1363"/>
              <a:gd name="T10" fmla="+- 0 7178 7163"/>
              <a:gd name="T11" fmla="*/ 7178 h 5238"/>
              <a:gd name="T12" fmla="+- 0 9469 9266"/>
              <a:gd name="T13" fmla="*/ T12 w 1363"/>
              <a:gd name="T14" fmla="+- 0 7178 7163"/>
              <a:gd name="T15" fmla="*/ 7178 h 5238"/>
              <a:gd name="T16" fmla="+- 0 9717 9266"/>
              <a:gd name="T17" fmla="*/ T16 w 1363"/>
              <a:gd name="T18" fmla="+- 0 7184 7163"/>
              <a:gd name="T19" fmla="*/ 7184 h 5238"/>
              <a:gd name="T20" fmla="+- 0 10046 9266"/>
              <a:gd name="T21" fmla="*/ T20 w 1363"/>
              <a:gd name="T22" fmla="+- 0 7090 7163"/>
              <a:gd name="T23" fmla="*/ 7090 h 5238"/>
              <a:gd name="T24" fmla="+- 0 10272 9266"/>
              <a:gd name="T25" fmla="*/ T24 w 1363"/>
              <a:gd name="T26" fmla="+- 0 7217 7163"/>
              <a:gd name="T27" fmla="*/ 7217 h 5238"/>
              <a:gd name="T28" fmla="+- 0 10469 9266"/>
              <a:gd name="T29" fmla="*/ T28 w 1363"/>
              <a:gd name="T30" fmla="+- 0 7328 7163"/>
              <a:gd name="T31" fmla="*/ 7328 h 5238"/>
              <a:gd name="T32" fmla="+- 0 10500 9266"/>
              <a:gd name="T33" fmla="*/ T32 w 1363"/>
              <a:gd name="T34" fmla="+- 0 7621 7163"/>
              <a:gd name="T35" fmla="*/ 7621 h 5238"/>
              <a:gd name="T36" fmla="+- 0 10506 9266"/>
              <a:gd name="T37" fmla="*/ T36 w 1363"/>
              <a:gd name="T38" fmla="+- 0 7820 7163"/>
              <a:gd name="T39" fmla="*/ 7820 h 5238"/>
              <a:gd name="T40" fmla="+- 0 10523 9266"/>
              <a:gd name="T41" fmla="*/ T40 w 1363"/>
              <a:gd name="T42" fmla="+- 0 8389 7163"/>
              <a:gd name="T43" fmla="*/ 8389 h 5238"/>
              <a:gd name="T44" fmla="+- 0 10404 9266"/>
              <a:gd name="T45" fmla="*/ T44 w 1363"/>
              <a:gd name="T46" fmla="+- 0 8941 7163"/>
              <a:gd name="T47" fmla="*/ 8941 h 5238"/>
              <a:gd name="T48" fmla="+- 0 10482 9266"/>
              <a:gd name="T49" fmla="*/ T48 w 1363"/>
              <a:gd name="T50" fmla="+- 0 9513 7163"/>
              <a:gd name="T51" fmla="*/ 9513 h 5238"/>
              <a:gd name="T52" fmla="+- 0 10554 9266"/>
              <a:gd name="T53" fmla="*/ T52 w 1363"/>
              <a:gd name="T54" fmla="+- 0 10037 7163"/>
              <a:gd name="T55" fmla="*/ 10037 h 5238"/>
              <a:gd name="T56" fmla="+- 0 10674 9266"/>
              <a:gd name="T57" fmla="*/ T56 w 1363"/>
              <a:gd name="T58" fmla="+- 0 10523 7163"/>
              <a:gd name="T59" fmla="*/ 10523 h 5238"/>
              <a:gd name="T60" fmla="+- 0 10587 9266"/>
              <a:gd name="T61" fmla="*/ T60 w 1363"/>
              <a:gd name="T62" fmla="+- 0 11053 7163"/>
              <a:gd name="T63" fmla="*/ 11053 h 5238"/>
              <a:gd name="T64" fmla="+- 0 10540 9266"/>
              <a:gd name="T65" fmla="*/ T64 w 1363"/>
              <a:gd name="T66" fmla="+- 0 11340 7163"/>
              <a:gd name="T67" fmla="*/ 11340 h 5238"/>
              <a:gd name="T68" fmla="+- 0 10461 9266"/>
              <a:gd name="T69" fmla="*/ T68 w 1363"/>
              <a:gd name="T70" fmla="+- 0 11619 7163"/>
              <a:gd name="T71" fmla="*/ 11619 h 5238"/>
              <a:gd name="T72" fmla="+- 0 10440 9266"/>
              <a:gd name="T73" fmla="*/ T72 w 1363"/>
              <a:gd name="T74" fmla="+- 0 11909 7163"/>
              <a:gd name="T75" fmla="*/ 11909 h 5238"/>
              <a:gd name="T76" fmla="+- 0 10432 9266"/>
              <a:gd name="T77" fmla="*/ T76 w 1363"/>
              <a:gd name="T78" fmla="+- 0 12016 7163"/>
              <a:gd name="T79" fmla="*/ 12016 h 5238"/>
              <a:gd name="T80" fmla="+- 0 10442 9266"/>
              <a:gd name="T81" fmla="*/ T80 w 1363"/>
              <a:gd name="T82" fmla="+- 0 12136 7163"/>
              <a:gd name="T83" fmla="*/ 12136 h 5238"/>
              <a:gd name="T84" fmla="+- 0 10363 9266"/>
              <a:gd name="T85" fmla="*/ T84 w 1363"/>
              <a:gd name="T86" fmla="+- 0 12218 7163"/>
              <a:gd name="T87" fmla="*/ 12218 h 5238"/>
              <a:gd name="T88" fmla="+- 0 10232 9266"/>
              <a:gd name="T89" fmla="*/ T88 w 1363"/>
              <a:gd name="T90" fmla="+- 0 12354 7163"/>
              <a:gd name="T91" fmla="*/ 12354 h 5238"/>
              <a:gd name="T92" fmla="+- 0 9974 9266"/>
              <a:gd name="T93" fmla="*/ T92 w 1363"/>
              <a:gd name="T94" fmla="+- 0 12381 7163"/>
              <a:gd name="T95" fmla="*/ 12381 h 5238"/>
              <a:gd name="T96" fmla="+- 0 9800 9266"/>
              <a:gd name="T97" fmla="*/ T96 w 1363"/>
              <a:gd name="T98" fmla="+- 0 12396 7163"/>
              <a:gd name="T99" fmla="*/ 12396 h 5238"/>
              <a:gd name="T100" fmla="+- 0 9621 9266"/>
              <a:gd name="T101" fmla="*/ T100 w 1363"/>
              <a:gd name="T102" fmla="+- 0 12412 7163"/>
              <a:gd name="T103" fmla="*/ 12412 h 5238"/>
              <a:gd name="T104" fmla="+- 0 9443 9266"/>
              <a:gd name="T105" fmla="*/ T104 w 1363"/>
              <a:gd name="T106" fmla="+- 0 12386 7163"/>
              <a:gd name="T107" fmla="*/ 12386 h 5238"/>
              <a:gd name="T108" fmla="+- 0 9266 9266"/>
              <a:gd name="T109" fmla="*/ T108 w 1363"/>
              <a:gd name="T110" fmla="+- 0 12362 7163"/>
              <a:gd name="T111" fmla="*/ 12362 h 523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</a:cxnLst>
            <a:rect l="0" t="0" r="r" b="b"/>
            <a:pathLst>
              <a:path w="1363" h="5238" extrusionOk="0">
                <a:moveTo>
                  <a:pt x="200" y="5"/>
                </a:moveTo>
                <a:cubicBezTo>
                  <a:pt x="200" y="5"/>
                  <a:pt x="199" y="15"/>
                  <a:pt x="203" y="15"/>
                </a:cubicBezTo>
                <a:cubicBezTo>
                  <a:pt x="451" y="21"/>
                  <a:pt x="780" y="-73"/>
                  <a:pt x="1006" y="54"/>
                </a:cubicBezTo>
                <a:cubicBezTo>
                  <a:pt x="1203" y="165"/>
                  <a:pt x="1234" y="458"/>
                  <a:pt x="1240" y="657"/>
                </a:cubicBezTo>
                <a:cubicBezTo>
                  <a:pt x="1257" y="1226"/>
                  <a:pt x="1138" y="1778"/>
                  <a:pt x="1216" y="2350"/>
                </a:cubicBezTo>
                <a:cubicBezTo>
                  <a:pt x="1288" y="2874"/>
                  <a:pt x="1408" y="3360"/>
                  <a:pt x="1321" y="3890"/>
                </a:cubicBezTo>
                <a:cubicBezTo>
                  <a:pt x="1274" y="4177"/>
                  <a:pt x="1195" y="4456"/>
                  <a:pt x="1174" y="4746"/>
                </a:cubicBezTo>
                <a:cubicBezTo>
                  <a:pt x="1166" y="4853"/>
                  <a:pt x="1176" y="4973"/>
                  <a:pt x="1097" y="5055"/>
                </a:cubicBezTo>
                <a:cubicBezTo>
                  <a:pt x="966" y="5191"/>
                  <a:pt x="708" y="5218"/>
                  <a:pt x="534" y="5233"/>
                </a:cubicBezTo>
                <a:cubicBezTo>
                  <a:pt x="355" y="5249"/>
                  <a:pt x="177" y="5223"/>
                  <a:pt x="0" y="5199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2" name=" 3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343400" y="3394075"/>
            <a:ext cx="63500" cy="28575"/>
          </a:xfrm>
          <a:custGeom>
            <a:avLst/>
            <a:gdLst>
              <a:gd name="T0" fmla="+- 0 12065 12065"/>
              <a:gd name="T1" fmla="*/ T0 w 176"/>
              <a:gd name="T2" fmla="+- 0 9481 9428"/>
              <a:gd name="T3" fmla="*/ 9481 h 80"/>
              <a:gd name="T4" fmla="+- 0 12074 12065"/>
              <a:gd name="T5" fmla="*/ T4 w 176"/>
              <a:gd name="T6" fmla="+- 0 9467 9428"/>
              <a:gd name="T7" fmla="*/ 9467 h 80"/>
              <a:gd name="T8" fmla="+- 0 12078 12065"/>
              <a:gd name="T9" fmla="*/ T8 w 176"/>
              <a:gd name="T10" fmla="+- 0 9456 9428"/>
              <a:gd name="T11" fmla="*/ 9456 h 80"/>
              <a:gd name="T12" fmla="+- 0 12083 12065"/>
              <a:gd name="T13" fmla="*/ T12 w 176"/>
              <a:gd name="T14" fmla="+- 0 9440 9428"/>
              <a:gd name="T15" fmla="*/ 9440 h 80"/>
              <a:gd name="T16" fmla="+- 0 12086 12065"/>
              <a:gd name="T17" fmla="*/ T16 w 176"/>
              <a:gd name="T18" fmla="+- 0 9430 9428"/>
              <a:gd name="T19" fmla="*/ 9430 h 80"/>
              <a:gd name="T20" fmla="+- 0 12086 12065"/>
              <a:gd name="T21" fmla="*/ T20 w 176"/>
              <a:gd name="T22" fmla="+- 0 9426 9428"/>
              <a:gd name="T23" fmla="*/ 9426 h 80"/>
              <a:gd name="T24" fmla="+- 0 12097 12065"/>
              <a:gd name="T25" fmla="*/ T24 w 176"/>
              <a:gd name="T26" fmla="+- 0 9428 9428"/>
              <a:gd name="T27" fmla="*/ 9428 h 80"/>
              <a:gd name="T28" fmla="+- 0 12152 12065"/>
              <a:gd name="T29" fmla="*/ T28 w 176"/>
              <a:gd name="T30" fmla="+- 0 9438 9428"/>
              <a:gd name="T31" fmla="*/ 9438 h 80"/>
              <a:gd name="T32" fmla="+- 0 12197 12065"/>
              <a:gd name="T33" fmla="*/ T32 w 176"/>
              <a:gd name="T34" fmla="+- 0 9474 9428"/>
              <a:gd name="T35" fmla="*/ 9474 h 80"/>
              <a:gd name="T36" fmla="+- 0 12240 12065"/>
              <a:gd name="T37" fmla="*/ T36 w 176"/>
              <a:gd name="T38" fmla="+- 0 9507 9428"/>
              <a:gd name="T39" fmla="*/ 9507 h 8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</a:cxnLst>
            <a:rect l="0" t="0" r="r" b="b"/>
            <a:pathLst>
              <a:path w="176" h="80" extrusionOk="0">
                <a:moveTo>
                  <a:pt x="0" y="53"/>
                </a:moveTo>
                <a:cubicBezTo>
                  <a:pt x="9" y="39"/>
                  <a:pt x="13" y="28"/>
                  <a:pt x="18" y="12"/>
                </a:cubicBezTo>
                <a:cubicBezTo>
                  <a:pt x="21" y="2"/>
                  <a:pt x="21" y="-2"/>
                  <a:pt x="32" y="0"/>
                </a:cubicBezTo>
                <a:cubicBezTo>
                  <a:pt x="87" y="10"/>
                  <a:pt x="132" y="46"/>
                  <a:pt x="175" y="79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3" name=" 3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319588" y="3568700"/>
            <a:ext cx="128587" cy="57150"/>
          </a:xfrm>
          <a:custGeom>
            <a:avLst/>
            <a:gdLst>
              <a:gd name="T0" fmla="+- 0 12059 12001"/>
              <a:gd name="T1" fmla="*/ T0 w 355"/>
              <a:gd name="T2" fmla="+- 0 9912 9912"/>
              <a:gd name="T3" fmla="*/ 9912 h 161"/>
              <a:gd name="T4" fmla="+- 0 12041 12001"/>
              <a:gd name="T5" fmla="*/ T4 w 355"/>
              <a:gd name="T6" fmla="+- 0 9931 9912"/>
              <a:gd name="T7" fmla="*/ 9931 h 161"/>
              <a:gd name="T8" fmla="+- 0 12025 12001"/>
              <a:gd name="T9" fmla="*/ T8 w 355"/>
              <a:gd name="T10" fmla="+- 0 9947 9912"/>
              <a:gd name="T11" fmla="*/ 9947 h 161"/>
              <a:gd name="T12" fmla="+- 0 12004 12001"/>
              <a:gd name="T13" fmla="*/ T12 w 355"/>
              <a:gd name="T14" fmla="+- 0 9962 9912"/>
              <a:gd name="T15" fmla="*/ 9962 h 161"/>
              <a:gd name="T16" fmla="+- 0 12008 12001"/>
              <a:gd name="T17" fmla="*/ T16 w 355"/>
              <a:gd name="T18" fmla="+- 0 9961 9912"/>
              <a:gd name="T19" fmla="*/ 9961 h 161"/>
              <a:gd name="T20" fmla="+- 0 12048 12001"/>
              <a:gd name="T21" fmla="*/ T20 w 355"/>
              <a:gd name="T22" fmla="+- 0 9960 9912"/>
              <a:gd name="T23" fmla="*/ 9960 h 161"/>
              <a:gd name="T24" fmla="+- 0 12065 12001"/>
              <a:gd name="T25" fmla="*/ T24 w 355"/>
              <a:gd name="T26" fmla="+- 0 9964 9912"/>
              <a:gd name="T27" fmla="*/ 9964 h 161"/>
              <a:gd name="T28" fmla="+- 0 12144 12001"/>
              <a:gd name="T29" fmla="*/ T28 w 355"/>
              <a:gd name="T30" fmla="+- 0 9981 9912"/>
              <a:gd name="T31" fmla="*/ 9981 h 161"/>
              <a:gd name="T32" fmla="+- 0 12221 12001"/>
              <a:gd name="T33" fmla="*/ T32 w 355"/>
              <a:gd name="T34" fmla="+- 0 10012 9912"/>
              <a:gd name="T35" fmla="*/ 10012 h 161"/>
              <a:gd name="T36" fmla="+- 0 12295 12001"/>
              <a:gd name="T37" fmla="*/ T36 w 355"/>
              <a:gd name="T38" fmla="+- 0 10044 9912"/>
              <a:gd name="T39" fmla="*/ 10044 h 161"/>
              <a:gd name="T40" fmla="+- 0 12315 12001"/>
              <a:gd name="T41" fmla="*/ T40 w 355"/>
              <a:gd name="T42" fmla="+- 0 10053 9912"/>
              <a:gd name="T43" fmla="*/ 10053 h 161"/>
              <a:gd name="T44" fmla="+- 0 12335 12001"/>
              <a:gd name="T45" fmla="*/ T44 w 355"/>
              <a:gd name="T46" fmla="+- 0 10063 9912"/>
              <a:gd name="T47" fmla="*/ 10063 h 161"/>
              <a:gd name="T48" fmla="+- 0 12355 12001"/>
              <a:gd name="T49" fmla="*/ T48 w 355"/>
              <a:gd name="T50" fmla="+- 0 10072 9912"/>
              <a:gd name="T51" fmla="*/ 10072 h 16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</a:cxnLst>
            <a:rect l="0" t="0" r="r" b="b"/>
            <a:pathLst>
              <a:path w="355" h="161" extrusionOk="0">
                <a:moveTo>
                  <a:pt x="58" y="0"/>
                </a:moveTo>
                <a:cubicBezTo>
                  <a:pt x="40" y="19"/>
                  <a:pt x="24" y="35"/>
                  <a:pt x="3" y="50"/>
                </a:cubicBezTo>
                <a:cubicBezTo>
                  <a:pt x="7" y="49"/>
                  <a:pt x="47" y="48"/>
                  <a:pt x="64" y="52"/>
                </a:cubicBezTo>
                <a:cubicBezTo>
                  <a:pt x="143" y="69"/>
                  <a:pt x="220" y="100"/>
                  <a:pt x="294" y="132"/>
                </a:cubicBezTo>
                <a:cubicBezTo>
                  <a:pt x="314" y="141"/>
                  <a:pt x="334" y="151"/>
                  <a:pt x="354" y="16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4" name=" 4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454525" y="2605088"/>
            <a:ext cx="828675" cy="2060575"/>
          </a:xfrm>
          <a:custGeom>
            <a:avLst/>
            <a:gdLst>
              <a:gd name="T0" fmla="+- 0 13676 12372"/>
              <a:gd name="T1" fmla="*/ T0 w 2305"/>
              <a:gd name="T2" fmla="+- 0 7239 7235"/>
              <a:gd name="T3" fmla="*/ 7239 h 5724"/>
              <a:gd name="T4" fmla="+- 0 13709 12372"/>
              <a:gd name="T5" fmla="*/ T4 w 2305"/>
              <a:gd name="T6" fmla="+- 0 7246 7235"/>
              <a:gd name="T7" fmla="*/ 7246 h 5724"/>
              <a:gd name="T8" fmla="+- 0 13754 12372"/>
              <a:gd name="T9" fmla="*/ T8 w 2305"/>
              <a:gd name="T10" fmla="+- 0 7263 7235"/>
              <a:gd name="T11" fmla="*/ 7263 h 5724"/>
              <a:gd name="T12" fmla="+- 0 13784 12372"/>
              <a:gd name="T13" fmla="*/ T12 w 2305"/>
              <a:gd name="T14" fmla="+- 0 7269 7235"/>
              <a:gd name="T15" fmla="*/ 7269 h 5724"/>
              <a:gd name="T16" fmla="+- 0 13784 12372"/>
              <a:gd name="T17" fmla="*/ T16 w 2305"/>
              <a:gd name="T18" fmla="+- 0 7266 7235"/>
              <a:gd name="T19" fmla="*/ 7266 h 5724"/>
              <a:gd name="T20" fmla="+- 0 13784 12372"/>
              <a:gd name="T21" fmla="*/ T20 w 2305"/>
              <a:gd name="T22" fmla="+- 0 7265 7235"/>
              <a:gd name="T23" fmla="*/ 7265 h 5724"/>
              <a:gd name="T24" fmla="+- 0 13783 12372"/>
              <a:gd name="T25" fmla="*/ T24 w 2305"/>
              <a:gd name="T26" fmla="+- 0 7263 7235"/>
              <a:gd name="T27" fmla="*/ 7263 h 5724"/>
              <a:gd name="T28" fmla="+- 0 13727 12372"/>
              <a:gd name="T29" fmla="*/ T28 w 2305"/>
              <a:gd name="T30" fmla="+- 0 7255 7235"/>
              <a:gd name="T31" fmla="*/ 7255 h 5724"/>
              <a:gd name="T32" fmla="+- 0 13674 12372"/>
              <a:gd name="T33" fmla="*/ T32 w 2305"/>
              <a:gd name="T34" fmla="+- 0 7232 7235"/>
              <a:gd name="T35" fmla="*/ 7232 h 5724"/>
              <a:gd name="T36" fmla="+- 0 13609 12372"/>
              <a:gd name="T37" fmla="*/ T36 w 2305"/>
              <a:gd name="T38" fmla="+- 0 7235 7235"/>
              <a:gd name="T39" fmla="*/ 7235 h 5724"/>
              <a:gd name="T40" fmla="+- 0 13367 12372"/>
              <a:gd name="T41" fmla="*/ T40 w 2305"/>
              <a:gd name="T42" fmla="+- 0 7247 7235"/>
              <a:gd name="T43" fmla="*/ 7247 h 5724"/>
              <a:gd name="T44" fmla="+- 0 13215 12372"/>
              <a:gd name="T45" fmla="*/ T44 w 2305"/>
              <a:gd name="T46" fmla="+- 0 7333 7235"/>
              <a:gd name="T47" fmla="*/ 7333 h 5724"/>
              <a:gd name="T48" fmla="+- 0 13114 12372"/>
              <a:gd name="T49" fmla="*/ T48 w 2305"/>
              <a:gd name="T50" fmla="+- 0 7552 7235"/>
              <a:gd name="T51" fmla="*/ 7552 h 5724"/>
              <a:gd name="T52" fmla="+- 0 12765 12372"/>
              <a:gd name="T53" fmla="*/ T52 w 2305"/>
              <a:gd name="T54" fmla="+- 0 8306 7235"/>
              <a:gd name="T55" fmla="*/ 8306 h 5724"/>
              <a:gd name="T56" fmla="+- 0 12970 12372"/>
              <a:gd name="T57" fmla="*/ T56 w 2305"/>
              <a:gd name="T58" fmla="+- 0 9302 7235"/>
              <a:gd name="T59" fmla="*/ 9302 h 5724"/>
              <a:gd name="T60" fmla="+- 0 12748 12372"/>
              <a:gd name="T61" fmla="*/ T60 w 2305"/>
              <a:gd name="T62" fmla="+- 0 10108 7235"/>
              <a:gd name="T63" fmla="*/ 10108 h 5724"/>
              <a:gd name="T64" fmla="+- 0 12588 12372"/>
              <a:gd name="T65" fmla="*/ T64 w 2305"/>
              <a:gd name="T66" fmla="+- 0 10690 7235"/>
              <a:gd name="T67" fmla="*/ 10690 h 5724"/>
              <a:gd name="T68" fmla="+- 0 12355 12372"/>
              <a:gd name="T69" fmla="*/ T68 w 2305"/>
              <a:gd name="T70" fmla="+- 0 11329 7235"/>
              <a:gd name="T71" fmla="*/ 11329 h 5724"/>
              <a:gd name="T72" fmla="+- 0 12372 12372"/>
              <a:gd name="T73" fmla="*/ T72 w 2305"/>
              <a:gd name="T74" fmla="+- 0 11941 7235"/>
              <a:gd name="T75" fmla="*/ 11941 h 5724"/>
              <a:gd name="T76" fmla="+- 0 12378 12372"/>
              <a:gd name="T77" fmla="*/ T76 w 2305"/>
              <a:gd name="T78" fmla="+- 0 12148 7235"/>
              <a:gd name="T79" fmla="*/ 12148 h 5724"/>
              <a:gd name="T80" fmla="+- 0 12441 12372"/>
              <a:gd name="T81" fmla="*/ T80 w 2305"/>
              <a:gd name="T82" fmla="+- 0 12312 7235"/>
              <a:gd name="T83" fmla="*/ 12312 h 5724"/>
              <a:gd name="T84" fmla="+- 0 12486 12372"/>
              <a:gd name="T85" fmla="*/ T84 w 2305"/>
              <a:gd name="T86" fmla="+- 0 12507 7235"/>
              <a:gd name="T87" fmla="*/ 12507 h 5724"/>
              <a:gd name="T88" fmla="+- 0 12501 12372"/>
              <a:gd name="T89" fmla="*/ T88 w 2305"/>
              <a:gd name="T90" fmla="+- 0 12571 7235"/>
              <a:gd name="T91" fmla="*/ 12571 h 5724"/>
              <a:gd name="T92" fmla="+- 0 12488 12372"/>
              <a:gd name="T93" fmla="*/ T92 w 2305"/>
              <a:gd name="T94" fmla="+- 0 12667 7235"/>
              <a:gd name="T95" fmla="*/ 12667 h 5724"/>
              <a:gd name="T96" fmla="+- 0 12538 12372"/>
              <a:gd name="T97" fmla="*/ T96 w 2305"/>
              <a:gd name="T98" fmla="+- 0 12715 7235"/>
              <a:gd name="T99" fmla="*/ 12715 h 5724"/>
              <a:gd name="T100" fmla="+- 0 12605 12372"/>
              <a:gd name="T101" fmla="*/ T100 w 2305"/>
              <a:gd name="T102" fmla="+- 0 12780 7235"/>
              <a:gd name="T103" fmla="*/ 12780 h 5724"/>
              <a:gd name="T104" fmla="+- 0 12787 12372"/>
              <a:gd name="T105" fmla="*/ T104 w 2305"/>
              <a:gd name="T106" fmla="+- 0 12779 7235"/>
              <a:gd name="T107" fmla="*/ 12779 h 5724"/>
              <a:gd name="T108" fmla="+- 0 12870 12372"/>
              <a:gd name="T109" fmla="*/ T108 w 2305"/>
              <a:gd name="T110" fmla="+- 0 12791 7235"/>
              <a:gd name="T111" fmla="*/ 12791 h 5724"/>
              <a:gd name="T112" fmla="+- 0 13442 12372"/>
              <a:gd name="T113" fmla="*/ T112 w 2305"/>
              <a:gd name="T114" fmla="+- 0 12873 7235"/>
              <a:gd name="T115" fmla="*/ 12873 h 5724"/>
              <a:gd name="T116" fmla="+- 0 14027 12372"/>
              <a:gd name="T117" fmla="*/ T116 w 2305"/>
              <a:gd name="T118" fmla="+- 0 12913 7235"/>
              <a:gd name="T119" fmla="*/ 12913 h 5724"/>
              <a:gd name="T120" fmla="+- 0 14603 12372"/>
              <a:gd name="T121" fmla="*/ T120 w 2305"/>
              <a:gd name="T122" fmla="+- 0 12954 7235"/>
              <a:gd name="T123" fmla="*/ 12954 h 5724"/>
              <a:gd name="T124" fmla="+- 0 14641 12372"/>
              <a:gd name="T125" fmla="*/ T124 w 2305"/>
              <a:gd name="T126" fmla="+- 0 12956 7235"/>
              <a:gd name="T127" fmla="*/ 12956 h 5724"/>
              <a:gd name="T128" fmla="+- 0 14652 12372"/>
              <a:gd name="T129" fmla="*/ T128 w 2305"/>
              <a:gd name="T130" fmla="+- 0 12956 7235"/>
              <a:gd name="T131" fmla="*/ 12956 h 5724"/>
              <a:gd name="T132" fmla="+- 0 14676 12372"/>
              <a:gd name="T133" fmla="*/ T132 w 2305"/>
              <a:gd name="T134" fmla="+- 0 12958 7235"/>
              <a:gd name="T135" fmla="*/ 12958 h 572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</a:cxnLst>
            <a:rect l="0" t="0" r="r" b="b"/>
            <a:pathLst>
              <a:path w="2305" h="5724" extrusionOk="0">
                <a:moveTo>
                  <a:pt x="1304" y="4"/>
                </a:moveTo>
                <a:cubicBezTo>
                  <a:pt x="1337" y="11"/>
                  <a:pt x="1382" y="28"/>
                  <a:pt x="1412" y="34"/>
                </a:cubicBezTo>
                <a:cubicBezTo>
                  <a:pt x="1412" y="31"/>
                  <a:pt x="1412" y="30"/>
                  <a:pt x="1411" y="28"/>
                </a:cubicBezTo>
                <a:cubicBezTo>
                  <a:pt x="1355" y="20"/>
                  <a:pt x="1302" y="-3"/>
                  <a:pt x="1237" y="0"/>
                </a:cubicBezTo>
                <a:cubicBezTo>
                  <a:pt x="995" y="12"/>
                  <a:pt x="843" y="98"/>
                  <a:pt x="742" y="317"/>
                </a:cubicBezTo>
                <a:cubicBezTo>
                  <a:pt x="393" y="1071"/>
                  <a:pt x="598" y="2067"/>
                  <a:pt x="376" y="2873"/>
                </a:cubicBezTo>
                <a:cubicBezTo>
                  <a:pt x="216" y="3455"/>
                  <a:pt x="-17" y="4094"/>
                  <a:pt x="0" y="4706"/>
                </a:cubicBezTo>
                <a:cubicBezTo>
                  <a:pt x="6" y="4913"/>
                  <a:pt x="69" y="5077"/>
                  <a:pt x="114" y="5272"/>
                </a:cubicBezTo>
                <a:cubicBezTo>
                  <a:pt x="129" y="5336"/>
                  <a:pt x="116" y="5432"/>
                  <a:pt x="166" y="5480"/>
                </a:cubicBezTo>
                <a:cubicBezTo>
                  <a:pt x="233" y="5545"/>
                  <a:pt x="415" y="5544"/>
                  <a:pt x="498" y="5556"/>
                </a:cubicBezTo>
                <a:cubicBezTo>
                  <a:pt x="1070" y="5638"/>
                  <a:pt x="1655" y="5678"/>
                  <a:pt x="2231" y="5719"/>
                </a:cubicBezTo>
                <a:cubicBezTo>
                  <a:pt x="2269" y="5721"/>
                  <a:pt x="2280" y="5721"/>
                  <a:pt x="2304" y="572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 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829175" y="487363"/>
            <a:ext cx="166688" cy="525462"/>
          </a:xfrm>
          <a:custGeom>
            <a:avLst/>
            <a:gdLst>
              <a:gd name="T0" fmla="+- 0 13876 13415"/>
              <a:gd name="T1" fmla="*/ T0 w 462"/>
              <a:gd name="T2" fmla="+- 0 1359 1353"/>
              <a:gd name="T3" fmla="*/ 1359 h 1461"/>
              <a:gd name="T4" fmla="+- 0 13763 13415"/>
              <a:gd name="T5" fmla="*/ T4 w 462"/>
              <a:gd name="T6" fmla="+- 0 1354 1353"/>
              <a:gd name="T7" fmla="*/ 1354 h 1461"/>
              <a:gd name="T8" fmla="+- 0 13696 13415"/>
              <a:gd name="T9" fmla="*/ T8 w 462"/>
              <a:gd name="T10" fmla="+- 0 1388 1353"/>
              <a:gd name="T11" fmla="*/ 1388 h 1461"/>
              <a:gd name="T12" fmla="+- 0 13621 13415"/>
              <a:gd name="T13" fmla="*/ T12 w 462"/>
              <a:gd name="T14" fmla="+- 0 1480 1353"/>
              <a:gd name="T15" fmla="*/ 1480 h 1461"/>
              <a:gd name="T16" fmla="+- 0 13513 13415"/>
              <a:gd name="T17" fmla="*/ T16 w 462"/>
              <a:gd name="T18" fmla="+- 0 1613 1353"/>
              <a:gd name="T19" fmla="*/ 1613 h 1461"/>
              <a:gd name="T20" fmla="+- 0 13461 13415"/>
              <a:gd name="T21" fmla="*/ T20 w 462"/>
              <a:gd name="T22" fmla="+- 0 1781 1353"/>
              <a:gd name="T23" fmla="*/ 1781 h 1461"/>
              <a:gd name="T24" fmla="+- 0 13433 13415"/>
              <a:gd name="T25" fmla="*/ T24 w 462"/>
              <a:gd name="T26" fmla="+- 0 1947 1353"/>
              <a:gd name="T27" fmla="*/ 1947 h 1461"/>
              <a:gd name="T28" fmla="+- 0 13398 13415"/>
              <a:gd name="T29" fmla="*/ T28 w 462"/>
              <a:gd name="T30" fmla="+- 0 2156 1353"/>
              <a:gd name="T31" fmla="*/ 2156 h 1461"/>
              <a:gd name="T32" fmla="+- 0 13409 13415"/>
              <a:gd name="T33" fmla="*/ T32 w 462"/>
              <a:gd name="T34" fmla="+- 0 2378 1353"/>
              <a:gd name="T35" fmla="*/ 2378 h 1461"/>
              <a:gd name="T36" fmla="+- 0 13498 13415"/>
              <a:gd name="T37" fmla="*/ T36 w 462"/>
              <a:gd name="T38" fmla="+- 0 2573 1353"/>
              <a:gd name="T39" fmla="*/ 2573 h 1461"/>
              <a:gd name="T40" fmla="+- 0 13574 13415"/>
              <a:gd name="T41" fmla="*/ T40 w 462"/>
              <a:gd name="T42" fmla="+- 0 2700 1353"/>
              <a:gd name="T43" fmla="*/ 2700 h 1461"/>
              <a:gd name="T44" fmla="+- 0 13599 13415"/>
              <a:gd name="T45" fmla="*/ T44 w 462"/>
              <a:gd name="T46" fmla="+- 0 2743 1353"/>
              <a:gd name="T47" fmla="*/ 2743 h 1461"/>
              <a:gd name="T48" fmla="+- 0 13670 13415"/>
              <a:gd name="T49" fmla="*/ T48 w 462"/>
              <a:gd name="T50" fmla="+- 0 2813 1353"/>
              <a:gd name="T51" fmla="*/ 2813 h 146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</a:cxnLst>
            <a:rect l="0" t="0" r="r" b="b"/>
            <a:pathLst>
              <a:path w="462" h="1461" extrusionOk="0">
                <a:moveTo>
                  <a:pt x="461" y="6"/>
                </a:moveTo>
                <a:cubicBezTo>
                  <a:pt x="348" y="1"/>
                  <a:pt x="281" y="35"/>
                  <a:pt x="206" y="127"/>
                </a:cubicBezTo>
                <a:cubicBezTo>
                  <a:pt x="98" y="260"/>
                  <a:pt x="46" y="428"/>
                  <a:pt x="18" y="594"/>
                </a:cubicBezTo>
                <a:cubicBezTo>
                  <a:pt x="-17" y="803"/>
                  <a:pt x="-6" y="1025"/>
                  <a:pt x="83" y="1220"/>
                </a:cubicBezTo>
                <a:cubicBezTo>
                  <a:pt x="159" y="1347"/>
                  <a:pt x="184" y="1390"/>
                  <a:pt x="255" y="146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" name="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090613" y="611188"/>
            <a:ext cx="393700" cy="363537"/>
          </a:xfrm>
          <a:custGeom>
            <a:avLst/>
            <a:gdLst>
              <a:gd name="T0" fmla="+- 0 3177 3029"/>
              <a:gd name="T1" fmla="*/ T0 w 1096"/>
              <a:gd name="T2" fmla="+- 0 2035 1696"/>
              <a:gd name="T3" fmla="*/ 2035 h 1012"/>
              <a:gd name="T4" fmla="+- 0 3196 3029"/>
              <a:gd name="T5" fmla="*/ T4 w 1096"/>
              <a:gd name="T6" fmla="+- 0 1931 1696"/>
              <a:gd name="T7" fmla="*/ 1931 h 1012"/>
              <a:gd name="T8" fmla="+- 0 3220 3029"/>
              <a:gd name="T9" fmla="*/ T8 w 1096"/>
              <a:gd name="T10" fmla="+- 0 1849 1696"/>
              <a:gd name="T11" fmla="*/ 1849 h 1012"/>
              <a:gd name="T12" fmla="+- 0 3242 3029"/>
              <a:gd name="T13" fmla="*/ T12 w 1096"/>
              <a:gd name="T14" fmla="+- 0 1801 1696"/>
              <a:gd name="T15" fmla="*/ 1801 h 1012"/>
              <a:gd name="T16" fmla="+- 0 3242 3029"/>
              <a:gd name="T17" fmla="*/ T16 w 1096"/>
              <a:gd name="T18" fmla="+- 0 1798 1696"/>
              <a:gd name="T19" fmla="*/ 1798 h 1012"/>
              <a:gd name="T20" fmla="+- 0 3252 3029"/>
              <a:gd name="T21" fmla="*/ T20 w 1096"/>
              <a:gd name="T22" fmla="+- 0 1838 1696"/>
              <a:gd name="T23" fmla="*/ 1838 h 1012"/>
              <a:gd name="T24" fmla="+- 0 3258 3029"/>
              <a:gd name="T25" fmla="*/ T24 w 1096"/>
              <a:gd name="T26" fmla="+- 0 2099 1696"/>
              <a:gd name="T27" fmla="*/ 2099 h 1012"/>
              <a:gd name="T28" fmla="+- 0 3253 3029"/>
              <a:gd name="T29" fmla="*/ T28 w 1096"/>
              <a:gd name="T30" fmla="+- 0 2420 1696"/>
              <a:gd name="T31" fmla="*/ 2420 h 1012"/>
              <a:gd name="T32" fmla="+- 0 3252 3029"/>
              <a:gd name="T33" fmla="*/ T32 w 1096"/>
              <a:gd name="T34" fmla="+- 0 2627 1696"/>
              <a:gd name="T35" fmla="*/ 2627 h 1012"/>
              <a:gd name="T36" fmla="+- 0 3255 3029"/>
              <a:gd name="T37" fmla="*/ T36 w 1096"/>
              <a:gd name="T38" fmla="+- 0 2689 1696"/>
              <a:gd name="T39" fmla="*/ 2689 h 1012"/>
              <a:gd name="T40" fmla="+- 0 3029 3029"/>
              <a:gd name="T41" fmla="*/ T40 w 1096"/>
              <a:gd name="T42" fmla="+- 0 1873 1696"/>
              <a:gd name="T43" fmla="*/ 1873 h 1012"/>
              <a:gd name="T44" fmla="+- 0 3041 3029"/>
              <a:gd name="T45" fmla="*/ T44 w 1096"/>
              <a:gd name="T46" fmla="+- 0 1784 1696"/>
              <a:gd name="T47" fmla="*/ 1784 h 1012"/>
              <a:gd name="T48" fmla="+- 0 3171 3029"/>
              <a:gd name="T49" fmla="*/ T48 w 1096"/>
              <a:gd name="T50" fmla="+- 0 1752 1696"/>
              <a:gd name="T51" fmla="*/ 1752 h 1012"/>
              <a:gd name="T52" fmla="+- 0 3539 3029"/>
              <a:gd name="T53" fmla="*/ T52 w 1096"/>
              <a:gd name="T54" fmla="+- 0 1710 1696"/>
              <a:gd name="T55" fmla="*/ 1710 h 1012"/>
              <a:gd name="T56" fmla="+- 0 3728 3029"/>
              <a:gd name="T57" fmla="*/ T56 w 1096"/>
              <a:gd name="T58" fmla="+- 0 1696 1696"/>
              <a:gd name="T59" fmla="*/ 1696 h 1012"/>
              <a:gd name="T60" fmla="+- 0 3754 3029"/>
              <a:gd name="T61" fmla="*/ T60 w 1096"/>
              <a:gd name="T62" fmla="+- 0 1706 1696"/>
              <a:gd name="T63" fmla="*/ 1706 h 1012"/>
              <a:gd name="T64" fmla="+- 0 3744 3029"/>
              <a:gd name="T65" fmla="*/ T64 w 1096"/>
              <a:gd name="T66" fmla="+- 0 1716 1696"/>
              <a:gd name="T67" fmla="*/ 1716 h 1012"/>
              <a:gd name="T68" fmla="+- 0 3913 3029"/>
              <a:gd name="T69" fmla="*/ T68 w 1096"/>
              <a:gd name="T70" fmla="+- 0 2097 1696"/>
              <a:gd name="T71" fmla="*/ 2097 h 1012"/>
              <a:gd name="T72" fmla="+- 0 3898 3029"/>
              <a:gd name="T73" fmla="*/ T72 w 1096"/>
              <a:gd name="T74" fmla="+- 0 2115 1696"/>
              <a:gd name="T75" fmla="*/ 2115 h 1012"/>
              <a:gd name="T76" fmla="+- 0 3823 3029"/>
              <a:gd name="T77" fmla="*/ T76 w 1096"/>
              <a:gd name="T78" fmla="+- 0 2253 1696"/>
              <a:gd name="T79" fmla="*/ 2253 h 1012"/>
              <a:gd name="T80" fmla="+- 0 3748 3029"/>
              <a:gd name="T81" fmla="*/ T80 w 1096"/>
              <a:gd name="T82" fmla="+- 0 2592 1696"/>
              <a:gd name="T83" fmla="*/ 2592 h 1012"/>
              <a:gd name="T84" fmla="+- 0 3832 3029"/>
              <a:gd name="T85" fmla="*/ T84 w 1096"/>
              <a:gd name="T86" fmla="+- 0 2703 1696"/>
              <a:gd name="T87" fmla="*/ 2703 h 1012"/>
              <a:gd name="T88" fmla="+- 0 4014 3029"/>
              <a:gd name="T89" fmla="*/ T88 w 1096"/>
              <a:gd name="T90" fmla="+- 0 2649 1696"/>
              <a:gd name="T91" fmla="*/ 2649 h 1012"/>
              <a:gd name="T92" fmla="+- 0 4115 3029"/>
              <a:gd name="T93" fmla="*/ T92 w 1096"/>
              <a:gd name="T94" fmla="+- 0 2366 1696"/>
              <a:gd name="T95" fmla="*/ 2366 h 1012"/>
              <a:gd name="T96" fmla="+- 0 3888 3029"/>
              <a:gd name="T97" fmla="*/ T96 w 1096"/>
              <a:gd name="T98" fmla="+- 0 2149 1696"/>
              <a:gd name="T99" fmla="*/ 2149 h 1012"/>
              <a:gd name="T100" fmla="+- 0 3825 3029"/>
              <a:gd name="T101" fmla="*/ T100 w 1096"/>
              <a:gd name="T102" fmla="+- 0 2166 1696"/>
              <a:gd name="T103" fmla="*/ 2166 h 101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1096" h="1012" extrusionOk="0">
                <a:moveTo>
                  <a:pt x="148" y="339"/>
                </a:moveTo>
                <a:cubicBezTo>
                  <a:pt x="156" y="304"/>
                  <a:pt x="160" y="270"/>
                  <a:pt x="167" y="235"/>
                </a:cubicBezTo>
                <a:cubicBezTo>
                  <a:pt x="173" y="207"/>
                  <a:pt x="182" y="180"/>
                  <a:pt x="191" y="153"/>
                </a:cubicBezTo>
                <a:cubicBezTo>
                  <a:pt x="197" y="136"/>
                  <a:pt x="206" y="121"/>
                  <a:pt x="213" y="105"/>
                </a:cubicBezTo>
                <a:cubicBezTo>
                  <a:pt x="213" y="104"/>
                  <a:pt x="213" y="103"/>
                  <a:pt x="213" y="102"/>
                </a:cubicBezTo>
                <a:cubicBezTo>
                  <a:pt x="215" y="112"/>
                  <a:pt x="222" y="131"/>
                  <a:pt x="223" y="142"/>
                </a:cubicBezTo>
                <a:cubicBezTo>
                  <a:pt x="235" y="228"/>
                  <a:pt x="231" y="317"/>
                  <a:pt x="229" y="403"/>
                </a:cubicBezTo>
                <a:cubicBezTo>
                  <a:pt x="227" y="510"/>
                  <a:pt x="225" y="617"/>
                  <a:pt x="224" y="724"/>
                </a:cubicBezTo>
                <a:cubicBezTo>
                  <a:pt x="223" y="793"/>
                  <a:pt x="222" y="862"/>
                  <a:pt x="223" y="931"/>
                </a:cubicBezTo>
                <a:cubicBezTo>
                  <a:pt x="223" y="952"/>
                  <a:pt x="225" y="972"/>
                  <a:pt x="226" y="993"/>
                </a:cubicBezTo>
              </a:path>
              <a:path w="1096" h="1012" extrusionOk="0">
                <a:moveTo>
                  <a:pt x="0" y="177"/>
                </a:moveTo>
                <a:cubicBezTo>
                  <a:pt x="2" y="152"/>
                  <a:pt x="-3" y="110"/>
                  <a:pt x="12" y="88"/>
                </a:cubicBezTo>
                <a:cubicBezTo>
                  <a:pt x="29" y="64"/>
                  <a:pt x="120" y="60"/>
                  <a:pt x="142" y="56"/>
                </a:cubicBezTo>
                <a:cubicBezTo>
                  <a:pt x="264" y="36"/>
                  <a:pt x="387" y="25"/>
                  <a:pt x="510" y="14"/>
                </a:cubicBezTo>
                <a:cubicBezTo>
                  <a:pt x="573" y="8"/>
                  <a:pt x="636" y="1"/>
                  <a:pt x="699" y="0"/>
                </a:cubicBezTo>
                <a:cubicBezTo>
                  <a:pt x="718" y="0"/>
                  <a:pt x="726" y="-3"/>
                  <a:pt x="725" y="10"/>
                </a:cubicBezTo>
                <a:cubicBezTo>
                  <a:pt x="722" y="13"/>
                  <a:pt x="718" y="17"/>
                  <a:pt x="715" y="20"/>
                </a:cubicBezTo>
              </a:path>
              <a:path w="1096" h="1012" extrusionOk="0">
                <a:moveTo>
                  <a:pt x="884" y="401"/>
                </a:moveTo>
                <a:cubicBezTo>
                  <a:pt x="875" y="418"/>
                  <a:pt x="877" y="408"/>
                  <a:pt x="869" y="419"/>
                </a:cubicBezTo>
                <a:cubicBezTo>
                  <a:pt x="838" y="459"/>
                  <a:pt x="816" y="513"/>
                  <a:pt x="794" y="557"/>
                </a:cubicBezTo>
                <a:cubicBezTo>
                  <a:pt x="744" y="659"/>
                  <a:pt x="700" y="781"/>
                  <a:pt x="719" y="896"/>
                </a:cubicBezTo>
                <a:cubicBezTo>
                  <a:pt x="727" y="946"/>
                  <a:pt x="750" y="993"/>
                  <a:pt x="803" y="1007"/>
                </a:cubicBezTo>
                <a:cubicBezTo>
                  <a:pt x="865" y="1024"/>
                  <a:pt x="937" y="991"/>
                  <a:pt x="985" y="953"/>
                </a:cubicBezTo>
                <a:cubicBezTo>
                  <a:pt x="1070" y="885"/>
                  <a:pt x="1109" y="776"/>
                  <a:pt x="1086" y="670"/>
                </a:cubicBezTo>
                <a:cubicBezTo>
                  <a:pt x="1064" y="567"/>
                  <a:pt x="967" y="465"/>
                  <a:pt x="859" y="453"/>
                </a:cubicBezTo>
                <a:cubicBezTo>
                  <a:pt x="825" y="455"/>
                  <a:pt x="814" y="455"/>
                  <a:pt x="796" y="47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 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797050" y="447675"/>
            <a:ext cx="790575" cy="560388"/>
          </a:xfrm>
          <a:custGeom>
            <a:avLst/>
            <a:gdLst>
              <a:gd name="T0" fmla="+- 0 5270 4993"/>
              <a:gd name="T1" fmla="*/ T0 w 2195"/>
              <a:gd name="T2" fmla="+- 0 1666 1245"/>
              <a:gd name="T3" fmla="*/ 1666 h 1557"/>
              <a:gd name="T4" fmla="+- 0 5256 4993"/>
              <a:gd name="T5" fmla="*/ T4 w 2195"/>
              <a:gd name="T6" fmla="+- 0 1398 1245"/>
              <a:gd name="T7" fmla="*/ 1398 h 1557"/>
              <a:gd name="T8" fmla="+- 0 5233 4993"/>
              <a:gd name="T9" fmla="*/ T8 w 2195"/>
              <a:gd name="T10" fmla="+- 0 1263 1245"/>
              <a:gd name="T11" fmla="*/ 1263 h 1557"/>
              <a:gd name="T12" fmla="+- 0 5229 4993"/>
              <a:gd name="T13" fmla="*/ T12 w 2195"/>
              <a:gd name="T14" fmla="+- 0 1245 1245"/>
              <a:gd name="T15" fmla="*/ 1245 h 1557"/>
              <a:gd name="T16" fmla="+- 0 5227 4993"/>
              <a:gd name="T17" fmla="*/ T16 w 2195"/>
              <a:gd name="T18" fmla="+- 0 1295 1245"/>
              <a:gd name="T19" fmla="*/ 1295 h 1557"/>
              <a:gd name="T20" fmla="+- 0 5185 4993"/>
              <a:gd name="T21" fmla="*/ T20 w 2195"/>
              <a:gd name="T22" fmla="+- 0 1610 1245"/>
              <a:gd name="T23" fmla="*/ 1610 h 1557"/>
              <a:gd name="T24" fmla="+- 0 5123 4993"/>
              <a:gd name="T25" fmla="*/ T24 w 2195"/>
              <a:gd name="T26" fmla="+- 0 2398 1245"/>
              <a:gd name="T27" fmla="*/ 2398 h 1557"/>
              <a:gd name="T28" fmla="+- 0 5143 4993"/>
              <a:gd name="T29" fmla="*/ T28 w 2195"/>
              <a:gd name="T30" fmla="+- 0 2801 1245"/>
              <a:gd name="T31" fmla="*/ 2801 h 1557"/>
              <a:gd name="T32" fmla="+- 0 4993 4993"/>
              <a:gd name="T33" fmla="*/ T32 w 2195"/>
              <a:gd name="T34" fmla="+- 0 2526 1245"/>
              <a:gd name="T35" fmla="*/ 2526 h 1557"/>
              <a:gd name="T36" fmla="+- 0 5165 4993"/>
              <a:gd name="T37" fmla="*/ T36 w 2195"/>
              <a:gd name="T38" fmla="+- 0 2336 1245"/>
              <a:gd name="T39" fmla="*/ 2336 h 1557"/>
              <a:gd name="T40" fmla="+- 0 5482 4993"/>
              <a:gd name="T41" fmla="*/ T40 w 2195"/>
              <a:gd name="T42" fmla="+- 0 2256 1245"/>
              <a:gd name="T43" fmla="*/ 2256 h 1557"/>
              <a:gd name="T44" fmla="+- 0 5589 4993"/>
              <a:gd name="T45" fmla="*/ T44 w 2195"/>
              <a:gd name="T46" fmla="+- 0 2248 1245"/>
              <a:gd name="T47" fmla="*/ 2248 h 1557"/>
              <a:gd name="T48" fmla="+- 0 5608 4993"/>
              <a:gd name="T49" fmla="*/ T48 w 2195"/>
              <a:gd name="T50" fmla="+- 0 2286 1245"/>
              <a:gd name="T51" fmla="*/ 2286 h 1557"/>
              <a:gd name="T52" fmla="+- 0 5604 4993"/>
              <a:gd name="T53" fmla="*/ T52 w 2195"/>
              <a:gd name="T54" fmla="+- 0 2422 1245"/>
              <a:gd name="T55" fmla="*/ 2422 h 1557"/>
              <a:gd name="T56" fmla="+- 0 5629 4993"/>
              <a:gd name="T57" fmla="*/ T56 w 2195"/>
              <a:gd name="T58" fmla="+- 0 2578 1245"/>
              <a:gd name="T59" fmla="*/ 2578 h 1557"/>
              <a:gd name="T60" fmla="+- 0 5648 4993"/>
              <a:gd name="T61" fmla="*/ T60 w 2195"/>
              <a:gd name="T62" fmla="+- 0 2603 1245"/>
              <a:gd name="T63" fmla="*/ 2603 h 1557"/>
              <a:gd name="T64" fmla="+- 0 5855 4993"/>
              <a:gd name="T65" fmla="*/ T64 w 2195"/>
              <a:gd name="T66" fmla="+- 0 2144 1245"/>
              <a:gd name="T67" fmla="*/ 2144 h 1557"/>
              <a:gd name="T68" fmla="+- 0 5830 4993"/>
              <a:gd name="T69" fmla="*/ T68 w 2195"/>
              <a:gd name="T70" fmla="+- 0 1965 1245"/>
              <a:gd name="T71" fmla="*/ 1965 h 1557"/>
              <a:gd name="T72" fmla="+- 0 5858 4993"/>
              <a:gd name="T73" fmla="*/ T72 w 2195"/>
              <a:gd name="T74" fmla="+- 0 1983 1245"/>
              <a:gd name="T75" fmla="*/ 1983 h 1557"/>
              <a:gd name="T76" fmla="+- 0 6024 4993"/>
              <a:gd name="T77" fmla="*/ T76 w 2195"/>
              <a:gd name="T78" fmla="+- 0 2135 1245"/>
              <a:gd name="T79" fmla="*/ 2135 h 1557"/>
              <a:gd name="T80" fmla="+- 0 6035 4993"/>
              <a:gd name="T81" fmla="*/ T80 w 2195"/>
              <a:gd name="T82" fmla="+- 0 2149 1245"/>
              <a:gd name="T83" fmla="*/ 2149 h 1557"/>
              <a:gd name="T84" fmla="+- 0 6069 4993"/>
              <a:gd name="T85" fmla="*/ T84 w 2195"/>
              <a:gd name="T86" fmla="+- 0 2228 1245"/>
              <a:gd name="T87" fmla="*/ 2228 h 1557"/>
              <a:gd name="T88" fmla="+- 0 6092 4993"/>
              <a:gd name="T89" fmla="*/ T88 w 2195"/>
              <a:gd name="T90" fmla="+- 0 2372 1245"/>
              <a:gd name="T91" fmla="*/ 2372 h 1557"/>
              <a:gd name="T92" fmla="+- 0 6092 4993"/>
              <a:gd name="T93" fmla="*/ T92 w 2195"/>
              <a:gd name="T94" fmla="+- 0 2519 1245"/>
              <a:gd name="T95" fmla="*/ 2519 h 1557"/>
              <a:gd name="T96" fmla="+- 0 6084 4993"/>
              <a:gd name="T97" fmla="*/ T96 w 2195"/>
              <a:gd name="T98" fmla="+- 0 2591 1245"/>
              <a:gd name="T99" fmla="*/ 2591 h 1557"/>
              <a:gd name="T100" fmla="+- 0 6079 4993"/>
              <a:gd name="T101" fmla="*/ T100 w 2195"/>
              <a:gd name="T102" fmla="+- 0 2546 1245"/>
              <a:gd name="T103" fmla="*/ 2546 h 1557"/>
              <a:gd name="T104" fmla="+- 0 6119 4993"/>
              <a:gd name="T105" fmla="*/ T104 w 2195"/>
              <a:gd name="T106" fmla="+- 0 2388 1245"/>
              <a:gd name="T107" fmla="*/ 2388 h 1557"/>
              <a:gd name="T108" fmla="+- 0 6235 4993"/>
              <a:gd name="T109" fmla="*/ T108 w 2195"/>
              <a:gd name="T110" fmla="+- 0 2239 1245"/>
              <a:gd name="T111" fmla="*/ 2239 h 1557"/>
              <a:gd name="T112" fmla="+- 0 6278 4993"/>
              <a:gd name="T113" fmla="*/ T112 w 2195"/>
              <a:gd name="T114" fmla="+- 0 2246 1245"/>
              <a:gd name="T115" fmla="*/ 2246 h 1557"/>
              <a:gd name="T116" fmla="+- 0 6323 4993"/>
              <a:gd name="T117" fmla="*/ T116 w 2195"/>
              <a:gd name="T118" fmla="+- 0 2356 1245"/>
              <a:gd name="T119" fmla="*/ 2356 h 1557"/>
              <a:gd name="T120" fmla="+- 0 6361 4993"/>
              <a:gd name="T121" fmla="*/ T120 w 2195"/>
              <a:gd name="T122" fmla="+- 0 2523 1245"/>
              <a:gd name="T123" fmla="*/ 2523 h 1557"/>
              <a:gd name="T124" fmla="+- 0 6410 4993"/>
              <a:gd name="T125" fmla="*/ T124 w 2195"/>
              <a:gd name="T126" fmla="+- 0 2569 1245"/>
              <a:gd name="T127" fmla="*/ 2569 h 1557"/>
              <a:gd name="T128" fmla="+- 0 6961 4993"/>
              <a:gd name="T129" fmla="*/ T128 w 2195"/>
              <a:gd name="T130" fmla="+- 0 2380 1245"/>
              <a:gd name="T131" fmla="*/ 2380 h 1557"/>
              <a:gd name="T132" fmla="+- 0 6871 4993"/>
              <a:gd name="T133" fmla="*/ T132 w 2195"/>
              <a:gd name="T134" fmla="+- 0 2131 1245"/>
              <a:gd name="T135" fmla="*/ 2131 h 1557"/>
              <a:gd name="T136" fmla="+- 0 6640 4993"/>
              <a:gd name="T137" fmla="*/ T136 w 2195"/>
              <a:gd name="T138" fmla="+- 0 2199 1245"/>
              <a:gd name="T139" fmla="*/ 2199 h 1557"/>
              <a:gd name="T140" fmla="+- 0 6505 4993"/>
              <a:gd name="T141" fmla="*/ T140 w 2195"/>
              <a:gd name="T142" fmla="+- 0 2390 1245"/>
              <a:gd name="T143" fmla="*/ 2390 h 1557"/>
              <a:gd name="T144" fmla="+- 0 6508 4993"/>
              <a:gd name="T145" fmla="*/ T144 w 2195"/>
              <a:gd name="T146" fmla="+- 0 2605 1245"/>
              <a:gd name="T147" fmla="*/ 2605 h 1557"/>
              <a:gd name="T148" fmla="+- 0 6677 4993"/>
              <a:gd name="T149" fmla="*/ T148 w 2195"/>
              <a:gd name="T150" fmla="+- 0 2639 1245"/>
              <a:gd name="T151" fmla="*/ 2639 h 1557"/>
              <a:gd name="T152" fmla="+- 0 6868 4993"/>
              <a:gd name="T153" fmla="*/ T152 w 2195"/>
              <a:gd name="T154" fmla="+- 0 2398 1245"/>
              <a:gd name="T155" fmla="*/ 2398 h 1557"/>
              <a:gd name="T156" fmla="+- 0 6903 4993"/>
              <a:gd name="T157" fmla="*/ T156 w 2195"/>
              <a:gd name="T158" fmla="+- 0 1883 1245"/>
              <a:gd name="T159" fmla="*/ 1883 h 1557"/>
              <a:gd name="T160" fmla="+- 0 6951 4993"/>
              <a:gd name="T161" fmla="*/ T160 w 2195"/>
              <a:gd name="T162" fmla="+- 0 1510 1245"/>
              <a:gd name="T163" fmla="*/ 1510 h 1557"/>
              <a:gd name="T164" fmla="+- 0 6958 4993"/>
              <a:gd name="T165" fmla="*/ T164 w 2195"/>
              <a:gd name="T166" fmla="+- 0 1494 1245"/>
              <a:gd name="T167" fmla="*/ 1494 h 1557"/>
              <a:gd name="T168" fmla="+- 0 6958 4993"/>
              <a:gd name="T169" fmla="*/ T168 w 2195"/>
              <a:gd name="T170" fmla="+- 0 1616 1245"/>
              <a:gd name="T171" fmla="*/ 1616 h 1557"/>
              <a:gd name="T172" fmla="+- 0 6921 4993"/>
              <a:gd name="T173" fmla="*/ T172 w 2195"/>
              <a:gd name="T174" fmla="+- 0 1932 1245"/>
              <a:gd name="T175" fmla="*/ 1932 h 1557"/>
              <a:gd name="T176" fmla="+- 0 6866 4993"/>
              <a:gd name="T177" fmla="*/ T176 w 2195"/>
              <a:gd name="T178" fmla="+- 0 2336 1245"/>
              <a:gd name="T179" fmla="*/ 2336 h 1557"/>
              <a:gd name="T180" fmla="+- 0 6899 4993"/>
              <a:gd name="T181" fmla="*/ T180 w 2195"/>
              <a:gd name="T182" fmla="+- 0 2729 1245"/>
              <a:gd name="T183" fmla="*/ 2729 h 1557"/>
              <a:gd name="T184" fmla="+- 0 6968 4993"/>
              <a:gd name="T185" fmla="*/ T184 w 2195"/>
              <a:gd name="T186" fmla="+- 0 2791 1245"/>
              <a:gd name="T187" fmla="*/ 2791 h 1557"/>
              <a:gd name="T188" fmla="+- 0 7187 4993"/>
              <a:gd name="T189" fmla="*/ T188 w 2195"/>
              <a:gd name="T190" fmla="+- 0 2745 1245"/>
              <a:gd name="T191" fmla="*/ 2745 h 155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</a:cxnLst>
            <a:rect l="0" t="0" r="r" b="b"/>
            <a:pathLst>
              <a:path w="2195" h="1557" extrusionOk="0">
                <a:moveTo>
                  <a:pt x="277" y="421"/>
                </a:moveTo>
                <a:cubicBezTo>
                  <a:pt x="280" y="329"/>
                  <a:pt x="275" y="244"/>
                  <a:pt x="263" y="153"/>
                </a:cubicBezTo>
                <a:cubicBezTo>
                  <a:pt x="257" y="108"/>
                  <a:pt x="249" y="63"/>
                  <a:pt x="240" y="18"/>
                </a:cubicBezTo>
                <a:cubicBezTo>
                  <a:pt x="238" y="8"/>
                  <a:pt x="237" y="6"/>
                  <a:pt x="236" y="0"/>
                </a:cubicBezTo>
                <a:cubicBezTo>
                  <a:pt x="235" y="9"/>
                  <a:pt x="235" y="39"/>
                  <a:pt x="234" y="50"/>
                </a:cubicBezTo>
                <a:cubicBezTo>
                  <a:pt x="226" y="156"/>
                  <a:pt x="207" y="260"/>
                  <a:pt x="192" y="365"/>
                </a:cubicBezTo>
                <a:cubicBezTo>
                  <a:pt x="154" y="627"/>
                  <a:pt x="123" y="888"/>
                  <a:pt x="130" y="1153"/>
                </a:cubicBezTo>
                <a:cubicBezTo>
                  <a:pt x="134" y="1288"/>
                  <a:pt x="160" y="1421"/>
                  <a:pt x="150" y="1556"/>
                </a:cubicBezTo>
              </a:path>
              <a:path w="2195" h="1557" extrusionOk="0">
                <a:moveTo>
                  <a:pt x="0" y="1281"/>
                </a:moveTo>
                <a:cubicBezTo>
                  <a:pt x="33" y="1184"/>
                  <a:pt x="76" y="1131"/>
                  <a:pt x="172" y="1091"/>
                </a:cubicBezTo>
                <a:cubicBezTo>
                  <a:pt x="274" y="1049"/>
                  <a:pt x="381" y="1028"/>
                  <a:pt x="489" y="1011"/>
                </a:cubicBezTo>
                <a:cubicBezTo>
                  <a:pt x="523" y="1006"/>
                  <a:pt x="561" y="997"/>
                  <a:pt x="596" y="1003"/>
                </a:cubicBezTo>
                <a:cubicBezTo>
                  <a:pt x="617" y="1007"/>
                  <a:pt x="614" y="1022"/>
                  <a:pt x="615" y="1041"/>
                </a:cubicBezTo>
                <a:cubicBezTo>
                  <a:pt x="617" y="1086"/>
                  <a:pt x="611" y="1132"/>
                  <a:pt x="611" y="1177"/>
                </a:cubicBezTo>
                <a:cubicBezTo>
                  <a:pt x="611" y="1225"/>
                  <a:pt x="613" y="1289"/>
                  <a:pt x="636" y="1333"/>
                </a:cubicBezTo>
                <a:cubicBezTo>
                  <a:pt x="642" y="1341"/>
                  <a:pt x="649" y="1350"/>
                  <a:pt x="655" y="1358"/>
                </a:cubicBezTo>
              </a:path>
              <a:path w="2195" h="1557" extrusionOk="0">
                <a:moveTo>
                  <a:pt x="862" y="899"/>
                </a:moveTo>
                <a:cubicBezTo>
                  <a:pt x="853" y="840"/>
                  <a:pt x="842" y="780"/>
                  <a:pt x="837" y="720"/>
                </a:cubicBezTo>
                <a:cubicBezTo>
                  <a:pt x="835" y="692"/>
                  <a:pt x="859" y="731"/>
                  <a:pt x="865" y="738"/>
                </a:cubicBezTo>
              </a:path>
              <a:path w="2195" h="1557" extrusionOk="0">
                <a:moveTo>
                  <a:pt x="1031" y="890"/>
                </a:moveTo>
                <a:cubicBezTo>
                  <a:pt x="1034" y="895"/>
                  <a:pt x="1039" y="900"/>
                  <a:pt x="1042" y="904"/>
                </a:cubicBezTo>
                <a:cubicBezTo>
                  <a:pt x="1057" y="928"/>
                  <a:pt x="1067" y="956"/>
                  <a:pt x="1076" y="983"/>
                </a:cubicBezTo>
                <a:cubicBezTo>
                  <a:pt x="1092" y="1030"/>
                  <a:pt x="1096" y="1077"/>
                  <a:pt x="1099" y="1127"/>
                </a:cubicBezTo>
                <a:cubicBezTo>
                  <a:pt x="1102" y="1176"/>
                  <a:pt x="1101" y="1225"/>
                  <a:pt x="1099" y="1274"/>
                </a:cubicBezTo>
                <a:cubicBezTo>
                  <a:pt x="1098" y="1299"/>
                  <a:pt x="1095" y="1322"/>
                  <a:pt x="1091" y="1346"/>
                </a:cubicBezTo>
                <a:cubicBezTo>
                  <a:pt x="1089" y="1331"/>
                  <a:pt x="1086" y="1317"/>
                  <a:pt x="1086" y="1301"/>
                </a:cubicBezTo>
                <a:cubicBezTo>
                  <a:pt x="1086" y="1248"/>
                  <a:pt x="1104" y="1191"/>
                  <a:pt x="1126" y="1143"/>
                </a:cubicBezTo>
                <a:cubicBezTo>
                  <a:pt x="1152" y="1087"/>
                  <a:pt x="1191" y="1030"/>
                  <a:pt x="1242" y="994"/>
                </a:cubicBezTo>
                <a:cubicBezTo>
                  <a:pt x="1261" y="980"/>
                  <a:pt x="1270" y="986"/>
                  <a:pt x="1285" y="1001"/>
                </a:cubicBezTo>
                <a:cubicBezTo>
                  <a:pt x="1311" y="1028"/>
                  <a:pt x="1323" y="1076"/>
                  <a:pt x="1330" y="1111"/>
                </a:cubicBezTo>
                <a:cubicBezTo>
                  <a:pt x="1341" y="1164"/>
                  <a:pt x="1340" y="1230"/>
                  <a:pt x="1368" y="1278"/>
                </a:cubicBezTo>
                <a:cubicBezTo>
                  <a:pt x="1389" y="1304"/>
                  <a:pt x="1396" y="1313"/>
                  <a:pt x="1417" y="1324"/>
                </a:cubicBezTo>
              </a:path>
              <a:path w="2195" h="1557" extrusionOk="0">
                <a:moveTo>
                  <a:pt x="1968" y="1135"/>
                </a:moveTo>
                <a:cubicBezTo>
                  <a:pt x="1977" y="1050"/>
                  <a:pt x="1967" y="931"/>
                  <a:pt x="1878" y="886"/>
                </a:cubicBezTo>
                <a:cubicBezTo>
                  <a:pt x="1799" y="846"/>
                  <a:pt x="1705" y="904"/>
                  <a:pt x="1647" y="954"/>
                </a:cubicBezTo>
                <a:cubicBezTo>
                  <a:pt x="1587" y="1006"/>
                  <a:pt x="1542" y="1072"/>
                  <a:pt x="1512" y="1145"/>
                </a:cubicBezTo>
                <a:cubicBezTo>
                  <a:pt x="1485" y="1210"/>
                  <a:pt x="1469" y="1300"/>
                  <a:pt x="1515" y="1360"/>
                </a:cubicBezTo>
                <a:cubicBezTo>
                  <a:pt x="1552" y="1409"/>
                  <a:pt x="1630" y="1413"/>
                  <a:pt x="1684" y="1394"/>
                </a:cubicBezTo>
                <a:cubicBezTo>
                  <a:pt x="1786" y="1358"/>
                  <a:pt x="1846" y="1250"/>
                  <a:pt x="1875" y="1153"/>
                </a:cubicBezTo>
                <a:cubicBezTo>
                  <a:pt x="1923" y="989"/>
                  <a:pt x="1907" y="806"/>
                  <a:pt x="1910" y="638"/>
                </a:cubicBezTo>
                <a:cubicBezTo>
                  <a:pt x="1913" y="512"/>
                  <a:pt x="1921" y="386"/>
                  <a:pt x="1958" y="265"/>
                </a:cubicBezTo>
                <a:cubicBezTo>
                  <a:pt x="1961" y="255"/>
                  <a:pt x="1961" y="253"/>
                  <a:pt x="1965" y="249"/>
                </a:cubicBezTo>
                <a:cubicBezTo>
                  <a:pt x="1967" y="290"/>
                  <a:pt x="1968" y="330"/>
                  <a:pt x="1965" y="371"/>
                </a:cubicBezTo>
                <a:cubicBezTo>
                  <a:pt x="1956" y="477"/>
                  <a:pt x="1943" y="582"/>
                  <a:pt x="1928" y="687"/>
                </a:cubicBezTo>
                <a:cubicBezTo>
                  <a:pt x="1909" y="821"/>
                  <a:pt x="1887" y="956"/>
                  <a:pt x="1873" y="1091"/>
                </a:cubicBezTo>
                <a:cubicBezTo>
                  <a:pt x="1861" y="1208"/>
                  <a:pt x="1838" y="1377"/>
                  <a:pt x="1906" y="1484"/>
                </a:cubicBezTo>
                <a:cubicBezTo>
                  <a:pt x="1923" y="1511"/>
                  <a:pt x="1942" y="1536"/>
                  <a:pt x="1975" y="1546"/>
                </a:cubicBezTo>
                <a:cubicBezTo>
                  <a:pt x="2046" y="1568"/>
                  <a:pt x="2131" y="1527"/>
                  <a:pt x="2194" y="150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3" name=" 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774950" y="500063"/>
            <a:ext cx="674688" cy="442912"/>
          </a:xfrm>
          <a:custGeom>
            <a:avLst/>
            <a:gdLst>
              <a:gd name="T0" fmla="+- 0 8067 7707"/>
              <a:gd name="T1" fmla="*/ T0 w 1875"/>
              <a:gd name="T2" fmla="+- 0 1957 1391"/>
              <a:gd name="T3" fmla="*/ 1957 h 1227"/>
              <a:gd name="T4" fmla="+- 0 8091 7707"/>
              <a:gd name="T5" fmla="*/ T4 w 1875"/>
              <a:gd name="T6" fmla="+- 0 1833 1391"/>
              <a:gd name="T7" fmla="*/ 1833 h 1227"/>
              <a:gd name="T8" fmla="+- 0 8122 7707"/>
              <a:gd name="T9" fmla="*/ T8 w 1875"/>
              <a:gd name="T10" fmla="+- 0 1724 1391"/>
              <a:gd name="T11" fmla="*/ 1724 h 1227"/>
              <a:gd name="T12" fmla="+- 0 8163 7707"/>
              <a:gd name="T13" fmla="*/ T12 w 1875"/>
              <a:gd name="T14" fmla="+- 0 1620 1391"/>
              <a:gd name="T15" fmla="*/ 1620 h 1227"/>
              <a:gd name="T16" fmla="+- 0 8170 7707"/>
              <a:gd name="T17" fmla="*/ T16 w 1875"/>
              <a:gd name="T18" fmla="+- 0 1600 1391"/>
              <a:gd name="T19" fmla="*/ 1600 h 1227"/>
              <a:gd name="T20" fmla="+- 0 8163 7707"/>
              <a:gd name="T21" fmla="*/ T20 w 1875"/>
              <a:gd name="T22" fmla="+- 0 1632 1391"/>
              <a:gd name="T23" fmla="*/ 1632 h 1227"/>
              <a:gd name="T24" fmla="+- 0 8136 7707"/>
              <a:gd name="T25" fmla="*/ T24 w 1875"/>
              <a:gd name="T26" fmla="+- 0 1831 1391"/>
              <a:gd name="T27" fmla="*/ 1831 h 1227"/>
              <a:gd name="T28" fmla="+- 0 8121 7707"/>
              <a:gd name="T29" fmla="*/ T28 w 1875"/>
              <a:gd name="T30" fmla="+- 0 2176 1391"/>
              <a:gd name="T31" fmla="*/ 2176 h 1227"/>
              <a:gd name="T32" fmla="+- 0 8129 7707"/>
              <a:gd name="T33" fmla="*/ T32 w 1875"/>
              <a:gd name="T34" fmla="+- 0 2434 1391"/>
              <a:gd name="T35" fmla="*/ 2434 h 1227"/>
              <a:gd name="T36" fmla="+- 0 8103 7707"/>
              <a:gd name="T37" fmla="*/ T36 w 1875"/>
              <a:gd name="T38" fmla="+- 0 2537 1391"/>
              <a:gd name="T39" fmla="*/ 2537 h 1227"/>
              <a:gd name="T40" fmla="+- 0 7707 7707"/>
              <a:gd name="T41" fmla="*/ T40 w 1875"/>
              <a:gd name="T42" fmla="+- 0 2310 1391"/>
              <a:gd name="T43" fmla="*/ 2310 h 1227"/>
              <a:gd name="T44" fmla="+- 0 7762 7707"/>
              <a:gd name="T45" fmla="*/ T44 w 1875"/>
              <a:gd name="T46" fmla="+- 0 2256 1391"/>
              <a:gd name="T47" fmla="*/ 2256 h 1227"/>
              <a:gd name="T48" fmla="+- 0 7972 7707"/>
              <a:gd name="T49" fmla="*/ T48 w 1875"/>
              <a:gd name="T50" fmla="+- 0 2184 1391"/>
              <a:gd name="T51" fmla="*/ 2184 h 1227"/>
              <a:gd name="T52" fmla="+- 0 8265 7707"/>
              <a:gd name="T53" fmla="*/ T52 w 1875"/>
              <a:gd name="T54" fmla="+- 0 2099 1391"/>
              <a:gd name="T55" fmla="*/ 2099 h 1227"/>
              <a:gd name="T56" fmla="+- 0 8437 7707"/>
              <a:gd name="T57" fmla="*/ T56 w 1875"/>
              <a:gd name="T58" fmla="+- 0 2009 1391"/>
              <a:gd name="T59" fmla="*/ 2009 h 1227"/>
              <a:gd name="T60" fmla="+- 0 8460 7707"/>
              <a:gd name="T61" fmla="*/ T60 w 1875"/>
              <a:gd name="T62" fmla="+- 0 1981 1391"/>
              <a:gd name="T63" fmla="*/ 1981 h 1227"/>
              <a:gd name="T64" fmla="+- 0 8482 7707"/>
              <a:gd name="T65" fmla="*/ T64 w 1875"/>
              <a:gd name="T66" fmla="+- 0 1622 1391"/>
              <a:gd name="T67" fmla="*/ 1622 h 1227"/>
              <a:gd name="T68" fmla="+- 0 8473 7707"/>
              <a:gd name="T69" fmla="*/ T68 w 1875"/>
              <a:gd name="T70" fmla="+- 0 1462 1391"/>
              <a:gd name="T71" fmla="*/ 1462 h 1227"/>
              <a:gd name="T72" fmla="+- 0 8476 7707"/>
              <a:gd name="T73" fmla="*/ T72 w 1875"/>
              <a:gd name="T74" fmla="+- 0 1394 1391"/>
              <a:gd name="T75" fmla="*/ 1394 h 1227"/>
              <a:gd name="T76" fmla="+- 0 8479 7707"/>
              <a:gd name="T77" fmla="*/ T76 w 1875"/>
              <a:gd name="T78" fmla="+- 0 1391 1391"/>
              <a:gd name="T79" fmla="*/ 1391 h 1227"/>
              <a:gd name="T80" fmla="+- 0 8492 7707"/>
              <a:gd name="T81" fmla="*/ T80 w 1875"/>
              <a:gd name="T82" fmla="+- 0 1570 1391"/>
              <a:gd name="T83" fmla="*/ 1570 h 1227"/>
              <a:gd name="T84" fmla="+- 0 8492 7707"/>
              <a:gd name="T85" fmla="*/ T84 w 1875"/>
              <a:gd name="T86" fmla="+- 0 1881 1391"/>
              <a:gd name="T87" fmla="*/ 1881 h 1227"/>
              <a:gd name="T88" fmla="+- 0 8495 7707"/>
              <a:gd name="T89" fmla="*/ T88 w 1875"/>
              <a:gd name="T90" fmla="+- 0 2398 1391"/>
              <a:gd name="T91" fmla="*/ 2398 h 1227"/>
              <a:gd name="T92" fmla="+- 0 8540 7707"/>
              <a:gd name="T93" fmla="*/ T92 w 1875"/>
              <a:gd name="T94" fmla="+- 0 2601 1391"/>
              <a:gd name="T95" fmla="*/ 2601 h 1227"/>
              <a:gd name="T96" fmla="+- 0 8554 7707"/>
              <a:gd name="T97" fmla="*/ T96 w 1875"/>
              <a:gd name="T98" fmla="+- 0 2617 1391"/>
              <a:gd name="T99" fmla="*/ 2617 h 1227"/>
              <a:gd name="T100" fmla="+- 0 8576 7707"/>
              <a:gd name="T101" fmla="*/ T100 w 1875"/>
              <a:gd name="T102" fmla="+- 0 2541 1391"/>
              <a:gd name="T103" fmla="*/ 2541 h 1227"/>
              <a:gd name="T104" fmla="+- 0 8628 7707"/>
              <a:gd name="T105" fmla="*/ T104 w 1875"/>
              <a:gd name="T106" fmla="+- 0 2246 1391"/>
              <a:gd name="T107" fmla="*/ 2246 h 1227"/>
              <a:gd name="T108" fmla="+- 0 8701 7707"/>
              <a:gd name="T109" fmla="*/ T108 w 1875"/>
              <a:gd name="T110" fmla="+- 0 2071 1391"/>
              <a:gd name="T111" fmla="*/ 2071 h 1227"/>
              <a:gd name="T112" fmla="+- 0 8784 7707"/>
              <a:gd name="T113" fmla="*/ T112 w 1875"/>
              <a:gd name="T114" fmla="+- 0 1993 1391"/>
              <a:gd name="T115" fmla="*/ 1993 h 1227"/>
              <a:gd name="T116" fmla="+- 0 8873 7707"/>
              <a:gd name="T117" fmla="*/ T116 w 1875"/>
              <a:gd name="T118" fmla="+- 0 2049 1391"/>
              <a:gd name="T119" fmla="*/ 2049 h 1227"/>
              <a:gd name="T120" fmla="+- 0 8923 7707"/>
              <a:gd name="T121" fmla="*/ T120 w 1875"/>
              <a:gd name="T122" fmla="+- 0 2312 1391"/>
              <a:gd name="T123" fmla="*/ 2312 h 1227"/>
              <a:gd name="T124" fmla="+- 0 8858 7707"/>
              <a:gd name="T125" fmla="*/ T124 w 1875"/>
              <a:gd name="T126" fmla="+- 0 2504 1391"/>
              <a:gd name="T127" fmla="*/ 2504 h 1227"/>
              <a:gd name="T128" fmla="+- 0 8856 7707"/>
              <a:gd name="T129" fmla="*/ T128 w 1875"/>
              <a:gd name="T130" fmla="+- 0 2510 1391"/>
              <a:gd name="T131" fmla="*/ 2510 h 1227"/>
              <a:gd name="T132" fmla="+- 0 8938 7707"/>
              <a:gd name="T133" fmla="*/ T132 w 1875"/>
              <a:gd name="T134" fmla="+- 0 2418 1391"/>
              <a:gd name="T135" fmla="*/ 2418 h 1227"/>
              <a:gd name="T136" fmla="+- 0 9100 7707"/>
              <a:gd name="T137" fmla="*/ T136 w 1875"/>
              <a:gd name="T138" fmla="+- 0 2316 1391"/>
              <a:gd name="T139" fmla="*/ 2316 h 1227"/>
              <a:gd name="T140" fmla="+- 0 9289 7707"/>
              <a:gd name="T141" fmla="*/ T140 w 1875"/>
              <a:gd name="T142" fmla="+- 0 2249 1391"/>
              <a:gd name="T143" fmla="*/ 2249 h 1227"/>
              <a:gd name="T144" fmla="+- 0 9461 7707"/>
              <a:gd name="T145" fmla="*/ T144 w 1875"/>
              <a:gd name="T146" fmla="+- 0 2167 1391"/>
              <a:gd name="T147" fmla="*/ 2167 h 1227"/>
              <a:gd name="T148" fmla="+- 0 9480 7707"/>
              <a:gd name="T149" fmla="*/ T148 w 1875"/>
              <a:gd name="T150" fmla="+- 0 2007 1391"/>
              <a:gd name="T151" fmla="*/ 2007 h 1227"/>
              <a:gd name="T152" fmla="+- 0 9406 7707"/>
              <a:gd name="T153" fmla="*/ T152 w 1875"/>
              <a:gd name="T154" fmla="+- 0 1995 1391"/>
              <a:gd name="T155" fmla="*/ 1995 h 1227"/>
              <a:gd name="T156" fmla="+- 0 9257 7707"/>
              <a:gd name="T157" fmla="*/ T156 w 1875"/>
              <a:gd name="T158" fmla="+- 0 2071 1391"/>
              <a:gd name="T159" fmla="*/ 2071 h 1227"/>
              <a:gd name="T160" fmla="+- 0 9152 7707"/>
              <a:gd name="T161" fmla="*/ T160 w 1875"/>
              <a:gd name="T162" fmla="+- 0 2294 1391"/>
              <a:gd name="T163" fmla="*/ 2294 h 1227"/>
              <a:gd name="T164" fmla="+- 0 9200 7707"/>
              <a:gd name="T165" fmla="*/ T164 w 1875"/>
              <a:gd name="T166" fmla="+- 0 2488 1391"/>
              <a:gd name="T167" fmla="*/ 2488 h 1227"/>
              <a:gd name="T168" fmla="+- 0 9391 7707"/>
              <a:gd name="T169" fmla="*/ T168 w 1875"/>
              <a:gd name="T170" fmla="+- 0 2551 1391"/>
              <a:gd name="T171" fmla="*/ 2551 h 1227"/>
              <a:gd name="T172" fmla="+- 0 9581 7707"/>
              <a:gd name="T173" fmla="*/ T172 w 1875"/>
              <a:gd name="T174" fmla="+- 0 2541 1391"/>
              <a:gd name="T175" fmla="*/ 2541 h 122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</a:cxnLst>
            <a:rect l="0" t="0" r="r" b="b"/>
            <a:pathLst>
              <a:path w="1875" h="1227" extrusionOk="0">
                <a:moveTo>
                  <a:pt x="360" y="566"/>
                </a:moveTo>
                <a:cubicBezTo>
                  <a:pt x="369" y="525"/>
                  <a:pt x="376" y="484"/>
                  <a:pt x="384" y="442"/>
                </a:cubicBezTo>
                <a:cubicBezTo>
                  <a:pt x="391" y="405"/>
                  <a:pt x="402" y="369"/>
                  <a:pt x="415" y="333"/>
                </a:cubicBezTo>
                <a:cubicBezTo>
                  <a:pt x="427" y="298"/>
                  <a:pt x="444" y="264"/>
                  <a:pt x="456" y="229"/>
                </a:cubicBezTo>
                <a:cubicBezTo>
                  <a:pt x="458" y="223"/>
                  <a:pt x="461" y="215"/>
                  <a:pt x="463" y="209"/>
                </a:cubicBezTo>
                <a:cubicBezTo>
                  <a:pt x="460" y="221"/>
                  <a:pt x="458" y="229"/>
                  <a:pt x="456" y="241"/>
                </a:cubicBezTo>
                <a:cubicBezTo>
                  <a:pt x="445" y="307"/>
                  <a:pt x="435" y="373"/>
                  <a:pt x="429" y="440"/>
                </a:cubicBezTo>
                <a:cubicBezTo>
                  <a:pt x="418" y="555"/>
                  <a:pt x="414" y="670"/>
                  <a:pt x="414" y="785"/>
                </a:cubicBezTo>
                <a:cubicBezTo>
                  <a:pt x="414" y="871"/>
                  <a:pt x="424" y="957"/>
                  <a:pt x="422" y="1043"/>
                </a:cubicBezTo>
                <a:cubicBezTo>
                  <a:pt x="421" y="1086"/>
                  <a:pt x="413" y="1109"/>
                  <a:pt x="396" y="1146"/>
                </a:cubicBezTo>
              </a:path>
              <a:path w="1875" h="1227" extrusionOk="0">
                <a:moveTo>
                  <a:pt x="0" y="919"/>
                </a:moveTo>
                <a:cubicBezTo>
                  <a:pt x="16" y="895"/>
                  <a:pt x="27" y="880"/>
                  <a:pt x="55" y="865"/>
                </a:cubicBezTo>
                <a:cubicBezTo>
                  <a:pt x="119" y="830"/>
                  <a:pt x="196" y="813"/>
                  <a:pt x="265" y="793"/>
                </a:cubicBezTo>
                <a:cubicBezTo>
                  <a:pt x="363" y="765"/>
                  <a:pt x="461" y="739"/>
                  <a:pt x="558" y="708"/>
                </a:cubicBezTo>
                <a:cubicBezTo>
                  <a:pt x="621" y="688"/>
                  <a:pt x="682" y="666"/>
                  <a:pt x="730" y="618"/>
                </a:cubicBezTo>
                <a:cubicBezTo>
                  <a:pt x="738" y="609"/>
                  <a:pt x="745" y="599"/>
                  <a:pt x="753" y="590"/>
                </a:cubicBezTo>
              </a:path>
              <a:path w="1875" h="1227" extrusionOk="0">
                <a:moveTo>
                  <a:pt x="775" y="231"/>
                </a:moveTo>
                <a:cubicBezTo>
                  <a:pt x="772" y="178"/>
                  <a:pt x="767" y="124"/>
                  <a:pt x="766" y="71"/>
                </a:cubicBezTo>
                <a:cubicBezTo>
                  <a:pt x="765" y="48"/>
                  <a:pt x="766" y="26"/>
                  <a:pt x="769" y="3"/>
                </a:cubicBezTo>
                <a:cubicBezTo>
                  <a:pt x="770" y="2"/>
                  <a:pt x="771" y="1"/>
                  <a:pt x="772" y="0"/>
                </a:cubicBezTo>
                <a:cubicBezTo>
                  <a:pt x="778" y="60"/>
                  <a:pt x="782" y="119"/>
                  <a:pt x="785" y="179"/>
                </a:cubicBezTo>
                <a:cubicBezTo>
                  <a:pt x="790" y="283"/>
                  <a:pt x="787" y="386"/>
                  <a:pt x="785" y="490"/>
                </a:cubicBezTo>
                <a:cubicBezTo>
                  <a:pt x="782" y="661"/>
                  <a:pt x="770" y="837"/>
                  <a:pt x="788" y="1007"/>
                </a:cubicBezTo>
                <a:cubicBezTo>
                  <a:pt x="795" y="1073"/>
                  <a:pt x="804" y="1149"/>
                  <a:pt x="833" y="1210"/>
                </a:cubicBezTo>
                <a:cubicBezTo>
                  <a:pt x="835" y="1215"/>
                  <a:pt x="846" y="1225"/>
                  <a:pt x="847" y="1226"/>
                </a:cubicBezTo>
                <a:cubicBezTo>
                  <a:pt x="854" y="1200"/>
                  <a:pt x="863" y="1176"/>
                  <a:pt x="869" y="1150"/>
                </a:cubicBezTo>
                <a:cubicBezTo>
                  <a:pt x="890" y="1052"/>
                  <a:pt x="896" y="952"/>
                  <a:pt x="921" y="855"/>
                </a:cubicBezTo>
                <a:cubicBezTo>
                  <a:pt x="937" y="793"/>
                  <a:pt x="961" y="735"/>
                  <a:pt x="994" y="680"/>
                </a:cubicBezTo>
                <a:cubicBezTo>
                  <a:pt x="1012" y="651"/>
                  <a:pt x="1039" y="607"/>
                  <a:pt x="1077" y="602"/>
                </a:cubicBezTo>
                <a:cubicBezTo>
                  <a:pt x="1118" y="597"/>
                  <a:pt x="1146" y="627"/>
                  <a:pt x="1166" y="658"/>
                </a:cubicBezTo>
                <a:cubicBezTo>
                  <a:pt x="1214" y="732"/>
                  <a:pt x="1228" y="835"/>
                  <a:pt x="1216" y="921"/>
                </a:cubicBezTo>
                <a:cubicBezTo>
                  <a:pt x="1207" y="989"/>
                  <a:pt x="1178" y="1051"/>
                  <a:pt x="1151" y="1113"/>
                </a:cubicBezTo>
                <a:cubicBezTo>
                  <a:pt x="1150" y="1115"/>
                  <a:pt x="1150" y="1117"/>
                  <a:pt x="1149" y="1119"/>
                </a:cubicBezTo>
              </a:path>
              <a:path w="1875" h="1227" extrusionOk="0">
                <a:moveTo>
                  <a:pt x="1231" y="1027"/>
                </a:moveTo>
                <a:cubicBezTo>
                  <a:pt x="1279" y="980"/>
                  <a:pt x="1329" y="948"/>
                  <a:pt x="1393" y="925"/>
                </a:cubicBezTo>
                <a:cubicBezTo>
                  <a:pt x="1456" y="902"/>
                  <a:pt x="1519" y="881"/>
                  <a:pt x="1582" y="858"/>
                </a:cubicBezTo>
                <a:cubicBezTo>
                  <a:pt x="1640" y="837"/>
                  <a:pt x="1705" y="814"/>
                  <a:pt x="1754" y="776"/>
                </a:cubicBezTo>
                <a:cubicBezTo>
                  <a:pt x="1805" y="736"/>
                  <a:pt x="1812" y="673"/>
                  <a:pt x="1773" y="616"/>
                </a:cubicBezTo>
                <a:cubicBezTo>
                  <a:pt x="1760" y="596"/>
                  <a:pt x="1718" y="602"/>
                  <a:pt x="1699" y="604"/>
                </a:cubicBezTo>
                <a:cubicBezTo>
                  <a:pt x="1638" y="612"/>
                  <a:pt x="1592" y="635"/>
                  <a:pt x="1550" y="680"/>
                </a:cubicBezTo>
                <a:cubicBezTo>
                  <a:pt x="1494" y="739"/>
                  <a:pt x="1459" y="824"/>
                  <a:pt x="1445" y="903"/>
                </a:cubicBezTo>
                <a:cubicBezTo>
                  <a:pt x="1433" y="970"/>
                  <a:pt x="1440" y="1047"/>
                  <a:pt x="1493" y="1097"/>
                </a:cubicBezTo>
                <a:cubicBezTo>
                  <a:pt x="1543" y="1144"/>
                  <a:pt x="1619" y="1156"/>
                  <a:pt x="1684" y="1160"/>
                </a:cubicBezTo>
                <a:cubicBezTo>
                  <a:pt x="1748" y="1164"/>
                  <a:pt x="1811" y="1159"/>
                  <a:pt x="1874" y="115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 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617913" y="379413"/>
            <a:ext cx="1766887" cy="788987"/>
          </a:xfrm>
          <a:custGeom>
            <a:avLst/>
            <a:gdLst>
              <a:gd name="T0" fmla="+- 0 10066 10051"/>
              <a:gd name="T1" fmla="*/ T0 w 4907"/>
              <a:gd name="T2" fmla="+- 0 2352 1056"/>
              <a:gd name="T3" fmla="*/ 2352 h 2191"/>
              <a:gd name="T4" fmla="+- 0 10061 10051"/>
              <a:gd name="T5" fmla="*/ T4 w 4907"/>
              <a:gd name="T6" fmla="+- 0 2326 1056"/>
              <a:gd name="T7" fmla="*/ 2326 h 2191"/>
              <a:gd name="T8" fmla="+- 0 10073 10051"/>
              <a:gd name="T9" fmla="*/ T8 w 4907"/>
              <a:gd name="T10" fmla="+- 0 2159 1056"/>
              <a:gd name="T11" fmla="*/ 2159 h 2191"/>
              <a:gd name="T12" fmla="+- 0 10300 10051"/>
              <a:gd name="T13" fmla="*/ T12 w 4907"/>
              <a:gd name="T14" fmla="+- 0 1929 1056"/>
              <a:gd name="T15" fmla="*/ 1929 h 2191"/>
              <a:gd name="T16" fmla="+- 0 10547 10051"/>
              <a:gd name="T17" fmla="*/ T16 w 4907"/>
              <a:gd name="T18" fmla="+- 0 2302 1056"/>
              <a:gd name="T19" fmla="*/ 2302 h 2191"/>
              <a:gd name="T20" fmla="+- 0 10444 10051"/>
              <a:gd name="T21" fmla="*/ T20 w 4907"/>
              <a:gd name="T22" fmla="+- 0 2460 1056"/>
              <a:gd name="T23" fmla="*/ 2460 h 2191"/>
              <a:gd name="T24" fmla="+- 0 10497 10051"/>
              <a:gd name="T25" fmla="*/ T24 w 4907"/>
              <a:gd name="T26" fmla="+- 0 2207 1056"/>
              <a:gd name="T27" fmla="*/ 2207 h 2191"/>
              <a:gd name="T28" fmla="+- 0 10664 10051"/>
              <a:gd name="T29" fmla="*/ T28 w 4907"/>
              <a:gd name="T30" fmla="+- 0 1943 1056"/>
              <a:gd name="T31" fmla="*/ 1943 h 2191"/>
              <a:gd name="T32" fmla="+- 0 10890 10051"/>
              <a:gd name="T33" fmla="*/ T32 w 4907"/>
              <a:gd name="T34" fmla="+- 0 2286 1056"/>
              <a:gd name="T35" fmla="*/ 2286 h 2191"/>
              <a:gd name="T36" fmla="+- 0 11042 10051"/>
              <a:gd name="T37" fmla="*/ T36 w 4907"/>
              <a:gd name="T38" fmla="+- 0 2202 1056"/>
              <a:gd name="T39" fmla="*/ 2202 h 2191"/>
              <a:gd name="T40" fmla="+- 0 11060 10051"/>
              <a:gd name="T41" fmla="*/ T40 w 4907"/>
              <a:gd name="T42" fmla="+- 0 1778 1056"/>
              <a:gd name="T43" fmla="*/ 1778 h 2191"/>
              <a:gd name="T44" fmla="+- 0 10911 10051"/>
              <a:gd name="T45" fmla="*/ T44 w 4907"/>
              <a:gd name="T46" fmla="+- 0 2362 1056"/>
              <a:gd name="T47" fmla="*/ 2362 h 2191"/>
              <a:gd name="T48" fmla="+- 0 11132 10051"/>
              <a:gd name="T49" fmla="*/ T48 w 4907"/>
              <a:gd name="T50" fmla="+- 0 2077 1056"/>
              <a:gd name="T51" fmla="*/ 2077 h 2191"/>
              <a:gd name="T52" fmla="+- 0 11174 10051"/>
              <a:gd name="T53" fmla="*/ T52 w 4907"/>
              <a:gd name="T54" fmla="+- 0 2185 1056"/>
              <a:gd name="T55" fmla="*/ 2185 h 2191"/>
              <a:gd name="T56" fmla="+- 0 11200 10051"/>
              <a:gd name="T57" fmla="*/ T56 w 4907"/>
              <a:gd name="T58" fmla="+- 0 2302 1056"/>
              <a:gd name="T59" fmla="*/ 2302 h 2191"/>
              <a:gd name="T60" fmla="+- 0 11384 10051"/>
              <a:gd name="T61" fmla="*/ T60 w 4907"/>
              <a:gd name="T62" fmla="+- 0 1792 1056"/>
              <a:gd name="T63" fmla="*/ 1792 h 2191"/>
              <a:gd name="T64" fmla="+- 0 11435 10051"/>
              <a:gd name="T65" fmla="*/ T64 w 4907"/>
              <a:gd name="T66" fmla="+- 0 1999 1056"/>
              <a:gd name="T67" fmla="*/ 1999 h 2191"/>
              <a:gd name="T68" fmla="+- 0 11481 10051"/>
              <a:gd name="T69" fmla="*/ T68 w 4907"/>
              <a:gd name="T70" fmla="+- 0 2266 1056"/>
              <a:gd name="T71" fmla="*/ 2266 h 2191"/>
              <a:gd name="T72" fmla="+- 0 11555 10051"/>
              <a:gd name="T73" fmla="*/ T72 w 4907"/>
              <a:gd name="T74" fmla="+- 0 2049 1056"/>
              <a:gd name="T75" fmla="*/ 2049 h 2191"/>
              <a:gd name="T76" fmla="+- 0 11751 10051"/>
              <a:gd name="T77" fmla="*/ T76 w 4907"/>
              <a:gd name="T78" fmla="+- 0 1730 1056"/>
              <a:gd name="T79" fmla="*/ 1730 h 2191"/>
              <a:gd name="T80" fmla="+- 0 11845 10051"/>
              <a:gd name="T81" fmla="*/ T80 w 4907"/>
              <a:gd name="T82" fmla="+- 0 2206 1056"/>
              <a:gd name="T83" fmla="*/ 2206 h 2191"/>
              <a:gd name="T84" fmla="+- 0 12269 10051"/>
              <a:gd name="T85" fmla="*/ T84 w 4907"/>
              <a:gd name="T86" fmla="+- 0 2027 1056"/>
              <a:gd name="T87" fmla="*/ 2027 h 2191"/>
              <a:gd name="T88" fmla="+- 0 12168 10051"/>
              <a:gd name="T89" fmla="*/ T88 w 4907"/>
              <a:gd name="T90" fmla="+- 0 1658 1056"/>
              <a:gd name="T91" fmla="*/ 1658 h 2191"/>
              <a:gd name="T92" fmla="+- 0 12097 10051"/>
              <a:gd name="T93" fmla="*/ T92 w 4907"/>
              <a:gd name="T94" fmla="+- 0 1975 1056"/>
              <a:gd name="T95" fmla="*/ 1975 h 2191"/>
              <a:gd name="T96" fmla="+- 0 12355 10051"/>
              <a:gd name="T97" fmla="*/ T96 w 4907"/>
              <a:gd name="T98" fmla="+- 0 1730 1056"/>
              <a:gd name="T99" fmla="*/ 1730 h 2191"/>
              <a:gd name="T100" fmla="+- 0 12237 10051"/>
              <a:gd name="T101" fmla="*/ T100 w 4907"/>
              <a:gd name="T102" fmla="+- 0 2498 1056"/>
              <a:gd name="T103" fmla="*/ 2498 h 2191"/>
              <a:gd name="T104" fmla="+- 0 12138 10051"/>
              <a:gd name="T105" fmla="*/ T104 w 4907"/>
              <a:gd name="T106" fmla="+- 0 3242 1056"/>
              <a:gd name="T107" fmla="*/ 3242 h 2191"/>
              <a:gd name="T108" fmla="+- 0 11910 10051"/>
              <a:gd name="T109" fmla="*/ T108 w 4907"/>
              <a:gd name="T110" fmla="+- 0 2631 1056"/>
              <a:gd name="T111" fmla="*/ 2631 h 2191"/>
              <a:gd name="T112" fmla="+- 0 12631 10051"/>
              <a:gd name="T113" fmla="*/ T112 w 4907"/>
              <a:gd name="T114" fmla="+- 0 2163 1056"/>
              <a:gd name="T115" fmla="*/ 2163 h 2191"/>
              <a:gd name="T116" fmla="+- 0 12950 10051"/>
              <a:gd name="T117" fmla="*/ T116 w 4907"/>
              <a:gd name="T118" fmla="+- 0 1909 1056"/>
              <a:gd name="T119" fmla="*/ 1909 h 2191"/>
              <a:gd name="T120" fmla="+- 0 13042 10051"/>
              <a:gd name="T121" fmla="*/ T120 w 4907"/>
              <a:gd name="T122" fmla="+- 0 1770 1056"/>
              <a:gd name="T123" fmla="*/ 1770 h 2191"/>
              <a:gd name="T124" fmla="+- 0 12655 10051"/>
              <a:gd name="T125" fmla="*/ T124 w 4907"/>
              <a:gd name="T126" fmla="+- 0 1949 1056"/>
              <a:gd name="T127" fmla="*/ 1949 h 2191"/>
              <a:gd name="T128" fmla="+- 0 13007 10051"/>
              <a:gd name="T129" fmla="*/ T128 w 4907"/>
              <a:gd name="T130" fmla="+- 0 2244 1056"/>
              <a:gd name="T131" fmla="*/ 2244 h 2191"/>
              <a:gd name="T132" fmla="+- 0 13515 10051"/>
              <a:gd name="T133" fmla="*/ T132 w 4907"/>
              <a:gd name="T134" fmla="+- 0 2324 1056"/>
              <a:gd name="T135" fmla="*/ 2324 h 2191"/>
              <a:gd name="T136" fmla="+- 0 14145 10051"/>
              <a:gd name="T137" fmla="*/ T136 w 4907"/>
              <a:gd name="T138" fmla="+- 0 1524 1056"/>
              <a:gd name="T139" fmla="*/ 1524 h 2191"/>
              <a:gd name="T140" fmla="+- 0 14148 10051"/>
              <a:gd name="T141" fmla="*/ T140 w 4907"/>
              <a:gd name="T142" fmla="+- 0 1489 1056"/>
              <a:gd name="T143" fmla="*/ 1489 h 2191"/>
              <a:gd name="T144" fmla="+- 0 14147 10051"/>
              <a:gd name="T145" fmla="*/ T144 w 4907"/>
              <a:gd name="T146" fmla="+- 0 1887 1056"/>
              <a:gd name="T147" fmla="*/ 1887 h 2191"/>
              <a:gd name="T148" fmla="+- 0 14125 10051"/>
              <a:gd name="T149" fmla="*/ T148 w 4907"/>
              <a:gd name="T150" fmla="+- 0 2314 1056"/>
              <a:gd name="T151" fmla="*/ 2314 h 2191"/>
              <a:gd name="T152" fmla="+- 0 13817 10051"/>
              <a:gd name="T153" fmla="*/ T152 w 4907"/>
              <a:gd name="T154" fmla="+- 0 1570 1056"/>
              <a:gd name="T155" fmla="*/ 1570 h 2191"/>
              <a:gd name="T156" fmla="+- 0 14063 10051"/>
              <a:gd name="T157" fmla="*/ T156 w 4907"/>
              <a:gd name="T158" fmla="+- 0 1445 1056"/>
              <a:gd name="T159" fmla="*/ 1445 h 2191"/>
              <a:gd name="T160" fmla="+- 0 14427 10051"/>
              <a:gd name="T161" fmla="*/ T160 w 4907"/>
              <a:gd name="T162" fmla="+- 0 1380 1056"/>
              <a:gd name="T163" fmla="*/ 1380 h 2191"/>
              <a:gd name="T164" fmla="+- 0 14665 10051"/>
              <a:gd name="T165" fmla="*/ T164 w 4907"/>
              <a:gd name="T166" fmla="+- 0 1060 1056"/>
              <a:gd name="T167" fmla="*/ 1060 h 2191"/>
              <a:gd name="T168" fmla="+- 0 14855 10051"/>
              <a:gd name="T169" fmla="*/ T168 w 4907"/>
              <a:gd name="T170" fmla="+- 0 1175 1056"/>
              <a:gd name="T171" fmla="*/ 1175 h 2191"/>
              <a:gd name="T172" fmla="+- 0 14504 10051"/>
              <a:gd name="T173" fmla="*/ T172 w 4907"/>
              <a:gd name="T174" fmla="+- 0 2537 1056"/>
              <a:gd name="T175" fmla="*/ 2537 h 219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</a:cxnLst>
            <a:rect l="0" t="0" r="r" b="b"/>
            <a:pathLst>
              <a:path w="4907" h="2191" extrusionOk="0">
                <a:moveTo>
                  <a:pt x="22" y="1320"/>
                </a:moveTo>
                <a:cubicBezTo>
                  <a:pt x="20" y="1312"/>
                  <a:pt x="16" y="1304"/>
                  <a:pt x="15" y="1296"/>
                </a:cubicBezTo>
                <a:cubicBezTo>
                  <a:pt x="14" y="1293"/>
                  <a:pt x="15" y="1287"/>
                  <a:pt x="15" y="1286"/>
                </a:cubicBezTo>
                <a:cubicBezTo>
                  <a:pt x="14" y="1281"/>
                  <a:pt x="12" y="1275"/>
                  <a:pt x="10" y="1270"/>
                </a:cubicBezTo>
                <a:cubicBezTo>
                  <a:pt x="9" y="1265"/>
                  <a:pt x="6" y="1260"/>
                  <a:pt x="5" y="1254"/>
                </a:cubicBezTo>
                <a:cubicBezTo>
                  <a:pt x="-7" y="1202"/>
                  <a:pt x="6" y="1153"/>
                  <a:pt x="22" y="1103"/>
                </a:cubicBezTo>
                <a:cubicBezTo>
                  <a:pt x="40" y="1045"/>
                  <a:pt x="65" y="988"/>
                  <a:pt x="102" y="939"/>
                </a:cubicBezTo>
                <a:cubicBezTo>
                  <a:pt x="137" y="893"/>
                  <a:pt x="189" y="861"/>
                  <a:pt x="249" y="873"/>
                </a:cubicBezTo>
                <a:cubicBezTo>
                  <a:pt x="321" y="888"/>
                  <a:pt x="384" y="951"/>
                  <a:pt x="423" y="1009"/>
                </a:cubicBezTo>
                <a:cubicBezTo>
                  <a:pt x="469" y="1078"/>
                  <a:pt x="498" y="1162"/>
                  <a:pt x="496" y="1246"/>
                </a:cubicBezTo>
                <a:cubicBezTo>
                  <a:pt x="495" y="1293"/>
                  <a:pt x="480" y="1337"/>
                  <a:pt x="451" y="1374"/>
                </a:cubicBezTo>
                <a:cubicBezTo>
                  <a:pt x="440" y="1388"/>
                  <a:pt x="415" y="1415"/>
                  <a:pt x="393" y="1404"/>
                </a:cubicBezTo>
                <a:cubicBezTo>
                  <a:pt x="372" y="1393"/>
                  <a:pt x="370" y="1363"/>
                  <a:pt x="371" y="1342"/>
                </a:cubicBezTo>
                <a:cubicBezTo>
                  <a:pt x="375" y="1277"/>
                  <a:pt x="416" y="1207"/>
                  <a:pt x="446" y="1151"/>
                </a:cubicBezTo>
                <a:cubicBezTo>
                  <a:pt x="480" y="1087"/>
                  <a:pt x="515" y="1024"/>
                  <a:pt x="553" y="963"/>
                </a:cubicBezTo>
                <a:cubicBezTo>
                  <a:pt x="571" y="933"/>
                  <a:pt x="589" y="911"/>
                  <a:pt x="613" y="887"/>
                </a:cubicBezTo>
              </a:path>
              <a:path w="4907" h="2191" extrusionOk="0">
                <a:moveTo>
                  <a:pt x="857" y="1210"/>
                </a:moveTo>
                <a:cubicBezTo>
                  <a:pt x="866" y="1210"/>
                  <a:pt x="830" y="1232"/>
                  <a:pt x="839" y="1230"/>
                </a:cubicBezTo>
                <a:cubicBezTo>
                  <a:pt x="860" y="1225"/>
                  <a:pt x="882" y="1215"/>
                  <a:pt x="902" y="1206"/>
                </a:cubicBezTo>
                <a:cubicBezTo>
                  <a:pt x="933" y="1192"/>
                  <a:pt x="967" y="1170"/>
                  <a:pt x="991" y="1146"/>
                </a:cubicBezTo>
                <a:cubicBezTo>
                  <a:pt x="1067" y="1070"/>
                  <a:pt x="1095" y="949"/>
                  <a:pt x="1096" y="845"/>
                </a:cubicBezTo>
                <a:cubicBezTo>
                  <a:pt x="1097" y="784"/>
                  <a:pt x="1081" y="721"/>
                  <a:pt x="1009" y="722"/>
                </a:cubicBezTo>
                <a:cubicBezTo>
                  <a:pt x="874" y="724"/>
                  <a:pt x="799" y="876"/>
                  <a:pt x="770" y="987"/>
                </a:cubicBezTo>
                <a:cubicBezTo>
                  <a:pt x="743" y="1091"/>
                  <a:pt x="752" y="1247"/>
                  <a:pt x="860" y="1306"/>
                </a:cubicBezTo>
                <a:cubicBezTo>
                  <a:pt x="917" y="1337"/>
                  <a:pt x="978" y="1298"/>
                  <a:pt x="1008" y="1250"/>
                </a:cubicBezTo>
                <a:cubicBezTo>
                  <a:pt x="1049" y="1183"/>
                  <a:pt x="1063" y="1096"/>
                  <a:pt x="1081" y="1021"/>
                </a:cubicBezTo>
                <a:cubicBezTo>
                  <a:pt x="1092" y="975"/>
                  <a:pt x="1104" y="928"/>
                  <a:pt x="1115" y="883"/>
                </a:cubicBezTo>
                <a:cubicBezTo>
                  <a:pt x="1118" y="965"/>
                  <a:pt x="1116" y="1048"/>
                  <a:pt x="1123" y="1129"/>
                </a:cubicBezTo>
                <a:cubicBezTo>
                  <a:pt x="1126" y="1164"/>
                  <a:pt x="1134" y="1199"/>
                  <a:pt x="1142" y="1233"/>
                </a:cubicBezTo>
                <a:cubicBezTo>
                  <a:pt x="1144" y="1242"/>
                  <a:pt x="1143" y="1244"/>
                  <a:pt x="1149" y="1246"/>
                </a:cubicBezTo>
                <a:cubicBezTo>
                  <a:pt x="1175" y="1187"/>
                  <a:pt x="1196" y="1128"/>
                  <a:pt x="1215" y="1065"/>
                </a:cubicBezTo>
                <a:cubicBezTo>
                  <a:pt x="1249" y="953"/>
                  <a:pt x="1276" y="838"/>
                  <a:pt x="1333" y="736"/>
                </a:cubicBezTo>
                <a:cubicBezTo>
                  <a:pt x="1334" y="736"/>
                  <a:pt x="1336" y="736"/>
                  <a:pt x="1337" y="736"/>
                </a:cubicBezTo>
                <a:cubicBezTo>
                  <a:pt x="1364" y="806"/>
                  <a:pt x="1376" y="866"/>
                  <a:pt x="1384" y="943"/>
                </a:cubicBezTo>
                <a:cubicBezTo>
                  <a:pt x="1389" y="995"/>
                  <a:pt x="1390" y="1047"/>
                  <a:pt x="1397" y="1099"/>
                </a:cubicBezTo>
                <a:cubicBezTo>
                  <a:pt x="1403" y="1140"/>
                  <a:pt x="1417" y="1173"/>
                  <a:pt x="1430" y="1210"/>
                </a:cubicBezTo>
                <a:cubicBezTo>
                  <a:pt x="1436" y="1198"/>
                  <a:pt x="1448" y="1185"/>
                  <a:pt x="1454" y="1170"/>
                </a:cubicBezTo>
                <a:cubicBezTo>
                  <a:pt x="1476" y="1113"/>
                  <a:pt x="1488" y="1052"/>
                  <a:pt x="1504" y="993"/>
                </a:cubicBezTo>
                <a:cubicBezTo>
                  <a:pt x="1532" y="893"/>
                  <a:pt x="1563" y="773"/>
                  <a:pt x="1642" y="700"/>
                </a:cubicBezTo>
                <a:cubicBezTo>
                  <a:pt x="1662" y="681"/>
                  <a:pt x="1680" y="686"/>
                  <a:pt x="1700" y="674"/>
                </a:cubicBezTo>
                <a:cubicBezTo>
                  <a:pt x="1716" y="699"/>
                  <a:pt x="1733" y="698"/>
                  <a:pt x="1741" y="738"/>
                </a:cubicBezTo>
                <a:cubicBezTo>
                  <a:pt x="1765" y="863"/>
                  <a:pt x="1718" y="1039"/>
                  <a:pt x="1794" y="1150"/>
                </a:cubicBezTo>
                <a:cubicBezTo>
                  <a:pt x="1835" y="1209"/>
                  <a:pt x="1919" y="1198"/>
                  <a:pt x="1980" y="1182"/>
                </a:cubicBezTo>
                <a:cubicBezTo>
                  <a:pt x="2092" y="1152"/>
                  <a:pt x="2163" y="1067"/>
                  <a:pt x="2218" y="971"/>
                </a:cubicBezTo>
                <a:cubicBezTo>
                  <a:pt x="2263" y="893"/>
                  <a:pt x="2321" y="767"/>
                  <a:pt x="2290" y="674"/>
                </a:cubicBezTo>
                <a:cubicBezTo>
                  <a:pt x="2264" y="597"/>
                  <a:pt x="2185" y="596"/>
                  <a:pt x="2117" y="602"/>
                </a:cubicBezTo>
                <a:cubicBezTo>
                  <a:pt x="1996" y="613"/>
                  <a:pt x="1857" y="740"/>
                  <a:pt x="1880" y="869"/>
                </a:cubicBezTo>
                <a:cubicBezTo>
                  <a:pt x="1896" y="958"/>
                  <a:pt x="1984" y="939"/>
                  <a:pt x="2046" y="919"/>
                </a:cubicBezTo>
                <a:cubicBezTo>
                  <a:pt x="2154" y="885"/>
                  <a:pt x="2235" y="758"/>
                  <a:pt x="2303" y="674"/>
                </a:cubicBezTo>
                <a:cubicBezTo>
                  <a:pt x="2303" y="674"/>
                  <a:pt x="2304" y="674"/>
                  <a:pt x="2304" y="674"/>
                </a:cubicBezTo>
                <a:cubicBezTo>
                  <a:pt x="2297" y="702"/>
                  <a:pt x="2290" y="731"/>
                  <a:pt x="2283" y="760"/>
                </a:cubicBezTo>
                <a:cubicBezTo>
                  <a:pt x="2230" y="984"/>
                  <a:pt x="2204" y="1213"/>
                  <a:pt x="2186" y="1442"/>
                </a:cubicBezTo>
                <a:cubicBezTo>
                  <a:pt x="2169" y="1657"/>
                  <a:pt x="2214" y="1952"/>
                  <a:pt x="2115" y="2152"/>
                </a:cubicBezTo>
                <a:cubicBezTo>
                  <a:pt x="2105" y="2173"/>
                  <a:pt x="2102" y="2179"/>
                  <a:pt x="2087" y="2186"/>
                </a:cubicBezTo>
                <a:cubicBezTo>
                  <a:pt x="2039" y="2175"/>
                  <a:pt x="2016" y="2174"/>
                  <a:pt x="1970" y="2142"/>
                </a:cubicBezTo>
                <a:cubicBezTo>
                  <a:pt x="1791" y="2018"/>
                  <a:pt x="1768" y="1756"/>
                  <a:pt x="1859" y="1575"/>
                </a:cubicBezTo>
                <a:cubicBezTo>
                  <a:pt x="1923" y="1447"/>
                  <a:pt x="2024" y="1372"/>
                  <a:pt x="2146" y="1306"/>
                </a:cubicBezTo>
              </a:path>
              <a:path w="4907" h="2191" extrusionOk="0">
                <a:moveTo>
                  <a:pt x="2580" y="1107"/>
                </a:moveTo>
                <a:cubicBezTo>
                  <a:pt x="2641" y="1066"/>
                  <a:pt x="2691" y="1021"/>
                  <a:pt x="2746" y="973"/>
                </a:cubicBezTo>
                <a:cubicBezTo>
                  <a:pt x="2796" y="931"/>
                  <a:pt x="2847" y="892"/>
                  <a:pt x="2899" y="853"/>
                </a:cubicBezTo>
                <a:cubicBezTo>
                  <a:pt x="2928" y="832"/>
                  <a:pt x="2987" y="797"/>
                  <a:pt x="2993" y="757"/>
                </a:cubicBezTo>
                <a:cubicBezTo>
                  <a:pt x="2998" y="736"/>
                  <a:pt x="3000" y="728"/>
                  <a:pt x="2991" y="714"/>
                </a:cubicBezTo>
                <a:cubicBezTo>
                  <a:pt x="2946" y="686"/>
                  <a:pt x="2906" y="679"/>
                  <a:pt x="2852" y="690"/>
                </a:cubicBezTo>
                <a:cubicBezTo>
                  <a:pt x="2747" y="711"/>
                  <a:pt x="2638" y="789"/>
                  <a:pt x="2604" y="893"/>
                </a:cubicBezTo>
                <a:cubicBezTo>
                  <a:pt x="2581" y="964"/>
                  <a:pt x="2613" y="1035"/>
                  <a:pt x="2666" y="1083"/>
                </a:cubicBezTo>
                <a:cubicBezTo>
                  <a:pt x="2744" y="1154"/>
                  <a:pt x="2856" y="1172"/>
                  <a:pt x="2956" y="1188"/>
                </a:cubicBezTo>
                <a:cubicBezTo>
                  <a:pt x="3096" y="1211"/>
                  <a:pt x="3237" y="1225"/>
                  <a:pt x="3376" y="1250"/>
                </a:cubicBezTo>
                <a:cubicBezTo>
                  <a:pt x="3405" y="1256"/>
                  <a:pt x="3435" y="1262"/>
                  <a:pt x="3464" y="1268"/>
                </a:cubicBezTo>
              </a:path>
              <a:path w="4907" h="2191" extrusionOk="0">
                <a:moveTo>
                  <a:pt x="4090" y="524"/>
                </a:moveTo>
                <a:cubicBezTo>
                  <a:pt x="4091" y="505"/>
                  <a:pt x="4093" y="487"/>
                  <a:pt x="4094" y="468"/>
                </a:cubicBezTo>
                <a:cubicBezTo>
                  <a:pt x="4094" y="457"/>
                  <a:pt x="4096" y="447"/>
                  <a:pt x="4097" y="436"/>
                </a:cubicBezTo>
                <a:cubicBezTo>
                  <a:pt x="4097" y="435"/>
                  <a:pt x="4097" y="434"/>
                  <a:pt x="4097" y="433"/>
                </a:cubicBezTo>
                <a:cubicBezTo>
                  <a:pt x="4105" y="468"/>
                  <a:pt x="4105" y="504"/>
                  <a:pt x="4106" y="540"/>
                </a:cubicBezTo>
                <a:cubicBezTo>
                  <a:pt x="4109" y="637"/>
                  <a:pt x="4103" y="735"/>
                  <a:pt x="4096" y="831"/>
                </a:cubicBezTo>
                <a:cubicBezTo>
                  <a:pt x="4088" y="947"/>
                  <a:pt x="4078" y="1062"/>
                  <a:pt x="4076" y="1178"/>
                </a:cubicBezTo>
                <a:cubicBezTo>
                  <a:pt x="4076" y="1200"/>
                  <a:pt x="4081" y="1237"/>
                  <a:pt x="4074" y="1258"/>
                </a:cubicBezTo>
                <a:cubicBezTo>
                  <a:pt x="4072" y="1257"/>
                  <a:pt x="4071" y="1257"/>
                  <a:pt x="4069" y="1256"/>
                </a:cubicBezTo>
              </a:path>
              <a:path w="4907" h="2191" extrusionOk="0">
                <a:moveTo>
                  <a:pt x="3766" y="514"/>
                </a:moveTo>
                <a:cubicBezTo>
                  <a:pt x="3772" y="486"/>
                  <a:pt x="3780" y="472"/>
                  <a:pt x="3804" y="454"/>
                </a:cubicBezTo>
                <a:cubicBezTo>
                  <a:pt x="3860" y="411"/>
                  <a:pt x="3945" y="402"/>
                  <a:pt x="4012" y="389"/>
                </a:cubicBezTo>
                <a:cubicBezTo>
                  <a:pt x="4107" y="370"/>
                  <a:pt x="4203" y="355"/>
                  <a:pt x="4298" y="338"/>
                </a:cubicBezTo>
                <a:cubicBezTo>
                  <a:pt x="4313" y="335"/>
                  <a:pt x="4361" y="332"/>
                  <a:pt x="4376" y="324"/>
                </a:cubicBezTo>
                <a:cubicBezTo>
                  <a:pt x="4376" y="322"/>
                  <a:pt x="4375" y="319"/>
                  <a:pt x="4375" y="317"/>
                </a:cubicBezTo>
              </a:path>
              <a:path w="4907" h="2191" extrusionOk="0">
                <a:moveTo>
                  <a:pt x="4614" y="4"/>
                </a:moveTo>
                <a:cubicBezTo>
                  <a:pt x="4635" y="4"/>
                  <a:pt x="4664" y="-6"/>
                  <a:pt x="4684" y="3"/>
                </a:cubicBezTo>
                <a:cubicBezTo>
                  <a:pt x="4736" y="25"/>
                  <a:pt x="4775" y="72"/>
                  <a:pt x="4804" y="119"/>
                </a:cubicBezTo>
                <a:cubicBezTo>
                  <a:pt x="4946" y="349"/>
                  <a:pt x="4919" y="641"/>
                  <a:pt x="4856" y="891"/>
                </a:cubicBezTo>
                <a:cubicBezTo>
                  <a:pt x="4795" y="1133"/>
                  <a:pt x="4682" y="1361"/>
                  <a:pt x="4453" y="1481"/>
                </a:cubicBezTo>
                <a:cubicBezTo>
                  <a:pt x="4377" y="1521"/>
                  <a:pt x="4301" y="1532"/>
                  <a:pt x="4218" y="1547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5" name=" 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244600" y="1654175"/>
            <a:ext cx="1077913" cy="1112838"/>
          </a:xfrm>
          <a:custGeom>
            <a:avLst/>
            <a:gdLst>
              <a:gd name="T0" fmla="+- 0 3908 3456"/>
              <a:gd name="T1" fmla="*/ T0 w 2997"/>
              <a:gd name="T2" fmla="+- 0 5332 4596"/>
              <a:gd name="T3" fmla="*/ 5332 h 3089"/>
              <a:gd name="T4" fmla="+- 0 3905 3456"/>
              <a:gd name="T5" fmla="*/ T4 w 2997"/>
              <a:gd name="T6" fmla="+- 0 5274 4596"/>
              <a:gd name="T7" fmla="*/ 5274 h 3089"/>
              <a:gd name="T8" fmla="+- 0 3901 3456"/>
              <a:gd name="T9" fmla="*/ T8 w 2997"/>
              <a:gd name="T10" fmla="+- 0 5248 4596"/>
              <a:gd name="T11" fmla="*/ 5248 h 3089"/>
              <a:gd name="T12" fmla="+- 0 3926 3456"/>
              <a:gd name="T13" fmla="*/ T12 w 2997"/>
              <a:gd name="T14" fmla="+- 0 5492 4596"/>
              <a:gd name="T15" fmla="*/ 5492 h 3089"/>
              <a:gd name="T16" fmla="+- 0 3915 3456"/>
              <a:gd name="T17" fmla="*/ T16 w 2997"/>
              <a:gd name="T18" fmla="+- 0 5899 4596"/>
              <a:gd name="T19" fmla="*/ 5899 h 3089"/>
              <a:gd name="T20" fmla="+- 0 3915 3456"/>
              <a:gd name="T21" fmla="*/ T20 w 2997"/>
              <a:gd name="T22" fmla="+- 0 6056 4596"/>
              <a:gd name="T23" fmla="*/ 6056 h 3089"/>
              <a:gd name="T24" fmla="+- 0 3913 3456"/>
              <a:gd name="T25" fmla="*/ T24 w 2997"/>
              <a:gd name="T26" fmla="+- 0 6078 4596"/>
              <a:gd name="T27" fmla="*/ 6078 h 3089"/>
              <a:gd name="T28" fmla="+- 0 3469 3456"/>
              <a:gd name="T29" fmla="*/ T28 w 2997"/>
              <a:gd name="T30" fmla="+- 0 5227 4596"/>
              <a:gd name="T31" fmla="*/ 5227 h 3089"/>
              <a:gd name="T32" fmla="+- 0 3456 3456"/>
              <a:gd name="T33" fmla="*/ T32 w 2997"/>
              <a:gd name="T34" fmla="+- 0 5179 4596"/>
              <a:gd name="T35" fmla="*/ 5179 h 3089"/>
              <a:gd name="T36" fmla="+- 0 3563 3456"/>
              <a:gd name="T37" fmla="*/ T36 w 2997"/>
              <a:gd name="T38" fmla="+- 0 5125 4596"/>
              <a:gd name="T39" fmla="*/ 5125 h 3089"/>
              <a:gd name="T40" fmla="+- 0 3903 3456"/>
              <a:gd name="T41" fmla="*/ T40 w 2997"/>
              <a:gd name="T42" fmla="+- 0 5059 4596"/>
              <a:gd name="T43" fmla="*/ 5059 h 3089"/>
              <a:gd name="T44" fmla="+- 0 4256 3456"/>
              <a:gd name="T45" fmla="*/ T44 w 2997"/>
              <a:gd name="T46" fmla="+- 0 5039 4596"/>
              <a:gd name="T47" fmla="*/ 5039 h 3089"/>
              <a:gd name="T48" fmla="+- 0 4413 3456"/>
              <a:gd name="T49" fmla="*/ T48 w 2997"/>
              <a:gd name="T50" fmla="+- 0 5049 4596"/>
              <a:gd name="T51" fmla="*/ 5049 h 3089"/>
              <a:gd name="T52" fmla="+- 0 4401 3456"/>
              <a:gd name="T53" fmla="*/ T52 w 2997"/>
              <a:gd name="T54" fmla="+- 0 5051 4596"/>
              <a:gd name="T55" fmla="*/ 5051 h 3089"/>
              <a:gd name="T56" fmla="+- 0 4376 3456"/>
              <a:gd name="T57" fmla="*/ T56 w 2997"/>
              <a:gd name="T58" fmla="+- 0 5067 4596"/>
              <a:gd name="T59" fmla="*/ 5067 h 3089"/>
              <a:gd name="T60" fmla="+- 0 5265 3456"/>
              <a:gd name="T61" fmla="*/ T60 w 2997"/>
              <a:gd name="T62" fmla="+- 0 4782 4596"/>
              <a:gd name="T63" fmla="*/ 4782 h 3089"/>
              <a:gd name="T64" fmla="+- 0 5195 3456"/>
              <a:gd name="T65" fmla="*/ T64 w 2997"/>
              <a:gd name="T66" fmla="+- 0 4612 4596"/>
              <a:gd name="T67" fmla="*/ 4612 h 3089"/>
              <a:gd name="T68" fmla="+- 0 5016 3456"/>
              <a:gd name="T69" fmla="*/ T68 w 2997"/>
              <a:gd name="T70" fmla="+- 0 4636 4596"/>
              <a:gd name="T71" fmla="*/ 4636 h 3089"/>
              <a:gd name="T72" fmla="+- 0 4902 3456"/>
              <a:gd name="T73" fmla="*/ T72 w 2997"/>
              <a:gd name="T74" fmla="+- 0 4917 4596"/>
              <a:gd name="T75" fmla="*/ 4917 h 3089"/>
              <a:gd name="T76" fmla="+- 0 4967 3456"/>
              <a:gd name="T77" fmla="*/ T76 w 2997"/>
              <a:gd name="T78" fmla="+- 0 5721 4596"/>
              <a:gd name="T79" fmla="*/ 5721 h 3089"/>
              <a:gd name="T80" fmla="+- 0 4984 3456"/>
              <a:gd name="T81" fmla="*/ T80 w 2997"/>
              <a:gd name="T82" fmla="+- 0 7064 4596"/>
              <a:gd name="T83" fmla="*/ 7064 h 3089"/>
              <a:gd name="T84" fmla="+- 0 4967 3456"/>
              <a:gd name="T85" fmla="*/ T84 w 2997"/>
              <a:gd name="T86" fmla="+- 0 7642 4596"/>
              <a:gd name="T87" fmla="*/ 7642 h 3089"/>
              <a:gd name="T88" fmla="+- 0 5031 3456"/>
              <a:gd name="T89" fmla="*/ T88 w 2997"/>
              <a:gd name="T90" fmla="+- 0 7684 4596"/>
              <a:gd name="T91" fmla="*/ 7684 h 3089"/>
              <a:gd name="T92" fmla="+- 0 5385 3456"/>
              <a:gd name="T93" fmla="*/ T92 w 2997"/>
              <a:gd name="T94" fmla="+- 0 7612 4596"/>
              <a:gd name="T95" fmla="*/ 7612 h 3089"/>
              <a:gd name="T96" fmla="+- 0 5411 3456"/>
              <a:gd name="T97" fmla="*/ T96 w 2997"/>
              <a:gd name="T98" fmla="+- 0 7593 4596"/>
              <a:gd name="T99" fmla="*/ 7593 h 3089"/>
              <a:gd name="T100" fmla="+- 0 5915 3456"/>
              <a:gd name="T101" fmla="*/ T100 w 2997"/>
              <a:gd name="T102" fmla="+- 0 5494 4596"/>
              <a:gd name="T103" fmla="*/ 5494 h 3089"/>
              <a:gd name="T104" fmla="+- 0 5920 3456"/>
              <a:gd name="T105" fmla="*/ T104 w 2997"/>
              <a:gd name="T106" fmla="+- 0 5478 4596"/>
              <a:gd name="T107" fmla="*/ 5478 h 3089"/>
              <a:gd name="T108" fmla="+- 0 5969 3456"/>
              <a:gd name="T109" fmla="*/ T108 w 2997"/>
              <a:gd name="T110" fmla="+- 0 5392 4596"/>
              <a:gd name="T111" fmla="*/ 5392 h 3089"/>
              <a:gd name="T112" fmla="+- 0 6015 3456"/>
              <a:gd name="T113" fmla="*/ T112 w 2997"/>
              <a:gd name="T114" fmla="+- 0 5266 4596"/>
              <a:gd name="T115" fmla="*/ 5266 h 3089"/>
              <a:gd name="T116" fmla="+- 0 5950 3456"/>
              <a:gd name="T117" fmla="*/ T116 w 2997"/>
              <a:gd name="T118" fmla="+- 0 5085 4596"/>
              <a:gd name="T119" fmla="*/ 5085 h 3089"/>
              <a:gd name="T120" fmla="+- 0 5753 3456"/>
              <a:gd name="T121" fmla="*/ T120 w 2997"/>
              <a:gd name="T122" fmla="+- 0 5153 4596"/>
              <a:gd name="T123" fmla="*/ 5153 h 3089"/>
              <a:gd name="T124" fmla="+- 0 5653 3456"/>
              <a:gd name="T125" fmla="*/ T124 w 2997"/>
              <a:gd name="T126" fmla="+- 0 5325 4596"/>
              <a:gd name="T127" fmla="*/ 5325 h 3089"/>
              <a:gd name="T128" fmla="+- 0 5629 3456"/>
              <a:gd name="T129" fmla="*/ T128 w 2997"/>
              <a:gd name="T130" fmla="+- 0 5586 4596"/>
              <a:gd name="T131" fmla="*/ 5586 h 3089"/>
              <a:gd name="T132" fmla="+- 0 5703 3456"/>
              <a:gd name="T133" fmla="*/ T132 w 2997"/>
              <a:gd name="T134" fmla="+- 0 5725 4596"/>
              <a:gd name="T135" fmla="*/ 5725 h 3089"/>
              <a:gd name="T136" fmla="+- 0 5832 3456"/>
              <a:gd name="T137" fmla="*/ T136 w 2997"/>
              <a:gd name="T138" fmla="+- 0 5722 4596"/>
              <a:gd name="T139" fmla="*/ 5722 h 3089"/>
              <a:gd name="T140" fmla="+- 0 5949 3456"/>
              <a:gd name="T141" fmla="*/ T140 w 2997"/>
              <a:gd name="T142" fmla="+- 0 5512 4596"/>
              <a:gd name="T143" fmla="*/ 5512 h 3089"/>
              <a:gd name="T144" fmla="+- 0 6037 3456"/>
              <a:gd name="T145" fmla="*/ T144 w 2997"/>
              <a:gd name="T146" fmla="+- 0 5243 4596"/>
              <a:gd name="T147" fmla="*/ 5243 h 3089"/>
              <a:gd name="T148" fmla="+- 0 6049 3456"/>
              <a:gd name="T149" fmla="*/ T148 w 2997"/>
              <a:gd name="T150" fmla="+- 0 5167 4596"/>
              <a:gd name="T151" fmla="*/ 5167 h 3089"/>
              <a:gd name="T152" fmla="+- 0 6040 3456"/>
              <a:gd name="T153" fmla="*/ T152 w 2997"/>
              <a:gd name="T154" fmla="+- 0 5211 4596"/>
              <a:gd name="T155" fmla="*/ 5211 h 3089"/>
              <a:gd name="T156" fmla="+- 0 6022 3456"/>
              <a:gd name="T157" fmla="*/ T156 w 2997"/>
              <a:gd name="T158" fmla="+- 0 5370 4596"/>
              <a:gd name="T159" fmla="*/ 5370 h 3089"/>
              <a:gd name="T160" fmla="+- 0 6053 3456"/>
              <a:gd name="T161" fmla="*/ T160 w 2997"/>
              <a:gd name="T162" fmla="+- 0 5556 4596"/>
              <a:gd name="T163" fmla="*/ 5556 h 3089"/>
              <a:gd name="T164" fmla="+- 0 6181 3456"/>
              <a:gd name="T165" fmla="*/ T164 w 2997"/>
              <a:gd name="T166" fmla="+- 0 5641 4596"/>
              <a:gd name="T167" fmla="*/ 5641 h 3089"/>
              <a:gd name="T168" fmla="+- 0 6358 3456"/>
              <a:gd name="T169" fmla="*/ T168 w 2997"/>
              <a:gd name="T170" fmla="+- 0 5566 4596"/>
              <a:gd name="T171" fmla="*/ 5566 h 3089"/>
              <a:gd name="T172" fmla="+- 0 6452 3456"/>
              <a:gd name="T173" fmla="*/ T172 w 2997"/>
              <a:gd name="T174" fmla="+- 0 5514 4596"/>
              <a:gd name="T175" fmla="*/ 5514 h 3089"/>
              <a:gd name="T176" fmla="+- 0 6176 3456"/>
              <a:gd name="T177" fmla="*/ T176 w 2997"/>
              <a:gd name="T178" fmla="+- 0 6806 4596"/>
              <a:gd name="T179" fmla="*/ 6806 h 3089"/>
              <a:gd name="T180" fmla="+- 0 6181 3456"/>
              <a:gd name="T181" fmla="*/ T180 w 2997"/>
              <a:gd name="T182" fmla="+- 0 6713 4596"/>
              <a:gd name="T183" fmla="*/ 6713 h 3089"/>
              <a:gd name="T184" fmla="+- 0 6169 3456"/>
              <a:gd name="T185" fmla="*/ T184 w 2997"/>
              <a:gd name="T186" fmla="+- 0 6663 4596"/>
              <a:gd name="T187" fmla="*/ 6663 h 3089"/>
              <a:gd name="T188" fmla="+- 0 6109 3456"/>
              <a:gd name="T189" fmla="*/ T188 w 2997"/>
              <a:gd name="T190" fmla="+- 0 6697 4596"/>
              <a:gd name="T191" fmla="*/ 6697 h 3089"/>
              <a:gd name="T192" fmla="+- 0 5933 3456"/>
              <a:gd name="T193" fmla="*/ T192 w 2997"/>
              <a:gd name="T194" fmla="+- 0 6908 4596"/>
              <a:gd name="T195" fmla="*/ 6908 h 3089"/>
              <a:gd name="T196" fmla="+- 0 5863 3456"/>
              <a:gd name="T197" fmla="*/ T196 w 2997"/>
              <a:gd name="T198" fmla="+- 0 7113 4596"/>
              <a:gd name="T199" fmla="*/ 7113 h 3089"/>
              <a:gd name="T200" fmla="+- 0 5918 3456"/>
              <a:gd name="T201" fmla="*/ T200 w 2997"/>
              <a:gd name="T202" fmla="+- 0 7247 4596"/>
              <a:gd name="T203" fmla="*/ 7247 h 3089"/>
              <a:gd name="T204" fmla="+- 0 6164 3456"/>
              <a:gd name="T205" fmla="*/ T204 w 2997"/>
              <a:gd name="T206" fmla="+- 0 7255 4596"/>
              <a:gd name="T207" fmla="*/ 7255 h 3089"/>
              <a:gd name="T208" fmla="+- 0 6332 3456"/>
              <a:gd name="T209" fmla="*/ T208 w 2997"/>
              <a:gd name="T210" fmla="+- 0 7207 4596"/>
              <a:gd name="T211" fmla="*/ 7207 h 3089"/>
              <a:gd name="T212" fmla="+- 0 6358 3456"/>
              <a:gd name="T213" fmla="*/ T212 w 2997"/>
              <a:gd name="T214" fmla="+- 0 7199 4596"/>
              <a:gd name="T215" fmla="*/ 7199 h 308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</a:cxnLst>
            <a:rect l="0" t="0" r="r" b="b"/>
            <a:pathLst>
              <a:path w="2997" h="3089" extrusionOk="0">
                <a:moveTo>
                  <a:pt x="452" y="736"/>
                </a:moveTo>
                <a:cubicBezTo>
                  <a:pt x="455" y="715"/>
                  <a:pt x="455" y="700"/>
                  <a:pt x="449" y="678"/>
                </a:cubicBezTo>
                <a:cubicBezTo>
                  <a:pt x="446" y="667"/>
                  <a:pt x="446" y="663"/>
                  <a:pt x="445" y="652"/>
                </a:cubicBezTo>
                <a:cubicBezTo>
                  <a:pt x="462" y="733"/>
                  <a:pt x="468" y="814"/>
                  <a:pt x="470" y="896"/>
                </a:cubicBezTo>
                <a:cubicBezTo>
                  <a:pt x="473" y="1032"/>
                  <a:pt x="465" y="1167"/>
                  <a:pt x="459" y="1303"/>
                </a:cubicBezTo>
                <a:cubicBezTo>
                  <a:pt x="457" y="1356"/>
                  <a:pt x="457" y="1408"/>
                  <a:pt x="459" y="1460"/>
                </a:cubicBezTo>
                <a:cubicBezTo>
                  <a:pt x="459" y="1470"/>
                  <a:pt x="459" y="1472"/>
                  <a:pt x="457" y="1482"/>
                </a:cubicBezTo>
              </a:path>
              <a:path w="2997" h="3089" extrusionOk="0">
                <a:moveTo>
                  <a:pt x="13" y="631"/>
                </a:moveTo>
                <a:cubicBezTo>
                  <a:pt x="7" y="618"/>
                  <a:pt x="-10" y="600"/>
                  <a:pt x="0" y="583"/>
                </a:cubicBezTo>
                <a:cubicBezTo>
                  <a:pt x="18" y="551"/>
                  <a:pt x="76" y="538"/>
                  <a:pt x="107" y="529"/>
                </a:cubicBezTo>
                <a:cubicBezTo>
                  <a:pt x="217" y="496"/>
                  <a:pt x="333" y="477"/>
                  <a:pt x="447" y="463"/>
                </a:cubicBezTo>
                <a:cubicBezTo>
                  <a:pt x="564" y="448"/>
                  <a:pt x="682" y="442"/>
                  <a:pt x="800" y="443"/>
                </a:cubicBezTo>
                <a:cubicBezTo>
                  <a:pt x="809" y="443"/>
                  <a:pt x="950" y="437"/>
                  <a:pt x="957" y="453"/>
                </a:cubicBezTo>
                <a:cubicBezTo>
                  <a:pt x="959" y="459"/>
                  <a:pt x="950" y="452"/>
                  <a:pt x="945" y="455"/>
                </a:cubicBezTo>
                <a:cubicBezTo>
                  <a:pt x="934" y="461"/>
                  <a:pt x="930" y="463"/>
                  <a:pt x="920" y="471"/>
                </a:cubicBezTo>
              </a:path>
              <a:path w="2997" h="3089" extrusionOk="0">
                <a:moveTo>
                  <a:pt x="1809" y="186"/>
                </a:moveTo>
                <a:cubicBezTo>
                  <a:pt x="1810" y="120"/>
                  <a:pt x="1813" y="57"/>
                  <a:pt x="1739" y="16"/>
                </a:cubicBezTo>
                <a:cubicBezTo>
                  <a:pt x="1680" y="-17"/>
                  <a:pt x="1613" y="8"/>
                  <a:pt x="1560" y="40"/>
                </a:cubicBezTo>
                <a:cubicBezTo>
                  <a:pt x="1461" y="100"/>
                  <a:pt x="1447" y="215"/>
                  <a:pt x="1446" y="321"/>
                </a:cubicBezTo>
                <a:cubicBezTo>
                  <a:pt x="1445" y="588"/>
                  <a:pt x="1498" y="858"/>
                  <a:pt x="1511" y="1125"/>
                </a:cubicBezTo>
                <a:cubicBezTo>
                  <a:pt x="1532" y="1574"/>
                  <a:pt x="1538" y="2018"/>
                  <a:pt x="1528" y="2468"/>
                </a:cubicBezTo>
                <a:cubicBezTo>
                  <a:pt x="1525" y="2607"/>
                  <a:pt x="1453" y="2914"/>
                  <a:pt x="1511" y="3046"/>
                </a:cubicBezTo>
                <a:cubicBezTo>
                  <a:pt x="1529" y="3087"/>
                  <a:pt x="1532" y="3081"/>
                  <a:pt x="1575" y="3088"/>
                </a:cubicBezTo>
                <a:cubicBezTo>
                  <a:pt x="1674" y="3105"/>
                  <a:pt x="1841" y="3059"/>
                  <a:pt x="1929" y="3016"/>
                </a:cubicBezTo>
                <a:cubicBezTo>
                  <a:pt x="1938" y="3010"/>
                  <a:pt x="1946" y="3003"/>
                  <a:pt x="1955" y="2997"/>
                </a:cubicBezTo>
              </a:path>
              <a:path w="2997" h="3089" extrusionOk="0">
                <a:moveTo>
                  <a:pt x="2459" y="898"/>
                </a:moveTo>
                <a:cubicBezTo>
                  <a:pt x="2461" y="893"/>
                  <a:pt x="2462" y="887"/>
                  <a:pt x="2464" y="882"/>
                </a:cubicBezTo>
                <a:cubicBezTo>
                  <a:pt x="2476" y="848"/>
                  <a:pt x="2492" y="825"/>
                  <a:pt x="2513" y="796"/>
                </a:cubicBezTo>
                <a:cubicBezTo>
                  <a:pt x="2541" y="758"/>
                  <a:pt x="2555" y="718"/>
                  <a:pt x="2559" y="670"/>
                </a:cubicBezTo>
                <a:cubicBezTo>
                  <a:pt x="2564" y="609"/>
                  <a:pt x="2555" y="521"/>
                  <a:pt x="2494" y="489"/>
                </a:cubicBezTo>
                <a:cubicBezTo>
                  <a:pt x="2427" y="454"/>
                  <a:pt x="2342" y="511"/>
                  <a:pt x="2297" y="557"/>
                </a:cubicBezTo>
                <a:cubicBezTo>
                  <a:pt x="2252" y="603"/>
                  <a:pt x="2218" y="669"/>
                  <a:pt x="2197" y="729"/>
                </a:cubicBezTo>
                <a:cubicBezTo>
                  <a:pt x="2168" y="812"/>
                  <a:pt x="2156" y="903"/>
                  <a:pt x="2173" y="990"/>
                </a:cubicBezTo>
                <a:cubicBezTo>
                  <a:pt x="2183" y="1040"/>
                  <a:pt x="2208" y="1095"/>
                  <a:pt x="2247" y="1129"/>
                </a:cubicBezTo>
                <a:cubicBezTo>
                  <a:pt x="2287" y="1164"/>
                  <a:pt x="2336" y="1158"/>
                  <a:pt x="2376" y="1126"/>
                </a:cubicBezTo>
                <a:cubicBezTo>
                  <a:pt x="2437" y="1076"/>
                  <a:pt x="2466" y="987"/>
                  <a:pt x="2493" y="916"/>
                </a:cubicBezTo>
                <a:cubicBezTo>
                  <a:pt x="2526" y="828"/>
                  <a:pt x="2559" y="739"/>
                  <a:pt x="2581" y="647"/>
                </a:cubicBezTo>
                <a:cubicBezTo>
                  <a:pt x="2587" y="622"/>
                  <a:pt x="2589" y="597"/>
                  <a:pt x="2593" y="571"/>
                </a:cubicBezTo>
                <a:cubicBezTo>
                  <a:pt x="2590" y="585"/>
                  <a:pt x="2586" y="601"/>
                  <a:pt x="2584" y="615"/>
                </a:cubicBezTo>
                <a:cubicBezTo>
                  <a:pt x="2576" y="668"/>
                  <a:pt x="2566" y="720"/>
                  <a:pt x="2566" y="774"/>
                </a:cubicBezTo>
                <a:cubicBezTo>
                  <a:pt x="2566" y="839"/>
                  <a:pt x="2572" y="900"/>
                  <a:pt x="2597" y="960"/>
                </a:cubicBezTo>
                <a:cubicBezTo>
                  <a:pt x="2621" y="1018"/>
                  <a:pt x="2660" y="1053"/>
                  <a:pt x="2725" y="1045"/>
                </a:cubicBezTo>
                <a:cubicBezTo>
                  <a:pt x="2787" y="1037"/>
                  <a:pt x="2848" y="1000"/>
                  <a:pt x="2902" y="970"/>
                </a:cubicBezTo>
                <a:cubicBezTo>
                  <a:pt x="2949" y="943"/>
                  <a:pt x="2964" y="934"/>
                  <a:pt x="2996" y="918"/>
                </a:cubicBezTo>
              </a:path>
              <a:path w="2997" h="3089" extrusionOk="0">
                <a:moveTo>
                  <a:pt x="2720" y="2210"/>
                </a:moveTo>
                <a:cubicBezTo>
                  <a:pt x="2725" y="2178"/>
                  <a:pt x="2727" y="2149"/>
                  <a:pt x="2725" y="2117"/>
                </a:cubicBezTo>
                <a:cubicBezTo>
                  <a:pt x="2724" y="2098"/>
                  <a:pt x="2718" y="2084"/>
                  <a:pt x="2713" y="2067"/>
                </a:cubicBezTo>
                <a:cubicBezTo>
                  <a:pt x="2690" y="2073"/>
                  <a:pt x="2674" y="2083"/>
                  <a:pt x="2653" y="2101"/>
                </a:cubicBezTo>
                <a:cubicBezTo>
                  <a:pt x="2583" y="2159"/>
                  <a:pt x="2523" y="2234"/>
                  <a:pt x="2477" y="2312"/>
                </a:cubicBezTo>
                <a:cubicBezTo>
                  <a:pt x="2440" y="2374"/>
                  <a:pt x="2412" y="2445"/>
                  <a:pt x="2407" y="2517"/>
                </a:cubicBezTo>
                <a:cubicBezTo>
                  <a:pt x="2403" y="2568"/>
                  <a:pt x="2413" y="2624"/>
                  <a:pt x="2462" y="2651"/>
                </a:cubicBezTo>
                <a:cubicBezTo>
                  <a:pt x="2533" y="2691"/>
                  <a:pt x="2633" y="2673"/>
                  <a:pt x="2708" y="2659"/>
                </a:cubicBezTo>
                <a:cubicBezTo>
                  <a:pt x="2766" y="2648"/>
                  <a:pt x="2820" y="2629"/>
                  <a:pt x="2876" y="2611"/>
                </a:cubicBezTo>
                <a:cubicBezTo>
                  <a:pt x="2885" y="2608"/>
                  <a:pt x="2893" y="2606"/>
                  <a:pt x="2902" y="260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 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630488" y="1514475"/>
            <a:ext cx="1827212" cy="1346200"/>
          </a:xfrm>
          <a:custGeom>
            <a:avLst/>
            <a:gdLst>
              <a:gd name="T0" fmla="+- 0 7541 7307"/>
              <a:gd name="T1" fmla="*/ T0 w 5076"/>
              <a:gd name="T2" fmla="+- 0 4407 4205"/>
              <a:gd name="T3" fmla="*/ 4407 h 3741"/>
              <a:gd name="T4" fmla="+- 0 7526 7307"/>
              <a:gd name="T5" fmla="*/ T4 w 5076"/>
              <a:gd name="T6" fmla="+- 0 4496 4205"/>
              <a:gd name="T7" fmla="*/ 4496 h 3741"/>
              <a:gd name="T8" fmla="+- 0 7461 7307"/>
              <a:gd name="T9" fmla="*/ T8 w 5076"/>
              <a:gd name="T10" fmla="+- 0 5203 4205"/>
              <a:gd name="T11" fmla="*/ 5203 h 3741"/>
              <a:gd name="T12" fmla="+- 0 7434 7307"/>
              <a:gd name="T13" fmla="*/ T12 w 5076"/>
              <a:gd name="T14" fmla="+- 0 5448 4205"/>
              <a:gd name="T15" fmla="*/ 5448 h 3741"/>
              <a:gd name="T16" fmla="+- 0 7552 7307"/>
              <a:gd name="T17" fmla="*/ T16 w 5076"/>
              <a:gd name="T18" fmla="+- 0 5093 4205"/>
              <a:gd name="T19" fmla="*/ 5093 h 3741"/>
              <a:gd name="T20" fmla="+- 0 7877 7307"/>
              <a:gd name="T21" fmla="*/ T20 w 5076"/>
              <a:gd name="T22" fmla="+- 0 5131 4205"/>
              <a:gd name="T23" fmla="*/ 5131 h 3741"/>
              <a:gd name="T24" fmla="+- 0 7656 7307"/>
              <a:gd name="T25" fmla="*/ T24 w 5076"/>
              <a:gd name="T26" fmla="+- 0 5392 4205"/>
              <a:gd name="T27" fmla="*/ 5392 h 3741"/>
              <a:gd name="T28" fmla="+- 0 7428 7307"/>
              <a:gd name="T29" fmla="*/ T28 w 5076"/>
              <a:gd name="T30" fmla="+- 0 5446 4205"/>
              <a:gd name="T31" fmla="*/ 5446 h 3741"/>
              <a:gd name="T32" fmla="+- 0 7642 7307"/>
              <a:gd name="T33" fmla="*/ T32 w 5076"/>
              <a:gd name="T34" fmla="+- 0 7168 4205"/>
              <a:gd name="T35" fmla="*/ 7168 h 3741"/>
              <a:gd name="T36" fmla="+- 0 7661 7307"/>
              <a:gd name="T37" fmla="*/ T36 w 5076"/>
              <a:gd name="T38" fmla="+- 0 6986 4205"/>
              <a:gd name="T39" fmla="*/ 6986 h 3741"/>
              <a:gd name="T40" fmla="+- 0 7325 7307"/>
              <a:gd name="T41" fmla="*/ T40 w 5076"/>
              <a:gd name="T42" fmla="+- 0 7207 4205"/>
              <a:gd name="T43" fmla="*/ 7207 h 3741"/>
              <a:gd name="T44" fmla="+- 0 7639 7307"/>
              <a:gd name="T45" fmla="*/ T44 w 5076"/>
              <a:gd name="T46" fmla="+- 0 7271 4205"/>
              <a:gd name="T47" fmla="*/ 7271 h 3741"/>
              <a:gd name="T48" fmla="+- 0 7820 7307"/>
              <a:gd name="T49" fmla="*/ T48 w 5076"/>
              <a:gd name="T50" fmla="+- 0 6441 4205"/>
              <a:gd name="T51" fmla="*/ 6441 h 3741"/>
              <a:gd name="T52" fmla="+- 0 7828 7307"/>
              <a:gd name="T53" fmla="*/ T52 w 5076"/>
              <a:gd name="T54" fmla="+- 0 6364 4205"/>
              <a:gd name="T55" fmla="*/ 6364 h 3741"/>
              <a:gd name="T56" fmla="+- 0 7834 7307"/>
              <a:gd name="T57" fmla="*/ T56 w 5076"/>
              <a:gd name="T58" fmla="+- 0 7263 4205"/>
              <a:gd name="T59" fmla="*/ 7263 h 3741"/>
              <a:gd name="T60" fmla="+- 0 8176 7307"/>
              <a:gd name="T61" fmla="*/ T60 w 5076"/>
              <a:gd name="T62" fmla="+- 0 7337 4205"/>
              <a:gd name="T63" fmla="*/ 7337 h 3741"/>
              <a:gd name="T64" fmla="+- 0 8313 7307"/>
              <a:gd name="T65" fmla="*/ T64 w 5076"/>
              <a:gd name="T66" fmla="+- 0 4329 4205"/>
              <a:gd name="T67" fmla="*/ 4329 h 3741"/>
              <a:gd name="T68" fmla="+- 0 8707 7307"/>
              <a:gd name="T69" fmla="*/ T68 w 5076"/>
              <a:gd name="T70" fmla="+- 0 4335 4205"/>
              <a:gd name="T71" fmla="*/ 4335 h 3741"/>
              <a:gd name="T72" fmla="+- 0 8574 7307"/>
              <a:gd name="T73" fmla="*/ T72 w 5076"/>
              <a:gd name="T74" fmla="+- 0 5955 4205"/>
              <a:gd name="T75" fmla="*/ 5955 h 3741"/>
              <a:gd name="T76" fmla="+- 0 8567 7307"/>
              <a:gd name="T77" fmla="*/ T76 w 5076"/>
              <a:gd name="T78" fmla="+- 0 7323 4205"/>
              <a:gd name="T79" fmla="*/ 7323 h 3741"/>
              <a:gd name="T80" fmla="+- 0 8507 7307"/>
              <a:gd name="T81" fmla="*/ T80 w 5076"/>
              <a:gd name="T82" fmla="+- 0 7311 4205"/>
              <a:gd name="T83" fmla="*/ 7311 h 3741"/>
              <a:gd name="T84" fmla="+- 0 7905 7307"/>
              <a:gd name="T85" fmla="*/ T84 w 5076"/>
              <a:gd name="T86" fmla="+- 0 7429 4205"/>
              <a:gd name="T87" fmla="*/ 7429 h 3741"/>
              <a:gd name="T88" fmla="+- 0 9221 7307"/>
              <a:gd name="T89" fmla="*/ T88 w 5076"/>
              <a:gd name="T90" fmla="+- 0 5703 4205"/>
              <a:gd name="T91" fmla="*/ 5703 h 3741"/>
              <a:gd name="T92" fmla="+- 0 9244 7307"/>
              <a:gd name="T93" fmla="*/ T92 w 5076"/>
              <a:gd name="T94" fmla="+- 0 5685 4205"/>
              <a:gd name="T95" fmla="*/ 5685 h 3741"/>
              <a:gd name="T96" fmla="+- 0 9494 7307"/>
              <a:gd name="T97" fmla="*/ T96 w 5076"/>
              <a:gd name="T98" fmla="+- 0 5739 4205"/>
              <a:gd name="T99" fmla="*/ 5739 h 3741"/>
              <a:gd name="T100" fmla="+- 0 9267 7307"/>
              <a:gd name="T101" fmla="*/ T100 w 5076"/>
              <a:gd name="T102" fmla="+- 0 5923 4205"/>
              <a:gd name="T103" fmla="*/ 5923 h 3741"/>
              <a:gd name="T104" fmla="+- 0 9334 7307"/>
              <a:gd name="T105" fmla="*/ T104 w 5076"/>
              <a:gd name="T106" fmla="+- 0 5988 4205"/>
              <a:gd name="T107" fmla="*/ 5988 h 3741"/>
              <a:gd name="T108" fmla="+- 0 9591 7307"/>
              <a:gd name="T109" fmla="*/ T108 w 5076"/>
              <a:gd name="T110" fmla="+- 0 6025 4205"/>
              <a:gd name="T111" fmla="*/ 6025 h 3741"/>
              <a:gd name="T112" fmla="+- 0 10243 7307"/>
              <a:gd name="T113" fmla="*/ T112 w 5076"/>
              <a:gd name="T114" fmla="+- 0 5264 4205"/>
              <a:gd name="T115" fmla="*/ 5264 h 3741"/>
              <a:gd name="T116" fmla="+- 0 10242 7307"/>
              <a:gd name="T117" fmla="*/ T116 w 5076"/>
              <a:gd name="T118" fmla="+- 0 5275 4205"/>
              <a:gd name="T119" fmla="*/ 5275 h 3741"/>
              <a:gd name="T120" fmla="+- 0 10357 7307"/>
              <a:gd name="T121" fmla="*/ T120 w 5076"/>
              <a:gd name="T122" fmla="+- 0 5177 4205"/>
              <a:gd name="T123" fmla="*/ 5177 h 3741"/>
              <a:gd name="T124" fmla="+- 0 10562 7307"/>
              <a:gd name="T125" fmla="*/ T124 w 5076"/>
              <a:gd name="T126" fmla="+- 0 5209 4205"/>
              <a:gd name="T127" fmla="*/ 5209 h 3741"/>
              <a:gd name="T128" fmla="+- 0 10375 7307"/>
              <a:gd name="T129" fmla="*/ T128 w 5076"/>
              <a:gd name="T130" fmla="+- 0 5538 4205"/>
              <a:gd name="T131" fmla="*/ 5538 h 3741"/>
              <a:gd name="T132" fmla="+- 0 10263 7307"/>
              <a:gd name="T133" fmla="*/ T132 w 5076"/>
              <a:gd name="T134" fmla="+- 0 5628 4205"/>
              <a:gd name="T135" fmla="*/ 5628 h 3741"/>
              <a:gd name="T136" fmla="+- 0 10447 7307"/>
              <a:gd name="T137" fmla="*/ T136 w 5076"/>
              <a:gd name="T138" fmla="+- 0 5596 4205"/>
              <a:gd name="T139" fmla="*/ 5596 h 3741"/>
              <a:gd name="T140" fmla="+- 0 10718 7307"/>
              <a:gd name="T141" fmla="*/ T140 w 5076"/>
              <a:gd name="T142" fmla="+- 0 5801 4205"/>
              <a:gd name="T143" fmla="*/ 5801 h 3741"/>
              <a:gd name="T144" fmla="+- 0 10455 7307"/>
              <a:gd name="T145" fmla="*/ T144 w 5076"/>
              <a:gd name="T146" fmla="+- 0 6028 4205"/>
              <a:gd name="T147" fmla="*/ 6028 h 3741"/>
              <a:gd name="T148" fmla="+- 0 10171 7307"/>
              <a:gd name="T149" fmla="*/ T148 w 5076"/>
              <a:gd name="T150" fmla="+- 0 5895 4205"/>
              <a:gd name="T151" fmla="*/ 5895 h 3741"/>
              <a:gd name="T152" fmla="+- 0 11667 7307"/>
              <a:gd name="T153" fmla="*/ T152 w 5076"/>
              <a:gd name="T154" fmla="+- 0 4233 4205"/>
              <a:gd name="T155" fmla="*/ 4233 h 3741"/>
              <a:gd name="T156" fmla="+- 0 11246 7307"/>
              <a:gd name="T157" fmla="*/ T156 w 5076"/>
              <a:gd name="T158" fmla="+- 0 4389 4205"/>
              <a:gd name="T159" fmla="*/ 4389 h 3741"/>
              <a:gd name="T160" fmla="+- 0 11206 7307"/>
              <a:gd name="T161" fmla="*/ T160 w 5076"/>
              <a:gd name="T162" fmla="+- 0 5686 4205"/>
              <a:gd name="T163" fmla="*/ 5686 h 3741"/>
              <a:gd name="T164" fmla="+- 0 11244 7307"/>
              <a:gd name="T165" fmla="*/ T164 w 5076"/>
              <a:gd name="T166" fmla="+- 0 7012 4205"/>
              <a:gd name="T167" fmla="*/ 7012 h 3741"/>
              <a:gd name="T168" fmla="+- 0 11371 7307"/>
              <a:gd name="T169" fmla="*/ T168 w 5076"/>
              <a:gd name="T170" fmla="+- 0 7943 4205"/>
              <a:gd name="T171" fmla="*/ 7943 h 3741"/>
              <a:gd name="T172" fmla="+- 0 11400 7307"/>
              <a:gd name="T173" fmla="*/ T172 w 5076"/>
              <a:gd name="T174" fmla="+- 0 7925 4205"/>
              <a:gd name="T175" fmla="*/ 7925 h 3741"/>
              <a:gd name="T176" fmla="+- 0 11886 7307"/>
              <a:gd name="T177" fmla="*/ T176 w 5076"/>
              <a:gd name="T178" fmla="+- 0 7704 4205"/>
              <a:gd name="T179" fmla="*/ 7704 h 3741"/>
              <a:gd name="T180" fmla="+- 0 12098 7307"/>
              <a:gd name="T181" fmla="*/ T180 w 5076"/>
              <a:gd name="T182" fmla="+- 0 4867 4205"/>
              <a:gd name="T183" fmla="*/ 4867 h 3741"/>
              <a:gd name="T184" fmla="+- 0 12101 7307"/>
              <a:gd name="T185" fmla="*/ T184 w 5076"/>
              <a:gd name="T186" fmla="+- 0 4806 4205"/>
              <a:gd name="T187" fmla="*/ 4806 h 3741"/>
              <a:gd name="T188" fmla="+- 0 12124 7307"/>
              <a:gd name="T189" fmla="*/ T188 w 5076"/>
              <a:gd name="T190" fmla="+- 0 4642 4205"/>
              <a:gd name="T191" fmla="*/ 4642 h 3741"/>
              <a:gd name="T192" fmla="+- 0 11926 7307"/>
              <a:gd name="T193" fmla="*/ T192 w 5076"/>
              <a:gd name="T194" fmla="+- 0 4398 4205"/>
              <a:gd name="T195" fmla="*/ 4398 h 3741"/>
              <a:gd name="T196" fmla="+- 0 11699 7307"/>
              <a:gd name="T197" fmla="*/ T196 w 5076"/>
              <a:gd name="T198" fmla="+- 0 4846 4205"/>
              <a:gd name="T199" fmla="*/ 4846 h 3741"/>
              <a:gd name="T200" fmla="+- 0 11852 7307"/>
              <a:gd name="T201" fmla="*/ T200 w 5076"/>
              <a:gd name="T202" fmla="+- 0 5159 4205"/>
              <a:gd name="T203" fmla="*/ 5159 h 3741"/>
              <a:gd name="T204" fmla="+- 0 12053 7307"/>
              <a:gd name="T205" fmla="*/ T204 w 5076"/>
              <a:gd name="T206" fmla="+- 0 4831 4205"/>
              <a:gd name="T207" fmla="*/ 4831 h 3741"/>
              <a:gd name="T208" fmla="+- 0 12098 7307"/>
              <a:gd name="T209" fmla="*/ T208 w 5076"/>
              <a:gd name="T210" fmla="+- 0 4740 4205"/>
              <a:gd name="T211" fmla="*/ 4740 h 3741"/>
              <a:gd name="T212" fmla="+- 0 12108 7307"/>
              <a:gd name="T213" fmla="*/ T212 w 5076"/>
              <a:gd name="T214" fmla="+- 0 5199 4205"/>
              <a:gd name="T215" fmla="*/ 5199 h 3741"/>
              <a:gd name="T216" fmla="+- 0 12382 7307"/>
              <a:gd name="T217" fmla="*/ T216 w 5076"/>
              <a:gd name="T218" fmla="+- 0 5293 4205"/>
              <a:gd name="T219" fmla="*/ 5293 h 3741"/>
              <a:gd name="T220" fmla="+- 0 12215 7307"/>
              <a:gd name="T221" fmla="*/ T220 w 5076"/>
              <a:gd name="T222" fmla="+- 0 6850 4205"/>
              <a:gd name="T223" fmla="*/ 6850 h 3741"/>
              <a:gd name="T224" fmla="+- 0 12131 7307"/>
              <a:gd name="T225" fmla="*/ T224 w 5076"/>
              <a:gd name="T226" fmla="+- 0 6738 4205"/>
              <a:gd name="T227" fmla="*/ 6738 h 3741"/>
              <a:gd name="T228" fmla="+- 0 11760 7307"/>
              <a:gd name="T229" fmla="*/ T228 w 5076"/>
              <a:gd name="T230" fmla="+- 0 7046 4205"/>
              <a:gd name="T231" fmla="*/ 7046 h 3741"/>
              <a:gd name="T232" fmla="+- 0 11955 7307"/>
              <a:gd name="T233" fmla="*/ T232 w 5076"/>
              <a:gd name="T234" fmla="+- 0 7315 4205"/>
              <a:gd name="T235" fmla="*/ 7315 h 374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</a:cxnLst>
            <a:rect l="0" t="0" r="r" b="b"/>
            <a:pathLst>
              <a:path w="5076" h="3741" extrusionOk="0">
                <a:moveTo>
                  <a:pt x="245" y="248"/>
                </a:moveTo>
                <a:cubicBezTo>
                  <a:pt x="241" y="232"/>
                  <a:pt x="239" y="217"/>
                  <a:pt x="234" y="202"/>
                </a:cubicBezTo>
                <a:cubicBezTo>
                  <a:pt x="233" y="201"/>
                  <a:pt x="233" y="201"/>
                  <a:pt x="232" y="200"/>
                </a:cubicBezTo>
                <a:cubicBezTo>
                  <a:pt x="227" y="230"/>
                  <a:pt x="223" y="261"/>
                  <a:pt x="219" y="291"/>
                </a:cubicBezTo>
                <a:cubicBezTo>
                  <a:pt x="207" y="378"/>
                  <a:pt x="197" y="465"/>
                  <a:pt x="190" y="553"/>
                </a:cubicBezTo>
                <a:cubicBezTo>
                  <a:pt x="178" y="701"/>
                  <a:pt x="169" y="850"/>
                  <a:pt x="154" y="998"/>
                </a:cubicBezTo>
                <a:cubicBezTo>
                  <a:pt x="147" y="1070"/>
                  <a:pt x="139" y="1143"/>
                  <a:pt x="131" y="1215"/>
                </a:cubicBezTo>
                <a:cubicBezTo>
                  <a:pt x="130" y="1224"/>
                  <a:pt x="128" y="1234"/>
                  <a:pt x="127" y="1243"/>
                </a:cubicBezTo>
              </a:path>
              <a:path w="5076" h="3741" extrusionOk="0">
                <a:moveTo>
                  <a:pt x="128" y="1022"/>
                </a:moveTo>
                <a:cubicBezTo>
                  <a:pt x="147" y="955"/>
                  <a:pt x="178" y="914"/>
                  <a:pt x="245" y="888"/>
                </a:cubicBezTo>
                <a:cubicBezTo>
                  <a:pt x="300" y="867"/>
                  <a:pt x="360" y="861"/>
                  <a:pt x="418" y="864"/>
                </a:cubicBezTo>
                <a:cubicBezTo>
                  <a:pt x="474" y="867"/>
                  <a:pt x="532" y="882"/>
                  <a:pt x="570" y="926"/>
                </a:cubicBezTo>
                <a:cubicBezTo>
                  <a:pt x="606" y="968"/>
                  <a:pt x="585" y="1028"/>
                  <a:pt x="552" y="1065"/>
                </a:cubicBezTo>
                <a:cubicBezTo>
                  <a:pt x="501" y="1123"/>
                  <a:pt x="420" y="1160"/>
                  <a:pt x="349" y="1187"/>
                </a:cubicBezTo>
                <a:cubicBezTo>
                  <a:pt x="288" y="1210"/>
                  <a:pt x="224" y="1223"/>
                  <a:pt x="160" y="1235"/>
                </a:cubicBezTo>
                <a:cubicBezTo>
                  <a:pt x="139" y="1238"/>
                  <a:pt x="134" y="1239"/>
                  <a:pt x="121" y="1241"/>
                </a:cubicBezTo>
              </a:path>
              <a:path w="5076" h="3741" extrusionOk="0">
                <a:moveTo>
                  <a:pt x="281" y="3035"/>
                </a:moveTo>
                <a:cubicBezTo>
                  <a:pt x="300" y="3012"/>
                  <a:pt x="318" y="2988"/>
                  <a:pt x="335" y="2963"/>
                </a:cubicBezTo>
                <a:cubicBezTo>
                  <a:pt x="350" y="2940"/>
                  <a:pt x="364" y="2916"/>
                  <a:pt x="374" y="2890"/>
                </a:cubicBezTo>
                <a:cubicBezTo>
                  <a:pt x="389" y="2853"/>
                  <a:pt x="400" y="2802"/>
                  <a:pt x="354" y="2781"/>
                </a:cubicBezTo>
                <a:cubicBezTo>
                  <a:pt x="288" y="2752"/>
                  <a:pt x="197" y="2794"/>
                  <a:pt x="145" y="2833"/>
                </a:cubicBezTo>
                <a:cubicBezTo>
                  <a:pt x="90" y="2875"/>
                  <a:pt x="45" y="2938"/>
                  <a:pt x="18" y="3002"/>
                </a:cubicBezTo>
                <a:cubicBezTo>
                  <a:pt x="-8" y="3064"/>
                  <a:pt x="-10" y="3145"/>
                  <a:pt x="59" y="3180"/>
                </a:cubicBezTo>
                <a:cubicBezTo>
                  <a:pt x="168" y="3235"/>
                  <a:pt x="281" y="3161"/>
                  <a:pt x="332" y="3066"/>
                </a:cubicBezTo>
                <a:cubicBezTo>
                  <a:pt x="410" y="2922"/>
                  <a:pt x="427" y="2738"/>
                  <a:pt x="455" y="2579"/>
                </a:cubicBezTo>
                <a:cubicBezTo>
                  <a:pt x="475" y="2465"/>
                  <a:pt x="493" y="2350"/>
                  <a:pt x="513" y="2236"/>
                </a:cubicBezTo>
                <a:cubicBezTo>
                  <a:pt x="522" y="2182"/>
                  <a:pt x="531" y="2129"/>
                  <a:pt x="540" y="2075"/>
                </a:cubicBezTo>
                <a:cubicBezTo>
                  <a:pt x="533" y="2103"/>
                  <a:pt x="526" y="2130"/>
                  <a:pt x="521" y="2159"/>
                </a:cubicBezTo>
                <a:cubicBezTo>
                  <a:pt x="483" y="2362"/>
                  <a:pt x="473" y="2575"/>
                  <a:pt x="483" y="2781"/>
                </a:cubicBezTo>
                <a:cubicBezTo>
                  <a:pt x="488" y="2873"/>
                  <a:pt x="493" y="2971"/>
                  <a:pt x="527" y="3058"/>
                </a:cubicBezTo>
                <a:cubicBezTo>
                  <a:pt x="544" y="3103"/>
                  <a:pt x="566" y="3133"/>
                  <a:pt x="614" y="3146"/>
                </a:cubicBezTo>
                <a:cubicBezTo>
                  <a:pt x="697" y="3168"/>
                  <a:pt x="787" y="3147"/>
                  <a:pt x="869" y="3132"/>
                </a:cubicBezTo>
              </a:path>
              <a:path w="5076" h="3741" extrusionOk="0">
                <a:moveTo>
                  <a:pt x="1038" y="150"/>
                </a:moveTo>
                <a:cubicBezTo>
                  <a:pt x="1025" y="142"/>
                  <a:pt x="1017" y="133"/>
                  <a:pt x="1006" y="124"/>
                </a:cubicBezTo>
                <a:cubicBezTo>
                  <a:pt x="1016" y="125"/>
                  <a:pt x="1016" y="125"/>
                  <a:pt x="1026" y="126"/>
                </a:cubicBezTo>
                <a:cubicBezTo>
                  <a:pt x="1099" y="136"/>
                  <a:pt x="1355" y="85"/>
                  <a:pt x="1400" y="130"/>
                </a:cubicBezTo>
                <a:cubicBezTo>
                  <a:pt x="1450" y="181"/>
                  <a:pt x="1429" y="310"/>
                  <a:pt x="1424" y="370"/>
                </a:cubicBezTo>
                <a:cubicBezTo>
                  <a:pt x="1389" y="832"/>
                  <a:pt x="1298" y="1287"/>
                  <a:pt x="1267" y="1750"/>
                </a:cubicBezTo>
                <a:cubicBezTo>
                  <a:pt x="1240" y="2164"/>
                  <a:pt x="1258" y="2576"/>
                  <a:pt x="1262" y="2990"/>
                </a:cubicBezTo>
                <a:cubicBezTo>
                  <a:pt x="1262" y="3033"/>
                  <a:pt x="1261" y="3075"/>
                  <a:pt x="1260" y="3118"/>
                </a:cubicBezTo>
                <a:cubicBezTo>
                  <a:pt x="1260" y="3118"/>
                  <a:pt x="1261" y="3121"/>
                  <a:pt x="1259" y="3120"/>
                </a:cubicBezTo>
                <a:cubicBezTo>
                  <a:pt x="1240" y="3115"/>
                  <a:pt x="1236" y="3103"/>
                  <a:pt x="1200" y="3106"/>
                </a:cubicBezTo>
                <a:cubicBezTo>
                  <a:pt x="1057" y="3117"/>
                  <a:pt x="909" y="3155"/>
                  <a:pt x="769" y="3182"/>
                </a:cubicBezTo>
                <a:cubicBezTo>
                  <a:pt x="711" y="3193"/>
                  <a:pt x="655" y="3208"/>
                  <a:pt x="598" y="3224"/>
                </a:cubicBezTo>
              </a:path>
              <a:path w="5076" h="3741" extrusionOk="0">
                <a:moveTo>
                  <a:pt x="1931" y="1513"/>
                </a:moveTo>
                <a:cubicBezTo>
                  <a:pt x="1917" y="1512"/>
                  <a:pt x="1917" y="1511"/>
                  <a:pt x="1914" y="1498"/>
                </a:cubicBezTo>
                <a:cubicBezTo>
                  <a:pt x="1912" y="1489"/>
                  <a:pt x="1913" y="1488"/>
                  <a:pt x="1914" y="1481"/>
                </a:cubicBezTo>
                <a:cubicBezTo>
                  <a:pt x="1922" y="1480"/>
                  <a:pt x="1929" y="1480"/>
                  <a:pt x="1937" y="1480"/>
                </a:cubicBezTo>
                <a:cubicBezTo>
                  <a:pt x="1977" y="1480"/>
                  <a:pt x="2014" y="1486"/>
                  <a:pt x="2054" y="1494"/>
                </a:cubicBezTo>
                <a:cubicBezTo>
                  <a:pt x="2099" y="1503"/>
                  <a:pt x="2146" y="1513"/>
                  <a:pt x="2187" y="1534"/>
                </a:cubicBezTo>
                <a:cubicBezTo>
                  <a:pt x="2193" y="1538"/>
                  <a:pt x="2200" y="1542"/>
                  <a:pt x="2206" y="1546"/>
                </a:cubicBezTo>
              </a:path>
              <a:path w="5076" h="3741" extrusionOk="0">
                <a:moveTo>
                  <a:pt x="1960" y="1718"/>
                </a:moveTo>
                <a:cubicBezTo>
                  <a:pt x="1957" y="1729"/>
                  <a:pt x="1945" y="1750"/>
                  <a:pt x="1952" y="1761"/>
                </a:cubicBezTo>
                <a:cubicBezTo>
                  <a:pt x="1963" y="1779"/>
                  <a:pt x="2012" y="1781"/>
                  <a:pt x="2027" y="1783"/>
                </a:cubicBezTo>
                <a:cubicBezTo>
                  <a:pt x="2083" y="1791"/>
                  <a:pt x="2141" y="1793"/>
                  <a:pt x="2197" y="1802"/>
                </a:cubicBezTo>
                <a:cubicBezTo>
                  <a:pt x="2226" y="1807"/>
                  <a:pt x="2255" y="1814"/>
                  <a:pt x="2284" y="1820"/>
                </a:cubicBezTo>
              </a:path>
              <a:path w="5076" h="3741" extrusionOk="0">
                <a:moveTo>
                  <a:pt x="2951" y="1048"/>
                </a:moveTo>
                <a:cubicBezTo>
                  <a:pt x="2947" y="1053"/>
                  <a:pt x="2939" y="1054"/>
                  <a:pt x="2936" y="1059"/>
                </a:cubicBezTo>
                <a:cubicBezTo>
                  <a:pt x="2934" y="1062"/>
                  <a:pt x="2936" y="1067"/>
                  <a:pt x="2935" y="1069"/>
                </a:cubicBezTo>
                <a:cubicBezTo>
                  <a:pt x="2935" y="1069"/>
                  <a:pt x="2935" y="1070"/>
                  <a:pt x="2935" y="1070"/>
                </a:cubicBezTo>
                <a:cubicBezTo>
                  <a:pt x="2942" y="1056"/>
                  <a:pt x="2943" y="1044"/>
                  <a:pt x="2956" y="1030"/>
                </a:cubicBezTo>
                <a:cubicBezTo>
                  <a:pt x="2980" y="1002"/>
                  <a:pt x="3017" y="986"/>
                  <a:pt x="3050" y="972"/>
                </a:cubicBezTo>
                <a:cubicBezTo>
                  <a:pt x="3086" y="957"/>
                  <a:pt x="3130" y="952"/>
                  <a:pt x="3169" y="956"/>
                </a:cubicBezTo>
                <a:cubicBezTo>
                  <a:pt x="3204" y="960"/>
                  <a:pt x="3238" y="971"/>
                  <a:pt x="3255" y="1004"/>
                </a:cubicBezTo>
                <a:cubicBezTo>
                  <a:pt x="3284" y="1059"/>
                  <a:pt x="3243" y="1129"/>
                  <a:pt x="3214" y="1175"/>
                </a:cubicBezTo>
                <a:cubicBezTo>
                  <a:pt x="3175" y="1236"/>
                  <a:pt x="3121" y="1285"/>
                  <a:pt x="3068" y="1333"/>
                </a:cubicBezTo>
                <a:cubicBezTo>
                  <a:pt x="3036" y="1362"/>
                  <a:pt x="3003" y="1387"/>
                  <a:pt x="2969" y="1413"/>
                </a:cubicBezTo>
                <a:cubicBezTo>
                  <a:pt x="2965" y="1416"/>
                  <a:pt x="2960" y="1421"/>
                  <a:pt x="2956" y="1423"/>
                </a:cubicBezTo>
                <a:cubicBezTo>
                  <a:pt x="2970" y="1417"/>
                  <a:pt x="2984" y="1409"/>
                  <a:pt x="3000" y="1404"/>
                </a:cubicBezTo>
                <a:cubicBezTo>
                  <a:pt x="3046" y="1390"/>
                  <a:pt x="3093" y="1388"/>
                  <a:pt x="3140" y="1391"/>
                </a:cubicBezTo>
                <a:cubicBezTo>
                  <a:pt x="3194" y="1394"/>
                  <a:pt x="3248" y="1403"/>
                  <a:pt x="3297" y="1426"/>
                </a:cubicBezTo>
                <a:cubicBezTo>
                  <a:pt x="3367" y="1459"/>
                  <a:pt x="3410" y="1518"/>
                  <a:pt x="3411" y="1596"/>
                </a:cubicBezTo>
                <a:cubicBezTo>
                  <a:pt x="3412" y="1674"/>
                  <a:pt x="3362" y="1771"/>
                  <a:pt x="3292" y="1809"/>
                </a:cubicBezTo>
                <a:cubicBezTo>
                  <a:pt x="3250" y="1832"/>
                  <a:pt x="3194" y="1831"/>
                  <a:pt x="3148" y="1823"/>
                </a:cubicBezTo>
                <a:cubicBezTo>
                  <a:pt x="3078" y="1810"/>
                  <a:pt x="3008" y="1776"/>
                  <a:pt x="2948" y="1740"/>
                </a:cubicBezTo>
                <a:cubicBezTo>
                  <a:pt x="2920" y="1723"/>
                  <a:pt x="2892" y="1706"/>
                  <a:pt x="2864" y="1690"/>
                </a:cubicBezTo>
              </a:path>
              <a:path w="5076" h="3741" extrusionOk="0">
                <a:moveTo>
                  <a:pt x="4333" y="142"/>
                </a:moveTo>
                <a:cubicBezTo>
                  <a:pt x="4337" y="119"/>
                  <a:pt x="4375" y="53"/>
                  <a:pt x="4360" y="28"/>
                </a:cubicBezTo>
                <a:cubicBezTo>
                  <a:pt x="4338" y="-9"/>
                  <a:pt x="4292" y="1"/>
                  <a:pt x="4255" y="2"/>
                </a:cubicBezTo>
                <a:cubicBezTo>
                  <a:pt x="4128" y="5"/>
                  <a:pt x="3990" y="61"/>
                  <a:pt x="3939" y="184"/>
                </a:cubicBezTo>
                <a:cubicBezTo>
                  <a:pt x="3912" y="249"/>
                  <a:pt x="3906" y="318"/>
                  <a:pt x="3899" y="387"/>
                </a:cubicBezTo>
                <a:cubicBezTo>
                  <a:pt x="3864" y="752"/>
                  <a:pt x="3913" y="1116"/>
                  <a:pt x="3899" y="1481"/>
                </a:cubicBezTo>
                <a:cubicBezTo>
                  <a:pt x="3886" y="1797"/>
                  <a:pt x="3849" y="2097"/>
                  <a:pt x="3886" y="2414"/>
                </a:cubicBezTo>
                <a:cubicBezTo>
                  <a:pt x="3901" y="2545"/>
                  <a:pt x="3921" y="2676"/>
                  <a:pt x="3937" y="2807"/>
                </a:cubicBezTo>
                <a:cubicBezTo>
                  <a:pt x="3971" y="3082"/>
                  <a:pt x="3958" y="3364"/>
                  <a:pt x="4031" y="3633"/>
                </a:cubicBezTo>
                <a:cubicBezTo>
                  <a:pt x="4040" y="3668"/>
                  <a:pt x="4054" y="3705"/>
                  <a:pt x="4064" y="3738"/>
                </a:cubicBezTo>
                <a:cubicBezTo>
                  <a:pt x="4064" y="3739"/>
                  <a:pt x="4064" y="3739"/>
                  <a:pt x="4064" y="3740"/>
                </a:cubicBezTo>
                <a:cubicBezTo>
                  <a:pt x="4069" y="3737"/>
                  <a:pt x="4083" y="3725"/>
                  <a:pt x="4093" y="3720"/>
                </a:cubicBezTo>
                <a:cubicBezTo>
                  <a:pt x="4174" y="3682"/>
                  <a:pt x="4260" y="3658"/>
                  <a:pt x="4343" y="3625"/>
                </a:cubicBezTo>
                <a:cubicBezTo>
                  <a:pt x="4431" y="3590"/>
                  <a:pt x="4504" y="3551"/>
                  <a:pt x="4579" y="3499"/>
                </a:cubicBezTo>
              </a:path>
              <a:path w="5076" h="3741" extrusionOk="0">
                <a:moveTo>
                  <a:pt x="4798" y="690"/>
                </a:moveTo>
                <a:cubicBezTo>
                  <a:pt x="4796" y="681"/>
                  <a:pt x="4793" y="672"/>
                  <a:pt x="4791" y="662"/>
                </a:cubicBezTo>
                <a:cubicBezTo>
                  <a:pt x="4789" y="652"/>
                  <a:pt x="4788" y="643"/>
                  <a:pt x="4788" y="633"/>
                </a:cubicBezTo>
                <a:cubicBezTo>
                  <a:pt x="4788" y="622"/>
                  <a:pt x="4792" y="612"/>
                  <a:pt x="4794" y="601"/>
                </a:cubicBezTo>
                <a:cubicBezTo>
                  <a:pt x="4799" y="582"/>
                  <a:pt x="4806" y="563"/>
                  <a:pt x="4811" y="543"/>
                </a:cubicBezTo>
                <a:cubicBezTo>
                  <a:pt x="4819" y="507"/>
                  <a:pt x="4822" y="474"/>
                  <a:pt x="4817" y="437"/>
                </a:cubicBezTo>
                <a:cubicBezTo>
                  <a:pt x="4810" y="382"/>
                  <a:pt x="4790" y="330"/>
                  <a:pt x="4758" y="284"/>
                </a:cubicBezTo>
                <a:cubicBezTo>
                  <a:pt x="4724" y="235"/>
                  <a:pt x="4679" y="200"/>
                  <a:pt x="4619" y="193"/>
                </a:cubicBezTo>
                <a:cubicBezTo>
                  <a:pt x="4562" y="186"/>
                  <a:pt x="4514" y="214"/>
                  <a:pt x="4476" y="254"/>
                </a:cubicBezTo>
                <a:cubicBezTo>
                  <a:pt x="4379" y="356"/>
                  <a:pt x="4379" y="511"/>
                  <a:pt x="4392" y="641"/>
                </a:cubicBezTo>
                <a:cubicBezTo>
                  <a:pt x="4400" y="716"/>
                  <a:pt x="4418" y="790"/>
                  <a:pt x="4445" y="860"/>
                </a:cubicBezTo>
                <a:cubicBezTo>
                  <a:pt x="4461" y="900"/>
                  <a:pt x="4491" y="966"/>
                  <a:pt x="4545" y="954"/>
                </a:cubicBezTo>
                <a:cubicBezTo>
                  <a:pt x="4599" y="942"/>
                  <a:pt x="4635" y="876"/>
                  <a:pt x="4659" y="832"/>
                </a:cubicBezTo>
                <a:cubicBezTo>
                  <a:pt x="4694" y="767"/>
                  <a:pt x="4721" y="696"/>
                  <a:pt x="4746" y="626"/>
                </a:cubicBezTo>
                <a:cubicBezTo>
                  <a:pt x="4764" y="577"/>
                  <a:pt x="4782" y="528"/>
                  <a:pt x="4800" y="479"/>
                </a:cubicBezTo>
                <a:cubicBezTo>
                  <a:pt x="4797" y="498"/>
                  <a:pt x="4794" y="516"/>
                  <a:pt x="4791" y="535"/>
                </a:cubicBezTo>
                <a:cubicBezTo>
                  <a:pt x="4781" y="609"/>
                  <a:pt x="4774" y="684"/>
                  <a:pt x="4771" y="758"/>
                </a:cubicBezTo>
                <a:cubicBezTo>
                  <a:pt x="4768" y="838"/>
                  <a:pt x="4769" y="919"/>
                  <a:pt x="4801" y="994"/>
                </a:cubicBezTo>
                <a:cubicBezTo>
                  <a:pt x="4836" y="1077"/>
                  <a:pt x="4913" y="1124"/>
                  <a:pt x="5002" y="1113"/>
                </a:cubicBezTo>
                <a:cubicBezTo>
                  <a:pt x="5040" y="1105"/>
                  <a:pt x="5053" y="1102"/>
                  <a:pt x="5075" y="1088"/>
                </a:cubicBezTo>
              </a:path>
              <a:path w="5076" h="3741" extrusionOk="0">
                <a:moveTo>
                  <a:pt x="4858" y="2719"/>
                </a:moveTo>
                <a:cubicBezTo>
                  <a:pt x="4882" y="2696"/>
                  <a:pt x="4900" y="2679"/>
                  <a:pt x="4908" y="2645"/>
                </a:cubicBezTo>
                <a:cubicBezTo>
                  <a:pt x="4914" y="2621"/>
                  <a:pt x="4915" y="2596"/>
                  <a:pt x="4905" y="2573"/>
                </a:cubicBezTo>
                <a:cubicBezTo>
                  <a:pt x="4891" y="2543"/>
                  <a:pt x="4854" y="2535"/>
                  <a:pt x="4824" y="2533"/>
                </a:cubicBezTo>
                <a:cubicBezTo>
                  <a:pt x="4728" y="2525"/>
                  <a:pt x="4630" y="2575"/>
                  <a:pt x="4564" y="2642"/>
                </a:cubicBezTo>
                <a:cubicBezTo>
                  <a:pt x="4511" y="2696"/>
                  <a:pt x="4472" y="2767"/>
                  <a:pt x="4453" y="2841"/>
                </a:cubicBezTo>
                <a:cubicBezTo>
                  <a:pt x="4435" y="2909"/>
                  <a:pt x="4429" y="2998"/>
                  <a:pt x="4483" y="3053"/>
                </a:cubicBezTo>
                <a:cubicBezTo>
                  <a:pt x="4525" y="3096"/>
                  <a:pt x="4592" y="3104"/>
                  <a:pt x="4648" y="3110"/>
                </a:cubicBezTo>
                <a:cubicBezTo>
                  <a:pt x="4707" y="3117"/>
                  <a:pt x="4767" y="3114"/>
                  <a:pt x="4826" y="311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7" name=" 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033963" y="1374775"/>
            <a:ext cx="1422400" cy="1468438"/>
          </a:xfrm>
          <a:custGeom>
            <a:avLst/>
            <a:gdLst>
              <a:gd name="T0" fmla="+- 0 14088 13983"/>
              <a:gd name="T1" fmla="*/ T0 w 3950"/>
              <a:gd name="T2" fmla="+- 0 4124 3818"/>
              <a:gd name="T3" fmla="*/ 4124 h 4078"/>
              <a:gd name="T4" fmla="+- 0 14105 13983"/>
              <a:gd name="T5" fmla="*/ T4 w 3950"/>
              <a:gd name="T6" fmla="+- 0 4427 3818"/>
              <a:gd name="T7" fmla="*/ 4427 h 4078"/>
              <a:gd name="T8" fmla="+- 0 14065 13983"/>
              <a:gd name="T9" fmla="*/ T8 w 3950"/>
              <a:gd name="T10" fmla="+- 0 5099 3818"/>
              <a:gd name="T11" fmla="*/ 5099 h 4078"/>
              <a:gd name="T12" fmla="+- 0 14072 13983"/>
              <a:gd name="T13" fmla="*/ T12 w 3950"/>
              <a:gd name="T14" fmla="+- 0 4910 3818"/>
              <a:gd name="T15" fmla="*/ 4910 h 4078"/>
              <a:gd name="T16" fmla="+- 0 14332 13983"/>
              <a:gd name="T17" fmla="*/ T16 w 3950"/>
              <a:gd name="T18" fmla="+- 0 4694 3818"/>
              <a:gd name="T19" fmla="*/ 4694 h 4078"/>
              <a:gd name="T20" fmla="+- 0 14302 13983"/>
              <a:gd name="T21" fmla="*/ T20 w 3950"/>
              <a:gd name="T22" fmla="+- 0 5077 3818"/>
              <a:gd name="T23" fmla="*/ 5077 h 4078"/>
              <a:gd name="T24" fmla="+- 0 13983 13983"/>
              <a:gd name="T25" fmla="*/ T24 w 3950"/>
              <a:gd name="T26" fmla="+- 0 5181 3818"/>
              <a:gd name="T27" fmla="*/ 5181 h 4078"/>
              <a:gd name="T28" fmla="+- 0 14334 13983"/>
              <a:gd name="T29" fmla="*/ T28 w 3950"/>
              <a:gd name="T30" fmla="+- 0 6868 3818"/>
              <a:gd name="T31" fmla="*/ 6868 h 4078"/>
              <a:gd name="T32" fmla="+- 0 14038 13983"/>
              <a:gd name="T33" fmla="*/ T32 w 3950"/>
              <a:gd name="T34" fmla="+- 0 7261 3818"/>
              <a:gd name="T35" fmla="*/ 7261 h 4078"/>
              <a:gd name="T36" fmla="+- 0 14335 13983"/>
              <a:gd name="T37" fmla="*/ T36 w 3950"/>
              <a:gd name="T38" fmla="+- 0 7109 3818"/>
              <a:gd name="T39" fmla="*/ 7109 h 4078"/>
              <a:gd name="T40" fmla="+- 0 14605 13983"/>
              <a:gd name="T41" fmla="*/ T40 w 3950"/>
              <a:gd name="T42" fmla="+- 0 6122 3818"/>
              <a:gd name="T43" fmla="*/ 6122 h 4078"/>
              <a:gd name="T44" fmla="+- 0 14446 13983"/>
              <a:gd name="T45" fmla="*/ T44 w 3950"/>
              <a:gd name="T46" fmla="+- 0 6878 3818"/>
              <a:gd name="T47" fmla="*/ 6878 h 4078"/>
              <a:gd name="T48" fmla="+- 0 14792 13983"/>
              <a:gd name="T49" fmla="*/ T48 w 3950"/>
              <a:gd name="T50" fmla="+- 0 7261 3818"/>
              <a:gd name="T51" fmla="*/ 7261 h 4078"/>
              <a:gd name="T52" fmla="+- 0 14785 13983"/>
              <a:gd name="T53" fmla="*/ T52 w 3950"/>
              <a:gd name="T54" fmla="+- 0 3986 3818"/>
              <a:gd name="T55" fmla="*/ 3986 h 4078"/>
              <a:gd name="T56" fmla="+- 0 14789 13983"/>
              <a:gd name="T57" fmla="*/ T56 w 3950"/>
              <a:gd name="T58" fmla="+- 0 3836 3818"/>
              <a:gd name="T59" fmla="*/ 3836 h 4078"/>
              <a:gd name="T60" fmla="+- 0 15210 13983"/>
              <a:gd name="T61" fmla="*/ T60 w 3950"/>
              <a:gd name="T62" fmla="+- 0 4159 3818"/>
              <a:gd name="T63" fmla="*/ 4159 h 4078"/>
              <a:gd name="T64" fmla="+- 0 14838 13983"/>
              <a:gd name="T65" fmla="*/ T64 w 3950"/>
              <a:gd name="T66" fmla="+- 0 6811 3818"/>
              <a:gd name="T67" fmla="*/ 6811 h 4078"/>
              <a:gd name="T68" fmla="+- 0 14740 13983"/>
              <a:gd name="T69" fmla="*/ T68 w 3950"/>
              <a:gd name="T70" fmla="+- 0 7830 3818"/>
              <a:gd name="T71" fmla="*/ 7830 h 4078"/>
              <a:gd name="T72" fmla="+- 0 14320 13983"/>
              <a:gd name="T73" fmla="*/ T72 w 3950"/>
              <a:gd name="T74" fmla="+- 0 7895 3818"/>
              <a:gd name="T75" fmla="*/ 7895 h 4078"/>
              <a:gd name="T76" fmla="+- 0 15425 13983"/>
              <a:gd name="T77" fmla="*/ T76 w 3950"/>
              <a:gd name="T78" fmla="+- 0 5554 3818"/>
              <a:gd name="T79" fmla="*/ 5554 h 4078"/>
              <a:gd name="T80" fmla="+- 0 15492 13983"/>
              <a:gd name="T81" fmla="*/ T80 w 3950"/>
              <a:gd name="T82" fmla="+- 0 5559 3818"/>
              <a:gd name="T83" fmla="*/ 5559 h 4078"/>
              <a:gd name="T84" fmla="+- 0 15432 13983"/>
              <a:gd name="T85" fmla="*/ T84 w 3950"/>
              <a:gd name="T86" fmla="+- 0 5803 3818"/>
              <a:gd name="T87" fmla="*/ 5803 h 4078"/>
              <a:gd name="T88" fmla="+- 0 15462 13983"/>
              <a:gd name="T89" fmla="*/ T88 w 3950"/>
              <a:gd name="T90" fmla="+- 0 5843 3818"/>
              <a:gd name="T91" fmla="*/ 5843 h 4078"/>
              <a:gd name="T92" fmla="+- 0 15791 13983"/>
              <a:gd name="T93" fmla="*/ T92 w 3950"/>
              <a:gd name="T94" fmla="+- 0 5867 3818"/>
              <a:gd name="T95" fmla="*/ 5867 h 4078"/>
              <a:gd name="T96" fmla="+- 0 16468 13983"/>
              <a:gd name="T97" fmla="*/ T96 w 3950"/>
              <a:gd name="T98" fmla="+- 0 4403 3818"/>
              <a:gd name="T99" fmla="*/ 4403 h 4078"/>
              <a:gd name="T100" fmla="+- 0 16448 13983"/>
              <a:gd name="T101" fmla="*/ T100 w 3950"/>
              <a:gd name="T102" fmla="+- 0 4375 3818"/>
              <a:gd name="T103" fmla="*/ 4375 h 4078"/>
              <a:gd name="T104" fmla="+- 0 16592 13983"/>
              <a:gd name="T105" fmla="*/ T104 w 3950"/>
              <a:gd name="T106" fmla="+- 0 4281 3818"/>
              <a:gd name="T107" fmla="*/ 4281 h 4078"/>
              <a:gd name="T108" fmla="+- 0 16862 13983"/>
              <a:gd name="T109" fmla="*/ T108 w 3950"/>
              <a:gd name="T110" fmla="+- 0 4393 3818"/>
              <a:gd name="T111" fmla="*/ 4393 h 4078"/>
              <a:gd name="T112" fmla="+- 0 16618 13983"/>
              <a:gd name="T113" fmla="*/ T112 w 3950"/>
              <a:gd name="T114" fmla="+- 0 4630 3818"/>
              <a:gd name="T115" fmla="*/ 4630 h 4078"/>
              <a:gd name="T116" fmla="+- 0 16630 13983"/>
              <a:gd name="T117" fmla="*/ T116 w 3950"/>
              <a:gd name="T118" fmla="+- 0 4608 3818"/>
              <a:gd name="T119" fmla="*/ 4608 h 4078"/>
              <a:gd name="T120" fmla="+- 0 16849 13983"/>
              <a:gd name="T121" fmla="*/ T120 w 3950"/>
              <a:gd name="T122" fmla="+- 0 4584 3818"/>
              <a:gd name="T123" fmla="*/ 4584 h 4078"/>
              <a:gd name="T124" fmla="+- 0 16975 13983"/>
              <a:gd name="T125" fmla="*/ T124 w 3950"/>
              <a:gd name="T126" fmla="+- 0 4823 3818"/>
              <a:gd name="T127" fmla="*/ 4823 h 4078"/>
              <a:gd name="T128" fmla="+- 0 16683 13983"/>
              <a:gd name="T129" fmla="*/ T128 w 3950"/>
              <a:gd name="T130" fmla="+- 0 4997 3818"/>
              <a:gd name="T131" fmla="*/ 4997 h 4078"/>
              <a:gd name="T132" fmla="+- 0 16476 13983"/>
              <a:gd name="T133" fmla="*/ T132 w 3950"/>
              <a:gd name="T134" fmla="+- 0 4816 3818"/>
              <a:gd name="T135" fmla="*/ 4816 h 4078"/>
              <a:gd name="T136" fmla="+- 0 17412 13983"/>
              <a:gd name="T137" fmla="*/ T136 w 3950"/>
              <a:gd name="T138" fmla="+- 0 4802 3818"/>
              <a:gd name="T139" fmla="*/ 4802 h 4078"/>
              <a:gd name="T140" fmla="+- 0 17403 13983"/>
              <a:gd name="T141" fmla="*/ T140 w 3950"/>
              <a:gd name="T142" fmla="+- 0 4792 3818"/>
              <a:gd name="T143" fmla="*/ 4792 h 4078"/>
              <a:gd name="T144" fmla="+- 0 17496 13983"/>
              <a:gd name="T145" fmla="*/ T144 w 3950"/>
              <a:gd name="T146" fmla="+- 0 4718 3818"/>
              <a:gd name="T147" fmla="*/ 4718 h 4078"/>
              <a:gd name="T148" fmla="+- 0 17581 13983"/>
              <a:gd name="T149" fmla="*/ T148 w 3950"/>
              <a:gd name="T150" fmla="+- 0 4461 3818"/>
              <a:gd name="T151" fmla="*/ 4461 h 4078"/>
              <a:gd name="T152" fmla="+- 0 17208 13983"/>
              <a:gd name="T153" fmla="*/ T152 w 3950"/>
              <a:gd name="T154" fmla="+- 0 4401 3818"/>
              <a:gd name="T155" fmla="*/ 4401 h 4078"/>
              <a:gd name="T156" fmla="+- 0 17303 13983"/>
              <a:gd name="T157" fmla="*/ T156 w 3950"/>
              <a:gd name="T158" fmla="+- 0 4932 3818"/>
              <a:gd name="T159" fmla="*/ 4932 h 4078"/>
              <a:gd name="T160" fmla="+- 0 17475 13983"/>
              <a:gd name="T161" fmla="*/ T160 w 3950"/>
              <a:gd name="T162" fmla="+- 0 4722 3818"/>
              <a:gd name="T163" fmla="*/ 4722 h 4078"/>
              <a:gd name="T164" fmla="+- 0 17556 13983"/>
              <a:gd name="T165" fmla="*/ T164 w 3950"/>
              <a:gd name="T166" fmla="+- 0 4568 3818"/>
              <a:gd name="T167" fmla="*/ 4568 h 4078"/>
              <a:gd name="T168" fmla="+- 0 17461 13983"/>
              <a:gd name="T169" fmla="*/ T168 w 3950"/>
              <a:gd name="T170" fmla="+- 0 4782 3818"/>
              <a:gd name="T171" fmla="*/ 4782 h 4078"/>
              <a:gd name="T172" fmla="+- 0 17731 13983"/>
              <a:gd name="T173" fmla="*/ T172 w 3950"/>
              <a:gd name="T174" fmla="+- 0 5017 3818"/>
              <a:gd name="T175" fmla="*/ 5017 h 4078"/>
              <a:gd name="T176" fmla="+- 0 17932 13983"/>
              <a:gd name="T177" fmla="*/ T176 w 3950"/>
              <a:gd name="T178" fmla="+- 0 4900 3818"/>
              <a:gd name="T179" fmla="*/ 4900 h 4078"/>
              <a:gd name="T180" fmla="+- 0 16463 13983"/>
              <a:gd name="T181" fmla="*/ T180 w 3950"/>
              <a:gd name="T182" fmla="+- 0 4123 3818"/>
              <a:gd name="T183" fmla="*/ 4123 h 4078"/>
              <a:gd name="T184" fmla="+- 0 16085 13983"/>
              <a:gd name="T185" fmla="*/ T184 w 3950"/>
              <a:gd name="T186" fmla="+- 0 4173 3818"/>
              <a:gd name="T187" fmla="*/ 4173 h 4078"/>
              <a:gd name="T188" fmla="+- 0 15889 13983"/>
              <a:gd name="T189" fmla="*/ T188 w 3950"/>
              <a:gd name="T190" fmla="+- 0 5559 3818"/>
              <a:gd name="T191" fmla="*/ 5559 h 4078"/>
              <a:gd name="T192" fmla="+- 0 16020 13983"/>
              <a:gd name="T193" fmla="*/ T192 w 3950"/>
              <a:gd name="T194" fmla="+- 0 7036 3818"/>
              <a:gd name="T195" fmla="*/ 7036 h 4078"/>
              <a:gd name="T196" fmla="+- 0 16070 13983"/>
              <a:gd name="T197" fmla="*/ T196 w 3950"/>
              <a:gd name="T198" fmla="+- 0 7700 3818"/>
              <a:gd name="T199" fmla="*/ 7700 h 4078"/>
              <a:gd name="T200" fmla="+- 0 16913 13983"/>
              <a:gd name="T201" fmla="*/ T200 w 3950"/>
              <a:gd name="T202" fmla="+- 0 7688 3818"/>
              <a:gd name="T203" fmla="*/ 7688 h 407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</a:cxnLst>
            <a:rect l="0" t="0" r="r" b="b"/>
            <a:pathLst>
              <a:path w="3950" h="4078" extrusionOk="0">
                <a:moveTo>
                  <a:pt x="92" y="332"/>
                </a:moveTo>
                <a:cubicBezTo>
                  <a:pt x="97" y="323"/>
                  <a:pt x="101" y="315"/>
                  <a:pt x="105" y="306"/>
                </a:cubicBezTo>
                <a:cubicBezTo>
                  <a:pt x="107" y="315"/>
                  <a:pt x="111" y="335"/>
                  <a:pt x="113" y="346"/>
                </a:cubicBezTo>
                <a:cubicBezTo>
                  <a:pt x="124" y="433"/>
                  <a:pt x="126" y="522"/>
                  <a:pt x="122" y="609"/>
                </a:cubicBezTo>
                <a:cubicBezTo>
                  <a:pt x="116" y="755"/>
                  <a:pt x="102" y="900"/>
                  <a:pt x="92" y="1045"/>
                </a:cubicBezTo>
                <a:cubicBezTo>
                  <a:pt x="87" y="1124"/>
                  <a:pt x="84" y="1202"/>
                  <a:pt x="82" y="1281"/>
                </a:cubicBezTo>
                <a:cubicBezTo>
                  <a:pt x="81" y="1306"/>
                  <a:pt x="81" y="1330"/>
                  <a:pt x="82" y="1355"/>
                </a:cubicBezTo>
              </a:path>
              <a:path w="3950" h="4078" extrusionOk="0">
                <a:moveTo>
                  <a:pt x="89" y="1092"/>
                </a:moveTo>
                <a:cubicBezTo>
                  <a:pt x="96" y="1028"/>
                  <a:pt x="104" y="955"/>
                  <a:pt x="148" y="904"/>
                </a:cubicBezTo>
                <a:cubicBezTo>
                  <a:pt x="197" y="848"/>
                  <a:pt x="286" y="849"/>
                  <a:pt x="349" y="876"/>
                </a:cubicBezTo>
                <a:cubicBezTo>
                  <a:pt x="401" y="898"/>
                  <a:pt x="434" y="943"/>
                  <a:pt x="446" y="998"/>
                </a:cubicBezTo>
                <a:cubicBezTo>
                  <a:pt x="470" y="1107"/>
                  <a:pt x="407" y="1201"/>
                  <a:pt x="319" y="1259"/>
                </a:cubicBezTo>
                <a:cubicBezTo>
                  <a:pt x="254" y="1302"/>
                  <a:pt x="180" y="1325"/>
                  <a:pt x="105" y="1341"/>
                </a:cubicBezTo>
                <a:cubicBezTo>
                  <a:pt x="70" y="1349"/>
                  <a:pt x="35" y="1354"/>
                  <a:pt x="0" y="1363"/>
                </a:cubicBezTo>
              </a:path>
              <a:path w="3950" h="4078" extrusionOk="0">
                <a:moveTo>
                  <a:pt x="368" y="3224"/>
                </a:moveTo>
                <a:cubicBezTo>
                  <a:pt x="398" y="3174"/>
                  <a:pt x="438" y="3074"/>
                  <a:pt x="351" y="3050"/>
                </a:cubicBezTo>
                <a:cubicBezTo>
                  <a:pt x="236" y="3018"/>
                  <a:pt x="141" y="3115"/>
                  <a:pt x="86" y="3202"/>
                </a:cubicBezTo>
                <a:cubicBezTo>
                  <a:pt x="48" y="3262"/>
                  <a:pt x="-6" y="3378"/>
                  <a:pt x="55" y="3443"/>
                </a:cubicBezTo>
                <a:cubicBezTo>
                  <a:pt x="92" y="3482"/>
                  <a:pt x="157" y="3484"/>
                  <a:pt x="206" y="3471"/>
                </a:cubicBezTo>
                <a:cubicBezTo>
                  <a:pt x="289" y="3449"/>
                  <a:pt x="328" y="3365"/>
                  <a:pt x="352" y="3291"/>
                </a:cubicBezTo>
                <a:cubicBezTo>
                  <a:pt x="443" y="3010"/>
                  <a:pt x="537" y="2720"/>
                  <a:pt x="605" y="2432"/>
                </a:cubicBezTo>
                <a:cubicBezTo>
                  <a:pt x="615" y="2389"/>
                  <a:pt x="620" y="2347"/>
                  <a:pt x="622" y="2304"/>
                </a:cubicBezTo>
                <a:cubicBezTo>
                  <a:pt x="600" y="2335"/>
                  <a:pt x="581" y="2366"/>
                  <a:pt x="565" y="2402"/>
                </a:cubicBezTo>
                <a:cubicBezTo>
                  <a:pt x="476" y="2605"/>
                  <a:pt x="460" y="2841"/>
                  <a:pt x="463" y="3060"/>
                </a:cubicBezTo>
                <a:cubicBezTo>
                  <a:pt x="465" y="3160"/>
                  <a:pt x="468" y="3285"/>
                  <a:pt x="528" y="3371"/>
                </a:cubicBezTo>
                <a:cubicBezTo>
                  <a:pt x="588" y="3457"/>
                  <a:pt x="716" y="3465"/>
                  <a:pt x="809" y="3443"/>
                </a:cubicBezTo>
                <a:cubicBezTo>
                  <a:pt x="824" y="3438"/>
                  <a:pt x="839" y="3434"/>
                  <a:pt x="854" y="3429"/>
                </a:cubicBezTo>
              </a:path>
              <a:path w="3950" h="4078" extrusionOk="0">
                <a:moveTo>
                  <a:pt x="802" y="168"/>
                </a:moveTo>
                <a:cubicBezTo>
                  <a:pt x="764" y="134"/>
                  <a:pt x="739" y="107"/>
                  <a:pt x="710" y="68"/>
                </a:cubicBezTo>
                <a:cubicBezTo>
                  <a:pt x="742" y="53"/>
                  <a:pt x="763" y="29"/>
                  <a:pt x="806" y="18"/>
                </a:cubicBezTo>
                <a:cubicBezTo>
                  <a:pt x="895" y="-5"/>
                  <a:pt x="1040" y="-24"/>
                  <a:pt x="1123" y="26"/>
                </a:cubicBezTo>
                <a:cubicBezTo>
                  <a:pt x="1213" y="80"/>
                  <a:pt x="1219" y="253"/>
                  <a:pt x="1227" y="341"/>
                </a:cubicBezTo>
                <a:cubicBezTo>
                  <a:pt x="1258" y="701"/>
                  <a:pt x="1167" y="1094"/>
                  <a:pt x="1106" y="1446"/>
                </a:cubicBezTo>
                <a:cubicBezTo>
                  <a:pt x="1016" y="1967"/>
                  <a:pt x="809" y="2455"/>
                  <a:pt x="855" y="2993"/>
                </a:cubicBezTo>
                <a:cubicBezTo>
                  <a:pt x="880" y="3290"/>
                  <a:pt x="955" y="3590"/>
                  <a:pt x="864" y="3884"/>
                </a:cubicBezTo>
                <a:cubicBezTo>
                  <a:pt x="842" y="3957"/>
                  <a:pt x="822" y="3980"/>
                  <a:pt x="757" y="4012"/>
                </a:cubicBezTo>
                <a:cubicBezTo>
                  <a:pt x="710" y="4035"/>
                  <a:pt x="647" y="4038"/>
                  <a:pt x="596" y="4045"/>
                </a:cubicBezTo>
                <a:cubicBezTo>
                  <a:pt x="510" y="4058"/>
                  <a:pt x="423" y="4066"/>
                  <a:pt x="337" y="4077"/>
                </a:cubicBezTo>
              </a:path>
              <a:path w="3950" h="4078" extrusionOk="0">
                <a:moveTo>
                  <a:pt x="1454" y="1730"/>
                </a:moveTo>
                <a:cubicBezTo>
                  <a:pt x="1448" y="1735"/>
                  <a:pt x="1447" y="1737"/>
                  <a:pt x="1442" y="1736"/>
                </a:cubicBezTo>
                <a:cubicBezTo>
                  <a:pt x="1440" y="1731"/>
                  <a:pt x="1436" y="1721"/>
                  <a:pt x="1441" y="1718"/>
                </a:cubicBezTo>
                <a:cubicBezTo>
                  <a:pt x="1454" y="1711"/>
                  <a:pt x="1500" y="1736"/>
                  <a:pt x="1509" y="1741"/>
                </a:cubicBezTo>
                <a:cubicBezTo>
                  <a:pt x="1543" y="1759"/>
                  <a:pt x="1570" y="1781"/>
                  <a:pt x="1599" y="1806"/>
                </a:cubicBezTo>
              </a:path>
              <a:path w="3950" h="4078" extrusionOk="0">
                <a:moveTo>
                  <a:pt x="1449" y="1985"/>
                </a:moveTo>
                <a:cubicBezTo>
                  <a:pt x="1434" y="1997"/>
                  <a:pt x="1420" y="2008"/>
                  <a:pt x="1406" y="2021"/>
                </a:cubicBezTo>
                <a:cubicBezTo>
                  <a:pt x="1426" y="2020"/>
                  <a:pt x="1455" y="2023"/>
                  <a:pt x="1479" y="2025"/>
                </a:cubicBezTo>
                <a:cubicBezTo>
                  <a:pt x="1550" y="2030"/>
                  <a:pt x="1621" y="2034"/>
                  <a:pt x="1692" y="2039"/>
                </a:cubicBezTo>
                <a:cubicBezTo>
                  <a:pt x="1751" y="2043"/>
                  <a:pt x="1769" y="2044"/>
                  <a:pt x="1808" y="2049"/>
                </a:cubicBezTo>
              </a:path>
              <a:path w="3950" h="4078" extrusionOk="0">
                <a:moveTo>
                  <a:pt x="2506" y="580"/>
                </a:moveTo>
                <a:cubicBezTo>
                  <a:pt x="2496" y="581"/>
                  <a:pt x="2494" y="589"/>
                  <a:pt x="2485" y="585"/>
                </a:cubicBezTo>
                <a:cubicBezTo>
                  <a:pt x="2479" y="582"/>
                  <a:pt x="2478" y="580"/>
                  <a:pt x="2473" y="575"/>
                </a:cubicBezTo>
                <a:cubicBezTo>
                  <a:pt x="2470" y="571"/>
                  <a:pt x="2465" y="563"/>
                  <a:pt x="2465" y="557"/>
                </a:cubicBezTo>
                <a:cubicBezTo>
                  <a:pt x="2465" y="537"/>
                  <a:pt x="2472" y="531"/>
                  <a:pt x="2486" y="517"/>
                </a:cubicBezTo>
                <a:cubicBezTo>
                  <a:pt x="2515" y="488"/>
                  <a:pt x="2571" y="472"/>
                  <a:pt x="2609" y="463"/>
                </a:cubicBezTo>
                <a:cubicBezTo>
                  <a:pt x="2674" y="448"/>
                  <a:pt x="2750" y="441"/>
                  <a:pt x="2814" y="465"/>
                </a:cubicBezTo>
                <a:cubicBezTo>
                  <a:pt x="2863" y="483"/>
                  <a:pt x="2894" y="523"/>
                  <a:pt x="2879" y="575"/>
                </a:cubicBezTo>
                <a:cubicBezTo>
                  <a:pt x="2864" y="628"/>
                  <a:pt x="2820" y="669"/>
                  <a:pt x="2782" y="706"/>
                </a:cubicBezTo>
                <a:cubicBezTo>
                  <a:pt x="2738" y="748"/>
                  <a:pt x="2689" y="783"/>
                  <a:pt x="2635" y="812"/>
                </a:cubicBezTo>
                <a:cubicBezTo>
                  <a:pt x="2635" y="812"/>
                  <a:pt x="2634" y="812"/>
                  <a:pt x="2634" y="812"/>
                </a:cubicBezTo>
                <a:cubicBezTo>
                  <a:pt x="2638" y="807"/>
                  <a:pt x="2641" y="795"/>
                  <a:pt x="2647" y="790"/>
                </a:cubicBezTo>
                <a:cubicBezTo>
                  <a:pt x="2670" y="771"/>
                  <a:pt x="2699" y="757"/>
                  <a:pt x="2729" y="752"/>
                </a:cubicBezTo>
                <a:cubicBezTo>
                  <a:pt x="2774" y="745"/>
                  <a:pt x="2823" y="750"/>
                  <a:pt x="2866" y="766"/>
                </a:cubicBezTo>
                <a:cubicBezTo>
                  <a:pt x="2910" y="782"/>
                  <a:pt x="2954" y="811"/>
                  <a:pt x="2978" y="852"/>
                </a:cubicBezTo>
                <a:cubicBezTo>
                  <a:pt x="3006" y="900"/>
                  <a:pt x="3004" y="953"/>
                  <a:pt x="2992" y="1005"/>
                </a:cubicBezTo>
                <a:cubicBezTo>
                  <a:pt x="2981" y="1054"/>
                  <a:pt x="2950" y="1109"/>
                  <a:pt x="2910" y="1141"/>
                </a:cubicBezTo>
                <a:cubicBezTo>
                  <a:pt x="2852" y="1187"/>
                  <a:pt x="2770" y="1194"/>
                  <a:pt x="2700" y="1179"/>
                </a:cubicBezTo>
                <a:cubicBezTo>
                  <a:pt x="2651" y="1168"/>
                  <a:pt x="2596" y="1143"/>
                  <a:pt x="2558" y="1109"/>
                </a:cubicBezTo>
                <a:cubicBezTo>
                  <a:pt x="2526" y="1081"/>
                  <a:pt x="2499" y="1040"/>
                  <a:pt x="2493" y="998"/>
                </a:cubicBezTo>
                <a:cubicBezTo>
                  <a:pt x="2493" y="988"/>
                  <a:pt x="2493" y="986"/>
                  <a:pt x="2495" y="980"/>
                </a:cubicBezTo>
              </a:path>
              <a:path w="3950" h="4078" extrusionOk="0">
                <a:moveTo>
                  <a:pt x="3429" y="984"/>
                </a:moveTo>
                <a:cubicBezTo>
                  <a:pt x="3428" y="978"/>
                  <a:pt x="3414" y="985"/>
                  <a:pt x="3417" y="980"/>
                </a:cubicBezTo>
                <a:cubicBezTo>
                  <a:pt x="3418" y="978"/>
                  <a:pt x="3419" y="975"/>
                  <a:pt x="3420" y="974"/>
                </a:cubicBezTo>
                <a:cubicBezTo>
                  <a:pt x="3425" y="968"/>
                  <a:pt x="3445" y="957"/>
                  <a:pt x="3452" y="952"/>
                </a:cubicBezTo>
                <a:cubicBezTo>
                  <a:pt x="3473" y="936"/>
                  <a:pt x="3496" y="920"/>
                  <a:pt x="3513" y="900"/>
                </a:cubicBezTo>
                <a:cubicBezTo>
                  <a:pt x="3537" y="873"/>
                  <a:pt x="3561" y="836"/>
                  <a:pt x="3575" y="802"/>
                </a:cubicBezTo>
                <a:cubicBezTo>
                  <a:pt x="3595" y="752"/>
                  <a:pt x="3603" y="697"/>
                  <a:pt x="3598" y="643"/>
                </a:cubicBezTo>
                <a:cubicBezTo>
                  <a:pt x="3589" y="550"/>
                  <a:pt x="3516" y="486"/>
                  <a:pt x="3424" y="481"/>
                </a:cubicBezTo>
                <a:cubicBezTo>
                  <a:pt x="3346" y="477"/>
                  <a:pt x="3271" y="522"/>
                  <a:pt x="3225" y="583"/>
                </a:cubicBezTo>
                <a:cubicBezTo>
                  <a:pt x="3141" y="694"/>
                  <a:pt x="3139" y="854"/>
                  <a:pt x="3193" y="978"/>
                </a:cubicBezTo>
                <a:cubicBezTo>
                  <a:pt x="3216" y="1030"/>
                  <a:pt x="3257" y="1105"/>
                  <a:pt x="3320" y="1114"/>
                </a:cubicBezTo>
                <a:cubicBezTo>
                  <a:pt x="3352" y="1119"/>
                  <a:pt x="3366" y="1101"/>
                  <a:pt x="3387" y="1081"/>
                </a:cubicBezTo>
                <a:cubicBezTo>
                  <a:pt x="3434" y="1037"/>
                  <a:pt x="3460" y="958"/>
                  <a:pt x="3492" y="904"/>
                </a:cubicBezTo>
                <a:cubicBezTo>
                  <a:pt x="3521" y="856"/>
                  <a:pt x="3547" y="808"/>
                  <a:pt x="3569" y="757"/>
                </a:cubicBezTo>
                <a:cubicBezTo>
                  <a:pt x="3571" y="753"/>
                  <a:pt x="3571" y="752"/>
                  <a:pt x="3573" y="750"/>
                </a:cubicBezTo>
                <a:cubicBezTo>
                  <a:pt x="3562" y="765"/>
                  <a:pt x="3551" y="779"/>
                  <a:pt x="3541" y="794"/>
                </a:cubicBezTo>
                <a:cubicBezTo>
                  <a:pt x="3506" y="844"/>
                  <a:pt x="3484" y="903"/>
                  <a:pt x="3478" y="964"/>
                </a:cubicBezTo>
                <a:cubicBezTo>
                  <a:pt x="3470" y="1048"/>
                  <a:pt x="3483" y="1145"/>
                  <a:pt x="3566" y="1189"/>
                </a:cubicBezTo>
                <a:cubicBezTo>
                  <a:pt x="3620" y="1218"/>
                  <a:pt x="3691" y="1214"/>
                  <a:pt x="3748" y="1199"/>
                </a:cubicBezTo>
                <a:cubicBezTo>
                  <a:pt x="3825" y="1179"/>
                  <a:pt x="3877" y="1132"/>
                  <a:pt x="3939" y="1087"/>
                </a:cubicBezTo>
                <a:cubicBezTo>
                  <a:pt x="3942" y="1085"/>
                  <a:pt x="3946" y="1084"/>
                  <a:pt x="3949" y="1082"/>
                </a:cubicBezTo>
              </a:path>
              <a:path w="3950" h="4078" extrusionOk="0">
                <a:moveTo>
                  <a:pt x="2476" y="403"/>
                </a:moveTo>
                <a:cubicBezTo>
                  <a:pt x="2477" y="372"/>
                  <a:pt x="2485" y="339"/>
                  <a:pt x="2480" y="305"/>
                </a:cubicBezTo>
                <a:cubicBezTo>
                  <a:pt x="2465" y="207"/>
                  <a:pt x="2424" y="182"/>
                  <a:pt x="2326" y="188"/>
                </a:cubicBezTo>
                <a:cubicBezTo>
                  <a:pt x="2224" y="194"/>
                  <a:pt x="2152" y="276"/>
                  <a:pt x="2102" y="355"/>
                </a:cubicBezTo>
                <a:cubicBezTo>
                  <a:pt x="2019" y="484"/>
                  <a:pt x="2003" y="669"/>
                  <a:pt x="1975" y="816"/>
                </a:cubicBezTo>
                <a:cubicBezTo>
                  <a:pt x="1916" y="1127"/>
                  <a:pt x="1865" y="1425"/>
                  <a:pt x="1906" y="1741"/>
                </a:cubicBezTo>
                <a:cubicBezTo>
                  <a:pt x="1947" y="2053"/>
                  <a:pt x="1994" y="2354"/>
                  <a:pt x="2012" y="2669"/>
                </a:cubicBezTo>
                <a:cubicBezTo>
                  <a:pt x="2022" y="2852"/>
                  <a:pt x="2043" y="3035"/>
                  <a:pt x="2037" y="3218"/>
                </a:cubicBezTo>
                <a:cubicBezTo>
                  <a:pt x="2030" y="3438"/>
                  <a:pt x="2051" y="3638"/>
                  <a:pt x="2084" y="3854"/>
                </a:cubicBezTo>
                <a:cubicBezTo>
                  <a:pt x="2085" y="3863"/>
                  <a:pt x="2086" y="3873"/>
                  <a:pt x="2087" y="3882"/>
                </a:cubicBezTo>
                <a:cubicBezTo>
                  <a:pt x="2089" y="3882"/>
                  <a:pt x="2107" y="3878"/>
                  <a:pt x="2112" y="3878"/>
                </a:cubicBezTo>
                <a:cubicBezTo>
                  <a:pt x="2377" y="3863"/>
                  <a:pt x="2672" y="3926"/>
                  <a:pt x="2930" y="3870"/>
                </a:cubicBezTo>
                <a:cubicBezTo>
                  <a:pt x="2943" y="3864"/>
                  <a:pt x="2947" y="3862"/>
                  <a:pt x="2953" y="385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8" name=" 1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886575" y="1276350"/>
            <a:ext cx="622300" cy="1525588"/>
          </a:xfrm>
          <a:custGeom>
            <a:avLst/>
            <a:gdLst>
              <a:gd name="T0" fmla="+- 0 19177 19131"/>
              <a:gd name="T1" fmla="*/ T0 w 1729"/>
              <a:gd name="T2" fmla="+- 0 4349 3547"/>
              <a:gd name="T3" fmla="*/ 4349 h 4236"/>
              <a:gd name="T4" fmla="+- 0 19185 19131"/>
              <a:gd name="T5" fmla="*/ T4 w 1729"/>
              <a:gd name="T6" fmla="+- 0 4323 3547"/>
              <a:gd name="T7" fmla="*/ 4323 h 4236"/>
              <a:gd name="T8" fmla="+- 0 19180 19131"/>
              <a:gd name="T9" fmla="*/ T8 w 1729"/>
              <a:gd name="T10" fmla="+- 0 4301 3547"/>
              <a:gd name="T11" fmla="*/ 4301 h 4236"/>
              <a:gd name="T12" fmla="+- 0 19172 19131"/>
              <a:gd name="T13" fmla="*/ T12 w 1729"/>
              <a:gd name="T14" fmla="+- 0 4285 3547"/>
              <a:gd name="T15" fmla="*/ 4285 h 4236"/>
              <a:gd name="T16" fmla="+- 0 19190 19131"/>
              <a:gd name="T17" fmla="*/ T16 w 1729"/>
              <a:gd name="T18" fmla="+- 0 4263 3547"/>
              <a:gd name="T19" fmla="*/ 4263 h 4236"/>
              <a:gd name="T20" fmla="+- 0 19397 19131"/>
              <a:gd name="T21" fmla="*/ T20 w 1729"/>
              <a:gd name="T22" fmla="+- 0 4227 3547"/>
              <a:gd name="T23" fmla="*/ 4227 h 4236"/>
              <a:gd name="T24" fmla="+- 0 19434 19131"/>
              <a:gd name="T25" fmla="*/ T24 w 1729"/>
              <a:gd name="T26" fmla="+- 0 4347 3547"/>
              <a:gd name="T27" fmla="*/ 4347 h 4236"/>
              <a:gd name="T28" fmla="+- 0 19339 19131"/>
              <a:gd name="T29" fmla="*/ T28 w 1729"/>
              <a:gd name="T30" fmla="+- 0 4466 3547"/>
              <a:gd name="T31" fmla="*/ 4466 h 4236"/>
              <a:gd name="T32" fmla="+- 0 19180 19131"/>
              <a:gd name="T33" fmla="*/ T32 w 1729"/>
              <a:gd name="T34" fmla="+- 0 4584 3547"/>
              <a:gd name="T35" fmla="*/ 4584 h 4236"/>
              <a:gd name="T36" fmla="+- 0 19175 19131"/>
              <a:gd name="T37" fmla="*/ T36 w 1729"/>
              <a:gd name="T38" fmla="+- 0 4586 3547"/>
              <a:gd name="T39" fmla="*/ 4586 h 4236"/>
              <a:gd name="T40" fmla="+- 0 19205 19131"/>
              <a:gd name="T41" fmla="*/ T40 w 1729"/>
              <a:gd name="T42" fmla="+- 0 4582 3547"/>
              <a:gd name="T43" fmla="*/ 4582 h 4236"/>
              <a:gd name="T44" fmla="+- 0 19359 19131"/>
              <a:gd name="T45" fmla="*/ T44 w 1729"/>
              <a:gd name="T46" fmla="+- 0 4606 3547"/>
              <a:gd name="T47" fmla="*/ 4606 h 4236"/>
              <a:gd name="T48" fmla="+- 0 19497 19131"/>
              <a:gd name="T49" fmla="*/ T48 w 1729"/>
              <a:gd name="T50" fmla="+- 0 4732 3547"/>
              <a:gd name="T51" fmla="*/ 4732 h 4236"/>
              <a:gd name="T52" fmla="+- 0 19459 19131"/>
              <a:gd name="T53" fmla="*/ T52 w 1729"/>
              <a:gd name="T54" fmla="+- 0 4850 3547"/>
              <a:gd name="T55" fmla="*/ 4850 h 4236"/>
              <a:gd name="T56" fmla="+- 0 19329 19131"/>
              <a:gd name="T57" fmla="*/ T56 w 1729"/>
              <a:gd name="T58" fmla="+- 0 4913 3547"/>
              <a:gd name="T59" fmla="*/ 4913 h 4236"/>
              <a:gd name="T60" fmla="+- 0 19205 19131"/>
              <a:gd name="T61" fmla="*/ T60 w 1729"/>
              <a:gd name="T62" fmla="+- 0 4878 3547"/>
              <a:gd name="T63" fmla="*/ 4878 h 4236"/>
              <a:gd name="T64" fmla="+- 0 19131 19131"/>
              <a:gd name="T65" fmla="*/ T64 w 1729"/>
              <a:gd name="T66" fmla="+- 0 4794 3547"/>
              <a:gd name="T67" fmla="*/ 4794 h 4236"/>
              <a:gd name="T68" fmla="+- 0 19141 19131"/>
              <a:gd name="T69" fmla="*/ T68 w 1729"/>
              <a:gd name="T70" fmla="+- 0 4770 3547"/>
              <a:gd name="T71" fmla="*/ 4770 h 4236"/>
              <a:gd name="T72" fmla="+- 0 19789 19131"/>
              <a:gd name="T73" fmla="*/ T72 w 1729"/>
              <a:gd name="T74" fmla="+- 0 4155 3547"/>
              <a:gd name="T75" fmla="*/ 4155 h 4236"/>
              <a:gd name="T76" fmla="+- 0 19813 19131"/>
              <a:gd name="T77" fmla="*/ T76 w 1729"/>
              <a:gd name="T78" fmla="+- 0 4096 3547"/>
              <a:gd name="T79" fmla="*/ 4096 h 4236"/>
              <a:gd name="T80" fmla="+- 0 19815 19131"/>
              <a:gd name="T81" fmla="*/ T80 w 1729"/>
              <a:gd name="T82" fmla="+- 0 4092 3547"/>
              <a:gd name="T83" fmla="*/ 4092 h 4236"/>
              <a:gd name="T84" fmla="+- 0 19818 19131"/>
              <a:gd name="T85" fmla="*/ T84 w 1729"/>
              <a:gd name="T86" fmla="+- 0 4141 3547"/>
              <a:gd name="T87" fmla="*/ 4141 h 4236"/>
              <a:gd name="T88" fmla="+- 0 19799 19131"/>
              <a:gd name="T89" fmla="*/ T88 w 1729"/>
              <a:gd name="T90" fmla="+- 0 4321 3547"/>
              <a:gd name="T91" fmla="*/ 4321 h 4236"/>
              <a:gd name="T92" fmla="+- 0 19738 19131"/>
              <a:gd name="T93" fmla="*/ T92 w 1729"/>
              <a:gd name="T94" fmla="+- 0 4548 3547"/>
              <a:gd name="T95" fmla="*/ 4548 h 4236"/>
              <a:gd name="T96" fmla="+- 0 19686 19131"/>
              <a:gd name="T97" fmla="*/ T96 w 1729"/>
              <a:gd name="T98" fmla="+- 0 4712 3547"/>
              <a:gd name="T99" fmla="*/ 4712 h 4236"/>
              <a:gd name="T100" fmla="+- 0 19678 19131"/>
              <a:gd name="T101" fmla="*/ T100 w 1729"/>
              <a:gd name="T102" fmla="+- 0 4791 3547"/>
              <a:gd name="T103" fmla="*/ 4791 h 4236"/>
              <a:gd name="T104" fmla="+- 0 19679 19131"/>
              <a:gd name="T105" fmla="*/ T104 w 1729"/>
              <a:gd name="T106" fmla="+- 0 4794 3547"/>
              <a:gd name="T107" fmla="*/ 4794 h 4236"/>
              <a:gd name="T108" fmla="+- 0 19718 19131"/>
              <a:gd name="T109" fmla="*/ T108 w 1729"/>
              <a:gd name="T110" fmla="+- 0 4714 3547"/>
              <a:gd name="T111" fmla="*/ 4714 h 4236"/>
              <a:gd name="T112" fmla="+- 0 19757 19131"/>
              <a:gd name="T113" fmla="*/ T112 w 1729"/>
              <a:gd name="T114" fmla="+- 0 4610 3547"/>
              <a:gd name="T115" fmla="*/ 4610 h 4236"/>
              <a:gd name="T116" fmla="+- 0 19810 19131"/>
              <a:gd name="T117" fmla="*/ T116 w 1729"/>
              <a:gd name="T118" fmla="+- 0 4539 3547"/>
              <a:gd name="T119" fmla="*/ 4539 h 4236"/>
              <a:gd name="T120" fmla="+- 0 19974 19131"/>
              <a:gd name="T121" fmla="*/ T120 w 1729"/>
              <a:gd name="T122" fmla="+- 0 4552 3547"/>
              <a:gd name="T123" fmla="*/ 4552 h 4236"/>
              <a:gd name="T124" fmla="+- 0 20051 19131"/>
              <a:gd name="T125" fmla="*/ T124 w 1729"/>
              <a:gd name="T126" fmla="+- 0 4624 3547"/>
              <a:gd name="T127" fmla="*/ 4624 h 4236"/>
              <a:gd name="T128" fmla="+- 0 20024 19131"/>
              <a:gd name="T129" fmla="*/ T128 w 1729"/>
              <a:gd name="T130" fmla="+- 0 4724 3547"/>
              <a:gd name="T131" fmla="*/ 4724 h 4236"/>
              <a:gd name="T132" fmla="+- 0 19808 19131"/>
              <a:gd name="T133" fmla="*/ T132 w 1729"/>
              <a:gd name="T134" fmla="+- 0 4836 3547"/>
              <a:gd name="T135" fmla="*/ 4836 h 4236"/>
              <a:gd name="T136" fmla="+- 0 19693 19131"/>
              <a:gd name="T137" fmla="*/ T136 w 1729"/>
              <a:gd name="T138" fmla="+- 0 4820 3547"/>
              <a:gd name="T139" fmla="*/ 4820 h 4236"/>
              <a:gd name="T140" fmla="+- 0 19679 19131"/>
              <a:gd name="T141" fmla="*/ T140 w 1729"/>
              <a:gd name="T142" fmla="+- 0 4812 3547"/>
              <a:gd name="T143" fmla="*/ 4812 h 4236"/>
              <a:gd name="T144" fmla="+- 0 20089 19131"/>
              <a:gd name="T145" fmla="*/ T144 w 1729"/>
              <a:gd name="T146" fmla="+- 0 3627 3547"/>
              <a:gd name="T147" fmla="*/ 3627 h 4236"/>
              <a:gd name="T148" fmla="+- 0 20075 19131"/>
              <a:gd name="T149" fmla="*/ T148 w 1729"/>
              <a:gd name="T150" fmla="+- 0 3559 3547"/>
              <a:gd name="T151" fmla="*/ 3559 h 4236"/>
              <a:gd name="T152" fmla="+- 0 20154 19131"/>
              <a:gd name="T153" fmla="*/ T152 w 1729"/>
              <a:gd name="T154" fmla="+- 0 3549 3547"/>
              <a:gd name="T155" fmla="*/ 3549 h 4236"/>
              <a:gd name="T156" fmla="+- 0 20516 19131"/>
              <a:gd name="T157" fmla="*/ T156 w 1729"/>
              <a:gd name="T158" fmla="+- 0 3595 3547"/>
              <a:gd name="T159" fmla="*/ 3595 h 4236"/>
              <a:gd name="T160" fmla="+- 0 20600 19131"/>
              <a:gd name="T161" fmla="*/ T160 w 1729"/>
              <a:gd name="T162" fmla="+- 0 3816 3547"/>
              <a:gd name="T163" fmla="*/ 3816 h 4236"/>
              <a:gd name="T164" fmla="+- 0 20604 19131"/>
              <a:gd name="T165" fmla="*/ T164 w 1729"/>
              <a:gd name="T166" fmla="+- 0 4722 3547"/>
              <a:gd name="T167" fmla="*/ 4722 h 4236"/>
              <a:gd name="T168" fmla="+- 0 20821 19131"/>
              <a:gd name="T169" fmla="*/ T168 w 1729"/>
              <a:gd name="T170" fmla="+- 0 6900 3547"/>
              <a:gd name="T171" fmla="*/ 6900 h 4236"/>
              <a:gd name="T172" fmla="+- 0 20854 19131"/>
              <a:gd name="T173" fmla="*/ T172 w 1729"/>
              <a:gd name="T174" fmla="+- 0 7321 3547"/>
              <a:gd name="T175" fmla="*/ 7321 h 4236"/>
              <a:gd name="T176" fmla="+- 0 20859 19131"/>
              <a:gd name="T177" fmla="*/ T176 w 1729"/>
              <a:gd name="T178" fmla="+- 0 7578 3547"/>
              <a:gd name="T179" fmla="*/ 7578 h 4236"/>
              <a:gd name="T180" fmla="+- 0 20761 19131"/>
              <a:gd name="T181" fmla="*/ T180 w 1729"/>
              <a:gd name="T182" fmla="+- 0 7633 3547"/>
              <a:gd name="T183" fmla="*/ 7633 h 4236"/>
              <a:gd name="T184" fmla="+- 0 20412 19131"/>
              <a:gd name="T185" fmla="*/ T184 w 1729"/>
              <a:gd name="T186" fmla="+- 0 7744 3547"/>
              <a:gd name="T187" fmla="*/ 7744 h 4236"/>
              <a:gd name="T188" fmla="+- 0 20360 19131"/>
              <a:gd name="T189" fmla="*/ T188 w 1729"/>
              <a:gd name="T190" fmla="+- 0 7782 3547"/>
              <a:gd name="T191" fmla="*/ 7782 h 423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</a:cxnLst>
            <a:rect l="0" t="0" r="r" b="b"/>
            <a:pathLst>
              <a:path w="1729" h="4236" extrusionOk="0">
                <a:moveTo>
                  <a:pt x="46" y="802"/>
                </a:moveTo>
                <a:cubicBezTo>
                  <a:pt x="48" y="794"/>
                  <a:pt x="55" y="785"/>
                  <a:pt x="54" y="776"/>
                </a:cubicBezTo>
                <a:cubicBezTo>
                  <a:pt x="54" y="770"/>
                  <a:pt x="51" y="760"/>
                  <a:pt x="49" y="754"/>
                </a:cubicBezTo>
                <a:cubicBezTo>
                  <a:pt x="47" y="749"/>
                  <a:pt x="40" y="743"/>
                  <a:pt x="41" y="738"/>
                </a:cubicBezTo>
                <a:cubicBezTo>
                  <a:pt x="43" y="729"/>
                  <a:pt x="52" y="722"/>
                  <a:pt x="59" y="716"/>
                </a:cubicBezTo>
                <a:cubicBezTo>
                  <a:pt x="111" y="676"/>
                  <a:pt x="205" y="646"/>
                  <a:pt x="266" y="680"/>
                </a:cubicBezTo>
                <a:cubicBezTo>
                  <a:pt x="309" y="704"/>
                  <a:pt x="317" y="756"/>
                  <a:pt x="303" y="800"/>
                </a:cubicBezTo>
                <a:cubicBezTo>
                  <a:pt x="288" y="848"/>
                  <a:pt x="244" y="887"/>
                  <a:pt x="208" y="919"/>
                </a:cubicBezTo>
                <a:cubicBezTo>
                  <a:pt x="160" y="962"/>
                  <a:pt x="105" y="1005"/>
                  <a:pt x="49" y="1037"/>
                </a:cubicBezTo>
                <a:cubicBezTo>
                  <a:pt x="46" y="1039"/>
                  <a:pt x="46" y="1039"/>
                  <a:pt x="44" y="1039"/>
                </a:cubicBezTo>
                <a:cubicBezTo>
                  <a:pt x="53" y="1038"/>
                  <a:pt x="63" y="1035"/>
                  <a:pt x="74" y="1035"/>
                </a:cubicBezTo>
                <a:cubicBezTo>
                  <a:pt x="126" y="1033"/>
                  <a:pt x="179" y="1043"/>
                  <a:pt x="228" y="1059"/>
                </a:cubicBezTo>
                <a:cubicBezTo>
                  <a:pt x="290" y="1080"/>
                  <a:pt x="354" y="1116"/>
                  <a:pt x="366" y="1185"/>
                </a:cubicBezTo>
                <a:cubicBezTo>
                  <a:pt x="373" y="1226"/>
                  <a:pt x="351" y="1271"/>
                  <a:pt x="328" y="1303"/>
                </a:cubicBezTo>
                <a:cubicBezTo>
                  <a:pt x="297" y="1346"/>
                  <a:pt x="251" y="1367"/>
                  <a:pt x="198" y="1366"/>
                </a:cubicBezTo>
                <a:cubicBezTo>
                  <a:pt x="155" y="1365"/>
                  <a:pt x="111" y="1351"/>
                  <a:pt x="74" y="1331"/>
                </a:cubicBezTo>
                <a:cubicBezTo>
                  <a:pt x="46" y="1316"/>
                  <a:pt x="4" y="1282"/>
                  <a:pt x="0" y="1247"/>
                </a:cubicBezTo>
                <a:cubicBezTo>
                  <a:pt x="-1" y="1235"/>
                  <a:pt x="6" y="1233"/>
                  <a:pt x="10" y="1223"/>
                </a:cubicBezTo>
              </a:path>
              <a:path w="1729" h="4236" extrusionOk="0">
                <a:moveTo>
                  <a:pt x="658" y="608"/>
                </a:moveTo>
                <a:cubicBezTo>
                  <a:pt x="669" y="588"/>
                  <a:pt x="675" y="570"/>
                  <a:pt x="682" y="549"/>
                </a:cubicBezTo>
                <a:cubicBezTo>
                  <a:pt x="683" y="548"/>
                  <a:pt x="683" y="546"/>
                  <a:pt x="684" y="545"/>
                </a:cubicBezTo>
                <a:cubicBezTo>
                  <a:pt x="685" y="561"/>
                  <a:pt x="688" y="577"/>
                  <a:pt x="687" y="594"/>
                </a:cubicBezTo>
                <a:cubicBezTo>
                  <a:pt x="685" y="654"/>
                  <a:pt x="679" y="715"/>
                  <a:pt x="668" y="774"/>
                </a:cubicBezTo>
                <a:cubicBezTo>
                  <a:pt x="654" y="851"/>
                  <a:pt x="631" y="927"/>
                  <a:pt x="607" y="1001"/>
                </a:cubicBezTo>
                <a:cubicBezTo>
                  <a:pt x="590" y="1055"/>
                  <a:pt x="567" y="1110"/>
                  <a:pt x="555" y="1165"/>
                </a:cubicBezTo>
                <a:cubicBezTo>
                  <a:pt x="549" y="1191"/>
                  <a:pt x="547" y="1218"/>
                  <a:pt x="547" y="1244"/>
                </a:cubicBezTo>
                <a:cubicBezTo>
                  <a:pt x="547" y="1245"/>
                  <a:pt x="548" y="1246"/>
                  <a:pt x="548" y="1247"/>
                </a:cubicBezTo>
                <a:cubicBezTo>
                  <a:pt x="566" y="1222"/>
                  <a:pt x="576" y="1196"/>
                  <a:pt x="587" y="1167"/>
                </a:cubicBezTo>
                <a:cubicBezTo>
                  <a:pt x="600" y="1132"/>
                  <a:pt x="612" y="1097"/>
                  <a:pt x="626" y="1063"/>
                </a:cubicBezTo>
                <a:cubicBezTo>
                  <a:pt x="638" y="1035"/>
                  <a:pt x="652" y="1008"/>
                  <a:pt x="679" y="992"/>
                </a:cubicBezTo>
                <a:cubicBezTo>
                  <a:pt x="728" y="962"/>
                  <a:pt x="796" y="981"/>
                  <a:pt x="843" y="1005"/>
                </a:cubicBezTo>
                <a:cubicBezTo>
                  <a:pt x="873" y="1020"/>
                  <a:pt x="909" y="1043"/>
                  <a:pt x="920" y="1077"/>
                </a:cubicBezTo>
                <a:cubicBezTo>
                  <a:pt x="932" y="1111"/>
                  <a:pt x="912" y="1150"/>
                  <a:pt x="893" y="1177"/>
                </a:cubicBezTo>
                <a:cubicBezTo>
                  <a:pt x="841" y="1250"/>
                  <a:pt x="765" y="1286"/>
                  <a:pt x="677" y="1289"/>
                </a:cubicBezTo>
                <a:cubicBezTo>
                  <a:pt x="639" y="1290"/>
                  <a:pt x="598" y="1285"/>
                  <a:pt x="562" y="1273"/>
                </a:cubicBezTo>
                <a:cubicBezTo>
                  <a:pt x="554" y="1268"/>
                  <a:pt x="553" y="1267"/>
                  <a:pt x="548" y="1265"/>
                </a:cubicBezTo>
              </a:path>
              <a:path w="1729" h="4236" extrusionOk="0">
                <a:moveTo>
                  <a:pt x="958" y="80"/>
                </a:moveTo>
                <a:cubicBezTo>
                  <a:pt x="952" y="59"/>
                  <a:pt x="948" y="31"/>
                  <a:pt x="944" y="12"/>
                </a:cubicBezTo>
                <a:cubicBezTo>
                  <a:pt x="970" y="9"/>
                  <a:pt x="996" y="3"/>
                  <a:pt x="1023" y="2"/>
                </a:cubicBezTo>
                <a:cubicBezTo>
                  <a:pt x="1117" y="-3"/>
                  <a:pt x="1308" y="-21"/>
                  <a:pt x="1385" y="48"/>
                </a:cubicBezTo>
                <a:cubicBezTo>
                  <a:pt x="1443" y="100"/>
                  <a:pt x="1455" y="203"/>
                  <a:pt x="1469" y="269"/>
                </a:cubicBezTo>
                <a:cubicBezTo>
                  <a:pt x="1533" y="560"/>
                  <a:pt x="1496" y="882"/>
                  <a:pt x="1473" y="1175"/>
                </a:cubicBezTo>
                <a:cubicBezTo>
                  <a:pt x="1414" y="1937"/>
                  <a:pt x="1520" y="2617"/>
                  <a:pt x="1690" y="3353"/>
                </a:cubicBezTo>
                <a:cubicBezTo>
                  <a:pt x="1723" y="3494"/>
                  <a:pt x="1720" y="3631"/>
                  <a:pt x="1723" y="3774"/>
                </a:cubicBezTo>
                <a:cubicBezTo>
                  <a:pt x="1724" y="3825"/>
                  <a:pt x="1756" y="3988"/>
                  <a:pt x="1728" y="4031"/>
                </a:cubicBezTo>
                <a:cubicBezTo>
                  <a:pt x="1704" y="4067"/>
                  <a:pt x="1669" y="4069"/>
                  <a:pt x="1630" y="4086"/>
                </a:cubicBezTo>
                <a:cubicBezTo>
                  <a:pt x="1518" y="4135"/>
                  <a:pt x="1390" y="4142"/>
                  <a:pt x="1281" y="4197"/>
                </a:cubicBezTo>
                <a:cubicBezTo>
                  <a:pt x="1261" y="4207"/>
                  <a:pt x="1247" y="4225"/>
                  <a:pt x="1229" y="4235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9" name=" 1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018213" y="2322513"/>
            <a:ext cx="363537" cy="263525"/>
          </a:xfrm>
          <a:custGeom>
            <a:avLst/>
            <a:gdLst>
              <a:gd name="T0" fmla="+- 0 16820 16717"/>
              <a:gd name="T1" fmla="*/ T0 w 1008"/>
              <a:gd name="T2" fmla="+- 0 6591 6453"/>
              <a:gd name="T3" fmla="*/ 6591 h 729"/>
              <a:gd name="T4" fmla="+- 0 16760 16717"/>
              <a:gd name="T5" fmla="*/ T4 w 1008"/>
              <a:gd name="T6" fmla="+- 0 6515 6453"/>
              <a:gd name="T7" fmla="*/ 6515 h 729"/>
              <a:gd name="T8" fmla="+- 0 16757 16717"/>
              <a:gd name="T9" fmla="*/ T8 w 1008"/>
              <a:gd name="T10" fmla="+- 0 6479 6453"/>
              <a:gd name="T11" fmla="*/ 6479 h 729"/>
              <a:gd name="T12" fmla="+- 0 16817 16717"/>
              <a:gd name="T13" fmla="*/ T12 w 1008"/>
              <a:gd name="T14" fmla="+- 0 6457 6453"/>
              <a:gd name="T15" fmla="*/ 6457 h 729"/>
              <a:gd name="T16" fmla="+- 0 16916 16717"/>
              <a:gd name="T17" fmla="*/ T16 w 1008"/>
              <a:gd name="T18" fmla="+- 0 6467 6453"/>
              <a:gd name="T19" fmla="*/ 6467 h 729"/>
              <a:gd name="T20" fmla="+- 0 16949 16717"/>
              <a:gd name="T21" fmla="*/ T20 w 1008"/>
              <a:gd name="T22" fmla="+- 0 6577 6453"/>
              <a:gd name="T23" fmla="*/ 6577 h 729"/>
              <a:gd name="T24" fmla="+- 0 16813 16717"/>
              <a:gd name="T25" fmla="*/ T24 w 1008"/>
              <a:gd name="T26" fmla="+- 0 6761 6453"/>
              <a:gd name="T27" fmla="*/ 6761 h 729"/>
              <a:gd name="T28" fmla="+- 0 16760 16717"/>
              <a:gd name="T29" fmla="*/ T28 w 1008"/>
              <a:gd name="T30" fmla="+- 0 6806 6453"/>
              <a:gd name="T31" fmla="*/ 6806 h 729"/>
              <a:gd name="T32" fmla="+- 0 16762 16717"/>
              <a:gd name="T33" fmla="*/ T32 w 1008"/>
              <a:gd name="T34" fmla="+- 0 6803 6453"/>
              <a:gd name="T35" fmla="*/ 6803 h 729"/>
              <a:gd name="T36" fmla="+- 0 16825 16717"/>
              <a:gd name="T37" fmla="*/ T36 w 1008"/>
              <a:gd name="T38" fmla="+- 0 6797 6453"/>
              <a:gd name="T39" fmla="*/ 6797 h 729"/>
              <a:gd name="T40" fmla="+- 0 16962 16717"/>
              <a:gd name="T41" fmla="*/ T40 w 1008"/>
              <a:gd name="T42" fmla="+- 0 6810 6453"/>
              <a:gd name="T43" fmla="*/ 6810 h 729"/>
              <a:gd name="T44" fmla="+- 0 17088 16717"/>
              <a:gd name="T45" fmla="*/ T44 w 1008"/>
              <a:gd name="T46" fmla="+- 0 6908 6453"/>
              <a:gd name="T47" fmla="*/ 6908 h 729"/>
              <a:gd name="T48" fmla="+- 0 17065 16717"/>
              <a:gd name="T49" fmla="*/ T48 w 1008"/>
              <a:gd name="T50" fmla="+- 0 7042 6453"/>
              <a:gd name="T51" fmla="*/ 7042 h 729"/>
              <a:gd name="T52" fmla="+- 0 16964 16717"/>
              <a:gd name="T53" fmla="*/ T52 w 1008"/>
              <a:gd name="T54" fmla="+- 0 7150 6453"/>
              <a:gd name="T55" fmla="*/ 7150 h 729"/>
              <a:gd name="T56" fmla="+- 0 16806 16717"/>
              <a:gd name="T57" fmla="*/ T56 w 1008"/>
              <a:gd name="T58" fmla="+- 0 7168 6453"/>
              <a:gd name="T59" fmla="*/ 7168 h 729"/>
              <a:gd name="T60" fmla="+- 0 16730 16717"/>
              <a:gd name="T61" fmla="*/ T60 w 1008"/>
              <a:gd name="T62" fmla="+- 0 7120 6453"/>
              <a:gd name="T63" fmla="*/ 7120 h 729"/>
              <a:gd name="T64" fmla="+- 0 16717 16717"/>
              <a:gd name="T65" fmla="*/ T64 w 1008"/>
              <a:gd name="T66" fmla="+- 0 7096 6453"/>
              <a:gd name="T67" fmla="*/ 7096 h 729"/>
              <a:gd name="T68" fmla="+- 0 17629 16717"/>
              <a:gd name="T69" fmla="*/ T68 w 1008"/>
              <a:gd name="T70" fmla="+- 0 6784 6453"/>
              <a:gd name="T71" fmla="*/ 6784 h 729"/>
              <a:gd name="T72" fmla="+- 0 17562 16717"/>
              <a:gd name="T73" fmla="*/ T72 w 1008"/>
              <a:gd name="T74" fmla="+- 0 6675 6453"/>
              <a:gd name="T75" fmla="*/ 6675 h 729"/>
              <a:gd name="T76" fmla="+- 0 17444 16717"/>
              <a:gd name="T77" fmla="*/ T76 w 1008"/>
              <a:gd name="T78" fmla="+- 0 6667 6453"/>
              <a:gd name="T79" fmla="*/ 6667 h 729"/>
              <a:gd name="T80" fmla="+- 0 17324 16717"/>
              <a:gd name="T81" fmla="*/ T80 w 1008"/>
              <a:gd name="T82" fmla="+- 0 6757 6453"/>
              <a:gd name="T83" fmla="*/ 6757 h 729"/>
              <a:gd name="T84" fmla="+- 0 17270 16717"/>
              <a:gd name="T85" fmla="*/ T84 w 1008"/>
              <a:gd name="T86" fmla="+- 0 7032 6453"/>
              <a:gd name="T87" fmla="*/ 7032 h 729"/>
              <a:gd name="T88" fmla="+- 0 17409 16717"/>
              <a:gd name="T89" fmla="*/ T88 w 1008"/>
              <a:gd name="T90" fmla="+- 0 7135 6453"/>
              <a:gd name="T91" fmla="*/ 7135 h 729"/>
              <a:gd name="T92" fmla="+- 0 17606 16717"/>
              <a:gd name="T93" fmla="*/ T92 w 1008"/>
              <a:gd name="T94" fmla="+- 0 7164 6453"/>
              <a:gd name="T95" fmla="*/ 7164 h 729"/>
              <a:gd name="T96" fmla="+- 0 17711 16717"/>
              <a:gd name="T97" fmla="*/ T96 w 1008"/>
              <a:gd name="T98" fmla="+- 0 7171 6453"/>
              <a:gd name="T99" fmla="*/ 7171 h 729"/>
              <a:gd name="T100" fmla="+- 0 17724 16717"/>
              <a:gd name="T101" fmla="*/ T100 w 1008"/>
              <a:gd name="T102" fmla="+- 0 7175 6453"/>
              <a:gd name="T103" fmla="*/ 7175 h 72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1008" h="729" extrusionOk="0">
                <a:moveTo>
                  <a:pt x="103" y="138"/>
                </a:moveTo>
                <a:cubicBezTo>
                  <a:pt x="74" y="118"/>
                  <a:pt x="56" y="96"/>
                  <a:pt x="43" y="62"/>
                </a:cubicBezTo>
                <a:cubicBezTo>
                  <a:pt x="39" y="52"/>
                  <a:pt x="33" y="36"/>
                  <a:pt x="40" y="26"/>
                </a:cubicBezTo>
                <a:cubicBezTo>
                  <a:pt x="52" y="10"/>
                  <a:pt x="82" y="7"/>
                  <a:pt x="100" y="4"/>
                </a:cubicBezTo>
                <a:cubicBezTo>
                  <a:pt x="134" y="-2"/>
                  <a:pt x="167" y="-2"/>
                  <a:pt x="199" y="14"/>
                </a:cubicBezTo>
                <a:cubicBezTo>
                  <a:pt x="243" y="36"/>
                  <a:pt x="245" y="82"/>
                  <a:pt x="232" y="124"/>
                </a:cubicBezTo>
                <a:cubicBezTo>
                  <a:pt x="209" y="200"/>
                  <a:pt x="152" y="256"/>
                  <a:pt x="96" y="308"/>
                </a:cubicBezTo>
                <a:cubicBezTo>
                  <a:pt x="79" y="324"/>
                  <a:pt x="62" y="341"/>
                  <a:pt x="43" y="353"/>
                </a:cubicBezTo>
                <a:cubicBezTo>
                  <a:pt x="44" y="352"/>
                  <a:pt x="44" y="351"/>
                  <a:pt x="45" y="350"/>
                </a:cubicBezTo>
                <a:cubicBezTo>
                  <a:pt x="66" y="347"/>
                  <a:pt x="87" y="345"/>
                  <a:pt x="108" y="344"/>
                </a:cubicBezTo>
                <a:cubicBezTo>
                  <a:pt x="153" y="342"/>
                  <a:pt x="201" y="346"/>
                  <a:pt x="245" y="357"/>
                </a:cubicBezTo>
                <a:cubicBezTo>
                  <a:pt x="297" y="370"/>
                  <a:pt x="351" y="403"/>
                  <a:pt x="371" y="455"/>
                </a:cubicBezTo>
                <a:cubicBezTo>
                  <a:pt x="389" y="501"/>
                  <a:pt x="371" y="548"/>
                  <a:pt x="348" y="589"/>
                </a:cubicBezTo>
                <a:cubicBezTo>
                  <a:pt x="324" y="631"/>
                  <a:pt x="288" y="672"/>
                  <a:pt x="247" y="697"/>
                </a:cubicBezTo>
                <a:cubicBezTo>
                  <a:pt x="195" y="729"/>
                  <a:pt x="145" y="735"/>
                  <a:pt x="89" y="715"/>
                </a:cubicBezTo>
                <a:cubicBezTo>
                  <a:pt x="62" y="705"/>
                  <a:pt x="30" y="692"/>
                  <a:pt x="13" y="667"/>
                </a:cubicBezTo>
                <a:cubicBezTo>
                  <a:pt x="5" y="656"/>
                  <a:pt x="2" y="652"/>
                  <a:pt x="0" y="643"/>
                </a:cubicBezTo>
              </a:path>
              <a:path w="1008" h="729" extrusionOk="0">
                <a:moveTo>
                  <a:pt x="912" y="331"/>
                </a:moveTo>
                <a:cubicBezTo>
                  <a:pt x="899" y="288"/>
                  <a:pt x="884" y="247"/>
                  <a:pt x="845" y="222"/>
                </a:cubicBezTo>
                <a:cubicBezTo>
                  <a:pt x="809" y="199"/>
                  <a:pt x="767" y="201"/>
                  <a:pt x="727" y="214"/>
                </a:cubicBezTo>
                <a:cubicBezTo>
                  <a:pt x="679" y="230"/>
                  <a:pt x="638" y="265"/>
                  <a:pt x="607" y="304"/>
                </a:cubicBezTo>
                <a:cubicBezTo>
                  <a:pt x="546" y="379"/>
                  <a:pt x="509" y="486"/>
                  <a:pt x="553" y="579"/>
                </a:cubicBezTo>
                <a:cubicBezTo>
                  <a:pt x="581" y="637"/>
                  <a:pt x="634" y="663"/>
                  <a:pt x="692" y="682"/>
                </a:cubicBezTo>
                <a:cubicBezTo>
                  <a:pt x="756" y="703"/>
                  <a:pt x="822" y="706"/>
                  <a:pt x="889" y="711"/>
                </a:cubicBezTo>
                <a:cubicBezTo>
                  <a:pt x="923" y="714"/>
                  <a:pt x="960" y="711"/>
                  <a:pt x="994" y="718"/>
                </a:cubicBezTo>
                <a:cubicBezTo>
                  <a:pt x="998" y="719"/>
                  <a:pt x="1003" y="721"/>
                  <a:pt x="1007" y="72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0" name=" 1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945313" y="2389188"/>
            <a:ext cx="123825" cy="238125"/>
          </a:xfrm>
          <a:custGeom>
            <a:avLst/>
            <a:gdLst>
              <a:gd name="T0" fmla="+- 0 19444 19293"/>
              <a:gd name="T1" fmla="*/ T0 w 344"/>
              <a:gd name="T2" fmla="+- 0 6775 6635"/>
              <a:gd name="T3" fmla="*/ 6775 h 663"/>
              <a:gd name="T4" fmla="+- 0 19422 19293"/>
              <a:gd name="T5" fmla="*/ T4 w 344"/>
              <a:gd name="T6" fmla="+- 0 6756 6635"/>
              <a:gd name="T7" fmla="*/ 6756 h 663"/>
              <a:gd name="T8" fmla="+- 0 19409 19293"/>
              <a:gd name="T9" fmla="*/ T8 w 344"/>
              <a:gd name="T10" fmla="+- 0 6740 6635"/>
              <a:gd name="T11" fmla="*/ 6740 h 663"/>
              <a:gd name="T12" fmla="+- 0 19396 19293"/>
              <a:gd name="T13" fmla="*/ T12 w 344"/>
              <a:gd name="T14" fmla="+- 0 6713 6635"/>
              <a:gd name="T15" fmla="*/ 6713 h 663"/>
              <a:gd name="T16" fmla="+- 0 19388 19293"/>
              <a:gd name="T17" fmla="*/ T16 w 344"/>
              <a:gd name="T18" fmla="+- 0 6697 6635"/>
              <a:gd name="T19" fmla="*/ 6697 h 663"/>
              <a:gd name="T20" fmla="+- 0 19381 19293"/>
              <a:gd name="T21" fmla="*/ T20 w 344"/>
              <a:gd name="T22" fmla="+- 0 6680 6635"/>
              <a:gd name="T23" fmla="*/ 6680 h 663"/>
              <a:gd name="T24" fmla="+- 0 19377 19293"/>
              <a:gd name="T25" fmla="*/ T24 w 344"/>
              <a:gd name="T26" fmla="+- 0 6663 6635"/>
              <a:gd name="T27" fmla="*/ 6663 h 663"/>
              <a:gd name="T28" fmla="+- 0 19375 19293"/>
              <a:gd name="T29" fmla="*/ T28 w 344"/>
              <a:gd name="T30" fmla="+- 0 6655 6635"/>
              <a:gd name="T31" fmla="*/ 6655 h 663"/>
              <a:gd name="T32" fmla="+- 0 19376 19293"/>
              <a:gd name="T33" fmla="*/ T32 w 344"/>
              <a:gd name="T34" fmla="+- 0 6649 6635"/>
              <a:gd name="T35" fmla="*/ 6649 h 663"/>
              <a:gd name="T36" fmla="+- 0 19375 19293"/>
              <a:gd name="T37" fmla="*/ T36 w 344"/>
              <a:gd name="T38" fmla="+- 0 6641 6635"/>
              <a:gd name="T39" fmla="*/ 6641 h 663"/>
              <a:gd name="T40" fmla="+- 0 19395 19293"/>
              <a:gd name="T41" fmla="*/ T40 w 344"/>
              <a:gd name="T42" fmla="+- 0 6636 6635"/>
              <a:gd name="T43" fmla="*/ 6636 h 663"/>
              <a:gd name="T44" fmla="+- 0 19409 19293"/>
              <a:gd name="T45" fmla="*/ T44 w 344"/>
              <a:gd name="T46" fmla="+- 0 6634 6635"/>
              <a:gd name="T47" fmla="*/ 6634 h 663"/>
              <a:gd name="T48" fmla="+- 0 19432 19293"/>
              <a:gd name="T49" fmla="*/ T48 w 344"/>
              <a:gd name="T50" fmla="+- 0 6637 6635"/>
              <a:gd name="T51" fmla="*/ 6637 h 663"/>
              <a:gd name="T52" fmla="+- 0 19484 19293"/>
              <a:gd name="T53" fmla="*/ T52 w 344"/>
              <a:gd name="T54" fmla="+- 0 6643 6635"/>
              <a:gd name="T55" fmla="*/ 6643 h 663"/>
              <a:gd name="T56" fmla="+- 0 19534 19293"/>
              <a:gd name="T57" fmla="*/ T56 w 344"/>
              <a:gd name="T58" fmla="+- 0 6658 6635"/>
              <a:gd name="T59" fmla="*/ 6658 h 663"/>
              <a:gd name="T60" fmla="+- 0 19572 19293"/>
              <a:gd name="T61" fmla="*/ T60 w 344"/>
              <a:gd name="T62" fmla="+- 0 6695 6635"/>
              <a:gd name="T63" fmla="*/ 6695 h 663"/>
              <a:gd name="T64" fmla="+- 0 19594 19293"/>
              <a:gd name="T65" fmla="*/ T64 w 344"/>
              <a:gd name="T66" fmla="+- 0 6716 6635"/>
              <a:gd name="T67" fmla="*/ 6716 h 663"/>
              <a:gd name="T68" fmla="+- 0 19593 19293"/>
              <a:gd name="T69" fmla="*/ T68 w 344"/>
              <a:gd name="T70" fmla="+- 0 6743 6635"/>
              <a:gd name="T71" fmla="*/ 6743 h 663"/>
              <a:gd name="T72" fmla="+- 0 19585 19293"/>
              <a:gd name="T73" fmla="*/ T72 w 344"/>
              <a:gd name="T74" fmla="+- 0 6771 6635"/>
              <a:gd name="T75" fmla="*/ 6771 h 663"/>
              <a:gd name="T76" fmla="+- 0 19573 19293"/>
              <a:gd name="T77" fmla="*/ T76 w 344"/>
              <a:gd name="T78" fmla="+- 0 6812 6635"/>
              <a:gd name="T79" fmla="*/ 6812 h 663"/>
              <a:gd name="T80" fmla="+- 0 19543 19293"/>
              <a:gd name="T81" fmla="*/ T80 w 344"/>
              <a:gd name="T82" fmla="+- 0 6848 6635"/>
              <a:gd name="T83" fmla="*/ 6848 h 663"/>
              <a:gd name="T84" fmla="+- 0 19513 19293"/>
              <a:gd name="T85" fmla="*/ T84 w 344"/>
              <a:gd name="T86" fmla="+- 0 6878 6635"/>
              <a:gd name="T87" fmla="*/ 6878 h 663"/>
              <a:gd name="T88" fmla="+- 0 19481 19293"/>
              <a:gd name="T89" fmla="*/ T88 w 344"/>
              <a:gd name="T90" fmla="+- 0 6909 6635"/>
              <a:gd name="T91" fmla="*/ 6909 h 663"/>
              <a:gd name="T92" fmla="+- 0 19445 19293"/>
              <a:gd name="T93" fmla="*/ T92 w 344"/>
              <a:gd name="T94" fmla="+- 0 6933 6635"/>
              <a:gd name="T95" fmla="*/ 6933 h 663"/>
              <a:gd name="T96" fmla="+- 0 19409 19293"/>
              <a:gd name="T97" fmla="*/ T96 w 344"/>
              <a:gd name="T98" fmla="+- 0 6958 6635"/>
              <a:gd name="T99" fmla="*/ 6958 h 663"/>
              <a:gd name="T100" fmla="+- 0 19403 19293"/>
              <a:gd name="T101" fmla="*/ T100 w 344"/>
              <a:gd name="T102" fmla="+- 0 6962 6635"/>
              <a:gd name="T103" fmla="*/ 6962 h 663"/>
              <a:gd name="T104" fmla="+- 0 19398 19293"/>
              <a:gd name="T105" fmla="*/ T104 w 344"/>
              <a:gd name="T106" fmla="+- 0 6969 6635"/>
              <a:gd name="T107" fmla="*/ 6969 h 663"/>
              <a:gd name="T108" fmla="+- 0 19394 19293"/>
              <a:gd name="T109" fmla="*/ T108 w 344"/>
              <a:gd name="T110" fmla="+- 0 6972 6635"/>
              <a:gd name="T111" fmla="*/ 6972 h 663"/>
              <a:gd name="T112" fmla="+- 0 19442 19293"/>
              <a:gd name="T113" fmla="*/ T112 w 344"/>
              <a:gd name="T114" fmla="+- 0 6972 6635"/>
              <a:gd name="T115" fmla="*/ 6972 h 663"/>
              <a:gd name="T116" fmla="+- 0 19484 19293"/>
              <a:gd name="T117" fmla="*/ T116 w 344"/>
              <a:gd name="T118" fmla="+- 0 6976 6635"/>
              <a:gd name="T119" fmla="*/ 6976 h 663"/>
              <a:gd name="T120" fmla="+- 0 19529 19293"/>
              <a:gd name="T121" fmla="*/ T120 w 344"/>
              <a:gd name="T122" fmla="+- 0 6994 6635"/>
              <a:gd name="T123" fmla="*/ 6994 h 663"/>
              <a:gd name="T124" fmla="+- 0 19590 19293"/>
              <a:gd name="T125" fmla="*/ T124 w 344"/>
              <a:gd name="T126" fmla="+- 0 7018 6635"/>
              <a:gd name="T127" fmla="*/ 7018 h 663"/>
              <a:gd name="T128" fmla="+- 0 19621 19293"/>
              <a:gd name="T129" fmla="*/ T128 w 344"/>
              <a:gd name="T130" fmla="+- 0 7065 6635"/>
              <a:gd name="T131" fmla="*/ 7065 h 663"/>
              <a:gd name="T132" fmla="+- 0 19633 19293"/>
              <a:gd name="T133" fmla="*/ T132 w 344"/>
              <a:gd name="T134" fmla="+- 0 7127 6635"/>
              <a:gd name="T135" fmla="*/ 7127 h 663"/>
              <a:gd name="T136" fmla="+- 0 19639 19293"/>
              <a:gd name="T137" fmla="*/ T136 w 344"/>
              <a:gd name="T138" fmla="+- 0 7159 6635"/>
              <a:gd name="T139" fmla="*/ 7159 h 663"/>
              <a:gd name="T140" fmla="+- 0 19636 19293"/>
              <a:gd name="T141" fmla="*/ T140 w 344"/>
              <a:gd name="T142" fmla="+- 0 7192 6635"/>
              <a:gd name="T143" fmla="*/ 7192 h 663"/>
              <a:gd name="T144" fmla="+- 0 19623 19293"/>
              <a:gd name="T145" fmla="*/ T144 w 344"/>
              <a:gd name="T146" fmla="+- 0 7221 6635"/>
              <a:gd name="T147" fmla="*/ 7221 h 663"/>
              <a:gd name="T148" fmla="+- 0 19602 19293"/>
              <a:gd name="T149" fmla="*/ T148 w 344"/>
              <a:gd name="T150" fmla="+- 0 7270 6635"/>
              <a:gd name="T151" fmla="*/ 7270 h 663"/>
              <a:gd name="T152" fmla="+- 0 19552 19293"/>
              <a:gd name="T153" fmla="*/ T152 w 344"/>
              <a:gd name="T154" fmla="+- 0 7293 6635"/>
              <a:gd name="T155" fmla="*/ 7293 h 663"/>
              <a:gd name="T156" fmla="+- 0 19501 19293"/>
              <a:gd name="T157" fmla="*/ T156 w 344"/>
              <a:gd name="T158" fmla="+- 0 7297 6635"/>
              <a:gd name="T159" fmla="*/ 7297 h 663"/>
              <a:gd name="T160" fmla="+- 0 19456 19293"/>
              <a:gd name="T161" fmla="*/ T160 w 344"/>
              <a:gd name="T162" fmla="+- 0 7301 6635"/>
              <a:gd name="T163" fmla="*/ 7301 h 663"/>
              <a:gd name="T164" fmla="+- 0 19407 19293"/>
              <a:gd name="T165" fmla="*/ T164 w 344"/>
              <a:gd name="T166" fmla="+- 0 7292 6635"/>
              <a:gd name="T167" fmla="*/ 7292 h 663"/>
              <a:gd name="T168" fmla="+- 0 19365 19293"/>
              <a:gd name="T169" fmla="*/ T168 w 344"/>
              <a:gd name="T170" fmla="+- 0 7277 6635"/>
              <a:gd name="T171" fmla="*/ 7277 h 663"/>
              <a:gd name="T172" fmla="+- 0 19342 19293"/>
              <a:gd name="T173" fmla="*/ T172 w 344"/>
              <a:gd name="T174" fmla="+- 0 7269 6635"/>
              <a:gd name="T175" fmla="*/ 7269 h 663"/>
              <a:gd name="T176" fmla="+- 0 19319 19293"/>
              <a:gd name="T177" fmla="*/ T176 w 344"/>
              <a:gd name="T178" fmla="+- 0 7258 6635"/>
              <a:gd name="T179" fmla="*/ 7258 h 663"/>
              <a:gd name="T180" fmla="+- 0 19302 19293"/>
              <a:gd name="T181" fmla="*/ T180 w 344"/>
              <a:gd name="T182" fmla="+- 0 7240 6635"/>
              <a:gd name="T183" fmla="*/ 7240 h 663"/>
              <a:gd name="T184" fmla="+- 0 19291 19293"/>
              <a:gd name="T185" fmla="*/ T184 w 344"/>
              <a:gd name="T186" fmla="+- 0 7228 6635"/>
              <a:gd name="T187" fmla="*/ 7228 h 663"/>
              <a:gd name="T188" fmla="+- 0 19300 19293"/>
              <a:gd name="T189" fmla="*/ T188 w 344"/>
              <a:gd name="T190" fmla="+- 0 7233 6635"/>
              <a:gd name="T191" fmla="*/ 7233 h 663"/>
              <a:gd name="T192" fmla="+- 0 19299 19293"/>
              <a:gd name="T193" fmla="*/ T192 w 344"/>
              <a:gd name="T194" fmla="+- 0 7227 6635"/>
              <a:gd name="T195" fmla="*/ 7227 h 663"/>
              <a:gd name="T196" fmla="+- 0 19300 19293"/>
              <a:gd name="T197" fmla="*/ T196 w 344"/>
              <a:gd name="T198" fmla="+- 0 7227 6635"/>
              <a:gd name="T199" fmla="*/ 7227 h 663"/>
              <a:gd name="T200" fmla="+- 0 19302 19293"/>
              <a:gd name="T201" fmla="*/ T200 w 344"/>
              <a:gd name="T202" fmla="+- 0 7227 6635"/>
              <a:gd name="T203" fmla="*/ 7227 h 663"/>
              <a:gd name="T204" fmla="+- 0 19303 19293"/>
              <a:gd name="T205" fmla="*/ T204 w 344"/>
              <a:gd name="T206" fmla="+- 0 7227 6635"/>
              <a:gd name="T207" fmla="*/ 7227 h 66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</a:cxnLst>
            <a:rect l="0" t="0" r="r" b="b"/>
            <a:pathLst>
              <a:path w="344" h="663" extrusionOk="0">
                <a:moveTo>
                  <a:pt x="151" y="140"/>
                </a:moveTo>
                <a:cubicBezTo>
                  <a:pt x="129" y="121"/>
                  <a:pt x="116" y="105"/>
                  <a:pt x="103" y="78"/>
                </a:cubicBezTo>
                <a:cubicBezTo>
                  <a:pt x="95" y="62"/>
                  <a:pt x="88" y="45"/>
                  <a:pt x="84" y="28"/>
                </a:cubicBezTo>
                <a:cubicBezTo>
                  <a:pt x="82" y="20"/>
                  <a:pt x="83" y="14"/>
                  <a:pt x="82" y="6"/>
                </a:cubicBezTo>
                <a:cubicBezTo>
                  <a:pt x="102" y="1"/>
                  <a:pt x="116" y="-1"/>
                  <a:pt x="139" y="2"/>
                </a:cubicBezTo>
                <a:cubicBezTo>
                  <a:pt x="191" y="8"/>
                  <a:pt x="241" y="23"/>
                  <a:pt x="279" y="60"/>
                </a:cubicBezTo>
                <a:cubicBezTo>
                  <a:pt x="301" y="81"/>
                  <a:pt x="300" y="108"/>
                  <a:pt x="292" y="136"/>
                </a:cubicBezTo>
                <a:cubicBezTo>
                  <a:pt x="280" y="177"/>
                  <a:pt x="250" y="213"/>
                  <a:pt x="220" y="243"/>
                </a:cubicBezTo>
                <a:cubicBezTo>
                  <a:pt x="188" y="274"/>
                  <a:pt x="152" y="298"/>
                  <a:pt x="116" y="323"/>
                </a:cubicBezTo>
                <a:cubicBezTo>
                  <a:pt x="110" y="327"/>
                  <a:pt x="105" y="334"/>
                  <a:pt x="101" y="337"/>
                </a:cubicBezTo>
                <a:cubicBezTo>
                  <a:pt x="149" y="337"/>
                  <a:pt x="191" y="341"/>
                  <a:pt x="236" y="359"/>
                </a:cubicBezTo>
                <a:cubicBezTo>
                  <a:pt x="297" y="383"/>
                  <a:pt x="328" y="430"/>
                  <a:pt x="340" y="492"/>
                </a:cubicBezTo>
                <a:cubicBezTo>
                  <a:pt x="346" y="524"/>
                  <a:pt x="343" y="557"/>
                  <a:pt x="330" y="586"/>
                </a:cubicBezTo>
                <a:cubicBezTo>
                  <a:pt x="309" y="635"/>
                  <a:pt x="259" y="658"/>
                  <a:pt x="208" y="662"/>
                </a:cubicBezTo>
                <a:cubicBezTo>
                  <a:pt x="163" y="666"/>
                  <a:pt x="114" y="657"/>
                  <a:pt x="72" y="642"/>
                </a:cubicBezTo>
                <a:cubicBezTo>
                  <a:pt x="49" y="634"/>
                  <a:pt x="26" y="623"/>
                  <a:pt x="9" y="605"/>
                </a:cubicBezTo>
                <a:cubicBezTo>
                  <a:pt x="-2" y="593"/>
                  <a:pt x="7" y="598"/>
                  <a:pt x="6" y="592"/>
                </a:cubicBezTo>
                <a:cubicBezTo>
                  <a:pt x="7" y="592"/>
                  <a:pt x="9" y="592"/>
                  <a:pt x="10" y="59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1" name=" 1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7237413" y="2243138"/>
            <a:ext cx="271462" cy="390525"/>
          </a:xfrm>
          <a:custGeom>
            <a:avLst/>
            <a:gdLst>
              <a:gd name="T0" fmla="+- 0 20572 20104"/>
              <a:gd name="T1" fmla="*/ T0 w 753"/>
              <a:gd name="T2" fmla="+- 0 7114 6232"/>
              <a:gd name="T3" fmla="*/ 7114 h 1084"/>
              <a:gd name="T4" fmla="+- 0 20546 20104"/>
              <a:gd name="T5" fmla="*/ T4 w 753"/>
              <a:gd name="T6" fmla="+- 0 7052 6232"/>
              <a:gd name="T7" fmla="*/ 7052 h 1084"/>
              <a:gd name="T8" fmla="+- 0 20520 20104"/>
              <a:gd name="T9" fmla="*/ T8 w 753"/>
              <a:gd name="T10" fmla="+- 0 6955 6232"/>
              <a:gd name="T11" fmla="*/ 6955 h 1084"/>
              <a:gd name="T12" fmla="+- 0 20444 20104"/>
              <a:gd name="T13" fmla="*/ T12 w 753"/>
              <a:gd name="T14" fmla="+- 0 6936 6232"/>
              <a:gd name="T15" fmla="*/ 6936 h 1084"/>
              <a:gd name="T16" fmla="+- 0 20406 20104"/>
              <a:gd name="T17" fmla="*/ T16 w 753"/>
              <a:gd name="T18" fmla="+- 0 6927 6232"/>
              <a:gd name="T19" fmla="*/ 6927 h 1084"/>
              <a:gd name="T20" fmla="+- 0 20368 20104"/>
              <a:gd name="T21" fmla="*/ T20 w 753"/>
              <a:gd name="T22" fmla="+- 0 6944 6232"/>
              <a:gd name="T23" fmla="*/ 6944 h 1084"/>
              <a:gd name="T24" fmla="+- 0 20337 20104"/>
              <a:gd name="T25" fmla="*/ T24 w 753"/>
              <a:gd name="T26" fmla="+- 0 6962 6232"/>
              <a:gd name="T27" fmla="*/ 6962 h 1084"/>
              <a:gd name="T28" fmla="+- 0 20289 20104"/>
              <a:gd name="T29" fmla="*/ T28 w 753"/>
              <a:gd name="T30" fmla="+- 0 6990 6232"/>
              <a:gd name="T31" fmla="*/ 6990 h 1084"/>
              <a:gd name="T32" fmla="+- 0 20247 20104"/>
              <a:gd name="T33" fmla="*/ T32 w 753"/>
              <a:gd name="T34" fmla="+- 0 7028 6232"/>
              <a:gd name="T35" fmla="*/ 7028 h 1084"/>
              <a:gd name="T36" fmla="+- 0 20208 20104"/>
              <a:gd name="T37" fmla="*/ T36 w 753"/>
              <a:gd name="T38" fmla="+- 0 7068 6232"/>
              <a:gd name="T39" fmla="*/ 7068 h 1084"/>
              <a:gd name="T40" fmla="+- 0 20170 20104"/>
              <a:gd name="T41" fmla="*/ T40 w 753"/>
              <a:gd name="T42" fmla="+- 0 7106 6232"/>
              <a:gd name="T43" fmla="*/ 7106 h 1084"/>
              <a:gd name="T44" fmla="+- 0 20137 20104"/>
              <a:gd name="T45" fmla="*/ T44 w 753"/>
              <a:gd name="T46" fmla="+- 0 7147 6232"/>
              <a:gd name="T47" fmla="*/ 7147 h 1084"/>
              <a:gd name="T48" fmla="+- 0 20116 20104"/>
              <a:gd name="T49" fmla="*/ T48 w 753"/>
              <a:gd name="T50" fmla="+- 0 7197 6232"/>
              <a:gd name="T51" fmla="*/ 7197 h 1084"/>
              <a:gd name="T52" fmla="+- 0 20104 20104"/>
              <a:gd name="T53" fmla="*/ T52 w 753"/>
              <a:gd name="T54" fmla="+- 0 7225 6232"/>
              <a:gd name="T55" fmla="*/ 7225 h 1084"/>
              <a:gd name="T56" fmla="+- 0 20096 20104"/>
              <a:gd name="T57" fmla="*/ T56 w 753"/>
              <a:gd name="T58" fmla="+- 0 7261 6232"/>
              <a:gd name="T59" fmla="*/ 7261 h 1084"/>
              <a:gd name="T60" fmla="+- 0 20114 20104"/>
              <a:gd name="T61" fmla="*/ T60 w 753"/>
              <a:gd name="T62" fmla="+- 0 7289 6232"/>
              <a:gd name="T63" fmla="*/ 7289 h 1084"/>
              <a:gd name="T64" fmla="+- 0 20132 20104"/>
              <a:gd name="T65" fmla="*/ T64 w 753"/>
              <a:gd name="T66" fmla="+- 0 7317 6232"/>
              <a:gd name="T67" fmla="*/ 7317 h 1084"/>
              <a:gd name="T68" fmla="+- 0 20170 20104"/>
              <a:gd name="T69" fmla="*/ T68 w 753"/>
              <a:gd name="T70" fmla="+- 0 7316 6232"/>
              <a:gd name="T71" fmla="*/ 7316 h 1084"/>
              <a:gd name="T72" fmla="+- 0 20199 20104"/>
              <a:gd name="T73" fmla="*/ T72 w 753"/>
              <a:gd name="T74" fmla="+- 0 7315 6232"/>
              <a:gd name="T75" fmla="*/ 7315 h 1084"/>
              <a:gd name="T76" fmla="+- 0 20237 20104"/>
              <a:gd name="T77" fmla="*/ T76 w 753"/>
              <a:gd name="T78" fmla="+- 0 7314 6232"/>
              <a:gd name="T79" fmla="*/ 7314 h 1084"/>
              <a:gd name="T80" fmla="+- 0 20280 20104"/>
              <a:gd name="T81" fmla="*/ T80 w 753"/>
              <a:gd name="T82" fmla="+- 0 7300 6232"/>
              <a:gd name="T83" fmla="*/ 7300 h 1084"/>
              <a:gd name="T84" fmla="+- 0 20311 20104"/>
              <a:gd name="T85" fmla="*/ T84 w 753"/>
              <a:gd name="T86" fmla="+- 0 7277 6232"/>
              <a:gd name="T87" fmla="*/ 7277 h 1084"/>
              <a:gd name="T88" fmla="+- 0 20380 20104"/>
              <a:gd name="T89" fmla="*/ T88 w 753"/>
              <a:gd name="T90" fmla="+- 0 7226 6232"/>
              <a:gd name="T91" fmla="*/ 7226 h 1084"/>
              <a:gd name="T92" fmla="+- 0 20400 20104"/>
              <a:gd name="T93" fmla="*/ T92 w 753"/>
              <a:gd name="T94" fmla="+- 0 7122 6232"/>
              <a:gd name="T95" fmla="*/ 7122 h 1084"/>
              <a:gd name="T96" fmla="+- 0 20416 20104"/>
              <a:gd name="T97" fmla="*/ T96 w 753"/>
              <a:gd name="T98" fmla="+- 0 7044 6232"/>
              <a:gd name="T99" fmla="*/ 7044 h 1084"/>
              <a:gd name="T100" fmla="+- 0 20468 20104"/>
              <a:gd name="T101" fmla="*/ T100 w 753"/>
              <a:gd name="T102" fmla="+- 0 6794 6232"/>
              <a:gd name="T103" fmla="*/ 6794 h 1084"/>
              <a:gd name="T104" fmla="+- 0 20517 20104"/>
              <a:gd name="T105" fmla="*/ T104 w 753"/>
              <a:gd name="T106" fmla="+- 0 6522 6232"/>
              <a:gd name="T107" fmla="*/ 6522 h 1084"/>
              <a:gd name="T108" fmla="+- 0 20513 20104"/>
              <a:gd name="T109" fmla="*/ T108 w 753"/>
              <a:gd name="T110" fmla="+- 0 6266 6232"/>
              <a:gd name="T111" fmla="*/ 6266 h 1084"/>
              <a:gd name="T112" fmla="+- 0 20513 20104"/>
              <a:gd name="T113" fmla="*/ T112 w 753"/>
              <a:gd name="T114" fmla="+- 0 6250 6232"/>
              <a:gd name="T115" fmla="*/ 6250 h 1084"/>
              <a:gd name="T116" fmla="+- 0 20513 20104"/>
              <a:gd name="T117" fmla="*/ T116 w 753"/>
              <a:gd name="T118" fmla="+- 0 6246 6232"/>
              <a:gd name="T119" fmla="*/ 6246 h 1084"/>
              <a:gd name="T120" fmla="+- 0 20512 20104"/>
              <a:gd name="T121" fmla="*/ T120 w 753"/>
              <a:gd name="T122" fmla="+- 0 6236 6232"/>
              <a:gd name="T123" fmla="*/ 6236 h 1084"/>
              <a:gd name="T124" fmla="+- 0 20508 20104"/>
              <a:gd name="T125" fmla="*/ T124 w 753"/>
              <a:gd name="T126" fmla="+- 0 6244 6232"/>
              <a:gd name="T127" fmla="*/ 6244 h 1084"/>
              <a:gd name="T128" fmla="+- 0 20503 20104"/>
              <a:gd name="T129" fmla="*/ T128 w 753"/>
              <a:gd name="T130" fmla="+- 0 6243 6232"/>
              <a:gd name="T131" fmla="*/ 6243 h 1084"/>
              <a:gd name="T132" fmla="+- 0 20500 20104"/>
              <a:gd name="T133" fmla="*/ T132 w 753"/>
              <a:gd name="T134" fmla="+- 0 6252 6232"/>
              <a:gd name="T135" fmla="*/ 6252 h 1084"/>
              <a:gd name="T136" fmla="+- 0 20450 20104"/>
              <a:gd name="T137" fmla="*/ T136 w 753"/>
              <a:gd name="T138" fmla="+- 0 6391 6232"/>
              <a:gd name="T139" fmla="*/ 6391 h 1084"/>
              <a:gd name="T140" fmla="+- 0 20440 20104"/>
              <a:gd name="T141" fmla="*/ T140 w 753"/>
              <a:gd name="T142" fmla="+- 0 6546 6232"/>
              <a:gd name="T143" fmla="*/ 6546 h 1084"/>
              <a:gd name="T144" fmla="+- 0 20425 20104"/>
              <a:gd name="T145" fmla="*/ T144 w 753"/>
              <a:gd name="T146" fmla="+- 0 6691 6232"/>
              <a:gd name="T147" fmla="*/ 6691 h 1084"/>
              <a:gd name="T148" fmla="+- 0 20415 20104"/>
              <a:gd name="T149" fmla="*/ T148 w 753"/>
              <a:gd name="T150" fmla="+- 0 6788 6232"/>
              <a:gd name="T151" fmla="*/ 6788 h 1084"/>
              <a:gd name="T152" fmla="+- 0 20403 20104"/>
              <a:gd name="T153" fmla="*/ T152 w 753"/>
              <a:gd name="T154" fmla="+- 0 6886 6232"/>
              <a:gd name="T155" fmla="*/ 6886 h 1084"/>
              <a:gd name="T156" fmla="+- 0 20400 20104"/>
              <a:gd name="T157" fmla="*/ T156 w 753"/>
              <a:gd name="T158" fmla="+- 0 6984 6232"/>
              <a:gd name="T159" fmla="*/ 6984 h 1084"/>
              <a:gd name="T160" fmla="+- 0 20397 20104"/>
              <a:gd name="T161" fmla="*/ T160 w 753"/>
              <a:gd name="T162" fmla="+- 0 7058 6232"/>
              <a:gd name="T163" fmla="*/ 7058 h 1084"/>
              <a:gd name="T164" fmla="+- 0 20396 20104"/>
              <a:gd name="T165" fmla="*/ T164 w 753"/>
              <a:gd name="T166" fmla="+- 0 7152 6232"/>
              <a:gd name="T167" fmla="*/ 7152 h 1084"/>
              <a:gd name="T168" fmla="+- 0 20450 20104"/>
              <a:gd name="T169" fmla="*/ T168 w 753"/>
              <a:gd name="T170" fmla="+- 0 7209 6232"/>
              <a:gd name="T171" fmla="*/ 7209 h 1084"/>
              <a:gd name="T172" fmla="+- 0 20505 20104"/>
              <a:gd name="T173" fmla="*/ T172 w 753"/>
              <a:gd name="T174" fmla="+- 0 7268 6232"/>
              <a:gd name="T175" fmla="*/ 7268 h 1084"/>
              <a:gd name="T176" fmla="+- 0 20609 20104"/>
              <a:gd name="T177" fmla="*/ T176 w 753"/>
              <a:gd name="T178" fmla="+- 0 7266 6232"/>
              <a:gd name="T179" fmla="*/ 7266 h 1084"/>
              <a:gd name="T180" fmla="+- 0 20682 20104"/>
              <a:gd name="T181" fmla="*/ T180 w 753"/>
              <a:gd name="T182" fmla="+- 0 7267 6232"/>
              <a:gd name="T183" fmla="*/ 7267 h 1084"/>
              <a:gd name="T184" fmla="+- 0 20740 20104"/>
              <a:gd name="T185" fmla="*/ T184 w 753"/>
              <a:gd name="T186" fmla="+- 0 7268 6232"/>
              <a:gd name="T187" fmla="*/ 7268 h 1084"/>
              <a:gd name="T188" fmla="+- 0 20798 20104"/>
              <a:gd name="T189" fmla="*/ T188 w 753"/>
              <a:gd name="T190" fmla="+- 0 7264 6232"/>
              <a:gd name="T191" fmla="*/ 7264 h 1084"/>
              <a:gd name="T192" fmla="+- 0 20856 20104"/>
              <a:gd name="T193" fmla="*/ T192 w 753"/>
              <a:gd name="T194" fmla="+- 0 7261 6232"/>
              <a:gd name="T195" fmla="*/ 7261 h 108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</a:cxnLst>
            <a:rect l="0" t="0" r="r" b="b"/>
            <a:pathLst>
              <a:path w="753" h="1084" extrusionOk="0">
                <a:moveTo>
                  <a:pt x="468" y="882"/>
                </a:moveTo>
                <a:cubicBezTo>
                  <a:pt x="442" y="820"/>
                  <a:pt x="416" y="723"/>
                  <a:pt x="340" y="704"/>
                </a:cubicBezTo>
                <a:cubicBezTo>
                  <a:pt x="302" y="695"/>
                  <a:pt x="264" y="712"/>
                  <a:pt x="233" y="730"/>
                </a:cubicBezTo>
                <a:cubicBezTo>
                  <a:pt x="185" y="758"/>
                  <a:pt x="143" y="796"/>
                  <a:pt x="104" y="836"/>
                </a:cubicBezTo>
                <a:cubicBezTo>
                  <a:pt x="66" y="874"/>
                  <a:pt x="33" y="915"/>
                  <a:pt x="12" y="965"/>
                </a:cubicBezTo>
                <a:cubicBezTo>
                  <a:pt x="0" y="993"/>
                  <a:pt x="-8" y="1029"/>
                  <a:pt x="10" y="1057"/>
                </a:cubicBezTo>
                <a:cubicBezTo>
                  <a:pt x="28" y="1085"/>
                  <a:pt x="66" y="1084"/>
                  <a:pt x="95" y="1083"/>
                </a:cubicBezTo>
                <a:cubicBezTo>
                  <a:pt x="133" y="1082"/>
                  <a:pt x="176" y="1068"/>
                  <a:pt x="207" y="1045"/>
                </a:cubicBezTo>
                <a:cubicBezTo>
                  <a:pt x="276" y="994"/>
                  <a:pt x="296" y="890"/>
                  <a:pt x="312" y="812"/>
                </a:cubicBezTo>
                <a:cubicBezTo>
                  <a:pt x="364" y="562"/>
                  <a:pt x="413" y="290"/>
                  <a:pt x="409" y="34"/>
                </a:cubicBezTo>
                <a:cubicBezTo>
                  <a:pt x="409" y="18"/>
                  <a:pt x="409" y="14"/>
                  <a:pt x="408" y="4"/>
                </a:cubicBezTo>
                <a:cubicBezTo>
                  <a:pt x="404" y="12"/>
                  <a:pt x="399" y="11"/>
                  <a:pt x="396" y="20"/>
                </a:cubicBezTo>
                <a:cubicBezTo>
                  <a:pt x="346" y="159"/>
                  <a:pt x="336" y="314"/>
                  <a:pt x="321" y="459"/>
                </a:cubicBezTo>
                <a:cubicBezTo>
                  <a:pt x="311" y="556"/>
                  <a:pt x="299" y="654"/>
                  <a:pt x="296" y="752"/>
                </a:cubicBezTo>
                <a:cubicBezTo>
                  <a:pt x="293" y="826"/>
                  <a:pt x="292" y="920"/>
                  <a:pt x="346" y="977"/>
                </a:cubicBezTo>
                <a:cubicBezTo>
                  <a:pt x="401" y="1036"/>
                  <a:pt x="505" y="1034"/>
                  <a:pt x="578" y="1035"/>
                </a:cubicBezTo>
                <a:cubicBezTo>
                  <a:pt x="636" y="1036"/>
                  <a:pt x="694" y="1032"/>
                  <a:pt x="752" y="1029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2" name=" 1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671638" y="3687763"/>
            <a:ext cx="1346200" cy="550862"/>
          </a:xfrm>
          <a:custGeom>
            <a:avLst/>
            <a:gdLst>
              <a:gd name="T0" fmla="+- 0 4964 4645"/>
              <a:gd name="T1" fmla="*/ T0 w 3739"/>
              <a:gd name="T2" fmla="+- 0 10624 10244"/>
              <a:gd name="T3" fmla="*/ 10624 h 1528"/>
              <a:gd name="T4" fmla="+- 0 4942 4645"/>
              <a:gd name="T5" fmla="*/ T4 w 3739"/>
              <a:gd name="T6" fmla="+- 0 10477 10244"/>
              <a:gd name="T7" fmla="*/ 10477 h 1528"/>
              <a:gd name="T8" fmla="+- 0 4911 4645"/>
              <a:gd name="T9" fmla="*/ T8 w 3739"/>
              <a:gd name="T10" fmla="+- 0 10547 10244"/>
              <a:gd name="T11" fmla="*/ 10547 h 1528"/>
              <a:gd name="T12" fmla="+- 0 4662 4645"/>
              <a:gd name="T13" fmla="*/ T12 w 3739"/>
              <a:gd name="T14" fmla="+- 0 11506 10244"/>
              <a:gd name="T15" fmla="*/ 11506 h 1528"/>
              <a:gd name="T16" fmla="+- 0 4645 4645"/>
              <a:gd name="T17" fmla="*/ T16 w 3739"/>
              <a:gd name="T18" fmla="+- 0 11594 10244"/>
              <a:gd name="T19" fmla="*/ 11594 h 1528"/>
              <a:gd name="T20" fmla="+- 0 5845 4645"/>
              <a:gd name="T21" fmla="*/ T20 w 3739"/>
              <a:gd name="T22" fmla="+- 0 10501 10244"/>
              <a:gd name="T23" fmla="*/ 10501 h 1528"/>
              <a:gd name="T24" fmla="+- 0 5628 4645"/>
              <a:gd name="T25" fmla="*/ T24 w 3739"/>
              <a:gd name="T26" fmla="+- 0 10291 10244"/>
              <a:gd name="T27" fmla="*/ 10291 h 1528"/>
              <a:gd name="T28" fmla="+- 0 5424 4645"/>
              <a:gd name="T29" fmla="*/ T28 w 3739"/>
              <a:gd name="T30" fmla="+- 0 11157 10244"/>
              <a:gd name="T31" fmla="*/ 11157 h 1528"/>
              <a:gd name="T32" fmla="+- 0 5277 4645"/>
              <a:gd name="T33" fmla="*/ T32 w 3739"/>
              <a:gd name="T34" fmla="+- 0 11771 10244"/>
              <a:gd name="T35" fmla="*/ 11771 h 1528"/>
              <a:gd name="T36" fmla="+- 0 5213 4645"/>
              <a:gd name="T37" fmla="*/ T36 w 3739"/>
              <a:gd name="T38" fmla="+- 0 11271 10244"/>
              <a:gd name="T39" fmla="*/ 11271 h 1528"/>
              <a:gd name="T40" fmla="+- 0 5546 4645"/>
              <a:gd name="T41" fmla="*/ T40 w 3739"/>
              <a:gd name="T42" fmla="+- 0 11157 10244"/>
              <a:gd name="T43" fmla="*/ 11157 h 1528"/>
              <a:gd name="T44" fmla="+- 0 5800 4645"/>
              <a:gd name="T45" fmla="*/ T44 w 3739"/>
              <a:gd name="T46" fmla="+- 0 11121 10244"/>
              <a:gd name="T47" fmla="*/ 11121 h 1528"/>
              <a:gd name="T48" fmla="+- 0 6465 4645"/>
              <a:gd name="T49" fmla="*/ T48 w 3739"/>
              <a:gd name="T50" fmla="+- 0 11129 10244"/>
              <a:gd name="T51" fmla="*/ 11129 h 1528"/>
              <a:gd name="T52" fmla="+- 0 6468 4645"/>
              <a:gd name="T53" fmla="*/ T52 w 3739"/>
              <a:gd name="T54" fmla="+- 0 11099 10244"/>
              <a:gd name="T55" fmla="*/ 11099 h 1528"/>
              <a:gd name="T56" fmla="+- 0 6542 4645"/>
              <a:gd name="T57" fmla="*/ T56 w 3739"/>
              <a:gd name="T58" fmla="+- 0 11075 10244"/>
              <a:gd name="T59" fmla="*/ 11075 h 1528"/>
              <a:gd name="T60" fmla="+- 0 6705 4645"/>
              <a:gd name="T61" fmla="*/ T60 w 3739"/>
              <a:gd name="T62" fmla="+- 0 10899 10244"/>
              <a:gd name="T63" fmla="*/ 10899 h 1528"/>
              <a:gd name="T64" fmla="+- 0 6598 4645"/>
              <a:gd name="T65" fmla="*/ T64 w 3739"/>
              <a:gd name="T66" fmla="+- 0 10629 10244"/>
              <a:gd name="T67" fmla="*/ 10629 h 1528"/>
              <a:gd name="T68" fmla="+- 0 6254 4645"/>
              <a:gd name="T69" fmla="*/ T68 w 3739"/>
              <a:gd name="T70" fmla="+- 0 11131 10244"/>
              <a:gd name="T71" fmla="*/ 11131 h 1528"/>
              <a:gd name="T72" fmla="+- 0 6416 4645"/>
              <a:gd name="T73" fmla="*/ T72 w 3739"/>
              <a:gd name="T74" fmla="+- 0 11255 10244"/>
              <a:gd name="T75" fmla="*/ 11255 h 1528"/>
              <a:gd name="T76" fmla="+- 0 6620 4645"/>
              <a:gd name="T77" fmla="*/ T76 w 3739"/>
              <a:gd name="T78" fmla="+- 0 10814 10244"/>
              <a:gd name="T79" fmla="*/ 10814 h 1528"/>
              <a:gd name="T80" fmla="+- 0 6627 4645"/>
              <a:gd name="T81" fmla="*/ T80 w 3739"/>
              <a:gd name="T82" fmla="+- 0 10836 10244"/>
              <a:gd name="T83" fmla="*/ 10836 h 1528"/>
              <a:gd name="T84" fmla="+- 0 6611 4645"/>
              <a:gd name="T85" fmla="*/ T84 w 3739"/>
              <a:gd name="T86" fmla="+- 0 11275 10244"/>
              <a:gd name="T87" fmla="*/ 11275 h 1528"/>
              <a:gd name="T88" fmla="+- 0 6764 4645"/>
              <a:gd name="T89" fmla="*/ T88 w 3739"/>
              <a:gd name="T90" fmla="+- 0 11323 10244"/>
              <a:gd name="T91" fmla="*/ 11323 h 1528"/>
              <a:gd name="T92" fmla="+- 0 6933 4645"/>
              <a:gd name="T93" fmla="*/ T92 w 3739"/>
              <a:gd name="T94" fmla="+- 0 11271 10244"/>
              <a:gd name="T95" fmla="*/ 11271 h 1528"/>
              <a:gd name="T96" fmla="+- 0 7212 4645"/>
              <a:gd name="T97" fmla="*/ T96 w 3739"/>
              <a:gd name="T98" fmla="+- 0 11257 10244"/>
              <a:gd name="T99" fmla="*/ 11257 h 1528"/>
              <a:gd name="T100" fmla="+- 0 7201 4645"/>
              <a:gd name="T101" fmla="*/ T100 w 3739"/>
              <a:gd name="T102" fmla="+- 0 11197 10244"/>
              <a:gd name="T103" fmla="*/ 11197 h 1528"/>
              <a:gd name="T104" fmla="+- 0 7155 4645"/>
              <a:gd name="T105" fmla="*/ T104 w 3739"/>
              <a:gd name="T106" fmla="+- 0 11387 10244"/>
              <a:gd name="T107" fmla="*/ 11387 h 1528"/>
              <a:gd name="T108" fmla="+- 0 7135 4645"/>
              <a:gd name="T109" fmla="*/ T108 w 3739"/>
              <a:gd name="T110" fmla="+- 0 11604 10244"/>
              <a:gd name="T111" fmla="*/ 11604 h 1528"/>
              <a:gd name="T112" fmla="+- 0 7484 4645"/>
              <a:gd name="T113" fmla="*/ T112 w 3739"/>
              <a:gd name="T114" fmla="+- 0 10614 10244"/>
              <a:gd name="T115" fmla="*/ 10614 h 1528"/>
              <a:gd name="T116" fmla="+- 0 7466 4645"/>
              <a:gd name="T117" fmla="*/ T116 w 3739"/>
              <a:gd name="T118" fmla="+- 0 10838 10244"/>
              <a:gd name="T119" fmla="*/ 10838 h 1528"/>
              <a:gd name="T120" fmla="+- 0 7449 4645"/>
              <a:gd name="T121" fmla="*/ T120 w 3739"/>
              <a:gd name="T122" fmla="+- 0 11181 10244"/>
              <a:gd name="T123" fmla="*/ 11181 h 1528"/>
              <a:gd name="T124" fmla="+- 0 7452 4645"/>
              <a:gd name="T125" fmla="*/ T124 w 3739"/>
              <a:gd name="T126" fmla="+- 0 11133 10244"/>
              <a:gd name="T127" fmla="*/ 11133 h 1528"/>
              <a:gd name="T128" fmla="+- 0 7623 4645"/>
              <a:gd name="T129" fmla="*/ T128 w 3739"/>
              <a:gd name="T130" fmla="+- 0 10972 10244"/>
              <a:gd name="T131" fmla="*/ 10972 h 1528"/>
              <a:gd name="T132" fmla="+- 0 7817 4645"/>
              <a:gd name="T133" fmla="*/ T132 w 3739"/>
              <a:gd name="T134" fmla="+- 0 11061 10244"/>
              <a:gd name="T135" fmla="*/ 11061 h 1528"/>
              <a:gd name="T136" fmla="+- 0 7513 4645"/>
              <a:gd name="T137" fmla="*/ T136 w 3739"/>
              <a:gd name="T138" fmla="+- 0 11251 10244"/>
              <a:gd name="T139" fmla="*/ 11251 h 1528"/>
              <a:gd name="T140" fmla="+- 0 8132 4645"/>
              <a:gd name="T141" fmla="*/ T140 w 3739"/>
              <a:gd name="T142" fmla="+- 0 11239 10244"/>
              <a:gd name="T143" fmla="*/ 11239 h 1528"/>
              <a:gd name="T144" fmla="+- 0 8116 4645"/>
              <a:gd name="T145" fmla="*/ T144 w 3739"/>
              <a:gd name="T146" fmla="+- 0 11229 10244"/>
              <a:gd name="T147" fmla="*/ 11229 h 1528"/>
              <a:gd name="T148" fmla="+- 0 8059 4645"/>
              <a:gd name="T149" fmla="*/ T148 w 3739"/>
              <a:gd name="T150" fmla="+- 0 11350 10244"/>
              <a:gd name="T151" fmla="*/ 11350 h 1528"/>
              <a:gd name="T152" fmla="+- 0 7972 4645"/>
              <a:gd name="T153" fmla="*/ T152 w 3739"/>
              <a:gd name="T154" fmla="+- 0 11582 10244"/>
              <a:gd name="T155" fmla="*/ 11582 h 1528"/>
              <a:gd name="T156" fmla="+- 0 8372 4645"/>
              <a:gd name="T157" fmla="*/ T156 w 3739"/>
              <a:gd name="T158" fmla="+- 0 10778 10244"/>
              <a:gd name="T159" fmla="*/ 10778 h 1528"/>
              <a:gd name="T160" fmla="+- 0 8303 4645"/>
              <a:gd name="T161" fmla="*/ T160 w 3739"/>
              <a:gd name="T162" fmla="+- 0 10814 10244"/>
              <a:gd name="T163" fmla="*/ 10814 h 1528"/>
              <a:gd name="T164" fmla="+- 0 8223 4645"/>
              <a:gd name="T165" fmla="*/ T164 w 3739"/>
              <a:gd name="T166" fmla="+- 0 11171 10244"/>
              <a:gd name="T167" fmla="*/ 11171 h 1528"/>
              <a:gd name="T168" fmla="+- 0 8363 4645"/>
              <a:gd name="T169" fmla="*/ T168 w 3739"/>
              <a:gd name="T170" fmla="+- 0 11293 10244"/>
              <a:gd name="T171" fmla="*/ 11293 h 152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</a:cxnLst>
            <a:rect l="0" t="0" r="r" b="b"/>
            <a:pathLst>
              <a:path w="3739" h="1528" extrusionOk="0">
                <a:moveTo>
                  <a:pt x="339" y="470"/>
                </a:moveTo>
                <a:cubicBezTo>
                  <a:pt x="332" y="440"/>
                  <a:pt x="324" y="410"/>
                  <a:pt x="319" y="380"/>
                </a:cubicBezTo>
                <a:cubicBezTo>
                  <a:pt x="314" y="350"/>
                  <a:pt x="312" y="321"/>
                  <a:pt x="308" y="291"/>
                </a:cubicBezTo>
                <a:cubicBezTo>
                  <a:pt x="305" y="271"/>
                  <a:pt x="301" y="252"/>
                  <a:pt x="297" y="233"/>
                </a:cubicBezTo>
                <a:cubicBezTo>
                  <a:pt x="296" y="228"/>
                  <a:pt x="296" y="228"/>
                  <a:pt x="296" y="225"/>
                </a:cubicBezTo>
                <a:cubicBezTo>
                  <a:pt x="286" y="250"/>
                  <a:pt x="276" y="278"/>
                  <a:pt x="266" y="303"/>
                </a:cubicBezTo>
                <a:cubicBezTo>
                  <a:pt x="173" y="541"/>
                  <a:pt x="80" y="784"/>
                  <a:pt x="37" y="1037"/>
                </a:cubicBezTo>
                <a:cubicBezTo>
                  <a:pt x="24" y="1112"/>
                  <a:pt x="18" y="1186"/>
                  <a:pt x="17" y="1262"/>
                </a:cubicBezTo>
                <a:cubicBezTo>
                  <a:pt x="17" y="1286"/>
                  <a:pt x="20" y="1317"/>
                  <a:pt x="10" y="1340"/>
                </a:cubicBezTo>
                <a:cubicBezTo>
                  <a:pt x="7" y="1346"/>
                  <a:pt x="5" y="1349"/>
                  <a:pt x="0" y="1350"/>
                </a:cubicBezTo>
              </a:path>
              <a:path w="3739" h="1528" extrusionOk="0">
                <a:moveTo>
                  <a:pt x="1053" y="494"/>
                </a:moveTo>
                <a:cubicBezTo>
                  <a:pt x="1140" y="429"/>
                  <a:pt x="1184" y="366"/>
                  <a:pt x="1200" y="257"/>
                </a:cubicBezTo>
                <a:cubicBezTo>
                  <a:pt x="1211" y="183"/>
                  <a:pt x="1207" y="63"/>
                  <a:pt x="1135" y="17"/>
                </a:cubicBezTo>
                <a:cubicBezTo>
                  <a:pt x="1082" y="-16"/>
                  <a:pt x="1026" y="9"/>
                  <a:pt x="983" y="47"/>
                </a:cubicBezTo>
                <a:cubicBezTo>
                  <a:pt x="845" y="169"/>
                  <a:pt x="808" y="389"/>
                  <a:pt x="792" y="562"/>
                </a:cubicBezTo>
                <a:cubicBezTo>
                  <a:pt x="781" y="678"/>
                  <a:pt x="782" y="796"/>
                  <a:pt x="779" y="913"/>
                </a:cubicBezTo>
                <a:cubicBezTo>
                  <a:pt x="775" y="1082"/>
                  <a:pt x="784" y="1266"/>
                  <a:pt x="714" y="1424"/>
                </a:cubicBezTo>
                <a:cubicBezTo>
                  <a:pt x="694" y="1468"/>
                  <a:pt x="665" y="1494"/>
                  <a:pt x="632" y="1527"/>
                </a:cubicBezTo>
              </a:path>
              <a:path w="3739" h="1528" extrusionOk="0">
                <a:moveTo>
                  <a:pt x="556" y="1120"/>
                </a:moveTo>
                <a:cubicBezTo>
                  <a:pt x="560" y="1093"/>
                  <a:pt x="557" y="1051"/>
                  <a:pt x="568" y="1027"/>
                </a:cubicBezTo>
                <a:cubicBezTo>
                  <a:pt x="582" y="997"/>
                  <a:pt x="632" y="979"/>
                  <a:pt x="659" y="969"/>
                </a:cubicBezTo>
                <a:cubicBezTo>
                  <a:pt x="737" y="940"/>
                  <a:pt x="820" y="928"/>
                  <a:pt x="901" y="913"/>
                </a:cubicBezTo>
                <a:cubicBezTo>
                  <a:pt x="976" y="899"/>
                  <a:pt x="1050" y="889"/>
                  <a:pt x="1126" y="881"/>
                </a:cubicBezTo>
                <a:cubicBezTo>
                  <a:pt x="1136" y="880"/>
                  <a:pt x="1145" y="874"/>
                  <a:pt x="1155" y="877"/>
                </a:cubicBezTo>
                <a:cubicBezTo>
                  <a:pt x="1157" y="878"/>
                  <a:pt x="1150" y="881"/>
                  <a:pt x="1153" y="881"/>
                </a:cubicBezTo>
              </a:path>
              <a:path w="3739" h="1528" extrusionOk="0">
                <a:moveTo>
                  <a:pt x="1820" y="885"/>
                </a:moveTo>
                <a:cubicBezTo>
                  <a:pt x="1821" y="878"/>
                  <a:pt x="1818" y="861"/>
                  <a:pt x="1820" y="859"/>
                </a:cubicBezTo>
                <a:cubicBezTo>
                  <a:pt x="1823" y="856"/>
                  <a:pt x="1818" y="859"/>
                  <a:pt x="1823" y="855"/>
                </a:cubicBezTo>
                <a:cubicBezTo>
                  <a:pt x="1825" y="854"/>
                  <a:pt x="1828" y="854"/>
                  <a:pt x="1830" y="853"/>
                </a:cubicBezTo>
                <a:cubicBezTo>
                  <a:pt x="1850" y="842"/>
                  <a:pt x="1876" y="841"/>
                  <a:pt x="1897" y="831"/>
                </a:cubicBezTo>
                <a:cubicBezTo>
                  <a:pt x="1930" y="816"/>
                  <a:pt x="1964" y="798"/>
                  <a:pt x="1989" y="771"/>
                </a:cubicBezTo>
                <a:cubicBezTo>
                  <a:pt x="2020" y="738"/>
                  <a:pt x="2044" y="697"/>
                  <a:pt x="2060" y="655"/>
                </a:cubicBezTo>
                <a:cubicBezTo>
                  <a:pt x="2078" y="608"/>
                  <a:pt x="2089" y="553"/>
                  <a:pt x="2082" y="502"/>
                </a:cubicBezTo>
                <a:cubicBezTo>
                  <a:pt x="2073" y="434"/>
                  <a:pt x="2024" y="382"/>
                  <a:pt x="1953" y="385"/>
                </a:cubicBezTo>
                <a:cubicBezTo>
                  <a:pt x="1895" y="387"/>
                  <a:pt x="1838" y="420"/>
                  <a:pt x="1794" y="454"/>
                </a:cubicBezTo>
                <a:cubicBezTo>
                  <a:pt x="1669" y="552"/>
                  <a:pt x="1597" y="729"/>
                  <a:pt x="1609" y="887"/>
                </a:cubicBezTo>
                <a:cubicBezTo>
                  <a:pt x="1612" y="930"/>
                  <a:pt x="1627" y="1001"/>
                  <a:pt x="1670" y="1023"/>
                </a:cubicBezTo>
                <a:cubicBezTo>
                  <a:pt x="1707" y="1042"/>
                  <a:pt x="1738" y="1035"/>
                  <a:pt x="1771" y="1011"/>
                </a:cubicBezTo>
                <a:cubicBezTo>
                  <a:pt x="1812" y="982"/>
                  <a:pt x="1840" y="941"/>
                  <a:pt x="1862" y="897"/>
                </a:cubicBezTo>
                <a:cubicBezTo>
                  <a:pt x="1915" y="793"/>
                  <a:pt x="1933" y="677"/>
                  <a:pt x="1975" y="570"/>
                </a:cubicBezTo>
                <a:cubicBezTo>
                  <a:pt x="1976" y="569"/>
                  <a:pt x="1979" y="561"/>
                  <a:pt x="1980" y="560"/>
                </a:cubicBezTo>
                <a:cubicBezTo>
                  <a:pt x="1980" y="571"/>
                  <a:pt x="1982" y="581"/>
                  <a:pt x="1982" y="592"/>
                </a:cubicBezTo>
                <a:cubicBezTo>
                  <a:pt x="1980" y="700"/>
                  <a:pt x="1961" y="808"/>
                  <a:pt x="1959" y="917"/>
                </a:cubicBezTo>
                <a:cubicBezTo>
                  <a:pt x="1958" y="956"/>
                  <a:pt x="1958" y="993"/>
                  <a:pt x="1966" y="1031"/>
                </a:cubicBezTo>
                <a:cubicBezTo>
                  <a:pt x="1971" y="1056"/>
                  <a:pt x="1982" y="1084"/>
                  <a:pt x="2011" y="1089"/>
                </a:cubicBezTo>
                <a:cubicBezTo>
                  <a:pt x="2045" y="1095"/>
                  <a:pt x="2086" y="1086"/>
                  <a:pt x="2119" y="1079"/>
                </a:cubicBezTo>
                <a:cubicBezTo>
                  <a:pt x="2161" y="1071"/>
                  <a:pt x="2204" y="1058"/>
                  <a:pt x="2245" y="1043"/>
                </a:cubicBezTo>
                <a:cubicBezTo>
                  <a:pt x="2259" y="1038"/>
                  <a:pt x="2274" y="1032"/>
                  <a:pt x="2288" y="1027"/>
                </a:cubicBezTo>
                <a:cubicBezTo>
                  <a:pt x="2287" y="1027"/>
                  <a:pt x="2287" y="1027"/>
                  <a:pt x="2286" y="1027"/>
                </a:cubicBezTo>
              </a:path>
              <a:path w="3739" h="1528" extrusionOk="0">
                <a:moveTo>
                  <a:pt x="2567" y="1013"/>
                </a:moveTo>
                <a:cubicBezTo>
                  <a:pt x="2566" y="997"/>
                  <a:pt x="2563" y="981"/>
                  <a:pt x="2559" y="965"/>
                </a:cubicBezTo>
                <a:cubicBezTo>
                  <a:pt x="2558" y="961"/>
                  <a:pt x="2557" y="957"/>
                  <a:pt x="2556" y="953"/>
                </a:cubicBezTo>
                <a:cubicBezTo>
                  <a:pt x="2553" y="968"/>
                  <a:pt x="2549" y="982"/>
                  <a:pt x="2545" y="997"/>
                </a:cubicBezTo>
                <a:cubicBezTo>
                  <a:pt x="2533" y="1045"/>
                  <a:pt x="2519" y="1094"/>
                  <a:pt x="2510" y="1143"/>
                </a:cubicBezTo>
                <a:cubicBezTo>
                  <a:pt x="2501" y="1190"/>
                  <a:pt x="2495" y="1238"/>
                  <a:pt x="2490" y="1286"/>
                </a:cubicBezTo>
                <a:cubicBezTo>
                  <a:pt x="2487" y="1311"/>
                  <a:pt x="2487" y="1335"/>
                  <a:pt x="2490" y="1360"/>
                </a:cubicBezTo>
              </a:path>
              <a:path w="3739" h="1528" extrusionOk="0">
                <a:moveTo>
                  <a:pt x="2835" y="450"/>
                </a:moveTo>
                <a:cubicBezTo>
                  <a:pt x="2839" y="421"/>
                  <a:pt x="2840" y="398"/>
                  <a:pt x="2839" y="370"/>
                </a:cubicBezTo>
                <a:cubicBezTo>
                  <a:pt x="2838" y="386"/>
                  <a:pt x="2838" y="395"/>
                  <a:pt x="2836" y="411"/>
                </a:cubicBezTo>
                <a:cubicBezTo>
                  <a:pt x="2830" y="472"/>
                  <a:pt x="2825" y="533"/>
                  <a:pt x="2821" y="594"/>
                </a:cubicBezTo>
                <a:cubicBezTo>
                  <a:pt x="2815" y="674"/>
                  <a:pt x="2810" y="755"/>
                  <a:pt x="2807" y="835"/>
                </a:cubicBezTo>
                <a:cubicBezTo>
                  <a:pt x="2806" y="869"/>
                  <a:pt x="2806" y="903"/>
                  <a:pt x="2804" y="937"/>
                </a:cubicBezTo>
                <a:cubicBezTo>
                  <a:pt x="2803" y="944"/>
                  <a:pt x="2803" y="945"/>
                  <a:pt x="2803" y="949"/>
                </a:cubicBezTo>
                <a:cubicBezTo>
                  <a:pt x="2804" y="929"/>
                  <a:pt x="2805" y="909"/>
                  <a:pt x="2807" y="889"/>
                </a:cubicBezTo>
                <a:cubicBezTo>
                  <a:pt x="2812" y="846"/>
                  <a:pt x="2823" y="804"/>
                  <a:pt x="2856" y="773"/>
                </a:cubicBezTo>
                <a:cubicBezTo>
                  <a:pt x="2889" y="743"/>
                  <a:pt x="2934" y="732"/>
                  <a:pt x="2978" y="728"/>
                </a:cubicBezTo>
                <a:cubicBezTo>
                  <a:pt x="3023" y="724"/>
                  <a:pt x="3074" y="730"/>
                  <a:pt x="3115" y="749"/>
                </a:cubicBezTo>
                <a:cubicBezTo>
                  <a:pt x="3143" y="762"/>
                  <a:pt x="3171" y="784"/>
                  <a:pt x="3172" y="817"/>
                </a:cubicBezTo>
                <a:cubicBezTo>
                  <a:pt x="3174" y="870"/>
                  <a:pt x="3130" y="922"/>
                  <a:pt x="3088" y="949"/>
                </a:cubicBezTo>
                <a:cubicBezTo>
                  <a:pt x="3041" y="980"/>
                  <a:pt x="2926" y="1031"/>
                  <a:pt x="2868" y="1007"/>
                </a:cubicBezTo>
                <a:cubicBezTo>
                  <a:pt x="2868" y="1005"/>
                  <a:pt x="2869" y="1003"/>
                  <a:pt x="2869" y="1001"/>
                </a:cubicBezTo>
              </a:path>
              <a:path w="3739" h="1528" extrusionOk="0">
                <a:moveTo>
                  <a:pt x="3487" y="995"/>
                </a:moveTo>
                <a:cubicBezTo>
                  <a:pt x="3480" y="992"/>
                  <a:pt x="3477" y="993"/>
                  <a:pt x="3471" y="987"/>
                </a:cubicBezTo>
                <a:cubicBezTo>
                  <a:pt x="3471" y="986"/>
                  <a:pt x="3471" y="986"/>
                  <a:pt x="3471" y="985"/>
                </a:cubicBezTo>
                <a:cubicBezTo>
                  <a:pt x="3470" y="988"/>
                  <a:pt x="3465" y="1001"/>
                  <a:pt x="3463" y="1005"/>
                </a:cubicBezTo>
                <a:cubicBezTo>
                  <a:pt x="3449" y="1040"/>
                  <a:pt x="3430" y="1072"/>
                  <a:pt x="3414" y="1106"/>
                </a:cubicBezTo>
                <a:cubicBezTo>
                  <a:pt x="3392" y="1151"/>
                  <a:pt x="3374" y="1198"/>
                  <a:pt x="3357" y="1246"/>
                </a:cubicBezTo>
                <a:cubicBezTo>
                  <a:pt x="3346" y="1276"/>
                  <a:pt x="3337" y="1307"/>
                  <a:pt x="3327" y="1338"/>
                </a:cubicBezTo>
              </a:path>
              <a:path w="3739" h="1528" extrusionOk="0">
                <a:moveTo>
                  <a:pt x="3731" y="670"/>
                </a:moveTo>
                <a:cubicBezTo>
                  <a:pt x="3735" y="624"/>
                  <a:pt x="3738" y="579"/>
                  <a:pt x="3727" y="534"/>
                </a:cubicBezTo>
                <a:cubicBezTo>
                  <a:pt x="3724" y="523"/>
                  <a:pt x="3719" y="512"/>
                  <a:pt x="3715" y="502"/>
                </a:cubicBezTo>
                <a:cubicBezTo>
                  <a:pt x="3692" y="523"/>
                  <a:pt x="3675" y="543"/>
                  <a:pt x="3658" y="570"/>
                </a:cubicBezTo>
                <a:cubicBezTo>
                  <a:pt x="3624" y="626"/>
                  <a:pt x="3595" y="686"/>
                  <a:pt x="3581" y="750"/>
                </a:cubicBezTo>
                <a:cubicBezTo>
                  <a:pt x="3568" y="808"/>
                  <a:pt x="3564" y="869"/>
                  <a:pt x="3578" y="927"/>
                </a:cubicBezTo>
                <a:cubicBezTo>
                  <a:pt x="3586" y="963"/>
                  <a:pt x="3603" y="995"/>
                  <a:pt x="3633" y="1017"/>
                </a:cubicBezTo>
                <a:cubicBezTo>
                  <a:pt x="3658" y="1035"/>
                  <a:pt x="3688" y="1046"/>
                  <a:pt x="3718" y="1049"/>
                </a:cubicBezTo>
                <a:cubicBezTo>
                  <a:pt x="3725" y="1049"/>
                  <a:pt x="3731" y="1049"/>
                  <a:pt x="3738" y="1049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3" name=" 1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160713" y="3514725"/>
            <a:ext cx="1141412" cy="701675"/>
          </a:xfrm>
          <a:custGeom>
            <a:avLst/>
            <a:gdLst>
              <a:gd name="T0" fmla="+- 0 8983 8778"/>
              <a:gd name="T1" fmla="*/ T0 w 3172"/>
              <a:gd name="T2" fmla="+- 0 10874 9765"/>
              <a:gd name="T3" fmla="*/ 10874 h 1948"/>
              <a:gd name="T4" fmla="+- 0 8894 8778"/>
              <a:gd name="T5" fmla="*/ T4 w 3172"/>
              <a:gd name="T6" fmla="+- 0 10890 9765"/>
              <a:gd name="T7" fmla="*/ 10890 h 1948"/>
              <a:gd name="T8" fmla="+- 0 8786 8778"/>
              <a:gd name="T9" fmla="*/ T8 w 3172"/>
              <a:gd name="T10" fmla="+- 0 11191 9765"/>
              <a:gd name="T11" fmla="*/ 11191 h 1948"/>
              <a:gd name="T12" fmla="+- 0 8936 8778"/>
              <a:gd name="T13" fmla="*/ T12 w 3172"/>
              <a:gd name="T14" fmla="+- 0 11153 9765"/>
              <a:gd name="T15" fmla="*/ 11153 h 1948"/>
              <a:gd name="T16" fmla="+- 0 9030 8778"/>
              <a:gd name="T17" fmla="*/ T16 w 3172"/>
              <a:gd name="T18" fmla="+- 0 10921 9765"/>
              <a:gd name="T19" fmla="*/ 10921 h 1948"/>
              <a:gd name="T20" fmla="+- 0 9242 8778"/>
              <a:gd name="T21" fmla="*/ T20 w 3172"/>
              <a:gd name="T22" fmla="+- 0 10896 9765"/>
              <a:gd name="T23" fmla="*/ 10896 h 1948"/>
              <a:gd name="T24" fmla="+- 0 9186 8778"/>
              <a:gd name="T25" fmla="*/ T24 w 3172"/>
              <a:gd name="T26" fmla="+- 0 11135 9765"/>
              <a:gd name="T27" fmla="*/ 11135 h 1948"/>
              <a:gd name="T28" fmla="+- 0 9167 8778"/>
              <a:gd name="T29" fmla="*/ T28 w 3172"/>
              <a:gd name="T30" fmla="+- 0 11131 9765"/>
              <a:gd name="T31" fmla="*/ 11131 h 1948"/>
              <a:gd name="T32" fmla="+- 0 9469 8778"/>
              <a:gd name="T33" fmla="*/ T32 w 3172"/>
              <a:gd name="T34" fmla="+- 0 10828 9765"/>
              <a:gd name="T35" fmla="*/ 10828 h 1948"/>
              <a:gd name="T36" fmla="+- 0 9814 8778"/>
              <a:gd name="T37" fmla="*/ T36 w 3172"/>
              <a:gd name="T38" fmla="+- 0 10728 9765"/>
              <a:gd name="T39" fmla="*/ 10728 h 1948"/>
              <a:gd name="T40" fmla="+- 0 9526 8778"/>
              <a:gd name="T41" fmla="*/ T40 w 3172"/>
              <a:gd name="T42" fmla="+- 0 11026 9765"/>
              <a:gd name="T43" fmla="*/ 11026 h 1948"/>
              <a:gd name="T44" fmla="+- 0 9594 8778"/>
              <a:gd name="T45" fmla="*/ T44 w 3172"/>
              <a:gd name="T46" fmla="+- 0 11125 9765"/>
              <a:gd name="T47" fmla="*/ 11125 h 1948"/>
              <a:gd name="T48" fmla="+- 0 9775 8778"/>
              <a:gd name="T49" fmla="*/ T48 w 3172"/>
              <a:gd name="T50" fmla="+- 0 10293 9765"/>
              <a:gd name="T51" fmla="*/ 10293 h 1948"/>
              <a:gd name="T52" fmla="+- 0 9756 8778"/>
              <a:gd name="T53" fmla="*/ T52 w 3172"/>
              <a:gd name="T54" fmla="+- 0 10487 9765"/>
              <a:gd name="T55" fmla="*/ 10487 h 1948"/>
              <a:gd name="T56" fmla="+- 0 9700 8778"/>
              <a:gd name="T57" fmla="*/ T56 w 3172"/>
              <a:gd name="T58" fmla="+- 0 11123 9765"/>
              <a:gd name="T59" fmla="*/ 11123 h 1948"/>
              <a:gd name="T60" fmla="+- 0 9708 8778"/>
              <a:gd name="T61" fmla="*/ T60 w 3172"/>
              <a:gd name="T62" fmla="+- 0 11211 9765"/>
              <a:gd name="T63" fmla="*/ 11211 h 1948"/>
              <a:gd name="T64" fmla="+- 0 10454 8778"/>
              <a:gd name="T65" fmla="*/ T64 w 3172"/>
              <a:gd name="T66" fmla="+- 0 10419 9765"/>
              <a:gd name="T67" fmla="*/ 10419 h 1948"/>
              <a:gd name="T68" fmla="+- 0 10180 8778"/>
              <a:gd name="T69" fmla="*/ T68 w 3172"/>
              <a:gd name="T70" fmla="+- 0 10688 9765"/>
              <a:gd name="T71" fmla="*/ 10688 h 1948"/>
              <a:gd name="T72" fmla="+- 0 10113 8778"/>
              <a:gd name="T73" fmla="*/ T72 w 3172"/>
              <a:gd name="T74" fmla="+- 0 11151 9765"/>
              <a:gd name="T75" fmla="*/ 11151 h 1948"/>
              <a:gd name="T76" fmla="+- 0 10359 8778"/>
              <a:gd name="T77" fmla="*/ T76 w 3172"/>
              <a:gd name="T78" fmla="+- 0 11209 9765"/>
              <a:gd name="T79" fmla="*/ 11209 h 1948"/>
              <a:gd name="T80" fmla="+- 0 10187 8778"/>
              <a:gd name="T81" fmla="*/ T80 w 3172"/>
              <a:gd name="T82" fmla="+- 0 10846 9765"/>
              <a:gd name="T83" fmla="*/ 10846 h 1948"/>
              <a:gd name="T84" fmla="+- 0 10409 8778"/>
              <a:gd name="T85" fmla="*/ T84 w 3172"/>
              <a:gd name="T86" fmla="+- 0 10808 9765"/>
              <a:gd name="T87" fmla="*/ 10808 h 1948"/>
              <a:gd name="T88" fmla="+- 0 10878 8778"/>
              <a:gd name="T89" fmla="*/ T88 w 3172"/>
              <a:gd name="T90" fmla="+- 0 10367 9765"/>
              <a:gd name="T91" fmla="*/ 10367 h 1948"/>
              <a:gd name="T92" fmla="+- 0 10875 8778"/>
              <a:gd name="T93" fmla="*/ T92 w 3172"/>
              <a:gd name="T94" fmla="+- 0 10401 9765"/>
              <a:gd name="T95" fmla="*/ 10401 h 1948"/>
              <a:gd name="T96" fmla="+- 0 10719 8778"/>
              <a:gd name="T97" fmla="*/ T96 w 3172"/>
              <a:gd name="T98" fmla="+- 0 10976 9765"/>
              <a:gd name="T99" fmla="*/ 10976 h 1948"/>
              <a:gd name="T100" fmla="+- 0 10703 8778"/>
              <a:gd name="T101" fmla="*/ T100 w 3172"/>
              <a:gd name="T102" fmla="+- 0 11119 9765"/>
              <a:gd name="T103" fmla="*/ 11119 h 1948"/>
              <a:gd name="T104" fmla="+- 0 10803 8778"/>
              <a:gd name="T105" fmla="*/ T104 w 3172"/>
              <a:gd name="T106" fmla="+- 0 10962 9765"/>
              <a:gd name="T107" fmla="*/ 10962 h 1948"/>
              <a:gd name="T108" fmla="+- 0 11022 8778"/>
              <a:gd name="T109" fmla="*/ T108 w 3172"/>
              <a:gd name="T110" fmla="+- 0 10447 9765"/>
              <a:gd name="T111" fmla="*/ 10447 h 1948"/>
              <a:gd name="T112" fmla="+- 0 11037 8778"/>
              <a:gd name="T113" fmla="*/ T112 w 3172"/>
              <a:gd name="T114" fmla="+- 0 10473 9765"/>
              <a:gd name="T115" fmla="*/ 10473 h 1948"/>
              <a:gd name="T116" fmla="+- 0 10856 8778"/>
              <a:gd name="T117" fmla="*/ T116 w 3172"/>
              <a:gd name="T118" fmla="+- 0 11109 9765"/>
              <a:gd name="T119" fmla="*/ 11109 h 1948"/>
              <a:gd name="T120" fmla="+- 0 10840 8778"/>
              <a:gd name="T121" fmla="*/ T120 w 3172"/>
              <a:gd name="T122" fmla="+- 0 11026 9765"/>
              <a:gd name="T123" fmla="*/ 11026 h 1948"/>
              <a:gd name="T124" fmla="+- 0 10869 8778"/>
              <a:gd name="T125" fmla="*/ T124 w 3172"/>
              <a:gd name="T126" fmla="+- 0 10678 9765"/>
              <a:gd name="T127" fmla="*/ 10678 h 1948"/>
              <a:gd name="T128" fmla="+- 0 11314 8778"/>
              <a:gd name="T129" fmla="*/ T128 w 3172"/>
              <a:gd name="T130" fmla="+- 0 9771 9765"/>
              <a:gd name="T131" fmla="*/ 9771 h 1948"/>
              <a:gd name="T132" fmla="+- 0 11345 8778"/>
              <a:gd name="T133" fmla="*/ T132 w 3172"/>
              <a:gd name="T134" fmla="+- 0 10261 9765"/>
              <a:gd name="T135" fmla="*/ 10261 h 1948"/>
              <a:gd name="T136" fmla="+- 0 11077 8778"/>
              <a:gd name="T137" fmla="*/ T136 w 3172"/>
              <a:gd name="T138" fmla="+- 0 10706 9765"/>
              <a:gd name="T139" fmla="*/ 10706 h 1948"/>
              <a:gd name="T140" fmla="+- 0 11361 8778"/>
              <a:gd name="T141" fmla="*/ T140 w 3172"/>
              <a:gd name="T142" fmla="+- 0 11007 9765"/>
              <a:gd name="T143" fmla="*/ 11007 h 1948"/>
              <a:gd name="T144" fmla="+- 0 11458 8778"/>
              <a:gd name="T145" fmla="*/ T144 w 3172"/>
              <a:gd name="T146" fmla="+- 0 11109 9765"/>
              <a:gd name="T147" fmla="*/ 11109 h 1948"/>
              <a:gd name="T148" fmla="+- 0 11948 8778"/>
              <a:gd name="T149" fmla="*/ T148 w 3172"/>
              <a:gd name="T150" fmla="+- 0 11225 9765"/>
              <a:gd name="T151" fmla="*/ 11225 h 1948"/>
              <a:gd name="T152" fmla="+- 0 11794 8778"/>
              <a:gd name="T153" fmla="*/ T152 w 3172"/>
              <a:gd name="T154" fmla="+- 0 11712 9765"/>
              <a:gd name="T155" fmla="*/ 11712 h 194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</a:cxnLst>
            <a:rect l="0" t="0" r="r" b="b"/>
            <a:pathLst>
              <a:path w="3172" h="1948" extrusionOk="0">
                <a:moveTo>
                  <a:pt x="205" y="1242"/>
                </a:moveTo>
                <a:cubicBezTo>
                  <a:pt x="213" y="1200"/>
                  <a:pt x="220" y="1151"/>
                  <a:pt x="205" y="1109"/>
                </a:cubicBezTo>
                <a:cubicBezTo>
                  <a:pt x="199" y="1092"/>
                  <a:pt x="194" y="1094"/>
                  <a:pt x="185" y="1081"/>
                </a:cubicBezTo>
                <a:cubicBezTo>
                  <a:pt x="156" y="1091"/>
                  <a:pt x="139" y="1099"/>
                  <a:pt x="116" y="1125"/>
                </a:cubicBezTo>
                <a:cubicBezTo>
                  <a:pt x="78" y="1167"/>
                  <a:pt x="46" y="1219"/>
                  <a:pt x="25" y="1272"/>
                </a:cubicBezTo>
                <a:cubicBezTo>
                  <a:pt x="7" y="1318"/>
                  <a:pt x="-12" y="1377"/>
                  <a:pt x="8" y="1426"/>
                </a:cubicBezTo>
                <a:cubicBezTo>
                  <a:pt x="25" y="1467"/>
                  <a:pt x="63" y="1474"/>
                  <a:pt x="97" y="1458"/>
                </a:cubicBezTo>
                <a:cubicBezTo>
                  <a:pt x="123" y="1446"/>
                  <a:pt x="144" y="1411"/>
                  <a:pt x="158" y="1388"/>
                </a:cubicBezTo>
                <a:cubicBezTo>
                  <a:pt x="183" y="1348"/>
                  <a:pt x="194" y="1301"/>
                  <a:pt x="207" y="1256"/>
                </a:cubicBezTo>
                <a:cubicBezTo>
                  <a:pt x="218" y="1218"/>
                  <a:pt x="223" y="1185"/>
                  <a:pt x="252" y="1156"/>
                </a:cubicBezTo>
                <a:cubicBezTo>
                  <a:pt x="285" y="1123"/>
                  <a:pt x="335" y="1109"/>
                  <a:pt x="381" y="1109"/>
                </a:cubicBezTo>
                <a:cubicBezTo>
                  <a:pt x="408" y="1109"/>
                  <a:pt x="443" y="1110"/>
                  <a:pt x="464" y="1131"/>
                </a:cubicBezTo>
                <a:cubicBezTo>
                  <a:pt x="489" y="1156"/>
                  <a:pt x="476" y="1200"/>
                  <a:pt x="469" y="1229"/>
                </a:cubicBezTo>
                <a:cubicBezTo>
                  <a:pt x="456" y="1280"/>
                  <a:pt x="435" y="1325"/>
                  <a:pt x="408" y="1370"/>
                </a:cubicBezTo>
                <a:cubicBezTo>
                  <a:pt x="398" y="1387"/>
                  <a:pt x="386" y="1401"/>
                  <a:pt x="374" y="1416"/>
                </a:cubicBezTo>
                <a:cubicBezTo>
                  <a:pt x="378" y="1398"/>
                  <a:pt x="381" y="1384"/>
                  <a:pt x="389" y="1366"/>
                </a:cubicBezTo>
                <a:cubicBezTo>
                  <a:pt x="416" y="1303"/>
                  <a:pt x="462" y="1246"/>
                  <a:pt x="509" y="1197"/>
                </a:cubicBezTo>
                <a:cubicBezTo>
                  <a:pt x="564" y="1140"/>
                  <a:pt x="621" y="1099"/>
                  <a:pt x="691" y="1063"/>
                </a:cubicBezTo>
              </a:path>
              <a:path w="3172" h="1948" extrusionOk="0">
                <a:moveTo>
                  <a:pt x="1076" y="1005"/>
                </a:moveTo>
                <a:cubicBezTo>
                  <a:pt x="1065" y="982"/>
                  <a:pt x="1065" y="967"/>
                  <a:pt x="1036" y="963"/>
                </a:cubicBezTo>
                <a:cubicBezTo>
                  <a:pt x="1001" y="958"/>
                  <a:pt x="958" y="1004"/>
                  <a:pt x="936" y="1023"/>
                </a:cubicBezTo>
                <a:cubicBezTo>
                  <a:pt x="861" y="1088"/>
                  <a:pt x="788" y="1169"/>
                  <a:pt x="748" y="1261"/>
                </a:cubicBezTo>
                <a:cubicBezTo>
                  <a:pt x="728" y="1307"/>
                  <a:pt x="717" y="1349"/>
                  <a:pt x="735" y="1394"/>
                </a:cubicBezTo>
                <a:cubicBezTo>
                  <a:pt x="768" y="1389"/>
                  <a:pt x="788" y="1384"/>
                  <a:pt x="816" y="1360"/>
                </a:cubicBezTo>
                <a:cubicBezTo>
                  <a:pt x="923" y="1271"/>
                  <a:pt x="961" y="1114"/>
                  <a:pt x="982" y="983"/>
                </a:cubicBezTo>
                <a:cubicBezTo>
                  <a:pt x="1006" y="833"/>
                  <a:pt x="997" y="679"/>
                  <a:pt x="997" y="528"/>
                </a:cubicBezTo>
                <a:cubicBezTo>
                  <a:pt x="996" y="539"/>
                  <a:pt x="996" y="527"/>
                  <a:pt x="995" y="538"/>
                </a:cubicBezTo>
                <a:cubicBezTo>
                  <a:pt x="992" y="599"/>
                  <a:pt x="985" y="661"/>
                  <a:pt x="978" y="722"/>
                </a:cubicBezTo>
                <a:cubicBezTo>
                  <a:pt x="964" y="846"/>
                  <a:pt x="948" y="969"/>
                  <a:pt x="936" y="1093"/>
                </a:cubicBezTo>
                <a:cubicBezTo>
                  <a:pt x="928" y="1181"/>
                  <a:pt x="923" y="1270"/>
                  <a:pt x="922" y="1358"/>
                </a:cubicBezTo>
                <a:cubicBezTo>
                  <a:pt x="922" y="1383"/>
                  <a:pt x="922" y="1406"/>
                  <a:pt x="926" y="1430"/>
                </a:cubicBezTo>
                <a:cubicBezTo>
                  <a:pt x="927" y="1438"/>
                  <a:pt x="927" y="1441"/>
                  <a:pt x="930" y="1446"/>
                </a:cubicBezTo>
              </a:path>
              <a:path w="3172" h="1948" extrusionOk="0">
                <a:moveTo>
                  <a:pt x="1714" y="716"/>
                </a:moveTo>
                <a:cubicBezTo>
                  <a:pt x="1705" y="693"/>
                  <a:pt x="1700" y="668"/>
                  <a:pt x="1676" y="654"/>
                </a:cubicBezTo>
                <a:cubicBezTo>
                  <a:pt x="1643" y="635"/>
                  <a:pt x="1576" y="693"/>
                  <a:pt x="1557" y="710"/>
                </a:cubicBezTo>
                <a:cubicBezTo>
                  <a:pt x="1490" y="769"/>
                  <a:pt x="1443" y="845"/>
                  <a:pt x="1402" y="923"/>
                </a:cubicBezTo>
                <a:cubicBezTo>
                  <a:pt x="1358" y="1006"/>
                  <a:pt x="1326" y="1096"/>
                  <a:pt x="1313" y="1189"/>
                </a:cubicBezTo>
                <a:cubicBezTo>
                  <a:pt x="1304" y="1252"/>
                  <a:pt x="1303" y="1329"/>
                  <a:pt x="1335" y="1386"/>
                </a:cubicBezTo>
                <a:cubicBezTo>
                  <a:pt x="1362" y="1434"/>
                  <a:pt x="1419" y="1453"/>
                  <a:pt x="1471" y="1456"/>
                </a:cubicBezTo>
                <a:cubicBezTo>
                  <a:pt x="1526" y="1454"/>
                  <a:pt x="1545" y="1453"/>
                  <a:pt x="1581" y="1444"/>
                </a:cubicBezTo>
              </a:path>
              <a:path w="3172" h="1948" extrusionOk="0">
                <a:moveTo>
                  <a:pt x="1436" y="1095"/>
                </a:moveTo>
                <a:cubicBezTo>
                  <a:pt x="1421" y="1092"/>
                  <a:pt x="1418" y="1092"/>
                  <a:pt x="1409" y="1081"/>
                </a:cubicBezTo>
                <a:cubicBezTo>
                  <a:pt x="1414" y="1061"/>
                  <a:pt x="1434" y="1061"/>
                  <a:pt x="1455" y="1057"/>
                </a:cubicBezTo>
                <a:cubicBezTo>
                  <a:pt x="1512" y="1045"/>
                  <a:pt x="1573" y="1047"/>
                  <a:pt x="1631" y="1043"/>
                </a:cubicBezTo>
                <a:cubicBezTo>
                  <a:pt x="1684" y="1040"/>
                  <a:pt x="1736" y="1035"/>
                  <a:pt x="1789" y="1029"/>
                </a:cubicBezTo>
              </a:path>
              <a:path w="3172" h="1948" extrusionOk="0">
                <a:moveTo>
                  <a:pt x="2100" y="602"/>
                </a:moveTo>
                <a:cubicBezTo>
                  <a:pt x="2102" y="592"/>
                  <a:pt x="2103" y="582"/>
                  <a:pt x="2104" y="572"/>
                </a:cubicBezTo>
                <a:cubicBezTo>
                  <a:pt x="2102" y="594"/>
                  <a:pt x="2100" y="614"/>
                  <a:pt x="2097" y="636"/>
                </a:cubicBezTo>
                <a:cubicBezTo>
                  <a:pt x="2087" y="704"/>
                  <a:pt x="2068" y="770"/>
                  <a:pt x="2050" y="836"/>
                </a:cubicBezTo>
                <a:cubicBezTo>
                  <a:pt x="2015" y="961"/>
                  <a:pt x="1971" y="1085"/>
                  <a:pt x="1941" y="1211"/>
                </a:cubicBezTo>
                <a:cubicBezTo>
                  <a:pt x="1930" y="1255"/>
                  <a:pt x="1921" y="1304"/>
                  <a:pt x="1923" y="1350"/>
                </a:cubicBezTo>
                <a:cubicBezTo>
                  <a:pt x="1924" y="1351"/>
                  <a:pt x="1924" y="1353"/>
                  <a:pt x="1925" y="1354"/>
                </a:cubicBezTo>
                <a:cubicBezTo>
                  <a:pt x="1949" y="1323"/>
                  <a:pt x="1970" y="1292"/>
                  <a:pt x="1990" y="1258"/>
                </a:cubicBezTo>
                <a:cubicBezTo>
                  <a:pt x="2002" y="1238"/>
                  <a:pt x="2013" y="1217"/>
                  <a:pt x="2025" y="1197"/>
                </a:cubicBezTo>
              </a:path>
              <a:path w="3172" h="1948" extrusionOk="0">
                <a:moveTo>
                  <a:pt x="2167" y="893"/>
                </a:moveTo>
                <a:cubicBezTo>
                  <a:pt x="2194" y="823"/>
                  <a:pt x="2221" y="754"/>
                  <a:pt x="2244" y="682"/>
                </a:cubicBezTo>
                <a:cubicBezTo>
                  <a:pt x="2249" y="668"/>
                  <a:pt x="2257" y="648"/>
                  <a:pt x="2262" y="636"/>
                </a:cubicBezTo>
                <a:cubicBezTo>
                  <a:pt x="2262" y="659"/>
                  <a:pt x="2262" y="684"/>
                  <a:pt x="2259" y="708"/>
                </a:cubicBezTo>
                <a:cubicBezTo>
                  <a:pt x="2235" y="895"/>
                  <a:pt x="2164" y="1070"/>
                  <a:pt x="2110" y="1250"/>
                </a:cubicBezTo>
                <a:cubicBezTo>
                  <a:pt x="2101" y="1282"/>
                  <a:pt x="2090" y="1314"/>
                  <a:pt x="2078" y="1344"/>
                </a:cubicBezTo>
                <a:cubicBezTo>
                  <a:pt x="2078" y="1345"/>
                  <a:pt x="2077" y="1345"/>
                  <a:pt x="2077" y="1346"/>
                </a:cubicBezTo>
                <a:cubicBezTo>
                  <a:pt x="2068" y="1317"/>
                  <a:pt x="2063" y="1292"/>
                  <a:pt x="2062" y="1261"/>
                </a:cubicBezTo>
                <a:cubicBezTo>
                  <a:pt x="2062" y="1206"/>
                  <a:pt x="2062" y="1185"/>
                  <a:pt x="2064" y="1147"/>
                </a:cubicBezTo>
              </a:path>
              <a:path w="3172" h="1948" extrusionOk="0">
                <a:moveTo>
                  <a:pt x="2091" y="913"/>
                </a:moveTo>
                <a:cubicBezTo>
                  <a:pt x="2138" y="656"/>
                  <a:pt x="2189" y="419"/>
                  <a:pt x="2333" y="197"/>
                </a:cubicBezTo>
                <a:cubicBezTo>
                  <a:pt x="2383" y="120"/>
                  <a:pt x="2444" y="34"/>
                  <a:pt x="2536" y="6"/>
                </a:cubicBezTo>
                <a:cubicBezTo>
                  <a:pt x="2609" y="-16"/>
                  <a:pt x="2673" y="29"/>
                  <a:pt x="2691" y="100"/>
                </a:cubicBezTo>
                <a:cubicBezTo>
                  <a:pt x="2727" y="240"/>
                  <a:pt x="2640" y="384"/>
                  <a:pt x="2567" y="496"/>
                </a:cubicBezTo>
                <a:cubicBezTo>
                  <a:pt x="2494" y="608"/>
                  <a:pt x="2404" y="707"/>
                  <a:pt x="2336" y="822"/>
                </a:cubicBezTo>
                <a:cubicBezTo>
                  <a:pt x="2314" y="860"/>
                  <a:pt x="2293" y="896"/>
                  <a:pt x="2299" y="941"/>
                </a:cubicBezTo>
                <a:cubicBezTo>
                  <a:pt x="2305" y="984"/>
                  <a:pt x="2336" y="1018"/>
                  <a:pt x="2363" y="1051"/>
                </a:cubicBezTo>
                <a:cubicBezTo>
                  <a:pt x="2426" y="1128"/>
                  <a:pt x="2498" y="1190"/>
                  <a:pt x="2583" y="1242"/>
                </a:cubicBezTo>
                <a:cubicBezTo>
                  <a:pt x="2608" y="1258"/>
                  <a:pt x="2681" y="1287"/>
                  <a:pt x="2690" y="1320"/>
                </a:cubicBezTo>
                <a:cubicBezTo>
                  <a:pt x="2688" y="1333"/>
                  <a:pt x="2687" y="1337"/>
                  <a:pt x="2680" y="1344"/>
                </a:cubicBezTo>
              </a:path>
              <a:path w="3172" h="1948" extrusionOk="0">
                <a:moveTo>
                  <a:pt x="3167" y="1440"/>
                </a:moveTo>
                <a:cubicBezTo>
                  <a:pt x="3170" y="1454"/>
                  <a:pt x="3171" y="1457"/>
                  <a:pt x="3170" y="1460"/>
                </a:cubicBezTo>
                <a:cubicBezTo>
                  <a:pt x="3159" y="1501"/>
                  <a:pt x="3134" y="1542"/>
                  <a:pt x="3118" y="1581"/>
                </a:cubicBezTo>
                <a:cubicBezTo>
                  <a:pt x="3069" y="1701"/>
                  <a:pt x="3037" y="1819"/>
                  <a:pt x="3016" y="1947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4" name=" 1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672013" y="3563938"/>
            <a:ext cx="952500" cy="476250"/>
          </a:xfrm>
          <a:custGeom>
            <a:avLst/>
            <a:gdLst>
              <a:gd name="T0" fmla="+- 0 13032 12979"/>
              <a:gd name="T1" fmla="*/ T0 w 2646"/>
              <a:gd name="T2" fmla="+- 0 10154 9898"/>
              <a:gd name="T3" fmla="*/ 10154 h 1326"/>
              <a:gd name="T4" fmla="+- 0 13094 12979"/>
              <a:gd name="T5" fmla="*/ T4 w 2646"/>
              <a:gd name="T6" fmla="+- 0 10106 9898"/>
              <a:gd name="T7" fmla="*/ 10106 h 1326"/>
              <a:gd name="T8" fmla="+- 0 13318 12979"/>
              <a:gd name="T9" fmla="*/ T8 w 2646"/>
              <a:gd name="T10" fmla="+- 0 10196 9898"/>
              <a:gd name="T11" fmla="*/ 10196 h 1326"/>
              <a:gd name="T12" fmla="+- 0 13106 12979"/>
              <a:gd name="T13" fmla="*/ T12 w 2646"/>
              <a:gd name="T14" fmla="+- 0 10505 9898"/>
              <a:gd name="T15" fmla="*/ 10505 h 1326"/>
              <a:gd name="T16" fmla="+- 0 13151 12979"/>
              <a:gd name="T17" fmla="*/ T16 w 2646"/>
              <a:gd name="T18" fmla="+- 0 10571 9898"/>
              <a:gd name="T19" fmla="*/ 10571 h 1326"/>
              <a:gd name="T20" fmla="+- 0 13360 12979"/>
              <a:gd name="T21" fmla="*/ T20 w 2646"/>
              <a:gd name="T22" fmla="+- 0 10746 9898"/>
              <a:gd name="T23" fmla="*/ 10746 h 1326"/>
              <a:gd name="T24" fmla="+- 0 13129 12979"/>
              <a:gd name="T25" fmla="*/ T24 w 2646"/>
              <a:gd name="T26" fmla="+- 0 10967 9898"/>
              <a:gd name="T27" fmla="*/ 10967 h 1326"/>
              <a:gd name="T28" fmla="+- 0 12979 12979"/>
              <a:gd name="T29" fmla="*/ T28 w 2646"/>
              <a:gd name="T30" fmla="+- 0 10976 9898"/>
              <a:gd name="T31" fmla="*/ 10976 h 1326"/>
              <a:gd name="T32" fmla="+- 0 13908 12979"/>
              <a:gd name="T33" fmla="*/ T32 w 2646"/>
              <a:gd name="T34" fmla="+- 0 10628 9898"/>
              <a:gd name="T35" fmla="*/ 10628 h 1326"/>
              <a:gd name="T36" fmla="+- 0 13859 12979"/>
              <a:gd name="T37" fmla="*/ T36 w 2646"/>
              <a:gd name="T38" fmla="+- 0 10347 9898"/>
              <a:gd name="T39" fmla="*/ 10347 h 1326"/>
              <a:gd name="T40" fmla="+- 0 13593 12979"/>
              <a:gd name="T41" fmla="*/ T40 w 2646"/>
              <a:gd name="T42" fmla="+- 0 10579 9898"/>
              <a:gd name="T43" fmla="*/ 10579 h 1326"/>
              <a:gd name="T44" fmla="+- 0 13635 12979"/>
              <a:gd name="T45" fmla="*/ T44 w 2646"/>
              <a:gd name="T46" fmla="+- 0 10752 9898"/>
              <a:gd name="T47" fmla="*/ 10752 h 1326"/>
              <a:gd name="T48" fmla="+- 0 13918 12979"/>
              <a:gd name="T49" fmla="*/ T48 w 2646"/>
              <a:gd name="T50" fmla="+- 0 10561 9898"/>
              <a:gd name="T51" fmla="*/ 10561 h 1326"/>
              <a:gd name="T52" fmla="+- 0 13872 12979"/>
              <a:gd name="T53" fmla="*/ T52 w 2646"/>
              <a:gd name="T54" fmla="+- 0 10824 9898"/>
              <a:gd name="T55" fmla="*/ 10824 h 1326"/>
              <a:gd name="T56" fmla="+- 0 14364 12979"/>
              <a:gd name="T57" fmla="*/ T56 w 2646"/>
              <a:gd name="T58" fmla="+- 0 10774 9898"/>
              <a:gd name="T59" fmla="*/ 10774 h 1326"/>
              <a:gd name="T60" fmla="+- 0 14327 12979"/>
              <a:gd name="T61" fmla="*/ T60 w 2646"/>
              <a:gd name="T62" fmla="+- 0 10790 9898"/>
              <a:gd name="T63" fmla="*/ 10790 h 1326"/>
              <a:gd name="T64" fmla="+- 0 14165 12979"/>
              <a:gd name="T65" fmla="*/ T64 w 2646"/>
              <a:gd name="T66" fmla="+- 0 11159 9898"/>
              <a:gd name="T67" fmla="*/ 11159 h 1326"/>
              <a:gd name="T68" fmla="+- 0 14610 12979"/>
              <a:gd name="T69" fmla="*/ T68 w 2646"/>
              <a:gd name="T70" fmla="+- 0 10114 9898"/>
              <a:gd name="T71" fmla="*/ 10114 h 1326"/>
              <a:gd name="T72" fmla="+- 0 14614 12979"/>
              <a:gd name="T73" fmla="*/ T72 w 2646"/>
              <a:gd name="T74" fmla="+- 0 9998 9898"/>
              <a:gd name="T75" fmla="*/ 9998 h 1326"/>
              <a:gd name="T76" fmla="+- 0 14668 12979"/>
              <a:gd name="T77" fmla="*/ T76 w 2646"/>
              <a:gd name="T78" fmla="+- 0 9966 9898"/>
              <a:gd name="T79" fmla="*/ 9966 h 1326"/>
              <a:gd name="T80" fmla="+- 0 14877 12979"/>
              <a:gd name="T81" fmla="*/ T80 w 2646"/>
              <a:gd name="T82" fmla="+- 0 10018 9898"/>
              <a:gd name="T83" fmla="*/ 10018 h 1326"/>
              <a:gd name="T84" fmla="+- 0 14785 12979"/>
              <a:gd name="T85" fmla="*/ T84 w 2646"/>
              <a:gd name="T86" fmla="+- 0 10217 9898"/>
              <a:gd name="T87" fmla="*/ 10217 h 1326"/>
              <a:gd name="T88" fmla="+- 0 14702 12979"/>
              <a:gd name="T89" fmla="*/ T88 w 2646"/>
              <a:gd name="T90" fmla="+- 0 10329 9898"/>
              <a:gd name="T91" fmla="*/ 10329 h 1326"/>
              <a:gd name="T92" fmla="+- 0 14780 12979"/>
              <a:gd name="T93" fmla="*/ T92 w 2646"/>
              <a:gd name="T94" fmla="+- 0 10481 9898"/>
              <a:gd name="T95" fmla="*/ 10481 h 1326"/>
              <a:gd name="T96" fmla="+- 0 14760 12979"/>
              <a:gd name="T97" fmla="*/ T96 w 2646"/>
              <a:gd name="T98" fmla="+- 0 10740 9898"/>
              <a:gd name="T99" fmla="*/ 10740 h 1326"/>
              <a:gd name="T100" fmla="+- 0 14624 12979"/>
              <a:gd name="T101" fmla="*/ T100 w 2646"/>
              <a:gd name="T102" fmla="+- 0 10774 9898"/>
              <a:gd name="T103" fmla="*/ 10774 h 1326"/>
              <a:gd name="T104" fmla="+- 0 15172 12979"/>
              <a:gd name="T105" fmla="*/ T104 w 2646"/>
              <a:gd name="T106" fmla="+- 0 9900 9898"/>
              <a:gd name="T107" fmla="*/ 9900 h 1326"/>
              <a:gd name="T108" fmla="+- 0 15163 12979"/>
              <a:gd name="T109" fmla="*/ T108 w 2646"/>
              <a:gd name="T110" fmla="+- 0 10026 9898"/>
              <a:gd name="T111" fmla="*/ 10026 h 1326"/>
              <a:gd name="T112" fmla="+- 0 15051 12979"/>
              <a:gd name="T113" fmla="*/ T112 w 2646"/>
              <a:gd name="T114" fmla="+- 0 10626 9898"/>
              <a:gd name="T115" fmla="*/ 10626 h 1326"/>
              <a:gd name="T116" fmla="+- 0 15074 12979"/>
              <a:gd name="T117" fmla="*/ T116 w 2646"/>
              <a:gd name="T118" fmla="+- 0 10654 9898"/>
              <a:gd name="T119" fmla="*/ 10654 h 1326"/>
              <a:gd name="T120" fmla="+- 0 15228 12979"/>
              <a:gd name="T121" fmla="*/ T120 w 2646"/>
              <a:gd name="T122" fmla="+- 0 10415 9898"/>
              <a:gd name="T123" fmla="*/ 10415 h 1326"/>
              <a:gd name="T124" fmla="+- 0 15373 12979"/>
              <a:gd name="T125" fmla="*/ T124 w 2646"/>
              <a:gd name="T126" fmla="+- 0 10524 9898"/>
              <a:gd name="T127" fmla="*/ 10524 h 1326"/>
              <a:gd name="T128" fmla="+- 0 15163 12979"/>
              <a:gd name="T129" fmla="*/ T128 w 2646"/>
              <a:gd name="T130" fmla="+- 0 10780 9898"/>
              <a:gd name="T131" fmla="*/ 10780 h 1326"/>
              <a:gd name="T132" fmla="+- 0 15624 12979"/>
              <a:gd name="T133" fmla="*/ T132 w 2646"/>
              <a:gd name="T134" fmla="+- 0 10774 9898"/>
              <a:gd name="T135" fmla="*/ 10774 h 1326"/>
              <a:gd name="T136" fmla="+- 0 15541 12979"/>
              <a:gd name="T137" fmla="*/ T136 w 2646"/>
              <a:gd name="T138" fmla="+- 0 11007 9898"/>
              <a:gd name="T139" fmla="*/ 11007 h 132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</a:cxnLst>
            <a:rect l="0" t="0" r="r" b="b"/>
            <a:pathLst>
              <a:path w="2646" h="1326" extrusionOk="0">
                <a:moveTo>
                  <a:pt x="105" y="331"/>
                </a:moveTo>
                <a:cubicBezTo>
                  <a:pt x="87" y="307"/>
                  <a:pt x="68" y="282"/>
                  <a:pt x="53" y="256"/>
                </a:cubicBezTo>
                <a:cubicBezTo>
                  <a:pt x="49" y="249"/>
                  <a:pt x="48" y="241"/>
                  <a:pt x="45" y="234"/>
                </a:cubicBezTo>
                <a:cubicBezTo>
                  <a:pt x="68" y="223"/>
                  <a:pt x="89" y="213"/>
                  <a:pt x="115" y="208"/>
                </a:cubicBezTo>
                <a:cubicBezTo>
                  <a:pt x="161" y="198"/>
                  <a:pt x="209" y="196"/>
                  <a:pt x="255" y="204"/>
                </a:cubicBezTo>
                <a:cubicBezTo>
                  <a:pt x="304" y="212"/>
                  <a:pt x="341" y="246"/>
                  <a:pt x="339" y="298"/>
                </a:cubicBezTo>
                <a:cubicBezTo>
                  <a:pt x="336" y="371"/>
                  <a:pt x="281" y="440"/>
                  <a:pt x="237" y="493"/>
                </a:cubicBezTo>
                <a:cubicBezTo>
                  <a:pt x="203" y="534"/>
                  <a:pt x="163" y="568"/>
                  <a:pt x="127" y="607"/>
                </a:cubicBezTo>
                <a:cubicBezTo>
                  <a:pt x="118" y="617"/>
                  <a:pt x="116" y="625"/>
                  <a:pt x="111" y="633"/>
                </a:cubicBezTo>
                <a:cubicBezTo>
                  <a:pt x="131" y="653"/>
                  <a:pt x="145" y="661"/>
                  <a:pt x="172" y="673"/>
                </a:cubicBezTo>
                <a:cubicBezTo>
                  <a:pt x="218" y="694"/>
                  <a:pt x="264" y="713"/>
                  <a:pt x="304" y="744"/>
                </a:cubicBezTo>
                <a:cubicBezTo>
                  <a:pt x="340" y="771"/>
                  <a:pt x="368" y="804"/>
                  <a:pt x="381" y="848"/>
                </a:cubicBezTo>
                <a:cubicBezTo>
                  <a:pt x="399" y="906"/>
                  <a:pt x="365" y="955"/>
                  <a:pt x="322" y="992"/>
                </a:cubicBezTo>
                <a:cubicBezTo>
                  <a:pt x="274" y="1033"/>
                  <a:pt x="210" y="1054"/>
                  <a:pt x="150" y="1069"/>
                </a:cubicBezTo>
                <a:cubicBezTo>
                  <a:pt x="112" y="1078"/>
                  <a:pt x="53" y="1093"/>
                  <a:pt x="13" y="1085"/>
                </a:cubicBezTo>
                <a:cubicBezTo>
                  <a:pt x="3" y="1083"/>
                  <a:pt x="-1" y="1085"/>
                  <a:pt x="0" y="1078"/>
                </a:cubicBezTo>
              </a:path>
              <a:path w="2646" h="1326" extrusionOk="0">
                <a:moveTo>
                  <a:pt x="805" y="888"/>
                </a:moveTo>
                <a:cubicBezTo>
                  <a:pt x="866" y="840"/>
                  <a:pt x="905" y="805"/>
                  <a:pt x="929" y="730"/>
                </a:cubicBezTo>
                <a:cubicBezTo>
                  <a:pt x="947" y="673"/>
                  <a:pt x="952" y="608"/>
                  <a:pt x="942" y="549"/>
                </a:cubicBezTo>
                <a:cubicBezTo>
                  <a:pt x="936" y="513"/>
                  <a:pt x="924" y="457"/>
                  <a:pt x="880" y="449"/>
                </a:cubicBezTo>
                <a:cubicBezTo>
                  <a:pt x="833" y="440"/>
                  <a:pt x="777" y="487"/>
                  <a:pt x="745" y="515"/>
                </a:cubicBezTo>
                <a:cubicBezTo>
                  <a:pt x="693" y="561"/>
                  <a:pt x="649" y="621"/>
                  <a:pt x="614" y="681"/>
                </a:cubicBezTo>
                <a:cubicBezTo>
                  <a:pt x="593" y="717"/>
                  <a:pt x="567" y="770"/>
                  <a:pt x="576" y="814"/>
                </a:cubicBezTo>
                <a:cubicBezTo>
                  <a:pt x="583" y="852"/>
                  <a:pt x="624" y="857"/>
                  <a:pt x="656" y="854"/>
                </a:cubicBezTo>
                <a:cubicBezTo>
                  <a:pt x="771" y="842"/>
                  <a:pt x="858" y="760"/>
                  <a:pt x="929" y="676"/>
                </a:cubicBezTo>
                <a:cubicBezTo>
                  <a:pt x="935" y="668"/>
                  <a:pt x="936" y="668"/>
                  <a:pt x="939" y="663"/>
                </a:cubicBezTo>
                <a:cubicBezTo>
                  <a:pt x="937" y="684"/>
                  <a:pt x="935" y="708"/>
                  <a:pt x="931" y="730"/>
                </a:cubicBezTo>
                <a:cubicBezTo>
                  <a:pt x="919" y="795"/>
                  <a:pt x="902" y="860"/>
                  <a:pt x="893" y="926"/>
                </a:cubicBezTo>
                <a:cubicBezTo>
                  <a:pt x="883" y="999"/>
                  <a:pt x="884" y="1070"/>
                  <a:pt x="905" y="1141"/>
                </a:cubicBezTo>
              </a:path>
              <a:path w="2646" h="1326" extrusionOk="0">
                <a:moveTo>
                  <a:pt x="1385" y="876"/>
                </a:moveTo>
                <a:cubicBezTo>
                  <a:pt x="1378" y="873"/>
                  <a:pt x="1381" y="875"/>
                  <a:pt x="1373" y="866"/>
                </a:cubicBezTo>
                <a:cubicBezTo>
                  <a:pt x="1366" y="873"/>
                  <a:pt x="1354" y="884"/>
                  <a:pt x="1348" y="892"/>
                </a:cubicBezTo>
                <a:cubicBezTo>
                  <a:pt x="1313" y="943"/>
                  <a:pt x="1283" y="999"/>
                  <a:pt x="1258" y="1055"/>
                </a:cubicBezTo>
                <a:cubicBezTo>
                  <a:pt x="1228" y="1122"/>
                  <a:pt x="1204" y="1190"/>
                  <a:pt x="1186" y="1261"/>
                </a:cubicBezTo>
                <a:cubicBezTo>
                  <a:pt x="1184" y="1272"/>
                  <a:pt x="1181" y="1282"/>
                  <a:pt x="1179" y="1293"/>
                </a:cubicBezTo>
              </a:path>
              <a:path w="2646" h="1326" extrusionOk="0">
                <a:moveTo>
                  <a:pt x="1631" y="216"/>
                </a:moveTo>
                <a:cubicBezTo>
                  <a:pt x="1634" y="187"/>
                  <a:pt x="1637" y="157"/>
                  <a:pt x="1638" y="128"/>
                </a:cubicBezTo>
                <a:cubicBezTo>
                  <a:pt x="1638" y="118"/>
                  <a:pt x="1634" y="108"/>
                  <a:pt x="1635" y="100"/>
                </a:cubicBezTo>
                <a:cubicBezTo>
                  <a:pt x="1635" y="95"/>
                  <a:pt x="1635" y="91"/>
                  <a:pt x="1638" y="88"/>
                </a:cubicBezTo>
                <a:cubicBezTo>
                  <a:pt x="1650" y="76"/>
                  <a:pt x="1671" y="73"/>
                  <a:pt x="1689" y="68"/>
                </a:cubicBezTo>
                <a:cubicBezTo>
                  <a:pt x="1732" y="56"/>
                  <a:pt x="1771" y="55"/>
                  <a:pt x="1814" y="64"/>
                </a:cubicBezTo>
                <a:cubicBezTo>
                  <a:pt x="1847" y="71"/>
                  <a:pt x="1887" y="85"/>
                  <a:pt x="1898" y="120"/>
                </a:cubicBezTo>
                <a:cubicBezTo>
                  <a:pt x="1908" y="150"/>
                  <a:pt x="1898" y="183"/>
                  <a:pt x="1885" y="210"/>
                </a:cubicBezTo>
                <a:cubicBezTo>
                  <a:pt x="1865" y="251"/>
                  <a:pt x="1837" y="286"/>
                  <a:pt x="1806" y="319"/>
                </a:cubicBezTo>
                <a:cubicBezTo>
                  <a:pt x="1784" y="343"/>
                  <a:pt x="1759" y="364"/>
                  <a:pt x="1738" y="389"/>
                </a:cubicBezTo>
                <a:cubicBezTo>
                  <a:pt x="1727" y="403"/>
                  <a:pt x="1721" y="413"/>
                  <a:pt x="1723" y="431"/>
                </a:cubicBezTo>
                <a:cubicBezTo>
                  <a:pt x="1725" y="452"/>
                  <a:pt x="1738" y="471"/>
                  <a:pt x="1749" y="489"/>
                </a:cubicBezTo>
                <a:cubicBezTo>
                  <a:pt x="1768" y="520"/>
                  <a:pt x="1787" y="550"/>
                  <a:pt x="1801" y="583"/>
                </a:cubicBezTo>
                <a:cubicBezTo>
                  <a:pt x="1817" y="620"/>
                  <a:pt x="1825" y="655"/>
                  <a:pt x="1831" y="695"/>
                </a:cubicBezTo>
                <a:cubicBezTo>
                  <a:pt x="1839" y="750"/>
                  <a:pt x="1836" y="812"/>
                  <a:pt x="1781" y="842"/>
                </a:cubicBezTo>
                <a:cubicBezTo>
                  <a:pt x="1746" y="861"/>
                  <a:pt x="1703" y="868"/>
                  <a:pt x="1664" y="874"/>
                </a:cubicBezTo>
                <a:cubicBezTo>
                  <a:pt x="1658" y="875"/>
                  <a:pt x="1651" y="875"/>
                  <a:pt x="1645" y="876"/>
                </a:cubicBezTo>
              </a:path>
              <a:path w="2646" h="1326" extrusionOk="0">
                <a:moveTo>
                  <a:pt x="2155" y="122"/>
                </a:moveTo>
                <a:cubicBezTo>
                  <a:pt x="2174" y="81"/>
                  <a:pt x="2187" y="46"/>
                  <a:pt x="2193" y="2"/>
                </a:cubicBezTo>
                <a:cubicBezTo>
                  <a:pt x="2193" y="0"/>
                  <a:pt x="2193" y="-1"/>
                  <a:pt x="2193" y="3"/>
                </a:cubicBezTo>
                <a:cubicBezTo>
                  <a:pt x="2192" y="45"/>
                  <a:pt x="2190" y="86"/>
                  <a:pt x="2184" y="128"/>
                </a:cubicBezTo>
                <a:cubicBezTo>
                  <a:pt x="2170" y="231"/>
                  <a:pt x="2146" y="333"/>
                  <a:pt x="2124" y="435"/>
                </a:cubicBezTo>
                <a:cubicBezTo>
                  <a:pt x="2103" y="532"/>
                  <a:pt x="2085" y="629"/>
                  <a:pt x="2072" y="728"/>
                </a:cubicBezTo>
                <a:cubicBezTo>
                  <a:pt x="2070" y="742"/>
                  <a:pt x="2069" y="756"/>
                  <a:pt x="2067" y="770"/>
                </a:cubicBezTo>
              </a:path>
              <a:path w="2646" h="1326" extrusionOk="0">
                <a:moveTo>
                  <a:pt x="2095" y="756"/>
                </a:moveTo>
                <a:cubicBezTo>
                  <a:pt x="2110" y="713"/>
                  <a:pt x="2122" y="669"/>
                  <a:pt x="2140" y="627"/>
                </a:cubicBezTo>
                <a:cubicBezTo>
                  <a:pt x="2161" y="577"/>
                  <a:pt x="2196" y="535"/>
                  <a:pt x="2249" y="517"/>
                </a:cubicBezTo>
                <a:cubicBezTo>
                  <a:pt x="2286" y="504"/>
                  <a:pt x="2346" y="507"/>
                  <a:pt x="2378" y="533"/>
                </a:cubicBezTo>
                <a:cubicBezTo>
                  <a:pt x="2407" y="557"/>
                  <a:pt x="2403" y="594"/>
                  <a:pt x="2394" y="626"/>
                </a:cubicBezTo>
                <a:cubicBezTo>
                  <a:pt x="2372" y="702"/>
                  <a:pt x="2315" y="769"/>
                  <a:pt x="2259" y="822"/>
                </a:cubicBezTo>
                <a:cubicBezTo>
                  <a:pt x="2222" y="854"/>
                  <a:pt x="2211" y="864"/>
                  <a:pt x="2184" y="882"/>
                </a:cubicBezTo>
              </a:path>
              <a:path w="2646" h="1326" extrusionOk="0">
                <a:moveTo>
                  <a:pt x="2618" y="864"/>
                </a:moveTo>
                <a:cubicBezTo>
                  <a:pt x="2628" y="869"/>
                  <a:pt x="2636" y="872"/>
                  <a:pt x="2645" y="876"/>
                </a:cubicBezTo>
                <a:cubicBezTo>
                  <a:pt x="2645" y="876"/>
                  <a:pt x="2632" y="905"/>
                  <a:pt x="2630" y="910"/>
                </a:cubicBezTo>
                <a:cubicBezTo>
                  <a:pt x="2606" y="976"/>
                  <a:pt x="2584" y="1042"/>
                  <a:pt x="2562" y="1109"/>
                </a:cubicBezTo>
                <a:cubicBezTo>
                  <a:pt x="2538" y="1183"/>
                  <a:pt x="2522" y="1248"/>
                  <a:pt x="2517" y="1325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5" name=" 1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780088" y="3589338"/>
            <a:ext cx="360362" cy="466725"/>
          </a:xfrm>
          <a:custGeom>
            <a:avLst/>
            <a:gdLst>
              <a:gd name="T0" fmla="+- 0 16092 16058"/>
              <a:gd name="T1" fmla="*/ T0 w 999"/>
              <a:gd name="T2" fmla="+- 0 10315 9970"/>
              <a:gd name="T3" fmla="*/ 10315 h 1296"/>
              <a:gd name="T4" fmla="+- 0 16105 16058"/>
              <a:gd name="T5" fmla="*/ T4 w 999"/>
              <a:gd name="T6" fmla="+- 0 10122 9970"/>
              <a:gd name="T7" fmla="*/ 10122 h 1296"/>
              <a:gd name="T8" fmla="+- 0 16164 16058"/>
              <a:gd name="T9" fmla="*/ T8 w 999"/>
              <a:gd name="T10" fmla="+- 0 9986 9970"/>
              <a:gd name="T11" fmla="*/ 9986 h 1296"/>
              <a:gd name="T12" fmla="+- 0 16244 16058"/>
              <a:gd name="T13" fmla="*/ T12 w 999"/>
              <a:gd name="T14" fmla="+- 0 9978 9970"/>
              <a:gd name="T15" fmla="*/ 9978 h 1296"/>
              <a:gd name="T16" fmla="+- 0 16284 16058"/>
              <a:gd name="T17" fmla="*/ T16 w 999"/>
              <a:gd name="T18" fmla="+- 0 10102 9970"/>
              <a:gd name="T19" fmla="*/ 10102 h 1296"/>
              <a:gd name="T20" fmla="+- 0 16202 16058"/>
              <a:gd name="T21" fmla="*/ T20 w 999"/>
              <a:gd name="T22" fmla="+- 0 10251 9970"/>
              <a:gd name="T23" fmla="*/ 10251 h 1296"/>
              <a:gd name="T24" fmla="+- 0 16144 16058"/>
              <a:gd name="T25" fmla="*/ T24 w 999"/>
              <a:gd name="T26" fmla="+- 0 10407 9970"/>
              <a:gd name="T27" fmla="*/ 10407 h 1296"/>
              <a:gd name="T28" fmla="+- 0 16190 16058"/>
              <a:gd name="T29" fmla="*/ T28 w 999"/>
              <a:gd name="T30" fmla="+- 0 10489 9970"/>
              <a:gd name="T31" fmla="*/ 10489 h 1296"/>
              <a:gd name="T32" fmla="+- 0 16265 16058"/>
              <a:gd name="T33" fmla="*/ T32 w 999"/>
              <a:gd name="T34" fmla="+- 0 10600 9970"/>
              <a:gd name="T35" fmla="*/ 10600 h 1296"/>
              <a:gd name="T36" fmla="+- 0 16245 16058"/>
              <a:gd name="T37" fmla="*/ T36 w 999"/>
              <a:gd name="T38" fmla="+- 0 10702 9970"/>
              <a:gd name="T39" fmla="*/ 10702 h 1296"/>
              <a:gd name="T40" fmla="+- 0 16087 16058"/>
              <a:gd name="T41" fmla="*/ T40 w 999"/>
              <a:gd name="T42" fmla="+- 0 10808 9970"/>
              <a:gd name="T43" fmla="*/ 10808 h 1296"/>
              <a:gd name="T44" fmla="+- 0 16058 16058"/>
              <a:gd name="T45" fmla="*/ T44 w 999"/>
              <a:gd name="T46" fmla="+- 0 10818 9970"/>
              <a:gd name="T47" fmla="*/ 10818 h 1296"/>
              <a:gd name="T48" fmla="+- 0 16782 16058"/>
              <a:gd name="T49" fmla="*/ T48 w 999"/>
              <a:gd name="T50" fmla="+- 0 10415 9970"/>
              <a:gd name="T51" fmla="*/ 10415 h 1296"/>
              <a:gd name="T52" fmla="+- 0 16765 16058"/>
              <a:gd name="T53" fmla="*/ T52 w 999"/>
              <a:gd name="T54" fmla="+- 0 10367 9970"/>
              <a:gd name="T55" fmla="*/ 10367 h 1296"/>
              <a:gd name="T56" fmla="+- 0 16670 16058"/>
              <a:gd name="T57" fmla="*/ T56 w 999"/>
              <a:gd name="T58" fmla="+- 0 10409 9970"/>
              <a:gd name="T59" fmla="*/ 10409 h 1296"/>
              <a:gd name="T60" fmla="+- 0 16560 16058"/>
              <a:gd name="T61" fmla="*/ T60 w 999"/>
              <a:gd name="T62" fmla="+- 0 10551 9970"/>
              <a:gd name="T63" fmla="*/ 10551 h 1296"/>
              <a:gd name="T64" fmla="+- 0 16508 16058"/>
              <a:gd name="T65" fmla="*/ T64 w 999"/>
              <a:gd name="T66" fmla="+- 0 10750 9970"/>
              <a:gd name="T67" fmla="*/ 10750 h 1296"/>
              <a:gd name="T68" fmla="+- 0 16551 16058"/>
              <a:gd name="T69" fmla="*/ T68 w 999"/>
              <a:gd name="T70" fmla="+- 0 10939 9970"/>
              <a:gd name="T71" fmla="*/ 10939 h 1296"/>
              <a:gd name="T72" fmla="+- 0 16617 16058"/>
              <a:gd name="T73" fmla="*/ T72 w 999"/>
              <a:gd name="T74" fmla="+- 0 10971 9970"/>
              <a:gd name="T75" fmla="*/ 10971 h 1296"/>
              <a:gd name="T76" fmla="+- 0 17056 16058"/>
              <a:gd name="T77" fmla="*/ T76 w 999"/>
              <a:gd name="T78" fmla="+- 0 10766 9970"/>
              <a:gd name="T79" fmla="*/ 10766 h 1296"/>
              <a:gd name="T80" fmla="+- 0 17021 16058"/>
              <a:gd name="T81" fmla="*/ T80 w 999"/>
              <a:gd name="T82" fmla="+- 0 10806 9970"/>
              <a:gd name="T83" fmla="*/ 10806 h 1296"/>
              <a:gd name="T84" fmla="+- 0 16927 16058"/>
              <a:gd name="T85" fmla="*/ T84 w 999"/>
              <a:gd name="T86" fmla="+- 0 10993 9970"/>
              <a:gd name="T87" fmla="*/ 10993 h 1296"/>
              <a:gd name="T88" fmla="+- 0 16839 16058"/>
              <a:gd name="T89" fmla="*/ T88 w 999"/>
              <a:gd name="T90" fmla="+- 0 11233 9970"/>
              <a:gd name="T91" fmla="*/ 11233 h 1296"/>
              <a:gd name="T92" fmla="+- 0 16835 16058"/>
              <a:gd name="T93" fmla="*/ T92 w 999"/>
              <a:gd name="T94" fmla="+- 0 11265 9970"/>
              <a:gd name="T95" fmla="*/ 11265 h 129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</a:cxnLst>
            <a:rect l="0" t="0" r="r" b="b"/>
            <a:pathLst>
              <a:path w="999" h="1296" extrusionOk="0">
                <a:moveTo>
                  <a:pt x="34" y="345"/>
                </a:moveTo>
                <a:cubicBezTo>
                  <a:pt x="38" y="281"/>
                  <a:pt x="39" y="216"/>
                  <a:pt x="47" y="152"/>
                </a:cubicBezTo>
                <a:cubicBezTo>
                  <a:pt x="54" y="102"/>
                  <a:pt x="64" y="48"/>
                  <a:pt x="106" y="16"/>
                </a:cubicBezTo>
                <a:cubicBezTo>
                  <a:pt x="130" y="-2"/>
                  <a:pt x="159" y="-2"/>
                  <a:pt x="186" y="8"/>
                </a:cubicBezTo>
                <a:cubicBezTo>
                  <a:pt x="236" y="27"/>
                  <a:pt x="240" y="88"/>
                  <a:pt x="226" y="132"/>
                </a:cubicBezTo>
                <a:cubicBezTo>
                  <a:pt x="209" y="185"/>
                  <a:pt x="172" y="234"/>
                  <a:pt x="144" y="281"/>
                </a:cubicBezTo>
                <a:cubicBezTo>
                  <a:pt x="118" y="325"/>
                  <a:pt x="74" y="382"/>
                  <a:pt x="86" y="437"/>
                </a:cubicBezTo>
                <a:cubicBezTo>
                  <a:pt x="93" y="467"/>
                  <a:pt x="113" y="496"/>
                  <a:pt x="132" y="519"/>
                </a:cubicBezTo>
                <a:cubicBezTo>
                  <a:pt x="162" y="554"/>
                  <a:pt x="195" y="584"/>
                  <a:pt x="207" y="630"/>
                </a:cubicBezTo>
                <a:cubicBezTo>
                  <a:pt x="216" y="666"/>
                  <a:pt x="209" y="702"/>
                  <a:pt x="187" y="732"/>
                </a:cubicBezTo>
                <a:cubicBezTo>
                  <a:pt x="149" y="785"/>
                  <a:pt x="88" y="815"/>
                  <a:pt x="29" y="838"/>
                </a:cubicBezTo>
                <a:cubicBezTo>
                  <a:pt x="14" y="843"/>
                  <a:pt x="10" y="845"/>
                  <a:pt x="0" y="848"/>
                </a:cubicBezTo>
              </a:path>
              <a:path w="999" h="1296" extrusionOk="0">
                <a:moveTo>
                  <a:pt x="724" y="445"/>
                </a:moveTo>
                <a:cubicBezTo>
                  <a:pt x="725" y="427"/>
                  <a:pt x="727" y="406"/>
                  <a:pt x="707" y="397"/>
                </a:cubicBezTo>
                <a:cubicBezTo>
                  <a:pt x="684" y="386"/>
                  <a:pt x="626" y="428"/>
                  <a:pt x="612" y="439"/>
                </a:cubicBezTo>
                <a:cubicBezTo>
                  <a:pt x="563" y="478"/>
                  <a:pt x="529" y="525"/>
                  <a:pt x="502" y="581"/>
                </a:cubicBezTo>
                <a:cubicBezTo>
                  <a:pt x="471" y="644"/>
                  <a:pt x="457" y="710"/>
                  <a:pt x="450" y="780"/>
                </a:cubicBezTo>
                <a:cubicBezTo>
                  <a:pt x="444" y="840"/>
                  <a:pt x="445" y="923"/>
                  <a:pt x="493" y="969"/>
                </a:cubicBezTo>
                <a:cubicBezTo>
                  <a:pt x="524" y="988"/>
                  <a:pt x="535" y="995"/>
                  <a:pt x="559" y="1001"/>
                </a:cubicBezTo>
              </a:path>
              <a:path w="999" h="1296" extrusionOk="0">
                <a:moveTo>
                  <a:pt x="998" y="796"/>
                </a:moveTo>
                <a:cubicBezTo>
                  <a:pt x="987" y="810"/>
                  <a:pt x="973" y="822"/>
                  <a:pt x="963" y="836"/>
                </a:cubicBezTo>
                <a:cubicBezTo>
                  <a:pt x="922" y="893"/>
                  <a:pt x="897" y="959"/>
                  <a:pt x="869" y="1023"/>
                </a:cubicBezTo>
                <a:cubicBezTo>
                  <a:pt x="836" y="1100"/>
                  <a:pt x="799" y="1180"/>
                  <a:pt x="781" y="1263"/>
                </a:cubicBezTo>
                <a:cubicBezTo>
                  <a:pt x="780" y="1274"/>
                  <a:pt x="778" y="1284"/>
                  <a:pt x="777" y="1295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6" name=" 1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288088" y="3363913"/>
            <a:ext cx="1209675" cy="603250"/>
          </a:xfrm>
          <a:custGeom>
            <a:avLst/>
            <a:gdLst>
              <a:gd name="T0" fmla="+- 0 17520 17467"/>
              <a:gd name="T1" fmla="*/ T0 w 3361"/>
              <a:gd name="T2" fmla="+- 0 10092 9344"/>
              <a:gd name="T3" fmla="*/ 10092 h 1674"/>
              <a:gd name="T4" fmla="+- 0 17596 17467"/>
              <a:gd name="T5" fmla="*/ T4 w 3361"/>
              <a:gd name="T6" fmla="+- 0 10068 9344"/>
              <a:gd name="T7" fmla="*/ 10068 h 1674"/>
              <a:gd name="T8" fmla="+- 0 17575 17467"/>
              <a:gd name="T9" fmla="*/ T8 w 3361"/>
              <a:gd name="T10" fmla="+- 0 10345 9344"/>
              <a:gd name="T11" fmla="*/ 10345 h 1674"/>
              <a:gd name="T12" fmla="+- 0 17579 17467"/>
              <a:gd name="T13" fmla="*/ T12 w 3361"/>
              <a:gd name="T14" fmla="+- 0 10608 9344"/>
              <a:gd name="T15" fmla="*/ 10608 h 1674"/>
              <a:gd name="T16" fmla="+- 0 17613 17467"/>
              <a:gd name="T17" fmla="*/ T16 w 3361"/>
              <a:gd name="T18" fmla="+- 0 10838 9344"/>
              <a:gd name="T19" fmla="*/ 10838 h 1674"/>
              <a:gd name="T20" fmla="+- 0 18311 17467"/>
              <a:gd name="T21" fmla="*/ T20 w 3361"/>
              <a:gd name="T22" fmla="+- 0 10626 9344"/>
              <a:gd name="T23" fmla="*/ 10626 h 1674"/>
              <a:gd name="T24" fmla="+- 0 18316 17467"/>
              <a:gd name="T25" fmla="*/ T24 w 3361"/>
              <a:gd name="T26" fmla="+- 0 10445 9344"/>
              <a:gd name="T27" fmla="*/ 10445 h 1674"/>
              <a:gd name="T28" fmla="+- 0 17902 17467"/>
              <a:gd name="T29" fmla="*/ T28 w 3361"/>
              <a:gd name="T30" fmla="+- 0 10726 9344"/>
              <a:gd name="T31" fmla="*/ 10726 h 1674"/>
              <a:gd name="T32" fmla="+- 0 17895 17467"/>
              <a:gd name="T33" fmla="*/ T32 w 3361"/>
              <a:gd name="T34" fmla="+- 0 10903 9344"/>
              <a:gd name="T35" fmla="*/ 10903 h 1674"/>
              <a:gd name="T36" fmla="+- 0 18217 17467"/>
              <a:gd name="T37" fmla="*/ T36 w 3361"/>
              <a:gd name="T38" fmla="+- 0 10507 9344"/>
              <a:gd name="T39" fmla="*/ 10507 h 1674"/>
              <a:gd name="T40" fmla="+- 0 18438 17467"/>
              <a:gd name="T41" fmla="*/ T40 w 3361"/>
              <a:gd name="T42" fmla="+- 0 9476 9344"/>
              <a:gd name="T43" fmla="*/ 9476 h 1674"/>
              <a:gd name="T44" fmla="+- 0 18161 17467"/>
              <a:gd name="T45" fmla="*/ T44 w 3361"/>
              <a:gd name="T46" fmla="+- 0 10590 9344"/>
              <a:gd name="T47" fmla="*/ 10590 h 1674"/>
              <a:gd name="T48" fmla="+- 0 18230 17467"/>
              <a:gd name="T49" fmla="*/ T48 w 3361"/>
              <a:gd name="T50" fmla="+- 0 10844 9344"/>
              <a:gd name="T51" fmla="*/ 10844 h 1674"/>
              <a:gd name="T52" fmla="+- 0 19247 17467"/>
              <a:gd name="T53" fmla="*/ T52 w 3361"/>
              <a:gd name="T54" fmla="+- 0 9898 9344"/>
              <a:gd name="T55" fmla="*/ 9898 h 1674"/>
              <a:gd name="T56" fmla="+- 0 19220 17467"/>
              <a:gd name="T57" fmla="*/ T56 w 3361"/>
              <a:gd name="T58" fmla="+- 0 9890 9344"/>
              <a:gd name="T59" fmla="*/ 9890 h 1674"/>
              <a:gd name="T60" fmla="+- 0 18913 17467"/>
              <a:gd name="T61" fmla="*/ T60 w 3361"/>
              <a:gd name="T62" fmla="+- 0 10846 9344"/>
              <a:gd name="T63" fmla="*/ 10846 h 1674"/>
              <a:gd name="T64" fmla="+- 0 19020 17467"/>
              <a:gd name="T65" fmla="*/ T64 w 3361"/>
              <a:gd name="T66" fmla="+- 0 10445 9344"/>
              <a:gd name="T67" fmla="*/ 10445 h 1674"/>
              <a:gd name="T68" fmla="+- 0 19230 17467"/>
              <a:gd name="T69" fmla="*/ T68 w 3361"/>
              <a:gd name="T70" fmla="+- 0 10399 9344"/>
              <a:gd name="T71" fmla="*/ 10399 h 1674"/>
              <a:gd name="T72" fmla="+- 0 19511 17467"/>
              <a:gd name="T73" fmla="*/ T72 w 3361"/>
              <a:gd name="T74" fmla="+- 0 10407 9344"/>
              <a:gd name="T75" fmla="*/ 10407 h 1674"/>
              <a:gd name="T76" fmla="+- 0 19909 17467"/>
              <a:gd name="T77" fmla="*/ T76 w 3361"/>
              <a:gd name="T78" fmla="+- 0 9797 9344"/>
              <a:gd name="T79" fmla="*/ 9797 h 1674"/>
              <a:gd name="T80" fmla="+- 0 19838 17467"/>
              <a:gd name="T81" fmla="*/ T80 w 3361"/>
              <a:gd name="T82" fmla="+- 0 10140 9344"/>
              <a:gd name="T83" fmla="*/ 10140 h 1674"/>
              <a:gd name="T84" fmla="+- 0 19723 17467"/>
              <a:gd name="T85" fmla="*/ T84 w 3361"/>
              <a:gd name="T86" fmla="+- 0 10646 9344"/>
              <a:gd name="T87" fmla="*/ 10646 h 1674"/>
              <a:gd name="T88" fmla="+- 0 19907 17467"/>
              <a:gd name="T89" fmla="*/ T88 w 3361"/>
              <a:gd name="T90" fmla="+- 0 10425 9344"/>
              <a:gd name="T91" fmla="*/ 10425 h 1674"/>
              <a:gd name="T92" fmla="+- 0 20143 17467"/>
              <a:gd name="T93" fmla="*/ T92 w 3361"/>
              <a:gd name="T94" fmla="+- 0 9962 9344"/>
              <a:gd name="T95" fmla="*/ 9962 h 1674"/>
              <a:gd name="T96" fmla="+- 0 20106 17467"/>
              <a:gd name="T97" fmla="*/ T96 w 3361"/>
              <a:gd name="T98" fmla="+- 0 10050 9344"/>
              <a:gd name="T99" fmla="*/ 10050 h 1674"/>
              <a:gd name="T100" fmla="+- 0 19802 17467"/>
              <a:gd name="T101" fmla="*/ T100 w 3361"/>
              <a:gd name="T102" fmla="+- 0 10700 9344"/>
              <a:gd name="T103" fmla="*/ 10700 h 1674"/>
              <a:gd name="T104" fmla="+- 0 19757 17467"/>
              <a:gd name="T105" fmla="*/ T104 w 3361"/>
              <a:gd name="T106" fmla="+- 0 10814 9344"/>
              <a:gd name="T107" fmla="*/ 10814 h 1674"/>
              <a:gd name="T108" fmla="+- 0 19878 17467"/>
              <a:gd name="T109" fmla="*/ T108 w 3361"/>
              <a:gd name="T110" fmla="+- 0 10222 9344"/>
              <a:gd name="T111" fmla="*/ 10222 h 1674"/>
              <a:gd name="T112" fmla="+- 0 20327 17467"/>
              <a:gd name="T113" fmla="*/ T112 w 3361"/>
              <a:gd name="T114" fmla="+- 0 9344 9344"/>
              <a:gd name="T115" fmla="*/ 9344 h 1674"/>
              <a:gd name="T116" fmla="+- 0 20386 17467"/>
              <a:gd name="T117" fmla="*/ T116 w 3361"/>
              <a:gd name="T118" fmla="+- 0 9756 9344"/>
              <a:gd name="T119" fmla="*/ 9756 h 1674"/>
              <a:gd name="T120" fmla="+- 0 20032 17467"/>
              <a:gd name="T121" fmla="*/ T120 w 3361"/>
              <a:gd name="T122" fmla="+- 0 10114 9344"/>
              <a:gd name="T123" fmla="*/ 10114 h 1674"/>
              <a:gd name="T124" fmla="+- 0 20350 17467"/>
              <a:gd name="T125" fmla="*/ T124 w 3361"/>
              <a:gd name="T126" fmla="+- 0 10333 9344"/>
              <a:gd name="T127" fmla="*/ 10333 h 1674"/>
              <a:gd name="T128" fmla="+- 0 20495 17467"/>
              <a:gd name="T129" fmla="*/ T128 w 3361"/>
              <a:gd name="T130" fmla="+- 0 10812 9344"/>
              <a:gd name="T131" fmla="*/ 10812 h 1674"/>
              <a:gd name="T132" fmla="+- 0 20806 17467"/>
              <a:gd name="T133" fmla="*/ T132 w 3361"/>
              <a:gd name="T134" fmla="+- 0 10714 9344"/>
              <a:gd name="T135" fmla="*/ 10714 h 1674"/>
              <a:gd name="T136" fmla="+- 0 20826 17467"/>
              <a:gd name="T137" fmla="*/ T136 w 3361"/>
              <a:gd name="T138" fmla="+- 0 10676 9344"/>
              <a:gd name="T139" fmla="*/ 10676 h 167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</a:cxnLst>
            <a:rect l="0" t="0" r="r" b="b"/>
            <a:pathLst>
              <a:path w="3361" h="1674" extrusionOk="0">
                <a:moveTo>
                  <a:pt x="0" y="983"/>
                </a:moveTo>
                <a:cubicBezTo>
                  <a:pt x="16" y="905"/>
                  <a:pt x="29" y="824"/>
                  <a:pt x="53" y="748"/>
                </a:cubicBezTo>
                <a:cubicBezTo>
                  <a:pt x="61" y="724"/>
                  <a:pt x="69" y="711"/>
                  <a:pt x="84" y="694"/>
                </a:cubicBezTo>
                <a:cubicBezTo>
                  <a:pt x="102" y="703"/>
                  <a:pt x="114" y="708"/>
                  <a:pt x="129" y="724"/>
                </a:cubicBezTo>
                <a:cubicBezTo>
                  <a:pt x="162" y="760"/>
                  <a:pt x="167" y="814"/>
                  <a:pt x="159" y="860"/>
                </a:cubicBezTo>
                <a:cubicBezTo>
                  <a:pt x="151" y="909"/>
                  <a:pt x="127" y="955"/>
                  <a:pt x="108" y="1001"/>
                </a:cubicBezTo>
                <a:cubicBezTo>
                  <a:pt x="88" y="1051"/>
                  <a:pt x="62" y="1116"/>
                  <a:pt x="72" y="1171"/>
                </a:cubicBezTo>
                <a:cubicBezTo>
                  <a:pt x="78" y="1204"/>
                  <a:pt x="95" y="1235"/>
                  <a:pt x="112" y="1264"/>
                </a:cubicBezTo>
                <a:cubicBezTo>
                  <a:pt x="132" y="1298"/>
                  <a:pt x="152" y="1333"/>
                  <a:pt x="160" y="1372"/>
                </a:cubicBezTo>
                <a:cubicBezTo>
                  <a:pt x="169" y="1414"/>
                  <a:pt x="164" y="1455"/>
                  <a:pt x="146" y="1494"/>
                </a:cubicBezTo>
                <a:cubicBezTo>
                  <a:pt x="115" y="1562"/>
                  <a:pt x="45" y="1604"/>
                  <a:pt x="25" y="1673"/>
                </a:cubicBezTo>
              </a:path>
              <a:path w="3361" h="1674" extrusionOk="0">
                <a:moveTo>
                  <a:pt x="844" y="1282"/>
                </a:moveTo>
                <a:cubicBezTo>
                  <a:pt x="859" y="1235"/>
                  <a:pt x="888" y="1178"/>
                  <a:pt x="869" y="1127"/>
                </a:cubicBezTo>
                <a:cubicBezTo>
                  <a:pt x="863" y="1112"/>
                  <a:pt x="860" y="1107"/>
                  <a:pt x="849" y="1101"/>
                </a:cubicBezTo>
                <a:cubicBezTo>
                  <a:pt x="806" y="1099"/>
                  <a:pt x="777" y="1098"/>
                  <a:pt x="734" y="1117"/>
                </a:cubicBezTo>
                <a:cubicBezTo>
                  <a:pt x="614" y="1169"/>
                  <a:pt x="495" y="1264"/>
                  <a:pt x="435" y="1382"/>
                </a:cubicBezTo>
                <a:cubicBezTo>
                  <a:pt x="414" y="1423"/>
                  <a:pt x="393" y="1483"/>
                  <a:pt x="406" y="1530"/>
                </a:cubicBezTo>
                <a:cubicBezTo>
                  <a:pt x="413" y="1548"/>
                  <a:pt x="415" y="1554"/>
                  <a:pt x="428" y="1559"/>
                </a:cubicBezTo>
                <a:cubicBezTo>
                  <a:pt x="508" y="1556"/>
                  <a:pt x="566" y="1528"/>
                  <a:pt x="617" y="1460"/>
                </a:cubicBezTo>
                <a:cubicBezTo>
                  <a:pt x="682" y="1373"/>
                  <a:pt x="717" y="1265"/>
                  <a:pt x="750" y="1163"/>
                </a:cubicBezTo>
                <a:cubicBezTo>
                  <a:pt x="856" y="834"/>
                  <a:pt x="924" y="487"/>
                  <a:pt x="970" y="145"/>
                </a:cubicBezTo>
                <a:cubicBezTo>
                  <a:pt x="970" y="141"/>
                  <a:pt x="971" y="136"/>
                  <a:pt x="971" y="132"/>
                </a:cubicBezTo>
                <a:cubicBezTo>
                  <a:pt x="957" y="163"/>
                  <a:pt x="943" y="192"/>
                  <a:pt x="931" y="225"/>
                </a:cubicBezTo>
                <a:cubicBezTo>
                  <a:pt x="815" y="552"/>
                  <a:pt x="742" y="903"/>
                  <a:pt x="694" y="1246"/>
                </a:cubicBezTo>
                <a:cubicBezTo>
                  <a:pt x="687" y="1296"/>
                  <a:pt x="664" y="1402"/>
                  <a:pt x="695" y="1450"/>
                </a:cubicBezTo>
                <a:cubicBezTo>
                  <a:pt x="715" y="1480"/>
                  <a:pt x="731" y="1486"/>
                  <a:pt x="763" y="1500"/>
                </a:cubicBezTo>
              </a:path>
              <a:path w="3361" h="1674" extrusionOk="0">
                <a:moveTo>
                  <a:pt x="1716" y="696"/>
                </a:moveTo>
                <a:cubicBezTo>
                  <a:pt x="1744" y="650"/>
                  <a:pt x="1764" y="606"/>
                  <a:pt x="1780" y="554"/>
                </a:cubicBezTo>
                <a:cubicBezTo>
                  <a:pt x="1786" y="534"/>
                  <a:pt x="1792" y="513"/>
                  <a:pt x="1798" y="493"/>
                </a:cubicBezTo>
                <a:cubicBezTo>
                  <a:pt x="1784" y="510"/>
                  <a:pt x="1767" y="529"/>
                  <a:pt x="1753" y="546"/>
                </a:cubicBezTo>
                <a:cubicBezTo>
                  <a:pt x="1584" y="754"/>
                  <a:pt x="1439" y="1029"/>
                  <a:pt x="1399" y="1296"/>
                </a:cubicBezTo>
                <a:cubicBezTo>
                  <a:pt x="1388" y="1368"/>
                  <a:pt x="1392" y="1448"/>
                  <a:pt x="1446" y="1502"/>
                </a:cubicBezTo>
                <a:cubicBezTo>
                  <a:pt x="1517" y="1573"/>
                  <a:pt x="1623" y="1581"/>
                  <a:pt x="1716" y="1588"/>
                </a:cubicBezTo>
              </a:path>
              <a:path w="3361" h="1674" extrusionOk="0">
                <a:moveTo>
                  <a:pt x="1553" y="1101"/>
                </a:moveTo>
                <a:cubicBezTo>
                  <a:pt x="1565" y="1090"/>
                  <a:pt x="1584" y="1075"/>
                  <a:pt x="1601" y="1069"/>
                </a:cubicBezTo>
                <a:cubicBezTo>
                  <a:pt x="1651" y="1052"/>
                  <a:pt x="1712" y="1055"/>
                  <a:pt x="1763" y="1055"/>
                </a:cubicBezTo>
                <a:cubicBezTo>
                  <a:pt x="1839" y="1054"/>
                  <a:pt x="1913" y="1061"/>
                  <a:pt x="1989" y="1063"/>
                </a:cubicBezTo>
                <a:cubicBezTo>
                  <a:pt x="2007" y="1063"/>
                  <a:pt x="2026" y="1063"/>
                  <a:pt x="2044" y="1063"/>
                </a:cubicBezTo>
              </a:path>
              <a:path w="3361" h="1674" extrusionOk="0">
                <a:moveTo>
                  <a:pt x="2429" y="477"/>
                </a:moveTo>
                <a:cubicBezTo>
                  <a:pt x="2432" y="470"/>
                  <a:pt x="2440" y="457"/>
                  <a:pt x="2442" y="453"/>
                </a:cubicBezTo>
                <a:cubicBezTo>
                  <a:pt x="2443" y="484"/>
                  <a:pt x="2440" y="512"/>
                  <a:pt x="2436" y="543"/>
                </a:cubicBezTo>
                <a:cubicBezTo>
                  <a:pt x="2424" y="629"/>
                  <a:pt x="2396" y="713"/>
                  <a:pt x="2371" y="796"/>
                </a:cubicBezTo>
                <a:cubicBezTo>
                  <a:pt x="2339" y="902"/>
                  <a:pt x="2307" y="1008"/>
                  <a:pt x="2278" y="1115"/>
                </a:cubicBezTo>
                <a:cubicBezTo>
                  <a:pt x="2262" y="1175"/>
                  <a:pt x="2239" y="1241"/>
                  <a:pt x="2256" y="1302"/>
                </a:cubicBezTo>
                <a:cubicBezTo>
                  <a:pt x="2297" y="1295"/>
                  <a:pt x="2304" y="1288"/>
                  <a:pt x="2338" y="1253"/>
                </a:cubicBezTo>
              </a:path>
              <a:path w="3361" h="1674" extrusionOk="0">
                <a:moveTo>
                  <a:pt x="2440" y="1081"/>
                </a:moveTo>
                <a:cubicBezTo>
                  <a:pt x="2491" y="976"/>
                  <a:pt x="2540" y="870"/>
                  <a:pt x="2595" y="766"/>
                </a:cubicBezTo>
                <a:cubicBezTo>
                  <a:pt x="2621" y="716"/>
                  <a:pt x="2649" y="667"/>
                  <a:pt x="2676" y="618"/>
                </a:cubicBezTo>
                <a:cubicBezTo>
                  <a:pt x="2678" y="612"/>
                  <a:pt x="2677" y="610"/>
                  <a:pt x="2680" y="610"/>
                </a:cubicBezTo>
                <a:cubicBezTo>
                  <a:pt x="2668" y="643"/>
                  <a:pt x="2655" y="674"/>
                  <a:pt x="2639" y="706"/>
                </a:cubicBezTo>
                <a:cubicBezTo>
                  <a:pt x="2592" y="802"/>
                  <a:pt x="2541" y="895"/>
                  <a:pt x="2495" y="991"/>
                </a:cubicBezTo>
                <a:cubicBezTo>
                  <a:pt x="2437" y="1111"/>
                  <a:pt x="2385" y="1233"/>
                  <a:pt x="2335" y="1356"/>
                </a:cubicBezTo>
                <a:cubicBezTo>
                  <a:pt x="2317" y="1400"/>
                  <a:pt x="2296" y="1445"/>
                  <a:pt x="2281" y="1490"/>
                </a:cubicBezTo>
                <a:cubicBezTo>
                  <a:pt x="2277" y="1503"/>
                  <a:pt x="2285" y="1483"/>
                  <a:pt x="2290" y="1470"/>
                </a:cubicBezTo>
                <a:cubicBezTo>
                  <a:pt x="2294" y="1460"/>
                  <a:pt x="2297" y="1450"/>
                  <a:pt x="2301" y="1440"/>
                </a:cubicBezTo>
              </a:path>
              <a:path w="3361" h="1674" extrusionOk="0">
                <a:moveTo>
                  <a:pt x="2411" y="878"/>
                </a:moveTo>
                <a:cubicBezTo>
                  <a:pt x="2449" y="640"/>
                  <a:pt x="2468" y="393"/>
                  <a:pt x="2604" y="187"/>
                </a:cubicBezTo>
                <a:cubicBezTo>
                  <a:pt x="2662" y="99"/>
                  <a:pt x="2750" y="13"/>
                  <a:pt x="2860" y="0"/>
                </a:cubicBezTo>
                <a:cubicBezTo>
                  <a:pt x="2944" y="-10"/>
                  <a:pt x="2996" y="50"/>
                  <a:pt x="3004" y="128"/>
                </a:cubicBezTo>
                <a:cubicBezTo>
                  <a:pt x="3015" y="229"/>
                  <a:pt x="2972" y="328"/>
                  <a:pt x="2919" y="412"/>
                </a:cubicBezTo>
                <a:cubicBezTo>
                  <a:pt x="2839" y="539"/>
                  <a:pt x="2718" y="610"/>
                  <a:pt x="2608" y="706"/>
                </a:cubicBezTo>
                <a:cubicBezTo>
                  <a:pt x="2582" y="728"/>
                  <a:pt x="2579" y="745"/>
                  <a:pt x="2565" y="770"/>
                </a:cubicBezTo>
                <a:cubicBezTo>
                  <a:pt x="2586" y="788"/>
                  <a:pt x="2598" y="802"/>
                  <a:pt x="2625" y="818"/>
                </a:cubicBezTo>
                <a:cubicBezTo>
                  <a:pt x="2716" y="871"/>
                  <a:pt x="2822" y="895"/>
                  <a:pt x="2883" y="989"/>
                </a:cubicBezTo>
                <a:cubicBezTo>
                  <a:pt x="2948" y="1088"/>
                  <a:pt x="2943" y="1216"/>
                  <a:pt x="2961" y="1328"/>
                </a:cubicBezTo>
                <a:cubicBezTo>
                  <a:pt x="2972" y="1393"/>
                  <a:pt x="2991" y="1419"/>
                  <a:pt x="3028" y="1468"/>
                </a:cubicBezTo>
              </a:path>
              <a:path w="3361" h="1674" extrusionOk="0">
                <a:moveTo>
                  <a:pt x="3250" y="1442"/>
                </a:moveTo>
                <a:cubicBezTo>
                  <a:pt x="3286" y="1422"/>
                  <a:pt x="3316" y="1405"/>
                  <a:pt x="3339" y="1370"/>
                </a:cubicBezTo>
                <a:cubicBezTo>
                  <a:pt x="3347" y="1357"/>
                  <a:pt x="3357" y="1343"/>
                  <a:pt x="3360" y="1328"/>
                </a:cubicBezTo>
                <a:cubicBezTo>
                  <a:pt x="3359" y="1331"/>
                  <a:pt x="3360" y="1329"/>
                  <a:pt x="3359" y="1332"/>
                </a:cubicBezTo>
                <a:cubicBezTo>
                  <a:pt x="3354" y="1344"/>
                  <a:pt x="3339" y="1356"/>
                  <a:pt x="3331" y="136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7" name=" 1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639888" y="4684713"/>
            <a:ext cx="285750" cy="285750"/>
          </a:xfrm>
          <a:custGeom>
            <a:avLst/>
            <a:gdLst>
              <a:gd name="T0" fmla="+- 0 4585 4555"/>
              <a:gd name="T1" fmla="*/ T0 w 796"/>
              <a:gd name="T2" fmla="+- 0 13804 13012"/>
              <a:gd name="T3" fmla="*/ 13804 h 793"/>
              <a:gd name="T4" fmla="+- 0 4556 4555"/>
              <a:gd name="T5" fmla="*/ T4 w 796"/>
              <a:gd name="T6" fmla="+- 0 13776 13012"/>
              <a:gd name="T7" fmla="*/ 13776 h 793"/>
              <a:gd name="T8" fmla="+- 0 4580 4555"/>
              <a:gd name="T9" fmla="*/ T8 w 796"/>
              <a:gd name="T10" fmla="+- 0 13792 13012"/>
              <a:gd name="T11" fmla="*/ 13792 h 793"/>
              <a:gd name="T12" fmla="+- 0 5232 4555"/>
              <a:gd name="T13" fmla="*/ T12 w 796"/>
              <a:gd name="T14" fmla="+- 0 13730 13012"/>
              <a:gd name="T15" fmla="*/ 13730 h 793"/>
              <a:gd name="T16" fmla="+- 0 5294 4555"/>
              <a:gd name="T17" fmla="*/ T16 w 796"/>
              <a:gd name="T18" fmla="+- 0 13650 13012"/>
              <a:gd name="T19" fmla="*/ 13650 h 793"/>
              <a:gd name="T20" fmla="+- 0 5322 4555"/>
              <a:gd name="T21" fmla="*/ T20 w 796"/>
              <a:gd name="T22" fmla="+- 0 13623 13012"/>
              <a:gd name="T23" fmla="*/ 13623 h 793"/>
              <a:gd name="T24" fmla="+- 0 5350 4555"/>
              <a:gd name="T25" fmla="*/ T24 w 796"/>
              <a:gd name="T26" fmla="+- 0 13627 13012"/>
              <a:gd name="T27" fmla="*/ 13627 h 793"/>
              <a:gd name="T28" fmla="+- 0 5036 4555"/>
              <a:gd name="T29" fmla="*/ T28 w 796"/>
              <a:gd name="T30" fmla="+- 0 13194 13012"/>
              <a:gd name="T31" fmla="*/ 13194 h 793"/>
              <a:gd name="T32" fmla="+- 0 4918 4555"/>
              <a:gd name="T33" fmla="*/ T32 w 796"/>
              <a:gd name="T34" fmla="+- 0 13024 13012"/>
              <a:gd name="T35" fmla="*/ 13024 h 793"/>
              <a:gd name="T36" fmla="+- 0 4906 4555"/>
              <a:gd name="T37" fmla="*/ T36 w 796"/>
              <a:gd name="T38" fmla="+- 0 13012 13012"/>
              <a:gd name="T39" fmla="*/ 13012 h 793"/>
              <a:gd name="T40" fmla="+- 0 4941 4555"/>
              <a:gd name="T41" fmla="*/ T40 w 796"/>
              <a:gd name="T42" fmla="+- 0 13074 13012"/>
              <a:gd name="T43" fmla="*/ 13074 h 79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</a:cxnLst>
            <a:rect l="0" t="0" r="r" b="b"/>
            <a:pathLst>
              <a:path w="796" h="793" extrusionOk="0">
                <a:moveTo>
                  <a:pt x="30" y="792"/>
                </a:moveTo>
                <a:cubicBezTo>
                  <a:pt x="17" y="784"/>
                  <a:pt x="11" y="775"/>
                  <a:pt x="1" y="764"/>
                </a:cubicBezTo>
                <a:cubicBezTo>
                  <a:pt x="1" y="753"/>
                  <a:pt x="15" y="774"/>
                  <a:pt x="25" y="780"/>
                </a:cubicBezTo>
              </a:path>
              <a:path w="796" h="793" extrusionOk="0">
                <a:moveTo>
                  <a:pt x="677" y="718"/>
                </a:moveTo>
                <a:cubicBezTo>
                  <a:pt x="716" y="695"/>
                  <a:pt x="726" y="682"/>
                  <a:pt x="739" y="638"/>
                </a:cubicBezTo>
                <a:cubicBezTo>
                  <a:pt x="744" y="622"/>
                  <a:pt x="747" y="609"/>
                  <a:pt x="767" y="611"/>
                </a:cubicBezTo>
                <a:cubicBezTo>
                  <a:pt x="781" y="614"/>
                  <a:pt x="785" y="615"/>
                  <a:pt x="795" y="615"/>
                </a:cubicBezTo>
              </a:path>
              <a:path w="796" h="793" extrusionOk="0">
                <a:moveTo>
                  <a:pt x="481" y="182"/>
                </a:moveTo>
                <a:cubicBezTo>
                  <a:pt x="439" y="126"/>
                  <a:pt x="403" y="68"/>
                  <a:pt x="363" y="12"/>
                </a:cubicBezTo>
                <a:cubicBezTo>
                  <a:pt x="356" y="3"/>
                  <a:pt x="357" y="-1"/>
                  <a:pt x="351" y="0"/>
                </a:cubicBezTo>
                <a:cubicBezTo>
                  <a:pt x="360" y="23"/>
                  <a:pt x="372" y="41"/>
                  <a:pt x="386" y="6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8" name=" 2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192338" y="4535488"/>
            <a:ext cx="1952625" cy="812800"/>
          </a:xfrm>
          <a:custGeom>
            <a:avLst/>
            <a:gdLst>
              <a:gd name="T0" fmla="+- 0 6236 6089"/>
              <a:gd name="T1" fmla="*/ T0 w 5425"/>
              <a:gd name="T2" fmla="+- 0 13028 12597"/>
              <a:gd name="T3" fmla="*/ 13028 h 2261"/>
              <a:gd name="T4" fmla="+- 0 6231 6089"/>
              <a:gd name="T5" fmla="*/ T4 w 5425"/>
              <a:gd name="T6" fmla="+- 0 13279 12597"/>
              <a:gd name="T7" fmla="*/ 13279 h 2261"/>
              <a:gd name="T8" fmla="+- 0 6091 6089"/>
              <a:gd name="T9" fmla="*/ T8 w 5425"/>
              <a:gd name="T10" fmla="+- 0 14043 12597"/>
              <a:gd name="T11" fmla="*/ 14043 h 2261"/>
              <a:gd name="T12" fmla="+- 0 6221 6089"/>
              <a:gd name="T13" fmla="*/ T12 w 5425"/>
              <a:gd name="T14" fmla="+- 0 13337 12597"/>
              <a:gd name="T15" fmla="*/ 13337 h 2261"/>
              <a:gd name="T16" fmla="+- 0 6679 6089"/>
              <a:gd name="T17" fmla="*/ T16 w 5425"/>
              <a:gd name="T18" fmla="+- 0 12815 12597"/>
              <a:gd name="T19" fmla="*/ 12815 h 2261"/>
              <a:gd name="T20" fmla="+- 0 6404 6089"/>
              <a:gd name="T21" fmla="*/ T20 w 5425"/>
              <a:gd name="T22" fmla="+- 0 13535 12597"/>
              <a:gd name="T23" fmla="*/ 13535 h 2261"/>
              <a:gd name="T24" fmla="+- 0 6297 6089"/>
              <a:gd name="T25" fmla="*/ T24 w 5425"/>
              <a:gd name="T26" fmla="+- 0 13565 12597"/>
              <a:gd name="T27" fmla="*/ 13565 h 2261"/>
              <a:gd name="T28" fmla="+- 0 6701 6089"/>
              <a:gd name="T29" fmla="*/ T28 w 5425"/>
              <a:gd name="T30" fmla="+- 0 14026 12597"/>
              <a:gd name="T31" fmla="*/ 14026 h 2261"/>
              <a:gd name="T32" fmla="+- 0 6968 6089"/>
              <a:gd name="T33" fmla="*/ T32 w 5425"/>
              <a:gd name="T34" fmla="+- 0 13547 12597"/>
              <a:gd name="T35" fmla="*/ 13547 h 2261"/>
              <a:gd name="T36" fmla="+- 0 6756 6089"/>
              <a:gd name="T37" fmla="*/ T36 w 5425"/>
              <a:gd name="T38" fmla="+- 0 13980 12597"/>
              <a:gd name="T39" fmla="*/ 13980 h 2261"/>
              <a:gd name="T40" fmla="+- 0 6906 6089"/>
              <a:gd name="T41" fmla="*/ T40 w 5425"/>
              <a:gd name="T42" fmla="+- 0 13862 12597"/>
              <a:gd name="T43" fmla="*/ 13862 h 2261"/>
              <a:gd name="T44" fmla="+- 0 6994 6089"/>
              <a:gd name="T45" fmla="*/ T44 w 5425"/>
              <a:gd name="T46" fmla="+- 0 13708 12597"/>
              <a:gd name="T47" fmla="*/ 13708 h 2261"/>
              <a:gd name="T48" fmla="+- 0 7040 6089"/>
              <a:gd name="T49" fmla="*/ T48 w 5425"/>
              <a:gd name="T50" fmla="+- 0 14007 12597"/>
              <a:gd name="T51" fmla="*/ 14007 h 2261"/>
              <a:gd name="T52" fmla="+- 0 7260 6089"/>
              <a:gd name="T53" fmla="*/ T52 w 5425"/>
              <a:gd name="T54" fmla="+- 0 13662 12597"/>
              <a:gd name="T55" fmla="*/ 13662 h 2261"/>
              <a:gd name="T56" fmla="+- 0 7389 6089"/>
              <a:gd name="T57" fmla="*/ T56 w 5425"/>
              <a:gd name="T58" fmla="+- 0 13982 12597"/>
              <a:gd name="T59" fmla="*/ 13982 h 2261"/>
              <a:gd name="T60" fmla="+- 0 7438 6089"/>
              <a:gd name="T61" fmla="*/ T60 w 5425"/>
              <a:gd name="T62" fmla="+- 0 13848 12597"/>
              <a:gd name="T63" fmla="*/ 13848 h 2261"/>
              <a:gd name="T64" fmla="+- 0 7645 6089"/>
              <a:gd name="T65" fmla="*/ T64 w 5425"/>
              <a:gd name="T66" fmla="+- 0 13596 12597"/>
              <a:gd name="T67" fmla="*/ 13596 h 2261"/>
              <a:gd name="T68" fmla="+- 0 7693 6089"/>
              <a:gd name="T69" fmla="*/ T68 w 5425"/>
              <a:gd name="T70" fmla="+- 0 13939 12597"/>
              <a:gd name="T71" fmla="*/ 13939 h 2261"/>
              <a:gd name="T72" fmla="+- 0 7907 6089"/>
              <a:gd name="T73" fmla="*/ T72 w 5425"/>
              <a:gd name="T74" fmla="+- 0 13880 12597"/>
              <a:gd name="T75" fmla="*/ 13880 h 2261"/>
              <a:gd name="T76" fmla="+- 0 8132 6089"/>
              <a:gd name="T77" fmla="*/ T76 w 5425"/>
              <a:gd name="T78" fmla="+- 0 13383 12597"/>
              <a:gd name="T79" fmla="*/ 13383 h 2261"/>
              <a:gd name="T80" fmla="+- 0 7860 6089"/>
              <a:gd name="T81" fmla="*/ T80 w 5425"/>
              <a:gd name="T82" fmla="+- 0 13806 12597"/>
              <a:gd name="T83" fmla="*/ 13806 h 2261"/>
              <a:gd name="T84" fmla="+- 0 8196 6089"/>
              <a:gd name="T85" fmla="*/ T84 w 5425"/>
              <a:gd name="T86" fmla="+- 0 13515 12597"/>
              <a:gd name="T87" fmla="*/ 13515 h 2261"/>
              <a:gd name="T88" fmla="+- 0 8054 6089"/>
              <a:gd name="T89" fmla="*/ T88 w 5425"/>
              <a:gd name="T90" fmla="+- 0 14790 12597"/>
              <a:gd name="T91" fmla="*/ 14790 h 2261"/>
              <a:gd name="T92" fmla="+- 0 7859 6089"/>
              <a:gd name="T93" fmla="*/ T92 w 5425"/>
              <a:gd name="T94" fmla="+- 0 14632 12597"/>
              <a:gd name="T95" fmla="*/ 14632 h 2261"/>
              <a:gd name="T96" fmla="+- 0 8703 6089"/>
              <a:gd name="T97" fmla="*/ T96 w 5425"/>
              <a:gd name="T98" fmla="+- 0 13640 12597"/>
              <a:gd name="T99" fmla="*/ 13640 h 2261"/>
              <a:gd name="T100" fmla="+- 0 8463 6089"/>
              <a:gd name="T101" fmla="*/ T100 w 5425"/>
              <a:gd name="T102" fmla="+- 0 13535 12597"/>
              <a:gd name="T103" fmla="*/ 13535 h 2261"/>
              <a:gd name="T104" fmla="+- 0 8776 6089"/>
              <a:gd name="T105" fmla="*/ T104 w 5425"/>
              <a:gd name="T106" fmla="+- 0 14033 12597"/>
              <a:gd name="T107" fmla="*/ 14033 h 2261"/>
              <a:gd name="T108" fmla="+- 0 9080 6089"/>
              <a:gd name="T109" fmla="*/ T108 w 5425"/>
              <a:gd name="T110" fmla="+- 0 13958 12597"/>
              <a:gd name="T111" fmla="*/ 13958 h 2261"/>
              <a:gd name="T112" fmla="+- 0 9922 6089"/>
              <a:gd name="T113" fmla="*/ T112 w 5425"/>
              <a:gd name="T114" fmla="+- 0 13096 12597"/>
              <a:gd name="T115" fmla="*/ 13096 h 2261"/>
              <a:gd name="T116" fmla="+- 0 9928 6089"/>
              <a:gd name="T117" fmla="*/ T116 w 5425"/>
              <a:gd name="T118" fmla="+- 0 13168 12597"/>
              <a:gd name="T119" fmla="*/ 13168 h 2261"/>
              <a:gd name="T120" fmla="+- 0 9884 6089"/>
              <a:gd name="T121" fmla="*/ T120 w 5425"/>
              <a:gd name="T122" fmla="+- 0 13754 12597"/>
              <a:gd name="T123" fmla="*/ 13754 h 2261"/>
              <a:gd name="T124" fmla="+- 0 9832 6089"/>
              <a:gd name="T125" fmla="*/ T124 w 5425"/>
              <a:gd name="T126" fmla="+- 0 14034 12597"/>
              <a:gd name="T127" fmla="*/ 14034 h 2261"/>
              <a:gd name="T128" fmla="+- 0 9565 6089"/>
              <a:gd name="T129" fmla="*/ T128 w 5425"/>
              <a:gd name="T130" fmla="+- 0 13266 12597"/>
              <a:gd name="T131" fmla="*/ 13266 h 2261"/>
              <a:gd name="T132" fmla="+- 0 10071 6089"/>
              <a:gd name="T133" fmla="*/ T132 w 5425"/>
              <a:gd name="T134" fmla="+- 0 13136 12597"/>
              <a:gd name="T135" fmla="*/ 13136 h 2261"/>
              <a:gd name="T136" fmla="+- 0 10379 6089"/>
              <a:gd name="T137" fmla="*/ T136 w 5425"/>
              <a:gd name="T138" fmla="+- 0 12635 12597"/>
              <a:gd name="T139" fmla="*/ 12635 h 2261"/>
              <a:gd name="T140" fmla="+- 0 10659 6089"/>
              <a:gd name="T141" fmla="*/ T140 w 5425"/>
              <a:gd name="T142" fmla="+- 0 12791 12597"/>
              <a:gd name="T143" fmla="*/ 12791 h 2261"/>
              <a:gd name="T144" fmla="+- 0 10631 6089"/>
              <a:gd name="T145" fmla="*/ T144 w 5425"/>
              <a:gd name="T146" fmla="+- 0 13975 12597"/>
              <a:gd name="T147" fmla="*/ 13975 h 2261"/>
              <a:gd name="T148" fmla="+- 0 9772 6089"/>
              <a:gd name="T149" fmla="*/ T148 w 5425"/>
              <a:gd name="T150" fmla="+- 0 12709 12597"/>
              <a:gd name="T151" fmla="*/ 12709 h 2261"/>
              <a:gd name="T152" fmla="+- 0 9287 6089"/>
              <a:gd name="T153" fmla="*/ T152 w 5425"/>
              <a:gd name="T154" fmla="+- 0 13622 12597"/>
              <a:gd name="T155" fmla="*/ 13622 h 2261"/>
              <a:gd name="T156" fmla="+- 0 9879 6089"/>
              <a:gd name="T157" fmla="*/ T156 w 5425"/>
              <a:gd name="T158" fmla="+- 0 14319 12597"/>
              <a:gd name="T159" fmla="*/ 14319 h 2261"/>
              <a:gd name="T160" fmla="+- 0 11269 6089"/>
              <a:gd name="T161" fmla="*/ T160 w 5425"/>
              <a:gd name="T162" fmla="+- 0 13244 12597"/>
              <a:gd name="T163" fmla="*/ 13244 h 2261"/>
              <a:gd name="T164" fmla="+- 0 11343 6089"/>
              <a:gd name="T165" fmla="*/ T164 w 5425"/>
              <a:gd name="T166" fmla="+- 0 13184 12597"/>
              <a:gd name="T167" fmla="*/ 13184 h 2261"/>
              <a:gd name="T168" fmla="+- 0 11249 6089"/>
              <a:gd name="T169" fmla="*/ T168 w 5425"/>
              <a:gd name="T170" fmla="+- 0 13669 12597"/>
              <a:gd name="T171" fmla="*/ 13669 h 2261"/>
              <a:gd name="T172" fmla="+- 0 11281 6089"/>
              <a:gd name="T173" fmla="*/ T172 w 5425"/>
              <a:gd name="T174" fmla="+- 0 13708 12597"/>
              <a:gd name="T175" fmla="*/ 13708 h 226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</a:cxnLst>
            <a:rect l="0" t="0" r="r" b="b"/>
            <a:pathLst>
              <a:path w="5425" h="2261" extrusionOk="0">
                <a:moveTo>
                  <a:pt x="115" y="700"/>
                </a:moveTo>
                <a:cubicBezTo>
                  <a:pt x="135" y="611"/>
                  <a:pt x="132" y="521"/>
                  <a:pt x="147" y="431"/>
                </a:cubicBezTo>
                <a:cubicBezTo>
                  <a:pt x="148" y="429"/>
                  <a:pt x="148" y="427"/>
                  <a:pt x="149" y="425"/>
                </a:cubicBezTo>
                <a:cubicBezTo>
                  <a:pt x="162" y="511"/>
                  <a:pt x="155" y="595"/>
                  <a:pt x="142" y="682"/>
                </a:cubicBezTo>
                <a:cubicBezTo>
                  <a:pt x="114" y="871"/>
                  <a:pt x="66" y="1057"/>
                  <a:pt x="33" y="1245"/>
                </a:cubicBezTo>
                <a:cubicBezTo>
                  <a:pt x="21" y="1312"/>
                  <a:pt x="11" y="1379"/>
                  <a:pt x="2" y="1446"/>
                </a:cubicBezTo>
                <a:cubicBezTo>
                  <a:pt x="1" y="1452"/>
                  <a:pt x="1" y="1459"/>
                  <a:pt x="0" y="1465"/>
                </a:cubicBezTo>
              </a:path>
              <a:path w="5425" h="2261" extrusionOk="0">
                <a:moveTo>
                  <a:pt x="132" y="740"/>
                </a:moveTo>
                <a:cubicBezTo>
                  <a:pt x="93" y="635"/>
                  <a:pt x="80" y="581"/>
                  <a:pt x="146" y="467"/>
                </a:cubicBezTo>
                <a:cubicBezTo>
                  <a:pt x="202" y="370"/>
                  <a:pt x="455" y="112"/>
                  <a:pt x="590" y="218"/>
                </a:cubicBezTo>
                <a:cubicBezTo>
                  <a:pt x="658" y="271"/>
                  <a:pt x="631" y="345"/>
                  <a:pt x="619" y="419"/>
                </a:cubicBezTo>
                <a:cubicBezTo>
                  <a:pt x="592" y="592"/>
                  <a:pt x="459" y="835"/>
                  <a:pt x="315" y="938"/>
                </a:cubicBezTo>
                <a:cubicBezTo>
                  <a:pt x="275" y="967"/>
                  <a:pt x="237" y="969"/>
                  <a:pt x="197" y="985"/>
                </a:cubicBezTo>
                <a:cubicBezTo>
                  <a:pt x="206" y="984"/>
                  <a:pt x="199" y="969"/>
                  <a:pt x="208" y="968"/>
                </a:cubicBezTo>
                <a:cubicBezTo>
                  <a:pt x="328" y="959"/>
                  <a:pt x="402" y="987"/>
                  <a:pt x="470" y="1093"/>
                </a:cubicBezTo>
                <a:cubicBezTo>
                  <a:pt x="512" y="1158"/>
                  <a:pt x="541" y="1399"/>
                  <a:pt x="612" y="1429"/>
                </a:cubicBezTo>
                <a:cubicBezTo>
                  <a:pt x="658" y="1448"/>
                  <a:pt x="704" y="1424"/>
                  <a:pt x="747" y="1407"/>
                </a:cubicBezTo>
                <a:cubicBezTo>
                  <a:pt x="871" y="1359"/>
                  <a:pt x="1069" y="1037"/>
                  <a:pt x="879" y="950"/>
                </a:cubicBezTo>
                <a:cubicBezTo>
                  <a:pt x="778" y="904"/>
                  <a:pt x="713" y="992"/>
                  <a:pt x="674" y="1076"/>
                </a:cubicBezTo>
                <a:cubicBezTo>
                  <a:pt x="627" y="1177"/>
                  <a:pt x="610" y="1288"/>
                  <a:pt x="667" y="1383"/>
                </a:cubicBezTo>
                <a:cubicBezTo>
                  <a:pt x="673" y="1385"/>
                  <a:pt x="678" y="1387"/>
                  <a:pt x="684" y="1389"/>
                </a:cubicBezTo>
                <a:cubicBezTo>
                  <a:pt x="737" y="1348"/>
                  <a:pt x="775" y="1330"/>
                  <a:pt x="817" y="1265"/>
                </a:cubicBezTo>
                <a:cubicBezTo>
                  <a:pt x="849" y="1214"/>
                  <a:pt x="867" y="1154"/>
                  <a:pt x="899" y="1105"/>
                </a:cubicBezTo>
                <a:cubicBezTo>
                  <a:pt x="902" y="1107"/>
                  <a:pt x="904" y="1108"/>
                  <a:pt x="905" y="1111"/>
                </a:cubicBezTo>
                <a:cubicBezTo>
                  <a:pt x="923" y="1197"/>
                  <a:pt x="927" y="1286"/>
                  <a:pt x="941" y="1374"/>
                </a:cubicBezTo>
                <a:cubicBezTo>
                  <a:pt x="943" y="1386"/>
                  <a:pt x="949" y="1399"/>
                  <a:pt x="951" y="1410"/>
                </a:cubicBezTo>
                <a:cubicBezTo>
                  <a:pt x="958" y="1399"/>
                  <a:pt x="975" y="1381"/>
                  <a:pt x="983" y="1367"/>
                </a:cubicBezTo>
                <a:cubicBezTo>
                  <a:pt x="1031" y="1280"/>
                  <a:pt x="1077" y="1112"/>
                  <a:pt x="1171" y="1065"/>
                </a:cubicBezTo>
                <a:cubicBezTo>
                  <a:pt x="1241" y="1030"/>
                  <a:pt x="1285" y="1070"/>
                  <a:pt x="1313" y="1133"/>
                </a:cubicBezTo>
                <a:cubicBezTo>
                  <a:pt x="1346" y="1206"/>
                  <a:pt x="1313" y="1318"/>
                  <a:pt x="1300" y="1385"/>
                </a:cubicBezTo>
                <a:cubicBezTo>
                  <a:pt x="1300" y="1383"/>
                  <a:pt x="1300" y="1381"/>
                  <a:pt x="1300" y="1379"/>
                </a:cubicBezTo>
                <a:cubicBezTo>
                  <a:pt x="1316" y="1336"/>
                  <a:pt x="1329" y="1293"/>
                  <a:pt x="1349" y="1251"/>
                </a:cubicBezTo>
                <a:cubicBezTo>
                  <a:pt x="1391" y="1162"/>
                  <a:pt x="1438" y="1063"/>
                  <a:pt x="1519" y="1004"/>
                </a:cubicBezTo>
                <a:cubicBezTo>
                  <a:pt x="1537" y="999"/>
                  <a:pt x="1543" y="997"/>
                  <a:pt x="1556" y="999"/>
                </a:cubicBezTo>
                <a:cubicBezTo>
                  <a:pt x="1578" y="1051"/>
                  <a:pt x="1602" y="1063"/>
                  <a:pt x="1602" y="1141"/>
                </a:cubicBezTo>
                <a:cubicBezTo>
                  <a:pt x="1602" y="1214"/>
                  <a:pt x="1578" y="1272"/>
                  <a:pt x="1604" y="1342"/>
                </a:cubicBezTo>
                <a:cubicBezTo>
                  <a:pt x="1611" y="1345"/>
                  <a:pt x="1617" y="1348"/>
                  <a:pt x="1624" y="1351"/>
                </a:cubicBezTo>
                <a:cubicBezTo>
                  <a:pt x="1694" y="1332"/>
                  <a:pt x="1751" y="1325"/>
                  <a:pt x="1818" y="1283"/>
                </a:cubicBezTo>
                <a:cubicBezTo>
                  <a:pt x="1931" y="1212"/>
                  <a:pt x="2177" y="1013"/>
                  <a:pt x="2134" y="850"/>
                </a:cubicBezTo>
                <a:cubicBezTo>
                  <a:pt x="2119" y="794"/>
                  <a:pt x="2095" y="793"/>
                  <a:pt x="2043" y="786"/>
                </a:cubicBezTo>
                <a:cubicBezTo>
                  <a:pt x="1899" y="766"/>
                  <a:pt x="1667" y="1003"/>
                  <a:pt x="1693" y="1147"/>
                </a:cubicBezTo>
                <a:cubicBezTo>
                  <a:pt x="1702" y="1200"/>
                  <a:pt x="1721" y="1201"/>
                  <a:pt x="1771" y="1209"/>
                </a:cubicBezTo>
                <a:cubicBezTo>
                  <a:pt x="1925" y="1233"/>
                  <a:pt x="2041" y="1050"/>
                  <a:pt x="2099" y="940"/>
                </a:cubicBezTo>
                <a:cubicBezTo>
                  <a:pt x="2102" y="934"/>
                  <a:pt x="2104" y="924"/>
                  <a:pt x="2107" y="918"/>
                </a:cubicBezTo>
                <a:cubicBezTo>
                  <a:pt x="2104" y="942"/>
                  <a:pt x="2102" y="966"/>
                  <a:pt x="2099" y="990"/>
                </a:cubicBezTo>
                <a:cubicBezTo>
                  <a:pt x="2050" y="1357"/>
                  <a:pt x="2076" y="1840"/>
                  <a:pt x="1965" y="2193"/>
                </a:cubicBezTo>
                <a:cubicBezTo>
                  <a:pt x="1956" y="2221"/>
                  <a:pt x="1937" y="2238"/>
                  <a:pt x="1927" y="2260"/>
                </a:cubicBezTo>
                <a:cubicBezTo>
                  <a:pt x="1824" y="2203"/>
                  <a:pt x="1799" y="2167"/>
                  <a:pt x="1770" y="2035"/>
                </a:cubicBezTo>
                <a:cubicBezTo>
                  <a:pt x="1712" y="1771"/>
                  <a:pt x="1893" y="1439"/>
                  <a:pt x="2111" y="1299"/>
                </a:cubicBezTo>
                <a:cubicBezTo>
                  <a:pt x="2246" y="1212"/>
                  <a:pt x="2526" y="1189"/>
                  <a:pt x="2614" y="1043"/>
                </a:cubicBezTo>
                <a:cubicBezTo>
                  <a:pt x="2657" y="971"/>
                  <a:pt x="2666" y="840"/>
                  <a:pt x="2568" y="808"/>
                </a:cubicBezTo>
                <a:cubicBezTo>
                  <a:pt x="2482" y="780"/>
                  <a:pt x="2409" y="874"/>
                  <a:pt x="2374" y="938"/>
                </a:cubicBezTo>
                <a:cubicBezTo>
                  <a:pt x="2311" y="1055"/>
                  <a:pt x="2250" y="1288"/>
                  <a:pt x="2361" y="1397"/>
                </a:cubicBezTo>
                <a:cubicBezTo>
                  <a:pt x="2441" y="1476"/>
                  <a:pt x="2588" y="1447"/>
                  <a:pt x="2687" y="1436"/>
                </a:cubicBezTo>
                <a:cubicBezTo>
                  <a:pt x="2790" y="1424"/>
                  <a:pt x="2890" y="1406"/>
                  <a:pt x="2986" y="1369"/>
                </a:cubicBezTo>
                <a:cubicBezTo>
                  <a:pt x="2988" y="1366"/>
                  <a:pt x="2989" y="1364"/>
                  <a:pt x="2991" y="1361"/>
                </a:cubicBezTo>
              </a:path>
              <a:path w="5425" h="2261" extrusionOk="0">
                <a:moveTo>
                  <a:pt x="3852" y="567"/>
                </a:moveTo>
                <a:cubicBezTo>
                  <a:pt x="3848" y="543"/>
                  <a:pt x="3841" y="522"/>
                  <a:pt x="3833" y="499"/>
                </a:cubicBezTo>
                <a:cubicBezTo>
                  <a:pt x="3833" y="498"/>
                  <a:pt x="3832" y="496"/>
                  <a:pt x="3832" y="495"/>
                </a:cubicBezTo>
                <a:cubicBezTo>
                  <a:pt x="3835" y="520"/>
                  <a:pt x="3838" y="546"/>
                  <a:pt x="3839" y="571"/>
                </a:cubicBezTo>
                <a:cubicBezTo>
                  <a:pt x="3842" y="655"/>
                  <a:pt x="3841" y="738"/>
                  <a:pt x="3835" y="822"/>
                </a:cubicBezTo>
                <a:cubicBezTo>
                  <a:pt x="3828" y="934"/>
                  <a:pt x="3811" y="1046"/>
                  <a:pt x="3795" y="1157"/>
                </a:cubicBezTo>
                <a:cubicBezTo>
                  <a:pt x="3784" y="1232"/>
                  <a:pt x="3773" y="1307"/>
                  <a:pt x="3758" y="1382"/>
                </a:cubicBezTo>
                <a:cubicBezTo>
                  <a:pt x="3752" y="1411"/>
                  <a:pt x="3751" y="1420"/>
                  <a:pt x="3743" y="1437"/>
                </a:cubicBezTo>
              </a:path>
              <a:path w="5425" h="2261" extrusionOk="0">
                <a:moveTo>
                  <a:pt x="3453" y="784"/>
                </a:moveTo>
                <a:cubicBezTo>
                  <a:pt x="3448" y="742"/>
                  <a:pt x="3441" y="701"/>
                  <a:pt x="3476" y="669"/>
                </a:cubicBezTo>
                <a:cubicBezTo>
                  <a:pt x="3520" y="629"/>
                  <a:pt x="3593" y="614"/>
                  <a:pt x="3648" y="599"/>
                </a:cubicBezTo>
                <a:cubicBezTo>
                  <a:pt x="3757" y="570"/>
                  <a:pt x="3870" y="555"/>
                  <a:pt x="3982" y="539"/>
                </a:cubicBezTo>
                <a:cubicBezTo>
                  <a:pt x="4022" y="534"/>
                  <a:pt x="4033" y="533"/>
                  <a:pt x="4057" y="525"/>
                </a:cubicBezTo>
              </a:path>
              <a:path w="5425" h="2261" extrusionOk="0">
                <a:moveTo>
                  <a:pt x="4290" y="38"/>
                </a:moveTo>
                <a:cubicBezTo>
                  <a:pt x="4319" y="24"/>
                  <a:pt x="4345" y="-1"/>
                  <a:pt x="4380" y="0"/>
                </a:cubicBezTo>
                <a:cubicBezTo>
                  <a:pt x="4481" y="3"/>
                  <a:pt x="4541" y="112"/>
                  <a:pt x="4570" y="194"/>
                </a:cubicBezTo>
                <a:cubicBezTo>
                  <a:pt x="4655" y="429"/>
                  <a:pt x="4668" y="710"/>
                  <a:pt x="4659" y="958"/>
                </a:cubicBezTo>
                <a:cubicBezTo>
                  <a:pt x="4654" y="1103"/>
                  <a:pt x="4629" y="1258"/>
                  <a:pt x="4542" y="1378"/>
                </a:cubicBezTo>
                <a:cubicBezTo>
                  <a:pt x="4442" y="1515"/>
                  <a:pt x="4291" y="1541"/>
                  <a:pt x="4135" y="1562"/>
                </a:cubicBezTo>
              </a:path>
              <a:path w="5425" h="2261" extrusionOk="0">
                <a:moveTo>
                  <a:pt x="3683" y="112"/>
                </a:moveTo>
                <a:cubicBezTo>
                  <a:pt x="3556" y="136"/>
                  <a:pt x="3477" y="182"/>
                  <a:pt x="3404" y="297"/>
                </a:cubicBezTo>
                <a:cubicBezTo>
                  <a:pt x="3271" y="505"/>
                  <a:pt x="3209" y="781"/>
                  <a:pt x="3198" y="1025"/>
                </a:cubicBezTo>
                <a:cubicBezTo>
                  <a:pt x="3190" y="1198"/>
                  <a:pt x="3221" y="1379"/>
                  <a:pt x="3342" y="1510"/>
                </a:cubicBezTo>
                <a:cubicBezTo>
                  <a:pt x="3457" y="1635"/>
                  <a:pt x="3630" y="1689"/>
                  <a:pt x="3790" y="1722"/>
                </a:cubicBezTo>
                <a:cubicBezTo>
                  <a:pt x="3826" y="1728"/>
                  <a:pt x="3862" y="1734"/>
                  <a:pt x="3898" y="1740"/>
                </a:cubicBezTo>
              </a:path>
              <a:path w="5425" h="2261" extrusionOk="0">
                <a:moveTo>
                  <a:pt x="5180" y="647"/>
                </a:moveTo>
                <a:cubicBezTo>
                  <a:pt x="5187" y="619"/>
                  <a:pt x="5185" y="593"/>
                  <a:pt x="5187" y="565"/>
                </a:cubicBezTo>
                <a:cubicBezTo>
                  <a:pt x="5209" y="571"/>
                  <a:pt x="5232" y="578"/>
                  <a:pt x="5254" y="587"/>
                </a:cubicBezTo>
                <a:cubicBezTo>
                  <a:pt x="5303" y="608"/>
                  <a:pt x="5345" y="635"/>
                  <a:pt x="5389" y="664"/>
                </a:cubicBezTo>
              </a:path>
              <a:path w="5425" h="2261" extrusionOk="0">
                <a:moveTo>
                  <a:pt x="5160" y="1072"/>
                </a:moveTo>
                <a:cubicBezTo>
                  <a:pt x="5145" y="1084"/>
                  <a:pt x="5131" y="1096"/>
                  <a:pt x="5115" y="1107"/>
                </a:cubicBezTo>
                <a:cubicBezTo>
                  <a:pt x="5132" y="1107"/>
                  <a:pt x="5170" y="1110"/>
                  <a:pt x="5192" y="1111"/>
                </a:cubicBezTo>
                <a:cubicBezTo>
                  <a:pt x="5269" y="1114"/>
                  <a:pt x="5347" y="1112"/>
                  <a:pt x="5424" y="111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9" name=" 2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429125" y="4452938"/>
            <a:ext cx="590550" cy="546100"/>
          </a:xfrm>
          <a:custGeom>
            <a:avLst/>
            <a:gdLst>
              <a:gd name="T0" fmla="+- 0 12486 12304"/>
              <a:gd name="T1" fmla="*/ T0 w 1640"/>
              <a:gd name="T2" fmla="+- 0 12461 12368"/>
              <a:gd name="T3" fmla="*/ 12461 h 1519"/>
              <a:gd name="T4" fmla="+- 0 12493 12304"/>
              <a:gd name="T5" fmla="*/ T4 w 1640"/>
              <a:gd name="T6" fmla="+- 0 12378 12368"/>
              <a:gd name="T7" fmla="*/ 12378 h 1519"/>
              <a:gd name="T8" fmla="+- 0 12493 12304"/>
              <a:gd name="T9" fmla="*/ T8 w 1640"/>
              <a:gd name="T10" fmla="+- 0 12384 12368"/>
              <a:gd name="T11" fmla="*/ 12384 h 1519"/>
              <a:gd name="T12" fmla="+- 0 12454 12304"/>
              <a:gd name="T13" fmla="*/ T12 w 1640"/>
              <a:gd name="T14" fmla="+- 0 12641 12368"/>
              <a:gd name="T15" fmla="*/ 12641 h 1519"/>
              <a:gd name="T16" fmla="+- 0 12387 12304"/>
              <a:gd name="T17" fmla="*/ T16 w 1640"/>
              <a:gd name="T18" fmla="+- 0 13072 12368"/>
              <a:gd name="T19" fmla="*/ 13072 h 1519"/>
              <a:gd name="T20" fmla="+- 0 12335 12304"/>
              <a:gd name="T21" fmla="*/ T20 w 1640"/>
              <a:gd name="T22" fmla="+- 0 13427 12368"/>
              <a:gd name="T23" fmla="*/ 13427 h 1519"/>
              <a:gd name="T24" fmla="+- 0 12310 12304"/>
              <a:gd name="T25" fmla="*/ T24 w 1640"/>
              <a:gd name="T26" fmla="+- 0 13549 12368"/>
              <a:gd name="T27" fmla="*/ 13549 h 1519"/>
              <a:gd name="T28" fmla="+- 0 12304 12304"/>
              <a:gd name="T29" fmla="*/ T28 w 1640"/>
              <a:gd name="T30" fmla="+- 0 13555 12368"/>
              <a:gd name="T31" fmla="*/ 13555 h 1519"/>
              <a:gd name="T32" fmla="+- 0 12461 12304"/>
              <a:gd name="T33" fmla="*/ T32 w 1640"/>
              <a:gd name="T34" fmla="+- 0 12443 12368"/>
              <a:gd name="T35" fmla="*/ 12443 h 1519"/>
              <a:gd name="T36" fmla="+- 0 12506 12304"/>
              <a:gd name="T37" fmla="*/ T36 w 1640"/>
              <a:gd name="T38" fmla="+- 0 12406 12368"/>
              <a:gd name="T39" fmla="*/ 12406 h 1519"/>
              <a:gd name="T40" fmla="+- 0 12594 12304"/>
              <a:gd name="T41" fmla="*/ T40 w 1640"/>
              <a:gd name="T42" fmla="+- 0 12458 12368"/>
              <a:gd name="T43" fmla="*/ 12458 h 1519"/>
              <a:gd name="T44" fmla="+- 0 12734 12304"/>
              <a:gd name="T45" fmla="*/ T44 w 1640"/>
              <a:gd name="T46" fmla="+- 0 12599 12368"/>
              <a:gd name="T47" fmla="*/ 12599 h 1519"/>
              <a:gd name="T48" fmla="+- 0 12768 12304"/>
              <a:gd name="T49" fmla="*/ T48 w 1640"/>
              <a:gd name="T50" fmla="+- 0 12631 12368"/>
              <a:gd name="T51" fmla="*/ 12631 h 1519"/>
              <a:gd name="T52" fmla="+- 0 12924 12304"/>
              <a:gd name="T53" fmla="*/ T52 w 1640"/>
              <a:gd name="T54" fmla="+- 0 12555 12368"/>
              <a:gd name="T55" fmla="*/ 12555 h 1519"/>
              <a:gd name="T56" fmla="+- 0 12921 12304"/>
              <a:gd name="T57" fmla="*/ T56 w 1640"/>
              <a:gd name="T58" fmla="+- 0 12498 12368"/>
              <a:gd name="T59" fmla="*/ 12498 h 1519"/>
              <a:gd name="T60" fmla="+- 0 12912 12304"/>
              <a:gd name="T61" fmla="*/ T60 w 1640"/>
              <a:gd name="T62" fmla="+- 0 12544 12368"/>
              <a:gd name="T63" fmla="*/ 12544 h 1519"/>
              <a:gd name="T64" fmla="+- 0 12857 12304"/>
              <a:gd name="T65" fmla="*/ T64 w 1640"/>
              <a:gd name="T66" fmla="+- 0 12771 12368"/>
              <a:gd name="T67" fmla="*/ 12771 h 1519"/>
              <a:gd name="T68" fmla="+- 0 12800 12304"/>
              <a:gd name="T69" fmla="*/ T68 w 1640"/>
              <a:gd name="T70" fmla="+- 0 13012 12368"/>
              <a:gd name="T71" fmla="*/ 13012 h 1519"/>
              <a:gd name="T72" fmla="+- 0 12786 12304"/>
              <a:gd name="T73" fmla="*/ T72 w 1640"/>
              <a:gd name="T74" fmla="+- 0 13060 12368"/>
              <a:gd name="T75" fmla="*/ 13060 h 1519"/>
              <a:gd name="T76" fmla="+- 0 12782 12304"/>
              <a:gd name="T77" fmla="*/ T76 w 1640"/>
              <a:gd name="T78" fmla="+- 0 12964 12368"/>
              <a:gd name="T79" fmla="*/ 12964 h 1519"/>
              <a:gd name="T80" fmla="+- 0 12917 12304"/>
              <a:gd name="T81" fmla="*/ T80 w 1640"/>
              <a:gd name="T82" fmla="+- 0 12541 12368"/>
              <a:gd name="T83" fmla="*/ 12541 h 1519"/>
              <a:gd name="T84" fmla="+- 0 13028 12304"/>
              <a:gd name="T85" fmla="*/ T84 w 1640"/>
              <a:gd name="T86" fmla="+- 0 12426 12368"/>
              <a:gd name="T87" fmla="*/ 12426 h 1519"/>
              <a:gd name="T88" fmla="+- 0 13107 12304"/>
              <a:gd name="T89" fmla="*/ T88 w 1640"/>
              <a:gd name="T90" fmla="+- 0 12475 12368"/>
              <a:gd name="T91" fmla="*/ 12475 h 1519"/>
              <a:gd name="T92" fmla="+- 0 13041 12304"/>
              <a:gd name="T93" fmla="*/ T92 w 1640"/>
              <a:gd name="T94" fmla="+- 0 12818 12368"/>
              <a:gd name="T95" fmla="*/ 12818 h 1519"/>
              <a:gd name="T96" fmla="+- 0 12944 12304"/>
              <a:gd name="T97" fmla="*/ T96 w 1640"/>
              <a:gd name="T98" fmla="+- 0 13211 12368"/>
              <a:gd name="T99" fmla="*/ 13211 h 1519"/>
              <a:gd name="T100" fmla="+- 0 12886 12304"/>
              <a:gd name="T101" fmla="*/ T100 w 1640"/>
              <a:gd name="T102" fmla="+- 0 13589 12368"/>
              <a:gd name="T103" fmla="*/ 13589 h 1519"/>
              <a:gd name="T104" fmla="+- 0 12902 12304"/>
              <a:gd name="T105" fmla="*/ T104 w 1640"/>
              <a:gd name="T106" fmla="+- 0 13669 12368"/>
              <a:gd name="T107" fmla="*/ 13669 h 1519"/>
              <a:gd name="T108" fmla="+- 0 13248 12304"/>
              <a:gd name="T109" fmla="*/ T108 w 1640"/>
              <a:gd name="T110" fmla="+- 0 13439 12368"/>
              <a:gd name="T111" fmla="*/ 13439 h 1519"/>
              <a:gd name="T112" fmla="+- 0 13236 12304"/>
              <a:gd name="T113" fmla="*/ T112 w 1640"/>
              <a:gd name="T114" fmla="+- 0 13393 12368"/>
              <a:gd name="T115" fmla="*/ 13393 h 1519"/>
              <a:gd name="T116" fmla="+- 0 13251 12304"/>
              <a:gd name="T117" fmla="*/ T116 w 1640"/>
              <a:gd name="T118" fmla="+- 0 13357 12368"/>
              <a:gd name="T119" fmla="*/ 13357 h 1519"/>
              <a:gd name="T120" fmla="+- 0 13330 12304"/>
              <a:gd name="T121" fmla="*/ T120 w 1640"/>
              <a:gd name="T122" fmla="+- 0 13333 12368"/>
              <a:gd name="T123" fmla="*/ 13333 h 1519"/>
              <a:gd name="T124" fmla="+- 0 13418 12304"/>
              <a:gd name="T125" fmla="*/ T124 w 1640"/>
              <a:gd name="T126" fmla="+- 0 13343 12368"/>
              <a:gd name="T127" fmla="*/ 13343 h 1519"/>
              <a:gd name="T128" fmla="+- 0 13431 12304"/>
              <a:gd name="T129" fmla="*/ T128 w 1640"/>
              <a:gd name="T130" fmla="+- 0 13417 12368"/>
              <a:gd name="T131" fmla="*/ 13417 h 1519"/>
              <a:gd name="T132" fmla="+- 0 13307 12304"/>
              <a:gd name="T133" fmla="*/ T132 w 1640"/>
              <a:gd name="T134" fmla="+- 0 13597 12368"/>
              <a:gd name="T135" fmla="*/ 13597 h 1519"/>
              <a:gd name="T136" fmla="+- 0 13187 12304"/>
              <a:gd name="T137" fmla="*/ T136 w 1640"/>
              <a:gd name="T138" fmla="+- 0 13750 12368"/>
              <a:gd name="T139" fmla="*/ 13750 h 1519"/>
              <a:gd name="T140" fmla="+- 0 13174 12304"/>
              <a:gd name="T141" fmla="*/ T140 w 1640"/>
              <a:gd name="T142" fmla="+- 0 13778 12368"/>
              <a:gd name="T143" fmla="*/ 13778 h 1519"/>
              <a:gd name="T144" fmla="+- 0 13255 12304"/>
              <a:gd name="T145" fmla="*/ T144 w 1640"/>
              <a:gd name="T146" fmla="+- 0 13778 12368"/>
              <a:gd name="T147" fmla="*/ 13778 h 1519"/>
              <a:gd name="T148" fmla="+- 0 13528 12304"/>
              <a:gd name="T149" fmla="*/ T148 w 1640"/>
              <a:gd name="T150" fmla="+- 0 13718 12368"/>
              <a:gd name="T151" fmla="*/ 13718 h 1519"/>
              <a:gd name="T152" fmla="+- 0 13580 12304"/>
              <a:gd name="T153" fmla="*/ T152 w 1640"/>
              <a:gd name="T154" fmla="+- 0 13702 12368"/>
              <a:gd name="T155" fmla="*/ 13702 h 1519"/>
              <a:gd name="T156" fmla="+- 0 13661 12304"/>
              <a:gd name="T157" fmla="*/ T156 w 1640"/>
              <a:gd name="T158" fmla="+- 0 13511 12368"/>
              <a:gd name="T159" fmla="*/ 13511 h 1519"/>
              <a:gd name="T160" fmla="+- 0 13696 12304"/>
              <a:gd name="T161" fmla="*/ T160 w 1640"/>
              <a:gd name="T162" fmla="+- 0 13489 12368"/>
              <a:gd name="T163" fmla="*/ 13489 h 1519"/>
              <a:gd name="T164" fmla="+- 0 13744 12304"/>
              <a:gd name="T165" fmla="*/ T164 w 1640"/>
              <a:gd name="T166" fmla="+- 0 13509 12368"/>
              <a:gd name="T167" fmla="*/ 13509 h 1519"/>
              <a:gd name="T168" fmla="+- 0 13734 12304"/>
              <a:gd name="T169" fmla="*/ T168 w 1640"/>
              <a:gd name="T170" fmla="+- 0 13596 12368"/>
              <a:gd name="T171" fmla="*/ 13596 h 1519"/>
              <a:gd name="T172" fmla="+- 0 13610 12304"/>
              <a:gd name="T173" fmla="*/ T172 w 1640"/>
              <a:gd name="T174" fmla="+- 0 13754 12368"/>
              <a:gd name="T175" fmla="*/ 13754 h 1519"/>
              <a:gd name="T176" fmla="+- 0 13503 12304"/>
              <a:gd name="T177" fmla="*/ T176 w 1640"/>
              <a:gd name="T178" fmla="+- 0 13860 12368"/>
              <a:gd name="T179" fmla="*/ 13860 h 1519"/>
              <a:gd name="T180" fmla="+- 0 13486 12304"/>
              <a:gd name="T181" fmla="*/ T180 w 1640"/>
              <a:gd name="T182" fmla="+- 0 13882 12368"/>
              <a:gd name="T183" fmla="*/ 13882 h 1519"/>
              <a:gd name="T184" fmla="+- 0 13610 12304"/>
              <a:gd name="T185" fmla="*/ T184 w 1640"/>
              <a:gd name="T186" fmla="+- 0 13884 12368"/>
              <a:gd name="T187" fmla="*/ 13884 h 1519"/>
              <a:gd name="T188" fmla="+- 0 13896 12304"/>
              <a:gd name="T189" fmla="*/ T188 w 1640"/>
              <a:gd name="T190" fmla="+- 0 13862 12368"/>
              <a:gd name="T191" fmla="*/ 13862 h 1519"/>
              <a:gd name="T192" fmla="+- 0 13943 12304"/>
              <a:gd name="T193" fmla="*/ T192 w 1640"/>
              <a:gd name="T194" fmla="+- 0 13860 12368"/>
              <a:gd name="T195" fmla="*/ 13860 h 151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</a:cxnLst>
            <a:rect l="0" t="0" r="r" b="b"/>
            <a:pathLst>
              <a:path w="1640" h="1519" extrusionOk="0">
                <a:moveTo>
                  <a:pt x="182" y="93"/>
                </a:moveTo>
                <a:cubicBezTo>
                  <a:pt x="186" y="65"/>
                  <a:pt x="188" y="38"/>
                  <a:pt x="189" y="10"/>
                </a:cubicBezTo>
                <a:cubicBezTo>
                  <a:pt x="189" y="19"/>
                  <a:pt x="190" y="7"/>
                  <a:pt x="189" y="16"/>
                </a:cubicBezTo>
                <a:cubicBezTo>
                  <a:pt x="182" y="102"/>
                  <a:pt x="164" y="188"/>
                  <a:pt x="150" y="273"/>
                </a:cubicBezTo>
                <a:cubicBezTo>
                  <a:pt x="126" y="416"/>
                  <a:pt x="104" y="560"/>
                  <a:pt x="83" y="704"/>
                </a:cubicBezTo>
                <a:cubicBezTo>
                  <a:pt x="66" y="822"/>
                  <a:pt x="50" y="941"/>
                  <a:pt x="31" y="1059"/>
                </a:cubicBezTo>
                <a:cubicBezTo>
                  <a:pt x="24" y="1100"/>
                  <a:pt x="21" y="1142"/>
                  <a:pt x="6" y="1181"/>
                </a:cubicBezTo>
                <a:cubicBezTo>
                  <a:pt x="4" y="1183"/>
                  <a:pt x="2" y="1185"/>
                  <a:pt x="0" y="1187"/>
                </a:cubicBezTo>
              </a:path>
              <a:path w="1640" h="1519" extrusionOk="0">
                <a:moveTo>
                  <a:pt x="157" y="75"/>
                </a:moveTo>
                <a:cubicBezTo>
                  <a:pt x="168" y="62"/>
                  <a:pt x="182" y="40"/>
                  <a:pt x="202" y="38"/>
                </a:cubicBezTo>
                <a:cubicBezTo>
                  <a:pt x="232" y="35"/>
                  <a:pt x="270" y="73"/>
                  <a:pt x="290" y="90"/>
                </a:cubicBezTo>
                <a:cubicBezTo>
                  <a:pt x="341" y="134"/>
                  <a:pt x="383" y="184"/>
                  <a:pt x="430" y="231"/>
                </a:cubicBezTo>
                <a:cubicBezTo>
                  <a:pt x="441" y="242"/>
                  <a:pt x="453" y="252"/>
                  <a:pt x="464" y="263"/>
                </a:cubicBezTo>
              </a:path>
              <a:path w="1640" h="1519" extrusionOk="0">
                <a:moveTo>
                  <a:pt x="620" y="187"/>
                </a:moveTo>
                <a:cubicBezTo>
                  <a:pt x="619" y="168"/>
                  <a:pt x="618" y="149"/>
                  <a:pt x="617" y="130"/>
                </a:cubicBezTo>
                <a:cubicBezTo>
                  <a:pt x="614" y="143"/>
                  <a:pt x="611" y="162"/>
                  <a:pt x="608" y="176"/>
                </a:cubicBezTo>
                <a:cubicBezTo>
                  <a:pt x="593" y="252"/>
                  <a:pt x="574" y="328"/>
                  <a:pt x="553" y="403"/>
                </a:cubicBezTo>
                <a:cubicBezTo>
                  <a:pt x="531" y="483"/>
                  <a:pt x="512" y="563"/>
                  <a:pt x="496" y="644"/>
                </a:cubicBezTo>
                <a:cubicBezTo>
                  <a:pt x="492" y="662"/>
                  <a:pt x="488" y="676"/>
                  <a:pt x="482" y="692"/>
                </a:cubicBezTo>
                <a:cubicBezTo>
                  <a:pt x="479" y="660"/>
                  <a:pt x="476" y="628"/>
                  <a:pt x="478" y="596"/>
                </a:cubicBezTo>
                <a:cubicBezTo>
                  <a:pt x="485" y="448"/>
                  <a:pt x="538" y="300"/>
                  <a:pt x="613" y="173"/>
                </a:cubicBezTo>
                <a:cubicBezTo>
                  <a:pt x="636" y="135"/>
                  <a:pt x="675" y="69"/>
                  <a:pt x="724" y="58"/>
                </a:cubicBezTo>
                <a:cubicBezTo>
                  <a:pt x="767" y="48"/>
                  <a:pt x="792" y="63"/>
                  <a:pt x="803" y="107"/>
                </a:cubicBezTo>
                <a:cubicBezTo>
                  <a:pt x="828" y="210"/>
                  <a:pt x="764" y="353"/>
                  <a:pt x="737" y="450"/>
                </a:cubicBezTo>
                <a:cubicBezTo>
                  <a:pt x="701" y="580"/>
                  <a:pt x="669" y="711"/>
                  <a:pt x="640" y="843"/>
                </a:cubicBezTo>
                <a:cubicBezTo>
                  <a:pt x="613" y="966"/>
                  <a:pt x="580" y="1095"/>
                  <a:pt x="582" y="1221"/>
                </a:cubicBezTo>
                <a:cubicBezTo>
                  <a:pt x="582" y="1252"/>
                  <a:pt x="591" y="1273"/>
                  <a:pt x="598" y="1301"/>
                </a:cubicBezTo>
              </a:path>
              <a:path w="1640" h="1519" extrusionOk="0">
                <a:moveTo>
                  <a:pt x="944" y="1071"/>
                </a:moveTo>
                <a:cubicBezTo>
                  <a:pt x="935" y="1054"/>
                  <a:pt x="931" y="1045"/>
                  <a:pt x="932" y="1025"/>
                </a:cubicBezTo>
                <a:cubicBezTo>
                  <a:pt x="933" y="1010"/>
                  <a:pt x="936" y="1001"/>
                  <a:pt x="947" y="989"/>
                </a:cubicBezTo>
                <a:cubicBezTo>
                  <a:pt x="964" y="971"/>
                  <a:pt x="1004" y="968"/>
                  <a:pt x="1026" y="965"/>
                </a:cubicBezTo>
                <a:cubicBezTo>
                  <a:pt x="1056" y="961"/>
                  <a:pt x="1086" y="961"/>
                  <a:pt x="1114" y="975"/>
                </a:cubicBezTo>
                <a:cubicBezTo>
                  <a:pt x="1145" y="991"/>
                  <a:pt x="1138" y="1022"/>
                  <a:pt x="1127" y="1049"/>
                </a:cubicBezTo>
                <a:cubicBezTo>
                  <a:pt x="1100" y="1117"/>
                  <a:pt x="1049" y="1173"/>
                  <a:pt x="1003" y="1229"/>
                </a:cubicBezTo>
                <a:cubicBezTo>
                  <a:pt x="962" y="1279"/>
                  <a:pt x="917" y="1327"/>
                  <a:pt x="883" y="1382"/>
                </a:cubicBezTo>
                <a:cubicBezTo>
                  <a:pt x="875" y="1397"/>
                  <a:pt x="874" y="1400"/>
                  <a:pt x="870" y="1410"/>
                </a:cubicBezTo>
                <a:cubicBezTo>
                  <a:pt x="897" y="1415"/>
                  <a:pt x="921" y="1414"/>
                  <a:pt x="951" y="1410"/>
                </a:cubicBezTo>
                <a:cubicBezTo>
                  <a:pt x="1043" y="1396"/>
                  <a:pt x="1135" y="1377"/>
                  <a:pt x="1224" y="1350"/>
                </a:cubicBezTo>
                <a:cubicBezTo>
                  <a:pt x="1241" y="1345"/>
                  <a:pt x="1259" y="1339"/>
                  <a:pt x="1276" y="1334"/>
                </a:cubicBezTo>
              </a:path>
              <a:path w="1640" h="1519" extrusionOk="0">
                <a:moveTo>
                  <a:pt x="1357" y="1143"/>
                </a:moveTo>
                <a:cubicBezTo>
                  <a:pt x="1369" y="1131"/>
                  <a:pt x="1375" y="1126"/>
                  <a:pt x="1392" y="1121"/>
                </a:cubicBezTo>
                <a:cubicBezTo>
                  <a:pt x="1411" y="1116"/>
                  <a:pt x="1429" y="1128"/>
                  <a:pt x="1440" y="1141"/>
                </a:cubicBezTo>
                <a:cubicBezTo>
                  <a:pt x="1461" y="1164"/>
                  <a:pt x="1440" y="1207"/>
                  <a:pt x="1430" y="1228"/>
                </a:cubicBezTo>
                <a:cubicBezTo>
                  <a:pt x="1400" y="1290"/>
                  <a:pt x="1353" y="1337"/>
                  <a:pt x="1306" y="1386"/>
                </a:cubicBezTo>
                <a:cubicBezTo>
                  <a:pt x="1271" y="1422"/>
                  <a:pt x="1234" y="1456"/>
                  <a:pt x="1199" y="1492"/>
                </a:cubicBezTo>
                <a:cubicBezTo>
                  <a:pt x="1191" y="1500"/>
                  <a:pt x="1188" y="1505"/>
                  <a:pt x="1182" y="1514"/>
                </a:cubicBezTo>
                <a:cubicBezTo>
                  <a:pt x="1223" y="1519"/>
                  <a:pt x="1264" y="1520"/>
                  <a:pt x="1306" y="1516"/>
                </a:cubicBezTo>
                <a:cubicBezTo>
                  <a:pt x="1401" y="1508"/>
                  <a:pt x="1496" y="1495"/>
                  <a:pt x="1592" y="1494"/>
                </a:cubicBezTo>
                <a:cubicBezTo>
                  <a:pt x="1617" y="1494"/>
                  <a:pt x="1623" y="1494"/>
                  <a:pt x="1639" y="149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0" name=" 2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268913" y="4365625"/>
            <a:ext cx="962025" cy="525463"/>
          </a:xfrm>
          <a:custGeom>
            <a:avLst/>
            <a:gdLst>
              <a:gd name="T0" fmla="+- 0 14869 14638"/>
              <a:gd name="T1" fmla="*/ T0 w 2668"/>
              <a:gd name="T2" fmla="+- 0 12703 12128"/>
              <a:gd name="T3" fmla="*/ 12703 h 1459"/>
              <a:gd name="T4" fmla="+- 0 14850 14638"/>
              <a:gd name="T5" fmla="*/ T4 w 2668"/>
              <a:gd name="T6" fmla="+- 0 12733 12128"/>
              <a:gd name="T7" fmla="*/ 12733 h 1459"/>
              <a:gd name="T8" fmla="+- 0 14640 14638"/>
              <a:gd name="T9" fmla="*/ T8 w 2668"/>
              <a:gd name="T10" fmla="+- 0 13230 12128"/>
              <a:gd name="T11" fmla="*/ 13230 h 1459"/>
              <a:gd name="T12" fmla="+- 0 14782 14638"/>
              <a:gd name="T13" fmla="*/ T12 w 2668"/>
              <a:gd name="T14" fmla="+- 0 13323 12128"/>
              <a:gd name="T15" fmla="*/ 13323 h 1459"/>
              <a:gd name="T16" fmla="+- 0 14920 14638"/>
              <a:gd name="T17" fmla="*/ T16 w 2668"/>
              <a:gd name="T18" fmla="+- 0 12982 12128"/>
              <a:gd name="T19" fmla="*/ 12982 h 1459"/>
              <a:gd name="T20" fmla="+- 0 14750 14638"/>
              <a:gd name="T21" fmla="*/ T20 w 2668"/>
              <a:gd name="T22" fmla="+- 0 12839 12128"/>
              <a:gd name="T23" fmla="*/ 12839 h 1459"/>
              <a:gd name="T24" fmla="+- 0 15082 14638"/>
              <a:gd name="T25" fmla="*/ T24 w 2668"/>
              <a:gd name="T26" fmla="+- 0 12735 12128"/>
              <a:gd name="T27" fmla="*/ 12735 h 1459"/>
              <a:gd name="T28" fmla="+- 0 15138 14638"/>
              <a:gd name="T29" fmla="*/ T28 w 2668"/>
              <a:gd name="T30" fmla="+- 0 12890 12128"/>
              <a:gd name="T31" fmla="*/ 12890 h 1459"/>
              <a:gd name="T32" fmla="+- 0 15129 14638"/>
              <a:gd name="T33" fmla="*/ T32 w 2668"/>
              <a:gd name="T34" fmla="+- 0 13287 12128"/>
              <a:gd name="T35" fmla="*/ 13287 h 1459"/>
              <a:gd name="T36" fmla="+- 0 15298 14638"/>
              <a:gd name="T37" fmla="*/ T36 w 2668"/>
              <a:gd name="T38" fmla="+- 0 12952 12128"/>
              <a:gd name="T39" fmla="*/ 12952 h 1459"/>
              <a:gd name="T40" fmla="+- 0 15428 14638"/>
              <a:gd name="T41" fmla="*/ T40 w 2668"/>
              <a:gd name="T42" fmla="+- 0 12713 12128"/>
              <a:gd name="T43" fmla="*/ 12713 h 1459"/>
              <a:gd name="T44" fmla="+- 0 15489 14638"/>
              <a:gd name="T45" fmla="*/ T44 w 2668"/>
              <a:gd name="T46" fmla="+- 0 12890 12128"/>
              <a:gd name="T47" fmla="*/ 12890 h 1459"/>
              <a:gd name="T48" fmla="+- 0 15682 14638"/>
              <a:gd name="T49" fmla="*/ T48 w 2668"/>
              <a:gd name="T50" fmla="+- 0 12796 12128"/>
              <a:gd name="T51" fmla="*/ 12796 h 1459"/>
              <a:gd name="T52" fmla="+- 0 15704 14638"/>
              <a:gd name="T53" fmla="*/ T52 w 2668"/>
              <a:gd name="T54" fmla="+- 0 12691 12128"/>
              <a:gd name="T55" fmla="*/ 12691 h 1459"/>
              <a:gd name="T56" fmla="+- 0 15505 14638"/>
              <a:gd name="T57" fmla="*/ T56 w 2668"/>
              <a:gd name="T58" fmla="+- 0 12864 12128"/>
              <a:gd name="T59" fmla="*/ 12864 h 1459"/>
              <a:gd name="T60" fmla="+- 0 15587 14638"/>
              <a:gd name="T61" fmla="*/ T60 w 2668"/>
              <a:gd name="T62" fmla="+- 0 13058 12128"/>
              <a:gd name="T63" fmla="*/ 13058 h 1459"/>
              <a:gd name="T64" fmla="+- 0 15972 14638"/>
              <a:gd name="T65" fmla="*/ T64 w 2668"/>
              <a:gd name="T66" fmla="+- 0 12773 12128"/>
              <a:gd name="T67" fmla="*/ 12773 h 1459"/>
              <a:gd name="T68" fmla="+- 0 16032 14638"/>
              <a:gd name="T69" fmla="*/ T68 w 2668"/>
              <a:gd name="T70" fmla="+- 0 12968 12128"/>
              <a:gd name="T71" fmla="*/ 12968 h 1459"/>
              <a:gd name="T72" fmla="+- 0 15905 14638"/>
              <a:gd name="T73" fmla="*/ T72 w 2668"/>
              <a:gd name="T74" fmla="+- 0 13334 12128"/>
              <a:gd name="T75" fmla="*/ 13334 h 1459"/>
              <a:gd name="T76" fmla="+- 0 15951 14638"/>
              <a:gd name="T77" fmla="*/ T76 w 2668"/>
              <a:gd name="T78" fmla="+- 0 13110 12128"/>
              <a:gd name="T79" fmla="*/ 13110 h 1459"/>
              <a:gd name="T80" fmla="+- 0 16265 14638"/>
              <a:gd name="T81" fmla="*/ T80 w 2668"/>
              <a:gd name="T82" fmla="+- 0 12631 12128"/>
              <a:gd name="T83" fmla="*/ 12631 h 1459"/>
              <a:gd name="T84" fmla="+- 0 16580 14638"/>
              <a:gd name="T85" fmla="*/ T84 w 2668"/>
              <a:gd name="T86" fmla="+- 0 12521 12128"/>
              <a:gd name="T87" fmla="*/ 12521 h 1459"/>
              <a:gd name="T88" fmla="+- 0 16562 14638"/>
              <a:gd name="T89" fmla="*/ T88 w 2668"/>
              <a:gd name="T90" fmla="+- 0 12587 12128"/>
              <a:gd name="T91" fmla="*/ 12587 h 1459"/>
              <a:gd name="T92" fmla="+- 0 16227 14638"/>
              <a:gd name="T93" fmla="*/ T92 w 2668"/>
              <a:gd name="T94" fmla="+- 0 13393 12128"/>
              <a:gd name="T95" fmla="*/ 13393 h 1459"/>
              <a:gd name="T96" fmla="+- 0 17017 14638"/>
              <a:gd name="T97" fmla="*/ T96 w 2668"/>
              <a:gd name="T98" fmla="+- 0 12362 12128"/>
              <a:gd name="T99" fmla="*/ 12362 h 1459"/>
              <a:gd name="T100" fmla="+- 0 17021 14638"/>
              <a:gd name="T101" fmla="*/ T100 w 2668"/>
              <a:gd name="T102" fmla="+- 0 12400 12128"/>
              <a:gd name="T103" fmla="*/ 12400 h 1459"/>
              <a:gd name="T104" fmla="+- 0 16754 14638"/>
              <a:gd name="T105" fmla="*/ T104 w 2668"/>
              <a:gd name="T106" fmla="+- 0 13110 12128"/>
              <a:gd name="T107" fmla="*/ 13110 h 1459"/>
              <a:gd name="T108" fmla="+- 0 16570 14638"/>
              <a:gd name="T109" fmla="*/ T108 w 2668"/>
              <a:gd name="T110" fmla="+- 0 13435 12128"/>
              <a:gd name="T111" fmla="*/ 13435 h 1459"/>
              <a:gd name="T112" fmla="+- 0 16685 14638"/>
              <a:gd name="T113" fmla="*/ T112 w 2668"/>
              <a:gd name="T114" fmla="+- 0 12675 12128"/>
              <a:gd name="T115" fmla="*/ 12675 h 1459"/>
              <a:gd name="T116" fmla="+- 0 17195 14638"/>
              <a:gd name="T117" fmla="*/ T116 w 2668"/>
              <a:gd name="T118" fmla="+- 0 12128 12128"/>
              <a:gd name="T119" fmla="*/ 12128 h 1459"/>
              <a:gd name="T120" fmla="+- 0 17065 14638"/>
              <a:gd name="T121" fmla="*/ T120 w 2668"/>
              <a:gd name="T122" fmla="+- 0 12619 12128"/>
              <a:gd name="T123" fmla="*/ 12619 h 1459"/>
              <a:gd name="T124" fmla="+- 0 16914 14638"/>
              <a:gd name="T125" fmla="*/ T124 w 2668"/>
              <a:gd name="T126" fmla="+- 0 12976 12128"/>
              <a:gd name="T127" fmla="*/ 12976 h 1459"/>
              <a:gd name="T128" fmla="+- 0 17133 14638"/>
              <a:gd name="T129" fmla="*/ T128 w 2668"/>
              <a:gd name="T130" fmla="+- 0 13389 12128"/>
              <a:gd name="T131" fmla="*/ 13389 h 145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</a:cxnLst>
            <a:rect l="0" t="0" r="r" b="b"/>
            <a:pathLst>
              <a:path w="2668" h="1459" extrusionOk="0">
                <a:moveTo>
                  <a:pt x="209" y="639"/>
                </a:moveTo>
                <a:cubicBezTo>
                  <a:pt x="220" y="617"/>
                  <a:pt x="226" y="600"/>
                  <a:pt x="231" y="575"/>
                </a:cubicBezTo>
                <a:cubicBezTo>
                  <a:pt x="231" y="574"/>
                  <a:pt x="231" y="574"/>
                  <a:pt x="231" y="573"/>
                </a:cubicBezTo>
                <a:cubicBezTo>
                  <a:pt x="225" y="584"/>
                  <a:pt x="219" y="594"/>
                  <a:pt x="212" y="605"/>
                </a:cubicBezTo>
                <a:cubicBezTo>
                  <a:pt x="173" y="666"/>
                  <a:pt x="134" y="725"/>
                  <a:pt x="103" y="791"/>
                </a:cubicBezTo>
                <a:cubicBezTo>
                  <a:pt x="57" y="888"/>
                  <a:pt x="16" y="995"/>
                  <a:pt x="2" y="1102"/>
                </a:cubicBezTo>
                <a:cubicBezTo>
                  <a:pt x="-2" y="1135"/>
                  <a:pt x="-5" y="1177"/>
                  <a:pt x="27" y="1197"/>
                </a:cubicBezTo>
                <a:cubicBezTo>
                  <a:pt x="59" y="1217"/>
                  <a:pt x="112" y="1206"/>
                  <a:pt x="144" y="1195"/>
                </a:cubicBezTo>
                <a:cubicBezTo>
                  <a:pt x="205" y="1175"/>
                  <a:pt x="251" y="1130"/>
                  <a:pt x="277" y="1072"/>
                </a:cubicBezTo>
                <a:cubicBezTo>
                  <a:pt x="309" y="1002"/>
                  <a:pt x="305" y="926"/>
                  <a:pt x="282" y="854"/>
                </a:cubicBezTo>
                <a:cubicBezTo>
                  <a:pt x="264" y="797"/>
                  <a:pt x="230" y="746"/>
                  <a:pt x="174" y="722"/>
                </a:cubicBezTo>
                <a:cubicBezTo>
                  <a:pt x="143" y="713"/>
                  <a:pt x="133" y="710"/>
                  <a:pt x="112" y="711"/>
                </a:cubicBezTo>
              </a:path>
              <a:path w="2668" h="1459" extrusionOk="0">
                <a:moveTo>
                  <a:pt x="436" y="611"/>
                </a:moveTo>
                <a:cubicBezTo>
                  <a:pt x="440" y="611"/>
                  <a:pt x="440" y="607"/>
                  <a:pt x="444" y="607"/>
                </a:cubicBezTo>
                <a:cubicBezTo>
                  <a:pt x="460" y="608"/>
                  <a:pt x="468" y="619"/>
                  <a:pt x="475" y="633"/>
                </a:cubicBezTo>
                <a:cubicBezTo>
                  <a:pt x="495" y="670"/>
                  <a:pt x="498" y="722"/>
                  <a:pt x="500" y="762"/>
                </a:cubicBezTo>
                <a:cubicBezTo>
                  <a:pt x="507" y="891"/>
                  <a:pt x="486" y="1020"/>
                  <a:pt x="491" y="1148"/>
                </a:cubicBezTo>
                <a:cubicBezTo>
                  <a:pt x="491" y="1154"/>
                  <a:pt x="491" y="1155"/>
                  <a:pt x="491" y="1159"/>
                </a:cubicBezTo>
                <a:cubicBezTo>
                  <a:pt x="509" y="1132"/>
                  <a:pt x="525" y="1104"/>
                  <a:pt x="541" y="1076"/>
                </a:cubicBezTo>
                <a:cubicBezTo>
                  <a:pt x="587" y="995"/>
                  <a:pt x="622" y="909"/>
                  <a:pt x="660" y="824"/>
                </a:cubicBezTo>
                <a:cubicBezTo>
                  <a:pt x="693" y="750"/>
                  <a:pt x="723" y="672"/>
                  <a:pt x="769" y="605"/>
                </a:cubicBezTo>
                <a:cubicBezTo>
                  <a:pt x="780" y="592"/>
                  <a:pt x="780" y="588"/>
                  <a:pt x="790" y="585"/>
                </a:cubicBezTo>
              </a:path>
              <a:path w="2668" h="1459" extrusionOk="0">
                <a:moveTo>
                  <a:pt x="822" y="776"/>
                </a:moveTo>
                <a:cubicBezTo>
                  <a:pt x="828" y="774"/>
                  <a:pt x="842" y="765"/>
                  <a:pt x="851" y="762"/>
                </a:cubicBezTo>
                <a:cubicBezTo>
                  <a:pt x="882" y="752"/>
                  <a:pt x="914" y="748"/>
                  <a:pt x="944" y="737"/>
                </a:cubicBezTo>
                <a:cubicBezTo>
                  <a:pt x="982" y="724"/>
                  <a:pt x="1018" y="700"/>
                  <a:pt x="1044" y="668"/>
                </a:cubicBezTo>
                <a:cubicBezTo>
                  <a:pt x="1065" y="643"/>
                  <a:pt x="1079" y="610"/>
                  <a:pt x="1075" y="577"/>
                </a:cubicBezTo>
                <a:cubicBezTo>
                  <a:pt x="1072" y="572"/>
                  <a:pt x="1069" y="568"/>
                  <a:pt x="1066" y="563"/>
                </a:cubicBezTo>
                <a:cubicBezTo>
                  <a:pt x="1025" y="563"/>
                  <a:pt x="1008" y="563"/>
                  <a:pt x="971" y="589"/>
                </a:cubicBezTo>
                <a:cubicBezTo>
                  <a:pt x="921" y="624"/>
                  <a:pt x="887" y="679"/>
                  <a:pt x="867" y="736"/>
                </a:cubicBezTo>
                <a:cubicBezTo>
                  <a:pt x="850" y="783"/>
                  <a:pt x="838" y="844"/>
                  <a:pt x="858" y="892"/>
                </a:cubicBezTo>
                <a:cubicBezTo>
                  <a:pt x="873" y="930"/>
                  <a:pt x="912" y="937"/>
                  <a:pt x="949" y="930"/>
                </a:cubicBezTo>
                <a:cubicBezTo>
                  <a:pt x="1019" y="916"/>
                  <a:pt x="1075" y="849"/>
                  <a:pt x="1123" y="802"/>
                </a:cubicBezTo>
                <a:cubicBezTo>
                  <a:pt x="1183" y="744"/>
                  <a:pt x="1248" y="664"/>
                  <a:pt x="1334" y="645"/>
                </a:cubicBezTo>
                <a:cubicBezTo>
                  <a:pt x="1369" y="637"/>
                  <a:pt x="1385" y="649"/>
                  <a:pt x="1403" y="675"/>
                </a:cubicBezTo>
                <a:cubicBezTo>
                  <a:pt x="1430" y="714"/>
                  <a:pt x="1403" y="801"/>
                  <a:pt x="1394" y="840"/>
                </a:cubicBezTo>
                <a:cubicBezTo>
                  <a:pt x="1370" y="947"/>
                  <a:pt x="1338" y="1061"/>
                  <a:pt x="1292" y="1161"/>
                </a:cubicBezTo>
                <a:cubicBezTo>
                  <a:pt x="1279" y="1185"/>
                  <a:pt x="1275" y="1191"/>
                  <a:pt x="1267" y="1206"/>
                </a:cubicBezTo>
                <a:cubicBezTo>
                  <a:pt x="1262" y="1196"/>
                  <a:pt x="1249" y="1214"/>
                  <a:pt x="1251" y="1175"/>
                </a:cubicBezTo>
                <a:cubicBezTo>
                  <a:pt x="1254" y="1112"/>
                  <a:pt x="1291" y="1039"/>
                  <a:pt x="1313" y="982"/>
                </a:cubicBezTo>
                <a:cubicBezTo>
                  <a:pt x="1373" y="825"/>
                  <a:pt x="1446" y="663"/>
                  <a:pt x="1569" y="545"/>
                </a:cubicBezTo>
                <a:cubicBezTo>
                  <a:pt x="1599" y="520"/>
                  <a:pt x="1605" y="514"/>
                  <a:pt x="1627" y="503"/>
                </a:cubicBezTo>
              </a:path>
              <a:path w="2668" h="1459" extrusionOk="0">
                <a:moveTo>
                  <a:pt x="1910" y="455"/>
                </a:moveTo>
                <a:cubicBezTo>
                  <a:pt x="1921" y="434"/>
                  <a:pt x="1932" y="414"/>
                  <a:pt x="1942" y="393"/>
                </a:cubicBezTo>
                <a:cubicBezTo>
                  <a:pt x="1943" y="389"/>
                  <a:pt x="1944" y="389"/>
                  <a:pt x="1944" y="387"/>
                </a:cubicBezTo>
                <a:cubicBezTo>
                  <a:pt x="1938" y="411"/>
                  <a:pt x="1932" y="436"/>
                  <a:pt x="1924" y="459"/>
                </a:cubicBezTo>
                <a:cubicBezTo>
                  <a:pt x="1892" y="551"/>
                  <a:pt x="1853" y="641"/>
                  <a:pt x="1815" y="731"/>
                </a:cubicBezTo>
                <a:cubicBezTo>
                  <a:pt x="1740" y="908"/>
                  <a:pt x="1647" y="1082"/>
                  <a:pt x="1589" y="1265"/>
                </a:cubicBezTo>
                <a:cubicBezTo>
                  <a:pt x="1579" y="1298"/>
                  <a:pt x="1581" y="1318"/>
                  <a:pt x="1579" y="1349"/>
                </a:cubicBezTo>
              </a:path>
              <a:path w="2668" h="1459" extrusionOk="0">
                <a:moveTo>
                  <a:pt x="2379" y="234"/>
                </a:moveTo>
                <a:cubicBezTo>
                  <a:pt x="2392" y="218"/>
                  <a:pt x="2405" y="203"/>
                  <a:pt x="2418" y="188"/>
                </a:cubicBezTo>
                <a:cubicBezTo>
                  <a:pt x="2407" y="216"/>
                  <a:pt x="2396" y="244"/>
                  <a:pt x="2383" y="272"/>
                </a:cubicBezTo>
                <a:cubicBezTo>
                  <a:pt x="2331" y="386"/>
                  <a:pt x="2278" y="498"/>
                  <a:pt x="2236" y="617"/>
                </a:cubicBezTo>
                <a:cubicBezTo>
                  <a:pt x="2194" y="738"/>
                  <a:pt x="2159" y="861"/>
                  <a:pt x="2116" y="982"/>
                </a:cubicBezTo>
                <a:cubicBezTo>
                  <a:pt x="2082" y="1076"/>
                  <a:pt x="2043" y="1176"/>
                  <a:pt x="1987" y="1259"/>
                </a:cubicBezTo>
                <a:cubicBezTo>
                  <a:pt x="1968" y="1287"/>
                  <a:pt x="1955" y="1292"/>
                  <a:pt x="1932" y="1307"/>
                </a:cubicBezTo>
                <a:cubicBezTo>
                  <a:pt x="1915" y="1276"/>
                  <a:pt x="1913" y="1260"/>
                  <a:pt x="1912" y="1221"/>
                </a:cubicBezTo>
              </a:path>
              <a:path w="2668" h="1459" extrusionOk="0">
                <a:moveTo>
                  <a:pt x="2047" y="547"/>
                </a:moveTo>
                <a:cubicBezTo>
                  <a:pt x="2122" y="362"/>
                  <a:pt x="2201" y="163"/>
                  <a:pt x="2378" y="52"/>
                </a:cubicBezTo>
                <a:cubicBezTo>
                  <a:pt x="2433" y="17"/>
                  <a:pt x="2493" y="2"/>
                  <a:pt x="2557" y="0"/>
                </a:cubicBezTo>
                <a:cubicBezTo>
                  <a:pt x="2628" y="-2"/>
                  <a:pt x="2663" y="28"/>
                  <a:pt x="2667" y="98"/>
                </a:cubicBezTo>
                <a:cubicBezTo>
                  <a:pt x="2674" y="230"/>
                  <a:pt x="2506" y="401"/>
                  <a:pt x="2427" y="491"/>
                </a:cubicBezTo>
                <a:cubicBezTo>
                  <a:pt x="2381" y="544"/>
                  <a:pt x="2329" y="595"/>
                  <a:pt x="2291" y="655"/>
                </a:cubicBezTo>
                <a:cubicBezTo>
                  <a:pt x="2248" y="722"/>
                  <a:pt x="2248" y="775"/>
                  <a:pt x="2276" y="848"/>
                </a:cubicBezTo>
                <a:cubicBezTo>
                  <a:pt x="2299" y="908"/>
                  <a:pt x="2333" y="961"/>
                  <a:pt x="2366" y="1016"/>
                </a:cubicBezTo>
                <a:cubicBezTo>
                  <a:pt x="2414" y="1096"/>
                  <a:pt x="2457" y="1176"/>
                  <a:pt x="2495" y="1261"/>
                </a:cubicBezTo>
                <a:cubicBezTo>
                  <a:pt x="2526" y="1331"/>
                  <a:pt x="2556" y="1396"/>
                  <a:pt x="2600" y="1458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1" name=" 2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965825" y="4806950"/>
            <a:ext cx="2668588" cy="1847850"/>
          </a:xfrm>
          <a:custGeom>
            <a:avLst/>
            <a:gdLst>
              <a:gd name="T0" fmla="+- 0 16841 16573"/>
              <a:gd name="T1" fmla="*/ T0 w 7410"/>
              <a:gd name="T2" fmla="+- 0 17111 13351"/>
              <a:gd name="T3" fmla="*/ 17111 h 5136"/>
              <a:gd name="T4" fmla="+- 0 16857 16573"/>
              <a:gd name="T5" fmla="*/ T4 w 7410"/>
              <a:gd name="T6" fmla="+- 0 16848 13351"/>
              <a:gd name="T7" fmla="*/ 16848 h 5136"/>
              <a:gd name="T8" fmla="+- 0 16720 16573"/>
              <a:gd name="T9" fmla="*/ T8 w 7410"/>
              <a:gd name="T10" fmla="+- 0 17229 13351"/>
              <a:gd name="T11" fmla="*/ 17229 h 5136"/>
              <a:gd name="T12" fmla="+- 0 16820 16573"/>
              <a:gd name="T13" fmla="*/ T12 w 7410"/>
              <a:gd name="T14" fmla="+- 0 17267 13351"/>
              <a:gd name="T15" fmla="*/ 17267 h 5136"/>
              <a:gd name="T16" fmla="+- 0 17081 16573"/>
              <a:gd name="T17" fmla="*/ T16 w 7410"/>
              <a:gd name="T18" fmla="+- 0 17061 13351"/>
              <a:gd name="T19" fmla="*/ 17061 h 5136"/>
              <a:gd name="T20" fmla="+- 0 17026 16573"/>
              <a:gd name="T21" fmla="*/ T20 w 7410"/>
              <a:gd name="T22" fmla="+- 0 17301 13351"/>
              <a:gd name="T23" fmla="*/ 17301 h 5136"/>
              <a:gd name="T24" fmla="+- 0 17335 16573"/>
              <a:gd name="T25" fmla="*/ T24 w 7410"/>
              <a:gd name="T26" fmla="+- 0 17069 13351"/>
              <a:gd name="T27" fmla="*/ 17069 h 5136"/>
              <a:gd name="T28" fmla="+- 0 17454 16573"/>
              <a:gd name="T29" fmla="*/ T28 w 7410"/>
              <a:gd name="T30" fmla="+- 0 17233 13351"/>
              <a:gd name="T31" fmla="*/ 17233 h 5136"/>
              <a:gd name="T32" fmla="+- 0 17527 16573"/>
              <a:gd name="T33" fmla="*/ T32 w 7410"/>
              <a:gd name="T34" fmla="+- 0 17111 13351"/>
              <a:gd name="T35" fmla="*/ 17111 h 5136"/>
              <a:gd name="T36" fmla="+- 0 17245 16573"/>
              <a:gd name="T37" fmla="*/ T36 w 7410"/>
              <a:gd name="T38" fmla="+- 0 17363 13351"/>
              <a:gd name="T39" fmla="*/ 17363 h 5136"/>
              <a:gd name="T40" fmla="+- 0 17718 16573"/>
              <a:gd name="T41" fmla="*/ T40 w 7410"/>
              <a:gd name="T42" fmla="+- 0 16439 13351"/>
              <a:gd name="T43" fmla="*/ 16439 h 5136"/>
              <a:gd name="T44" fmla="+- 0 17510 16573"/>
              <a:gd name="T45" fmla="*/ T44 w 7410"/>
              <a:gd name="T46" fmla="+- 0 16872 13351"/>
              <a:gd name="T47" fmla="*/ 16872 h 5136"/>
              <a:gd name="T48" fmla="+- 0 17435 16573"/>
              <a:gd name="T49" fmla="*/ T48 w 7410"/>
              <a:gd name="T50" fmla="+- 0 17379 13351"/>
              <a:gd name="T51" fmla="*/ 17379 h 5136"/>
              <a:gd name="T52" fmla="+- 0 18554 16573"/>
              <a:gd name="T53" fmla="*/ T52 w 7410"/>
              <a:gd name="T54" fmla="+- 0 16403 13351"/>
              <a:gd name="T55" fmla="*/ 16403 h 5136"/>
              <a:gd name="T56" fmla="+- 0 18460 16573"/>
              <a:gd name="T57" fmla="*/ T56 w 7410"/>
              <a:gd name="T58" fmla="+- 0 16970 13351"/>
              <a:gd name="T59" fmla="*/ 16970 h 5136"/>
              <a:gd name="T60" fmla="+- 0 18333 16573"/>
              <a:gd name="T61" fmla="*/ T60 w 7410"/>
              <a:gd name="T62" fmla="+- 0 16790 13351"/>
              <a:gd name="T63" fmla="*/ 16790 h 5136"/>
              <a:gd name="T64" fmla="+- 0 18959 16573"/>
              <a:gd name="T65" fmla="*/ T64 w 7410"/>
              <a:gd name="T66" fmla="+- 0 16499 13351"/>
              <a:gd name="T67" fmla="*/ 16499 h 5136"/>
              <a:gd name="T68" fmla="+- 0 18971 16573"/>
              <a:gd name="T69" fmla="*/ T68 w 7410"/>
              <a:gd name="T70" fmla="+- 0 16341 13351"/>
              <a:gd name="T71" fmla="*/ 16341 h 5136"/>
              <a:gd name="T72" fmla="+- 0 18884 16573"/>
              <a:gd name="T73" fmla="*/ T72 w 7410"/>
              <a:gd name="T74" fmla="+- 0 16864 13351"/>
              <a:gd name="T75" fmla="*/ 16864 h 5136"/>
              <a:gd name="T76" fmla="+- 0 19106 16573"/>
              <a:gd name="T77" fmla="*/ T76 w 7410"/>
              <a:gd name="T78" fmla="+- 0 16640 13351"/>
              <a:gd name="T79" fmla="*/ 16640 h 5136"/>
              <a:gd name="T80" fmla="+- 0 19070 16573"/>
              <a:gd name="T81" fmla="*/ T80 w 7410"/>
              <a:gd name="T82" fmla="+- 0 16874 13351"/>
              <a:gd name="T83" fmla="*/ 16874 h 5136"/>
              <a:gd name="T84" fmla="+- 0 19277 16573"/>
              <a:gd name="T85" fmla="*/ T84 w 7410"/>
              <a:gd name="T86" fmla="+- 0 16731 13351"/>
              <a:gd name="T87" fmla="*/ 16731 h 5136"/>
              <a:gd name="T88" fmla="+- 0 19447 16573"/>
              <a:gd name="T89" fmla="*/ T88 w 7410"/>
              <a:gd name="T90" fmla="+- 0 16627 13351"/>
              <a:gd name="T91" fmla="*/ 16627 h 5136"/>
              <a:gd name="T92" fmla="+- 0 19417 16573"/>
              <a:gd name="T93" fmla="*/ T92 w 7410"/>
              <a:gd name="T94" fmla="+- 0 16585 13351"/>
              <a:gd name="T95" fmla="*/ 16585 h 5136"/>
              <a:gd name="T96" fmla="+- 0 19325 16573"/>
              <a:gd name="T97" fmla="*/ T96 w 7410"/>
              <a:gd name="T98" fmla="+- 0 16997 13351"/>
              <a:gd name="T99" fmla="*/ 16997 h 5136"/>
              <a:gd name="T100" fmla="+- 0 20330 16573"/>
              <a:gd name="T101" fmla="*/ T100 w 7410"/>
              <a:gd name="T102" fmla="+- 0 16301 13351"/>
              <a:gd name="T103" fmla="*/ 16301 h 5136"/>
              <a:gd name="T104" fmla="+- 0 20221 16573"/>
              <a:gd name="T105" fmla="*/ T104 w 7410"/>
              <a:gd name="T106" fmla="+- 0 16218 13351"/>
              <a:gd name="T107" fmla="*/ 16218 h 5136"/>
              <a:gd name="T108" fmla="+- 0 20299 16573"/>
              <a:gd name="T109" fmla="*/ T108 w 7410"/>
              <a:gd name="T110" fmla="+- 0 16541 13351"/>
              <a:gd name="T111" fmla="*/ 16541 h 5136"/>
              <a:gd name="T112" fmla="+- 0 20279 16573"/>
              <a:gd name="T113" fmla="*/ T112 w 7410"/>
              <a:gd name="T114" fmla="+- 0 16623 13351"/>
              <a:gd name="T115" fmla="*/ 16623 h 5136"/>
              <a:gd name="T116" fmla="+- 0 20071 16573"/>
              <a:gd name="T117" fmla="*/ T116 w 7410"/>
              <a:gd name="T118" fmla="+- 0 16640 13351"/>
              <a:gd name="T119" fmla="*/ 16640 h 5136"/>
              <a:gd name="T120" fmla="+- 0 20744 16573"/>
              <a:gd name="T121" fmla="*/ T120 w 7410"/>
              <a:gd name="T122" fmla="+- 0 16415 13351"/>
              <a:gd name="T123" fmla="*/ 16415 h 5136"/>
              <a:gd name="T124" fmla="+- 0 20699 16573"/>
              <a:gd name="T125" fmla="*/ T124 w 7410"/>
              <a:gd name="T126" fmla="+- 0 16275 13351"/>
              <a:gd name="T127" fmla="*/ 16275 h 5136"/>
              <a:gd name="T128" fmla="+- 0 20681 16573"/>
              <a:gd name="T129" fmla="*/ T128 w 7410"/>
              <a:gd name="T130" fmla="+- 0 16495 13351"/>
              <a:gd name="T131" fmla="*/ 16495 h 5136"/>
              <a:gd name="T132" fmla="+- 0 20771 16573"/>
              <a:gd name="T133" fmla="*/ T132 w 7410"/>
              <a:gd name="T134" fmla="+- 0 16409 13351"/>
              <a:gd name="T135" fmla="*/ 16409 h 5136"/>
              <a:gd name="T136" fmla="+- 0 20758 16573"/>
              <a:gd name="T137" fmla="*/ T136 w 7410"/>
              <a:gd name="T138" fmla="+- 0 16559 13351"/>
              <a:gd name="T139" fmla="*/ 16559 h 5136"/>
              <a:gd name="T140" fmla="+- 0 20971 16573"/>
              <a:gd name="T141" fmla="*/ T140 w 7410"/>
              <a:gd name="T142" fmla="+- 0 16248 13351"/>
              <a:gd name="T143" fmla="*/ 16248 h 5136"/>
              <a:gd name="T144" fmla="+- 0 20891 16573"/>
              <a:gd name="T145" fmla="*/ T144 w 7410"/>
              <a:gd name="T146" fmla="+- 0 16555 13351"/>
              <a:gd name="T147" fmla="*/ 16555 h 5136"/>
              <a:gd name="T148" fmla="+- 0 21028 16573"/>
              <a:gd name="T149" fmla="*/ T148 w 7410"/>
              <a:gd name="T150" fmla="+- 0 16455 13351"/>
              <a:gd name="T151" fmla="*/ 16455 h 5136"/>
              <a:gd name="T152" fmla="+- 0 21158 16573"/>
              <a:gd name="T153" fmla="*/ T152 w 7410"/>
              <a:gd name="T154" fmla="+- 0 16409 13351"/>
              <a:gd name="T155" fmla="*/ 16409 h 5136"/>
              <a:gd name="T156" fmla="+- 0 21132 16573"/>
              <a:gd name="T157" fmla="*/ T156 w 7410"/>
              <a:gd name="T158" fmla="+- 0 16557 13351"/>
              <a:gd name="T159" fmla="*/ 16557 h 5136"/>
              <a:gd name="T160" fmla="+- 0 21398 16573"/>
              <a:gd name="T161" fmla="*/ T160 w 7410"/>
              <a:gd name="T162" fmla="+- 0 16302 13351"/>
              <a:gd name="T163" fmla="*/ 16302 h 5136"/>
              <a:gd name="T164" fmla="+- 0 21352 16573"/>
              <a:gd name="T165" fmla="*/ T164 w 7410"/>
              <a:gd name="T166" fmla="+- 0 16435 13351"/>
              <a:gd name="T167" fmla="*/ 16435 h 5136"/>
              <a:gd name="T168" fmla="+- 0 21633 16573"/>
              <a:gd name="T169" fmla="*/ T168 w 7410"/>
              <a:gd name="T170" fmla="+- 0 16441 13351"/>
              <a:gd name="T171" fmla="*/ 16441 h 5136"/>
              <a:gd name="T172" fmla="+- 0 21651 16573"/>
              <a:gd name="T173" fmla="*/ T172 w 7410"/>
              <a:gd name="T174" fmla="+- 0 16401 13351"/>
              <a:gd name="T175" fmla="*/ 16401 h 5136"/>
              <a:gd name="T176" fmla="+- 0 21742 16573"/>
              <a:gd name="T177" fmla="*/ T176 w 7410"/>
              <a:gd name="T178" fmla="+- 0 16254 13351"/>
              <a:gd name="T179" fmla="*/ 16254 h 5136"/>
              <a:gd name="T180" fmla="+- 0 21506 16573"/>
              <a:gd name="T181" fmla="*/ T180 w 7410"/>
              <a:gd name="T182" fmla="+- 0 16531 13351"/>
              <a:gd name="T183" fmla="*/ 16531 h 5136"/>
              <a:gd name="T184" fmla="+- 0 22724 16573"/>
              <a:gd name="T185" fmla="*/ T184 w 7410"/>
              <a:gd name="T186" fmla="+- 0 15472 13351"/>
              <a:gd name="T187" fmla="*/ 15472 h 5136"/>
              <a:gd name="T188" fmla="+- 0 22283 16573"/>
              <a:gd name="T189" fmla="*/ T188 w 7410"/>
              <a:gd name="T190" fmla="+- 0 16094 13351"/>
              <a:gd name="T191" fmla="*/ 16094 h 5136"/>
              <a:gd name="T192" fmla="+- 0 22233 16573"/>
              <a:gd name="T193" fmla="*/ T192 w 7410"/>
              <a:gd name="T194" fmla="+- 0 16495 13351"/>
              <a:gd name="T195" fmla="*/ 16495 h 5136"/>
              <a:gd name="T196" fmla="+- 0 22504 16573"/>
              <a:gd name="T197" fmla="*/ T196 w 7410"/>
              <a:gd name="T198" fmla="+- 0 16012 13351"/>
              <a:gd name="T199" fmla="*/ 16012 h 5136"/>
              <a:gd name="T200" fmla="+- 0 22640 16573"/>
              <a:gd name="T201" fmla="*/ T200 w 7410"/>
              <a:gd name="T202" fmla="+- 0 15955 13351"/>
              <a:gd name="T203" fmla="*/ 15955 h 5136"/>
              <a:gd name="T204" fmla="+- 0 22539 16573"/>
              <a:gd name="T205" fmla="*/ T204 w 7410"/>
              <a:gd name="T206" fmla="+- 0 16130 13351"/>
              <a:gd name="T207" fmla="*/ 16130 h 5136"/>
              <a:gd name="T208" fmla="+- 0 22925 16573"/>
              <a:gd name="T209" fmla="*/ T208 w 7410"/>
              <a:gd name="T210" fmla="+- 0 15990 13351"/>
              <a:gd name="T211" fmla="*/ 15990 h 5136"/>
              <a:gd name="T212" fmla="+- 0 22878 16573"/>
              <a:gd name="T213" fmla="*/ T212 w 7410"/>
              <a:gd name="T214" fmla="+- 0 16256 13351"/>
              <a:gd name="T215" fmla="*/ 16256 h 5136"/>
              <a:gd name="T216" fmla="+- 0 23191 16573"/>
              <a:gd name="T217" fmla="*/ T216 w 7410"/>
              <a:gd name="T218" fmla="+- 0 15865 13351"/>
              <a:gd name="T219" fmla="*/ 15865 h 5136"/>
              <a:gd name="T220" fmla="+- 0 23431 16573"/>
              <a:gd name="T221" fmla="*/ T220 w 7410"/>
              <a:gd name="T222" fmla="+- 0 13441 13351"/>
              <a:gd name="T223" fmla="*/ 13441 h 5136"/>
              <a:gd name="T224" fmla="+- 0 23959 16573"/>
              <a:gd name="T225" fmla="*/ T224 w 7410"/>
              <a:gd name="T226" fmla="+- 0 13934 13351"/>
              <a:gd name="T227" fmla="*/ 13934 h 5136"/>
              <a:gd name="T228" fmla="+- 0 22977 16573"/>
              <a:gd name="T229" fmla="*/ T228 w 7410"/>
              <a:gd name="T230" fmla="+- 0 16760 13351"/>
              <a:gd name="T231" fmla="*/ 16760 h 5136"/>
              <a:gd name="T232" fmla="+- 0 22607 16573"/>
              <a:gd name="T233" fmla="*/ T232 w 7410"/>
              <a:gd name="T234" fmla="+- 0 18472 13351"/>
              <a:gd name="T235" fmla="*/ 18472 h 513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</a:cxnLst>
            <a:rect l="0" t="0" r="r" b="b"/>
            <a:pathLst>
              <a:path w="7410" h="5136" extrusionOk="0">
                <a:moveTo>
                  <a:pt x="226" y="3856"/>
                </a:moveTo>
                <a:cubicBezTo>
                  <a:pt x="229" y="3845"/>
                  <a:pt x="227" y="3835"/>
                  <a:pt x="236" y="3818"/>
                </a:cubicBezTo>
                <a:cubicBezTo>
                  <a:pt x="246" y="3799"/>
                  <a:pt x="259" y="3780"/>
                  <a:pt x="268" y="3760"/>
                </a:cubicBezTo>
                <a:cubicBezTo>
                  <a:pt x="284" y="3723"/>
                  <a:pt x="296" y="3682"/>
                  <a:pt x="302" y="3643"/>
                </a:cubicBezTo>
                <a:cubicBezTo>
                  <a:pt x="308" y="3605"/>
                  <a:pt x="315" y="3558"/>
                  <a:pt x="302" y="3521"/>
                </a:cubicBezTo>
                <a:cubicBezTo>
                  <a:pt x="294" y="3508"/>
                  <a:pt x="292" y="3503"/>
                  <a:pt x="284" y="3497"/>
                </a:cubicBezTo>
                <a:cubicBezTo>
                  <a:pt x="230" y="3508"/>
                  <a:pt x="194" y="3520"/>
                  <a:pt x="147" y="3557"/>
                </a:cubicBezTo>
                <a:cubicBezTo>
                  <a:pt x="67" y="3619"/>
                  <a:pt x="-47" y="3769"/>
                  <a:pt x="12" y="3878"/>
                </a:cubicBezTo>
                <a:cubicBezTo>
                  <a:pt x="43" y="3936"/>
                  <a:pt x="106" y="3902"/>
                  <a:pt x="147" y="3878"/>
                </a:cubicBezTo>
                <a:cubicBezTo>
                  <a:pt x="200" y="3847"/>
                  <a:pt x="233" y="3791"/>
                  <a:pt x="268" y="3742"/>
                </a:cubicBezTo>
                <a:cubicBezTo>
                  <a:pt x="270" y="3738"/>
                  <a:pt x="269" y="3736"/>
                  <a:pt x="272" y="3736"/>
                </a:cubicBezTo>
                <a:cubicBezTo>
                  <a:pt x="264" y="3797"/>
                  <a:pt x="250" y="3856"/>
                  <a:pt x="247" y="3916"/>
                </a:cubicBezTo>
                <a:cubicBezTo>
                  <a:pt x="260" y="3909"/>
                  <a:pt x="276" y="3903"/>
                  <a:pt x="291" y="3890"/>
                </a:cubicBezTo>
                <a:cubicBezTo>
                  <a:pt x="349" y="3838"/>
                  <a:pt x="401" y="3741"/>
                  <a:pt x="475" y="3711"/>
                </a:cubicBezTo>
                <a:cubicBezTo>
                  <a:pt x="489" y="3705"/>
                  <a:pt x="500" y="3712"/>
                  <a:pt x="508" y="3710"/>
                </a:cubicBezTo>
                <a:cubicBezTo>
                  <a:pt x="508" y="3732"/>
                  <a:pt x="514" y="3742"/>
                  <a:pt x="506" y="3769"/>
                </a:cubicBezTo>
                <a:cubicBezTo>
                  <a:pt x="487" y="3831"/>
                  <a:pt x="463" y="3885"/>
                  <a:pt x="453" y="3948"/>
                </a:cubicBezTo>
                <a:cubicBezTo>
                  <a:pt x="453" y="3949"/>
                  <a:pt x="453" y="3949"/>
                  <a:pt x="453" y="3950"/>
                </a:cubicBezTo>
                <a:cubicBezTo>
                  <a:pt x="469" y="3942"/>
                  <a:pt x="487" y="3935"/>
                  <a:pt x="503" y="3924"/>
                </a:cubicBezTo>
                <a:cubicBezTo>
                  <a:pt x="589" y="3868"/>
                  <a:pt x="656" y="3788"/>
                  <a:pt x="740" y="3729"/>
                </a:cubicBezTo>
                <a:cubicBezTo>
                  <a:pt x="746" y="3725"/>
                  <a:pt x="756" y="3722"/>
                  <a:pt x="762" y="3718"/>
                </a:cubicBezTo>
                <a:cubicBezTo>
                  <a:pt x="755" y="3732"/>
                  <a:pt x="747" y="3748"/>
                  <a:pt x="740" y="3762"/>
                </a:cubicBezTo>
                <a:cubicBezTo>
                  <a:pt x="727" y="3787"/>
                  <a:pt x="696" y="3830"/>
                  <a:pt x="713" y="3860"/>
                </a:cubicBezTo>
                <a:cubicBezTo>
                  <a:pt x="740" y="3908"/>
                  <a:pt x="841" y="3890"/>
                  <a:pt x="881" y="3882"/>
                </a:cubicBezTo>
                <a:cubicBezTo>
                  <a:pt x="926" y="3873"/>
                  <a:pt x="969" y="3856"/>
                  <a:pt x="1002" y="3824"/>
                </a:cubicBezTo>
                <a:cubicBezTo>
                  <a:pt x="1021" y="3805"/>
                  <a:pt x="1012" y="3795"/>
                  <a:pt x="1024" y="3778"/>
                </a:cubicBezTo>
                <a:cubicBezTo>
                  <a:pt x="1000" y="3772"/>
                  <a:pt x="990" y="3758"/>
                  <a:pt x="954" y="3760"/>
                </a:cubicBezTo>
                <a:cubicBezTo>
                  <a:pt x="902" y="3763"/>
                  <a:pt x="847" y="3795"/>
                  <a:pt x="804" y="3822"/>
                </a:cubicBezTo>
                <a:cubicBezTo>
                  <a:pt x="750" y="3856"/>
                  <a:pt x="685" y="3912"/>
                  <a:pt x="670" y="3978"/>
                </a:cubicBezTo>
                <a:cubicBezTo>
                  <a:pt x="667" y="3996"/>
                  <a:pt x="666" y="4001"/>
                  <a:pt x="672" y="4012"/>
                </a:cubicBezTo>
                <a:cubicBezTo>
                  <a:pt x="710" y="4033"/>
                  <a:pt x="748" y="4052"/>
                  <a:pt x="795" y="4028"/>
                </a:cubicBezTo>
                <a:cubicBezTo>
                  <a:pt x="878" y="3985"/>
                  <a:pt x="914" y="3867"/>
                  <a:pt x="943" y="3786"/>
                </a:cubicBezTo>
                <a:cubicBezTo>
                  <a:pt x="1026" y="3557"/>
                  <a:pt x="1075" y="3320"/>
                  <a:pt x="1145" y="3088"/>
                </a:cubicBezTo>
                <a:cubicBezTo>
                  <a:pt x="1146" y="3087"/>
                  <a:pt x="1146" y="3085"/>
                  <a:pt x="1147" y="3084"/>
                </a:cubicBezTo>
                <a:cubicBezTo>
                  <a:pt x="1134" y="3104"/>
                  <a:pt x="1118" y="3129"/>
                  <a:pt x="1105" y="3150"/>
                </a:cubicBezTo>
                <a:cubicBezTo>
                  <a:pt x="1034" y="3266"/>
                  <a:pt x="979" y="3391"/>
                  <a:pt x="937" y="3521"/>
                </a:cubicBezTo>
                <a:cubicBezTo>
                  <a:pt x="902" y="3630"/>
                  <a:pt x="871" y="3742"/>
                  <a:pt x="850" y="3854"/>
                </a:cubicBezTo>
                <a:cubicBezTo>
                  <a:pt x="839" y="3909"/>
                  <a:pt x="828" y="3966"/>
                  <a:pt x="849" y="4018"/>
                </a:cubicBezTo>
                <a:cubicBezTo>
                  <a:pt x="853" y="4021"/>
                  <a:pt x="858" y="4025"/>
                  <a:pt x="862" y="4028"/>
                </a:cubicBezTo>
              </a:path>
              <a:path w="7410" h="5136" extrusionOk="0">
                <a:moveTo>
                  <a:pt x="1982" y="3100"/>
                </a:moveTo>
                <a:cubicBezTo>
                  <a:pt x="1981" y="3085"/>
                  <a:pt x="1974" y="3063"/>
                  <a:pt x="1978" y="3048"/>
                </a:cubicBezTo>
                <a:cubicBezTo>
                  <a:pt x="1980" y="3039"/>
                  <a:pt x="1977" y="3060"/>
                  <a:pt x="1981" y="3052"/>
                </a:cubicBezTo>
                <a:cubicBezTo>
                  <a:pt x="1974" y="3085"/>
                  <a:pt x="1971" y="3119"/>
                  <a:pt x="1964" y="3152"/>
                </a:cubicBezTo>
                <a:cubicBezTo>
                  <a:pt x="1947" y="3229"/>
                  <a:pt x="1932" y="3307"/>
                  <a:pt x="1920" y="3385"/>
                </a:cubicBezTo>
                <a:cubicBezTo>
                  <a:pt x="1908" y="3463"/>
                  <a:pt x="1900" y="3541"/>
                  <a:pt x="1887" y="3619"/>
                </a:cubicBezTo>
                <a:cubicBezTo>
                  <a:pt x="1881" y="3656"/>
                  <a:pt x="1872" y="3679"/>
                  <a:pt x="1855" y="3711"/>
                </a:cubicBezTo>
              </a:path>
              <a:path w="7410" h="5136" extrusionOk="0">
                <a:moveTo>
                  <a:pt x="1706" y="3563"/>
                </a:moveTo>
                <a:cubicBezTo>
                  <a:pt x="1707" y="3512"/>
                  <a:pt x="1711" y="3466"/>
                  <a:pt x="1760" y="3439"/>
                </a:cubicBezTo>
                <a:cubicBezTo>
                  <a:pt x="1831" y="3401"/>
                  <a:pt x="1922" y="3386"/>
                  <a:pt x="1999" y="3365"/>
                </a:cubicBezTo>
                <a:cubicBezTo>
                  <a:pt x="2075" y="3344"/>
                  <a:pt x="2151" y="3325"/>
                  <a:pt x="2223" y="3290"/>
                </a:cubicBezTo>
                <a:cubicBezTo>
                  <a:pt x="2289" y="3258"/>
                  <a:pt x="2347" y="3210"/>
                  <a:pt x="2386" y="3148"/>
                </a:cubicBezTo>
                <a:cubicBezTo>
                  <a:pt x="2418" y="3096"/>
                  <a:pt x="2430" y="3037"/>
                  <a:pt x="2419" y="2978"/>
                </a:cubicBezTo>
                <a:cubicBezTo>
                  <a:pt x="2418" y="2973"/>
                  <a:pt x="2416" y="2968"/>
                  <a:pt x="2415" y="2964"/>
                </a:cubicBezTo>
                <a:cubicBezTo>
                  <a:pt x="2410" y="2972"/>
                  <a:pt x="2403" y="2981"/>
                  <a:pt x="2398" y="2990"/>
                </a:cubicBezTo>
                <a:cubicBezTo>
                  <a:pt x="2344" y="3088"/>
                  <a:pt x="2299" y="3196"/>
                  <a:pt x="2273" y="3304"/>
                </a:cubicBezTo>
                <a:cubicBezTo>
                  <a:pt x="2261" y="3354"/>
                  <a:pt x="2251" y="3414"/>
                  <a:pt x="2264" y="3465"/>
                </a:cubicBezTo>
                <a:cubicBezTo>
                  <a:pt x="2270" y="3487"/>
                  <a:pt x="2286" y="3516"/>
                  <a:pt x="2311" y="3513"/>
                </a:cubicBezTo>
                <a:cubicBezTo>
                  <a:pt x="2345" y="3509"/>
                  <a:pt x="2381" y="3468"/>
                  <a:pt x="2403" y="3445"/>
                </a:cubicBezTo>
                <a:cubicBezTo>
                  <a:pt x="2439" y="3407"/>
                  <a:pt x="2472" y="3364"/>
                  <a:pt x="2503" y="3322"/>
                </a:cubicBezTo>
                <a:cubicBezTo>
                  <a:pt x="2513" y="3308"/>
                  <a:pt x="2522" y="3300"/>
                  <a:pt x="2533" y="3289"/>
                </a:cubicBezTo>
                <a:cubicBezTo>
                  <a:pt x="2526" y="3308"/>
                  <a:pt x="2520" y="3329"/>
                  <a:pt x="2513" y="3348"/>
                </a:cubicBezTo>
                <a:cubicBezTo>
                  <a:pt x="2501" y="3382"/>
                  <a:pt x="2488" y="3414"/>
                  <a:pt x="2481" y="3449"/>
                </a:cubicBezTo>
                <a:cubicBezTo>
                  <a:pt x="2476" y="3475"/>
                  <a:pt x="2479" y="3502"/>
                  <a:pt x="2497" y="3523"/>
                </a:cubicBezTo>
                <a:cubicBezTo>
                  <a:pt x="2510" y="3533"/>
                  <a:pt x="2515" y="3537"/>
                  <a:pt x="2526" y="3539"/>
                </a:cubicBezTo>
              </a:path>
              <a:path w="7410" h="5136" extrusionOk="0">
                <a:moveTo>
                  <a:pt x="2640" y="3473"/>
                </a:moveTo>
                <a:cubicBezTo>
                  <a:pt x="2667" y="3443"/>
                  <a:pt x="2685" y="3415"/>
                  <a:pt x="2704" y="3380"/>
                </a:cubicBezTo>
                <a:cubicBezTo>
                  <a:pt x="2708" y="3372"/>
                  <a:pt x="2712" y="3363"/>
                  <a:pt x="2720" y="3358"/>
                </a:cubicBezTo>
                <a:cubicBezTo>
                  <a:pt x="2735" y="3347"/>
                  <a:pt x="2755" y="3343"/>
                  <a:pt x="2772" y="3335"/>
                </a:cubicBezTo>
                <a:cubicBezTo>
                  <a:pt x="2810" y="3318"/>
                  <a:pt x="2844" y="3306"/>
                  <a:pt x="2874" y="3276"/>
                </a:cubicBezTo>
                <a:cubicBezTo>
                  <a:pt x="2891" y="3260"/>
                  <a:pt x="2900" y="3244"/>
                  <a:pt x="2906" y="3222"/>
                </a:cubicBezTo>
                <a:cubicBezTo>
                  <a:pt x="2906" y="3221"/>
                  <a:pt x="2905" y="3219"/>
                  <a:pt x="2905" y="3218"/>
                </a:cubicBezTo>
                <a:cubicBezTo>
                  <a:pt x="2883" y="3219"/>
                  <a:pt x="2866" y="3223"/>
                  <a:pt x="2844" y="3234"/>
                </a:cubicBezTo>
                <a:cubicBezTo>
                  <a:pt x="2791" y="3261"/>
                  <a:pt x="2748" y="3297"/>
                  <a:pt x="2711" y="3344"/>
                </a:cubicBezTo>
                <a:cubicBezTo>
                  <a:pt x="2668" y="3398"/>
                  <a:pt x="2631" y="3473"/>
                  <a:pt x="2647" y="3543"/>
                </a:cubicBezTo>
                <a:cubicBezTo>
                  <a:pt x="2659" y="3597"/>
                  <a:pt x="2704" y="3626"/>
                  <a:pt x="2752" y="3646"/>
                </a:cubicBezTo>
                <a:cubicBezTo>
                  <a:pt x="2811" y="3670"/>
                  <a:pt x="2870" y="3670"/>
                  <a:pt x="2933" y="3671"/>
                </a:cubicBezTo>
              </a:path>
              <a:path w="7410" h="5136" extrusionOk="0">
                <a:moveTo>
                  <a:pt x="3732" y="3068"/>
                </a:moveTo>
                <a:cubicBezTo>
                  <a:pt x="3741" y="3029"/>
                  <a:pt x="3748" y="2989"/>
                  <a:pt x="3757" y="2950"/>
                </a:cubicBezTo>
                <a:cubicBezTo>
                  <a:pt x="3764" y="2917"/>
                  <a:pt x="3778" y="2877"/>
                  <a:pt x="3774" y="2843"/>
                </a:cubicBezTo>
                <a:cubicBezTo>
                  <a:pt x="3772" y="2825"/>
                  <a:pt x="3760" y="2807"/>
                  <a:pt x="3740" y="2807"/>
                </a:cubicBezTo>
                <a:cubicBezTo>
                  <a:pt x="3703" y="2808"/>
                  <a:pt x="3670" y="2841"/>
                  <a:pt x="3648" y="2867"/>
                </a:cubicBezTo>
                <a:cubicBezTo>
                  <a:pt x="3618" y="2903"/>
                  <a:pt x="3594" y="2949"/>
                  <a:pt x="3592" y="2996"/>
                </a:cubicBezTo>
                <a:cubicBezTo>
                  <a:pt x="3591" y="3038"/>
                  <a:pt x="3613" y="3084"/>
                  <a:pt x="3638" y="3116"/>
                </a:cubicBezTo>
                <a:cubicBezTo>
                  <a:pt x="3661" y="3146"/>
                  <a:pt x="3694" y="3171"/>
                  <a:pt x="3726" y="3190"/>
                </a:cubicBezTo>
                <a:cubicBezTo>
                  <a:pt x="3741" y="3199"/>
                  <a:pt x="3760" y="3207"/>
                  <a:pt x="3770" y="3222"/>
                </a:cubicBezTo>
                <a:cubicBezTo>
                  <a:pt x="3770" y="3224"/>
                  <a:pt x="3770" y="3226"/>
                  <a:pt x="3770" y="3228"/>
                </a:cubicBezTo>
                <a:cubicBezTo>
                  <a:pt x="3754" y="3250"/>
                  <a:pt x="3732" y="3262"/>
                  <a:pt x="3706" y="3272"/>
                </a:cubicBezTo>
                <a:cubicBezTo>
                  <a:pt x="3663" y="3288"/>
                  <a:pt x="3620" y="3293"/>
                  <a:pt x="3574" y="3296"/>
                </a:cubicBezTo>
                <a:cubicBezTo>
                  <a:pt x="3549" y="3298"/>
                  <a:pt x="3523" y="3300"/>
                  <a:pt x="3498" y="3294"/>
                </a:cubicBezTo>
                <a:cubicBezTo>
                  <a:pt x="3486" y="3291"/>
                  <a:pt x="3490" y="3294"/>
                  <a:pt x="3498" y="3289"/>
                </a:cubicBezTo>
                <a:cubicBezTo>
                  <a:pt x="3502" y="3288"/>
                  <a:pt x="3505" y="3286"/>
                  <a:pt x="3509" y="3285"/>
                </a:cubicBezTo>
              </a:path>
              <a:path w="7410" h="5136" extrusionOk="0">
                <a:moveTo>
                  <a:pt x="4054" y="3184"/>
                </a:moveTo>
                <a:cubicBezTo>
                  <a:pt x="4102" y="3153"/>
                  <a:pt x="4144" y="3115"/>
                  <a:pt x="4171" y="3064"/>
                </a:cubicBezTo>
                <a:cubicBezTo>
                  <a:pt x="4184" y="3041"/>
                  <a:pt x="4191" y="3017"/>
                  <a:pt x="4189" y="2990"/>
                </a:cubicBezTo>
                <a:cubicBezTo>
                  <a:pt x="4188" y="2970"/>
                  <a:pt x="4186" y="2949"/>
                  <a:pt x="4174" y="2932"/>
                </a:cubicBezTo>
                <a:cubicBezTo>
                  <a:pt x="4161" y="2914"/>
                  <a:pt x="4145" y="2919"/>
                  <a:pt x="4126" y="2924"/>
                </a:cubicBezTo>
                <a:cubicBezTo>
                  <a:pt x="4060" y="2944"/>
                  <a:pt x="3943" y="3048"/>
                  <a:pt x="3954" y="3126"/>
                </a:cubicBezTo>
                <a:cubicBezTo>
                  <a:pt x="3957" y="3152"/>
                  <a:pt x="3968" y="3166"/>
                  <a:pt x="3992" y="3176"/>
                </a:cubicBezTo>
                <a:cubicBezTo>
                  <a:pt x="4032" y="3193"/>
                  <a:pt x="4077" y="3168"/>
                  <a:pt x="4108" y="3144"/>
                </a:cubicBezTo>
                <a:cubicBezTo>
                  <a:pt x="4140" y="3119"/>
                  <a:pt x="4167" y="3088"/>
                  <a:pt x="4191" y="3056"/>
                </a:cubicBezTo>
                <a:cubicBezTo>
                  <a:pt x="4197" y="3049"/>
                  <a:pt x="4203" y="3041"/>
                  <a:pt x="4208" y="3034"/>
                </a:cubicBezTo>
                <a:cubicBezTo>
                  <a:pt x="4205" y="3041"/>
                  <a:pt x="4201" y="3050"/>
                  <a:pt x="4198" y="3058"/>
                </a:cubicBezTo>
                <a:cubicBezTo>
                  <a:pt x="4188" y="3088"/>
                  <a:pt x="4182" y="3117"/>
                  <a:pt x="4178" y="3148"/>
                </a:cubicBezTo>
                <a:cubicBezTo>
                  <a:pt x="4176" y="3169"/>
                  <a:pt x="4178" y="3184"/>
                  <a:pt x="4183" y="3204"/>
                </a:cubicBezTo>
                <a:cubicBezTo>
                  <a:pt x="4184" y="3205"/>
                  <a:pt x="4184" y="3207"/>
                  <a:pt x="4185" y="3208"/>
                </a:cubicBezTo>
                <a:cubicBezTo>
                  <a:pt x="4194" y="3202"/>
                  <a:pt x="4207" y="3197"/>
                  <a:pt x="4216" y="3188"/>
                </a:cubicBezTo>
                <a:cubicBezTo>
                  <a:pt x="4258" y="3147"/>
                  <a:pt x="4288" y="3094"/>
                  <a:pt x="4318" y="3044"/>
                </a:cubicBezTo>
                <a:cubicBezTo>
                  <a:pt x="4347" y="2997"/>
                  <a:pt x="4374" y="2947"/>
                  <a:pt x="4398" y="2897"/>
                </a:cubicBezTo>
                <a:cubicBezTo>
                  <a:pt x="4398" y="2897"/>
                  <a:pt x="4398" y="2896"/>
                  <a:pt x="4398" y="2896"/>
                </a:cubicBezTo>
                <a:cubicBezTo>
                  <a:pt x="4395" y="2912"/>
                  <a:pt x="4392" y="2927"/>
                  <a:pt x="4388" y="2943"/>
                </a:cubicBezTo>
                <a:cubicBezTo>
                  <a:pt x="4366" y="3029"/>
                  <a:pt x="4319" y="3114"/>
                  <a:pt x="4318" y="3204"/>
                </a:cubicBezTo>
                <a:cubicBezTo>
                  <a:pt x="4319" y="3207"/>
                  <a:pt x="4319" y="3209"/>
                  <a:pt x="4320" y="3212"/>
                </a:cubicBezTo>
                <a:cubicBezTo>
                  <a:pt x="4323" y="3211"/>
                  <a:pt x="4344" y="3201"/>
                  <a:pt x="4350" y="3196"/>
                </a:cubicBezTo>
                <a:cubicBezTo>
                  <a:pt x="4387" y="3168"/>
                  <a:pt x="4420" y="3134"/>
                  <a:pt x="4455" y="3104"/>
                </a:cubicBezTo>
                <a:cubicBezTo>
                  <a:pt x="4500" y="3065"/>
                  <a:pt x="4546" y="3028"/>
                  <a:pt x="4594" y="2994"/>
                </a:cubicBezTo>
                <a:cubicBezTo>
                  <a:pt x="4595" y="2993"/>
                  <a:pt x="4596" y="2993"/>
                  <a:pt x="4597" y="2992"/>
                </a:cubicBezTo>
                <a:cubicBezTo>
                  <a:pt x="4594" y="3015"/>
                  <a:pt x="4592" y="3036"/>
                  <a:pt x="4585" y="3058"/>
                </a:cubicBezTo>
                <a:cubicBezTo>
                  <a:pt x="4576" y="3088"/>
                  <a:pt x="4566" y="3119"/>
                  <a:pt x="4559" y="3150"/>
                </a:cubicBezTo>
                <a:cubicBezTo>
                  <a:pt x="4555" y="3169"/>
                  <a:pt x="4555" y="3183"/>
                  <a:pt x="4557" y="3202"/>
                </a:cubicBezTo>
                <a:cubicBezTo>
                  <a:pt x="4558" y="3203"/>
                  <a:pt x="4558" y="3205"/>
                  <a:pt x="4559" y="3206"/>
                </a:cubicBezTo>
                <a:cubicBezTo>
                  <a:pt x="4574" y="3197"/>
                  <a:pt x="4589" y="3188"/>
                  <a:pt x="4604" y="3176"/>
                </a:cubicBezTo>
                <a:cubicBezTo>
                  <a:pt x="4648" y="3142"/>
                  <a:pt x="4687" y="3102"/>
                  <a:pt x="4724" y="3062"/>
                </a:cubicBezTo>
                <a:cubicBezTo>
                  <a:pt x="4758" y="3025"/>
                  <a:pt x="4793" y="2989"/>
                  <a:pt x="4825" y="2951"/>
                </a:cubicBezTo>
                <a:cubicBezTo>
                  <a:pt x="4832" y="2944"/>
                  <a:pt x="4833" y="2942"/>
                  <a:pt x="4836" y="2937"/>
                </a:cubicBezTo>
                <a:cubicBezTo>
                  <a:pt x="4833" y="2945"/>
                  <a:pt x="4829" y="2963"/>
                  <a:pt x="4825" y="2974"/>
                </a:cubicBezTo>
                <a:cubicBezTo>
                  <a:pt x="4810" y="3011"/>
                  <a:pt x="4791" y="3045"/>
                  <a:pt x="4779" y="3084"/>
                </a:cubicBezTo>
                <a:cubicBezTo>
                  <a:pt x="4765" y="3128"/>
                  <a:pt x="4754" y="3177"/>
                  <a:pt x="4795" y="3210"/>
                </a:cubicBezTo>
                <a:cubicBezTo>
                  <a:pt x="4801" y="3213"/>
                  <a:pt x="4806" y="3217"/>
                  <a:pt x="4812" y="3220"/>
                </a:cubicBezTo>
              </a:path>
              <a:path w="7410" h="5136" extrusionOk="0">
                <a:moveTo>
                  <a:pt x="5060" y="3090"/>
                </a:moveTo>
                <a:cubicBezTo>
                  <a:pt x="5062" y="3076"/>
                  <a:pt x="5061" y="3066"/>
                  <a:pt x="5060" y="3052"/>
                </a:cubicBezTo>
                <a:cubicBezTo>
                  <a:pt x="5060" y="3051"/>
                  <a:pt x="5060" y="3051"/>
                  <a:pt x="5060" y="3050"/>
                </a:cubicBezTo>
                <a:cubicBezTo>
                  <a:pt x="5067" y="3050"/>
                  <a:pt x="5071" y="3051"/>
                  <a:pt x="5078" y="3050"/>
                </a:cubicBezTo>
                <a:cubicBezTo>
                  <a:pt x="5101" y="3046"/>
                  <a:pt x="5131" y="3039"/>
                  <a:pt x="5150" y="3024"/>
                </a:cubicBezTo>
                <a:cubicBezTo>
                  <a:pt x="5180" y="3001"/>
                  <a:pt x="5208" y="2959"/>
                  <a:pt x="5211" y="2921"/>
                </a:cubicBezTo>
                <a:cubicBezTo>
                  <a:pt x="5213" y="2892"/>
                  <a:pt x="5188" y="2897"/>
                  <a:pt x="5169" y="2903"/>
                </a:cubicBezTo>
                <a:cubicBezTo>
                  <a:pt x="5122" y="2919"/>
                  <a:pt x="5076" y="2947"/>
                  <a:pt x="5038" y="2979"/>
                </a:cubicBezTo>
                <a:cubicBezTo>
                  <a:pt x="4999" y="3011"/>
                  <a:pt x="4966" y="3051"/>
                  <a:pt x="4943" y="3096"/>
                </a:cubicBezTo>
                <a:cubicBezTo>
                  <a:pt x="4931" y="3118"/>
                  <a:pt x="4915" y="3156"/>
                  <a:pt x="4933" y="3180"/>
                </a:cubicBezTo>
                <a:cubicBezTo>
                  <a:pt x="4954" y="3208"/>
                  <a:pt x="4999" y="3209"/>
                  <a:pt x="5030" y="3214"/>
                </a:cubicBezTo>
              </a:path>
              <a:path w="7410" h="5136" extrusionOk="0">
                <a:moveTo>
                  <a:pt x="6138" y="2237"/>
                </a:moveTo>
                <a:cubicBezTo>
                  <a:pt x="6144" y="2209"/>
                  <a:pt x="6167" y="2149"/>
                  <a:pt x="6151" y="2121"/>
                </a:cubicBezTo>
                <a:cubicBezTo>
                  <a:pt x="6132" y="2088"/>
                  <a:pt x="6083" y="2102"/>
                  <a:pt x="6056" y="2113"/>
                </a:cubicBezTo>
                <a:cubicBezTo>
                  <a:pt x="5926" y="2164"/>
                  <a:pt x="5846" y="2306"/>
                  <a:pt x="5795" y="2428"/>
                </a:cubicBezTo>
                <a:cubicBezTo>
                  <a:pt x="5753" y="2529"/>
                  <a:pt x="5730" y="2636"/>
                  <a:pt x="5710" y="2743"/>
                </a:cubicBezTo>
                <a:cubicBezTo>
                  <a:pt x="5691" y="2845"/>
                  <a:pt x="5678" y="2949"/>
                  <a:pt x="5668" y="3052"/>
                </a:cubicBezTo>
                <a:cubicBezTo>
                  <a:pt x="5665" y="3079"/>
                  <a:pt x="5665" y="3107"/>
                  <a:pt x="5662" y="3134"/>
                </a:cubicBezTo>
                <a:cubicBezTo>
                  <a:pt x="5661" y="3137"/>
                  <a:pt x="5661" y="3141"/>
                  <a:pt x="5660" y="3144"/>
                </a:cubicBezTo>
              </a:path>
              <a:path w="7410" h="5136" extrusionOk="0">
                <a:moveTo>
                  <a:pt x="5615" y="2896"/>
                </a:moveTo>
                <a:cubicBezTo>
                  <a:pt x="5619" y="2809"/>
                  <a:pt x="5640" y="2746"/>
                  <a:pt x="5725" y="2707"/>
                </a:cubicBezTo>
                <a:cubicBezTo>
                  <a:pt x="5789" y="2678"/>
                  <a:pt x="5862" y="2667"/>
                  <a:pt x="5931" y="2661"/>
                </a:cubicBezTo>
                <a:cubicBezTo>
                  <a:pt x="5986" y="2656"/>
                  <a:pt x="6075" y="2670"/>
                  <a:pt x="6126" y="2643"/>
                </a:cubicBezTo>
                <a:cubicBezTo>
                  <a:pt x="6132" y="2640"/>
                  <a:pt x="6135" y="2631"/>
                  <a:pt x="6138" y="2629"/>
                </a:cubicBezTo>
                <a:cubicBezTo>
                  <a:pt x="6115" y="2609"/>
                  <a:pt x="6107" y="2597"/>
                  <a:pt x="6067" y="2604"/>
                </a:cubicBezTo>
                <a:cubicBezTo>
                  <a:pt x="6003" y="2615"/>
                  <a:pt x="5921" y="2680"/>
                  <a:pt x="5905" y="2745"/>
                </a:cubicBezTo>
                <a:cubicBezTo>
                  <a:pt x="5900" y="2767"/>
                  <a:pt x="5906" y="2774"/>
                  <a:pt x="5907" y="2793"/>
                </a:cubicBezTo>
                <a:cubicBezTo>
                  <a:pt x="5933" y="2792"/>
                  <a:pt x="5939" y="2795"/>
                  <a:pt x="5966" y="2779"/>
                </a:cubicBezTo>
                <a:cubicBezTo>
                  <a:pt x="6006" y="2755"/>
                  <a:pt x="6040" y="2722"/>
                  <a:pt x="6076" y="2693"/>
                </a:cubicBezTo>
                <a:cubicBezTo>
                  <a:pt x="6132" y="2647"/>
                  <a:pt x="6190" y="2606"/>
                  <a:pt x="6264" y="2601"/>
                </a:cubicBezTo>
                <a:cubicBezTo>
                  <a:pt x="6299" y="2599"/>
                  <a:pt x="6332" y="2608"/>
                  <a:pt x="6352" y="2639"/>
                </a:cubicBezTo>
                <a:cubicBezTo>
                  <a:pt x="6384" y="2690"/>
                  <a:pt x="6359" y="2764"/>
                  <a:pt x="6342" y="2815"/>
                </a:cubicBezTo>
                <a:cubicBezTo>
                  <a:pt x="6333" y="2841"/>
                  <a:pt x="6324" y="2871"/>
                  <a:pt x="6312" y="2896"/>
                </a:cubicBezTo>
                <a:cubicBezTo>
                  <a:pt x="6308" y="2901"/>
                  <a:pt x="6307" y="2902"/>
                  <a:pt x="6305" y="2905"/>
                </a:cubicBezTo>
                <a:cubicBezTo>
                  <a:pt x="6314" y="2882"/>
                  <a:pt x="6321" y="2859"/>
                  <a:pt x="6332" y="2837"/>
                </a:cubicBezTo>
                <a:cubicBezTo>
                  <a:pt x="6366" y="2771"/>
                  <a:pt x="6410" y="2721"/>
                  <a:pt x="6460" y="2667"/>
                </a:cubicBezTo>
                <a:cubicBezTo>
                  <a:pt x="6510" y="2613"/>
                  <a:pt x="6564" y="2564"/>
                  <a:pt x="6618" y="2514"/>
                </a:cubicBezTo>
                <a:cubicBezTo>
                  <a:pt x="6631" y="2502"/>
                  <a:pt x="6641" y="2489"/>
                  <a:pt x="6656" y="2486"/>
                </a:cubicBezTo>
                <a:cubicBezTo>
                  <a:pt x="6656" y="2488"/>
                  <a:pt x="6656" y="2490"/>
                  <a:pt x="6656" y="2492"/>
                </a:cubicBezTo>
              </a:path>
              <a:path w="7410" h="5136" extrusionOk="0">
                <a:moveTo>
                  <a:pt x="6858" y="90"/>
                </a:moveTo>
                <a:cubicBezTo>
                  <a:pt x="6877" y="82"/>
                  <a:pt x="6905" y="78"/>
                  <a:pt x="6926" y="68"/>
                </a:cubicBezTo>
                <a:cubicBezTo>
                  <a:pt x="7008" y="29"/>
                  <a:pt x="7046" y="-8"/>
                  <a:pt x="7139" y="12"/>
                </a:cubicBezTo>
                <a:cubicBezTo>
                  <a:pt x="7390" y="65"/>
                  <a:pt x="7424" y="384"/>
                  <a:pt x="7386" y="583"/>
                </a:cubicBezTo>
                <a:cubicBezTo>
                  <a:pt x="7298" y="1041"/>
                  <a:pt x="7139" y="1521"/>
                  <a:pt x="7007" y="1969"/>
                </a:cubicBezTo>
                <a:cubicBezTo>
                  <a:pt x="6943" y="2185"/>
                  <a:pt x="6846" y="2371"/>
                  <a:pt x="6736" y="2567"/>
                </a:cubicBezTo>
                <a:cubicBezTo>
                  <a:pt x="6588" y="2831"/>
                  <a:pt x="6477" y="3115"/>
                  <a:pt x="6404" y="3409"/>
                </a:cubicBezTo>
                <a:cubicBezTo>
                  <a:pt x="6344" y="3648"/>
                  <a:pt x="6251" y="3889"/>
                  <a:pt x="6228" y="4135"/>
                </a:cubicBezTo>
                <a:cubicBezTo>
                  <a:pt x="6204" y="4394"/>
                  <a:pt x="6364" y="4633"/>
                  <a:pt x="6346" y="4880"/>
                </a:cubicBezTo>
                <a:cubicBezTo>
                  <a:pt x="6335" y="5038"/>
                  <a:pt x="6171" y="5099"/>
                  <a:pt x="6034" y="5121"/>
                </a:cubicBezTo>
                <a:cubicBezTo>
                  <a:pt x="5999" y="5127"/>
                  <a:pt x="5965" y="5122"/>
                  <a:pt x="5934" y="5125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2" name=" 2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239838" y="5349875"/>
            <a:ext cx="571500" cy="1370013"/>
          </a:xfrm>
          <a:custGeom>
            <a:avLst/>
            <a:gdLst>
              <a:gd name="T0" fmla="+- 0 4691 3446"/>
              <a:gd name="T1" fmla="*/ T0 w 1584"/>
              <a:gd name="T2" fmla="+- 0 15791 14861"/>
              <a:gd name="T3" fmla="*/ 15791 h 3807"/>
              <a:gd name="T4" fmla="+- 0 4632 3446"/>
              <a:gd name="T5" fmla="*/ T4 w 1584"/>
              <a:gd name="T6" fmla="+- 0 15783 14861"/>
              <a:gd name="T7" fmla="*/ 15783 h 3807"/>
              <a:gd name="T8" fmla="+- 0 4570 3446"/>
              <a:gd name="T9" fmla="*/ T8 w 1584"/>
              <a:gd name="T10" fmla="+- 0 15835 14861"/>
              <a:gd name="T11" fmla="*/ 15835 h 3807"/>
              <a:gd name="T12" fmla="+- 0 4481 3446"/>
              <a:gd name="T13" fmla="*/ T12 w 1584"/>
              <a:gd name="T14" fmla="+- 0 15945 14861"/>
              <a:gd name="T15" fmla="*/ 15945 h 3807"/>
              <a:gd name="T16" fmla="+- 0 4465 3446"/>
              <a:gd name="T17" fmla="*/ T16 w 1584"/>
              <a:gd name="T18" fmla="+- 0 15976 14861"/>
              <a:gd name="T19" fmla="*/ 15976 h 3807"/>
              <a:gd name="T20" fmla="+- 0 4326 3446"/>
              <a:gd name="T21" fmla="*/ T20 w 1584"/>
              <a:gd name="T22" fmla="+- 0 15926 14861"/>
              <a:gd name="T23" fmla="*/ 15926 h 3807"/>
              <a:gd name="T24" fmla="+- 0 4301 3446"/>
              <a:gd name="T25" fmla="*/ T24 w 1584"/>
              <a:gd name="T26" fmla="+- 0 15872 14861"/>
              <a:gd name="T27" fmla="*/ 15872 h 3807"/>
              <a:gd name="T28" fmla="+- 0 4299 3446"/>
              <a:gd name="T29" fmla="*/ T28 w 1584"/>
              <a:gd name="T30" fmla="+- 0 15854 14861"/>
              <a:gd name="T31" fmla="*/ 15854 h 3807"/>
              <a:gd name="T32" fmla="+- 0 4284 3446"/>
              <a:gd name="T33" fmla="*/ T32 w 1584"/>
              <a:gd name="T34" fmla="+- 0 15829 14861"/>
              <a:gd name="T35" fmla="*/ 15829 h 3807"/>
              <a:gd name="T36" fmla="+- 0 4283 3446"/>
              <a:gd name="T37" fmla="*/ T36 w 1584"/>
              <a:gd name="T38" fmla="+- 0 15829 14861"/>
              <a:gd name="T39" fmla="*/ 15829 h 3807"/>
              <a:gd name="T40" fmla="+- 0 4239 3446"/>
              <a:gd name="T41" fmla="*/ T40 w 1584"/>
              <a:gd name="T42" fmla="+- 0 15968 14861"/>
              <a:gd name="T43" fmla="*/ 15968 h 3807"/>
              <a:gd name="T44" fmla="+- 0 4189 3446"/>
              <a:gd name="T45" fmla="*/ T44 w 1584"/>
              <a:gd name="T46" fmla="+- 0 16262 14861"/>
              <a:gd name="T47" fmla="*/ 16262 h 3807"/>
              <a:gd name="T48" fmla="+- 0 4162 3446"/>
              <a:gd name="T49" fmla="*/ T48 w 1584"/>
              <a:gd name="T50" fmla="+- 0 16593 14861"/>
              <a:gd name="T51" fmla="*/ 16593 h 3807"/>
              <a:gd name="T52" fmla="+- 0 4156 3446"/>
              <a:gd name="T53" fmla="*/ T52 w 1584"/>
              <a:gd name="T54" fmla="+- 0 16818 14861"/>
              <a:gd name="T55" fmla="*/ 16818 h 3807"/>
              <a:gd name="T56" fmla="+- 0 4162 3446"/>
              <a:gd name="T57" fmla="*/ T56 w 1584"/>
              <a:gd name="T58" fmla="+- 0 16844 14861"/>
              <a:gd name="T59" fmla="*/ 16844 h 3807"/>
              <a:gd name="T60" fmla="+- 0 4964 3446"/>
              <a:gd name="T61" fmla="*/ T60 w 1584"/>
              <a:gd name="T62" fmla="+- 0 16010 14861"/>
              <a:gd name="T63" fmla="*/ 16010 h 3807"/>
              <a:gd name="T64" fmla="+- 0 5029 3446"/>
              <a:gd name="T65" fmla="*/ T64 w 1584"/>
              <a:gd name="T66" fmla="+- 0 15909 14861"/>
              <a:gd name="T67" fmla="*/ 15909 h 3807"/>
              <a:gd name="T68" fmla="+- 0 4998 3446"/>
              <a:gd name="T69" fmla="*/ T68 w 1584"/>
              <a:gd name="T70" fmla="+- 0 15777 14861"/>
              <a:gd name="T71" fmla="*/ 15777 h 3807"/>
              <a:gd name="T72" fmla="+- 0 4942 3446"/>
              <a:gd name="T73" fmla="*/ T72 w 1584"/>
              <a:gd name="T74" fmla="+- 0 15733 14861"/>
              <a:gd name="T75" fmla="*/ 15733 h 3807"/>
              <a:gd name="T76" fmla="+- 0 4825 3446"/>
              <a:gd name="T77" fmla="*/ T76 w 1584"/>
              <a:gd name="T78" fmla="+- 0 15825 14861"/>
              <a:gd name="T79" fmla="*/ 15825 h 3807"/>
              <a:gd name="T80" fmla="+- 0 4725 3446"/>
              <a:gd name="T81" fmla="*/ T80 w 1584"/>
              <a:gd name="T82" fmla="+- 0 16150 14861"/>
              <a:gd name="T83" fmla="*/ 16150 h 3807"/>
              <a:gd name="T84" fmla="+- 0 4744 3446"/>
              <a:gd name="T85" fmla="*/ T84 w 1584"/>
              <a:gd name="T86" fmla="+- 0 16607 14861"/>
              <a:gd name="T87" fmla="*/ 16607 h 3807"/>
              <a:gd name="T88" fmla="+- 0 4767 3446"/>
              <a:gd name="T89" fmla="*/ T88 w 1584"/>
              <a:gd name="T90" fmla="+- 0 16838 14861"/>
              <a:gd name="T91" fmla="*/ 16838 h 3807"/>
              <a:gd name="T92" fmla="+- 0 4769 3446"/>
              <a:gd name="T93" fmla="*/ T92 w 1584"/>
              <a:gd name="T94" fmla="+- 0 16930 14861"/>
              <a:gd name="T95" fmla="*/ 16930 h 3807"/>
              <a:gd name="T96" fmla="+- 0 4642 3446"/>
              <a:gd name="T97" fmla="*/ T96 w 1584"/>
              <a:gd name="T98" fmla="+- 0 16681 14861"/>
              <a:gd name="T99" fmla="*/ 16681 h 3807"/>
              <a:gd name="T100" fmla="+- 0 4552 3446"/>
              <a:gd name="T101" fmla="*/ T100 w 1584"/>
              <a:gd name="T102" fmla="+- 0 16523 14861"/>
              <a:gd name="T103" fmla="*/ 16523 h 3807"/>
              <a:gd name="T104" fmla="+- 0 4563 3446"/>
              <a:gd name="T105" fmla="*/ T104 w 1584"/>
              <a:gd name="T106" fmla="+- 0 16415 14861"/>
              <a:gd name="T107" fmla="*/ 16415 h 3807"/>
              <a:gd name="T108" fmla="+- 0 4756 3446"/>
              <a:gd name="T109" fmla="*/ T108 w 1584"/>
              <a:gd name="T110" fmla="+- 0 16333 14861"/>
              <a:gd name="T111" fmla="*/ 16333 h 3807"/>
              <a:gd name="T112" fmla="+- 0 4905 3446"/>
              <a:gd name="T113" fmla="*/ T112 w 1584"/>
              <a:gd name="T114" fmla="+- 0 16341 14861"/>
              <a:gd name="T115" fmla="*/ 16341 h 3807"/>
              <a:gd name="T116" fmla="+- 0 4301 3446"/>
              <a:gd name="T117" fmla="*/ T116 w 1584"/>
              <a:gd name="T118" fmla="+- 0 15019 14861"/>
              <a:gd name="T119" fmla="*/ 15019 h 3807"/>
              <a:gd name="T120" fmla="+- 0 4257 3446"/>
              <a:gd name="T121" fmla="*/ T120 w 1584"/>
              <a:gd name="T122" fmla="+- 0 14888 14861"/>
              <a:gd name="T123" fmla="*/ 14888 h 3807"/>
              <a:gd name="T124" fmla="+- 0 4065 3446"/>
              <a:gd name="T125" fmla="*/ T124 w 1584"/>
              <a:gd name="T126" fmla="+- 0 14899 14861"/>
              <a:gd name="T127" fmla="*/ 14899 h 3807"/>
              <a:gd name="T128" fmla="+- 0 3721 3446"/>
              <a:gd name="T129" fmla="*/ T128 w 1584"/>
              <a:gd name="T130" fmla="+- 0 15224 14861"/>
              <a:gd name="T131" fmla="*/ 15224 h 3807"/>
              <a:gd name="T132" fmla="+- 0 3624 3446"/>
              <a:gd name="T133" fmla="*/ T132 w 1584"/>
              <a:gd name="T134" fmla="+- 0 15538 14861"/>
              <a:gd name="T135" fmla="*/ 15538 h 3807"/>
              <a:gd name="T136" fmla="+- 0 3598 3446"/>
              <a:gd name="T137" fmla="*/ T136 w 1584"/>
              <a:gd name="T138" fmla="+- 0 15713 14861"/>
              <a:gd name="T139" fmla="*/ 15713 h 3807"/>
              <a:gd name="T140" fmla="+- 0 3563 3446"/>
              <a:gd name="T141" fmla="*/ T140 w 1584"/>
              <a:gd name="T142" fmla="+- 0 16727 14861"/>
              <a:gd name="T143" fmla="*/ 16727 h 3807"/>
              <a:gd name="T144" fmla="+- 0 3554 3446"/>
              <a:gd name="T145" fmla="*/ T144 w 1584"/>
              <a:gd name="T146" fmla="+- 0 17197 14861"/>
              <a:gd name="T147" fmla="*/ 17197 h 3807"/>
              <a:gd name="T148" fmla="+- 0 3485 3446"/>
              <a:gd name="T149" fmla="*/ T148 w 1584"/>
              <a:gd name="T150" fmla="+- 0 17965 14861"/>
              <a:gd name="T151" fmla="*/ 17965 h 3807"/>
              <a:gd name="T152" fmla="+- 0 3450 3446"/>
              <a:gd name="T153" fmla="*/ T152 w 1584"/>
              <a:gd name="T154" fmla="+- 0 18426 14861"/>
              <a:gd name="T155" fmla="*/ 18426 h 3807"/>
              <a:gd name="T156" fmla="+- 0 3449 3446"/>
              <a:gd name="T157" fmla="*/ T156 w 1584"/>
              <a:gd name="T158" fmla="+- 0 18542 14861"/>
              <a:gd name="T159" fmla="*/ 18542 h 3807"/>
              <a:gd name="T160" fmla="+- 0 3547 3446"/>
              <a:gd name="T161" fmla="*/ T160 w 1584"/>
              <a:gd name="T162" fmla="+- 0 18591 14861"/>
              <a:gd name="T163" fmla="*/ 18591 h 3807"/>
              <a:gd name="T164" fmla="+- 0 3974 3446"/>
              <a:gd name="T165" fmla="*/ T164 w 1584"/>
              <a:gd name="T166" fmla="+- 0 18667 14861"/>
              <a:gd name="T167" fmla="*/ 18667 h 380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</a:cxnLst>
            <a:rect l="0" t="0" r="r" b="b"/>
            <a:pathLst>
              <a:path w="1584" h="3807" extrusionOk="0">
                <a:moveTo>
                  <a:pt x="1245" y="930"/>
                </a:moveTo>
                <a:cubicBezTo>
                  <a:pt x="1229" y="928"/>
                  <a:pt x="1202" y="918"/>
                  <a:pt x="1186" y="922"/>
                </a:cubicBezTo>
                <a:cubicBezTo>
                  <a:pt x="1160" y="928"/>
                  <a:pt x="1142" y="957"/>
                  <a:pt x="1124" y="974"/>
                </a:cubicBezTo>
                <a:cubicBezTo>
                  <a:pt x="1090" y="1007"/>
                  <a:pt x="1059" y="1043"/>
                  <a:pt x="1035" y="1084"/>
                </a:cubicBezTo>
                <a:cubicBezTo>
                  <a:pt x="1030" y="1094"/>
                  <a:pt x="1024" y="1105"/>
                  <a:pt x="1019" y="1115"/>
                </a:cubicBezTo>
              </a:path>
              <a:path w="1584" h="3807" extrusionOk="0">
                <a:moveTo>
                  <a:pt x="880" y="1065"/>
                </a:moveTo>
                <a:cubicBezTo>
                  <a:pt x="871" y="1047"/>
                  <a:pt x="860" y="1031"/>
                  <a:pt x="855" y="1011"/>
                </a:cubicBezTo>
                <a:cubicBezTo>
                  <a:pt x="853" y="1005"/>
                  <a:pt x="854" y="998"/>
                  <a:pt x="853" y="993"/>
                </a:cubicBezTo>
                <a:cubicBezTo>
                  <a:pt x="850" y="981"/>
                  <a:pt x="844" y="977"/>
                  <a:pt x="838" y="968"/>
                </a:cubicBezTo>
                <a:cubicBezTo>
                  <a:pt x="838" y="968"/>
                  <a:pt x="837" y="968"/>
                  <a:pt x="837" y="968"/>
                </a:cubicBezTo>
                <a:cubicBezTo>
                  <a:pt x="820" y="1014"/>
                  <a:pt x="805" y="1060"/>
                  <a:pt x="793" y="1107"/>
                </a:cubicBezTo>
                <a:cubicBezTo>
                  <a:pt x="768" y="1205"/>
                  <a:pt x="755" y="1301"/>
                  <a:pt x="743" y="1401"/>
                </a:cubicBezTo>
                <a:cubicBezTo>
                  <a:pt x="730" y="1511"/>
                  <a:pt x="722" y="1621"/>
                  <a:pt x="716" y="1732"/>
                </a:cubicBezTo>
                <a:cubicBezTo>
                  <a:pt x="712" y="1807"/>
                  <a:pt x="706" y="1882"/>
                  <a:pt x="710" y="1957"/>
                </a:cubicBezTo>
                <a:cubicBezTo>
                  <a:pt x="711" y="1972"/>
                  <a:pt x="710" y="1976"/>
                  <a:pt x="716" y="1983"/>
                </a:cubicBezTo>
              </a:path>
              <a:path w="1584" h="3807" extrusionOk="0">
                <a:moveTo>
                  <a:pt x="1518" y="1149"/>
                </a:moveTo>
                <a:cubicBezTo>
                  <a:pt x="1556" y="1117"/>
                  <a:pt x="1579" y="1099"/>
                  <a:pt x="1583" y="1048"/>
                </a:cubicBezTo>
                <a:cubicBezTo>
                  <a:pt x="1587" y="1001"/>
                  <a:pt x="1578" y="955"/>
                  <a:pt x="1552" y="916"/>
                </a:cubicBezTo>
                <a:cubicBezTo>
                  <a:pt x="1539" y="896"/>
                  <a:pt x="1522" y="874"/>
                  <a:pt x="1496" y="872"/>
                </a:cubicBezTo>
                <a:cubicBezTo>
                  <a:pt x="1448" y="868"/>
                  <a:pt x="1401" y="929"/>
                  <a:pt x="1379" y="964"/>
                </a:cubicBezTo>
                <a:cubicBezTo>
                  <a:pt x="1317" y="1060"/>
                  <a:pt x="1290" y="1176"/>
                  <a:pt x="1279" y="1289"/>
                </a:cubicBezTo>
                <a:cubicBezTo>
                  <a:pt x="1264" y="1441"/>
                  <a:pt x="1284" y="1595"/>
                  <a:pt x="1298" y="1746"/>
                </a:cubicBezTo>
                <a:cubicBezTo>
                  <a:pt x="1305" y="1823"/>
                  <a:pt x="1318" y="1900"/>
                  <a:pt x="1321" y="1977"/>
                </a:cubicBezTo>
                <a:cubicBezTo>
                  <a:pt x="1322" y="2008"/>
                  <a:pt x="1322" y="2038"/>
                  <a:pt x="1323" y="2069"/>
                </a:cubicBezTo>
              </a:path>
              <a:path w="1584" h="3807" extrusionOk="0">
                <a:moveTo>
                  <a:pt x="1196" y="1820"/>
                </a:moveTo>
                <a:cubicBezTo>
                  <a:pt x="1163" y="1769"/>
                  <a:pt x="1129" y="1719"/>
                  <a:pt x="1106" y="1662"/>
                </a:cubicBezTo>
                <a:cubicBezTo>
                  <a:pt x="1091" y="1624"/>
                  <a:pt x="1088" y="1587"/>
                  <a:pt x="1117" y="1554"/>
                </a:cubicBezTo>
                <a:cubicBezTo>
                  <a:pt x="1164" y="1501"/>
                  <a:pt x="1242" y="1478"/>
                  <a:pt x="1310" y="1472"/>
                </a:cubicBezTo>
                <a:cubicBezTo>
                  <a:pt x="1384" y="1472"/>
                  <a:pt x="1410" y="1472"/>
                  <a:pt x="1459" y="1480"/>
                </a:cubicBezTo>
              </a:path>
              <a:path w="1584" h="3807" extrusionOk="0">
                <a:moveTo>
                  <a:pt x="855" y="158"/>
                </a:moveTo>
                <a:cubicBezTo>
                  <a:pt x="844" y="128"/>
                  <a:pt x="835" y="49"/>
                  <a:pt x="811" y="27"/>
                </a:cubicBezTo>
                <a:cubicBezTo>
                  <a:pt x="755" y="-25"/>
                  <a:pt x="679" y="12"/>
                  <a:pt x="619" y="38"/>
                </a:cubicBezTo>
                <a:cubicBezTo>
                  <a:pt x="460" y="108"/>
                  <a:pt x="346" y="206"/>
                  <a:pt x="275" y="363"/>
                </a:cubicBezTo>
                <a:cubicBezTo>
                  <a:pt x="230" y="461"/>
                  <a:pt x="200" y="572"/>
                  <a:pt x="178" y="677"/>
                </a:cubicBezTo>
                <a:cubicBezTo>
                  <a:pt x="166" y="735"/>
                  <a:pt x="159" y="793"/>
                  <a:pt x="152" y="852"/>
                </a:cubicBezTo>
                <a:cubicBezTo>
                  <a:pt x="111" y="1185"/>
                  <a:pt x="107" y="1531"/>
                  <a:pt x="117" y="1866"/>
                </a:cubicBezTo>
                <a:cubicBezTo>
                  <a:pt x="122" y="2024"/>
                  <a:pt x="119" y="2179"/>
                  <a:pt x="108" y="2336"/>
                </a:cubicBezTo>
                <a:cubicBezTo>
                  <a:pt x="90" y="2591"/>
                  <a:pt x="72" y="2850"/>
                  <a:pt x="39" y="3104"/>
                </a:cubicBezTo>
                <a:cubicBezTo>
                  <a:pt x="19" y="3259"/>
                  <a:pt x="4" y="3409"/>
                  <a:pt x="4" y="3565"/>
                </a:cubicBezTo>
                <a:cubicBezTo>
                  <a:pt x="4" y="3592"/>
                  <a:pt x="-11" y="3661"/>
                  <a:pt x="3" y="3681"/>
                </a:cubicBezTo>
                <a:cubicBezTo>
                  <a:pt x="24" y="3710"/>
                  <a:pt x="69" y="3719"/>
                  <a:pt x="101" y="3730"/>
                </a:cubicBezTo>
                <a:cubicBezTo>
                  <a:pt x="235" y="3775"/>
                  <a:pt x="390" y="3775"/>
                  <a:pt x="528" y="380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3" name=" 2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187575" y="5707063"/>
            <a:ext cx="457200" cy="254000"/>
          </a:xfrm>
          <a:custGeom>
            <a:avLst/>
            <a:gdLst>
              <a:gd name="T0" fmla="+- 0 6124 6076"/>
              <a:gd name="T1" fmla="*/ T0 w 1272"/>
              <a:gd name="T2" fmla="+- 0 16024 15855"/>
              <a:gd name="T3" fmla="*/ 16024 h 703"/>
              <a:gd name="T4" fmla="+- 0 6089 6076"/>
              <a:gd name="T5" fmla="*/ T4 w 1272"/>
              <a:gd name="T6" fmla="+- 0 15990 15855"/>
              <a:gd name="T7" fmla="*/ 15990 h 703"/>
              <a:gd name="T8" fmla="+- 0 6076 6076"/>
              <a:gd name="T9" fmla="*/ T8 w 1272"/>
              <a:gd name="T10" fmla="+- 0 15962 15855"/>
              <a:gd name="T11" fmla="*/ 15962 h 703"/>
              <a:gd name="T12" fmla="+- 0 6097 6076"/>
              <a:gd name="T13" fmla="*/ T12 w 1272"/>
              <a:gd name="T14" fmla="+- 0 15934 15855"/>
              <a:gd name="T15" fmla="*/ 15934 h 703"/>
              <a:gd name="T16" fmla="+- 0 6232 6076"/>
              <a:gd name="T17" fmla="*/ T16 w 1272"/>
              <a:gd name="T18" fmla="+- 0 15868 15855"/>
              <a:gd name="T19" fmla="*/ 15868 h 703"/>
              <a:gd name="T20" fmla="+- 0 6366 6076"/>
              <a:gd name="T21" fmla="*/ T20 w 1272"/>
              <a:gd name="T22" fmla="+- 0 15875 15855"/>
              <a:gd name="T23" fmla="*/ 15875 h 703"/>
              <a:gd name="T24" fmla="+- 0 6358 6076"/>
              <a:gd name="T25" fmla="*/ T24 w 1272"/>
              <a:gd name="T26" fmla="+- 0 15986 15855"/>
              <a:gd name="T27" fmla="*/ 15986 h 703"/>
              <a:gd name="T28" fmla="+- 0 6278 6076"/>
              <a:gd name="T29" fmla="*/ T28 w 1272"/>
              <a:gd name="T30" fmla="+- 0 16110 15855"/>
              <a:gd name="T31" fmla="*/ 16110 h 703"/>
              <a:gd name="T32" fmla="+- 0 6242 6076"/>
              <a:gd name="T33" fmla="*/ T32 w 1272"/>
              <a:gd name="T34" fmla="+- 0 16148 15855"/>
              <a:gd name="T35" fmla="*/ 16148 h 703"/>
              <a:gd name="T36" fmla="+- 0 6241 6076"/>
              <a:gd name="T37" fmla="*/ T36 w 1272"/>
              <a:gd name="T38" fmla="+- 0 16150 15855"/>
              <a:gd name="T39" fmla="*/ 16150 h 703"/>
              <a:gd name="T40" fmla="+- 0 6278 6076"/>
              <a:gd name="T41" fmla="*/ T40 w 1272"/>
              <a:gd name="T42" fmla="+- 0 16158 15855"/>
              <a:gd name="T43" fmla="*/ 16158 h 703"/>
              <a:gd name="T44" fmla="+- 0 6410 6076"/>
              <a:gd name="T45" fmla="*/ T44 w 1272"/>
              <a:gd name="T46" fmla="+- 0 16190 15855"/>
              <a:gd name="T47" fmla="*/ 16190 h 703"/>
              <a:gd name="T48" fmla="+- 0 6523 6076"/>
              <a:gd name="T49" fmla="*/ T48 w 1272"/>
              <a:gd name="T50" fmla="+- 0 16341 15855"/>
              <a:gd name="T51" fmla="*/ 16341 h 703"/>
              <a:gd name="T52" fmla="+- 0 6450 6076"/>
              <a:gd name="T53" fmla="*/ T52 w 1272"/>
              <a:gd name="T54" fmla="+- 0 16495 15855"/>
              <a:gd name="T55" fmla="*/ 16495 h 703"/>
              <a:gd name="T56" fmla="+- 0 6286 6076"/>
              <a:gd name="T57" fmla="*/ T56 w 1272"/>
              <a:gd name="T58" fmla="+- 0 16557 15855"/>
              <a:gd name="T59" fmla="*/ 16557 h 703"/>
              <a:gd name="T60" fmla="+- 0 6159 6076"/>
              <a:gd name="T61" fmla="*/ T60 w 1272"/>
              <a:gd name="T62" fmla="+- 0 16507 15855"/>
              <a:gd name="T63" fmla="*/ 16507 h 703"/>
              <a:gd name="T64" fmla="+- 0 6177 6076"/>
              <a:gd name="T65" fmla="*/ T64 w 1272"/>
              <a:gd name="T66" fmla="+- 0 16431 15855"/>
              <a:gd name="T67" fmla="*/ 16431 h 703"/>
              <a:gd name="T68" fmla="+- 0 7347 6076"/>
              <a:gd name="T69" fmla="*/ T68 w 1272"/>
              <a:gd name="T70" fmla="+- 0 16128 15855"/>
              <a:gd name="T71" fmla="*/ 16128 h 703"/>
              <a:gd name="T72" fmla="+- 0 7342 6076"/>
              <a:gd name="T73" fmla="*/ T72 w 1272"/>
              <a:gd name="T74" fmla="+- 0 16012 15855"/>
              <a:gd name="T75" fmla="*/ 16012 h 703"/>
              <a:gd name="T76" fmla="+- 0 7341 6076"/>
              <a:gd name="T77" fmla="*/ T76 w 1272"/>
              <a:gd name="T78" fmla="+- 0 15941 15855"/>
              <a:gd name="T79" fmla="*/ 15941 h 703"/>
              <a:gd name="T80" fmla="+- 0 7287 6076"/>
              <a:gd name="T81" fmla="*/ T80 w 1272"/>
              <a:gd name="T82" fmla="+- 0 15879 15855"/>
              <a:gd name="T83" fmla="*/ 15879 h 703"/>
              <a:gd name="T84" fmla="+- 0 7095 6076"/>
              <a:gd name="T85" fmla="*/ T84 w 1272"/>
              <a:gd name="T86" fmla="+- 0 15919 15855"/>
              <a:gd name="T87" fmla="*/ 15919 h 703"/>
              <a:gd name="T88" fmla="+- 0 6926 6076"/>
              <a:gd name="T89" fmla="*/ T88 w 1272"/>
              <a:gd name="T90" fmla="+- 0 16058 15855"/>
              <a:gd name="T91" fmla="*/ 16058 h 703"/>
              <a:gd name="T92" fmla="+- 0 6846 6076"/>
              <a:gd name="T93" fmla="*/ T92 w 1272"/>
              <a:gd name="T94" fmla="+- 0 16229 15855"/>
              <a:gd name="T95" fmla="*/ 16229 h 703"/>
              <a:gd name="T96" fmla="+- 0 6871 6076"/>
              <a:gd name="T97" fmla="*/ T96 w 1272"/>
              <a:gd name="T98" fmla="+- 0 16334 15855"/>
              <a:gd name="T99" fmla="*/ 16334 h 703"/>
              <a:gd name="T100" fmla="+- 0 6968 6076"/>
              <a:gd name="T101" fmla="*/ T100 w 1272"/>
              <a:gd name="T102" fmla="+- 0 16316 15855"/>
              <a:gd name="T103" fmla="*/ 16316 h 703"/>
              <a:gd name="T104" fmla="+- 0 7105 6076"/>
              <a:gd name="T105" fmla="*/ T104 w 1272"/>
              <a:gd name="T106" fmla="+- 0 16104 15855"/>
              <a:gd name="T107" fmla="*/ 16104 h 703"/>
              <a:gd name="T108" fmla="+- 0 7121 6076"/>
              <a:gd name="T109" fmla="*/ T108 w 1272"/>
              <a:gd name="T110" fmla="+- 0 16024 15855"/>
              <a:gd name="T111" fmla="*/ 16024 h 703"/>
              <a:gd name="T112" fmla="+- 0 7120 6076"/>
              <a:gd name="T113" fmla="*/ T112 w 1272"/>
              <a:gd name="T114" fmla="+- 0 16020 15855"/>
              <a:gd name="T115" fmla="*/ 16020 h 703"/>
              <a:gd name="T116" fmla="+- 0 7078 6076"/>
              <a:gd name="T117" fmla="*/ T116 w 1272"/>
              <a:gd name="T118" fmla="+- 0 16118 15855"/>
              <a:gd name="T119" fmla="*/ 16118 h 703"/>
              <a:gd name="T120" fmla="+- 0 7075 6076"/>
              <a:gd name="T121" fmla="*/ T120 w 1272"/>
              <a:gd name="T122" fmla="+- 0 16266 15855"/>
              <a:gd name="T123" fmla="*/ 16266 h 703"/>
              <a:gd name="T124" fmla="+- 0 7175 6076"/>
              <a:gd name="T125" fmla="*/ T124 w 1272"/>
              <a:gd name="T126" fmla="+- 0 16385 15855"/>
              <a:gd name="T127" fmla="*/ 16385 h 703"/>
              <a:gd name="T128" fmla="+- 0 7210 6076"/>
              <a:gd name="T129" fmla="*/ T128 w 1272"/>
              <a:gd name="T130" fmla="+- 0 16391 15855"/>
              <a:gd name="T131" fmla="*/ 16391 h 70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</a:cxnLst>
            <a:rect l="0" t="0" r="r" b="b"/>
            <a:pathLst>
              <a:path w="1272" h="703" extrusionOk="0">
                <a:moveTo>
                  <a:pt x="48" y="169"/>
                </a:moveTo>
                <a:cubicBezTo>
                  <a:pt x="34" y="158"/>
                  <a:pt x="24" y="151"/>
                  <a:pt x="13" y="135"/>
                </a:cubicBezTo>
                <a:cubicBezTo>
                  <a:pt x="8" y="128"/>
                  <a:pt x="0" y="116"/>
                  <a:pt x="0" y="107"/>
                </a:cubicBezTo>
                <a:cubicBezTo>
                  <a:pt x="-1" y="92"/>
                  <a:pt x="10" y="88"/>
                  <a:pt x="21" y="79"/>
                </a:cubicBezTo>
                <a:cubicBezTo>
                  <a:pt x="60" y="49"/>
                  <a:pt x="109" y="27"/>
                  <a:pt x="156" y="13"/>
                </a:cubicBezTo>
                <a:cubicBezTo>
                  <a:pt x="191" y="3"/>
                  <a:pt x="262" y="-16"/>
                  <a:pt x="290" y="20"/>
                </a:cubicBezTo>
                <a:cubicBezTo>
                  <a:pt x="315" y="51"/>
                  <a:pt x="296" y="100"/>
                  <a:pt x="282" y="131"/>
                </a:cubicBezTo>
                <a:cubicBezTo>
                  <a:pt x="262" y="175"/>
                  <a:pt x="233" y="218"/>
                  <a:pt x="202" y="255"/>
                </a:cubicBezTo>
                <a:cubicBezTo>
                  <a:pt x="191" y="268"/>
                  <a:pt x="177" y="281"/>
                  <a:pt x="166" y="293"/>
                </a:cubicBezTo>
                <a:cubicBezTo>
                  <a:pt x="166" y="294"/>
                  <a:pt x="165" y="294"/>
                  <a:pt x="165" y="295"/>
                </a:cubicBezTo>
                <a:cubicBezTo>
                  <a:pt x="176" y="298"/>
                  <a:pt x="189" y="301"/>
                  <a:pt x="202" y="303"/>
                </a:cubicBezTo>
                <a:cubicBezTo>
                  <a:pt x="247" y="310"/>
                  <a:pt x="293" y="316"/>
                  <a:pt x="334" y="335"/>
                </a:cubicBezTo>
                <a:cubicBezTo>
                  <a:pt x="396" y="364"/>
                  <a:pt x="443" y="416"/>
                  <a:pt x="447" y="486"/>
                </a:cubicBezTo>
                <a:cubicBezTo>
                  <a:pt x="450" y="545"/>
                  <a:pt x="417" y="602"/>
                  <a:pt x="374" y="640"/>
                </a:cubicBezTo>
                <a:cubicBezTo>
                  <a:pt x="328" y="681"/>
                  <a:pt x="270" y="698"/>
                  <a:pt x="210" y="702"/>
                </a:cubicBezTo>
                <a:cubicBezTo>
                  <a:pt x="168" y="705"/>
                  <a:pt x="104" y="695"/>
                  <a:pt x="83" y="652"/>
                </a:cubicBezTo>
                <a:cubicBezTo>
                  <a:pt x="68" y="623"/>
                  <a:pt x="85" y="599"/>
                  <a:pt x="101" y="576"/>
                </a:cubicBezTo>
              </a:path>
              <a:path w="1272" h="703" extrusionOk="0">
                <a:moveTo>
                  <a:pt x="1271" y="273"/>
                </a:moveTo>
                <a:cubicBezTo>
                  <a:pt x="1268" y="234"/>
                  <a:pt x="1263" y="196"/>
                  <a:pt x="1266" y="157"/>
                </a:cubicBezTo>
                <a:cubicBezTo>
                  <a:pt x="1268" y="133"/>
                  <a:pt x="1270" y="110"/>
                  <a:pt x="1265" y="86"/>
                </a:cubicBezTo>
                <a:cubicBezTo>
                  <a:pt x="1259" y="54"/>
                  <a:pt x="1244" y="32"/>
                  <a:pt x="1211" y="24"/>
                </a:cubicBezTo>
                <a:cubicBezTo>
                  <a:pt x="1150" y="9"/>
                  <a:pt x="1073" y="36"/>
                  <a:pt x="1019" y="64"/>
                </a:cubicBezTo>
                <a:cubicBezTo>
                  <a:pt x="955" y="98"/>
                  <a:pt x="896" y="147"/>
                  <a:pt x="850" y="203"/>
                </a:cubicBezTo>
                <a:cubicBezTo>
                  <a:pt x="809" y="252"/>
                  <a:pt x="779" y="311"/>
                  <a:pt x="770" y="374"/>
                </a:cubicBezTo>
                <a:cubicBezTo>
                  <a:pt x="765" y="406"/>
                  <a:pt x="766" y="456"/>
                  <a:pt x="795" y="479"/>
                </a:cubicBezTo>
                <a:cubicBezTo>
                  <a:pt x="823" y="502"/>
                  <a:pt x="868" y="478"/>
                  <a:pt x="892" y="461"/>
                </a:cubicBezTo>
                <a:cubicBezTo>
                  <a:pt x="960" y="412"/>
                  <a:pt x="1002" y="326"/>
                  <a:pt x="1029" y="249"/>
                </a:cubicBezTo>
                <a:cubicBezTo>
                  <a:pt x="1039" y="221"/>
                  <a:pt x="1045" y="198"/>
                  <a:pt x="1045" y="169"/>
                </a:cubicBezTo>
                <a:cubicBezTo>
                  <a:pt x="1045" y="168"/>
                  <a:pt x="1044" y="166"/>
                  <a:pt x="1044" y="165"/>
                </a:cubicBezTo>
                <a:cubicBezTo>
                  <a:pt x="1026" y="195"/>
                  <a:pt x="1010" y="229"/>
                  <a:pt x="1002" y="263"/>
                </a:cubicBezTo>
                <a:cubicBezTo>
                  <a:pt x="990" y="311"/>
                  <a:pt x="989" y="363"/>
                  <a:pt x="999" y="411"/>
                </a:cubicBezTo>
                <a:cubicBezTo>
                  <a:pt x="1011" y="470"/>
                  <a:pt x="1039" y="514"/>
                  <a:pt x="1099" y="530"/>
                </a:cubicBezTo>
                <a:cubicBezTo>
                  <a:pt x="1111" y="532"/>
                  <a:pt x="1122" y="534"/>
                  <a:pt x="1134" y="53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4" name=" 2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959100" y="5595938"/>
            <a:ext cx="403225" cy="336550"/>
          </a:xfrm>
          <a:custGeom>
            <a:avLst/>
            <a:gdLst>
              <a:gd name="T0" fmla="+- 0 8265 8218"/>
              <a:gd name="T1" fmla="*/ T0 w 1121"/>
              <a:gd name="T2" fmla="+- 0 15829 15543"/>
              <a:gd name="T3" fmla="*/ 15829 h 935"/>
              <a:gd name="T4" fmla="+- 0 8218 8218"/>
              <a:gd name="T5" fmla="*/ T4 w 1121"/>
              <a:gd name="T6" fmla="+- 0 15801 15543"/>
              <a:gd name="T7" fmla="*/ 15801 h 935"/>
              <a:gd name="T8" fmla="+- 0 8246 8218"/>
              <a:gd name="T9" fmla="*/ T8 w 1121"/>
              <a:gd name="T10" fmla="+- 0 15779 15543"/>
              <a:gd name="T11" fmla="*/ 15779 h 935"/>
              <a:gd name="T12" fmla="+- 0 8372 8218"/>
              <a:gd name="T13" fmla="*/ T12 w 1121"/>
              <a:gd name="T14" fmla="+- 0 15741 15543"/>
              <a:gd name="T15" fmla="*/ 15741 h 935"/>
              <a:gd name="T16" fmla="+- 0 8521 8218"/>
              <a:gd name="T17" fmla="*/ T16 w 1121"/>
              <a:gd name="T18" fmla="+- 0 15765 15543"/>
              <a:gd name="T19" fmla="*/ 15765 h 935"/>
              <a:gd name="T20" fmla="+- 0 8480 8218"/>
              <a:gd name="T21" fmla="*/ T20 w 1121"/>
              <a:gd name="T22" fmla="+- 0 15895 15543"/>
              <a:gd name="T23" fmla="*/ 15895 h 935"/>
              <a:gd name="T24" fmla="+- 0 8401 8218"/>
              <a:gd name="T25" fmla="*/ T24 w 1121"/>
              <a:gd name="T26" fmla="+- 0 16013 15543"/>
              <a:gd name="T27" fmla="*/ 16013 h 935"/>
              <a:gd name="T28" fmla="+- 0 8375 8218"/>
              <a:gd name="T29" fmla="*/ T28 w 1121"/>
              <a:gd name="T30" fmla="+- 0 16092 15543"/>
              <a:gd name="T31" fmla="*/ 16092 h 935"/>
              <a:gd name="T32" fmla="+- 0 8425 8218"/>
              <a:gd name="T33" fmla="*/ T32 w 1121"/>
              <a:gd name="T34" fmla="+- 0 16126 15543"/>
              <a:gd name="T35" fmla="*/ 16126 h 935"/>
              <a:gd name="T36" fmla="+- 0 8511 8218"/>
              <a:gd name="T37" fmla="*/ T36 w 1121"/>
              <a:gd name="T38" fmla="+- 0 16170 15543"/>
              <a:gd name="T39" fmla="*/ 16170 h 935"/>
              <a:gd name="T40" fmla="+- 0 8542 8218"/>
              <a:gd name="T41" fmla="*/ T40 w 1121"/>
              <a:gd name="T42" fmla="+- 0 16250 15543"/>
              <a:gd name="T43" fmla="*/ 16250 h 935"/>
              <a:gd name="T44" fmla="+- 0 8452 8218"/>
              <a:gd name="T45" fmla="*/ T44 w 1121"/>
              <a:gd name="T46" fmla="+- 0 16405 15543"/>
              <a:gd name="T47" fmla="*/ 16405 h 935"/>
              <a:gd name="T48" fmla="+- 0 8378 8218"/>
              <a:gd name="T49" fmla="*/ T48 w 1121"/>
              <a:gd name="T50" fmla="+- 0 16471 15543"/>
              <a:gd name="T51" fmla="*/ 16471 h 935"/>
              <a:gd name="T52" fmla="+- 0 8372 8218"/>
              <a:gd name="T53" fmla="*/ T52 w 1121"/>
              <a:gd name="T54" fmla="+- 0 16473 15543"/>
              <a:gd name="T55" fmla="*/ 16473 h 935"/>
              <a:gd name="T56" fmla="+- 0 9050 8218"/>
              <a:gd name="T57" fmla="*/ T56 w 1121"/>
              <a:gd name="T58" fmla="+- 0 15588 15543"/>
              <a:gd name="T59" fmla="*/ 15588 h 935"/>
              <a:gd name="T60" fmla="+- 0 9042 8218"/>
              <a:gd name="T61" fmla="*/ T60 w 1121"/>
              <a:gd name="T62" fmla="+- 0 15543 15543"/>
              <a:gd name="T63" fmla="*/ 15543 h 935"/>
              <a:gd name="T64" fmla="+- 0 9030 8218"/>
              <a:gd name="T65" fmla="*/ T64 w 1121"/>
              <a:gd name="T66" fmla="+- 0 15609 15543"/>
              <a:gd name="T67" fmla="*/ 15609 h 935"/>
              <a:gd name="T68" fmla="+- 0 9008 8218"/>
              <a:gd name="T69" fmla="*/ T68 w 1121"/>
              <a:gd name="T70" fmla="+- 0 15944 15543"/>
              <a:gd name="T71" fmla="*/ 15944 h 935"/>
              <a:gd name="T72" fmla="+- 0 9017 8218"/>
              <a:gd name="T73" fmla="*/ T72 w 1121"/>
              <a:gd name="T74" fmla="+- 0 16102 15543"/>
              <a:gd name="T75" fmla="*/ 16102 h 935"/>
              <a:gd name="T76" fmla="+- 0 9018 8218"/>
              <a:gd name="T77" fmla="*/ T76 w 1121"/>
              <a:gd name="T78" fmla="+- 0 16104 15543"/>
              <a:gd name="T79" fmla="*/ 16104 h 935"/>
              <a:gd name="T80" fmla="+- 0 9021 8218"/>
              <a:gd name="T81" fmla="*/ T80 w 1121"/>
              <a:gd name="T82" fmla="+- 0 16058 15543"/>
              <a:gd name="T83" fmla="*/ 16058 h 935"/>
              <a:gd name="T84" fmla="+- 0 9053 8218"/>
              <a:gd name="T85" fmla="*/ T84 w 1121"/>
              <a:gd name="T86" fmla="+- 0 15986 15543"/>
              <a:gd name="T87" fmla="*/ 15986 h 935"/>
              <a:gd name="T88" fmla="+- 0 9167 8218"/>
              <a:gd name="T89" fmla="*/ T88 w 1121"/>
              <a:gd name="T90" fmla="+- 0 15937 15543"/>
              <a:gd name="T91" fmla="*/ 15937 h 935"/>
              <a:gd name="T92" fmla="+- 0 9297 8218"/>
              <a:gd name="T93" fmla="*/ T92 w 1121"/>
              <a:gd name="T94" fmla="+- 0 15941 15543"/>
              <a:gd name="T95" fmla="*/ 15941 h 935"/>
              <a:gd name="T96" fmla="+- 0 9318 8218"/>
              <a:gd name="T97" fmla="*/ T96 w 1121"/>
              <a:gd name="T98" fmla="+- 0 16052 15543"/>
              <a:gd name="T99" fmla="*/ 16052 h 935"/>
              <a:gd name="T100" fmla="+- 0 9020 8218"/>
              <a:gd name="T101" fmla="*/ T100 w 1121"/>
              <a:gd name="T102" fmla="+- 0 16225 15543"/>
              <a:gd name="T103" fmla="*/ 16225 h 935"/>
              <a:gd name="T104" fmla="+- 0 8930 8218"/>
              <a:gd name="T105" fmla="*/ T104 w 1121"/>
              <a:gd name="T106" fmla="+- 0 16254 15543"/>
              <a:gd name="T107" fmla="*/ 16254 h 93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</a:cxnLst>
            <a:rect l="0" t="0" r="r" b="b"/>
            <a:pathLst>
              <a:path w="1121" h="935" extrusionOk="0">
                <a:moveTo>
                  <a:pt x="47" y="286"/>
                </a:moveTo>
                <a:cubicBezTo>
                  <a:pt x="22" y="279"/>
                  <a:pt x="19" y="273"/>
                  <a:pt x="0" y="258"/>
                </a:cubicBezTo>
                <a:cubicBezTo>
                  <a:pt x="8" y="252"/>
                  <a:pt x="18" y="242"/>
                  <a:pt x="28" y="236"/>
                </a:cubicBezTo>
                <a:cubicBezTo>
                  <a:pt x="65" y="216"/>
                  <a:pt x="113" y="205"/>
                  <a:pt x="154" y="198"/>
                </a:cubicBezTo>
                <a:cubicBezTo>
                  <a:pt x="193" y="192"/>
                  <a:pt x="278" y="178"/>
                  <a:pt x="303" y="222"/>
                </a:cubicBezTo>
                <a:cubicBezTo>
                  <a:pt x="326" y="262"/>
                  <a:pt x="281" y="321"/>
                  <a:pt x="262" y="352"/>
                </a:cubicBezTo>
                <a:cubicBezTo>
                  <a:pt x="237" y="393"/>
                  <a:pt x="208" y="430"/>
                  <a:pt x="183" y="470"/>
                </a:cubicBezTo>
                <a:cubicBezTo>
                  <a:pt x="173" y="486"/>
                  <a:pt x="146" y="527"/>
                  <a:pt x="157" y="549"/>
                </a:cubicBezTo>
                <a:cubicBezTo>
                  <a:pt x="167" y="568"/>
                  <a:pt x="189" y="575"/>
                  <a:pt x="207" y="583"/>
                </a:cubicBezTo>
                <a:cubicBezTo>
                  <a:pt x="235" y="595"/>
                  <a:pt x="269" y="607"/>
                  <a:pt x="293" y="627"/>
                </a:cubicBezTo>
                <a:cubicBezTo>
                  <a:pt x="317" y="647"/>
                  <a:pt x="328" y="676"/>
                  <a:pt x="324" y="707"/>
                </a:cubicBezTo>
                <a:cubicBezTo>
                  <a:pt x="316" y="767"/>
                  <a:pt x="277" y="821"/>
                  <a:pt x="234" y="862"/>
                </a:cubicBezTo>
                <a:cubicBezTo>
                  <a:pt x="210" y="884"/>
                  <a:pt x="186" y="908"/>
                  <a:pt x="160" y="928"/>
                </a:cubicBezTo>
                <a:cubicBezTo>
                  <a:pt x="155" y="933"/>
                  <a:pt x="153" y="936"/>
                  <a:pt x="154" y="930"/>
                </a:cubicBezTo>
              </a:path>
              <a:path w="1121" h="935" extrusionOk="0">
                <a:moveTo>
                  <a:pt x="832" y="45"/>
                </a:moveTo>
                <a:cubicBezTo>
                  <a:pt x="830" y="30"/>
                  <a:pt x="827" y="15"/>
                  <a:pt x="824" y="0"/>
                </a:cubicBezTo>
                <a:cubicBezTo>
                  <a:pt x="820" y="20"/>
                  <a:pt x="815" y="45"/>
                  <a:pt x="812" y="66"/>
                </a:cubicBezTo>
                <a:cubicBezTo>
                  <a:pt x="794" y="176"/>
                  <a:pt x="788" y="289"/>
                  <a:pt x="790" y="401"/>
                </a:cubicBezTo>
                <a:cubicBezTo>
                  <a:pt x="791" y="453"/>
                  <a:pt x="791" y="507"/>
                  <a:pt x="799" y="559"/>
                </a:cubicBezTo>
                <a:cubicBezTo>
                  <a:pt x="799" y="560"/>
                  <a:pt x="800" y="560"/>
                  <a:pt x="800" y="561"/>
                </a:cubicBezTo>
                <a:cubicBezTo>
                  <a:pt x="801" y="546"/>
                  <a:pt x="801" y="530"/>
                  <a:pt x="803" y="515"/>
                </a:cubicBezTo>
                <a:cubicBezTo>
                  <a:pt x="807" y="491"/>
                  <a:pt x="818" y="461"/>
                  <a:pt x="835" y="443"/>
                </a:cubicBezTo>
                <a:cubicBezTo>
                  <a:pt x="865" y="412"/>
                  <a:pt x="908" y="400"/>
                  <a:pt x="949" y="394"/>
                </a:cubicBezTo>
                <a:cubicBezTo>
                  <a:pt x="991" y="388"/>
                  <a:pt x="1038" y="383"/>
                  <a:pt x="1079" y="398"/>
                </a:cubicBezTo>
                <a:cubicBezTo>
                  <a:pt x="1130" y="416"/>
                  <a:pt x="1126" y="470"/>
                  <a:pt x="1100" y="509"/>
                </a:cubicBezTo>
                <a:cubicBezTo>
                  <a:pt x="1033" y="608"/>
                  <a:pt x="908" y="645"/>
                  <a:pt x="802" y="682"/>
                </a:cubicBezTo>
                <a:cubicBezTo>
                  <a:pt x="755" y="698"/>
                  <a:pt x="743" y="703"/>
                  <a:pt x="712" y="711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5" name=" 2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011363" y="5591175"/>
            <a:ext cx="581025" cy="1228725"/>
          </a:xfrm>
          <a:custGeom>
            <a:avLst/>
            <a:gdLst>
              <a:gd name="T0" fmla="+- 0 6403 5589"/>
              <a:gd name="T1" fmla="*/ T0 w 1614"/>
              <a:gd name="T2" fmla="+- 0 17502 15533"/>
              <a:gd name="T3" fmla="*/ 17502 h 3409"/>
              <a:gd name="T4" fmla="+- 0 6377 5589"/>
              <a:gd name="T5" fmla="*/ T4 w 1614"/>
              <a:gd name="T6" fmla="+- 0 17463 15533"/>
              <a:gd name="T7" fmla="*/ 17463 h 3409"/>
              <a:gd name="T8" fmla="+- 0 6442 5589"/>
              <a:gd name="T9" fmla="*/ T8 w 1614"/>
              <a:gd name="T10" fmla="+- 0 17426 15533"/>
              <a:gd name="T11" fmla="*/ 17426 h 3409"/>
              <a:gd name="T12" fmla="+- 0 6569 5589"/>
              <a:gd name="T13" fmla="*/ T12 w 1614"/>
              <a:gd name="T14" fmla="+- 0 17430 15533"/>
              <a:gd name="T15" fmla="*/ 17430 h 3409"/>
              <a:gd name="T16" fmla="+- 0 6620 5589"/>
              <a:gd name="T17" fmla="*/ T16 w 1614"/>
              <a:gd name="T18" fmla="+- 0 17481 15533"/>
              <a:gd name="T19" fmla="*/ 17481 h 3409"/>
              <a:gd name="T20" fmla="+- 0 6545 5589"/>
              <a:gd name="T21" fmla="*/ T20 w 1614"/>
              <a:gd name="T22" fmla="+- 0 17570 15533"/>
              <a:gd name="T23" fmla="*/ 17570 h 3409"/>
              <a:gd name="T24" fmla="+- 0 6490 5589"/>
              <a:gd name="T25" fmla="*/ T24 w 1614"/>
              <a:gd name="T26" fmla="+- 0 17604 15533"/>
              <a:gd name="T27" fmla="*/ 17604 h 3409"/>
              <a:gd name="T28" fmla="+- 0 6488 5589"/>
              <a:gd name="T29" fmla="*/ T28 w 1614"/>
              <a:gd name="T30" fmla="+- 0 17608 15533"/>
              <a:gd name="T31" fmla="*/ 17608 h 3409"/>
              <a:gd name="T32" fmla="+- 0 6510 5589"/>
              <a:gd name="T33" fmla="*/ T32 w 1614"/>
              <a:gd name="T34" fmla="+- 0 17632 15533"/>
              <a:gd name="T35" fmla="*/ 17632 h 3409"/>
              <a:gd name="T36" fmla="+- 0 6582 5589"/>
              <a:gd name="T37" fmla="*/ T36 w 1614"/>
              <a:gd name="T38" fmla="+- 0 17664 15533"/>
              <a:gd name="T39" fmla="*/ 17664 h 3409"/>
              <a:gd name="T40" fmla="+- 0 6647 5589"/>
              <a:gd name="T41" fmla="*/ T40 w 1614"/>
              <a:gd name="T42" fmla="+- 0 17740 15533"/>
              <a:gd name="T43" fmla="*/ 17740 h 3409"/>
              <a:gd name="T44" fmla="+- 0 6628 5589"/>
              <a:gd name="T45" fmla="*/ T44 w 1614"/>
              <a:gd name="T46" fmla="+- 0 17824 15533"/>
              <a:gd name="T47" fmla="*/ 17824 h 3409"/>
              <a:gd name="T48" fmla="+- 0 6415 5589"/>
              <a:gd name="T49" fmla="*/ T48 w 1614"/>
              <a:gd name="T50" fmla="+- 0 17863 15533"/>
              <a:gd name="T51" fmla="*/ 17863 h 3409"/>
              <a:gd name="T52" fmla="+- 0 6301 5589"/>
              <a:gd name="T53" fmla="*/ T52 w 1614"/>
              <a:gd name="T54" fmla="+- 0 17842 15533"/>
              <a:gd name="T55" fmla="*/ 17842 h 3409"/>
              <a:gd name="T56" fmla="+- 0 6306 5589"/>
              <a:gd name="T57" fmla="*/ T56 w 1614"/>
              <a:gd name="T58" fmla="+- 0 17829 15533"/>
              <a:gd name="T59" fmla="*/ 17829 h 3409"/>
              <a:gd name="T60" fmla="+- 0 7194 5589"/>
              <a:gd name="T61" fmla="*/ T60 w 1614"/>
              <a:gd name="T62" fmla="+- 0 17664 15533"/>
              <a:gd name="T63" fmla="*/ 17664 h 3409"/>
              <a:gd name="T64" fmla="+- 0 7187 5589"/>
              <a:gd name="T65" fmla="*/ T64 w 1614"/>
              <a:gd name="T66" fmla="+- 0 17594 15533"/>
              <a:gd name="T67" fmla="*/ 17594 h 3409"/>
              <a:gd name="T68" fmla="+- 0 7125 5589"/>
              <a:gd name="T69" fmla="*/ T68 w 1614"/>
              <a:gd name="T70" fmla="+- 0 17570 15533"/>
              <a:gd name="T71" fmla="*/ 17570 h 3409"/>
              <a:gd name="T72" fmla="+- 0 6987 5589"/>
              <a:gd name="T73" fmla="*/ T72 w 1614"/>
              <a:gd name="T74" fmla="+- 0 17632 15533"/>
              <a:gd name="T75" fmla="*/ 17632 h 3409"/>
              <a:gd name="T76" fmla="+- 0 6906 5589"/>
              <a:gd name="T77" fmla="*/ T76 w 1614"/>
              <a:gd name="T78" fmla="+- 0 17770 15533"/>
              <a:gd name="T79" fmla="*/ 17770 h 3409"/>
              <a:gd name="T80" fmla="+- 0 6931 5589"/>
              <a:gd name="T81" fmla="*/ T80 w 1614"/>
              <a:gd name="T82" fmla="+- 0 17911 15533"/>
              <a:gd name="T83" fmla="*/ 17911 h 3409"/>
              <a:gd name="T84" fmla="+- 0 7095 5589"/>
              <a:gd name="T85" fmla="*/ T84 w 1614"/>
              <a:gd name="T86" fmla="+- 0 17957 15533"/>
              <a:gd name="T87" fmla="*/ 17957 h 3409"/>
              <a:gd name="T88" fmla="+- 0 7201 5589"/>
              <a:gd name="T89" fmla="*/ T88 w 1614"/>
              <a:gd name="T90" fmla="+- 0 17931 15533"/>
              <a:gd name="T91" fmla="*/ 17931 h 3409"/>
              <a:gd name="T92" fmla="+- 0 6204 5589"/>
              <a:gd name="T93" fmla="*/ T92 w 1614"/>
              <a:gd name="T94" fmla="+- 0 15651 15533"/>
              <a:gd name="T95" fmla="*/ 15651 h 3409"/>
              <a:gd name="T96" fmla="+- 0 5905 5589"/>
              <a:gd name="T97" fmla="*/ T96 w 1614"/>
              <a:gd name="T98" fmla="+- 0 15547 15533"/>
              <a:gd name="T99" fmla="*/ 15547 h 3409"/>
              <a:gd name="T100" fmla="+- 0 5690 5589"/>
              <a:gd name="T101" fmla="*/ T100 w 1614"/>
              <a:gd name="T102" fmla="+- 0 15717 15533"/>
              <a:gd name="T103" fmla="*/ 15717 h 3409"/>
              <a:gd name="T104" fmla="+- 0 5601 5589"/>
              <a:gd name="T105" fmla="*/ T104 w 1614"/>
              <a:gd name="T106" fmla="+- 0 16980 15533"/>
              <a:gd name="T107" fmla="*/ 16980 h 3409"/>
              <a:gd name="T108" fmla="+- 0 5686 5589"/>
              <a:gd name="T109" fmla="*/ T108 w 1614"/>
              <a:gd name="T110" fmla="+- 0 18576 15533"/>
              <a:gd name="T111" fmla="*/ 18576 h 3409"/>
              <a:gd name="T112" fmla="+- 0 5726 5589"/>
              <a:gd name="T113" fmla="*/ T112 w 1614"/>
              <a:gd name="T114" fmla="+- 0 18881 15533"/>
              <a:gd name="T115" fmla="*/ 18881 h 3409"/>
              <a:gd name="T116" fmla="+- 0 5742 5589"/>
              <a:gd name="T117" fmla="*/ T116 w 1614"/>
              <a:gd name="T118" fmla="+- 0 18893 15533"/>
              <a:gd name="T119" fmla="*/ 18893 h 3409"/>
              <a:gd name="T120" fmla="+- 0 6050 5589"/>
              <a:gd name="T121" fmla="*/ T120 w 1614"/>
              <a:gd name="T122" fmla="+- 0 18940 15533"/>
              <a:gd name="T123" fmla="*/ 18940 h 3409"/>
              <a:gd name="T124" fmla="+- 0 6297 5589"/>
              <a:gd name="T125" fmla="*/ T124 w 1614"/>
              <a:gd name="T126" fmla="+- 0 18933 15533"/>
              <a:gd name="T127" fmla="*/ 18933 h 340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</a:cxnLst>
            <a:rect l="0" t="0" r="r" b="b"/>
            <a:pathLst>
              <a:path w="1614" h="3409" extrusionOk="0">
                <a:moveTo>
                  <a:pt x="814" y="1969"/>
                </a:moveTo>
                <a:cubicBezTo>
                  <a:pt x="800" y="1958"/>
                  <a:pt x="783" y="1952"/>
                  <a:pt x="788" y="1930"/>
                </a:cubicBezTo>
                <a:cubicBezTo>
                  <a:pt x="793" y="1906"/>
                  <a:pt x="835" y="1897"/>
                  <a:pt x="853" y="1893"/>
                </a:cubicBezTo>
                <a:cubicBezTo>
                  <a:pt x="893" y="1885"/>
                  <a:pt x="941" y="1885"/>
                  <a:pt x="980" y="1897"/>
                </a:cubicBezTo>
                <a:cubicBezTo>
                  <a:pt x="1002" y="1904"/>
                  <a:pt x="1033" y="1920"/>
                  <a:pt x="1031" y="1948"/>
                </a:cubicBezTo>
                <a:cubicBezTo>
                  <a:pt x="1029" y="1985"/>
                  <a:pt x="984" y="2018"/>
                  <a:pt x="956" y="2037"/>
                </a:cubicBezTo>
                <a:cubicBezTo>
                  <a:pt x="938" y="2049"/>
                  <a:pt x="917" y="2057"/>
                  <a:pt x="901" y="2071"/>
                </a:cubicBezTo>
                <a:cubicBezTo>
                  <a:pt x="900" y="2072"/>
                  <a:pt x="900" y="2074"/>
                  <a:pt x="899" y="2075"/>
                </a:cubicBezTo>
                <a:cubicBezTo>
                  <a:pt x="907" y="2087"/>
                  <a:pt x="907" y="2091"/>
                  <a:pt x="921" y="2099"/>
                </a:cubicBezTo>
                <a:cubicBezTo>
                  <a:pt x="944" y="2112"/>
                  <a:pt x="970" y="2117"/>
                  <a:pt x="993" y="2131"/>
                </a:cubicBezTo>
                <a:cubicBezTo>
                  <a:pt x="1023" y="2149"/>
                  <a:pt x="1046" y="2174"/>
                  <a:pt x="1058" y="2207"/>
                </a:cubicBezTo>
                <a:cubicBezTo>
                  <a:pt x="1070" y="2239"/>
                  <a:pt x="1063" y="2268"/>
                  <a:pt x="1039" y="2291"/>
                </a:cubicBezTo>
                <a:cubicBezTo>
                  <a:pt x="985" y="2341"/>
                  <a:pt x="893" y="2335"/>
                  <a:pt x="826" y="2330"/>
                </a:cubicBezTo>
                <a:cubicBezTo>
                  <a:pt x="795" y="2328"/>
                  <a:pt x="740" y="2327"/>
                  <a:pt x="712" y="2309"/>
                </a:cubicBezTo>
                <a:cubicBezTo>
                  <a:pt x="696" y="2299"/>
                  <a:pt x="713" y="2306"/>
                  <a:pt x="717" y="2296"/>
                </a:cubicBezTo>
              </a:path>
              <a:path w="1614" h="3409" extrusionOk="0">
                <a:moveTo>
                  <a:pt x="1605" y="2131"/>
                </a:moveTo>
                <a:cubicBezTo>
                  <a:pt x="1614" y="2104"/>
                  <a:pt x="1616" y="2086"/>
                  <a:pt x="1598" y="2061"/>
                </a:cubicBezTo>
                <a:cubicBezTo>
                  <a:pt x="1584" y="2041"/>
                  <a:pt x="1559" y="2037"/>
                  <a:pt x="1536" y="2037"/>
                </a:cubicBezTo>
                <a:cubicBezTo>
                  <a:pt x="1483" y="2038"/>
                  <a:pt x="1436" y="2064"/>
                  <a:pt x="1398" y="2099"/>
                </a:cubicBezTo>
                <a:cubicBezTo>
                  <a:pt x="1358" y="2136"/>
                  <a:pt x="1330" y="2184"/>
                  <a:pt x="1317" y="2237"/>
                </a:cubicBezTo>
                <a:cubicBezTo>
                  <a:pt x="1305" y="2283"/>
                  <a:pt x="1309" y="2340"/>
                  <a:pt x="1342" y="2378"/>
                </a:cubicBezTo>
                <a:cubicBezTo>
                  <a:pt x="1382" y="2423"/>
                  <a:pt x="1450" y="2430"/>
                  <a:pt x="1506" y="2424"/>
                </a:cubicBezTo>
                <a:cubicBezTo>
                  <a:pt x="1560" y="2414"/>
                  <a:pt x="1578" y="2411"/>
                  <a:pt x="1612" y="2398"/>
                </a:cubicBezTo>
              </a:path>
              <a:path w="1614" h="3409" extrusionOk="0">
                <a:moveTo>
                  <a:pt x="615" y="118"/>
                </a:moveTo>
                <a:cubicBezTo>
                  <a:pt x="522" y="16"/>
                  <a:pt x="462" y="-17"/>
                  <a:pt x="316" y="14"/>
                </a:cubicBezTo>
                <a:cubicBezTo>
                  <a:pt x="214" y="36"/>
                  <a:pt x="147" y="91"/>
                  <a:pt x="101" y="184"/>
                </a:cubicBezTo>
                <a:cubicBezTo>
                  <a:pt x="-80" y="552"/>
                  <a:pt x="3" y="1054"/>
                  <a:pt x="12" y="1447"/>
                </a:cubicBezTo>
                <a:cubicBezTo>
                  <a:pt x="25" y="1992"/>
                  <a:pt x="0" y="2505"/>
                  <a:pt x="97" y="3043"/>
                </a:cubicBezTo>
                <a:cubicBezTo>
                  <a:pt x="108" y="3105"/>
                  <a:pt x="100" y="3305"/>
                  <a:pt x="137" y="3348"/>
                </a:cubicBezTo>
                <a:cubicBezTo>
                  <a:pt x="142" y="3353"/>
                  <a:pt x="147" y="3355"/>
                  <a:pt x="153" y="3360"/>
                </a:cubicBezTo>
                <a:cubicBezTo>
                  <a:pt x="230" y="3415"/>
                  <a:pt x="373" y="3403"/>
                  <a:pt x="461" y="3407"/>
                </a:cubicBezTo>
                <a:cubicBezTo>
                  <a:pt x="544" y="3411"/>
                  <a:pt x="625" y="3405"/>
                  <a:pt x="708" y="340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6" name=" 2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994025" y="5348288"/>
            <a:ext cx="1600200" cy="1422400"/>
          </a:xfrm>
          <a:custGeom>
            <a:avLst/>
            <a:gdLst>
              <a:gd name="T0" fmla="+- 0 8320 8317"/>
              <a:gd name="T1" fmla="*/ T0 w 4444"/>
              <a:gd name="T2" fmla="+- 0 17548 14857"/>
              <a:gd name="T3" fmla="*/ 17548 h 3951"/>
              <a:gd name="T4" fmla="+- 0 8352 8317"/>
              <a:gd name="T5" fmla="*/ T4 w 4444"/>
              <a:gd name="T6" fmla="+- 0 17517 14857"/>
              <a:gd name="T7" fmla="*/ 17517 h 3951"/>
              <a:gd name="T8" fmla="+- 0 8530 8317"/>
              <a:gd name="T9" fmla="*/ T8 w 4444"/>
              <a:gd name="T10" fmla="+- 0 17526 14857"/>
              <a:gd name="T11" fmla="*/ 17526 h 3951"/>
              <a:gd name="T12" fmla="+- 0 8382 8317"/>
              <a:gd name="T13" fmla="*/ T12 w 4444"/>
              <a:gd name="T14" fmla="+- 0 17750 14857"/>
              <a:gd name="T15" fmla="*/ 17750 h 3951"/>
              <a:gd name="T16" fmla="+- 0 8410 8317"/>
              <a:gd name="T17" fmla="*/ T16 w 4444"/>
              <a:gd name="T18" fmla="+- 0 17774 14857"/>
              <a:gd name="T19" fmla="*/ 17774 h 3951"/>
              <a:gd name="T20" fmla="+- 0 8597 8317"/>
              <a:gd name="T21" fmla="*/ T20 w 4444"/>
              <a:gd name="T22" fmla="+- 0 17899 14857"/>
              <a:gd name="T23" fmla="*/ 17899 h 3951"/>
              <a:gd name="T24" fmla="+- 0 8411 8317"/>
              <a:gd name="T25" fmla="*/ T24 w 4444"/>
              <a:gd name="T26" fmla="+- 0 18075 14857"/>
              <a:gd name="T27" fmla="*/ 18075 h 3951"/>
              <a:gd name="T28" fmla="+- 0 8387 8317"/>
              <a:gd name="T29" fmla="*/ T28 w 4444"/>
              <a:gd name="T30" fmla="+- 0 18043 14857"/>
              <a:gd name="T31" fmla="*/ 18043 h 3951"/>
              <a:gd name="T32" fmla="+- 0 9166 8317"/>
              <a:gd name="T33" fmla="*/ T32 w 4444"/>
              <a:gd name="T34" fmla="+- 0 17608 14857"/>
              <a:gd name="T35" fmla="*/ 17608 h 3951"/>
              <a:gd name="T36" fmla="+- 0 8942 8317"/>
              <a:gd name="T37" fmla="*/ T36 w 4444"/>
              <a:gd name="T38" fmla="+- 0 17808 14857"/>
              <a:gd name="T39" fmla="*/ 17808 h 3951"/>
              <a:gd name="T40" fmla="+- 0 9102 8317"/>
              <a:gd name="T41" fmla="*/ T40 w 4444"/>
              <a:gd name="T42" fmla="+- 0 17780 14857"/>
              <a:gd name="T43" fmla="*/ 17780 h 3951"/>
              <a:gd name="T44" fmla="+- 0 9176 8317"/>
              <a:gd name="T45" fmla="*/ T44 w 4444"/>
              <a:gd name="T46" fmla="+- 0 16966 14857"/>
              <a:gd name="T47" fmla="*/ 16966 h 3951"/>
              <a:gd name="T48" fmla="+- 0 9195 8317"/>
              <a:gd name="T49" fmla="*/ T48 w 4444"/>
              <a:gd name="T50" fmla="+- 0 17051 14857"/>
              <a:gd name="T51" fmla="*/ 17051 h 3951"/>
              <a:gd name="T52" fmla="+- 0 9438 8317"/>
              <a:gd name="T53" fmla="*/ T52 w 4444"/>
              <a:gd name="T54" fmla="+- 0 17847 14857"/>
              <a:gd name="T55" fmla="*/ 17847 h 3951"/>
              <a:gd name="T56" fmla="+- 0 9763 8317"/>
              <a:gd name="T57" fmla="*/ T56 w 4444"/>
              <a:gd name="T58" fmla="+- 0 15282 14857"/>
              <a:gd name="T59" fmla="*/ 15282 h 3951"/>
              <a:gd name="T60" fmla="+- 0 10026 8317"/>
              <a:gd name="T61" fmla="*/ T60 w 4444"/>
              <a:gd name="T62" fmla="+- 0 15992 14857"/>
              <a:gd name="T63" fmla="*/ 15992 h 3951"/>
              <a:gd name="T64" fmla="+- 0 10064 8317"/>
              <a:gd name="T65" fmla="*/ T64 w 4444"/>
              <a:gd name="T66" fmla="+- 0 17874 14857"/>
              <a:gd name="T67" fmla="*/ 17874 h 3951"/>
              <a:gd name="T68" fmla="+- 0 9941 8317"/>
              <a:gd name="T69" fmla="*/ T68 w 4444"/>
              <a:gd name="T70" fmla="+- 0 18597 14857"/>
              <a:gd name="T71" fmla="*/ 18597 h 3951"/>
              <a:gd name="T72" fmla="+- 0 9587 8317"/>
              <a:gd name="T73" fmla="*/ T72 w 4444"/>
              <a:gd name="T74" fmla="+- 0 18723 14857"/>
              <a:gd name="T75" fmla="*/ 18723 h 3951"/>
              <a:gd name="T76" fmla="+- 0 10875 8317"/>
              <a:gd name="T77" fmla="*/ T76 w 4444"/>
              <a:gd name="T78" fmla="+- 0 16302 14857"/>
              <a:gd name="T79" fmla="*/ 16302 h 3951"/>
              <a:gd name="T80" fmla="+- 0 10845 8317"/>
              <a:gd name="T81" fmla="*/ T80 w 4444"/>
              <a:gd name="T82" fmla="+- 0 16294 14857"/>
              <a:gd name="T83" fmla="*/ 16294 h 3951"/>
              <a:gd name="T84" fmla="+- 0 10836 8317"/>
              <a:gd name="T85" fmla="*/ T84 w 4444"/>
              <a:gd name="T86" fmla="+- 0 16618 14857"/>
              <a:gd name="T87" fmla="*/ 16618 h 3951"/>
              <a:gd name="T88" fmla="+- 0 10848 8317"/>
              <a:gd name="T89" fmla="*/ T88 w 4444"/>
              <a:gd name="T90" fmla="+- 0 16651 14857"/>
              <a:gd name="T91" fmla="*/ 16651 h 3951"/>
              <a:gd name="T92" fmla="+- 0 12120 8317"/>
              <a:gd name="T93" fmla="*/ T92 w 4444"/>
              <a:gd name="T94" fmla="+- 0 15516 14857"/>
              <a:gd name="T95" fmla="*/ 15516 h 3951"/>
              <a:gd name="T96" fmla="+- 0 12093 8317"/>
              <a:gd name="T97" fmla="*/ T96 w 4444"/>
              <a:gd name="T98" fmla="+- 0 15565 14857"/>
              <a:gd name="T99" fmla="*/ 15565 h 3951"/>
              <a:gd name="T100" fmla="+- 0 12107 8317"/>
              <a:gd name="T101" fmla="*/ T100 w 4444"/>
              <a:gd name="T102" fmla="+- 0 15986 14857"/>
              <a:gd name="T103" fmla="*/ 15986 h 3951"/>
              <a:gd name="T104" fmla="+- 0 12238 8317"/>
              <a:gd name="T105" fmla="*/ T104 w 4444"/>
              <a:gd name="T106" fmla="+- 0 15945 14857"/>
              <a:gd name="T107" fmla="*/ 15945 h 3951"/>
              <a:gd name="T108" fmla="+- 0 12487 8317"/>
              <a:gd name="T109" fmla="*/ T108 w 4444"/>
              <a:gd name="T110" fmla="+- 0 15482 14857"/>
              <a:gd name="T111" fmla="*/ 15482 h 3951"/>
              <a:gd name="T112" fmla="+- 0 12422 8317"/>
              <a:gd name="T113" fmla="*/ T112 w 4444"/>
              <a:gd name="T114" fmla="+- 0 15819 14857"/>
              <a:gd name="T115" fmla="*/ 15819 h 3951"/>
              <a:gd name="T116" fmla="+- 0 12166 8317"/>
              <a:gd name="T117" fmla="*/ T116 w 4444"/>
              <a:gd name="T118" fmla="+- 0 17614 14857"/>
              <a:gd name="T119" fmla="*/ 17614 h 3951"/>
              <a:gd name="T120" fmla="+- 0 12123 8317"/>
              <a:gd name="T121" fmla="*/ T120 w 4444"/>
              <a:gd name="T122" fmla="+- 0 17517 14857"/>
              <a:gd name="T123" fmla="*/ 17517 h 3951"/>
              <a:gd name="T124" fmla="+- 0 12140 8317"/>
              <a:gd name="T125" fmla="*/ T124 w 4444"/>
              <a:gd name="T126" fmla="+- 0 17642 14857"/>
              <a:gd name="T127" fmla="*/ 17642 h 3951"/>
              <a:gd name="T128" fmla="+- 0 12162 8317"/>
              <a:gd name="T129" fmla="*/ T128 w 4444"/>
              <a:gd name="T130" fmla="+- 0 17794 14857"/>
              <a:gd name="T131" fmla="*/ 17794 h 3951"/>
              <a:gd name="T132" fmla="+- 0 12425 8317"/>
              <a:gd name="T133" fmla="*/ T132 w 4444"/>
              <a:gd name="T134" fmla="+- 0 17463 14857"/>
              <a:gd name="T135" fmla="*/ 17463 h 3951"/>
              <a:gd name="T136" fmla="+- 0 12462 8317"/>
              <a:gd name="T137" fmla="*/ T136 w 4444"/>
              <a:gd name="T138" fmla="+- 0 17517 14857"/>
              <a:gd name="T139" fmla="*/ 17517 h 3951"/>
              <a:gd name="T140" fmla="+- 0 12624 8317"/>
              <a:gd name="T141" fmla="*/ T140 w 4444"/>
              <a:gd name="T142" fmla="+- 0 17688 14857"/>
              <a:gd name="T143" fmla="*/ 17688 h 3951"/>
              <a:gd name="T144" fmla="+- 0 12741 8317"/>
              <a:gd name="T145" fmla="*/ T144 w 4444"/>
              <a:gd name="T146" fmla="+- 0 17231 14857"/>
              <a:gd name="T147" fmla="*/ 17231 h 3951"/>
              <a:gd name="T148" fmla="+- 0 12110 8317"/>
              <a:gd name="T149" fmla="*/ T148 w 4444"/>
              <a:gd name="T150" fmla="+- 0 14997 14857"/>
              <a:gd name="T151" fmla="*/ 14997 h 3951"/>
              <a:gd name="T152" fmla="+- 0 11695 8317"/>
              <a:gd name="T153" fmla="*/ T152 w 4444"/>
              <a:gd name="T154" fmla="+- 0 15067 14857"/>
              <a:gd name="T155" fmla="*/ 15067 h 3951"/>
              <a:gd name="T156" fmla="+- 0 11418 8317"/>
              <a:gd name="T157" fmla="*/ T156 w 4444"/>
              <a:gd name="T158" fmla="+- 0 16435 14857"/>
              <a:gd name="T159" fmla="*/ 16435 h 3951"/>
              <a:gd name="T160" fmla="+- 0 11592 8317"/>
              <a:gd name="T161" fmla="*/ T160 w 4444"/>
              <a:gd name="T162" fmla="+- 0 18043 14857"/>
              <a:gd name="T163" fmla="*/ 18043 h 3951"/>
              <a:gd name="T164" fmla="+- 0 11644 8317"/>
              <a:gd name="T165" fmla="*/ T164 w 4444"/>
              <a:gd name="T166" fmla="+- 0 18797 14857"/>
              <a:gd name="T167" fmla="*/ 18797 h 3951"/>
              <a:gd name="T168" fmla="+- 0 11974 8317"/>
              <a:gd name="T169" fmla="*/ T168 w 4444"/>
              <a:gd name="T170" fmla="+- 0 18749 14857"/>
              <a:gd name="T171" fmla="*/ 18749 h 395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</a:cxnLst>
            <a:rect l="0" t="0" r="r" b="b"/>
            <a:pathLst>
              <a:path w="4444" h="3951" extrusionOk="0">
                <a:moveTo>
                  <a:pt x="29" y="2721"/>
                </a:moveTo>
                <a:cubicBezTo>
                  <a:pt x="19" y="2711"/>
                  <a:pt x="10" y="2704"/>
                  <a:pt x="3" y="2691"/>
                </a:cubicBezTo>
                <a:cubicBezTo>
                  <a:pt x="0" y="2686"/>
                  <a:pt x="-1" y="2685"/>
                  <a:pt x="0" y="2681"/>
                </a:cubicBezTo>
                <a:cubicBezTo>
                  <a:pt x="10" y="2674"/>
                  <a:pt x="21" y="2666"/>
                  <a:pt x="35" y="2660"/>
                </a:cubicBezTo>
                <a:cubicBezTo>
                  <a:pt x="71" y="2645"/>
                  <a:pt x="107" y="2635"/>
                  <a:pt x="146" y="2635"/>
                </a:cubicBezTo>
                <a:cubicBezTo>
                  <a:pt x="170" y="2635"/>
                  <a:pt x="207" y="2638"/>
                  <a:pt x="213" y="2669"/>
                </a:cubicBezTo>
                <a:cubicBezTo>
                  <a:pt x="220" y="2704"/>
                  <a:pt x="183" y="2750"/>
                  <a:pt x="165" y="2775"/>
                </a:cubicBezTo>
                <a:cubicBezTo>
                  <a:pt x="135" y="2817"/>
                  <a:pt x="98" y="2853"/>
                  <a:pt x="65" y="2893"/>
                </a:cubicBezTo>
                <a:cubicBezTo>
                  <a:pt x="64" y="2895"/>
                  <a:pt x="62" y="2897"/>
                  <a:pt x="61" y="2899"/>
                </a:cubicBezTo>
                <a:cubicBezTo>
                  <a:pt x="72" y="2906"/>
                  <a:pt x="77" y="2912"/>
                  <a:pt x="93" y="2917"/>
                </a:cubicBezTo>
                <a:cubicBezTo>
                  <a:pt x="130" y="2929"/>
                  <a:pt x="167" y="2931"/>
                  <a:pt x="201" y="2951"/>
                </a:cubicBezTo>
                <a:cubicBezTo>
                  <a:pt x="238" y="2972"/>
                  <a:pt x="268" y="3001"/>
                  <a:pt x="280" y="3042"/>
                </a:cubicBezTo>
                <a:cubicBezTo>
                  <a:pt x="297" y="3098"/>
                  <a:pt x="264" y="3153"/>
                  <a:pt x="218" y="3184"/>
                </a:cubicBezTo>
                <a:cubicBezTo>
                  <a:pt x="183" y="3208"/>
                  <a:pt x="136" y="3218"/>
                  <a:pt x="94" y="3218"/>
                </a:cubicBezTo>
                <a:cubicBezTo>
                  <a:pt x="91" y="3218"/>
                  <a:pt x="38" y="3217"/>
                  <a:pt x="46" y="3204"/>
                </a:cubicBezTo>
                <a:cubicBezTo>
                  <a:pt x="55" y="3194"/>
                  <a:pt x="60" y="3190"/>
                  <a:pt x="70" y="3186"/>
                </a:cubicBezTo>
              </a:path>
              <a:path w="4444" h="3951" extrusionOk="0">
                <a:moveTo>
                  <a:pt x="962" y="2837"/>
                </a:moveTo>
                <a:cubicBezTo>
                  <a:pt x="934" y="2796"/>
                  <a:pt x="900" y="2761"/>
                  <a:pt x="849" y="2751"/>
                </a:cubicBezTo>
                <a:cubicBezTo>
                  <a:pt x="808" y="2743"/>
                  <a:pt x="767" y="2756"/>
                  <a:pt x="732" y="2775"/>
                </a:cubicBezTo>
                <a:cubicBezTo>
                  <a:pt x="671" y="2808"/>
                  <a:pt x="623" y="2880"/>
                  <a:pt x="625" y="2951"/>
                </a:cubicBezTo>
                <a:cubicBezTo>
                  <a:pt x="626" y="2977"/>
                  <a:pt x="636" y="3015"/>
                  <a:pt x="668" y="3016"/>
                </a:cubicBezTo>
                <a:cubicBezTo>
                  <a:pt x="717" y="3018"/>
                  <a:pt x="763" y="2959"/>
                  <a:pt x="785" y="2923"/>
                </a:cubicBezTo>
                <a:cubicBezTo>
                  <a:pt x="824" y="2860"/>
                  <a:pt x="838" y="2783"/>
                  <a:pt x="849" y="2711"/>
                </a:cubicBezTo>
                <a:cubicBezTo>
                  <a:pt x="880" y="2510"/>
                  <a:pt x="864" y="2311"/>
                  <a:pt x="859" y="2109"/>
                </a:cubicBezTo>
                <a:cubicBezTo>
                  <a:pt x="859" y="2103"/>
                  <a:pt x="859" y="2102"/>
                  <a:pt x="859" y="2099"/>
                </a:cubicBezTo>
                <a:cubicBezTo>
                  <a:pt x="867" y="2131"/>
                  <a:pt x="873" y="2161"/>
                  <a:pt x="878" y="2194"/>
                </a:cubicBezTo>
                <a:cubicBezTo>
                  <a:pt x="911" y="2400"/>
                  <a:pt x="916" y="2613"/>
                  <a:pt x="969" y="2815"/>
                </a:cubicBezTo>
                <a:cubicBezTo>
                  <a:pt x="992" y="2904"/>
                  <a:pt x="1041" y="2949"/>
                  <a:pt x="1121" y="2990"/>
                </a:cubicBezTo>
              </a:path>
              <a:path w="4444" h="3951" extrusionOk="0">
                <a:moveTo>
                  <a:pt x="1418" y="487"/>
                </a:moveTo>
                <a:cubicBezTo>
                  <a:pt x="1430" y="472"/>
                  <a:pt x="1407" y="449"/>
                  <a:pt x="1446" y="425"/>
                </a:cubicBezTo>
                <a:cubicBezTo>
                  <a:pt x="1556" y="356"/>
                  <a:pt x="1658" y="418"/>
                  <a:pt x="1689" y="535"/>
                </a:cubicBezTo>
                <a:cubicBezTo>
                  <a:pt x="1739" y="723"/>
                  <a:pt x="1715" y="943"/>
                  <a:pt x="1709" y="1135"/>
                </a:cubicBezTo>
                <a:cubicBezTo>
                  <a:pt x="1696" y="1546"/>
                  <a:pt x="1701" y="1950"/>
                  <a:pt x="1712" y="2360"/>
                </a:cubicBezTo>
                <a:cubicBezTo>
                  <a:pt x="1718" y="2581"/>
                  <a:pt x="1717" y="2798"/>
                  <a:pt x="1747" y="3017"/>
                </a:cubicBezTo>
                <a:cubicBezTo>
                  <a:pt x="1759" y="3105"/>
                  <a:pt x="1771" y="3191"/>
                  <a:pt x="1771" y="3280"/>
                </a:cubicBezTo>
                <a:cubicBezTo>
                  <a:pt x="1772" y="3448"/>
                  <a:pt x="1753" y="3619"/>
                  <a:pt x="1624" y="3740"/>
                </a:cubicBezTo>
                <a:cubicBezTo>
                  <a:pt x="1551" y="3808"/>
                  <a:pt x="1456" y="3843"/>
                  <a:pt x="1359" y="3858"/>
                </a:cubicBezTo>
                <a:cubicBezTo>
                  <a:pt x="1330" y="3863"/>
                  <a:pt x="1299" y="3863"/>
                  <a:pt x="1270" y="3866"/>
                </a:cubicBezTo>
                <a:cubicBezTo>
                  <a:pt x="1271" y="3865"/>
                  <a:pt x="1272" y="3865"/>
                  <a:pt x="1273" y="3864"/>
                </a:cubicBezTo>
              </a:path>
              <a:path w="4444" h="3951" extrusionOk="0">
                <a:moveTo>
                  <a:pt x="2558" y="1445"/>
                </a:moveTo>
                <a:cubicBezTo>
                  <a:pt x="2545" y="1449"/>
                  <a:pt x="2538" y="1452"/>
                  <a:pt x="2529" y="1440"/>
                </a:cubicBezTo>
                <a:cubicBezTo>
                  <a:pt x="2527" y="1440"/>
                  <a:pt x="2527" y="1439"/>
                  <a:pt x="2528" y="1437"/>
                </a:cubicBezTo>
                <a:cubicBezTo>
                  <a:pt x="2539" y="1453"/>
                  <a:pt x="2547" y="1471"/>
                  <a:pt x="2556" y="1488"/>
                </a:cubicBezTo>
              </a:path>
              <a:path w="4444" h="3951" extrusionOk="0">
                <a:moveTo>
                  <a:pt x="2519" y="1761"/>
                </a:moveTo>
                <a:cubicBezTo>
                  <a:pt x="2513" y="1772"/>
                  <a:pt x="2506" y="1792"/>
                  <a:pt x="2497" y="1797"/>
                </a:cubicBezTo>
                <a:cubicBezTo>
                  <a:pt x="2487" y="1803"/>
                  <a:pt x="2519" y="1794"/>
                  <a:pt x="2531" y="1794"/>
                </a:cubicBezTo>
                <a:cubicBezTo>
                  <a:pt x="2580" y="1794"/>
                  <a:pt x="2625" y="1804"/>
                  <a:pt x="2673" y="1815"/>
                </a:cubicBezTo>
              </a:path>
              <a:path w="4444" h="3951" extrusionOk="0">
                <a:moveTo>
                  <a:pt x="3803" y="659"/>
                </a:moveTo>
                <a:cubicBezTo>
                  <a:pt x="3793" y="647"/>
                  <a:pt x="3783" y="636"/>
                  <a:pt x="3774" y="623"/>
                </a:cubicBezTo>
                <a:cubicBezTo>
                  <a:pt x="3776" y="651"/>
                  <a:pt x="3777" y="680"/>
                  <a:pt x="3776" y="708"/>
                </a:cubicBezTo>
                <a:cubicBezTo>
                  <a:pt x="3774" y="783"/>
                  <a:pt x="3770" y="859"/>
                  <a:pt x="3771" y="934"/>
                </a:cubicBezTo>
                <a:cubicBezTo>
                  <a:pt x="3772" y="1000"/>
                  <a:pt x="3775" y="1065"/>
                  <a:pt x="3790" y="1129"/>
                </a:cubicBezTo>
                <a:cubicBezTo>
                  <a:pt x="3797" y="1158"/>
                  <a:pt x="3802" y="1156"/>
                  <a:pt x="3816" y="1175"/>
                </a:cubicBezTo>
                <a:cubicBezTo>
                  <a:pt x="3861" y="1155"/>
                  <a:pt x="3889" y="1126"/>
                  <a:pt x="3921" y="1088"/>
                </a:cubicBezTo>
                <a:cubicBezTo>
                  <a:pt x="4015" y="979"/>
                  <a:pt x="4091" y="850"/>
                  <a:pt x="4144" y="716"/>
                </a:cubicBezTo>
                <a:cubicBezTo>
                  <a:pt x="4155" y="687"/>
                  <a:pt x="4163" y="655"/>
                  <a:pt x="4170" y="625"/>
                </a:cubicBezTo>
                <a:cubicBezTo>
                  <a:pt x="4159" y="651"/>
                  <a:pt x="4150" y="677"/>
                  <a:pt x="4142" y="704"/>
                </a:cubicBezTo>
                <a:cubicBezTo>
                  <a:pt x="4116" y="790"/>
                  <a:pt x="4101" y="872"/>
                  <a:pt x="4105" y="962"/>
                </a:cubicBezTo>
                <a:cubicBezTo>
                  <a:pt x="4110" y="1067"/>
                  <a:pt x="4142" y="1145"/>
                  <a:pt x="4209" y="1223"/>
                </a:cubicBezTo>
              </a:path>
              <a:path w="4444" h="3951" extrusionOk="0">
                <a:moveTo>
                  <a:pt x="3849" y="2757"/>
                </a:moveTo>
                <a:cubicBezTo>
                  <a:pt x="3834" y="2736"/>
                  <a:pt x="3819" y="2716"/>
                  <a:pt x="3811" y="2691"/>
                </a:cubicBezTo>
                <a:cubicBezTo>
                  <a:pt x="3807" y="2680"/>
                  <a:pt x="3807" y="2670"/>
                  <a:pt x="3806" y="2660"/>
                </a:cubicBezTo>
                <a:cubicBezTo>
                  <a:pt x="3806" y="2662"/>
                  <a:pt x="3807" y="2663"/>
                  <a:pt x="3807" y="2665"/>
                </a:cubicBezTo>
                <a:cubicBezTo>
                  <a:pt x="3815" y="2705"/>
                  <a:pt x="3820" y="2744"/>
                  <a:pt x="3823" y="2785"/>
                </a:cubicBezTo>
                <a:cubicBezTo>
                  <a:pt x="3826" y="2826"/>
                  <a:pt x="3825" y="2868"/>
                  <a:pt x="3833" y="2908"/>
                </a:cubicBezTo>
                <a:cubicBezTo>
                  <a:pt x="3836" y="2922"/>
                  <a:pt x="3841" y="2926"/>
                  <a:pt x="3845" y="2937"/>
                </a:cubicBezTo>
                <a:cubicBezTo>
                  <a:pt x="3866" y="2922"/>
                  <a:pt x="3883" y="2907"/>
                  <a:pt x="3900" y="2887"/>
                </a:cubicBezTo>
                <a:cubicBezTo>
                  <a:pt x="3971" y="2803"/>
                  <a:pt x="4020" y="2672"/>
                  <a:pt x="4108" y="2606"/>
                </a:cubicBezTo>
                <a:cubicBezTo>
                  <a:pt x="4111" y="2606"/>
                  <a:pt x="4114" y="2605"/>
                  <a:pt x="4117" y="2605"/>
                </a:cubicBezTo>
                <a:cubicBezTo>
                  <a:pt x="4130" y="2622"/>
                  <a:pt x="4138" y="2638"/>
                  <a:pt x="4145" y="2660"/>
                </a:cubicBezTo>
                <a:cubicBezTo>
                  <a:pt x="4162" y="2718"/>
                  <a:pt x="4171" y="2881"/>
                  <a:pt x="4247" y="2901"/>
                </a:cubicBezTo>
                <a:cubicBezTo>
                  <a:pt x="4284" y="2911"/>
                  <a:pt x="4300" y="2854"/>
                  <a:pt x="4307" y="2831"/>
                </a:cubicBezTo>
                <a:cubicBezTo>
                  <a:pt x="4330" y="2755"/>
                  <a:pt x="4338" y="2674"/>
                  <a:pt x="4359" y="2597"/>
                </a:cubicBezTo>
                <a:cubicBezTo>
                  <a:pt x="4375" y="2535"/>
                  <a:pt x="4387" y="2427"/>
                  <a:pt x="4424" y="2374"/>
                </a:cubicBezTo>
                <a:cubicBezTo>
                  <a:pt x="4432" y="2363"/>
                  <a:pt x="4434" y="2360"/>
                  <a:pt x="4443" y="2358"/>
                </a:cubicBezTo>
              </a:path>
              <a:path w="4444" h="3951" extrusionOk="0">
                <a:moveTo>
                  <a:pt x="3793" y="140"/>
                </a:moveTo>
                <a:cubicBezTo>
                  <a:pt x="3739" y="66"/>
                  <a:pt x="3710" y="-21"/>
                  <a:pt x="3602" y="12"/>
                </a:cubicBezTo>
                <a:cubicBezTo>
                  <a:pt x="3521" y="37"/>
                  <a:pt x="3431" y="149"/>
                  <a:pt x="3378" y="210"/>
                </a:cubicBezTo>
                <a:cubicBezTo>
                  <a:pt x="3199" y="419"/>
                  <a:pt x="3101" y="717"/>
                  <a:pt x="3056" y="984"/>
                </a:cubicBezTo>
                <a:cubicBezTo>
                  <a:pt x="3021" y="1189"/>
                  <a:pt x="3067" y="1377"/>
                  <a:pt x="3101" y="1578"/>
                </a:cubicBezTo>
                <a:cubicBezTo>
                  <a:pt x="3160" y="1923"/>
                  <a:pt x="3172" y="2269"/>
                  <a:pt x="3214" y="2616"/>
                </a:cubicBezTo>
                <a:cubicBezTo>
                  <a:pt x="3237" y="2809"/>
                  <a:pt x="3274" y="2990"/>
                  <a:pt x="3275" y="3186"/>
                </a:cubicBezTo>
                <a:cubicBezTo>
                  <a:pt x="3275" y="3334"/>
                  <a:pt x="3288" y="3480"/>
                  <a:pt x="3290" y="3627"/>
                </a:cubicBezTo>
                <a:cubicBezTo>
                  <a:pt x="3291" y="3709"/>
                  <a:pt x="3241" y="3886"/>
                  <a:pt x="3327" y="3940"/>
                </a:cubicBezTo>
                <a:cubicBezTo>
                  <a:pt x="3377" y="3971"/>
                  <a:pt x="3477" y="3947"/>
                  <a:pt x="3527" y="3934"/>
                </a:cubicBezTo>
                <a:cubicBezTo>
                  <a:pt x="3592" y="3917"/>
                  <a:pt x="3615" y="3911"/>
                  <a:pt x="3657" y="389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7" name=" 2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994275" y="5124450"/>
            <a:ext cx="2382838" cy="1290638"/>
          </a:xfrm>
          <a:custGeom>
            <a:avLst/>
            <a:gdLst>
              <a:gd name="T0" fmla="+- 0 13878 13874"/>
              <a:gd name="T1" fmla="*/ T0 w 6620"/>
              <a:gd name="T2" fmla="+- 0 15324 14235"/>
              <a:gd name="T3" fmla="*/ 15324 h 3585"/>
              <a:gd name="T4" fmla="+- 0 13973 13874"/>
              <a:gd name="T5" fmla="*/ T4 w 6620"/>
              <a:gd name="T6" fmla="+- 0 15719 14235"/>
              <a:gd name="T7" fmla="*/ 15719 h 3585"/>
              <a:gd name="T8" fmla="+- 0 14055 13874"/>
              <a:gd name="T9" fmla="*/ T8 w 6620"/>
              <a:gd name="T10" fmla="+- 0 15771 14235"/>
              <a:gd name="T11" fmla="*/ 15771 h 3585"/>
              <a:gd name="T12" fmla="+- 0 14264 13874"/>
              <a:gd name="T13" fmla="*/ T12 w 6620"/>
              <a:gd name="T14" fmla="+- 0 15258 14235"/>
              <a:gd name="T15" fmla="*/ 15258 h 3585"/>
              <a:gd name="T16" fmla="+- 0 14235 13874"/>
              <a:gd name="T17" fmla="*/ T16 w 6620"/>
              <a:gd name="T18" fmla="+- 0 17395 14235"/>
              <a:gd name="T19" fmla="*/ 17395 h 3585"/>
              <a:gd name="T20" fmla="+- 0 14403 13874"/>
              <a:gd name="T21" fmla="*/ T20 w 6620"/>
              <a:gd name="T22" fmla="+- 0 17361 14235"/>
              <a:gd name="T23" fmla="*/ 17361 h 3585"/>
              <a:gd name="T24" fmla="+- 0 14339 13874"/>
              <a:gd name="T25" fmla="*/ T24 w 6620"/>
              <a:gd name="T26" fmla="+- 0 17708 14235"/>
              <a:gd name="T27" fmla="*/ 17708 h 3585"/>
              <a:gd name="T28" fmla="+- 0 14507 13874"/>
              <a:gd name="T29" fmla="*/ T28 w 6620"/>
              <a:gd name="T30" fmla="+- 0 17480 14235"/>
              <a:gd name="T31" fmla="*/ 17480 h 3585"/>
              <a:gd name="T32" fmla="+- 0 14591 13874"/>
              <a:gd name="T33" fmla="*/ T32 w 6620"/>
              <a:gd name="T34" fmla="+- 0 17361 14235"/>
              <a:gd name="T35" fmla="*/ 17361 h 3585"/>
              <a:gd name="T36" fmla="+- 0 14767 13874"/>
              <a:gd name="T37" fmla="*/ T36 w 6620"/>
              <a:gd name="T38" fmla="+- 0 14712 14235"/>
              <a:gd name="T39" fmla="*/ 14712 h 3585"/>
              <a:gd name="T40" fmla="+- 0 15138 13874"/>
              <a:gd name="T41" fmla="*/ T40 w 6620"/>
              <a:gd name="T42" fmla="+- 0 14574 14235"/>
              <a:gd name="T43" fmla="*/ 14574 h 3585"/>
              <a:gd name="T44" fmla="+- 0 15276 13874"/>
              <a:gd name="T45" fmla="*/ T44 w 6620"/>
              <a:gd name="T46" fmla="+- 0 16742 14235"/>
              <a:gd name="T47" fmla="*/ 16742 h 3585"/>
              <a:gd name="T48" fmla="+- 0 15146 13874"/>
              <a:gd name="T49" fmla="*/ T48 w 6620"/>
              <a:gd name="T50" fmla="+- 0 17610 14235"/>
              <a:gd name="T51" fmla="*/ 17610 h 3585"/>
              <a:gd name="T52" fmla="+- 0 16187 13874"/>
              <a:gd name="T53" fmla="*/ T52 w 6620"/>
              <a:gd name="T54" fmla="+- 0 15346 14235"/>
              <a:gd name="T55" fmla="*/ 15346 h 3585"/>
              <a:gd name="T56" fmla="+- 0 16204 13874"/>
              <a:gd name="T57" fmla="*/ T56 w 6620"/>
              <a:gd name="T58" fmla="+- 0 15244 14235"/>
              <a:gd name="T59" fmla="*/ 15244 h 3585"/>
              <a:gd name="T60" fmla="+- 0 16047 13874"/>
              <a:gd name="T61" fmla="*/ T60 w 6620"/>
              <a:gd name="T62" fmla="+- 0 16013 14235"/>
              <a:gd name="T63" fmla="*/ 16013 h 3585"/>
              <a:gd name="T64" fmla="+- 0 16162 13874"/>
              <a:gd name="T65" fmla="*/ T64 w 6620"/>
              <a:gd name="T66" fmla="+- 0 15575 14235"/>
              <a:gd name="T67" fmla="*/ 15575 h 3585"/>
              <a:gd name="T68" fmla="+- 0 16603 13874"/>
              <a:gd name="T69" fmla="*/ T68 w 6620"/>
              <a:gd name="T70" fmla="+- 0 15141 14235"/>
              <a:gd name="T71" fmla="*/ 15141 h 3585"/>
              <a:gd name="T72" fmla="+- 0 16391 13874"/>
              <a:gd name="T73" fmla="*/ T72 w 6620"/>
              <a:gd name="T74" fmla="+- 0 15879 14235"/>
              <a:gd name="T75" fmla="*/ 15879 h 3585"/>
              <a:gd name="T76" fmla="+- 0 16638 13874"/>
              <a:gd name="T77" fmla="*/ T76 w 6620"/>
              <a:gd name="T78" fmla="+- 0 15669 14235"/>
              <a:gd name="T79" fmla="*/ 15669 h 3585"/>
              <a:gd name="T80" fmla="+- 0 16695 13874"/>
              <a:gd name="T81" fmla="*/ T80 w 6620"/>
              <a:gd name="T82" fmla="+- 0 15883 14235"/>
              <a:gd name="T83" fmla="*/ 15883 h 3585"/>
              <a:gd name="T84" fmla="+- 0 16886 13874"/>
              <a:gd name="T85" fmla="*/ T84 w 6620"/>
              <a:gd name="T86" fmla="+- 0 15709 14235"/>
              <a:gd name="T87" fmla="*/ 15709 h 3585"/>
              <a:gd name="T88" fmla="+- 0 17081 13874"/>
              <a:gd name="T89" fmla="*/ T88 w 6620"/>
              <a:gd name="T90" fmla="+- 0 15697 14235"/>
              <a:gd name="T91" fmla="*/ 15697 h 3585"/>
              <a:gd name="T92" fmla="+- 0 17088 13874"/>
              <a:gd name="T93" fmla="*/ T92 w 6620"/>
              <a:gd name="T94" fmla="+- 0 15919 14235"/>
              <a:gd name="T95" fmla="*/ 15919 h 3585"/>
              <a:gd name="T96" fmla="+- 0 17435 13874"/>
              <a:gd name="T97" fmla="*/ T96 w 6620"/>
              <a:gd name="T98" fmla="+- 0 15641 14235"/>
              <a:gd name="T99" fmla="*/ 15641 h 3585"/>
              <a:gd name="T100" fmla="+- 0 17320 13874"/>
              <a:gd name="T101" fmla="*/ T100 w 6620"/>
              <a:gd name="T102" fmla="+- 0 16042 14235"/>
              <a:gd name="T103" fmla="*/ 16042 h 3585"/>
              <a:gd name="T104" fmla="+- 0 17865 13874"/>
              <a:gd name="T105" fmla="*/ T104 w 6620"/>
              <a:gd name="T106" fmla="+- 0 14552 14235"/>
              <a:gd name="T107" fmla="*/ 14552 h 3585"/>
              <a:gd name="T108" fmla="+- 0 18181 13874"/>
              <a:gd name="T109" fmla="*/ T108 w 6620"/>
              <a:gd name="T110" fmla="+- 0 14670 14235"/>
              <a:gd name="T111" fmla="*/ 14670 h 3585"/>
              <a:gd name="T112" fmla="+- 0 18413 13874"/>
              <a:gd name="T113" fmla="*/ T112 w 6620"/>
              <a:gd name="T114" fmla="+- 0 14532 14235"/>
              <a:gd name="T115" fmla="*/ 14532 h 3585"/>
              <a:gd name="T116" fmla="+- 0 18258 13874"/>
              <a:gd name="T117" fmla="*/ T116 w 6620"/>
              <a:gd name="T118" fmla="+- 0 15388 14235"/>
              <a:gd name="T119" fmla="*/ 15388 h 3585"/>
              <a:gd name="T120" fmla="+- 0 18184 13874"/>
              <a:gd name="T121" fmla="*/ T120 w 6620"/>
              <a:gd name="T122" fmla="+- 0 15591 14235"/>
              <a:gd name="T123" fmla="*/ 15591 h 3585"/>
              <a:gd name="T124" fmla="+- 0 17858 13874"/>
              <a:gd name="T125" fmla="*/ T124 w 6620"/>
              <a:gd name="T126" fmla="+- 0 15504 14235"/>
              <a:gd name="T127" fmla="*/ 15504 h 3585"/>
              <a:gd name="T128" fmla="+- 0 18022 13874"/>
              <a:gd name="T129" fmla="*/ T128 w 6620"/>
              <a:gd name="T130" fmla="+- 0 15019 14235"/>
              <a:gd name="T131" fmla="*/ 15019 h 3585"/>
              <a:gd name="T132" fmla="+- 0 18289 13874"/>
              <a:gd name="T133" fmla="*/ T132 w 6620"/>
              <a:gd name="T134" fmla="+- 0 15035 14235"/>
              <a:gd name="T135" fmla="*/ 15035 h 3585"/>
              <a:gd name="T136" fmla="+- 0 19092 13874"/>
              <a:gd name="T137" fmla="*/ T136 w 6620"/>
              <a:gd name="T138" fmla="+- 0 15055 14235"/>
              <a:gd name="T139" fmla="*/ 15055 h 3585"/>
              <a:gd name="T140" fmla="+- 0 19108 13874"/>
              <a:gd name="T141" fmla="*/ T140 w 6620"/>
              <a:gd name="T142" fmla="+- 0 14618 14235"/>
              <a:gd name="T143" fmla="*/ 14618 h 3585"/>
              <a:gd name="T144" fmla="+- 0 18744 13874"/>
              <a:gd name="T145" fmla="*/ T144 w 6620"/>
              <a:gd name="T146" fmla="+- 0 15122 14235"/>
              <a:gd name="T147" fmla="*/ 15122 h 3585"/>
              <a:gd name="T148" fmla="+- 0 19096 13874"/>
              <a:gd name="T149" fmla="*/ T148 w 6620"/>
              <a:gd name="T150" fmla="+- 0 14991 14235"/>
              <a:gd name="T151" fmla="*/ 14991 h 3585"/>
              <a:gd name="T152" fmla="+- 0 19155 13874"/>
              <a:gd name="T153" fmla="*/ T152 w 6620"/>
              <a:gd name="T154" fmla="+- 0 14935 14235"/>
              <a:gd name="T155" fmla="*/ 14935 h 3585"/>
              <a:gd name="T156" fmla="+- 0 19116 13874"/>
              <a:gd name="T157" fmla="*/ T156 w 6620"/>
              <a:gd name="T158" fmla="+- 0 15374 14235"/>
              <a:gd name="T159" fmla="*/ 15374 h 3585"/>
              <a:gd name="T160" fmla="+- 0 19571 13874"/>
              <a:gd name="T161" fmla="*/ T160 w 6620"/>
              <a:gd name="T162" fmla="+- 0 14652 14235"/>
              <a:gd name="T163" fmla="*/ 14652 h 3585"/>
              <a:gd name="T164" fmla="+- 0 19536 13874"/>
              <a:gd name="T165" fmla="*/ T164 w 6620"/>
              <a:gd name="T166" fmla="+- 0 15250 14235"/>
              <a:gd name="T167" fmla="*/ 15250 h 3585"/>
              <a:gd name="T168" fmla="+- 0 19606 13874"/>
              <a:gd name="T169" fmla="*/ T168 w 6620"/>
              <a:gd name="T170" fmla="+- 0 14987 14235"/>
              <a:gd name="T171" fmla="*/ 14987 h 3585"/>
              <a:gd name="T172" fmla="+- 0 19915 13874"/>
              <a:gd name="T173" fmla="*/ T172 w 6620"/>
              <a:gd name="T174" fmla="+- 0 14953 14235"/>
              <a:gd name="T175" fmla="*/ 14953 h 3585"/>
              <a:gd name="T176" fmla="+- 0 20087 13874"/>
              <a:gd name="T177" fmla="*/ T176 w 6620"/>
              <a:gd name="T178" fmla="+- 0 14552 14235"/>
              <a:gd name="T179" fmla="*/ 14552 h 3585"/>
              <a:gd name="T180" fmla="+- 0 19912 13874"/>
              <a:gd name="T181" fmla="*/ T180 w 6620"/>
              <a:gd name="T182" fmla="+- 0 15029 14235"/>
              <a:gd name="T183" fmla="*/ 15029 h 3585"/>
              <a:gd name="T184" fmla="+- 0 20218 13874"/>
              <a:gd name="T185" fmla="*/ T184 w 6620"/>
              <a:gd name="T186" fmla="+- 0 14536 14235"/>
              <a:gd name="T187" fmla="*/ 14536 h 3585"/>
              <a:gd name="T188" fmla="+- 0 20075 13874"/>
              <a:gd name="T189" fmla="*/ T188 w 6620"/>
              <a:gd name="T190" fmla="+- 0 14865 14235"/>
              <a:gd name="T191" fmla="*/ 14865 h 3585"/>
              <a:gd name="T192" fmla="+- 0 20168 13874"/>
              <a:gd name="T193" fmla="*/ T192 w 6620"/>
              <a:gd name="T194" fmla="+- 0 14506 14235"/>
              <a:gd name="T195" fmla="*/ 14506 h 3585"/>
              <a:gd name="T196" fmla="+- 0 20454 13874"/>
              <a:gd name="T197" fmla="*/ T196 w 6620"/>
              <a:gd name="T198" fmla="+- 0 14297 14235"/>
              <a:gd name="T199" fmla="*/ 14297 h 3585"/>
              <a:gd name="T200" fmla="+- 0 20065 13874"/>
              <a:gd name="T201" fmla="*/ T200 w 6620"/>
              <a:gd name="T202" fmla="+- 0 14985 14235"/>
              <a:gd name="T203" fmla="*/ 14985 h 3585"/>
              <a:gd name="T204" fmla="+- 0 20493 13874"/>
              <a:gd name="T205" fmla="*/ T204 w 6620"/>
              <a:gd name="T206" fmla="+- 0 15127 14235"/>
              <a:gd name="T207" fmla="*/ 15127 h 358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</a:cxnLst>
            <a:rect l="0" t="0" r="r" b="b"/>
            <a:pathLst>
              <a:path w="6620" h="3585" extrusionOk="0">
                <a:moveTo>
                  <a:pt x="4" y="1195"/>
                </a:moveTo>
                <a:cubicBezTo>
                  <a:pt x="3" y="1163"/>
                  <a:pt x="-3" y="1129"/>
                  <a:pt x="0" y="1097"/>
                </a:cubicBezTo>
                <a:cubicBezTo>
                  <a:pt x="2" y="1092"/>
                  <a:pt x="1" y="1091"/>
                  <a:pt x="4" y="1089"/>
                </a:cubicBezTo>
                <a:cubicBezTo>
                  <a:pt x="16" y="1099"/>
                  <a:pt x="26" y="1104"/>
                  <a:pt x="37" y="1119"/>
                </a:cubicBezTo>
                <a:cubicBezTo>
                  <a:pt x="70" y="1164"/>
                  <a:pt x="82" y="1219"/>
                  <a:pt x="88" y="1273"/>
                </a:cubicBezTo>
                <a:cubicBezTo>
                  <a:pt x="96" y="1343"/>
                  <a:pt x="95" y="1414"/>
                  <a:pt x="99" y="1484"/>
                </a:cubicBezTo>
                <a:cubicBezTo>
                  <a:pt x="101" y="1520"/>
                  <a:pt x="101" y="1560"/>
                  <a:pt x="114" y="1594"/>
                </a:cubicBezTo>
                <a:cubicBezTo>
                  <a:pt x="117" y="1602"/>
                  <a:pt x="116" y="1605"/>
                  <a:pt x="121" y="1608"/>
                </a:cubicBezTo>
                <a:cubicBezTo>
                  <a:pt x="144" y="1585"/>
                  <a:pt x="163" y="1564"/>
                  <a:pt x="181" y="1536"/>
                </a:cubicBezTo>
                <a:cubicBezTo>
                  <a:pt x="230" y="1458"/>
                  <a:pt x="263" y="1377"/>
                  <a:pt x="295" y="1291"/>
                </a:cubicBezTo>
                <a:cubicBezTo>
                  <a:pt x="323" y="1216"/>
                  <a:pt x="354" y="1141"/>
                  <a:pt x="377" y="1065"/>
                </a:cubicBezTo>
                <a:cubicBezTo>
                  <a:pt x="382" y="1049"/>
                  <a:pt x="385" y="1038"/>
                  <a:pt x="390" y="1023"/>
                </a:cubicBezTo>
              </a:path>
              <a:path w="6620" h="3585" extrusionOk="0">
                <a:moveTo>
                  <a:pt x="403" y="3209"/>
                </a:moveTo>
                <a:cubicBezTo>
                  <a:pt x="386" y="3199"/>
                  <a:pt x="376" y="3194"/>
                  <a:pt x="367" y="3177"/>
                </a:cubicBezTo>
                <a:cubicBezTo>
                  <a:pt x="363" y="3170"/>
                  <a:pt x="362" y="3168"/>
                  <a:pt x="361" y="3160"/>
                </a:cubicBezTo>
                <a:cubicBezTo>
                  <a:pt x="361" y="3158"/>
                  <a:pt x="363" y="3157"/>
                  <a:pt x="363" y="3155"/>
                </a:cubicBezTo>
                <a:cubicBezTo>
                  <a:pt x="380" y="3144"/>
                  <a:pt x="394" y="3136"/>
                  <a:pt x="413" y="3130"/>
                </a:cubicBezTo>
                <a:cubicBezTo>
                  <a:pt x="446" y="3119"/>
                  <a:pt x="496" y="3109"/>
                  <a:pt x="529" y="3126"/>
                </a:cubicBezTo>
                <a:cubicBezTo>
                  <a:pt x="553" y="3139"/>
                  <a:pt x="571" y="3175"/>
                  <a:pt x="568" y="3202"/>
                </a:cubicBezTo>
                <a:cubicBezTo>
                  <a:pt x="558" y="3283"/>
                  <a:pt x="550" y="3322"/>
                  <a:pt x="517" y="3385"/>
                </a:cubicBezTo>
                <a:cubicBezTo>
                  <a:pt x="501" y="3415"/>
                  <a:pt x="483" y="3444"/>
                  <a:pt x="465" y="3473"/>
                </a:cubicBezTo>
                <a:cubicBezTo>
                  <a:pt x="465" y="3474"/>
                  <a:pt x="464" y="3474"/>
                  <a:pt x="464" y="3475"/>
                </a:cubicBezTo>
                <a:cubicBezTo>
                  <a:pt x="473" y="3454"/>
                  <a:pt x="484" y="3439"/>
                  <a:pt x="497" y="3419"/>
                </a:cubicBezTo>
                <a:cubicBezTo>
                  <a:pt x="538" y="3358"/>
                  <a:pt x="587" y="3303"/>
                  <a:pt x="633" y="3245"/>
                </a:cubicBezTo>
                <a:cubicBezTo>
                  <a:pt x="665" y="3205"/>
                  <a:pt x="699" y="3167"/>
                  <a:pt x="727" y="3124"/>
                </a:cubicBezTo>
                <a:cubicBezTo>
                  <a:pt x="732" y="3115"/>
                  <a:pt x="733" y="3114"/>
                  <a:pt x="736" y="3108"/>
                </a:cubicBezTo>
                <a:cubicBezTo>
                  <a:pt x="728" y="3114"/>
                  <a:pt x="723" y="3118"/>
                  <a:pt x="717" y="3126"/>
                </a:cubicBezTo>
                <a:cubicBezTo>
                  <a:pt x="658" y="3201"/>
                  <a:pt x="606" y="3298"/>
                  <a:pt x="614" y="3397"/>
                </a:cubicBezTo>
                <a:cubicBezTo>
                  <a:pt x="618" y="3449"/>
                  <a:pt x="643" y="3470"/>
                  <a:pt x="675" y="3507"/>
                </a:cubicBezTo>
              </a:path>
              <a:path w="6620" h="3585" extrusionOk="0">
                <a:moveTo>
                  <a:pt x="893" y="477"/>
                </a:moveTo>
                <a:cubicBezTo>
                  <a:pt x="887" y="444"/>
                  <a:pt x="848" y="346"/>
                  <a:pt x="874" y="313"/>
                </a:cubicBezTo>
                <a:cubicBezTo>
                  <a:pt x="896" y="285"/>
                  <a:pt x="949" y="279"/>
                  <a:pt x="981" y="273"/>
                </a:cubicBezTo>
                <a:cubicBezTo>
                  <a:pt x="1066" y="258"/>
                  <a:pt x="1211" y="255"/>
                  <a:pt x="1264" y="339"/>
                </a:cubicBezTo>
                <a:cubicBezTo>
                  <a:pt x="1315" y="420"/>
                  <a:pt x="1310" y="543"/>
                  <a:pt x="1312" y="634"/>
                </a:cubicBezTo>
                <a:cubicBezTo>
                  <a:pt x="1321" y="990"/>
                  <a:pt x="1279" y="1342"/>
                  <a:pt x="1298" y="1699"/>
                </a:cubicBezTo>
                <a:cubicBezTo>
                  <a:pt x="1313" y="1972"/>
                  <a:pt x="1366" y="2237"/>
                  <a:pt x="1402" y="2507"/>
                </a:cubicBezTo>
                <a:cubicBezTo>
                  <a:pt x="1430" y="2717"/>
                  <a:pt x="1379" y="2903"/>
                  <a:pt x="1366" y="3110"/>
                </a:cubicBezTo>
                <a:cubicBezTo>
                  <a:pt x="1363" y="3153"/>
                  <a:pt x="1392" y="3271"/>
                  <a:pt x="1370" y="3307"/>
                </a:cubicBezTo>
                <a:cubicBezTo>
                  <a:pt x="1351" y="3338"/>
                  <a:pt x="1304" y="3360"/>
                  <a:pt x="1272" y="3375"/>
                </a:cubicBezTo>
                <a:cubicBezTo>
                  <a:pt x="1115" y="3451"/>
                  <a:pt x="920" y="3448"/>
                  <a:pt x="781" y="3559"/>
                </a:cubicBezTo>
                <a:cubicBezTo>
                  <a:pt x="774" y="3567"/>
                  <a:pt x="767" y="3576"/>
                  <a:pt x="760" y="3584"/>
                </a:cubicBezTo>
              </a:path>
              <a:path w="6620" h="3585" extrusionOk="0">
                <a:moveTo>
                  <a:pt x="2313" y="1111"/>
                </a:moveTo>
                <a:cubicBezTo>
                  <a:pt x="2322" y="1070"/>
                  <a:pt x="2329" y="1029"/>
                  <a:pt x="2332" y="987"/>
                </a:cubicBezTo>
                <a:cubicBezTo>
                  <a:pt x="2332" y="983"/>
                  <a:pt x="2332" y="978"/>
                  <a:pt x="2332" y="974"/>
                </a:cubicBezTo>
                <a:cubicBezTo>
                  <a:pt x="2332" y="989"/>
                  <a:pt x="2332" y="994"/>
                  <a:pt x="2330" y="1009"/>
                </a:cubicBezTo>
                <a:cubicBezTo>
                  <a:pt x="2317" y="1120"/>
                  <a:pt x="2300" y="1232"/>
                  <a:pt x="2280" y="1342"/>
                </a:cubicBezTo>
                <a:cubicBezTo>
                  <a:pt x="2263" y="1437"/>
                  <a:pt x="2247" y="1532"/>
                  <a:pt x="2225" y="1626"/>
                </a:cubicBezTo>
                <a:cubicBezTo>
                  <a:pt x="2212" y="1680"/>
                  <a:pt x="2197" y="1728"/>
                  <a:pt x="2173" y="1778"/>
                </a:cubicBezTo>
              </a:path>
              <a:path w="6620" h="3585" extrusionOk="0">
                <a:moveTo>
                  <a:pt x="2015" y="1552"/>
                </a:moveTo>
                <a:cubicBezTo>
                  <a:pt x="2054" y="1467"/>
                  <a:pt x="2044" y="1455"/>
                  <a:pt x="2148" y="1388"/>
                </a:cubicBezTo>
                <a:cubicBezTo>
                  <a:pt x="2186" y="1364"/>
                  <a:pt x="2247" y="1353"/>
                  <a:pt x="2288" y="1340"/>
                </a:cubicBezTo>
                <a:cubicBezTo>
                  <a:pt x="2456" y="1286"/>
                  <a:pt x="2631" y="1229"/>
                  <a:pt x="2719" y="1063"/>
                </a:cubicBezTo>
                <a:cubicBezTo>
                  <a:pt x="2741" y="1022"/>
                  <a:pt x="2755" y="974"/>
                  <a:pt x="2747" y="928"/>
                </a:cubicBezTo>
                <a:cubicBezTo>
                  <a:pt x="2745" y="915"/>
                  <a:pt x="2730" y="911"/>
                  <a:pt x="2729" y="906"/>
                </a:cubicBezTo>
                <a:cubicBezTo>
                  <a:pt x="2692" y="942"/>
                  <a:pt x="2674" y="969"/>
                  <a:pt x="2654" y="1023"/>
                </a:cubicBezTo>
                <a:cubicBezTo>
                  <a:pt x="2616" y="1124"/>
                  <a:pt x="2587" y="1229"/>
                  <a:pt x="2562" y="1334"/>
                </a:cubicBezTo>
                <a:cubicBezTo>
                  <a:pt x="2539" y="1427"/>
                  <a:pt x="2498" y="1547"/>
                  <a:pt x="2517" y="1644"/>
                </a:cubicBezTo>
                <a:cubicBezTo>
                  <a:pt x="2521" y="1657"/>
                  <a:pt x="2522" y="1661"/>
                  <a:pt x="2530" y="1665"/>
                </a:cubicBezTo>
                <a:cubicBezTo>
                  <a:pt x="2573" y="1638"/>
                  <a:pt x="2603" y="1616"/>
                  <a:pt x="2639" y="1576"/>
                </a:cubicBezTo>
                <a:cubicBezTo>
                  <a:pt x="2680" y="1530"/>
                  <a:pt x="2716" y="1471"/>
                  <a:pt x="2764" y="1434"/>
                </a:cubicBezTo>
                <a:cubicBezTo>
                  <a:pt x="2766" y="1435"/>
                  <a:pt x="2768" y="1435"/>
                  <a:pt x="2770" y="1436"/>
                </a:cubicBezTo>
                <a:cubicBezTo>
                  <a:pt x="2776" y="1457"/>
                  <a:pt x="2782" y="1476"/>
                  <a:pt x="2786" y="1498"/>
                </a:cubicBezTo>
                <a:cubicBezTo>
                  <a:pt x="2793" y="1545"/>
                  <a:pt x="2786" y="1611"/>
                  <a:pt x="2821" y="1648"/>
                </a:cubicBezTo>
                <a:cubicBezTo>
                  <a:pt x="2863" y="1692"/>
                  <a:pt x="2920" y="1650"/>
                  <a:pt x="2956" y="1622"/>
                </a:cubicBezTo>
                <a:cubicBezTo>
                  <a:pt x="3017" y="1575"/>
                  <a:pt x="3034" y="1501"/>
                  <a:pt x="3055" y="1434"/>
                </a:cubicBezTo>
                <a:cubicBezTo>
                  <a:pt x="3042" y="1448"/>
                  <a:pt x="3025" y="1458"/>
                  <a:pt x="3012" y="1474"/>
                </a:cubicBezTo>
                <a:cubicBezTo>
                  <a:pt x="2973" y="1522"/>
                  <a:pt x="2914" y="1608"/>
                  <a:pt x="2951" y="1673"/>
                </a:cubicBezTo>
                <a:cubicBezTo>
                  <a:pt x="2976" y="1716"/>
                  <a:pt x="3029" y="1681"/>
                  <a:pt x="3056" y="1665"/>
                </a:cubicBezTo>
                <a:cubicBezTo>
                  <a:pt x="3126" y="1623"/>
                  <a:pt x="3165" y="1528"/>
                  <a:pt x="3207" y="1462"/>
                </a:cubicBezTo>
                <a:cubicBezTo>
                  <a:pt x="3207" y="1462"/>
                  <a:pt x="3208" y="1462"/>
                  <a:pt x="3208" y="1462"/>
                </a:cubicBezTo>
                <a:cubicBezTo>
                  <a:pt x="3208" y="1471"/>
                  <a:pt x="3211" y="1481"/>
                  <a:pt x="3211" y="1492"/>
                </a:cubicBezTo>
                <a:cubicBezTo>
                  <a:pt x="3210" y="1527"/>
                  <a:pt x="3175" y="1661"/>
                  <a:pt x="3214" y="1684"/>
                </a:cubicBezTo>
                <a:cubicBezTo>
                  <a:pt x="3242" y="1701"/>
                  <a:pt x="3270" y="1683"/>
                  <a:pt x="3298" y="1673"/>
                </a:cubicBezTo>
                <a:cubicBezTo>
                  <a:pt x="3374" y="1647"/>
                  <a:pt x="3434" y="1562"/>
                  <a:pt x="3483" y="1504"/>
                </a:cubicBezTo>
                <a:cubicBezTo>
                  <a:pt x="3510" y="1472"/>
                  <a:pt x="3534" y="1438"/>
                  <a:pt x="3561" y="1406"/>
                </a:cubicBezTo>
                <a:cubicBezTo>
                  <a:pt x="3562" y="1405"/>
                  <a:pt x="3564" y="1404"/>
                  <a:pt x="3565" y="1403"/>
                </a:cubicBezTo>
                <a:cubicBezTo>
                  <a:pt x="3557" y="1426"/>
                  <a:pt x="3550" y="1451"/>
                  <a:pt x="3541" y="1474"/>
                </a:cubicBezTo>
                <a:cubicBezTo>
                  <a:pt x="3500" y="1578"/>
                  <a:pt x="3433" y="1691"/>
                  <a:pt x="3446" y="1807"/>
                </a:cubicBezTo>
                <a:cubicBezTo>
                  <a:pt x="3449" y="1814"/>
                  <a:pt x="3453" y="1822"/>
                  <a:pt x="3456" y="1829"/>
                </a:cubicBezTo>
              </a:path>
              <a:path w="6620" h="3585" extrusionOk="0">
                <a:moveTo>
                  <a:pt x="4024" y="403"/>
                </a:moveTo>
                <a:cubicBezTo>
                  <a:pt x="4010" y="373"/>
                  <a:pt x="3997" y="349"/>
                  <a:pt x="3991" y="317"/>
                </a:cubicBezTo>
                <a:cubicBezTo>
                  <a:pt x="3990" y="314"/>
                  <a:pt x="3992" y="312"/>
                  <a:pt x="3991" y="309"/>
                </a:cubicBezTo>
                <a:cubicBezTo>
                  <a:pt x="4003" y="315"/>
                  <a:pt x="4017" y="320"/>
                  <a:pt x="4029" y="327"/>
                </a:cubicBezTo>
                <a:cubicBezTo>
                  <a:pt x="4116" y="373"/>
                  <a:pt x="4207" y="424"/>
                  <a:pt x="4307" y="435"/>
                </a:cubicBezTo>
                <a:cubicBezTo>
                  <a:pt x="4353" y="440"/>
                  <a:pt x="4403" y="436"/>
                  <a:pt x="4442" y="409"/>
                </a:cubicBezTo>
                <a:cubicBezTo>
                  <a:pt x="4493" y="373"/>
                  <a:pt x="4519" y="306"/>
                  <a:pt x="4542" y="251"/>
                </a:cubicBezTo>
                <a:cubicBezTo>
                  <a:pt x="4541" y="266"/>
                  <a:pt x="4540" y="282"/>
                  <a:pt x="4539" y="297"/>
                </a:cubicBezTo>
                <a:cubicBezTo>
                  <a:pt x="4534" y="365"/>
                  <a:pt x="4517" y="432"/>
                  <a:pt x="4504" y="499"/>
                </a:cubicBezTo>
                <a:cubicBezTo>
                  <a:pt x="4477" y="642"/>
                  <a:pt x="4448" y="784"/>
                  <a:pt x="4420" y="927"/>
                </a:cubicBezTo>
                <a:cubicBezTo>
                  <a:pt x="4406" y="1002"/>
                  <a:pt x="4390" y="1077"/>
                  <a:pt x="4384" y="1153"/>
                </a:cubicBezTo>
                <a:cubicBezTo>
                  <a:pt x="4379" y="1220"/>
                  <a:pt x="4388" y="1283"/>
                  <a:pt x="4392" y="1349"/>
                </a:cubicBezTo>
                <a:cubicBezTo>
                  <a:pt x="4394" y="1359"/>
                  <a:pt x="4395" y="1361"/>
                  <a:pt x="4392" y="1367"/>
                </a:cubicBezTo>
                <a:cubicBezTo>
                  <a:pt x="4365" y="1365"/>
                  <a:pt x="4338" y="1362"/>
                  <a:pt x="4310" y="1356"/>
                </a:cubicBezTo>
                <a:cubicBezTo>
                  <a:pt x="4217" y="1337"/>
                  <a:pt x="4101" y="1262"/>
                  <a:pt x="4008" y="1262"/>
                </a:cubicBezTo>
                <a:cubicBezTo>
                  <a:pt x="3998" y="1262"/>
                  <a:pt x="3993" y="1265"/>
                  <a:pt x="3986" y="1265"/>
                </a:cubicBezTo>
                <a:cubicBezTo>
                  <a:pt x="3985" y="1266"/>
                  <a:pt x="3985" y="1268"/>
                  <a:pt x="3984" y="1269"/>
                </a:cubicBezTo>
              </a:path>
              <a:path w="6620" h="3585" extrusionOk="0">
                <a:moveTo>
                  <a:pt x="4123" y="824"/>
                </a:moveTo>
                <a:cubicBezTo>
                  <a:pt x="4113" y="818"/>
                  <a:pt x="4108" y="814"/>
                  <a:pt x="4111" y="802"/>
                </a:cubicBezTo>
                <a:cubicBezTo>
                  <a:pt x="4114" y="789"/>
                  <a:pt x="4139" y="786"/>
                  <a:pt x="4148" y="784"/>
                </a:cubicBezTo>
                <a:cubicBezTo>
                  <a:pt x="4190" y="775"/>
                  <a:pt x="4233" y="778"/>
                  <a:pt x="4275" y="778"/>
                </a:cubicBezTo>
                <a:cubicBezTo>
                  <a:pt x="4305" y="778"/>
                  <a:pt x="4334" y="780"/>
                  <a:pt x="4363" y="784"/>
                </a:cubicBezTo>
                <a:cubicBezTo>
                  <a:pt x="4382" y="787"/>
                  <a:pt x="4398" y="791"/>
                  <a:pt x="4415" y="800"/>
                </a:cubicBezTo>
                <a:cubicBezTo>
                  <a:pt x="4419" y="802"/>
                  <a:pt x="4423" y="804"/>
                  <a:pt x="4427" y="806"/>
                </a:cubicBezTo>
              </a:path>
              <a:path w="6620" h="3585" extrusionOk="0">
                <a:moveTo>
                  <a:pt x="5191" y="874"/>
                </a:moveTo>
                <a:cubicBezTo>
                  <a:pt x="5199" y="855"/>
                  <a:pt x="5209" y="838"/>
                  <a:pt x="5218" y="820"/>
                </a:cubicBezTo>
                <a:cubicBezTo>
                  <a:pt x="5251" y="755"/>
                  <a:pt x="5266" y="678"/>
                  <a:pt x="5269" y="606"/>
                </a:cubicBezTo>
                <a:cubicBezTo>
                  <a:pt x="5272" y="547"/>
                  <a:pt x="5272" y="485"/>
                  <a:pt x="5257" y="427"/>
                </a:cubicBezTo>
                <a:cubicBezTo>
                  <a:pt x="5248" y="402"/>
                  <a:pt x="5247" y="395"/>
                  <a:pt x="5234" y="383"/>
                </a:cubicBezTo>
                <a:cubicBezTo>
                  <a:pt x="5186" y="377"/>
                  <a:pt x="5154" y="401"/>
                  <a:pt x="5117" y="435"/>
                </a:cubicBezTo>
                <a:cubicBezTo>
                  <a:pt x="5050" y="495"/>
                  <a:pt x="4996" y="572"/>
                  <a:pt x="4953" y="650"/>
                </a:cubicBezTo>
                <a:cubicBezTo>
                  <a:pt x="4912" y="724"/>
                  <a:pt x="4882" y="803"/>
                  <a:pt x="4870" y="887"/>
                </a:cubicBezTo>
                <a:cubicBezTo>
                  <a:pt x="4866" y="919"/>
                  <a:pt x="4856" y="981"/>
                  <a:pt x="4891" y="1003"/>
                </a:cubicBezTo>
                <a:cubicBezTo>
                  <a:pt x="4927" y="1026"/>
                  <a:pt x="4988" y="995"/>
                  <a:pt x="5018" y="978"/>
                </a:cubicBezTo>
                <a:cubicBezTo>
                  <a:pt x="5108" y="927"/>
                  <a:pt x="5168" y="842"/>
                  <a:pt x="5222" y="756"/>
                </a:cubicBezTo>
                <a:cubicBezTo>
                  <a:pt x="5246" y="718"/>
                  <a:pt x="5268" y="678"/>
                  <a:pt x="5289" y="638"/>
                </a:cubicBezTo>
                <a:cubicBezTo>
                  <a:pt x="5292" y="633"/>
                  <a:pt x="5293" y="633"/>
                  <a:pt x="5293" y="630"/>
                </a:cubicBezTo>
                <a:cubicBezTo>
                  <a:pt x="5292" y="655"/>
                  <a:pt x="5286" y="675"/>
                  <a:pt x="5281" y="700"/>
                </a:cubicBezTo>
                <a:cubicBezTo>
                  <a:pt x="5259" y="804"/>
                  <a:pt x="5223" y="905"/>
                  <a:pt x="5209" y="1010"/>
                </a:cubicBezTo>
                <a:cubicBezTo>
                  <a:pt x="5204" y="1046"/>
                  <a:pt x="5193" y="1101"/>
                  <a:pt x="5224" y="1129"/>
                </a:cubicBezTo>
                <a:cubicBezTo>
                  <a:pt x="5230" y="1132"/>
                  <a:pt x="5236" y="1136"/>
                  <a:pt x="5242" y="1139"/>
                </a:cubicBezTo>
              </a:path>
              <a:path w="6620" h="3585" extrusionOk="0">
                <a:moveTo>
                  <a:pt x="5782" y="457"/>
                </a:moveTo>
                <a:cubicBezTo>
                  <a:pt x="5779" y="420"/>
                  <a:pt x="5777" y="381"/>
                  <a:pt x="5764" y="349"/>
                </a:cubicBezTo>
                <a:cubicBezTo>
                  <a:pt x="5736" y="370"/>
                  <a:pt x="5717" y="387"/>
                  <a:pt x="5697" y="417"/>
                </a:cubicBezTo>
                <a:cubicBezTo>
                  <a:pt x="5655" y="478"/>
                  <a:pt x="5624" y="546"/>
                  <a:pt x="5598" y="616"/>
                </a:cubicBezTo>
                <a:cubicBezTo>
                  <a:pt x="5566" y="705"/>
                  <a:pt x="5544" y="804"/>
                  <a:pt x="5566" y="898"/>
                </a:cubicBezTo>
                <a:cubicBezTo>
                  <a:pt x="5579" y="953"/>
                  <a:pt x="5610" y="993"/>
                  <a:pt x="5662" y="1015"/>
                </a:cubicBezTo>
                <a:cubicBezTo>
                  <a:pt x="5699" y="1031"/>
                  <a:pt x="5733" y="1026"/>
                  <a:pt x="5772" y="1023"/>
                </a:cubicBezTo>
              </a:path>
              <a:path w="6620" h="3585" extrusionOk="0">
                <a:moveTo>
                  <a:pt x="5740" y="754"/>
                </a:moveTo>
                <a:cubicBezTo>
                  <a:pt x="5737" y="753"/>
                  <a:pt x="5735" y="753"/>
                  <a:pt x="5732" y="752"/>
                </a:cubicBezTo>
                <a:cubicBezTo>
                  <a:pt x="5742" y="740"/>
                  <a:pt x="5745" y="739"/>
                  <a:pt x="5769" y="738"/>
                </a:cubicBezTo>
                <a:cubicBezTo>
                  <a:pt x="5829" y="737"/>
                  <a:pt x="5888" y="740"/>
                  <a:pt x="5948" y="734"/>
                </a:cubicBezTo>
                <a:cubicBezTo>
                  <a:pt x="5995" y="728"/>
                  <a:pt x="6010" y="726"/>
                  <a:pt x="6041" y="718"/>
                </a:cubicBezTo>
              </a:path>
              <a:path w="6620" h="3585" extrusionOk="0">
                <a:moveTo>
                  <a:pt x="6247" y="267"/>
                </a:moveTo>
                <a:cubicBezTo>
                  <a:pt x="6243" y="256"/>
                  <a:pt x="6240" y="245"/>
                  <a:pt x="6237" y="235"/>
                </a:cubicBezTo>
                <a:cubicBezTo>
                  <a:pt x="6231" y="263"/>
                  <a:pt x="6222" y="289"/>
                  <a:pt x="6213" y="317"/>
                </a:cubicBezTo>
                <a:cubicBezTo>
                  <a:pt x="6181" y="411"/>
                  <a:pt x="6151" y="498"/>
                  <a:pt x="6115" y="588"/>
                </a:cubicBezTo>
                <a:cubicBezTo>
                  <a:pt x="6093" y="643"/>
                  <a:pt x="6070" y="698"/>
                  <a:pt x="6051" y="754"/>
                </a:cubicBezTo>
                <a:cubicBezTo>
                  <a:pt x="6047" y="767"/>
                  <a:pt x="6043" y="781"/>
                  <a:pt x="6038" y="794"/>
                </a:cubicBezTo>
                <a:cubicBezTo>
                  <a:pt x="6053" y="771"/>
                  <a:pt x="6068" y="746"/>
                  <a:pt x="6083" y="722"/>
                </a:cubicBezTo>
                <a:cubicBezTo>
                  <a:pt x="6149" y="619"/>
                  <a:pt x="6211" y="513"/>
                  <a:pt x="6275" y="409"/>
                </a:cubicBezTo>
                <a:cubicBezTo>
                  <a:pt x="6297" y="373"/>
                  <a:pt x="6318" y="334"/>
                  <a:pt x="6344" y="301"/>
                </a:cubicBezTo>
                <a:cubicBezTo>
                  <a:pt x="6345" y="301"/>
                  <a:pt x="6345" y="301"/>
                  <a:pt x="6346" y="301"/>
                </a:cubicBezTo>
                <a:cubicBezTo>
                  <a:pt x="6336" y="331"/>
                  <a:pt x="6326" y="363"/>
                  <a:pt x="6314" y="393"/>
                </a:cubicBezTo>
                <a:cubicBezTo>
                  <a:pt x="6281" y="475"/>
                  <a:pt x="6239" y="551"/>
                  <a:pt x="6201" y="630"/>
                </a:cubicBezTo>
                <a:cubicBezTo>
                  <a:pt x="6173" y="688"/>
                  <a:pt x="6142" y="747"/>
                  <a:pt x="6120" y="808"/>
                </a:cubicBezTo>
                <a:cubicBezTo>
                  <a:pt x="6117" y="817"/>
                  <a:pt x="6118" y="812"/>
                  <a:pt x="6113" y="820"/>
                </a:cubicBezTo>
              </a:path>
              <a:path w="6620" h="3585" extrusionOk="0">
                <a:moveTo>
                  <a:pt x="6294" y="271"/>
                </a:moveTo>
                <a:cubicBezTo>
                  <a:pt x="6324" y="199"/>
                  <a:pt x="6350" y="125"/>
                  <a:pt x="6401" y="64"/>
                </a:cubicBezTo>
                <a:cubicBezTo>
                  <a:pt x="6428" y="31"/>
                  <a:pt x="6463" y="6"/>
                  <a:pt x="6506" y="0"/>
                </a:cubicBezTo>
                <a:cubicBezTo>
                  <a:pt x="6543" y="-5"/>
                  <a:pt x="6574" y="27"/>
                  <a:pt x="6580" y="62"/>
                </a:cubicBezTo>
                <a:cubicBezTo>
                  <a:pt x="6599" y="164"/>
                  <a:pt x="6513" y="281"/>
                  <a:pt x="6461" y="359"/>
                </a:cubicBezTo>
                <a:cubicBezTo>
                  <a:pt x="6391" y="463"/>
                  <a:pt x="6302" y="549"/>
                  <a:pt x="6228" y="648"/>
                </a:cubicBezTo>
                <a:cubicBezTo>
                  <a:pt x="6208" y="674"/>
                  <a:pt x="6183" y="715"/>
                  <a:pt x="6191" y="750"/>
                </a:cubicBezTo>
                <a:cubicBezTo>
                  <a:pt x="6204" y="804"/>
                  <a:pt x="6281" y="823"/>
                  <a:pt x="6325" y="836"/>
                </a:cubicBezTo>
                <a:cubicBezTo>
                  <a:pt x="6408" y="860"/>
                  <a:pt x="6498" y="876"/>
                  <a:pt x="6583" y="888"/>
                </a:cubicBezTo>
                <a:cubicBezTo>
                  <a:pt x="6602" y="890"/>
                  <a:pt x="6607" y="890"/>
                  <a:pt x="6619" y="89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8" name=" 3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7654925" y="4967288"/>
            <a:ext cx="955675" cy="350837"/>
          </a:xfrm>
          <a:custGeom>
            <a:avLst/>
            <a:gdLst>
              <a:gd name="T0" fmla="+- 0 21471 21264"/>
              <a:gd name="T1" fmla="*/ T0 w 2656"/>
              <a:gd name="T2" fmla="+- 0 13930 13798"/>
              <a:gd name="T3" fmla="*/ 13930 h 973"/>
              <a:gd name="T4" fmla="+- 0 21476 21264"/>
              <a:gd name="T5" fmla="*/ T4 w 2656"/>
              <a:gd name="T6" fmla="+- 0 13976 13798"/>
              <a:gd name="T7" fmla="*/ 13976 h 973"/>
              <a:gd name="T8" fmla="+- 0 21406 21264"/>
              <a:gd name="T9" fmla="*/ T8 w 2656"/>
              <a:gd name="T10" fmla="+- 0 14650 13798"/>
              <a:gd name="T11" fmla="*/ 14650 h 973"/>
              <a:gd name="T12" fmla="+- 0 21561 21264"/>
              <a:gd name="T13" fmla="*/ T12 w 2656"/>
              <a:gd name="T14" fmla="+- 0 14341 13798"/>
              <a:gd name="T15" fmla="*/ 14341 h 973"/>
              <a:gd name="T16" fmla="+- 0 21815 21264"/>
              <a:gd name="T17" fmla="*/ T16 w 2656"/>
              <a:gd name="T18" fmla="+- 0 13986 13798"/>
              <a:gd name="T19" fmla="*/ 13986 h 973"/>
              <a:gd name="T20" fmla="+- 0 21299 21264"/>
              <a:gd name="T21" fmla="*/ T20 w 2656"/>
              <a:gd name="T22" fmla="+- 0 14279 13798"/>
              <a:gd name="T23" fmla="*/ 14279 h 973"/>
              <a:gd name="T24" fmla="+- 0 21332 21264"/>
              <a:gd name="T25" fmla="*/ T24 w 2656"/>
              <a:gd name="T26" fmla="+- 0 14275 13798"/>
              <a:gd name="T27" fmla="*/ 14275 h 973"/>
              <a:gd name="T28" fmla="+- 0 21757 21264"/>
              <a:gd name="T29" fmla="*/ T28 w 2656"/>
              <a:gd name="T30" fmla="+- 0 14209 13798"/>
              <a:gd name="T31" fmla="*/ 14209 h 973"/>
              <a:gd name="T32" fmla="+- 0 22251 21264"/>
              <a:gd name="T33" fmla="*/ T32 w 2656"/>
              <a:gd name="T34" fmla="+- 0 14111 13798"/>
              <a:gd name="T35" fmla="*/ 14111 h 973"/>
              <a:gd name="T36" fmla="+- 0 22260 21264"/>
              <a:gd name="T37" fmla="*/ T36 w 2656"/>
              <a:gd name="T38" fmla="+- 0 14039 13798"/>
              <a:gd name="T39" fmla="*/ 14039 h 973"/>
              <a:gd name="T40" fmla="+- 0 22119 21264"/>
              <a:gd name="T41" fmla="*/ T40 w 2656"/>
              <a:gd name="T42" fmla="+- 0 14377 13798"/>
              <a:gd name="T43" fmla="*/ 14377 h 973"/>
              <a:gd name="T44" fmla="+- 0 22151 21264"/>
              <a:gd name="T45" fmla="*/ T44 w 2656"/>
              <a:gd name="T46" fmla="+- 0 14504 13798"/>
              <a:gd name="T47" fmla="*/ 14504 h 973"/>
              <a:gd name="T48" fmla="+- 0 22519 21264"/>
              <a:gd name="T49" fmla="*/ T48 w 2656"/>
              <a:gd name="T50" fmla="+- 0 14207 13798"/>
              <a:gd name="T51" fmla="*/ 14207 h 973"/>
              <a:gd name="T52" fmla="+- 0 22422 21264"/>
              <a:gd name="T53" fmla="*/ T52 w 2656"/>
              <a:gd name="T54" fmla="+- 0 14323 13798"/>
              <a:gd name="T55" fmla="*/ 14323 h 973"/>
              <a:gd name="T56" fmla="+- 0 22270 21264"/>
              <a:gd name="T57" fmla="*/ T56 w 2656"/>
              <a:gd name="T58" fmla="+- 0 14729 13798"/>
              <a:gd name="T59" fmla="*/ 14729 h 973"/>
              <a:gd name="T60" fmla="+- 0 22941 21264"/>
              <a:gd name="T61" fmla="*/ T60 w 2656"/>
              <a:gd name="T62" fmla="+- 0 13990 13798"/>
              <a:gd name="T63" fmla="*/ 13990 h 973"/>
              <a:gd name="T64" fmla="+- 0 22880 21264"/>
              <a:gd name="T65" fmla="*/ T64 w 2656"/>
              <a:gd name="T66" fmla="+- 0 14113 13798"/>
              <a:gd name="T67" fmla="*/ 14113 h 973"/>
              <a:gd name="T68" fmla="+- 0 22750 21264"/>
              <a:gd name="T69" fmla="*/ T68 w 2656"/>
              <a:gd name="T70" fmla="+- 0 14614 13798"/>
              <a:gd name="T71" fmla="*/ 14614 h 973"/>
              <a:gd name="T72" fmla="+- 0 22841 21264"/>
              <a:gd name="T73" fmla="*/ T72 w 2656"/>
              <a:gd name="T74" fmla="+- 0 14414 13798"/>
              <a:gd name="T75" fmla="*/ 14414 h 973"/>
              <a:gd name="T76" fmla="+- 0 22888 21264"/>
              <a:gd name="T77" fmla="*/ T76 w 2656"/>
              <a:gd name="T78" fmla="+- 0 14404 13798"/>
              <a:gd name="T79" fmla="*/ 14404 h 973"/>
              <a:gd name="T80" fmla="+- 0 23229 21264"/>
              <a:gd name="T81" fmla="*/ T80 w 2656"/>
              <a:gd name="T82" fmla="+- 0 14419 13798"/>
              <a:gd name="T83" fmla="*/ 14419 h 973"/>
              <a:gd name="T84" fmla="+- 0 23470 21264"/>
              <a:gd name="T85" fmla="*/ T84 w 2656"/>
              <a:gd name="T86" fmla="+- 0 14019 13798"/>
              <a:gd name="T87" fmla="*/ 14019 h 973"/>
              <a:gd name="T88" fmla="+- 0 23541 21264"/>
              <a:gd name="T89" fmla="*/ T88 w 2656"/>
              <a:gd name="T90" fmla="+- 0 13912 13798"/>
              <a:gd name="T91" fmla="*/ 13912 h 973"/>
              <a:gd name="T92" fmla="+- 0 23526 21264"/>
              <a:gd name="T93" fmla="*/ T92 w 2656"/>
              <a:gd name="T94" fmla="+- 0 13950 13798"/>
              <a:gd name="T95" fmla="*/ 13950 h 973"/>
              <a:gd name="T96" fmla="+- 0 23298 21264"/>
              <a:gd name="T97" fmla="*/ T96 w 2656"/>
              <a:gd name="T98" fmla="+- 0 14383 13798"/>
              <a:gd name="T99" fmla="*/ 14383 h 973"/>
              <a:gd name="T100" fmla="+- 0 23246 21264"/>
              <a:gd name="T101" fmla="*/ T100 w 2656"/>
              <a:gd name="T102" fmla="+- 0 14554 13798"/>
              <a:gd name="T103" fmla="*/ 14554 h 973"/>
              <a:gd name="T104" fmla="+- 0 23684 21264"/>
              <a:gd name="T105" fmla="*/ T104 w 2656"/>
              <a:gd name="T106" fmla="+- 0 13902 13798"/>
              <a:gd name="T107" fmla="*/ 13902 h 973"/>
              <a:gd name="T108" fmla="+- 0 23654 21264"/>
              <a:gd name="T109" fmla="*/ T108 w 2656"/>
              <a:gd name="T110" fmla="+- 0 13971 13798"/>
              <a:gd name="T111" fmla="*/ 13971 h 973"/>
              <a:gd name="T112" fmla="+- 0 23330 21264"/>
              <a:gd name="T113" fmla="*/ T112 w 2656"/>
              <a:gd name="T114" fmla="+- 0 14698 13798"/>
              <a:gd name="T115" fmla="*/ 14698 h 973"/>
              <a:gd name="T116" fmla="+- 0 23468 21264"/>
              <a:gd name="T117" fmla="*/ T116 w 2656"/>
              <a:gd name="T118" fmla="+- 0 14175 13798"/>
              <a:gd name="T119" fmla="*/ 14175 h 973"/>
              <a:gd name="T120" fmla="+- 0 23702 21264"/>
              <a:gd name="T121" fmla="*/ T120 w 2656"/>
              <a:gd name="T122" fmla="+- 0 13804 13798"/>
              <a:gd name="T123" fmla="*/ 13804 h 973"/>
              <a:gd name="T124" fmla="+- 0 23879 21264"/>
              <a:gd name="T125" fmla="*/ T124 w 2656"/>
              <a:gd name="T126" fmla="+- 0 13904 13798"/>
              <a:gd name="T127" fmla="*/ 13904 h 973"/>
              <a:gd name="T128" fmla="+- 0 23655 21264"/>
              <a:gd name="T129" fmla="*/ T128 w 2656"/>
              <a:gd name="T130" fmla="+- 0 14233 13798"/>
              <a:gd name="T131" fmla="*/ 14233 h 973"/>
              <a:gd name="T132" fmla="+- 0 23599 21264"/>
              <a:gd name="T133" fmla="*/ T132 w 2656"/>
              <a:gd name="T134" fmla="+- 0 14441 13798"/>
              <a:gd name="T135" fmla="*/ 14441 h 973"/>
              <a:gd name="T136" fmla="+- 0 23919 21264"/>
              <a:gd name="T137" fmla="*/ T136 w 2656"/>
              <a:gd name="T138" fmla="+- 0 14682 13798"/>
              <a:gd name="T139" fmla="*/ 14682 h 97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</a:cxnLst>
            <a:rect l="0" t="0" r="r" b="b"/>
            <a:pathLst>
              <a:path w="2656" h="973" extrusionOk="0">
                <a:moveTo>
                  <a:pt x="204" y="236"/>
                </a:moveTo>
                <a:cubicBezTo>
                  <a:pt x="203" y="201"/>
                  <a:pt x="203" y="167"/>
                  <a:pt x="207" y="132"/>
                </a:cubicBezTo>
                <a:cubicBezTo>
                  <a:pt x="209" y="125"/>
                  <a:pt x="209" y="124"/>
                  <a:pt x="209" y="120"/>
                </a:cubicBezTo>
                <a:cubicBezTo>
                  <a:pt x="210" y="139"/>
                  <a:pt x="212" y="158"/>
                  <a:pt x="212" y="178"/>
                </a:cubicBezTo>
                <a:cubicBezTo>
                  <a:pt x="209" y="390"/>
                  <a:pt x="148" y="596"/>
                  <a:pt x="140" y="808"/>
                </a:cubicBezTo>
                <a:cubicBezTo>
                  <a:pt x="139" y="823"/>
                  <a:pt x="141" y="838"/>
                  <a:pt x="142" y="852"/>
                </a:cubicBezTo>
                <a:cubicBezTo>
                  <a:pt x="151" y="830"/>
                  <a:pt x="160" y="806"/>
                  <a:pt x="170" y="784"/>
                </a:cubicBezTo>
                <a:cubicBezTo>
                  <a:pt x="207" y="701"/>
                  <a:pt x="250" y="620"/>
                  <a:pt x="297" y="543"/>
                </a:cubicBezTo>
                <a:cubicBezTo>
                  <a:pt x="351" y="455"/>
                  <a:pt x="412" y="374"/>
                  <a:pt x="473" y="291"/>
                </a:cubicBezTo>
                <a:cubicBezTo>
                  <a:pt x="481" y="280"/>
                  <a:pt x="533" y="191"/>
                  <a:pt x="551" y="188"/>
                </a:cubicBezTo>
                <a:cubicBezTo>
                  <a:pt x="563" y="186"/>
                  <a:pt x="549" y="202"/>
                  <a:pt x="548" y="210"/>
                </a:cubicBezTo>
              </a:path>
              <a:path w="2656" h="973" extrusionOk="0">
                <a:moveTo>
                  <a:pt x="35" y="481"/>
                </a:moveTo>
                <a:cubicBezTo>
                  <a:pt x="16" y="491"/>
                  <a:pt x="12" y="493"/>
                  <a:pt x="0" y="497"/>
                </a:cubicBezTo>
                <a:cubicBezTo>
                  <a:pt x="21" y="488"/>
                  <a:pt x="44" y="483"/>
                  <a:pt x="68" y="477"/>
                </a:cubicBezTo>
                <a:cubicBezTo>
                  <a:pt x="139" y="461"/>
                  <a:pt x="210" y="449"/>
                  <a:pt x="282" y="437"/>
                </a:cubicBezTo>
                <a:cubicBezTo>
                  <a:pt x="352" y="425"/>
                  <a:pt x="422" y="416"/>
                  <a:pt x="493" y="411"/>
                </a:cubicBezTo>
                <a:cubicBezTo>
                  <a:pt x="519" y="409"/>
                  <a:pt x="525" y="413"/>
                  <a:pt x="545" y="417"/>
                </a:cubicBezTo>
              </a:path>
              <a:path w="2656" h="973" extrusionOk="0">
                <a:moveTo>
                  <a:pt x="987" y="313"/>
                </a:moveTo>
                <a:cubicBezTo>
                  <a:pt x="989" y="293"/>
                  <a:pt x="990" y="274"/>
                  <a:pt x="993" y="254"/>
                </a:cubicBezTo>
                <a:cubicBezTo>
                  <a:pt x="994" y="247"/>
                  <a:pt x="993" y="245"/>
                  <a:pt x="996" y="241"/>
                </a:cubicBezTo>
                <a:cubicBezTo>
                  <a:pt x="988" y="258"/>
                  <a:pt x="979" y="276"/>
                  <a:pt x="971" y="293"/>
                </a:cubicBezTo>
                <a:cubicBezTo>
                  <a:pt x="925" y="385"/>
                  <a:pt x="886" y="481"/>
                  <a:pt x="855" y="579"/>
                </a:cubicBezTo>
                <a:cubicBezTo>
                  <a:pt x="846" y="609"/>
                  <a:pt x="829" y="651"/>
                  <a:pt x="837" y="684"/>
                </a:cubicBezTo>
                <a:cubicBezTo>
                  <a:pt x="843" y="709"/>
                  <a:pt x="866" y="710"/>
                  <a:pt x="887" y="706"/>
                </a:cubicBezTo>
                <a:cubicBezTo>
                  <a:pt x="960" y="693"/>
                  <a:pt x="1030" y="624"/>
                  <a:pt x="1083" y="578"/>
                </a:cubicBezTo>
                <a:cubicBezTo>
                  <a:pt x="1144" y="525"/>
                  <a:pt x="1199" y="467"/>
                  <a:pt x="1255" y="409"/>
                </a:cubicBezTo>
                <a:cubicBezTo>
                  <a:pt x="1262" y="401"/>
                  <a:pt x="1250" y="415"/>
                  <a:pt x="1258" y="407"/>
                </a:cubicBezTo>
                <a:cubicBezTo>
                  <a:pt x="1223" y="444"/>
                  <a:pt x="1189" y="484"/>
                  <a:pt x="1158" y="525"/>
                </a:cubicBezTo>
                <a:cubicBezTo>
                  <a:pt x="1108" y="590"/>
                  <a:pt x="1069" y="664"/>
                  <a:pt x="1042" y="742"/>
                </a:cubicBezTo>
                <a:cubicBezTo>
                  <a:pt x="1021" y="803"/>
                  <a:pt x="1004" y="867"/>
                  <a:pt x="1006" y="931"/>
                </a:cubicBezTo>
                <a:cubicBezTo>
                  <a:pt x="1009" y="954"/>
                  <a:pt x="1009" y="961"/>
                  <a:pt x="1021" y="972"/>
                </a:cubicBezTo>
              </a:path>
              <a:path w="2656" h="973" extrusionOk="0">
                <a:moveTo>
                  <a:pt x="1677" y="192"/>
                </a:moveTo>
                <a:cubicBezTo>
                  <a:pt x="1677" y="193"/>
                  <a:pt x="1674" y="206"/>
                  <a:pt x="1673" y="210"/>
                </a:cubicBezTo>
                <a:cubicBezTo>
                  <a:pt x="1664" y="247"/>
                  <a:pt x="1636" y="284"/>
                  <a:pt x="1616" y="315"/>
                </a:cubicBezTo>
                <a:cubicBezTo>
                  <a:pt x="1544" y="426"/>
                  <a:pt x="1450" y="547"/>
                  <a:pt x="1430" y="682"/>
                </a:cubicBezTo>
                <a:cubicBezTo>
                  <a:pt x="1422" y="738"/>
                  <a:pt x="1437" y="785"/>
                  <a:pt x="1486" y="816"/>
                </a:cubicBezTo>
                <a:cubicBezTo>
                  <a:pt x="1525" y="840"/>
                  <a:pt x="1565" y="843"/>
                  <a:pt x="1609" y="850"/>
                </a:cubicBezTo>
              </a:path>
              <a:path w="2656" h="973" extrusionOk="0">
                <a:moveTo>
                  <a:pt x="1577" y="616"/>
                </a:moveTo>
                <a:cubicBezTo>
                  <a:pt x="1568" y="617"/>
                  <a:pt x="1566" y="617"/>
                  <a:pt x="1561" y="617"/>
                </a:cubicBezTo>
                <a:cubicBezTo>
                  <a:pt x="1583" y="610"/>
                  <a:pt x="1601" y="608"/>
                  <a:pt x="1624" y="606"/>
                </a:cubicBezTo>
                <a:cubicBezTo>
                  <a:pt x="1670" y="602"/>
                  <a:pt x="1716" y="601"/>
                  <a:pt x="1762" y="602"/>
                </a:cubicBezTo>
                <a:cubicBezTo>
                  <a:pt x="1830" y="603"/>
                  <a:pt x="1898" y="611"/>
                  <a:pt x="1965" y="621"/>
                </a:cubicBezTo>
              </a:path>
              <a:path w="2656" h="973" extrusionOk="0">
                <a:moveTo>
                  <a:pt x="2152" y="307"/>
                </a:moveTo>
                <a:cubicBezTo>
                  <a:pt x="2169" y="276"/>
                  <a:pt x="2185" y="249"/>
                  <a:pt x="2206" y="221"/>
                </a:cubicBezTo>
                <a:cubicBezTo>
                  <a:pt x="2224" y="197"/>
                  <a:pt x="2240" y="171"/>
                  <a:pt x="2257" y="146"/>
                </a:cubicBezTo>
                <a:cubicBezTo>
                  <a:pt x="2264" y="136"/>
                  <a:pt x="2272" y="124"/>
                  <a:pt x="2277" y="114"/>
                </a:cubicBezTo>
                <a:cubicBezTo>
                  <a:pt x="2277" y="113"/>
                  <a:pt x="2277" y="113"/>
                  <a:pt x="2277" y="112"/>
                </a:cubicBezTo>
                <a:cubicBezTo>
                  <a:pt x="2272" y="126"/>
                  <a:pt x="2268" y="138"/>
                  <a:pt x="2262" y="152"/>
                </a:cubicBezTo>
                <a:cubicBezTo>
                  <a:pt x="2234" y="213"/>
                  <a:pt x="2196" y="271"/>
                  <a:pt x="2162" y="329"/>
                </a:cubicBezTo>
                <a:cubicBezTo>
                  <a:pt x="2114" y="412"/>
                  <a:pt x="2074" y="498"/>
                  <a:pt x="2034" y="585"/>
                </a:cubicBezTo>
                <a:cubicBezTo>
                  <a:pt x="2010" y="636"/>
                  <a:pt x="1985" y="690"/>
                  <a:pt x="1973" y="746"/>
                </a:cubicBezTo>
                <a:cubicBezTo>
                  <a:pt x="1966" y="779"/>
                  <a:pt x="1970" y="761"/>
                  <a:pt x="1982" y="756"/>
                </a:cubicBezTo>
              </a:path>
              <a:path w="2656" h="973" extrusionOk="0">
                <a:moveTo>
                  <a:pt x="2381" y="164"/>
                </a:moveTo>
                <a:cubicBezTo>
                  <a:pt x="2393" y="143"/>
                  <a:pt x="2406" y="123"/>
                  <a:pt x="2420" y="104"/>
                </a:cubicBezTo>
                <a:cubicBezTo>
                  <a:pt x="2420" y="104"/>
                  <a:pt x="2421" y="104"/>
                  <a:pt x="2421" y="104"/>
                </a:cubicBezTo>
                <a:cubicBezTo>
                  <a:pt x="2413" y="128"/>
                  <a:pt x="2403" y="151"/>
                  <a:pt x="2390" y="173"/>
                </a:cubicBezTo>
                <a:cubicBezTo>
                  <a:pt x="2323" y="286"/>
                  <a:pt x="2261" y="400"/>
                  <a:pt x="2206" y="519"/>
                </a:cubicBezTo>
                <a:cubicBezTo>
                  <a:pt x="2148" y="643"/>
                  <a:pt x="2100" y="767"/>
                  <a:pt x="2066" y="900"/>
                </a:cubicBezTo>
                <a:cubicBezTo>
                  <a:pt x="2064" y="907"/>
                  <a:pt x="2062" y="913"/>
                  <a:pt x="2060" y="920"/>
                </a:cubicBezTo>
              </a:path>
              <a:path w="2656" h="973" extrusionOk="0">
                <a:moveTo>
                  <a:pt x="2204" y="377"/>
                </a:moveTo>
                <a:cubicBezTo>
                  <a:pt x="2215" y="277"/>
                  <a:pt x="2231" y="177"/>
                  <a:pt x="2297" y="96"/>
                </a:cubicBezTo>
                <a:cubicBezTo>
                  <a:pt x="2331" y="54"/>
                  <a:pt x="2386" y="20"/>
                  <a:pt x="2438" y="6"/>
                </a:cubicBezTo>
                <a:cubicBezTo>
                  <a:pt x="2482" y="-6"/>
                  <a:pt x="2535" y="-2"/>
                  <a:pt x="2576" y="20"/>
                </a:cubicBezTo>
                <a:cubicBezTo>
                  <a:pt x="2610" y="38"/>
                  <a:pt x="2622" y="69"/>
                  <a:pt x="2615" y="106"/>
                </a:cubicBezTo>
                <a:cubicBezTo>
                  <a:pt x="2601" y="183"/>
                  <a:pt x="2540" y="240"/>
                  <a:pt x="2491" y="297"/>
                </a:cubicBezTo>
                <a:cubicBezTo>
                  <a:pt x="2454" y="340"/>
                  <a:pt x="2422" y="388"/>
                  <a:pt x="2391" y="435"/>
                </a:cubicBezTo>
                <a:cubicBezTo>
                  <a:pt x="2366" y="473"/>
                  <a:pt x="2328" y="525"/>
                  <a:pt x="2317" y="570"/>
                </a:cubicBezTo>
                <a:cubicBezTo>
                  <a:pt x="2309" y="602"/>
                  <a:pt x="2315" y="618"/>
                  <a:pt x="2335" y="643"/>
                </a:cubicBezTo>
                <a:cubicBezTo>
                  <a:pt x="2395" y="718"/>
                  <a:pt x="2499" y="762"/>
                  <a:pt x="2578" y="814"/>
                </a:cubicBezTo>
                <a:cubicBezTo>
                  <a:pt x="2601" y="829"/>
                  <a:pt x="2649" y="854"/>
                  <a:pt x="2655" y="884"/>
                </a:cubicBezTo>
                <a:cubicBezTo>
                  <a:pt x="2655" y="899"/>
                  <a:pt x="2655" y="904"/>
                  <a:pt x="2650" y="91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9" name=" 3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165850" y="6122988"/>
            <a:ext cx="2098675" cy="422275"/>
          </a:xfrm>
          <a:custGeom>
            <a:avLst/>
            <a:gdLst>
              <a:gd name="T0" fmla="+- 0 17365 17128"/>
              <a:gd name="T1" fmla="*/ T0 w 5827"/>
              <a:gd name="T2" fmla="+- 0 17765 17008"/>
              <a:gd name="T3" fmla="*/ 17765 h 1173"/>
              <a:gd name="T4" fmla="+- 0 17133 17128"/>
              <a:gd name="T5" fmla="*/ T4 w 5827"/>
              <a:gd name="T6" fmla="+- 0 17979 17008"/>
              <a:gd name="T7" fmla="*/ 17979 h 1173"/>
              <a:gd name="T8" fmla="+- 0 17348 17128"/>
              <a:gd name="T9" fmla="*/ T8 w 5827"/>
              <a:gd name="T10" fmla="+- 0 17897 17008"/>
              <a:gd name="T11" fmla="*/ 17897 h 1173"/>
              <a:gd name="T12" fmla="+- 0 17382 17128"/>
              <a:gd name="T13" fmla="*/ T12 w 5827"/>
              <a:gd name="T14" fmla="+- 0 18045 17008"/>
              <a:gd name="T15" fmla="*/ 18045 h 1173"/>
              <a:gd name="T16" fmla="+- 0 17530 17128"/>
              <a:gd name="T17" fmla="*/ T16 w 5827"/>
              <a:gd name="T18" fmla="+- 0 17921 17008"/>
              <a:gd name="T19" fmla="*/ 17921 h 1173"/>
              <a:gd name="T20" fmla="+- 0 17788 17128"/>
              <a:gd name="T21" fmla="*/ T20 w 5827"/>
              <a:gd name="T22" fmla="+- 0 17502 17008"/>
              <a:gd name="T23" fmla="*/ 17502 h 1173"/>
              <a:gd name="T24" fmla="+- 0 17681 17128"/>
              <a:gd name="T25" fmla="*/ T24 w 5827"/>
              <a:gd name="T26" fmla="+- 0 17955 17008"/>
              <a:gd name="T27" fmla="*/ 17955 h 1173"/>
              <a:gd name="T28" fmla="+- 0 17746 17128"/>
              <a:gd name="T29" fmla="*/ T28 w 5827"/>
              <a:gd name="T30" fmla="+- 0 18077 17008"/>
              <a:gd name="T31" fmla="*/ 18077 h 1173"/>
              <a:gd name="T32" fmla="+- 0 18005 17128"/>
              <a:gd name="T33" fmla="*/ T32 w 5827"/>
              <a:gd name="T34" fmla="+- 0 17522 17008"/>
              <a:gd name="T35" fmla="*/ 17522 h 1173"/>
              <a:gd name="T36" fmla="+- 0 17892 17128"/>
              <a:gd name="T37" fmla="*/ T36 w 5827"/>
              <a:gd name="T38" fmla="+- 0 17977 17008"/>
              <a:gd name="T39" fmla="*/ 17977 h 1173"/>
              <a:gd name="T40" fmla="+- 0 18505 17128"/>
              <a:gd name="T41" fmla="*/ T40 w 5827"/>
              <a:gd name="T42" fmla="+- 0 17744 17008"/>
              <a:gd name="T43" fmla="*/ 17744 h 1173"/>
              <a:gd name="T44" fmla="+- 0 18375 17128"/>
              <a:gd name="T45" fmla="*/ T44 w 5827"/>
              <a:gd name="T46" fmla="+- 0 17881 17008"/>
              <a:gd name="T47" fmla="*/ 17881 h 1173"/>
              <a:gd name="T48" fmla="+- 0 18472 17128"/>
              <a:gd name="T49" fmla="*/ T48 w 5827"/>
              <a:gd name="T50" fmla="+- 0 18129 17008"/>
              <a:gd name="T51" fmla="*/ 18129 h 1173"/>
              <a:gd name="T52" fmla="+- 0 18548 17128"/>
              <a:gd name="T53" fmla="*/ T52 w 5827"/>
              <a:gd name="T54" fmla="+- 0 17716 17008"/>
              <a:gd name="T55" fmla="*/ 17716 h 1173"/>
              <a:gd name="T56" fmla="+- 0 18946 17128"/>
              <a:gd name="T57" fmla="*/ T56 w 5827"/>
              <a:gd name="T58" fmla="+- 0 17490 17008"/>
              <a:gd name="T59" fmla="*/ 17490 h 1173"/>
              <a:gd name="T60" fmla="+- 0 18854 17128"/>
              <a:gd name="T61" fmla="*/ T60 w 5827"/>
              <a:gd name="T62" fmla="+- 0 17969 17008"/>
              <a:gd name="T63" fmla="*/ 17969 h 1173"/>
              <a:gd name="T64" fmla="+- 0 18722 17128"/>
              <a:gd name="T65" fmla="*/ T64 w 5827"/>
              <a:gd name="T66" fmla="+- 0 17798 17008"/>
              <a:gd name="T67" fmla="*/ 17798 h 1173"/>
              <a:gd name="T68" fmla="+- 0 19232 17128"/>
              <a:gd name="T69" fmla="*/ T68 w 5827"/>
              <a:gd name="T70" fmla="+- 0 17437 17008"/>
              <a:gd name="T71" fmla="*/ 17437 h 1173"/>
              <a:gd name="T72" fmla="+- 0 19143 17128"/>
              <a:gd name="T73" fmla="*/ T72 w 5827"/>
              <a:gd name="T74" fmla="+- 0 17499 17008"/>
              <a:gd name="T75" fmla="*/ 17499 h 1173"/>
              <a:gd name="T76" fmla="+- 0 19053 17128"/>
              <a:gd name="T77" fmla="*/ T76 w 5827"/>
              <a:gd name="T78" fmla="+- 0 18007 17008"/>
              <a:gd name="T79" fmla="*/ 18007 h 1173"/>
              <a:gd name="T80" fmla="+- 0 19235 17128"/>
              <a:gd name="T81" fmla="*/ T80 w 5827"/>
              <a:gd name="T82" fmla="+- 0 17811 17008"/>
              <a:gd name="T83" fmla="*/ 17811 h 1173"/>
              <a:gd name="T84" fmla="+- 0 19252 17128"/>
              <a:gd name="T85" fmla="*/ T84 w 5827"/>
              <a:gd name="T86" fmla="+- 0 17991 17008"/>
              <a:gd name="T87" fmla="*/ 17991 h 1173"/>
              <a:gd name="T88" fmla="+- 0 19385 17128"/>
              <a:gd name="T89" fmla="*/ T88 w 5827"/>
              <a:gd name="T90" fmla="+- 0 17899 17008"/>
              <a:gd name="T91" fmla="*/ 17899 h 1173"/>
              <a:gd name="T92" fmla="+- 0 19374 17128"/>
              <a:gd name="T93" fmla="*/ T92 w 5827"/>
              <a:gd name="T94" fmla="+- 0 18017 17008"/>
              <a:gd name="T95" fmla="*/ 18017 h 1173"/>
              <a:gd name="T96" fmla="+- 0 19520 17128"/>
              <a:gd name="T97" fmla="*/ T96 w 5827"/>
              <a:gd name="T98" fmla="+- 0 17977 17008"/>
              <a:gd name="T99" fmla="*/ 17977 h 1173"/>
              <a:gd name="T100" fmla="+- 0 19651 17128"/>
              <a:gd name="T101" fmla="*/ T100 w 5827"/>
              <a:gd name="T102" fmla="+- 0 18135 17008"/>
              <a:gd name="T103" fmla="*/ 18135 h 1173"/>
              <a:gd name="T104" fmla="+- 0 19835 17128"/>
              <a:gd name="T105" fmla="*/ T104 w 5827"/>
              <a:gd name="T106" fmla="+- 0 17686 17008"/>
              <a:gd name="T107" fmla="*/ 17686 h 1173"/>
              <a:gd name="T108" fmla="+- 0 20261 17128"/>
              <a:gd name="T109" fmla="*/ T108 w 5827"/>
              <a:gd name="T110" fmla="+- 0 17790 17008"/>
              <a:gd name="T111" fmla="*/ 17790 h 1173"/>
              <a:gd name="T112" fmla="+- 0 20545 17128"/>
              <a:gd name="T113" fmla="*/ T112 w 5827"/>
              <a:gd name="T114" fmla="+- 0 17622 17008"/>
              <a:gd name="T115" fmla="*/ 17622 h 1173"/>
              <a:gd name="T116" fmla="+- 0 20358 17128"/>
              <a:gd name="T117" fmla="*/ T116 w 5827"/>
              <a:gd name="T118" fmla="+- 0 17955 17008"/>
              <a:gd name="T119" fmla="*/ 17955 h 1173"/>
              <a:gd name="T120" fmla="+- 0 20792 17128"/>
              <a:gd name="T121" fmla="*/ T120 w 5827"/>
              <a:gd name="T122" fmla="+- 0 17498 17008"/>
              <a:gd name="T123" fmla="*/ 17498 h 1173"/>
              <a:gd name="T124" fmla="+- 0 20958 17128"/>
              <a:gd name="T125" fmla="*/ T124 w 5827"/>
              <a:gd name="T126" fmla="+- 0 17077 17008"/>
              <a:gd name="T127" fmla="*/ 17077 h 1173"/>
              <a:gd name="T128" fmla="+- 0 20834 17128"/>
              <a:gd name="T129" fmla="*/ T128 w 5827"/>
              <a:gd name="T130" fmla="+- 0 17634 17008"/>
              <a:gd name="T131" fmla="*/ 17634 h 1173"/>
              <a:gd name="T132" fmla="+- 0 21244 17128"/>
              <a:gd name="T133" fmla="*/ T132 w 5827"/>
              <a:gd name="T134" fmla="+- 0 17452 17008"/>
              <a:gd name="T135" fmla="*/ 17452 h 1173"/>
              <a:gd name="T136" fmla="+- 0 21157 17128"/>
              <a:gd name="T137" fmla="*/ T136 w 5827"/>
              <a:gd name="T138" fmla="+- 0 17722 17008"/>
              <a:gd name="T139" fmla="*/ 17722 h 1173"/>
              <a:gd name="T140" fmla="+- 0 21551 17128"/>
              <a:gd name="T141" fmla="*/ T140 w 5827"/>
              <a:gd name="T142" fmla="+- 0 17470 17008"/>
              <a:gd name="T143" fmla="*/ 17470 h 1173"/>
              <a:gd name="T144" fmla="+- 0 21417 17128"/>
              <a:gd name="T145" fmla="*/ T144 w 5827"/>
              <a:gd name="T146" fmla="+- 0 17790 17008"/>
              <a:gd name="T147" fmla="*/ 17790 h 1173"/>
              <a:gd name="T148" fmla="+- 0 21631 17128"/>
              <a:gd name="T149" fmla="*/ T148 w 5827"/>
              <a:gd name="T150" fmla="+- 0 17642 17008"/>
              <a:gd name="T151" fmla="*/ 17642 h 1173"/>
              <a:gd name="T152" fmla="+- 0 21618 17128"/>
              <a:gd name="T153" fmla="*/ T152 w 5827"/>
              <a:gd name="T154" fmla="+- 0 17732 17008"/>
              <a:gd name="T155" fmla="*/ 17732 h 1173"/>
              <a:gd name="T156" fmla="+- 0 21775 17128"/>
              <a:gd name="T157" fmla="*/ T156 w 5827"/>
              <a:gd name="T158" fmla="+- 0 17644 17008"/>
              <a:gd name="T159" fmla="*/ 17644 h 1173"/>
              <a:gd name="T160" fmla="+- 0 21823 17128"/>
              <a:gd name="T161" fmla="*/ T160 w 5827"/>
              <a:gd name="T162" fmla="+- 0 17762 17008"/>
              <a:gd name="T163" fmla="*/ 17762 h 1173"/>
              <a:gd name="T164" fmla="+- 0 21874 17128"/>
              <a:gd name="T165" fmla="*/ T164 w 5827"/>
              <a:gd name="T166" fmla="+- 0 17708 17008"/>
              <a:gd name="T167" fmla="*/ 17708 h 1173"/>
              <a:gd name="T168" fmla="+- 0 22059 17128"/>
              <a:gd name="T169" fmla="*/ T168 w 5827"/>
              <a:gd name="T170" fmla="+- 0 17656 17008"/>
              <a:gd name="T171" fmla="*/ 17656 h 1173"/>
              <a:gd name="T172" fmla="+- 0 22124 17128"/>
              <a:gd name="T173" fmla="*/ T172 w 5827"/>
              <a:gd name="T174" fmla="+- 0 17616 17008"/>
              <a:gd name="T175" fmla="*/ 17616 h 1173"/>
              <a:gd name="T176" fmla="+- 0 22270 17128"/>
              <a:gd name="T177" fmla="*/ T176 w 5827"/>
              <a:gd name="T178" fmla="+- 0 17594 17008"/>
              <a:gd name="T179" fmla="*/ 17594 h 1173"/>
              <a:gd name="T180" fmla="+- 0 22281 17128"/>
              <a:gd name="T181" fmla="*/ T180 w 5827"/>
              <a:gd name="T182" fmla="+- 0 17768 17008"/>
              <a:gd name="T183" fmla="*/ 17768 h 1173"/>
              <a:gd name="T184" fmla="+- 0 22654 17128"/>
              <a:gd name="T185" fmla="*/ T184 w 5827"/>
              <a:gd name="T186" fmla="+- 0 17117 17008"/>
              <a:gd name="T187" fmla="*/ 17117 h 1173"/>
              <a:gd name="T188" fmla="+- 0 22577 17128"/>
              <a:gd name="T189" fmla="*/ T188 w 5827"/>
              <a:gd name="T190" fmla="+- 0 17265 17008"/>
              <a:gd name="T191" fmla="*/ 17265 h 1173"/>
              <a:gd name="T192" fmla="+- 0 22482 17128"/>
              <a:gd name="T193" fmla="*/ T192 w 5827"/>
              <a:gd name="T194" fmla="+- 0 17433 17008"/>
              <a:gd name="T195" fmla="*/ 17433 h 1173"/>
              <a:gd name="T196" fmla="+- 0 22878 17128"/>
              <a:gd name="T197" fmla="*/ T196 w 5827"/>
              <a:gd name="T198" fmla="+- 0 17351 17008"/>
              <a:gd name="T199" fmla="*/ 17351 h 1173"/>
              <a:gd name="T200" fmla="+- 0 22922 17128"/>
              <a:gd name="T201" fmla="*/ T200 w 5827"/>
              <a:gd name="T202" fmla="+- 0 17303 17008"/>
              <a:gd name="T203" fmla="*/ 17303 h 1173"/>
              <a:gd name="T204" fmla="+- 0 22864 17128"/>
              <a:gd name="T205" fmla="*/ T204 w 5827"/>
              <a:gd name="T206" fmla="+- 0 17463 17008"/>
              <a:gd name="T207" fmla="*/ 17463 h 1173"/>
              <a:gd name="T208" fmla="+- 0 22657 17128"/>
              <a:gd name="T209" fmla="*/ T208 w 5827"/>
              <a:gd name="T210" fmla="+- 0 17666 17008"/>
              <a:gd name="T211" fmla="*/ 17666 h 117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</a:cxnLst>
            <a:rect l="0" t="0" r="r" b="b"/>
            <a:pathLst>
              <a:path w="5827" h="1173" extrusionOk="0">
                <a:moveTo>
                  <a:pt x="222" y="1015"/>
                </a:moveTo>
                <a:cubicBezTo>
                  <a:pt x="228" y="996"/>
                  <a:pt x="232" y="977"/>
                  <a:pt x="236" y="957"/>
                </a:cubicBezTo>
                <a:cubicBezTo>
                  <a:pt x="247" y="895"/>
                  <a:pt x="269" y="815"/>
                  <a:pt x="237" y="757"/>
                </a:cubicBezTo>
                <a:cubicBezTo>
                  <a:pt x="217" y="720"/>
                  <a:pt x="178" y="733"/>
                  <a:pt x="147" y="748"/>
                </a:cubicBezTo>
                <a:cubicBezTo>
                  <a:pt x="103" y="769"/>
                  <a:pt x="66" y="804"/>
                  <a:pt x="38" y="844"/>
                </a:cubicBezTo>
                <a:cubicBezTo>
                  <a:pt x="14" y="878"/>
                  <a:pt x="-9" y="929"/>
                  <a:pt x="5" y="971"/>
                </a:cubicBezTo>
                <a:cubicBezTo>
                  <a:pt x="15" y="1000"/>
                  <a:pt x="49" y="1011"/>
                  <a:pt x="77" y="1011"/>
                </a:cubicBezTo>
                <a:cubicBezTo>
                  <a:pt x="115" y="1010"/>
                  <a:pt x="150" y="987"/>
                  <a:pt x="174" y="959"/>
                </a:cubicBezTo>
                <a:cubicBezTo>
                  <a:pt x="192" y="938"/>
                  <a:pt x="204" y="912"/>
                  <a:pt x="220" y="889"/>
                </a:cubicBezTo>
                <a:cubicBezTo>
                  <a:pt x="223" y="885"/>
                  <a:pt x="223" y="884"/>
                  <a:pt x="226" y="883"/>
                </a:cubicBezTo>
                <a:cubicBezTo>
                  <a:pt x="226" y="907"/>
                  <a:pt x="228" y="931"/>
                  <a:pt x="232" y="955"/>
                </a:cubicBezTo>
                <a:cubicBezTo>
                  <a:pt x="236" y="981"/>
                  <a:pt x="238" y="1015"/>
                  <a:pt x="254" y="1037"/>
                </a:cubicBezTo>
                <a:cubicBezTo>
                  <a:pt x="267" y="1056"/>
                  <a:pt x="283" y="1055"/>
                  <a:pt x="302" y="1045"/>
                </a:cubicBezTo>
                <a:cubicBezTo>
                  <a:pt x="336" y="1027"/>
                  <a:pt x="357" y="989"/>
                  <a:pt x="376" y="957"/>
                </a:cubicBezTo>
                <a:cubicBezTo>
                  <a:pt x="385" y="942"/>
                  <a:pt x="393" y="928"/>
                  <a:pt x="402" y="913"/>
                </a:cubicBezTo>
              </a:path>
              <a:path w="5827" h="1173" extrusionOk="0">
                <a:moveTo>
                  <a:pt x="570" y="640"/>
                </a:moveTo>
                <a:cubicBezTo>
                  <a:pt x="599" y="594"/>
                  <a:pt x="628" y="549"/>
                  <a:pt x="655" y="502"/>
                </a:cubicBezTo>
                <a:cubicBezTo>
                  <a:pt x="657" y="497"/>
                  <a:pt x="658" y="496"/>
                  <a:pt x="660" y="494"/>
                </a:cubicBezTo>
                <a:cubicBezTo>
                  <a:pt x="655" y="511"/>
                  <a:pt x="647" y="529"/>
                  <a:pt x="641" y="546"/>
                </a:cubicBezTo>
                <a:cubicBezTo>
                  <a:pt x="621" y="601"/>
                  <a:pt x="605" y="655"/>
                  <a:pt x="590" y="712"/>
                </a:cubicBezTo>
                <a:cubicBezTo>
                  <a:pt x="570" y="789"/>
                  <a:pt x="558" y="867"/>
                  <a:pt x="553" y="947"/>
                </a:cubicBezTo>
                <a:cubicBezTo>
                  <a:pt x="550" y="992"/>
                  <a:pt x="545" y="1042"/>
                  <a:pt x="560" y="1085"/>
                </a:cubicBezTo>
                <a:cubicBezTo>
                  <a:pt x="569" y="1109"/>
                  <a:pt x="587" y="1101"/>
                  <a:pt x="602" y="1087"/>
                </a:cubicBezTo>
                <a:cubicBezTo>
                  <a:pt x="607" y="1081"/>
                  <a:pt x="613" y="1075"/>
                  <a:pt x="618" y="1069"/>
                </a:cubicBezTo>
              </a:path>
              <a:path w="5827" h="1173" extrusionOk="0">
                <a:moveTo>
                  <a:pt x="827" y="608"/>
                </a:moveTo>
                <a:cubicBezTo>
                  <a:pt x="843" y="578"/>
                  <a:pt x="859" y="546"/>
                  <a:pt x="875" y="516"/>
                </a:cubicBezTo>
                <a:cubicBezTo>
                  <a:pt x="876" y="515"/>
                  <a:pt x="876" y="515"/>
                  <a:pt x="877" y="514"/>
                </a:cubicBezTo>
                <a:cubicBezTo>
                  <a:pt x="875" y="526"/>
                  <a:pt x="875" y="538"/>
                  <a:pt x="871" y="550"/>
                </a:cubicBezTo>
                <a:cubicBezTo>
                  <a:pt x="849" y="617"/>
                  <a:pt x="818" y="680"/>
                  <a:pt x="799" y="748"/>
                </a:cubicBezTo>
                <a:cubicBezTo>
                  <a:pt x="779" y="820"/>
                  <a:pt x="769" y="894"/>
                  <a:pt x="764" y="969"/>
                </a:cubicBezTo>
                <a:cubicBezTo>
                  <a:pt x="761" y="1011"/>
                  <a:pt x="766" y="1042"/>
                  <a:pt x="775" y="1083"/>
                </a:cubicBezTo>
              </a:path>
              <a:path w="5827" h="1173" extrusionOk="0">
                <a:moveTo>
                  <a:pt x="1374" y="812"/>
                </a:moveTo>
                <a:cubicBezTo>
                  <a:pt x="1375" y="787"/>
                  <a:pt x="1377" y="761"/>
                  <a:pt x="1377" y="736"/>
                </a:cubicBezTo>
                <a:cubicBezTo>
                  <a:pt x="1377" y="732"/>
                  <a:pt x="1377" y="728"/>
                  <a:pt x="1377" y="724"/>
                </a:cubicBezTo>
                <a:cubicBezTo>
                  <a:pt x="1363" y="730"/>
                  <a:pt x="1351" y="734"/>
                  <a:pt x="1338" y="744"/>
                </a:cubicBezTo>
                <a:cubicBezTo>
                  <a:pt x="1293" y="778"/>
                  <a:pt x="1267" y="821"/>
                  <a:pt x="1247" y="873"/>
                </a:cubicBezTo>
                <a:cubicBezTo>
                  <a:pt x="1223" y="933"/>
                  <a:pt x="1207" y="1000"/>
                  <a:pt x="1208" y="1065"/>
                </a:cubicBezTo>
                <a:cubicBezTo>
                  <a:pt x="1209" y="1099"/>
                  <a:pt x="1214" y="1145"/>
                  <a:pt x="1247" y="1165"/>
                </a:cubicBezTo>
                <a:cubicBezTo>
                  <a:pt x="1286" y="1188"/>
                  <a:pt x="1323" y="1149"/>
                  <a:pt x="1344" y="1121"/>
                </a:cubicBezTo>
                <a:cubicBezTo>
                  <a:pt x="1394" y="1055"/>
                  <a:pt x="1416" y="970"/>
                  <a:pt x="1429" y="889"/>
                </a:cubicBezTo>
                <a:cubicBezTo>
                  <a:pt x="1437" y="835"/>
                  <a:pt x="1439" y="782"/>
                  <a:pt x="1430" y="728"/>
                </a:cubicBezTo>
                <a:cubicBezTo>
                  <a:pt x="1429" y="720"/>
                  <a:pt x="1414" y="703"/>
                  <a:pt x="1420" y="708"/>
                </a:cubicBezTo>
                <a:cubicBezTo>
                  <a:pt x="1424" y="711"/>
                  <a:pt x="1434" y="721"/>
                  <a:pt x="1437" y="724"/>
                </a:cubicBezTo>
              </a:path>
              <a:path w="5827" h="1173" extrusionOk="0">
                <a:moveTo>
                  <a:pt x="1764" y="576"/>
                </a:moveTo>
                <a:cubicBezTo>
                  <a:pt x="1784" y="546"/>
                  <a:pt x="1803" y="514"/>
                  <a:pt x="1818" y="482"/>
                </a:cubicBezTo>
                <a:cubicBezTo>
                  <a:pt x="1818" y="481"/>
                  <a:pt x="1818" y="481"/>
                  <a:pt x="1818" y="480"/>
                </a:cubicBezTo>
                <a:cubicBezTo>
                  <a:pt x="1816" y="489"/>
                  <a:pt x="1813" y="499"/>
                  <a:pt x="1811" y="509"/>
                </a:cubicBezTo>
                <a:cubicBezTo>
                  <a:pt x="1783" y="660"/>
                  <a:pt x="1752" y="810"/>
                  <a:pt x="1726" y="961"/>
                </a:cubicBezTo>
                <a:cubicBezTo>
                  <a:pt x="1718" y="1005"/>
                  <a:pt x="1718" y="1059"/>
                  <a:pt x="1678" y="1089"/>
                </a:cubicBezTo>
                <a:cubicBezTo>
                  <a:pt x="1623" y="1130"/>
                  <a:pt x="1557" y="1075"/>
                  <a:pt x="1540" y="1021"/>
                </a:cubicBezTo>
                <a:cubicBezTo>
                  <a:pt x="1515" y="942"/>
                  <a:pt x="1534" y="848"/>
                  <a:pt x="1594" y="790"/>
                </a:cubicBezTo>
                <a:cubicBezTo>
                  <a:pt x="1629" y="756"/>
                  <a:pt x="1688" y="733"/>
                  <a:pt x="1733" y="718"/>
                </a:cubicBezTo>
                <a:cubicBezTo>
                  <a:pt x="1853" y="677"/>
                  <a:pt x="1981" y="638"/>
                  <a:pt x="2067" y="538"/>
                </a:cubicBezTo>
                <a:cubicBezTo>
                  <a:pt x="2098" y="502"/>
                  <a:pt x="2108" y="473"/>
                  <a:pt x="2104" y="429"/>
                </a:cubicBezTo>
                <a:cubicBezTo>
                  <a:pt x="2102" y="426"/>
                  <a:pt x="2101" y="422"/>
                  <a:pt x="2099" y="419"/>
                </a:cubicBezTo>
                <a:cubicBezTo>
                  <a:pt x="2087" y="422"/>
                  <a:pt x="2080" y="413"/>
                  <a:pt x="2064" y="422"/>
                </a:cubicBezTo>
                <a:cubicBezTo>
                  <a:pt x="2040" y="436"/>
                  <a:pt x="2027" y="469"/>
                  <a:pt x="2015" y="491"/>
                </a:cubicBezTo>
                <a:cubicBezTo>
                  <a:pt x="1986" y="543"/>
                  <a:pt x="1961" y="596"/>
                  <a:pt x="1937" y="650"/>
                </a:cubicBezTo>
                <a:cubicBezTo>
                  <a:pt x="1899" y="736"/>
                  <a:pt x="1834" y="871"/>
                  <a:pt x="1863" y="969"/>
                </a:cubicBezTo>
                <a:cubicBezTo>
                  <a:pt x="1872" y="1000"/>
                  <a:pt x="1898" y="1002"/>
                  <a:pt x="1925" y="999"/>
                </a:cubicBezTo>
                <a:cubicBezTo>
                  <a:pt x="1968" y="995"/>
                  <a:pt x="2015" y="935"/>
                  <a:pt x="2039" y="905"/>
                </a:cubicBezTo>
                <a:cubicBezTo>
                  <a:pt x="2062" y="876"/>
                  <a:pt x="2082" y="843"/>
                  <a:pt x="2102" y="812"/>
                </a:cubicBezTo>
                <a:cubicBezTo>
                  <a:pt x="2106" y="808"/>
                  <a:pt x="2108" y="807"/>
                  <a:pt x="2107" y="803"/>
                </a:cubicBezTo>
                <a:cubicBezTo>
                  <a:pt x="2108" y="808"/>
                  <a:pt x="2112" y="810"/>
                  <a:pt x="2112" y="815"/>
                </a:cubicBezTo>
                <a:cubicBezTo>
                  <a:pt x="2114" y="842"/>
                  <a:pt x="2114" y="868"/>
                  <a:pt x="2116" y="895"/>
                </a:cubicBezTo>
                <a:cubicBezTo>
                  <a:pt x="2118" y="924"/>
                  <a:pt x="2115" y="955"/>
                  <a:pt x="2124" y="983"/>
                </a:cubicBezTo>
                <a:cubicBezTo>
                  <a:pt x="2127" y="991"/>
                  <a:pt x="2128" y="993"/>
                  <a:pt x="2134" y="995"/>
                </a:cubicBezTo>
                <a:cubicBezTo>
                  <a:pt x="2154" y="984"/>
                  <a:pt x="2172" y="981"/>
                  <a:pt x="2191" y="965"/>
                </a:cubicBezTo>
                <a:cubicBezTo>
                  <a:pt x="2216" y="943"/>
                  <a:pt x="2235" y="916"/>
                  <a:pt x="2257" y="891"/>
                </a:cubicBezTo>
                <a:cubicBezTo>
                  <a:pt x="2260" y="888"/>
                  <a:pt x="2268" y="880"/>
                  <a:pt x="2271" y="877"/>
                </a:cubicBezTo>
                <a:cubicBezTo>
                  <a:pt x="2268" y="885"/>
                  <a:pt x="2260" y="902"/>
                  <a:pt x="2257" y="913"/>
                </a:cubicBezTo>
                <a:cubicBezTo>
                  <a:pt x="2249" y="945"/>
                  <a:pt x="2245" y="976"/>
                  <a:pt x="2246" y="1009"/>
                </a:cubicBezTo>
                <a:cubicBezTo>
                  <a:pt x="2247" y="1037"/>
                  <a:pt x="2256" y="1054"/>
                  <a:pt x="2264" y="1077"/>
                </a:cubicBezTo>
                <a:cubicBezTo>
                  <a:pt x="2280" y="1069"/>
                  <a:pt x="2294" y="1069"/>
                  <a:pt x="2312" y="1053"/>
                </a:cubicBezTo>
                <a:cubicBezTo>
                  <a:pt x="2341" y="1028"/>
                  <a:pt x="2369" y="1000"/>
                  <a:pt x="2392" y="969"/>
                </a:cubicBezTo>
                <a:cubicBezTo>
                  <a:pt x="2408" y="948"/>
                  <a:pt x="2438" y="886"/>
                  <a:pt x="2475" y="903"/>
                </a:cubicBezTo>
                <a:cubicBezTo>
                  <a:pt x="2520" y="924"/>
                  <a:pt x="2526" y="994"/>
                  <a:pt x="2528" y="1035"/>
                </a:cubicBezTo>
                <a:cubicBezTo>
                  <a:pt x="2530" y="1066"/>
                  <a:pt x="2527" y="1096"/>
                  <a:pt x="2523" y="1127"/>
                </a:cubicBezTo>
                <a:cubicBezTo>
                  <a:pt x="2522" y="1133"/>
                  <a:pt x="2520" y="1136"/>
                  <a:pt x="2519" y="1141"/>
                </a:cubicBezTo>
                <a:cubicBezTo>
                  <a:pt x="2520" y="1083"/>
                  <a:pt x="2527" y="1029"/>
                  <a:pt x="2543" y="973"/>
                </a:cubicBezTo>
                <a:cubicBezTo>
                  <a:pt x="2573" y="871"/>
                  <a:pt x="2622" y="747"/>
                  <a:pt x="2707" y="678"/>
                </a:cubicBezTo>
                <a:cubicBezTo>
                  <a:pt x="2713" y="676"/>
                  <a:pt x="2720" y="674"/>
                  <a:pt x="2726" y="672"/>
                </a:cubicBezTo>
              </a:path>
              <a:path w="5827" h="1173" extrusionOk="0">
                <a:moveTo>
                  <a:pt x="3103" y="807"/>
                </a:moveTo>
                <a:cubicBezTo>
                  <a:pt x="3114" y="802"/>
                  <a:pt x="3118" y="784"/>
                  <a:pt x="3133" y="782"/>
                </a:cubicBezTo>
                <a:cubicBezTo>
                  <a:pt x="3209" y="772"/>
                  <a:pt x="3270" y="816"/>
                  <a:pt x="3342" y="764"/>
                </a:cubicBezTo>
                <a:cubicBezTo>
                  <a:pt x="3379" y="737"/>
                  <a:pt x="3406" y="697"/>
                  <a:pt x="3420" y="654"/>
                </a:cubicBezTo>
                <a:cubicBezTo>
                  <a:pt x="3426" y="635"/>
                  <a:pt x="3416" y="628"/>
                  <a:pt x="3417" y="614"/>
                </a:cubicBezTo>
                <a:cubicBezTo>
                  <a:pt x="3375" y="616"/>
                  <a:pt x="3353" y="618"/>
                  <a:pt x="3312" y="642"/>
                </a:cubicBezTo>
                <a:cubicBezTo>
                  <a:pt x="3274" y="664"/>
                  <a:pt x="3248" y="707"/>
                  <a:pt x="3232" y="746"/>
                </a:cubicBezTo>
                <a:cubicBezTo>
                  <a:pt x="3207" y="804"/>
                  <a:pt x="3189" y="892"/>
                  <a:pt x="3230" y="947"/>
                </a:cubicBezTo>
                <a:cubicBezTo>
                  <a:pt x="3257" y="983"/>
                  <a:pt x="3285" y="978"/>
                  <a:pt x="3323" y="971"/>
                </a:cubicBezTo>
                <a:cubicBezTo>
                  <a:pt x="3397" y="957"/>
                  <a:pt x="3451" y="831"/>
                  <a:pt x="3484" y="776"/>
                </a:cubicBezTo>
                <a:cubicBezTo>
                  <a:pt x="3543" y="680"/>
                  <a:pt x="3606" y="587"/>
                  <a:pt x="3664" y="490"/>
                </a:cubicBezTo>
                <a:cubicBezTo>
                  <a:pt x="3719" y="397"/>
                  <a:pt x="3769" y="302"/>
                  <a:pt x="3809" y="201"/>
                </a:cubicBezTo>
                <a:cubicBezTo>
                  <a:pt x="3831" y="145"/>
                  <a:pt x="3846" y="89"/>
                  <a:pt x="3857" y="30"/>
                </a:cubicBezTo>
                <a:cubicBezTo>
                  <a:pt x="3849" y="43"/>
                  <a:pt x="3838" y="54"/>
                  <a:pt x="3830" y="69"/>
                </a:cubicBezTo>
                <a:cubicBezTo>
                  <a:pt x="3808" y="113"/>
                  <a:pt x="3793" y="159"/>
                  <a:pt x="3778" y="207"/>
                </a:cubicBezTo>
                <a:cubicBezTo>
                  <a:pt x="3753" y="289"/>
                  <a:pt x="3724" y="375"/>
                  <a:pt x="3708" y="459"/>
                </a:cubicBezTo>
                <a:cubicBezTo>
                  <a:pt x="3698" y="510"/>
                  <a:pt x="3685" y="575"/>
                  <a:pt x="3706" y="626"/>
                </a:cubicBezTo>
                <a:cubicBezTo>
                  <a:pt x="3735" y="697"/>
                  <a:pt x="3832" y="678"/>
                  <a:pt x="3884" y="650"/>
                </a:cubicBezTo>
                <a:cubicBezTo>
                  <a:pt x="3942" y="619"/>
                  <a:pt x="3991" y="576"/>
                  <a:pt x="4037" y="530"/>
                </a:cubicBezTo>
                <a:cubicBezTo>
                  <a:pt x="4065" y="502"/>
                  <a:pt x="4091" y="474"/>
                  <a:pt x="4116" y="444"/>
                </a:cubicBezTo>
                <a:cubicBezTo>
                  <a:pt x="4118" y="442"/>
                  <a:pt x="4119" y="442"/>
                  <a:pt x="4119" y="440"/>
                </a:cubicBezTo>
                <a:cubicBezTo>
                  <a:pt x="4110" y="455"/>
                  <a:pt x="4099" y="474"/>
                  <a:pt x="4089" y="490"/>
                </a:cubicBezTo>
                <a:cubicBezTo>
                  <a:pt x="4054" y="548"/>
                  <a:pt x="3995" y="644"/>
                  <a:pt x="4029" y="714"/>
                </a:cubicBezTo>
                <a:cubicBezTo>
                  <a:pt x="4040" y="730"/>
                  <a:pt x="4044" y="736"/>
                  <a:pt x="4056" y="742"/>
                </a:cubicBezTo>
              </a:path>
              <a:path w="5827" h="1173" extrusionOk="0">
                <a:moveTo>
                  <a:pt x="4402" y="494"/>
                </a:moveTo>
                <a:cubicBezTo>
                  <a:pt x="4409" y="483"/>
                  <a:pt x="4416" y="473"/>
                  <a:pt x="4423" y="462"/>
                </a:cubicBezTo>
                <a:cubicBezTo>
                  <a:pt x="4427" y="455"/>
                  <a:pt x="4416" y="472"/>
                  <a:pt x="4416" y="472"/>
                </a:cubicBezTo>
                <a:cubicBezTo>
                  <a:pt x="4366" y="584"/>
                  <a:pt x="4318" y="697"/>
                  <a:pt x="4273" y="811"/>
                </a:cubicBezTo>
                <a:cubicBezTo>
                  <a:pt x="4275" y="807"/>
                  <a:pt x="4285" y="787"/>
                  <a:pt x="4289" y="782"/>
                </a:cubicBezTo>
                <a:cubicBezTo>
                  <a:pt x="4344" y="705"/>
                  <a:pt x="4412" y="609"/>
                  <a:pt x="4500" y="568"/>
                </a:cubicBezTo>
                <a:cubicBezTo>
                  <a:pt x="4505" y="566"/>
                  <a:pt x="4515" y="567"/>
                  <a:pt x="4517" y="566"/>
                </a:cubicBezTo>
                <a:cubicBezTo>
                  <a:pt x="4513" y="589"/>
                  <a:pt x="4510" y="610"/>
                  <a:pt x="4503" y="634"/>
                </a:cubicBezTo>
                <a:cubicBezTo>
                  <a:pt x="4494" y="662"/>
                  <a:pt x="4483" y="691"/>
                  <a:pt x="4471" y="718"/>
                </a:cubicBezTo>
                <a:cubicBezTo>
                  <a:pt x="4467" y="727"/>
                  <a:pt x="4462" y="736"/>
                  <a:pt x="4458" y="744"/>
                </a:cubicBezTo>
                <a:cubicBezTo>
                  <a:pt x="4467" y="738"/>
                  <a:pt x="4480" y="731"/>
                  <a:pt x="4490" y="724"/>
                </a:cubicBezTo>
                <a:cubicBezTo>
                  <a:pt x="4543" y="684"/>
                  <a:pt x="4596" y="647"/>
                  <a:pt x="4652" y="612"/>
                </a:cubicBezTo>
                <a:cubicBezTo>
                  <a:pt x="4653" y="611"/>
                  <a:pt x="4655" y="611"/>
                  <a:pt x="4656" y="610"/>
                </a:cubicBezTo>
                <a:cubicBezTo>
                  <a:pt x="4654" y="618"/>
                  <a:pt x="4650" y="627"/>
                  <a:pt x="4647" y="636"/>
                </a:cubicBezTo>
                <a:cubicBezTo>
                  <a:pt x="4638" y="667"/>
                  <a:pt x="4625" y="700"/>
                  <a:pt x="4622" y="732"/>
                </a:cubicBezTo>
                <a:cubicBezTo>
                  <a:pt x="4620" y="754"/>
                  <a:pt x="4625" y="769"/>
                  <a:pt x="4627" y="789"/>
                </a:cubicBezTo>
                <a:cubicBezTo>
                  <a:pt x="4650" y="777"/>
                  <a:pt x="4670" y="773"/>
                  <a:pt x="4695" y="754"/>
                </a:cubicBezTo>
                <a:cubicBezTo>
                  <a:pt x="4753" y="709"/>
                  <a:pt x="4819" y="649"/>
                  <a:pt x="4857" y="586"/>
                </a:cubicBezTo>
                <a:cubicBezTo>
                  <a:pt x="4861" y="580"/>
                  <a:pt x="4859" y="574"/>
                  <a:pt x="4863" y="568"/>
                </a:cubicBezTo>
                <a:cubicBezTo>
                  <a:pt x="4807" y="601"/>
                  <a:pt x="4771" y="638"/>
                  <a:pt x="4746" y="700"/>
                </a:cubicBezTo>
                <a:cubicBezTo>
                  <a:pt x="4733" y="733"/>
                  <a:pt x="4735" y="760"/>
                  <a:pt x="4736" y="793"/>
                </a:cubicBezTo>
                <a:cubicBezTo>
                  <a:pt x="4767" y="780"/>
                  <a:pt x="4792" y="771"/>
                  <a:pt x="4821" y="748"/>
                </a:cubicBezTo>
                <a:cubicBezTo>
                  <a:pt x="4859" y="717"/>
                  <a:pt x="4895" y="682"/>
                  <a:pt x="4931" y="648"/>
                </a:cubicBezTo>
                <a:cubicBezTo>
                  <a:pt x="4953" y="628"/>
                  <a:pt x="4974" y="606"/>
                  <a:pt x="4996" y="586"/>
                </a:cubicBezTo>
                <a:cubicBezTo>
                  <a:pt x="4998" y="584"/>
                  <a:pt x="4998" y="584"/>
                  <a:pt x="5000" y="584"/>
                </a:cubicBezTo>
                <a:cubicBezTo>
                  <a:pt x="4999" y="591"/>
                  <a:pt x="4998" y="600"/>
                  <a:pt x="4996" y="608"/>
                </a:cubicBezTo>
                <a:cubicBezTo>
                  <a:pt x="4988" y="646"/>
                  <a:pt x="4975" y="682"/>
                  <a:pt x="4961" y="718"/>
                </a:cubicBezTo>
                <a:cubicBezTo>
                  <a:pt x="4969" y="713"/>
                  <a:pt x="4980" y="710"/>
                  <a:pt x="4988" y="704"/>
                </a:cubicBezTo>
                <a:cubicBezTo>
                  <a:pt x="5041" y="667"/>
                  <a:pt x="5087" y="622"/>
                  <a:pt x="5142" y="586"/>
                </a:cubicBezTo>
                <a:cubicBezTo>
                  <a:pt x="5153" y="579"/>
                  <a:pt x="5166" y="572"/>
                  <a:pt x="5177" y="566"/>
                </a:cubicBezTo>
                <a:cubicBezTo>
                  <a:pt x="5175" y="574"/>
                  <a:pt x="5177" y="581"/>
                  <a:pt x="5174" y="590"/>
                </a:cubicBezTo>
                <a:cubicBezTo>
                  <a:pt x="5156" y="643"/>
                  <a:pt x="5120" y="705"/>
                  <a:pt x="5153" y="760"/>
                </a:cubicBezTo>
                <a:cubicBezTo>
                  <a:pt x="5162" y="766"/>
                  <a:pt x="5164" y="768"/>
                  <a:pt x="5170" y="771"/>
                </a:cubicBezTo>
                <a:cubicBezTo>
                  <a:pt x="5190" y="754"/>
                  <a:pt x="5208" y="748"/>
                  <a:pt x="5226" y="724"/>
                </a:cubicBezTo>
                <a:cubicBezTo>
                  <a:pt x="5352" y="559"/>
                  <a:pt x="5448" y="294"/>
                  <a:pt x="5526" y="109"/>
                </a:cubicBezTo>
                <a:cubicBezTo>
                  <a:pt x="5540" y="76"/>
                  <a:pt x="5543" y="35"/>
                  <a:pt x="5553" y="0"/>
                </a:cubicBezTo>
                <a:cubicBezTo>
                  <a:pt x="5553" y="1"/>
                  <a:pt x="5553" y="3"/>
                  <a:pt x="5553" y="4"/>
                </a:cubicBezTo>
                <a:cubicBezTo>
                  <a:pt x="5526" y="91"/>
                  <a:pt x="5489" y="175"/>
                  <a:pt x="5449" y="257"/>
                </a:cubicBezTo>
                <a:cubicBezTo>
                  <a:pt x="5397" y="364"/>
                  <a:pt x="5330" y="477"/>
                  <a:pt x="5302" y="594"/>
                </a:cubicBezTo>
                <a:cubicBezTo>
                  <a:pt x="5299" y="605"/>
                  <a:pt x="5299" y="615"/>
                  <a:pt x="5297" y="626"/>
                </a:cubicBezTo>
              </a:path>
              <a:path w="5827" h="1173" extrusionOk="0">
                <a:moveTo>
                  <a:pt x="5354" y="425"/>
                </a:moveTo>
                <a:cubicBezTo>
                  <a:pt x="5356" y="400"/>
                  <a:pt x="5357" y="385"/>
                  <a:pt x="5384" y="375"/>
                </a:cubicBezTo>
                <a:cubicBezTo>
                  <a:pt x="5430" y="358"/>
                  <a:pt x="5492" y="371"/>
                  <a:pt x="5540" y="371"/>
                </a:cubicBezTo>
                <a:cubicBezTo>
                  <a:pt x="5612" y="371"/>
                  <a:pt x="5682" y="370"/>
                  <a:pt x="5750" y="343"/>
                </a:cubicBezTo>
                <a:cubicBezTo>
                  <a:pt x="5775" y="333"/>
                  <a:pt x="5802" y="318"/>
                  <a:pt x="5822" y="299"/>
                </a:cubicBezTo>
                <a:cubicBezTo>
                  <a:pt x="5825" y="294"/>
                  <a:pt x="5826" y="294"/>
                  <a:pt x="5826" y="291"/>
                </a:cubicBezTo>
                <a:cubicBezTo>
                  <a:pt x="5814" y="291"/>
                  <a:pt x="5807" y="290"/>
                  <a:pt x="5794" y="295"/>
                </a:cubicBezTo>
                <a:cubicBezTo>
                  <a:pt x="5776" y="303"/>
                  <a:pt x="5755" y="321"/>
                  <a:pt x="5743" y="337"/>
                </a:cubicBezTo>
                <a:cubicBezTo>
                  <a:pt x="5730" y="354"/>
                  <a:pt x="5725" y="375"/>
                  <a:pt x="5726" y="396"/>
                </a:cubicBezTo>
                <a:cubicBezTo>
                  <a:pt x="5727" y="416"/>
                  <a:pt x="5734" y="435"/>
                  <a:pt x="5736" y="455"/>
                </a:cubicBezTo>
                <a:cubicBezTo>
                  <a:pt x="5739" y="481"/>
                  <a:pt x="5738" y="501"/>
                  <a:pt x="5728" y="526"/>
                </a:cubicBezTo>
                <a:cubicBezTo>
                  <a:pt x="5716" y="556"/>
                  <a:pt x="5689" y="586"/>
                  <a:pt x="5665" y="606"/>
                </a:cubicBezTo>
                <a:cubicBezTo>
                  <a:pt x="5627" y="638"/>
                  <a:pt x="5578" y="655"/>
                  <a:pt x="5529" y="658"/>
                </a:cubicBezTo>
                <a:cubicBezTo>
                  <a:pt x="5516" y="659"/>
                  <a:pt x="5503" y="658"/>
                  <a:pt x="5491" y="658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40" name=" 3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231900" y="1162050"/>
            <a:ext cx="2786063" cy="23813"/>
          </a:xfrm>
          <a:custGeom>
            <a:avLst/>
            <a:gdLst>
              <a:gd name="T0" fmla="+- 0 3443 3424"/>
              <a:gd name="T1" fmla="*/ T0 w 7739"/>
              <a:gd name="T2" fmla="+- 0 3226 3226"/>
              <a:gd name="T3" fmla="*/ 3226 h 69"/>
              <a:gd name="T4" fmla="+- 0 3443 3424"/>
              <a:gd name="T5" fmla="*/ T4 w 7739"/>
              <a:gd name="T6" fmla="+- 0 3226 3226"/>
              <a:gd name="T7" fmla="*/ 3226 h 69"/>
              <a:gd name="T8" fmla="+- 0 3421 3424"/>
              <a:gd name="T9" fmla="*/ T8 w 7739"/>
              <a:gd name="T10" fmla="+- 0 3230 3226"/>
              <a:gd name="T11" fmla="*/ 3230 h 69"/>
              <a:gd name="T12" fmla="+- 0 3425 3424"/>
              <a:gd name="T13" fmla="*/ T12 w 7739"/>
              <a:gd name="T14" fmla="+- 0 3230 3226"/>
              <a:gd name="T15" fmla="*/ 3230 h 69"/>
              <a:gd name="T16" fmla="+- 0 3453 3424"/>
              <a:gd name="T17" fmla="*/ T16 w 7739"/>
              <a:gd name="T18" fmla="+- 0 3231 3226"/>
              <a:gd name="T19" fmla="*/ 3231 h 69"/>
              <a:gd name="T20" fmla="+- 0 3480 3424"/>
              <a:gd name="T21" fmla="*/ T20 w 7739"/>
              <a:gd name="T22" fmla="+- 0 3236 3226"/>
              <a:gd name="T23" fmla="*/ 3236 h 69"/>
              <a:gd name="T24" fmla="+- 0 3509 3424"/>
              <a:gd name="T25" fmla="*/ T24 w 7739"/>
              <a:gd name="T26" fmla="+- 0 3236 3226"/>
              <a:gd name="T27" fmla="*/ 3236 h 69"/>
              <a:gd name="T28" fmla="+- 0 4270 3424"/>
              <a:gd name="T29" fmla="*/ T28 w 7739"/>
              <a:gd name="T30" fmla="+- 0 3236 3226"/>
              <a:gd name="T31" fmla="*/ 3236 h 69"/>
              <a:gd name="T32" fmla="+- 0 5030 3424"/>
              <a:gd name="T33" fmla="*/ T32 w 7739"/>
              <a:gd name="T34" fmla="+- 0 3272 3226"/>
              <a:gd name="T35" fmla="*/ 3272 h 69"/>
              <a:gd name="T36" fmla="+- 0 5791 3424"/>
              <a:gd name="T37" fmla="*/ T36 w 7739"/>
              <a:gd name="T38" fmla="+- 0 3264 3226"/>
              <a:gd name="T39" fmla="*/ 3264 h 69"/>
              <a:gd name="T40" fmla="+- 0 6623 3424"/>
              <a:gd name="T41" fmla="*/ T40 w 7739"/>
              <a:gd name="T42" fmla="+- 0 3255 3226"/>
              <a:gd name="T43" fmla="*/ 3255 h 69"/>
              <a:gd name="T44" fmla="+- 0 7451 3424"/>
              <a:gd name="T45" fmla="*/ T44 w 7739"/>
              <a:gd name="T46" fmla="+- 0 3221 3226"/>
              <a:gd name="T47" fmla="*/ 3221 h 69"/>
              <a:gd name="T48" fmla="+- 0 8283 3424"/>
              <a:gd name="T49" fmla="*/ T48 w 7739"/>
              <a:gd name="T50" fmla="+- 0 3244 3226"/>
              <a:gd name="T51" fmla="*/ 3244 h 69"/>
              <a:gd name="T52" fmla="+- 0 8923 3424"/>
              <a:gd name="T53" fmla="*/ T52 w 7739"/>
              <a:gd name="T54" fmla="+- 0 3262 3226"/>
              <a:gd name="T55" fmla="*/ 3262 h 69"/>
              <a:gd name="T56" fmla="+- 0 9561 3424"/>
              <a:gd name="T57" fmla="*/ T56 w 7739"/>
              <a:gd name="T58" fmla="+- 0 3258 3226"/>
              <a:gd name="T59" fmla="*/ 3258 h 69"/>
              <a:gd name="T60" fmla="+- 0 10201 3424"/>
              <a:gd name="T61" fmla="*/ T60 w 7739"/>
              <a:gd name="T62" fmla="+- 0 3264 3226"/>
              <a:gd name="T63" fmla="*/ 3264 h 69"/>
              <a:gd name="T64" fmla="+- 0 10492 3424"/>
              <a:gd name="T65" fmla="*/ T64 w 7739"/>
              <a:gd name="T66" fmla="+- 0 3267 3226"/>
              <a:gd name="T67" fmla="*/ 3267 h 69"/>
              <a:gd name="T68" fmla="+- 0 10791 3424"/>
              <a:gd name="T69" fmla="*/ T68 w 7739"/>
              <a:gd name="T70" fmla="+- 0 3264 3226"/>
              <a:gd name="T71" fmla="*/ 3264 h 69"/>
              <a:gd name="T72" fmla="+- 0 11082 3424"/>
              <a:gd name="T73" fmla="*/ T72 w 7739"/>
              <a:gd name="T74" fmla="+- 0 3284 3226"/>
              <a:gd name="T75" fmla="*/ 3284 h 69"/>
              <a:gd name="T76" fmla="+- 0 11107 3424"/>
              <a:gd name="T77" fmla="*/ T76 w 7739"/>
              <a:gd name="T78" fmla="+- 0 3286 3226"/>
              <a:gd name="T79" fmla="*/ 3286 h 69"/>
              <a:gd name="T80" fmla="+- 0 11139 3424"/>
              <a:gd name="T81" fmla="*/ T80 w 7739"/>
              <a:gd name="T82" fmla="+- 0 3284 3226"/>
              <a:gd name="T83" fmla="*/ 3284 h 69"/>
              <a:gd name="T84" fmla="+- 0 11162 3424"/>
              <a:gd name="T85" fmla="*/ T84 w 7739"/>
              <a:gd name="T86" fmla="+- 0 3287 3226"/>
              <a:gd name="T87" fmla="*/ 3287 h 69"/>
              <a:gd name="T88" fmla="+- 0 11166 3424"/>
              <a:gd name="T89" fmla="*/ T88 w 7739"/>
              <a:gd name="T90" fmla="+- 0 3288 3226"/>
              <a:gd name="T91" fmla="*/ 3288 h 69"/>
              <a:gd name="T92" fmla="+- 0 11147 3424"/>
              <a:gd name="T93" fmla="*/ T92 w 7739"/>
              <a:gd name="T94" fmla="+- 0 3294 3226"/>
              <a:gd name="T95" fmla="*/ 3294 h 69"/>
              <a:gd name="T96" fmla="+- 0 11151 3424"/>
              <a:gd name="T97" fmla="*/ T96 w 7739"/>
              <a:gd name="T98" fmla="+- 0 3294 3226"/>
              <a:gd name="T99" fmla="*/ 3294 h 6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</a:cxnLst>
            <a:rect l="0" t="0" r="r" b="b"/>
            <a:pathLst>
              <a:path w="7739" h="69" extrusionOk="0">
                <a:moveTo>
                  <a:pt x="19" y="0"/>
                </a:moveTo>
                <a:cubicBezTo>
                  <a:pt x="19" y="0"/>
                  <a:pt x="-3" y="4"/>
                  <a:pt x="1" y="4"/>
                </a:cubicBezTo>
                <a:cubicBezTo>
                  <a:pt x="29" y="5"/>
                  <a:pt x="56" y="10"/>
                  <a:pt x="85" y="10"/>
                </a:cubicBezTo>
                <a:cubicBezTo>
                  <a:pt x="846" y="10"/>
                  <a:pt x="1606" y="46"/>
                  <a:pt x="2367" y="38"/>
                </a:cubicBezTo>
                <a:cubicBezTo>
                  <a:pt x="3199" y="29"/>
                  <a:pt x="4027" y="-5"/>
                  <a:pt x="4859" y="18"/>
                </a:cubicBezTo>
                <a:cubicBezTo>
                  <a:pt x="5499" y="36"/>
                  <a:pt x="6137" y="32"/>
                  <a:pt x="6777" y="38"/>
                </a:cubicBezTo>
                <a:cubicBezTo>
                  <a:pt x="7068" y="41"/>
                  <a:pt x="7367" y="38"/>
                  <a:pt x="7658" y="58"/>
                </a:cubicBezTo>
                <a:cubicBezTo>
                  <a:pt x="7683" y="60"/>
                  <a:pt x="7715" y="58"/>
                  <a:pt x="7738" y="61"/>
                </a:cubicBezTo>
                <a:cubicBezTo>
                  <a:pt x="7742" y="62"/>
                  <a:pt x="7723" y="68"/>
                  <a:pt x="7727" y="68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 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679700" y="782638"/>
            <a:ext cx="4765675" cy="525462"/>
          </a:xfrm>
          <a:custGeom>
            <a:avLst/>
            <a:gdLst>
              <a:gd name="T0" fmla="+- 0 7870 7444"/>
              <a:gd name="T1" fmla="*/ T0 w 13239"/>
              <a:gd name="T2" fmla="+- 0 2207 2176"/>
              <a:gd name="T3" fmla="*/ 2207 h 1456"/>
              <a:gd name="T4" fmla="+- 0 7625 7444"/>
              <a:gd name="T5" fmla="*/ T4 w 13239"/>
              <a:gd name="T6" fmla="+- 0 2213 2176"/>
              <a:gd name="T7" fmla="*/ 2213 h 1456"/>
              <a:gd name="T8" fmla="+- 0 7480 7444"/>
              <a:gd name="T9" fmla="*/ T8 w 13239"/>
              <a:gd name="T10" fmla="+- 0 2514 2176"/>
              <a:gd name="T11" fmla="*/ 2514 h 1456"/>
              <a:gd name="T12" fmla="+- 0 7467 7444"/>
              <a:gd name="T13" fmla="*/ T12 w 13239"/>
              <a:gd name="T14" fmla="+- 0 3098 2176"/>
              <a:gd name="T15" fmla="*/ 3098 h 1456"/>
              <a:gd name="T16" fmla="+- 0 7596 7444"/>
              <a:gd name="T17" fmla="*/ T16 w 13239"/>
              <a:gd name="T18" fmla="+- 0 3501 2176"/>
              <a:gd name="T19" fmla="*/ 3501 h 1456"/>
              <a:gd name="T20" fmla="+- 0 7693 7444"/>
              <a:gd name="T21" fmla="*/ T20 w 13239"/>
              <a:gd name="T22" fmla="+- 0 3631 2176"/>
              <a:gd name="T23" fmla="*/ 3631 h 1456"/>
              <a:gd name="T24" fmla="+- 0 20682 7444"/>
              <a:gd name="T25" fmla="*/ T24 w 13239"/>
              <a:gd name="T26" fmla="+- 0 2338 2176"/>
              <a:gd name="T27" fmla="*/ 2338 h 1456"/>
              <a:gd name="T28" fmla="+- 0 20662 7444"/>
              <a:gd name="T29" fmla="*/ T28 w 13239"/>
              <a:gd name="T30" fmla="+- 0 2238 2176"/>
              <a:gd name="T31" fmla="*/ 2238 h 1456"/>
              <a:gd name="T32" fmla="+- 0 20551 7444"/>
              <a:gd name="T33" fmla="*/ T32 w 13239"/>
              <a:gd name="T34" fmla="+- 0 2380 2176"/>
              <a:gd name="T35" fmla="*/ 2380 h 1456"/>
              <a:gd name="T36" fmla="+- 0 20383 7444"/>
              <a:gd name="T37" fmla="*/ T36 w 13239"/>
              <a:gd name="T38" fmla="+- 0 2749 2176"/>
              <a:gd name="T39" fmla="*/ 2749 h 1456"/>
              <a:gd name="T40" fmla="+- 0 20347 7444"/>
              <a:gd name="T41" fmla="*/ T40 w 13239"/>
              <a:gd name="T42" fmla="+- 0 3160 2176"/>
              <a:gd name="T43" fmla="*/ 3160 h 1456"/>
              <a:gd name="T44" fmla="+- 0 20509 7444"/>
              <a:gd name="T45" fmla="*/ T44 w 13239"/>
              <a:gd name="T46" fmla="+- 0 3473 2176"/>
              <a:gd name="T47" fmla="*/ 3473 h 1456"/>
              <a:gd name="T48" fmla="+- 0 20637 7444"/>
              <a:gd name="T49" fmla="*/ T48 w 13239"/>
              <a:gd name="T50" fmla="+- 0 3575 2176"/>
              <a:gd name="T51" fmla="*/ 3575 h 145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</a:cxnLst>
            <a:rect l="0" t="0" r="r" b="b"/>
            <a:pathLst>
              <a:path w="13239" h="1456" extrusionOk="0">
                <a:moveTo>
                  <a:pt x="426" y="31"/>
                </a:moveTo>
                <a:cubicBezTo>
                  <a:pt x="346" y="6"/>
                  <a:pt x="253" y="-28"/>
                  <a:pt x="181" y="37"/>
                </a:cubicBezTo>
                <a:cubicBezTo>
                  <a:pt x="98" y="112"/>
                  <a:pt x="61" y="233"/>
                  <a:pt x="36" y="338"/>
                </a:cubicBezTo>
                <a:cubicBezTo>
                  <a:pt x="-10" y="529"/>
                  <a:pt x="-9" y="728"/>
                  <a:pt x="23" y="922"/>
                </a:cubicBezTo>
                <a:cubicBezTo>
                  <a:pt x="46" y="1059"/>
                  <a:pt x="86" y="1202"/>
                  <a:pt x="152" y="1325"/>
                </a:cubicBezTo>
                <a:cubicBezTo>
                  <a:pt x="197" y="1395"/>
                  <a:pt x="210" y="1417"/>
                  <a:pt x="249" y="1455"/>
                </a:cubicBezTo>
              </a:path>
              <a:path w="13239" h="1456" extrusionOk="0">
                <a:moveTo>
                  <a:pt x="13238" y="162"/>
                </a:moveTo>
                <a:cubicBezTo>
                  <a:pt x="13235" y="124"/>
                  <a:pt x="13229" y="95"/>
                  <a:pt x="13218" y="62"/>
                </a:cubicBezTo>
                <a:cubicBezTo>
                  <a:pt x="13174" y="106"/>
                  <a:pt x="13141" y="148"/>
                  <a:pt x="13107" y="204"/>
                </a:cubicBezTo>
                <a:cubicBezTo>
                  <a:pt x="13035" y="320"/>
                  <a:pt x="12980" y="442"/>
                  <a:pt x="12939" y="573"/>
                </a:cubicBezTo>
                <a:cubicBezTo>
                  <a:pt x="12898" y="706"/>
                  <a:pt x="12878" y="845"/>
                  <a:pt x="12903" y="984"/>
                </a:cubicBezTo>
                <a:cubicBezTo>
                  <a:pt x="12925" y="1103"/>
                  <a:pt x="12984" y="1209"/>
                  <a:pt x="13065" y="1297"/>
                </a:cubicBezTo>
                <a:cubicBezTo>
                  <a:pt x="13125" y="1354"/>
                  <a:pt x="13144" y="1373"/>
                  <a:pt x="13193" y="1399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5" name="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082675" y="914400"/>
            <a:ext cx="242888" cy="268288"/>
          </a:xfrm>
          <a:custGeom>
            <a:avLst/>
            <a:gdLst>
              <a:gd name="T0" fmla="+- 0 3036 3006"/>
              <a:gd name="T1" fmla="*/ T0 w 676"/>
              <a:gd name="T2" fmla="+- 0 3284 2541"/>
              <a:gd name="T3" fmla="*/ 3284 h 744"/>
              <a:gd name="T4" fmla="+- 0 3016 3006"/>
              <a:gd name="T5" fmla="*/ T4 w 676"/>
              <a:gd name="T6" fmla="+- 0 3184 2541"/>
              <a:gd name="T7" fmla="*/ 3184 h 744"/>
              <a:gd name="T8" fmla="+- 0 3011 3006"/>
              <a:gd name="T9" fmla="*/ T8 w 676"/>
              <a:gd name="T10" fmla="+- 0 3158 2541"/>
              <a:gd name="T11" fmla="*/ 3158 h 744"/>
              <a:gd name="T12" fmla="+- 0 3006 3006"/>
              <a:gd name="T13" fmla="*/ T12 w 676"/>
              <a:gd name="T14" fmla="+- 0 3182 2541"/>
              <a:gd name="T15" fmla="*/ 3182 h 744"/>
              <a:gd name="T16" fmla="+- 0 3576 3006"/>
              <a:gd name="T17" fmla="*/ T16 w 676"/>
              <a:gd name="T18" fmla="+- 0 3196 2541"/>
              <a:gd name="T19" fmla="*/ 3196 h 744"/>
              <a:gd name="T20" fmla="+- 0 3674 3006"/>
              <a:gd name="T21" fmla="*/ T20 w 676"/>
              <a:gd name="T22" fmla="+- 0 3148 2541"/>
              <a:gd name="T23" fmla="*/ 3148 h 744"/>
              <a:gd name="T24" fmla="+- 0 3679 3006"/>
              <a:gd name="T25" fmla="*/ T24 w 676"/>
              <a:gd name="T26" fmla="+- 0 3140 2541"/>
              <a:gd name="T27" fmla="*/ 3140 h 744"/>
              <a:gd name="T28" fmla="+- 0 3681 3006"/>
              <a:gd name="T29" fmla="*/ T28 w 676"/>
              <a:gd name="T30" fmla="+- 0 3166 2541"/>
              <a:gd name="T31" fmla="*/ 3166 h 744"/>
              <a:gd name="T32" fmla="+- 0 3392 3006"/>
              <a:gd name="T33" fmla="*/ T32 w 676"/>
              <a:gd name="T34" fmla="+- 0 2685 2541"/>
              <a:gd name="T35" fmla="*/ 2685 h 744"/>
              <a:gd name="T36" fmla="+- 0 3300 3006"/>
              <a:gd name="T37" fmla="*/ T36 w 676"/>
              <a:gd name="T38" fmla="+- 0 2556 2541"/>
              <a:gd name="T39" fmla="*/ 2556 h 744"/>
              <a:gd name="T40" fmla="+- 0 3283 3006"/>
              <a:gd name="T41" fmla="*/ T40 w 676"/>
              <a:gd name="T42" fmla="+- 0 2541 2541"/>
              <a:gd name="T43" fmla="*/ 2541 h 744"/>
              <a:gd name="T44" fmla="+- 0 3287 3006"/>
              <a:gd name="T45" fmla="*/ T44 w 676"/>
              <a:gd name="T46" fmla="+- 0 2587 2541"/>
              <a:gd name="T47" fmla="*/ 2587 h 74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</a:cxnLst>
            <a:rect l="0" t="0" r="r" b="b"/>
            <a:pathLst>
              <a:path w="676" h="744" extrusionOk="0">
                <a:moveTo>
                  <a:pt x="30" y="743"/>
                </a:moveTo>
                <a:cubicBezTo>
                  <a:pt x="24" y="710"/>
                  <a:pt x="19" y="676"/>
                  <a:pt x="10" y="643"/>
                </a:cubicBezTo>
                <a:cubicBezTo>
                  <a:pt x="7" y="633"/>
                  <a:pt x="6" y="627"/>
                  <a:pt x="5" y="617"/>
                </a:cubicBezTo>
                <a:cubicBezTo>
                  <a:pt x="5" y="609"/>
                  <a:pt x="2" y="633"/>
                  <a:pt x="0" y="641"/>
                </a:cubicBezTo>
              </a:path>
              <a:path w="676" h="744" extrusionOk="0">
                <a:moveTo>
                  <a:pt x="570" y="655"/>
                </a:moveTo>
                <a:cubicBezTo>
                  <a:pt x="613" y="645"/>
                  <a:pt x="643" y="645"/>
                  <a:pt x="668" y="607"/>
                </a:cubicBezTo>
                <a:cubicBezTo>
                  <a:pt x="670" y="604"/>
                  <a:pt x="672" y="600"/>
                  <a:pt x="673" y="599"/>
                </a:cubicBezTo>
                <a:cubicBezTo>
                  <a:pt x="671" y="607"/>
                  <a:pt x="674" y="616"/>
                  <a:pt x="675" y="625"/>
                </a:cubicBezTo>
              </a:path>
              <a:path w="676" h="744" extrusionOk="0">
                <a:moveTo>
                  <a:pt x="386" y="144"/>
                </a:moveTo>
                <a:cubicBezTo>
                  <a:pt x="351" y="102"/>
                  <a:pt x="326" y="58"/>
                  <a:pt x="294" y="15"/>
                </a:cubicBezTo>
                <a:cubicBezTo>
                  <a:pt x="285" y="6"/>
                  <a:pt x="284" y="4"/>
                  <a:pt x="277" y="0"/>
                </a:cubicBezTo>
                <a:cubicBezTo>
                  <a:pt x="279" y="15"/>
                  <a:pt x="280" y="31"/>
                  <a:pt x="281" y="4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 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746250" y="763588"/>
            <a:ext cx="1557338" cy="577850"/>
          </a:xfrm>
          <a:custGeom>
            <a:avLst/>
            <a:gdLst>
              <a:gd name="T0" fmla="+- 0 4899 4849"/>
              <a:gd name="T1" fmla="*/ T0 w 4329"/>
              <a:gd name="T2" fmla="+- 0 3140 2121"/>
              <a:gd name="T3" fmla="*/ 3140 h 1604"/>
              <a:gd name="T4" fmla="+- 0 4877 4849"/>
              <a:gd name="T5" fmla="*/ T4 w 4329"/>
              <a:gd name="T6" fmla="+- 0 3110 2121"/>
              <a:gd name="T7" fmla="*/ 3110 h 1604"/>
              <a:gd name="T8" fmla="+- 0 4899 4849"/>
              <a:gd name="T9" fmla="*/ T8 w 4329"/>
              <a:gd name="T10" fmla="+- 0 2898 2121"/>
              <a:gd name="T11" fmla="*/ 2898 h 1604"/>
              <a:gd name="T12" fmla="+- 0 5506 4849"/>
              <a:gd name="T13" fmla="*/ T12 w 4329"/>
              <a:gd name="T14" fmla="+- 0 2939 2121"/>
              <a:gd name="T15" fmla="*/ 2939 h 1604"/>
              <a:gd name="T16" fmla="+- 0 5518 4849"/>
              <a:gd name="T17" fmla="*/ T16 w 4329"/>
              <a:gd name="T18" fmla="+- 0 3222 2121"/>
              <a:gd name="T19" fmla="*/ 3222 h 1604"/>
              <a:gd name="T20" fmla="+- 0 5456 4849"/>
              <a:gd name="T21" fmla="*/ T20 w 4329"/>
              <a:gd name="T22" fmla="+- 0 3150 2121"/>
              <a:gd name="T23" fmla="*/ 3150 h 1604"/>
              <a:gd name="T24" fmla="+- 0 5621 4849"/>
              <a:gd name="T25" fmla="*/ T24 w 4329"/>
              <a:gd name="T26" fmla="+- 0 2610 2121"/>
              <a:gd name="T27" fmla="*/ 2610 h 1604"/>
              <a:gd name="T28" fmla="+- 0 5953 4849"/>
              <a:gd name="T29" fmla="*/ T28 w 4329"/>
              <a:gd name="T30" fmla="+- 0 2857 2121"/>
              <a:gd name="T31" fmla="*/ 2857 h 1604"/>
              <a:gd name="T32" fmla="+- 0 6080 4849"/>
              <a:gd name="T33" fmla="*/ T32 w 4329"/>
              <a:gd name="T34" fmla="+- 0 2767 2121"/>
              <a:gd name="T35" fmla="*/ 2767 h 1604"/>
              <a:gd name="T36" fmla="+- 0 5742 4849"/>
              <a:gd name="T37" fmla="*/ T36 w 4329"/>
              <a:gd name="T38" fmla="+- 0 2751 2121"/>
              <a:gd name="T39" fmla="*/ 2751 h 1604"/>
              <a:gd name="T40" fmla="+- 0 5715 4849"/>
              <a:gd name="T41" fmla="*/ T40 w 4329"/>
              <a:gd name="T42" fmla="+- 0 3138 2121"/>
              <a:gd name="T43" fmla="*/ 3138 h 1604"/>
              <a:gd name="T44" fmla="+- 0 5982 4849"/>
              <a:gd name="T45" fmla="*/ T44 w 4329"/>
              <a:gd name="T46" fmla="+- 0 2934 2121"/>
              <a:gd name="T47" fmla="*/ 2934 h 1604"/>
              <a:gd name="T48" fmla="+- 0 6022 4849"/>
              <a:gd name="T49" fmla="*/ T48 w 4329"/>
              <a:gd name="T50" fmla="+- 0 2817 2121"/>
              <a:gd name="T51" fmla="*/ 2817 h 1604"/>
              <a:gd name="T52" fmla="+- 0 6076 4849"/>
              <a:gd name="T53" fmla="*/ T52 w 4329"/>
              <a:gd name="T54" fmla="+- 0 3084 2121"/>
              <a:gd name="T55" fmla="*/ 3084 h 1604"/>
              <a:gd name="T56" fmla="+- 0 6144 4849"/>
              <a:gd name="T57" fmla="*/ T56 w 4329"/>
              <a:gd name="T58" fmla="+- 0 3064 2121"/>
              <a:gd name="T59" fmla="*/ 3064 h 1604"/>
              <a:gd name="T60" fmla="+- 0 6366 4849"/>
              <a:gd name="T61" fmla="*/ T60 w 4329"/>
              <a:gd name="T62" fmla="+- 0 2863 2121"/>
              <a:gd name="T63" fmla="*/ 2863 h 1604"/>
              <a:gd name="T64" fmla="+- 0 6465 4849"/>
              <a:gd name="T65" fmla="*/ T64 w 4329"/>
              <a:gd name="T66" fmla="+- 0 3142 2121"/>
              <a:gd name="T67" fmla="*/ 3142 h 1604"/>
              <a:gd name="T68" fmla="+- 0 6495 4849"/>
              <a:gd name="T69" fmla="*/ T68 w 4329"/>
              <a:gd name="T70" fmla="+- 0 3150 2121"/>
              <a:gd name="T71" fmla="*/ 3150 h 1604"/>
              <a:gd name="T72" fmla="+- 0 6856 4849"/>
              <a:gd name="T73" fmla="*/ T72 w 4329"/>
              <a:gd name="T74" fmla="+- 0 2809 2121"/>
              <a:gd name="T75" fmla="*/ 2809 h 1604"/>
              <a:gd name="T76" fmla="+- 0 7030 4849"/>
              <a:gd name="T77" fmla="*/ T76 w 4329"/>
              <a:gd name="T78" fmla="+- 0 3288 2121"/>
              <a:gd name="T79" fmla="*/ 3288 h 1604"/>
              <a:gd name="T80" fmla="+- 0 7285 4849"/>
              <a:gd name="T81" fmla="*/ T80 w 4329"/>
              <a:gd name="T82" fmla="+- 0 2524 2121"/>
              <a:gd name="T83" fmla="*/ 2524 h 1604"/>
              <a:gd name="T84" fmla="+- 0 7240 4849"/>
              <a:gd name="T85" fmla="*/ T84 w 4329"/>
              <a:gd name="T86" fmla="+- 0 2404 2121"/>
              <a:gd name="T87" fmla="*/ 2404 h 1604"/>
              <a:gd name="T88" fmla="+- 0 7205 4849"/>
              <a:gd name="T89" fmla="*/ T88 w 4329"/>
              <a:gd name="T90" fmla="+- 0 3234 2121"/>
              <a:gd name="T91" fmla="*/ 3234 h 1604"/>
              <a:gd name="T92" fmla="+- 0 7387 4849"/>
              <a:gd name="T93" fmla="*/ T92 w 4329"/>
              <a:gd name="T94" fmla="+- 0 3120 2121"/>
              <a:gd name="T95" fmla="*/ 3120 h 1604"/>
              <a:gd name="T96" fmla="+- 0 7486 4849"/>
              <a:gd name="T97" fmla="*/ T96 w 4329"/>
              <a:gd name="T98" fmla="+- 0 2743 2121"/>
              <a:gd name="T99" fmla="*/ 2743 h 1604"/>
              <a:gd name="T100" fmla="+- 0 7257 4849"/>
              <a:gd name="T101" fmla="*/ T100 w 4329"/>
              <a:gd name="T102" fmla="+- 0 2851 2121"/>
              <a:gd name="T103" fmla="*/ 2851 h 1604"/>
              <a:gd name="T104" fmla="+- 0 7331 4849"/>
              <a:gd name="T105" fmla="*/ T104 w 4329"/>
              <a:gd name="T106" fmla="+- 0 3176 2121"/>
              <a:gd name="T107" fmla="*/ 3176 h 1604"/>
              <a:gd name="T108" fmla="+- 0 7577 4849"/>
              <a:gd name="T109" fmla="*/ T108 w 4329"/>
              <a:gd name="T110" fmla="+- 0 3202 2121"/>
              <a:gd name="T111" fmla="*/ 3202 h 1604"/>
              <a:gd name="T112" fmla="+- 0 8445 4849"/>
              <a:gd name="T113" fmla="*/ T112 w 4329"/>
              <a:gd name="T114" fmla="+- 0 2653 2121"/>
              <a:gd name="T115" fmla="*/ 2653 h 1604"/>
              <a:gd name="T116" fmla="+- 0 8437 4849"/>
              <a:gd name="T117" fmla="*/ T116 w 4329"/>
              <a:gd name="T118" fmla="+- 0 2745 2121"/>
              <a:gd name="T119" fmla="*/ 2745 h 1604"/>
              <a:gd name="T120" fmla="+- 0 8442 4849"/>
              <a:gd name="T121" fmla="*/ T120 w 4329"/>
              <a:gd name="T122" fmla="+- 0 3176 2121"/>
              <a:gd name="T123" fmla="*/ 3176 h 1604"/>
              <a:gd name="T124" fmla="+- 0 8440 4849"/>
              <a:gd name="T125" fmla="*/ T124 w 4329"/>
              <a:gd name="T126" fmla="+- 0 3403 2121"/>
              <a:gd name="T127" fmla="*/ 3403 h 1604"/>
              <a:gd name="T128" fmla="+- 0 7937 4849"/>
              <a:gd name="T129" fmla="*/ T128 w 4329"/>
              <a:gd name="T130" fmla="+- 0 2627 2121"/>
              <a:gd name="T131" fmla="*/ 2627 h 1604"/>
              <a:gd name="T132" fmla="+- 0 8560 4849"/>
              <a:gd name="T133" fmla="*/ T132 w 4329"/>
              <a:gd name="T134" fmla="+- 0 2563 2121"/>
              <a:gd name="T135" fmla="*/ 2563 h 1604"/>
              <a:gd name="T136" fmla="+- 0 8679 4849"/>
              <a:gd name="T137" fmla="*/ T136 w 4329"/>
              <a:gd name="T138" fmla="+- 0 2519 2121"/>
              <a:gd name="T139" fmla="*/ 2519 h 1604"/>
              <a:gd name="T140" fmla="+- 0 8888 4849"/>
              <a:gd name="T141" fmla="*/ T140 w 4329"/>
              <a:gd name="T142" fmla="+- 0 2126 2121"/>
              <a:gd name="T143" fmla="*/ 2126 h 1604"/>
              <a:gd name="T144" fmla="+- 0 9149 4849"/>
              <a:gd name="T145" fmla="*/ T144 w 4329"/>
              <a:gd name="T146" fmla="+- 0 2418 2121"/>
              <a:gd name="T147" fmla="*/ 2418 h 1604"/>
              <a:gd name="T148" fmla="+- 0 8657 4849"/>
              <a:gd name="T149" fmla="*/ T148 w 4329"/>
              <a:gd name="T150" fmla="+- 0 3663 2121"/>
              <a:gd name="T151" fmla="*/ 3663 h 160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</a:cxnLst>
            <a:rect l="0" t="0" r="r" b="b"/>
            <a:pathLst>
              <a:path w="4329" h="1604" extrusionOk="0">
                <a:moveTo>
                  <a:pt x="77" y="1049"/>
                </a:moveTo>
                <a:cubicBezTo>
                  <a:pt x="67" y="1038"/>
                  <a:pt x="58" y="1032"/>
                  <a:pt x="50" y="1019"/>
                </a:cubicBezTo>
                <a:cubicBezTo>
                  <a:pt x="47" y="1014"/>
                  <a:pt x="44" y="1008"/>
                  <a:pt x="40" y="1003"/>
                </a:cubicBezTo>
                <a:cubicBezTo>
                  <a:pt x="36" y="998"/>
                  <a:pt x="32" y="994"/>
                  <a:pt x="28" y="989"/>
                </a:cubicBezTo>
                <a:cubicBezTo>
                  <a:pt x="17" y="977"/>
                  <a:pt x="6" y="968"/>
                  <a:pt x="2" y="951"/>
                </a:cubicBezTo>
                <a:cubicBezTo>
                  <a:pt x="-11" y="892"/>
                  <a:pt x="18" y="824"/>
                  <a:pt x="50" y="777"/>
                </a:cubicBezTo>
                <a:cubicBezTo>
                  <a:pt x="110" y="689"/>
                  <a:pt x="213" y="637"/>
                  <a:pt x="319" y="638"/>
                </a:cubicBezTo>
                <a:cubicBezTo>
                  <a:pt x="449" y="640"/>
                  <a:pt x="588" y="706"/>
                  <a:pt x="657" y="818"/>
                </a:cubicBezTo>
                <a:cubicBezTo>
                  <a:pt x="692" y="874"/>
                  <a:pt x="702" y="934"/>
                  <a:pt x="700" y="999"/>
                </a:cubicBezTo>
                <a:cubicBezTo>
                  <a:pt x="699" y="1034"/>
                  <a:pt x="692" y="1073"/>
                  <a:pt x="669" y="1101"/>
                </a:cubicBezTo>
                <a:cubicBezTo>
                  <a:pt x="658" y="1114"/>
                  <a:pt x="648" y="1106"/>
                  <a:pt x="640" y="1111"/>
                </a:cubicBezTo>
                <a:cubicBezTo>
                  <a:pt x="622" y="1084"/>
                  <a:pt x="611" y="1064"/>
                  <a:pt x="607" y="1029"/>
                </a:cubicBezTo>
                <a:cubicBezTo>
                  <a:pt x="598" y="953"/>
                  <a:pt x="611" y="870"/>
                  <a:pt x="631" y="796"/>
                </a:cubicBezTo>
                <a:cubicBezTo>
                  <a:pt x="649" y="729"/>
                  <a:pt x="700" y="524"/>
                  <a:pt x="772" y="489"/>
                </a:cubicBezTo>
                <a:cubicBezTo>
                  <a:pt x="801" y="475"/>
                  <a:pt x="807" y="502"/>
                  <a:pt x="822" y="521"/>
                </a:cubicBezTo>
              </a:path>
              <a:path w="4329" h="1604" extrusionOk="0">
                <a:moveTo>
                  <a:pt x="1104" y="736"/>
                </a:moveTo>
                <a:cubicBezTo>
                  <a:pt x="1143" y="735"/>
                  <a:pt x="1155" y="735"/>
                  <a:pt x="1191" y="716"/>
                </a:cubicBezTo>
                <a:cubicBezTo>
                  <a:pt x="1220" y="701"/>
                  <a:pt x="1256" y="682"/>
                  <a:pt x="1231" y="646"/>
                </a:cubicBezTo>
                <a:cubicBezTo>
                  <a:pt x="1208" y="612"/>
                  <a:pt x="1147" y="604"/>
                  <a:pt x="1110" y="600"/>
                </a:cubicBezTo>
                <a:cubicBezTo>
                  <a:pt x="1038" y="592"/>
                  <a:pt x="960" y="600"/>
                  <a:pt x="893" y="630"/>
                </a:cubicBezTo>
                <a:cubicBezTo>
                  <a:pt x="831" y="658"/>
                  <a:pt x="779" y="706"/>
                  <a:pt x="755" y="770"/>
                </a:cubicBezTo>
                <a:cubicBezTo>
                  <a:pt x="717" y="871"/>
                  <a:pt x="766" y="979"/>
                  <a:pt x="866" y="1017"/>
                </a:cubicBezTo>
                <a:cubicBezTo>
                  <a:pt x="912" y="1034"/>
                  <a:pt x="965" y="1028"/>
                  <a:pt x="1006" y="1003"/>
                </a:cubicBezTo>
                <a:cubicBezTo>
                  <a:pt x="1072" y="964"/>
                  <a:pt x="1106" y="881"/>
                  <a:pt x="1133" y="813"/>
                </a:cubicBezTo>
                <a:cubicBezTo>
                  <a:pt x="1147" y="777"/>
                  <a:pt x="1160" y="739"/>
                  <a:pt x="1172" y="702"/>
                </a:cubicBezTo>
                <a:cubicBezTo>
                  <a:pt x="1172" y="700"/>
                  <a:pt x="1173" y="698"/>
                  <a:pt x="1173" y="696"/>
                </a:cubicBezTo>
                <a:cubicBezTo>
                  <a:pt x="1179" y="720"/>
                  <a:pt x="1187" y="747"/>
                  <a:pt x="1191" y="773"/>
                </a:cubicBezTo>
                <a:cubicBezTo>
                  <a:pt x="1201" y="836"/>
                  <a:pt x="1206" y="903"/>
                  <a:pt x="1227" y="963"/>
                </a:cubicBezTo>
                <a:cubicBezTo>
                  <a:pt x="1233" y="981"/>
                  <a:pt x="1246" y="997"/>
                  <a:pt x="1253" y="1011"/>
                </a:cubicBezTo>
                <a:cubicBezTo>
                  <a:pt x="1267" y="989"/>
                  <a:pt x="1283" y="968"/>
                  <a:pt x="1295" y="943"/>
                </a:cubicBezTo>
                <a:cubicBezTo>
                  <a:pt x="1325" y="882"/>
                  <a:pt x="1371" y="733"/>
                  <a:pt x="1448" y="714"/>
                </a:cubicBezTo>
                <a:cubicBezTo>
                  <a:pt x="1473" y="708"/>
                  <a:pt x="1501" y="725"/>
                  <a:pt x="1517" y="742"/>
                </a:cubicBezTo>
                <a:cubicBezTo>
                  <a:pt x="1560" y="789"/>
                  <a:pt x="1577" y="859"/>
                  <a:pt x="1594" y="918"/>
                </a:cubicBezTo>
                <a:cubicBezTo>
                  <a:pt x="1604" y="952"/>
                  <a:pt x="1608" y="987"/>
                  <a:pt x="1616" y="1021"/>
                </a:cubicBezTo>
                <a:cubicBezTo>
                  <a:pt x="1619" y="1035"/>
                  <a:pt x="1624" y="1049"/>
                  <a:pt x="1628" y="1063"/>
                </a:cubicBezTo>
                <a:cubicBezTo>
                  <a:pt x="1633" y="1054"/>
                  <a:pt x="1641" y="1040"/>
                  <a:pt x="1646" y="1029"/>
                </a:cubicBezTo>
                <a:cubicBezTo>
                  <a:pt x="1704" y="908"/>
                  <a:pt x="1795" y="681"/>
                  <a:pt x="1940" y="644"/>
                </a:cubicBezTo>
                <a:cubicBezTo>
                  <a:pt x="1975" y="635"/>
                  <a:pt x="1991" y="661"/>
                  <a:pt x="2007" y="688"/>
                </a:cubicBezTo>
                <a:cubicBezTo>
                  <a:pt x="2069" y="795"/>
                  <a:pt x="2033" y="960"/>
                  <a:pt x="2090" y="1079"/>
                </a:cubicBezTo>
                <a:cubicBezTo>
                  <a:pt x="2107" y="1114"/>
                  <a:pt x="2136" y="1170"/>
                  <a:pt x="2181" y="1167"/>
                </a:cubicBezTo>
                <a:cubicBezTo>
                  <a:pt x="2214" y="1165"/>
                  <a:pt x="2236" y="1139"/>
                  <a:pt x="2259" y="1119"/>
                </a:cubicBezTo>
              </a:path>
              <a:path w="4329" h="1604" extrusionOk="0">
                <a:moveTo>
                  <a:pt x="2436" y="403"/>
                </a:moveTo>
                <a:cubicBezTo>
                  <a:pt x="2432" y="330"/>
                  <a:pt x="2425" y="258"/>
                  <a:pt x="2417" y="185"/>
                </a:cubicBezTo>
                <a:cubicBezTo>
                  <a:pt x="2407" y="217"/>
                  <a:pt x="2398" y="250"/>
                  <a:pt x="2391" y="283"/>
                </a:cubicBezTo>
                <a:cubicBezTo>
                  <a:pt x="2370" y="381"/>
                  <a:pt x="2356" y="478"/>
                  <a:pt x="2348" y="578"/>
                </a:cubicBezTo>
                <a:cubicBezTo>
                  <a:pt x="2335" y="752"/>
                  <a:pt x="2323" y="940"/>
                  <a:pt x="2356" y="1113"/>
                </a:cubicBezTo>
                <a:cubicBezTo>
                  <a:pt x="2364" y="1156"/>
                  <a:pt x="2373" y="1152"/>
                  <a:pt x="2395" y="1173"/>
                </a:cubicBezTo>
                <a:cubicBezTo>
                  <a:pt x="2458" y="1128"/>
                  <a:pt x="2499" y="1066"/>
                  <a:pt x="2538" y="999"/>
                </a:cubicBezTo>
                <a:cubicBezTo>
                  <a:pt x="2592" y="906"/>
                  <a:pt x="2679" y="751"/>
                  <a:pt x="2645" y="636"/>
                </a:cubicBezTo>
                <a:cubicBezTo>
                  <a:pt x="2642" y="631"/>
                  <a:pt x="2640" y="627"/>
                  <a:pt x="2637" y="622"/>
                </a:cubicBezTo>
                <a:cubicBezTo>
                  <a:pt x="2601" y="614"/>
                  <a:pt x="2589" y="613"/>
                  <a:pt x="2550" y="628"/>
                </a:cubicBezTo>
                <a:cubicBezTo>
                  <a:pt x="2492" y="650"/>
                  <a:pt x="2447" y="683"/>
                  <a:pt x="2408" y="730"/>
                </a:cubicBezTo>
                <a:cubicBezTo>
                  <a:pt x="2371" y="774"/>
                  <a:pt x="2355" y="824"/>
                  <a:pt x="2352" y="881"/>
                </a:cubicBezTo>
                <a:cubicBezTo>
                  <a:pt x="2348" y="967"/>
                  <a:pt x="2404" y="1027"/>
                  <a:pt x="2482" y="1055"/>
                </a:cubicBezTo>
                <a:cubicBezTo>
                  <a:pt x="2549" y="1079"/>
                  <a:pt x="2626" y="1085"/>
                  <a:pt x="2696" y="1079"/>
                </a:cubicBezTo>
                <a:cubicBezTo>
                  <a:pt x="2708" y="1078"/>
                  <a:pt x="2718" y="1081"/>
                  <a:pt x="2728" y="1081"/>
                </a:cubicBezTo>
              </a:path>
              <a:path w="4329" h="1604" extrusionOk="0">
                <a:moveTo>
                  <a:pt x="3601" y="582"/>
                </a:moveTo>
                <a:cubicBezTo>
                  <a:pt x="3599" y="566"/>
                  <a:pt x="3600" y="547"/>
                  <a:pt x="3596" y="532"/>
                </a:cubicBezTo>
                <a:cubicBezTo>
                  <a:pt x="3595" y="533"/>
                  <a:pt x="3595" y="533"/>
                  <a:pt x="3594" y="534"/>
                </a:cubicBezTo>
                <a:cubicBezTo>
                  <a:pt x="3593" y="564"/>
                  <a:pt x="3591" y="594"/>
                  <a:pt x="3588" y="624"/>
                </a:cubicBezTo>
                <a:cubicBezTo>
                  <a:pt x="3582" y="693"/>
                  <a:pt x="3579" y="761"/>
                  <a:pt x="3581" y="831"/>
                </a:cubicBezTo>
                <a:cubicBezTo>
                  <a:pt x="3583" y="906"/>
                  <a:pt x="3588" y="980"/>
                  <a:pt x="3593" y="1055"/>
                </a:cubicBezTo>
                <a:cubicBezTo>
                  <a:pt x="3596" y="1107"/>
                  <a:pt x="3600" y="1159"/>
                  <a:pt x="3600" y="1211"/>
                </a:cubicBezTo>
                <a:cubicBezTo>
                  <a:pt x="3600" y="1238"/>
                  <a:pt x="3598" y="1257"/>
                  <a:pt x="3591" y="1282"/>
                </a:cubicBezTo>
              </a:path>
              <a:path w="4329" h="1604" extrusionOk="0">
                <a:moveTo>
                  <a:pt x="3100" y="640"/>
                </a:moveTo>
                <a:cubicBezTo>
                  <a:pt x="3074" y="598"/>
                  <a:pt x="3047" y="555"/>
                  <a:pt x="3088" y="506"/>
                </a:cubicBezTo>
                <a:cubicBezTo>
                  <a:pt x="3105" y="485"/>
                  <a:pt x="3163" y="487"/>
                  <a:pt x="3185" y="485"/>
                </a:cubicBezTo>
                <a:cubicBezTo>
                  <a:pt x="3360" y="466"/>
                  <a:pt x="3537" y="465"/>
                  <a:pt x="3711" y="442"/>
                </a:cubicBezTo>
                <a:cubicBezTo>
                  <a:pt x="3736" y="439"/>
                  <a:pt x="3808" y="435"/>
                  <a:pt x="3827" y="411"/>
                </a:cubicBezTo>
                <a:cubicBezTo>
                  <a:pt x="3830" y="407"/>
                  <a:pt x="3827" y="402"/>
                  <a:pt x="3830" y="398"/>
                </a:cubicBezTo>
                <a:cubicBezTo>
                  <a:pt x="3830" y="397"/>
                  <a:pt x="3830" y="396"/>
                  <a:pt x="3830" y="395"/>
                </a:cubicBezTo>
              </a:path>
              <a:path w="4329" h="1604" extrusionOk="0">
                <a:moveTo>
                  <a:pt x="4039" y="5"/>
                </a:moveTo>
                <a:cubicBezTo>
                  <a:pt x="4074" y="10"/>
                  <a:pt x="4092" y="4"/>
                  <a:pt x="4129" y="28"/>
                </a:cubicBezTo>
                <a:cubicBezTo>
                  <a:pt x="4224" y="91"/>
                  <a:pt x="4273" y="189"/>
                  <a:pt x="4300" y="297"/>
                </a:cubicBezTo>
                <a:cubicBezTo>
                  <a:pt x="4362" y="543"/>
                  <a:pt x="4327" y="813"/>
                  <a:pt x="4230" y="1045"/>
                </a:cubicBezTo>
                <a:cubicBezTo>
                  <a:pt x="4146" y="1247"/>
                  <a:pt x="4007" y="1442"/>
                  <a:pt x="3808" y="1542"/>
                </a:cubicBezTo>
                <a:cubicBezTo>
                  <a:pt x="3720" y="1577"/>
                  <a:pt x="3691" y="1589"/>
                  <a:pt x="3630" y="160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7" name=" 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540125" y="1019175"/>
            <a:ext cx="131763" cy="122238"/>
          </a:xfrm>
          <a:custGeom>
            <a:avLst/>
            <a:gdLst>
              <a:gd name="T0" fmla="+- 0 9854 9832"/>
              <a:gd name="T1" fmla="*/ T0 w 369"/>
              <a:gd name="T2" fmla="+- 0 2875 2833"/>
              <a:gd name="T3" fmla="*/ 2875 h 336"/>
              <a:gd name="T4" fmla="+- 0 9834 9832"/>
              <a:gd name="T5" fmla="*/ T4 w 369"/>
              <a:gd name="T6" fmla="+- 0 2857 2833"/>
              <a:gd name="T7" fmla="*/ 2857 h 336"/>
              <a:gd name="T8" fmla="+- 0 9832 9832"/>
              <a:gd name="T9" fmla="*/ T8 w 369"/>
              <a:gd name="T10" fmla="+- 0 2845 2833"/>
              <a:gd name="T11" fmla="*/ 2845 h 336"/>
              <a:gd name="T12" fmla="+- 0 9850 9832"/>
              <a:gd name="T13" fmla="*/ T12 w 369"/>
              <a:gd name="T14" fmla="+- 0 2843 2833"/>
              <a:gd name="T15" fmla="*/ 2843 h 336"/>
              <a:gd name="T16" fmla="+- 0 9989 9832"/>
              <a:gd name="T17" fmla="*/ T16 w 369"/>
              <a:gd name="T18" fmla="+- 0 2835 2833"/>
              <a:gd name="T19" fmla="*/ 2835 h 336"/>
              <a:gd name="T20" fmla="+- 0 10083 9832"/>
              <a:gd name="T21" fmla="*/ T20 w 369"/>
              <a:gd name="T22" fmla="+- 0 2833 2833"/>
              <a:gd name="T23" fmla="*/ 2833 h 336"/>
              <a:gd name="T24" fmla="+- 0 10110 9832"/>
              <a:gd name="T25" fmla="*/ T24 w 369"/>
              <a:gd name="T26" fmla="+- 0 2835 2833"/>
              <a:gd name="T27" fmla="*/ 2835 h 336"/>
              <a:gd name="T28" fmla="+- 0 9900 9832"/>
              <a:gd name="T29" fmla="*/ T28 w 369"/>
              <a:gd name="T30" fmla="+- 0 3122 2833"/>
              <a:gd name="T31" fmla="*/ 3122 h 336"/>
              <a:gd name="T32" fmla="+- 0 9889 9832"/>
              <a:gd name="T33" fmla="*/ T32 w 369"/>
              <a:gd name="T34" fmla="+- 0 3152 2833"/>
              <a:gd name="T35" fmla="*/ 3152 h 336"/>
              <a:gd name="T36" fmla="+- 0 9922 9832"/>
              <a:gd name="T37" fmla="*/ T36 w 369"/>
              <a:gd name="T38" fmla="+- 0 3156 2833"/>
              <a:gd name="T39" fmla="*/ 3156 h 336"/>
              <a:gd name="T40" fmla="+- 0 10011 9832"/>
              <a:gd name="T41" fmla="*/ T40 w 369"/>
              <a:gd name="T42" fmla="+- 0 3166 2833"/>
              <a:gd name="T43" fmla="*/ 3166 h 336"/>
              <a:gd name="T44" fmla="+- 0 10098 9832"/>
              <a:gd name="T45" fmla="*/ T44 w 369"/>
              <a:gd name="T46" fmla="+- 0 3168 2833"/>
              <a:gd name="T47" fmla="*/ 3168 h 336"/>
              <a:gd name="T48" fmla="+- 0 10156 9832"/>
              <a:gd name="T49" fmla="*/ T48 w 369"/>
              <a:gd name="T50" fmla="+- 0 3162 2833"/>
              <a:gd name="T51" fmla="*/ 3162 h 336"/>
              <a:gd name="T52" fmla="+- 0 10200 9832"/>
              <a:gd name="T53" fmla="*/ T52 w 369"/>
              <a:gd name="T54" fmla="+- 0 3142 2833"/>
              <a:gd name="T55" fmla="*/ 3142 h 33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</a:cxnLst>
            <a:rect l="0" t="0" r="r" b="b"/>
            <a:pathLst>
              <a:path w="369" h="336" extrusionOk="0">
                <a:moveTo>
                  <a:pt x="22" y="42"/>
                </a:moveTo>
                <a:cubicBezTo>
                  <a:pt x="7" y="41"/>
                  <a:pt x="7" y="38"/>
                  <a:pt x="2" y="24"/>
                </a:cubicBezTo>
                <a:cubicBezTo>
                  <a:pt x="0" y="19"/>
                  <a:pt x="0" y="17"/>
                  <a:pt x="0" y="12"/>
                </a:cubicBezTo>
                <a:cubicBezTo>
                  <a:pt x="6" y="12"/>
                  <a:pt x="11" y="11"/>
                  <a:pt x="18" y="10"/>
                </a:cubicBezTo>
                <a:cubicBezTo>
                  <a:pt x="64" y="6"/>
                  <a:pt x="110" y="2"/>
                  <a:pt x="157" y="2"/>
                </a:cubicBezTo>
                <a:cubicBezTo>
                  <a:pt x="188" y="2"/>
                  <a:pt x="220" y="1"/>
                  <a:pt x="251" y="0"/>
                </a:cubicBezTo>
                <a:cubicBezTo>
                  <a:pt x="261" y="0"/>
                  <a:pt x="269" y="0"/>
                  <a:pt x="278" y="2"/>
                </a:cubicBezTo>
              </a:path>
              <a:path w="369" h="336" extrusionOk="0">
                <a:moveTo>
                  <a:pt x="68" y="289"/>
                </a:moveTo>
                <a:cubicBezTo>
                  <a:pt x="64" y="299"/>
                  <a:pt x="61" y="309"/>
                  <a:pt x="57" y="319"/>
                </a:cubicBezTo>
                <a:cubicBezTo>
                  <a:pt x="68" y="320"/>
                  <a:pt x="79" y="321"/>
                  <a:pt x="90" y="323"/>
                </a:cubicBezTo>
                <a:cubicBezTo>
                  <a:pt x="119" y="329"/>
                  <a:pt x="150" y="332"/>
                  <a:pt x="179" y="333"/>
                </a:cubicBezTo>
                <a:cubicBezTo>
                  <a:pt x="208" y="334"/>
                  <a:pt x="237" y="337"/>
                  <a:pt x="266" y="335"/>
                </a:cubicBezTo>
                <a:cubicBezTo>
                  <a:pt x="285" y="334"/>
                  <a:pt x="305" y="332"/>
                  <a:pt x="324" y="329"/>
                </a:cubicBezTo>
                <a:cubicBezTo>
                  <a:pt x="341" y="326"/>
                  <a:pt x="354" y="319"/>
                  <a:pt x="368" y="309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8" name=" 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997325" y="960438"/>
            <a:ext cx="182563" cy="225425"/>
          </a:xfrm>
          <a:custGeom>
            <a:avLst/>
            <a:gdLst>
              <a:gd name="T0" fmla="+- 0 11481 11102"/>
              <a:gd name="T1" fmla="*/ T0 w 511"/>
              <a:gd name="T2" fmla="+- 0 2775 2667"/>
              <a:gd name="T3" fmla="*/ 2775 h 628"/>
              <a:gd name="T4" fmla="+- 0 11481 11102"/>
              <a:gd name="T5" fmla="*/ T4 w 511"/>
              <a:gd name="T6" fmla="+- 0 2746 2667"/>
              <a:gd name="T7" fmla="*/ 2746 h 628"/>
              <a:gd name="T8" fmla="+- 0 11485 11102"/>
              <a:gd name="T9" fmla="*/ T8 w 511"/>
              <a:gd name="T10" fmla="+- 0 2714 2667"/>
              <a:gd name="T11" fmla="*/ 2714 h 628"/>
              <a:gd name="T12" fmla="+- 0 11475 11102"/>
              <a:gd name="T13" fmla="*/ T12 w 511"/>
              <a:gd name="T14" fmla="+- 0 2687 2667"/>
              <a:gd name="T15" fmla="*/ 2687 h 628"/>
              <a:gd name="T16" fmla="+- 0 11466 11102"/>
              <a:gd name="T17" fmla="*/ T16 w 511"/>
              <a:gd name="T18" fmla="+- 0 2663 2667"/>
              <a:gd name="T19" fmla="*/ 2663 h 628"/>
              <a:gd name="T20" fmla="+- 0 11442 11102"/>
              <a:gd name="T21" fmla="*/ T20 w 511"/>
              <a:gd name="T22" fmla="+- 0 2667 2667"/>
              <a:gd name="T23" fmla="*/ 2667 h 628"/>
              <a:gd name="T24" fmla="+- 0 11421 11102"/>
              <a:gd name="T25" fmla="*/ T24 w 511"/>
              <a:gd name="T26" fmla="+- 0 2671 2667"/>
              <a:gd name="T27" fmla="*/ 2671 h 628"/>
              <a:gd name="T28" fmla="+- 0 11375 11102"/>
              <a:gd name="T29" fmla="*/ T28 w 511"/>
              <a:gd name="T30" fmla="+- 0 2679 2667"/>
              <a:gd name="T31" fmla="*/ 2679 h 628"/>
              <a:gd name="T32" fmla="+- 0 11332 11102"/>
              <a:gd name="T33" fmla="*/ T32 w 511"/>
              <a:gd name="T34" fmla="+- 0 2705 2667"/>
              <a:gd name="T35" fmla="*/ 2705 h 628"/>
              <a:gd name="T36" fmla="+- 0 11297 11102"/>
              <a:gd name="T37" fmla="*/ T36 w 511"/>
              <a:gd name="T38" fmla="+- 0 2735 2667"/>
              <a:gd name="T39" fmla="*/ 2735 h 628"/>
              <a:gd name="T40" fmla="+- 0 11247 11102"/>
              <a:gd name="T41" fmla="*/ T40 w 511"/>
              <a:gd name="T42" fmla="+- 0 2777 2667"/>
              <a:gd name="T43" fmla="*/ 2777 h 628"/>
              <a:gd name="T44" fmla="+- 0 11201 11102"/>
              <a:gd name="T45" fmla="*/ T44 w 511"/>
              <a:gd name="T46" fmla="+- 0 2835 2667"/>
              <a:gd name="T47" fmla="*/ 2835 h 628"/>
              <a:gd name="T48" fmla="+- 0 11167 11102"/>
              <a:gd name="T49" fmla="*/ T48 w 511"/>
              <a:gd name="T50" fmla="+- 0 2891 2667"/>
              <a:gd name="T51" fmla="*/ 2891 h 628"/>
              <a:gd name="T52" fmla="+- 0 11133 11102"/>
              <a:gd name="T53" fmla="*/ T52 w 511"/>
              <a:gd name="T54" fmla="+- 0 2947 2667"/>
              <a:gd name="T55" fmla="*/ 2947 h 628"/>
              <a:gd name="T56" fmla="+- 0 11108 11102"/>
              <a:gd name="T57" fmla="*/ T56 w 511"/>
              <a:gd name="T58" fmla="+- 0 3016 2667"/>
              <a:gd name="T59" fmla="*/ 3016 h 628"/>
              <a:gd name="T60" fmla="+- 0 11102 11102"/>
              <a:gd name="T61" fmla="*/ T60 w 511"/>
              <a:gd name="T62" fmla="+- 0 3082 2667"/>
              <a:gd name="T63" fmla="*/ 3082 h 628"/>
              <a:gd name="T64" fmla="+- 0 11095 11102"/>
              <a:gd name="T65" fmla="*/ T64 w 511"/>
              <a:gd name="T66" fmla="+- 0 3157 2667"/>
              <a:gd name="T67" fmla="*/ 3157 h 628"/>
              <a:gd name="T68" fmla="+- 0 11124 11102"/>
              <a:gd name="T69" fmla="*/ T68 w 511"/>
              <a:gd name="T70" fmla="+- 0 3243 2667"/>
              <a:gd name="T71" fmla="*/ 3243 h 628"/>
              <a:gd name="T72" fmla="+- 0 11197 11102"/>
              <a:gd name="T73" fmla="*/ T72 w 511"/>
              <a:gd name="T74" fmla="+- 0 3276 2667"/>
              <a:gd name="T75" fmla="*/ 3276 h 628"/>
              <a:gd name="T76" fmla="+- 0 11251 11102"/>
              <a:gd name="T77" fmla="*/ T76 w 511"/>
              <a:gd name="T78" fmla="+- 0 3300 2667"/>
              <a:gd name="T79" fmla="*/ 3300 h 628"/>
              <a:gd name="T80" fmla="+- 0 11319 11102"/>
              <a:gd name="T81" fmla="*/ T80 w 511"/>
              <a:gd name="T82" fmla="+- 0 3300 2667"/>
              <a:gd name="T83" fmla="*/ 3300 h 628"/>
              <a:gd name="T84" fmla="+- 0 11375 11102"/>
              <a:gd name="T85" fmla="*/ T84 w 511"/>
              <a:gd name="T86" fmla="+- 0 3284 2667"/>
              <a:gd name="T87" fmla="*/ 3284 h 628"/>
              <a:gd name="T88" fmla="+- 0 11443 11102"/>
              <a:gd name="T89" fmla="*/ T88 w 511"/>
              <a:gd name="T90" fmla="+- 0 3265 2667"/>
              <a:gd name="T91" fmla="*/ 3265 h 628"/>
              <a:gd name="T92" fmla="+- 0 11503 11102"/>
              <a:gd name="T93" fmla="*/ T92 w 511"/>
              <a:gd name="T94" fmla="+- 0 3222 2667"/>
              <a:gd name="T95" fmla="*/ 3222 h 628"/>
              <a:gd name="T96" fmla="+- 0 11543 11102"/>
              <a:gd name="T97" fmla="*/ T96 w 511"/>
              <a:gd name="T98" fmla="+- 0 3164 2667"/>
              <a:gd name="T99" fmla="*/ 3164 h 628"/>
              <a:gd name="T100" fmla="+- 0 11616 11102"/>
              <a:gd name="T101" fmla="*/ T100 w 511"/>
              <a:gd name="T102" fmla="+- 0 3058 2667"/>
              <a:gd name="T103" fmla="*/ 3058 h 628"/>
              <a:gd name="T104" fmla="+- 0 11637 11102"/>
              <a:gd name="T105" fmla="*/ T104 w 511"/>
              <a:gd name="T106" fmla="+- 0 2906 2667"/>
              <a:gd name="T107" fmla="*/ 2906 h 628"/>
              <a:gd name="T108" fmla="+- 0 11576 11102"/>
              <a:gd name="T109" fmla="*/ T108 w 511"/>
              <a:gd name="T110" fmla="+- 0 2791 2667"/>
              <a:gd name="T111" fmla="*/ 2791 h 628"/>
              <a:gd name="T112" fmla="+- 0 11550 11102"/>
              <a:gd name="T113" fmla="*/ T112 w 511"/>
              <a:gd name="T114" fmla="+- 0 2742 2667"/>
              <a:gd name="T115" fmla="*/ 2742 h 628"/>
              <a:gd name="T116" fmla="+- 0 11528 11102"/>
              <a:gd name="T117" fmla="*/ T116 w 511"/>
              <a:gd name="T118" fmla="+- 0 2737 2667"/>
              <a:gd name="T119" fmla="*/ 2737 h 628"/>
              <a:gd name="T120" fmla="+- 0 11478 11102"/>
              <a:gd name="T121" fmla="*/ T120 w 511"/>
              <a:gd name="T122" fmla="+- 0 2743 2667"/>
              <a:gd name="T123" fmla="*/ 2743 h 62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</a:cxnLst>
            <a:rect l="0" t="0" r="r" b="b"/>
            <a:pathLst>
              <a:path w="511" h="628" extrusionOk="0">
                <a:moveTo>
                  <a:pt x="379" y="108"/>
                </a:moveTo>
                <a:cubicBezTo>
                  <a:pt x="379" y="79"/>
                  <a:pt x="383" y="47"/>
                  <a:pt x="373" y="20"/>
                </a:cubicBezTo>
                <a:cubicBezTo>
                  <a:pt x="364" y="-4"/>
                  <a:pt x="340" y="0"/>
                  <a:pt x="319" y="4"/>
                </a:cubicBezTo>
                <a:cubicBezTo>
                  <a:pt x="273" y="12"/>
                  <a:pt x="230" y="38"/>
                  <a:pt x="195" y="68"/>
                </a:cubicBezTo>
                <a:cubicBezTo>
                  <a:pt x="145" y="110"/>
                  <a:pt x="99" y="168"/>
                  <a:pt x="65" y="224"/>
                </a:cubicBezTo>
                <a:cubicBezTo>
                  <a:pt x="31" y="280"/>
                  <a:pt x="6" y="349"/>
                  <a:pt x="0" y="415"/>
                </a:cubicBezTo>
                <a:cubicBezTo>
                  <a:pt x="-7" y="490"/>
                  <a:pt x="22" y="576"/>
                  <a:pt x="95" y="609"/>
                </a:cubicBezTo>
                <a:cubicBezTo>
                  <a:pt x="149" y="633"/>
                  <a:pt x="217" y="633"/>
                  <a:pt x="273" y="617"/>
                </a:cubicBezTo>
                <a:cubicBezTo>
                  <a:pt x="341" y="598"/>
                  <a:pt x="401" y="555"/>
                  <a:pt x="441" y="497"/>
                </a:cubicBezTo>
                <a:cubicBezTo>
                  <a:pt x="514" y="391"/>
                  <a:pt x="535" y="239"/>
                  <a:pt x="474" y="124"/>
                </a:cubicBezTo>
                <a:cubicBezTo>
                  <a:pt x="448" y="75"/>
                  <a:pt x="426" y="70"/>
                  <a:pt x="376" y="7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9" name=" 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410075" y="1228725"/>
            <a:ext cx="69850" cy="261938"/>
          </a:xfrm>
          <a:custGeom>
            <a:avLst/>
            <a:gdLst>
              <a:gd name="T0" fmla="+- 0 12409 12250"/>
              <a:gd name="T1" fmla="*/ T0 w 195"/>
              <a:gd name="T2" fmla="+- 0 3521 3414"/>
              <a:gd name="T3" fmla="*/ 3521 h 728"/>
              <a:gd name="T4" fmla="+- 0 12427 12250"/>
              <a:gd name="T5" fmla="*/ T4 w 195"/>
              <a:gd name="T6" fmla="+- 0 3491 3414"/>
              <a:gd name="T7" fmla="*/ 3491 h 728"/>
              <a:gd name="T8" fmla="+- 0 12436 12250"/>
              <a:gd name="T9" fmla="*/ T8 w 195"/>
              <a:gd name="T10" fmla="+- 0 3467 3414"/>
              <a:gd name="T11" fmla="*/ 3467 h 728"/>
              <a:gd name="T12" fmla="+- 0 12441 12250"/>
              <a:gd name="T13" fmla="*/ T12 w 195"/>
              <a:gd name="T14" fmla="+- 0 3432 3414"/>
              <a:gd name="T15" fmla="*/ 3432 h 728"/>
              <a:gd name="T16" fmla="+- 0 12442 12250"/>
              <a:gd name="T17" fmla="*/ T16 w 195"/>
              <a:gd name="T18" fmla="+- 0 3425 3414"/>
              <a:gd name="T19" fmla="*/ 3425 h 728"/>
              <a:gd name="T20" fmla="+- 0 12445 12250"/>
              <a:gd name="T21" fmla="*/ T20 w 195"/>
              <a:gd name="T22" fmla="+- 0 3410 3414"/>
              <a:gd name="T23" fmla="*/ 3410 h 728"/>
              <a:gd name="T24" fmla="+- 0 12444 12250"/>
              <a:gd name="T25" fmla="*/ T24 w 195"/>
              <a:gd name="T26" fmla="+- 0 3417 3414"/>
              <a:gd name="T27" fmla="*/ 3417 h 728"/>
              <a:gd name="T28" fmla="+- 0 12437 12250"/>
              <a:gd name="T29" fmla="*/ T28 w 195"/>
              <a:gd name="T30" fmla="+- 0 3453 3414"/>
              <a:gd name="T31" fmla="*/ 3453 h 728"/>
              <a:gd name="T32" fmla="+- 0 12430 12250"/>
              <a:gd name="T33" fmla="*/ T32 w 195"/>
              <a:gd name="T34" fmla="+- 0 3489 3414"/>
              <a:gd name="T35" fmla="*/ 3489 h 728"/>
              <a:gd name="T36" fmla="+- 0 12422 12250"/>
              <a:gd name="T37" fmla="*/ T36 w 195"/>
              <a:gd name="T38" fmla="+- 0 3525 3414"/>
              <a:gd name="T39" fmla="*/ 3525 h 728"/>
              <a:gd name="T40" fmla="+- 0 12396 12250"/>
              <a:gd name="T41" fmla="*/ T40 w 195"/>
              <a:gd name="T42" fmla="+- 0 3638 3414"/>
              <a:gd name="T43" fmla="*/ 3638 h 728"/>
              <a:gd name="T44" fmla="+- 0 12360 12250"/>
              <a:gd name="T45" fmla="*/ T44 w 195"/>
              <a:gd name="T46" fmla="+- 0 3750 3414"/>
              <a:gd name="T47" fmla="*/ 3750 h 728"/>
              <a:gd name="T48" fmla="+- 0 12328 12250"/>
              <a:gd name="T49" fmla="*/ T48 w 195"/>
              <a:gd name="T50" fmla="+- 0 3862 3414"/>
              <a:gd name="T51" fmla="*/ 3862 h 728"/>
              <a:gd name="T52" fmla="+- 0 12301 12250"/>
              <a:gd name="T53" fmla="*/ T52 w 195"/>
              <a:gd name="T54" fmla="+- 0 3955 3414"/>
              <a:gd name="T55" fmla="*/ 3955 h 728"/>
              <a:gd name="T56" fmla="+- 0 12275 12250"/>
              <a:gd name="T57" fmla="*/ T56 w 195"/>
              <a:gd name="T58" fmla="+- 0 4048 3414"/>
              <a:gd name="T59" fmla="*/ 4048 h 728"/>
              <a:gd name="T60" fmla="+- 0 12250 12250"/>
              <a:gd name="T61" fmla="*/ T60 w 195"/>
              <a:gd name="T62" fmla="+- 0 4141 3414"/>
              <a:gd name="T63" fmla="*/ 4141 h 72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</a:cxnLst>
            <a:rect l="0" t="0" r="r" b="b"/>
            <a:pathLst>
              <a:path w="195" h="728" extrusionOk="0">
                <a:moveTo>
                  <a:pt x="159" y="107"/>
                </a:moveTo>
                <a:cubicBezTo>
                  <a:pt x="177" y="77"/>
                  <a:pt x="186" y="53"/>
                  <a:pt x="191" y="18"/>
                </a:cubicBezTo>
                <a:cubicBezTo>
                  <a:pt x="192" y="11"/>
                  <a:pt x="195" y="-4"/>
                  <a:pt x="194" y="3"/>
                </a:cubicBezTo>
                <a:cubicBezTo>
                  <a:pt x="187" y="39"/>
                  <a:pt x="180" y="75"/>
                  <a:pt x="172" y="111"/>
                </a:cubicBezTo>
                <a:cubicBezTo>
                  <a:pt x="146" y="224"/>
                  <a:pt x="110" y="336"/>
                  <a:pt x="78" y="448"/>
                </a:cubicBezTo>
                <a:cubicBezTo>
                  <a:pt x="51" y="541"/>
                  <a:pt x="25" y="634"/>
                  <a:pt x="0" y="727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0" name=" 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976813" y="690563"/>
            <a:ext cx="1033462" cy="720725"/>
          </a:xfrm>
          <a:custGeom>
            <a:avLst/>
            <a:gdLst>
              <a:gd name="T0" fmla="+- 0 13858 13826"/>
              <a:gd name="T1" fmla="*/ T0 w 2870"/>
              <a:gd name="T2" fmla="+- 0 2801 1919"/>
              <a:gd name="T3" fmla="*/ 2801 h 2000"/>
              <a:gd name="T4" fmla="+- 0 13826 13826"/>
              <a:gd name="T5" fmla="*/ T4 w 2870"/>
              <a:gd name="T6" fmla="+- 0 3399 1919"/>
              <a:gd name="T7" fmla="*/ 3399 h 2000"/>
              <a:gd name="T8" fmla="+- 0 14020 13826"/>
              <a:gd name="T9" fmla="*/ T8 w 2870"/>
              <a:gd name="T10" fmla="+- 0 3038 1919"/>
              <a:gd name="T11" fmla="*/ 3038 h 2000"/>
              <a:gd name="T12" fmla="+- 0 14124 13826"/>
              <a:gd name="T13" fmla="*/ T12 w 2870"/>
              <a:gd name="T14" fmla="+- 0 2907 1919"/>
              <a:gd name="T15" fmla="*/ 2907 h 2000"/>
              <a:gd name="T16" fmla="+- 0 14145 13826"/>
              <a:gd name="T17" fmla="*/ T16 w 2870"/>
              <a:gd name="T18" fmla="+- 0 3116 1919"/>
              <a:gd name="T19" fmla="*/ 3116 h 2000"/>
              <a:gd name="T20" fmla="+- 0 14172 13826"/>
              <a:gd name="T21" fmla="*/ T20 w 2870"/>
              <a:gd name="T22" fmla="+- 0 3328 1919"/>
              <a:gd name="T23" fmla="*/ 3328 h 2000"/>
              <a:gd name="T24" fmla="+- 0 14468 13826"/>
              <a:gd name="T25" fmla="*/ T24 w 2870"/>
              <a:gd name="T26" fmla="+- 0 2984 1919"/>
              <a:gd name="T27" fmla="*/ 2984 h 2000"/>
              <a:gd name="T28" fmla="+- 0 14501 13826"/>
              <a:gd name="T29" fmla="*/ T28 w 2870"/>
              <a:gd name="T30" fmla="+- 0 2945 1919"/>
              <a:gd name="T31" fmla="*/ 2945 h 2000"/>
              <a:gd name="T32" fmla="+- 0 14539 13826"/>
              <a:gd name="T33" fmla="*/ T32 w 2870"/>
              <a:gd name="T34" fmla="+- 0 3248 1919"/>
              <a:gd name="T35" fmla="*/ 3248 h 2000"/>
              <a:gd name="T36" fmla="+- 0 14852 13826"/>
              <a:gd name="T37" fmla="*/ T36 w 2870"/>
              <a:gd name="T38" fmla="+- 0 3006 1919"/>
              <a:gd name="T39" fmla="*/ 3006 h 2000"/>
              <a:gd name="T40" fmla="+- 0 14840 13826"/>
              <a:gd name="T41" fmla="*/ T40 w 2870"/>
              <a:gd name="T42" fmla="+- 0 3070 1919"/>
              <a:gd name="T43" fmla="*/ 3070 h 2000"/>
              <a:gd name="T44" fmla="+- 0 14847 13826"/>
              <a:gd name="T45" fmla="*/ T44 w 2870"/>
              <a:gd name="T46" fmla="+- 0 3396 1919"/>
              <a:gd name="T47" fmla="*/ 3396 h 2000"/>
              <a:gd name="T48" fmla="+- 0 15311 13826"/>
              <a:gd name="T49" fmla="*/ T48 w 2870"/>
              <a:gd name="T50" fmla="+- 0 2021 1919"/>
              <a:gd name="T51" fmla="*/ 2021 h 2000"/>
              <a:gd name="T52" fmla="+- 0 15191 13826"/>
              <a:gd name="T53" fmla="*/ T52 w 2870"/>
              <a:gd name="T54" fmla="+- 0 2538 1919"/>
              <a:gd name="T55" fmla="*/ 2538 h 2000"/>
              <a:gd name="T56" fmla="+- 0 15089 13826"/>
              <a:gd name="T57" fmla="*/ T56 w 2870"/>
              <a:gd name="T58" fmla="+- 0 3435 1919"/>
              <a:gd name="T59" fmla="*/ 3435 h 2000"/>
              <a:gd name="T60" fmla="+- 0 15492 13826"/>
              <a:gd name="T61" fmla="*/ T60 w 2870"/>
              <a:gd name="T62" fmla="+- 0 2045 1919"/>
              <a:gd name="T63" fmla="*/ 2045 h 2000"/>
              <a:gd name="T64" fmla="+- 0 15464 13826"/>
              <a:gd name="T65" fmla="*/ T64 w 2870"/>
              <a:gd name="T66" fmla="+- 0 2005 1919"/>
              <a:gd name="T67" fmla="*/ 2005 h 2000"/>
              <a:gd name="T68" fmla="+- 0 15341 13826"/>
              <a:gd name="T69" fmla="*/ T68 w 2870"/>
              <a:gd name="T70" fmla="+- 0 2901 1919"/>
              <a:gd name="T71" fmla="*/ 2901 h 2000"/>
              <a:gd name="T72" fmla="+- 0 15331 13826"/>
              <a:gd name="T73" fmla="*/ T72 w 2870"/>
              <a:gd name="T74" fmla="+- 0 3118 1919"/>
              <a:gd name="T75" fmla="*/ 3118 h 2000"/>
              <a:gd name="T76" fmla="+- 0 15505 13826"/>
              <a:gd name="T77" fmla="*/ T76 w 2870"/>
              <a:gd name="T78" fmla="+- 0 2841 1919"/>
              <a:gd name="T79" fmla="*/ 2841 h 2000"/>
              <a:gd name="T80" fmla="+- 0 15594 13826"/>
              <a:gd name="T81" fmla="*/ T80 w 2870"/>
              <a:gd name="T82" fmla="+- 0 3080 1919"/>
              <a:gd name="T83" fmla="*/ 3080 h 2000"/>
              <a:gd name="T84" fmla="+- 0 15596 13826"/>
              <a:gd name="T85" fmla="*/ T84 w 2870"/>
              <a:gd name="T86" fmla="+- 0 3331 1919"/>
              <a:gd name="T87" fmla="*/ 3331 h 2000"/>
              <a:gd name="T88" fmla="+- 0 15853 13826"/>
              <a:gd name="T89" fmla="*/ T88 w 2870"/>
              <a:gd name="T90" fmla="+- 0 2380 1919"/>
              <a:gd name="T91" fmla="*/ 2380 h 2000"/>
              <a:gd name="T92" fmla="+- 0 16216 13826"/>
              <a:gd name="T93" fmla="*/ T92 w 2870"/>
              <a:gd name="T94" fmla="+- 0 2105 1919"/>
              <a:gd name="T95" fmla="*/ 2105 h 2000"/>
              <a:gd name="T96" fmla="+- 0 16174 13826"/>
              <a:gd name="T97" fmla="*/ T96 w 2870"/>
              <a:gd name="T98" fmla="+- 0 2226 1919"/>
              <a:gd name="T99" fmla="*/ 2226 h 2000"/>
              <a:gd name="T100" fmla="+- 0 16048 13826"/>
              <a:gd name="T101" fmla="*/ T100 w 2870"/>
              <a:gd name="T102" fmla="+- 0 3134 1919"/>
              <a:gd name="T103" fmla="*/ 3134 h 2000"/>
              <a:gd name="T104" fmla="+- 0 15905 13826"/>
              <a:gd name="T105" fmla="*/ T104 w 2870"/>
              <a:gd name="T106" fmla="+- 0 2763 1919"/>
              <a:gd name="T107" fmla="*/ 2763 h 2000"/>
              <a:gd name="T108" fmla="+- 0 16384 13826"/>
              <a:gd name="T109" fmla="*/ T108 w 2870"/>
              <a:gd name="T110" fmla="+- 0 2530 1919"/>
              <a:gd name="T111" fmla="*/ 2530 h 2000"/>
              <a:gd name="T112" fmla="+- 0 16476 13826"/>
              <a:gd name="T113" fmla="*/ T112 w 2870"/>
              <a:gd name="T114" fmla="+- 0 2839 1919"/>
              <a:gd name="T115" fmla="*/ 2839 h 2000"/>
              <a:gd name="T116" fmla="+- 0 16568 13826"/>
              <a:gd name="T117" fmla="*/ T116 w 2870"/>
              <a:gd name="T118" fmla="+- 0 2755 1919"/>
              <a:gd name="T119" fmla="*/ 2755 h 2000"/>
              <a:gd name="T120" fmla="+- 0 16695 13826"/>
              <a:gd name="T121" fmla="*/ T120 w 2870"/>
              <a:gd name="T122" fmla="+- 0 2410 1919"/>
              <a:gd name="T123" fmla="*/ 2410 h 2000"/>
              <a:gd name="T124" fmla="+- 0 16309 13826"/>
              <a:gd name="T125" fmla="*/ T124 w 2870"/>
              <a:gd name="T126" fmla="+- 0 3807 1919"/>
              <a:gd name="T127" fmla="*/ 3807 h 2000"/>
              <a:gd name="T128" fmla="+- 0 16142 13826"/>
              <a:gd name="T129" fmla="*/ T128 w 2870"/>
              <a:gd name="T130" fmla="+- 0 3878 1919"/>
              <a:gd name="T131" fmla="*/ 3878 h 2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</a:cxnLst>
            <a:rect l="0" t="0" r="r" b="b"/>
            <a:pathLst>
              <a:path w="2870" h="2000" extrusionOk="0">
                <a:moveTo>
                  <a:pt x="30" y="910"/>
                </a:moveTo>
                <a:cubicBezTo>
                  <a:pt x="31" y="904"/>
                  <a:pt x="32" y="873"/>
                  <a:pt x="32" y="882"/>
                </a:cubicBezTo>
                <a:cubicBezTo>
                  <a:pt x="35" y="1011"/>
                  <a:pt x="20" y="1144"/>
                  <a:pt x="12" y="1273"/>
                </a:cubicBezTo>
                <a:cubicBezTo>
                  <a:pt x="8" y="1342"/>
                  <a:pt x="3" y="1411"/>
                  <a:pt x="0" y="1480"/>
                </a:cubicBezTo>
                <a:cubicBezTo>
                  <a:pt x="7" y="1462"/>
                  <a:pt x="18" y="1428"/>
                  <a:pt x="26" y="1408"/>
                </a:cubicBezTo>
                <a:cubicBezTo>
                  <a:pt x="68" y="1304"/>
                  <a:pt x="131" y="1211"/>
                  <a:pt x="194" y="1119"/>
                </a:cubicBezTo>
                <a:cubicBezTo>
                  <a:pt x="223" y="1076"/>
                  <a:pt x="254" y="1036"/>
                  <a:pt x="288" y="997"/>
                </a:cubicBezTo>
                <a:cubicBezTo>
                  <a:pt x="293" y="991"/>
                  <a:pt x="294" y="990"/>
                  <a:pt x="298" y="988"/>
                </a:cubicBezTo>
                <a:cubicBezTo>
                  <a:pt x="302" y="1004"/>
                  <a:pt x="307" y="1020"/>
                  <a:pt x="309" y="1037"/>
                </a:cubicBezTo>
                <a:cubicBezTo>
                  <a:pt x="317" y="1090"/>
                  <a:pt x="318" y="1144"/>
                  <a:pt x="319" y="1197"/>
                </a:cubicBezTo>
                <a:cubicBezTo>
                  <a:pt x="320" y="1264"/>
                  <a:pt x="317" y="1336"/>
                  <a:pt x="339" y="1400"/>
                </a:cubicBezTo>
                <a:cubicBezTo>
                  <a:pt x="341" y="1403"/>
                  <a:pt x="344" y="1406"/>
                  <a:pt x="346" y="1409"/>
                </a:cubicBezTo>
                <a:cubicBezTo>
                  <a:pt x="385" y="1388"/>
                  <a:pt x="406" y="1367"/>
                  <a:pt x="438" y="1331"/>
                </a:cubicBezTo>
                <a:cubicBezTo>
                  <a:pt x="511" y="1248"/>
                  <a:pt x="581" y="1158"/>
                  <a:pt x="642" y="1065"/>
                </a:cubicBezTo>
                <a:cubicBezTo>
                  <a:pt x="658" y="1040"/>
                  <a:pt x="672" y="1014"/>
                  <a:pt x="687" y="988"/>
                </a:cubicBezTo>
                <a:cubicBezTo>
                  <a:pt x="682" y="1006"/>
                  <a:pt x="680" y="1008"/>
                  <a:pt x="675" y="1026"/>
                </a:cubicBezTo>
                <a:cubicBezTo>
                  <a:pt x="655" y="1102"/>
                  <a:pt x="636" y="1178"/>
                  <a:pt x="645" y="1257"/>
                </a:cubicBezTo>
                <a:cubicBezTo>
                  <a:pt x="650" y="1300"/>
                  <a:pt x="666" y="1332"/>
                  <a:pt x="713" y="1329"/>
                </a:cubicBezTo>
                <a:cubicBezTo>
                  <a:pt x="769" y="1325"/>
                  <a:pt x="829" y="1273"/>
                  <a:pt x="870" y="1239"/>
                </a:cubicBezTo>
                <a:cubicBezTo>
                  <a:pt x="925" y="1192"/>
                  <a:pt x="976" y="1140"/>
                  <a:pt x="1026" y="1087"/>
                </a:cubicBezTo>
                <a:cubicBezTo>
                  <a:pt x="1028" y="1085"/>
                  <a:pt x="1030" y="1082"/>
                  <a:pt x="1032" y="1080"/>
                </a:cubicBezTo>
                <a:cubicBezTo>
                  <a:pt x="1027" y="1101"/>
                  <a:pt x="1021" y="1128"/>
                  <a:pt x="1014" y="1151"/>
                </a:cubicBezTo>
                <a:cubicBezTo>
                  <a:pt x="996" y="1214"/>
                  <a:pt x="976" y="1281"/>
                  <a:pt x="979" y="1347"/>
                </a:cubicBezTo>
                <a:cubicBezTo>
                  <a:pt x="981" y="1399"/>
                  <a:pt x="998" y="1433"/>
                  <a:pt x="1021" y="1477"/>
                </a:cubicBezTo>
              </a:path>
              <a:path w="2870" h="2000" extrusionOk="0">
                <a:moveTo>
                  <a:pt x="1497" y="200"/>
                </a:moveTo>
                <a:cubicBezTo>
                  <a:pt x="1493" y="168"/>
                  <a:pt x="1489" y="134"/>
                  <a:pt x="1485" y="102"/>
                </a:cubicBezTo>
                <a:cubicBezTo>
                  <a:pt x="1474" y="142"/>
                  <a:pt x="1463" y="182"/>
                  <a:pt x="1453" y="222"/>
                </a:cubicBezTo>
                <a:cubicBezTo>
                  <a:pt x="1422" y="354"/>
                  <a:pt x="1391" y="486"/>
                  <a:pt x="1365" y="619"/>
                </a:cubicBezTo>
                <a:cubicBezTo>
                  <a:pt x="1334" y="774"/>
                  <a:pt x="1305" y="931"/>
                  <a:pt x="1285" y="1088"/>
                </a:cubicBezTo>
                <a:cubicBezTo>
                  <a:pt x="1267" y="1230"/>
                  <a:pt x="1258" y="1373"/>
                  <a:pt x="1263" y="1516"/>
                </a:cubicBezTo>
                <a:cubicBezTo>
                  <a:pt x="1264" y="1525"/>
                  <a:pt x="1264" y="1535"/>
                  <a:pt x="1265" y="1544"/>
                </a:cubicBezTo>
              </a:path>
              <a:path w="2870" h="2000" extrusionOk="0">
                <a:moveTo>
                  <a:pt x="1666" y="126"/>
                </a:moveTo>
                <a:cubicBezTo>
                  <a:pt x="1663" y="85"/>
                  <a:pt x="1661" y="43"/>
                  <a:pt x="1660" y="2"/>
                </a:cubicBezTo>
                <a:cubicBezTo>
                  <a:pt x="1657" y="14"/>
                  <a:pt x="1642" y="68"/>
                  <a:pt x="1638" y="86"/>
                </a:cubicBezTo>
                <a:cubicBezTo>
                  <a:pt x="1609" y="204"/>
                  <a:pt x="1589" y="323"/>
                  <a:pt x="1572" y="443"/>
                </a:cubicBezTo>
                <a:cubicBezTo>
                  <a:pt x="1547" y="622"/>
                  <a:pt x="1527" y="802"/>
                  <a:pt x="1515" y="982"/>
                </a:cubicBezTo>
                <a:cubicBezTo>
                  <a:pt x="1511" y="1049"/>
                  <a:pt x="1506" y="1118"/>
                  <a:pt x="1505" y="1185"/>
                </a:cubicBezTo>
                <a:cubicBezTo>
                  <a:pt x="1505" y="1190"/>
                  <a:pt x="1505" y="1194"/>
                  <a:pt x="1505" y="1199"/>
                </a:cubicBezTo>
                <a:cubicBezTo>
                  <a:pt x="1516" y="1177"/>
                  <a:pt x="1530" y="1147"/>
                  <a:pt x="1541" y="1123"/>
                </a:cubicBezTo>
                <a:cubicBezTo>
                  <a:pt x="1569" y="1063"/>
                  <a:pt x="1610" y="948"/>
                  <a:pt x="1679" y="922"/>
                </a:cubicBezTo>
                <a:cubicBezTo>
                  <a:pt x="1712" y="910"/>
                  <a:pt x="1733" y="936"/>
                  <a:pt x="1745" y="964"/>
                </a:cubicBezTo>
                <a:cubicBezTo>
                  <a:pt x="1770" y="1022"/>
                  <a:pt x="1766" y="1099"/>
                  <a:pt x="1768" y="1161"/>
                </a:cubicBezTo>
                <a:cubicBezTo>
                  <a:pt x="1771" y="1234"/>
                  <a:pt x="1773" y="1308"/>
                  <a:pt x="1771" y="1381"/>
                </a:cubicBezTo>
                <a:cubicBezTo>
                  <a:pt x="1771" y="1398"/>
                  <a:pt x="1771" y="1402"/>
                  <a:pt x="1770" y="1412"/>
                </a:cubicBezTo>
              </a:path>
              <a:path w="2870" h="2000" extrusionOk="0">
                <a:moveTo>
                  <a:pt x="1992" y="644"/>
                </a:moveTo>
                <a:cubicBezTo>
                  <a:pt x="2002" y="585"/>
                  <a:pt x="2003" y="516"/>
                  <a:pt x="2027" y="461"/>
                </a:cubicBezTo>
                <a:cubicBezTo>
                  <a:pt x="2041" y="438"/>
                  <a:pt x="2045" y="431"/>
                  <a:pt x="2062" y="425"/>
                </a:cubicBezTo>
              </a:path>
              <a:path w="2870" h="2000" extrusionOk="0">
                <a:moveTo>
                  <a:pt x="2390" y="186"/>
                </a:moveTo>
                <a:cubicBezTo>
                  <a:pt x="2394" y="166"/>
                  <a:pt x="2397" y="147"/>
                  <a:pt x="2400" y="128"/>
                </a:cubicBezTo>
                <a:cubicBezTo>
                  <a:pt x="2379" y="187"/>
                  <a:pt x="2361" y="245"/>
                  <a:pt x="2348" y="307"/>
                </a:cubicBezTo>
                <a:cubicBezTo>
                  <a:pt x="2309" y="492"/>
                  <a:pt x="2297" y="683"/>
                  <a:pt x="2283" y="872"/>
                </a:cubicBezTo>
                <a:cubicBezTo>
                  <a:pt x="2276" y="961"/>
                  <a:pt x="2293" y="1144"/>
                  <a:pt x="2222" y="1215"/>
                </a:cubicBezTo>
                <a:cubicBezTo>
                  <a:pt x="2184" y="1253"/>
                  <a:pt x="2143" y="1228"/>
                  <a:pt x="2107" y="1203"/>
                </a:cubicBezTo>
                <a:cubicBezTo>
                  <a:pt x="2007" y="1134"/>
                  <a:pt x="2038" y="934"/>
                  <a:pt x="2079" y="844"/>
                </a:cubicBezTo>
                <a:cubicBezTo>
                  <a:pt x="2137" y="718"/>
                  <a:pt x="2268" y="664"/>
                  <a:pt x="2394" y="629"/>
                </a:cubicBezTo>
                <a:cubicBezTo>
                  <a:pt x="2432" y="618"/>
                  <a:pt x="2519" y="585"/>
                  <a:pt x="2558" y="611"/>
                </a:cubicBezTo>
                <a:cubicBezTo>
                  <a:pt x="2588" y="631"/>
                  <a:pt x="2587" y="654"/>
                  <a:pt x="2595" y="687"/>
                </a:cubicBezTo>
                <a:cubicBezTo>
                  <a:pt x="2614" y="769"/>
                  <a:pt x="2603" y="846"/>
                  <a:pt x="2650" y="920"/>
                </a:cubicBezTo>
                <a:cubicBezTo>
                  <a:pt x="2653" y="923"/>
                  <a:pt x="2657" y="925"/>
                  <a:pt x="2660" y="928"/>
                </a:cubicBezTo>
                <a:cubicBezTo>
                  <a:pt x="2695" y="897"/>
                  <a:pt x="2716" y="884"/>
                  <a:pt x="2742" y="836"/>
                </a:cubicBezTo>
                <a:cubicBezTo>
                  <a:pt x="2776" y="773"/>
                  <a:pt x="2797" y="701"/>
                  <a:pt x="2821" y="633"/>
                </a:cubicBezTo>
                <a:cubicBezTo>
                  <a:pt x="2838" y="586"/>
                  <a:pt x="2854" y="538"/>
                  <a:pt x="2869" y="491"/>
                </a:cubicBezTo>
                <a:cubicBezTo>
                  <a:pt x="2856" y="519"/>
                  <a:pt x="2841" y="547"/>
                  <a:pt x="2829" y="575"/>
                </a:cubicBezTo>
                <a:cubicBezTo>
                  <a:pt x="2645" y="996"/>
                  <a:pt x="2630" y="1458"/>
                  <a:pt x="2483" y="1888"/>
                </a:cubicBezTo>
                <a:cubicBezTo>
                  <a:pt x="2474" y="1915"/>
                  <a:pt x="2452" y="1978"/>
                  <a:pt x="2423" y="1993"/>
                </a:cubicBezTo>
                <a:cubicBezTo>
                  <a:pt x="2386" y="2012"/>
                  <a:pt x="2346" y="1978"/>
                  <a:pt x="2316" y="1959"/>
                </a:cubicBezTo>
                <a:cubicBezTo>
                  <a:pt x="2290" y="1943"/>
                  <a:pt x="2269" y="1923"/>
                  <a:pt x="2246" y="190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1" name=" 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208713" y="1004888"/>
            <a:ext cx="139700" cy="122237"/>
          </a:xfrm>
          <a:custGeom>
            <a:avLst/>
            <a:gdLst>
              <a:gd name="T0" fmla="+- 0 17250 17245"/>
              <a:gd name="T1" fmla="*/ T0 w 389"/>
              <a:gd name="T2" fmla="+- 0 2857 2791"/>
              <a:gd name="T3" fmla="*/ 2857 h 338"/>
              <a:gd name="T4" fmla="+- 0 17253 17245"/>
              <a:gd name="T5" fmla="*/ T4 w 389"/>
              <a:gd name="T6" fmla="+- 0 2809 2791"/>
              <a:gd name="T7" fmla="*/ 2809 h 338"/>
              <a:gd name="T8" fmla="+- 0 17310 17245"/>
              <a:gd name="T9" fmla="*/ T8 w 389"/>
              <a:gd name="T10" fmla="+- 0 2791 2791"/>
              <a:gd name="T11" fmla="*/ 2791 h 338"/>
              <a:gd name="T12" fmla="+- 0 17455 17245"/>
              <a:gd name="T13" fmla="*/ T12 w 389"/>
              <a:gd name="T14" fmla="+- 0 2825 2791"/>
              <a:gd name="T15" fmla="*/ 2825 h 338"/>
              <a:gd name="T16" fmla="+- 0 17519 17245"/>
              <a:gd name="T17" fmla="*/ T16 w 389"/>
              <a:gd name="T18" fmla="+- 0 2859 2791"/>
              <a:gd name="T19" fmla="*/ 2859 h 338"/>
              <a:gd name="T20" fmla="+- 0 17296 17245"/>
              <a:gd name="T21" fmla="*/ T20 w 389"/>
              <a:gd name="T22" fmla="+- 0 3021 2791"/>
              <a:gd name="T23" fmla="*/ 3021 h 338"/>
              <a:gd name="T24" fmla="+- 0 17286 17245"/>
              <a:gd name="T25" fmla="*/ T24 w 389"/>
              <a:gd name="T26" fmla="+- 0 3060 2791"/>
              <a:gd name="T27" fmla="*/ 3060 h 338"/>
              <a:gd name="T28" fmla="+- 0 17387 17245"/>
              <a:gd name="T29" fmla="*/ T28 w 389"/>
              <a:gd name="T30" fmla="+- 0 3076 2791"/>
              <a:gd name="T31" fmla="*/ 3076 h 338"/>
              <a:gd name="T32" fmla="+- 0 17562 17245"/>
              <a:gd name="T33" fmla="*/ T32 w 389"/>
              <a:gd name="T34" fmla="+- 0 3106 2791"/>
              <a:gd name="T35" fmla="*/ 3106 h 338"/>
              <a:gd name="T36" fmla="+- 0 17633 17245"/>
              <a:gd name="T37" fmla="*/ T36 w 389"/>
              <a:gd name="T38" fmla="+- 0 3128 2791"/>
              <a:gd name="T39" fmla="*/ 3128 h 33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</a:cxnLst>
            <a:rect l="0" t="0" r="r" b="b"/>
            <a:pathLst>
              <a:path w="389" h="338" extrusionOk="0">
                <a:moveTo>
                  <a:pt x="5" y="66"/>
                </a:moveTo>
                <a:cubicBezTo>
                  <a:pt x="-1" y="49"/>
                  <a:pt x="-2" y="35"/>
                  <a:pt x="8" y="18"/>
                </a:cubicBezTo>
                <a:cubicBezTo>
                  <a:pt x="19" y="0"/>
                  <a:pt x="47" y="-1"/>
                  <a:pt x="65" y="0"/>
                </a:cubicBezTo>
                <a:cubicBezTo>
                  <a:pt x="115" y="3"/>
                  <a:pt x="164" y="16"/>
                  <a:pt x="210" y="34"/>
                </a:cubicBezTo>
                <a:cubicBezTo>
                  <a:pt x="244" y="49"/>
                  <a:pt x="254" y="54"/>
                  <a:pt x="274" y="68"/>
                </a:cubicBezTo>
              </a:path>
              <a:path w="389" h="338" extrusionOk="0">
                <a:moveTo>
                  <a:pt x="51" y="230"/>
                </a:moveTo>
                <a:cubicBezTo>
                  <a:pt x="42" y="250"/>
                  <a:pt x="39" y="255"/>
                  <a:pt x="41" y="269"/>
                </a:cubicBezTo>
                <a:cubicBezTo>
                  <a:pt x="73" y="282"/>
                  <a:pt x="107" y="281"/>
                  <a:pt x="142" y="285"/>
                </a:cubicBezTo>
                <a:cubicBezTo>
                  <a:pt x="201" y="292"/>
                  <a:pt x="260" y="300"/>
                  <a:pt x="317" y="315"/>
                </a:cubicBezTo>
                <a:cubicBezTo>
                  <a:pt x="354" y="326"/>
                  <a:pt x="365" y="329"/>
                  <a:pt x="388" y="337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2" name=" 1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586538" y="608013"/>
            <a:ext cx="652462" cy="574675"/>
          </a:xfrm>
          <a:custGeom>
            <a:avLst/>
            <a:gdLst>
              <a:gd name="T0" fmla="+- 0 18416 18298"/>
              <a:gd name="T1" fmla="*/ T0 w 1809"/>
              <a:gd name="T2" fmla="+- 0 3044 1688"/>
              <a:gd name="T3" fmla="*/ 3044 h 1597"/>
              <a:gd name="T4" fmla="+- 0 18495 18298"/>
              <a:gd name="T5" fmla="*/ T4 w 1809"/>
              <a:gd name="T6" fmla="+- 0 3044 1688"/>
              <a:gd name="T7" fmla="*/ 3044 h 1597"/>
              <a:gd name="T8" fmla="+- 0 18655 18298"/>
              <a:gd name="T9" fmla="*/ T8 w 1809"/>
              <a:gd name="T10" fmla="+- 0 2999 1688"/>
              <a:gd name="T11" fmla="*/ 2999 h 1597"/>
              <a:gd name="T12" fmla="+- 0 18709 18298"/>
              <a:gd name="T13" fmla="*/ T12 w 1809"/>
              <a:gd name="T14" fmla="+- 0 2912 1688"/>
              <a:gd name="T15" fmla="*/ 2912 h 1597"/>
              <a:gd name="T16" fmla="+- 0 18620 18298"/>
              <a:gd name="T17" fmla="*/ T16 w 1809"/>
              <a:gd name="T18" fmla="+- 0 2853 1688"/>
              <a:gd name="T19" fmla="*/ 2853 h 1597"/>
              <a:gd name="T20" fmla="+- 0 18314 18298"/>
              <a:gd name="T21" fmla="*/ T20 w 1809"/>
              <a:gd name="T22" fmla="+- 0 3072 1688"/>
              <a:gd name="T23" fmla="*/ 3072 h 1597"/>
              <a:gd name="T24" fmla="+- 0 18310 18298"/>
              <a:gd name="T25" fmla="*/ T24 w 1809"/>
              <a:gd name="T26" fmla="+- 0 3230 1688"/>
              <a:gd name="T27" fmla="*/ 3230 h 1597"/>
              <a:gd name="T28" fmla="+- 0 18492 18298"/>
              <a:gd name="T29" fmla="*/ T28 w 1809"/>
              <a:gd name="T30" fmla="+- 0 3258 1688"/>
              <a:gd name="T31" fmla="*/ 3258 h 1597"/>
              <a:gd name="T32" fmla="+- 0 18652 18298"/>
              <a:gd name="T33" fmla="*/ T32 w 1809"/>
              <a:gd name="T34" fmla="+- 0 3064 1688"/>
              <a:gd name="T35" fmla="*/ 3064 h 1597"/>
              <a:gd name="T36" fmla="+- 0 18769 18298"/>
              <a:gd name="T37" fmla="*/ T36 w 1809"/>
              <a:gd name="T38" fmla="+- 0 2617 1688"/>
              <a:gd name="T39" fmla="*/ 2617 h 1597"/>
              <a:gd name="T40" fmla="+- 0 18796 18298"/>
              <a:gd name="T41" fmla="*/ T40 w 1809"/>
              <a:gd name="T42" fmla="+- 0 1688 1688"/>
              <a:gd name="T43" fmla="*/ 1688 h 1597"/>
              <a:gd name="T44" fmla="+- 0 18771 18298"/>
              <a:gd name="T45" fmla="*/ T44 w 1809"/>
              <a:gd name="T46" fmla="+- 0 1824 1688"/>
              <a:gd name="T47" fmla="*/ 1824 h 1597"/>
              <a:gd name="T48" fmla="+- 0 18667 18298"/>
              <a:gd name="T49" fmla="*/ T48 w 1809"/>
              <a:gd name="T50" fmla="+- 0 3042 1688"/>
              <a:gd name="T51" fmla="*/ 3042 h 1597"/>
              <a:gd name="T52" fmla="+- 0 18700 18298"/>
              <a:gd name="T53" fmla="*/ T52 w 1809"/>
              <a:gd name="T54" fmla="+- 0 3168 1688"/>
              <a:gd name="T55" fmla="*/ 3168 h 1597"/>
              <a:gd name="T56" fmla="+- 0 18814 18298"/>
              <a:gd name="T57" fmla="*/ T56 w 1809"/>
              <a:gd name="T58" fmla="+- 0 3122 1688"/>
              <a:gd name="T59" fmla="*/ 3122 h 1597"/>
              <a:gd name="T60" fmla="+- 0 19083 18298"/>
              <a:gd name="T61" fmla="*/ T60 w 1809"/>
              <a:gd name="T62" fmla="+- 0 2789 1688"/>
              <a:gd name="T63" fmla="*/ 2789 h 1597"/>
              <a:gd name="T64" fmla="+- 0 19183 18298"/>
              <a:gd name="T65" fmla="*/ T64 w 1809"/>
              <a:gd name="T66" fmla="+- 0 2646 1688"/>
              <a:gd name="T67" fmla="*/ 2646 h 1597"/>
              <a:gd name="T68" fmla="+- 0 19187 18298"/>
              <a:gd name="T69" fmla="*/ T68 w 1809"/>
              <a:gd name="T70" fmla="+- 0 2655 1688"/>
              <a:gd name="T71" fmla="*/ 2655 h 1597"/>
              <a:gd name="T72" fmla="+- 0 19113 18298"/>
              <a:gd name="T73" fmla="*/ T72 w 1809"/>
              <a:gd name="T74" fmla="+- 0 3096 1688"/>
              <a:gd name="T75" fmla="*/ 3096 h 1597"/>
              <a:gd name="T76" fmla="+- 0 19116 18298"/>
              <a:gd name="T77" fmla="*/ T76 w 1809"/>
              <a:gd name="T78" fmla="+- 0 3180 1688"/>
              <a:gd name="T79" fmla="*/ 3180 h 1597"/>
              <a:gd name="T80" fmla="+- 0 19345 18298"/>
              <a:gd name="T81" fmla="*/ T80 w 1809"/>
              <a:gd name="T82" fmla="+- 0 2601 1688"/>
              <a:gd name="T83" fmla="*/ 2601 h 1597"/>
              <a:gd name="T84" fmla="+- 0 19349 18298"/>
              <a:gd name="T85" fmla="*/ T84 w 1809"/>
              <a:gd name="T86" fmla="+- 0 2474 1688"/>
              <a:gd name="T87" fmla="*/ 2474 h 1597"/>
              <a:gd name="T88" fmla="+- 0 19347 18298"/>
              <a:gd name="T89" fmla="*/ T88 w 1809"/>
              <a:gd name="T90" fmla="+- 0 2462 1688"/>
              <a:gd name="T91" fmla="*/ 2462 h 1597"/>
              <a:gd name="T92" fmla="+- 0 19335 18298"/>
              <a:gd name="T93" fmla="*/ T92 w 1809"/>
              <a:gd name="T94" fmla="+- 0 2514 1688"/>
              <a:gd name="T95" fmla="*/ 2514 h 1597"/>
              <a:gd name="T96" fmla="+- 0 19461 18298"/>
              <a:gd name="T97" fmla="*/ T96 w 1809"/>
              <a:gd name="T98" fmla="+- 0 2596 1688"/>
              <a:gd name="T99" fmla="*/ 2596 h 1597"/>
              <a:gd name="T100" fmla="+- 0 19461 18298"/>
              <a:gd name="T101" fmla="*/ T100 w 1809"/>
              <a:gd name="T102" fmla="+- 0 2573 1688"/>
              <a:gd name="T103" fmla="*/ 2573 h 1597"/>
              <a:gd name="T104" fmla="+- 0 19464 18298"/>
              <a:gd name="T105" fmla="*/ T104 w 1809"/>
              <a:gd name="T106" fmla="+- 0 2677 1688"/>
              <a:gd name="T107" fmla="*/ 2677 h 1597"/>
              <a:gd name="T108" fmla="+- 0 19494 18298"/>
              <a:gd name="T109" fmla="*/ T108 w 1809"/>
              <a:gd name="T110" fmla="+- 0 3136 1688"/>
              <a:gd name="T111" fmla="*/ 3136 h 1597"/>
              <a:gd name="T112" fmla="+- 0 19497 18298"/>
              <a:gd name="T113" fmla="*/ T112 w 1809"/>
              <a:gd name="T114" fmla="+- 0 3144 1688"/>
              <a:gd name="T115" fmla="*/ 3144 h 1597"/>
              <a:gd name="T116" fmla="+- 0 19526 18298"/>
              <a:gd name="T117" fmla="*/ T116 w 1809"/>
              <a:gd name="T118" fmla="+- 0 3070 1688"/>
              <a:gd name="T119" fmla="*/ 3070 h 1597"/>
              <a:gd name="T120" fmla="+- 0 19606 18298"/>
              <a:gd name="T121" fmla="*/ T120 w 1809"/>
              <a:gd name="T122" fmla="+- 0 2881 1688"/>
              <a:gd name="T123" fmla="*/ 2881 h 1597"/>
              <a:gd name="T124" fmla="+- 0 19686 18298"/>
              <a:gd name="T125" fmla="*/ T124 w 1809"/>
              <a:gd name="T126" fmla="+- 0 2739 1688"/>
              <a:gd name="T127" fmla="*/ 2739 h 1597"/>
              <a:gd name="T128" fmla="+- 0 19737 18298"/>
              <a:gd name="T129" fmla="*/ T128 w 1809"/>
              <a:gd name="T130" fmla="+- 0 2705 1688"/>
              <a:gd name="T131" fmla="*/ 2705 h 1597"/>
              <a:gd name="T132" fmla="+- 0 19768 18298"/>
              <a:gd name="T133" fmla="*/ T132 w 1809"/>
              <a:gd name="T134" fmla="+- 0 2767 1688"/>
              <a:gd name="T135" fmla="*/ 2767 h 1597"/>
              <a:gd name="T136" fmla="+- 0 19783 18298"/>
              <a:gd name="T137" fmla="*/ T136 w 1809"/>
              <a:gd name="T138" fmla="+- 0 2935 1688"/>
              <a:gd name="T139" fmla="*/ 2935 h 1597"/>
              <a:gd name="T140" fmla="+- 0 19803 18298"/>
              <a:gd name="T141" fmla="*/ T140 w 1809"/>
              <a:gd name="T142" fmla="+- 0 3036 1688"/>
              <a:gd name="T143" fmla="*/ 3036 h 1597"/>
              <a:gd name="T144" fmla="+- 0 19857 18298"/>
              <a:gd name="T145" fmla="*/ T144 w 1809"/>
              <a:gd name="T146" fmla="+- 0 2962 1688"/>
              <a:gd name="T147" fmla="*/ 2962 h 1597"/>
              <a:gd name="T148" fmla="+- 0 19994 18298"/>
              <a:gd name="T149" fmla="*/ T148 w 1809"/>
              <a:gd name="T150" fmla="+- 0 2767 1688"/>
              <a:gd name="T151" fmla="*/ 2767 h 1597"/>
              <a:gd name="T152" fmla="+- 0 20089 18298"/>
              <a:gd name="T153" fmla="*/ T152 w 1809"/>
              <a:gd name="T154" fmla="+- 0 2667 1688"/>
              <a:gd name="T155" fmla="*/ 2667 h 1597"/>
              <a:gd name="T156" fmla="+- 0 20082 18298"/>
              <a:gd name="T157" fmla="*/ T156 w 1809"/>
              <a:gd name="T158" fmla="+- 0 2755 1688"/>
              <a:gd name="T159" fmla="*/ 2755 h 1597"/>
              <a:gd name="T160" fmla="+- 0 20042 18298"/>
              <a:gd name="T161" fmla="*/ T160 w 1809"/>
              <a:gd name="T162" fmla="+- 0 2967 1688"/>
              <a:gd name="T163" fmla="*/ 2967 h 1597"/>
              <a:gd name="T164" fmla="+- 0 20078 18298"/>
              <a:gd name="T165" fmla="*/ T164 w 1809"/>
              <a:gd name="T166" fmla="+- 0 3158 1688"/>
              <a:gd name="T167" fmla="*/ 3158 h 1597"/>
              <a:gd name="T168" fmla="+- 0 20106 18298"/>
              <a:gd name="T169" fmla="*/ T168 w 1809"/>
              <a:gd name="T170" fmla="+- 0 3168 1688"/>
              <a:gd name="T171" fmla="*/ 3168 h 15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</a:cxnLst>
            <a:rect l="0" t="0" r="r" b="b"/>
            <a:pathLst>
              <a:path w="1809" h="1597" extrusionOk="0">
                <a:moveTo>
                  <a:pt x="118" y="1356"/>
                </a:moveTo>
                <a:cubicBezTo>
                  <a:pt x="144" y="1357"/>
                  <a:pt x="170" y="1358"/>
                  <a:pt x="197" y="1356"/>
                </a:cubicBezTo>
                <a:cubicBezTo>
                  <a:pt x="251" y="1352"/>
                  <a:pt x="313" y="1345"/>
                  <a:pt x="357" y="1311"/>
                </a:cubicBezTo>
                <a:cubicBezTo>
                  <a:pt x="391" y="1285"/>
                  <a:pt x="396" y="1261"/>
                  <a:pt x="411" y="1224"/>
                </a:cubicBezTo>
                <a:cubicBezTo>
                  <a:pt x="377" y="1188"/>
                  <a:pt x="388" y="1172"/>
                  <a:pt x="322" y="1165"/>
                </a:cubicBezTo>
                <a:cubicBezTo>
                  <a:pt x="192" y="1151"/>
                  <a:pt x="60" y="1272"/>
                  <a:pt x="16" y="1384"/>
                </a:cubicBezTo>
                <a:cubicBezTo>
                  <a:pt x="-2" y="1430"/>
                  <a:pt x="-11" y="1496"/>
                  <a:pt x="12" y="1542"/>
                </a:cubicBezTo>
                <a:cubicBezTo>
                  <a:pt x="48" y="1615"/>
                  <a:pt x="133" y="1603"/>
                  <a:pt x="194" y="1570"/>
                </a:cubicBezTo>
                <a:cubicBezTo>
                  <a:pt x="267" y="1530"/>
                  <a:pt x="320" y="1450"/>
                  <a:pt x="354" y="1376"/>
                </a:cubicBezTo>
                <a:cubicBezTo>
                  <a:pt x="419" y="1237"/>
                  <a:pt x="450" y="1080"/>
                  <a:pt x="471" y="929"/>
                </a:cubicBezTo>
                <a:cubicBezTo>
                  <a:pt x="514" y="623"/>
                  <a:pt x="507" y="309"/>
                  <a:pt x="498" y="0"/>
                </a:cubicBezTo>
                <a:cubicBezTo>
                  <a:pt x="489" y="45"/>
                  <a:pt x="480" y="90"/>
                  <a:pt x="473" y="136"/>
                </a:cubicBezTo>
                <a:cubicBezTo>
                  <a:pt x="414" y="533"/>
                  <a:pt x="327" y="952"/>
                  <a:pt x="369" y="1354"/>
                </a:cubicBezTo>
                <a:cubicBezTo>
                  <a:pt x="374" y="1403"/>
                  <a:pt x="388" y="1435"/>
                  <a:pt x="402" y="1480"/>
                </a:cubicBezTo>
                <a:cubicBezTo>
                  <a:pt x="454" y="1472"/>
                  <a:pt x="461" y="1483"/>
                  <a:pt x="516" y="1434"/>
                </a:cubicBezTo>
                <a:cubicBezTo>
                  <a:pt x="622" y="1340"/>
                  <a:pt x="704" y="1216"/>
                  <a:pt x="785" y="1101"/>
                </a:cubicBezTo>
                <a:cubicBezTo>
                  <a:pt x="816" y="1057"/>
                  <a:pt x="846" y="995"/>
                  <a:pt x="885" y="958"/>
                </a:cubicBezTo>
                <a:cubicBezTo>
                  <a:pt x="886" y="961"/>
                  <a:pt x="888" y="964"/>
                  <a:pt x="889" y="967"/>
                </a:cubicBezTo>
                <a:cubicBezTo>
                  <a:pt x="880" y="1117"/>
                  <a:pt x="832" y="1259"/>
                  <a:pt x="815" y="1408"/>
                </a:cubicBezTo>
                <a:cubicBezTo>
                  <a:pt x="811" y="1440"/>
                  <a:pt x="815" y="1464"/>
                  <a:pt x="818" y="1492"/>
                </a:cubicBezTo>
              </a:path>
              <a:path w="1809" h="1597" extrusionOk="0">
                <a:moveTo>
                  <a:pt x="1047" y="913"/>
                </a:moveTo>
                <a:cubicBezTo>
                  <a:pt x="1050" y="870"/>
                  <a:pt x="1051" y="829"/>
                  <a:pt x="1051" y="786"/>
                </a:cubicBezTo>
                <a:cubicBezTo>
                  <a:pt x="1051" y="778"/>
                  <a:pt x="1053" y="777"/>
                  <a:pt x="1049" y="774"/>
                </a:cubicBezTo>
                <a:cubicBezTo>
                  <a:pt x="1044" y="791"/>
                  <a:pt x="1041" y="808"/>
                  <a:pt x="1037" y="826"/>
                </a:cubicBezTo>
              </a:path>
              <a:path w="1809" h="1597" extrusionOk="0">
                <a:moveTo>
                  <a:pt x="1163" y="908"/>
                </a:moveTo>
                <a:cubicBezTo>
                  <a:pt x="1163" y="903"/>
                  <a:pt x="1162" y="878"/>
                  <a:pt x="1163" y="885"/>
                </a:cubicBezTo>
                <a:cubicBezTo>
                  <a:pt x="1166" y="919"/>
                  <a:pt x="1165" y="955"/>
                  <a:pt x="1166" y="989"/>
                </a:cubicBezTo>
                <a:cubicBezTo>
                  <a:pt x="1172" y="1141"/>
                  <a:pt x="1166" y="1298"/>
                  <a:pt x="1196" y="1448"/>
                </a:cubicBezTo>
                <a:cubicBezTo>
                  <a:pt x="1198" y="1453"/>
                  <a:pt x="1198" y="1453"/>
                  <a:pt x="1199" y="1456"/>
                </a:cubicBezTo>
                <a:cubicBezTo>
                  <a:pt x="1209" y="1432"/>
                  <a:pt x="1218" y="1407"/>
                  <a:pt x="1228" y="1382"/>
                </a:cubicBezTo>
                <a:cubicBezTo>
                  <a:pt x="1254" y="1319"/>
                  <a:pt x="1278" y="1254"/>
                  <a:pt x="1308" y="1193"/>
                </a:cubicBezTo>
                <a:cubicBezTo>
                  <a:pt x="1332" y="1145"/>
                  <a:pt x="1356" y="1095"/>
                  <a:pt x="1388" y="1051"/>
                </a:cubicBezTo>
                <a:cubicBezTo>
                  <a:pt x="1405" y="1028"/>
                  <a:pt x="1417" y="1028"/>
                  <a:pt x="1439" y="1017"/>
                </a:cubicBezTo>
                <a:cubicBezTo>
                  <a:pt x="1454" y="1037"/>
                  <a:pt x="1465" y="1052"/>
                  <a:pt x="1470" y="1079"/>
                </a:cubicBezTo>
                <a:cubicBezTo>
                  <a:pt x="1480" y="1134"/>
                  <a:pt x="1480" y="1192"/>
                  <a:pt x="1485" y="1247"/>
                </a:cubicBezTo>
                <a:cubicBezTo>
                  <a:pt x="1488" y="1283"/>
                  <a:pt x="1494" y="1314"/>
                  <a:pt x="1505" y="1348"/>
                </a:cubicBezTo>
                <a:cubicBezTo>
                  <a:pt x="1524" y="1324"/>
                  <a:pt x="1541" y="1299"/>
                  <a:pt x="1559" y="1274"/>
                </a:cubicBezTo>
                <a:cubicBezTo>
                  <a:pt x="1604" y="1209"/>
                  <a:pt x="1648" y="1142"/>
                  <a:pt x="1696" y="1079"/>
                </a:cubicBezTo>
                <a:cubicBezTo>
                  <a:pt x="1726" y="1040"/>
                  <a:pt x="1755" y="1009"/>
                  <a:pt x="1791" y="979"/>
                </a:cubicBezTo>
                <a:cubicBezTo>
                  <a:pt x="1794" y="1009"/>
                  <a:pt x="1790" y="1034"/>
                  <a:pt x="1784" y="1067"/>
                </a:cubicBezTo>
                <a:cubicBezTo>
                  <a:pt x="1772" y="1138"/>
                  <a:pt x="1752" y="1207"/>
                  <a:pt x="1744" y="1279"/>
                </a:cubicBezTo>
                <a:cubicBezTo>
                  <a:pt x="1738" y="1333"/>
                  <a:pt x="1727" y="1432"/>
                  <a:pt x="1780" y="1470"/>
                </a:cubicBezTo>
                <a:cubicBezTo>
                  <a:pt x="1789" y="1473"/>
                  <a:pt x="1799" y="1477"/>
                  <a:pt x="1808" y="148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3" name=" 1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7578725" y="582613"/>
            <a:ext cx="744538" cy="757237"/>
          </a:xfrm>
          <a:custGeom>
            <a:avLst/>
            <a:gdLst>
              <a:gd name="T0" fmla="+- 0 21240 21053"/>
              <a:gd name="T1" fmla="*/ T0 w 2065"/>
              <a:gd name="T2" fmla="+- 0 2289 1618"/>
              <a:gd name="T3" fmla="*/ 2289 h 2104"/>
              <a:gd name="T4" fmla="+- 0 21226 21053"/>
              <a:gd name="T5" fmla="*/ T4 w 2065"/>
              <a:gd name="T6" fmla="+- 0 2252 1618"/>
              <a:gd name="T7" fmla="*/ 2252 h 2104"/>
              <a:gd name="T8" fmla="+- 0 21164 21053"/>
              <a:gd name="T9" fmla="*/ T8 w 2065"/>
              <a:gd name="T10" fmla="+- 0 2376 1618"/>
              <a:gd name="T11" fmla="*/ 2376 h 2104"/>
              <a:gd name="T12" fmla="+- 0 21085 21053"/>
              <a:gd name="T13" fmla="*/ T12 w 2065"/>
              <a:gd name="T14" fmla="+- 0 2664 1618"/>
              <a:gd name="T15" fmla="*/ 2664 h 2104"/>
              <a:gd name="T16" fmla="+- 0 21053 21053"/>
              <a:gd name="T17" fmla="*/ T16 w 2065"/>
              <a:gd name="T18" fmla="+- 0 2938 1618"/>
              <a:gd name="T19" fmla="*/ 2938 h 2104"/>
              <a:gd name="T20" fmla="+- 0 21065 21053"/>
              <a:gd name="T21" fmla="*/ T20 w 2065"/>
              <a:gd name="T22" fmla="+- 0 3078 1618"/>
              <a:gd name="T23" fmla="*/ 3078 h 2104"/>
              <a:gd name="T24" fmla="+- 0 21082 21053"/>
              <a:gd name="T25" fmla="*/ T24 w 2065"/>
              <a:gd name="T26" fmla="+- 0 3046 1618"/>
              <a:gd name="T27" fmla="*/ 3046 h 2104"/>
              <a:gd name="T28" fmla="+- 0 21317 21053"/>
              <a:gd name="T29" fmla="*/ T28 w 2065"/>
              <a:gd name="T30" fmla="+- 0 2400 1618"/>
              <a:gd name="T31" fmla="*/ 2400 h 2104"/>
              <a:gd name="T32" fmla="+- 0 21334 21053"/>
              <a:gd name="T33" fmla="*/ T32 w 2065"/>
              <a:gd name="T34" fmla="+- 0 2358 1618"/>
              <a:gd name="T35" fmla="*/ 2358 h 2104"/>
              <a:gd name="T36" fmla="+- 0 21342 21053"/>
              <a:gd name="T37" fmla="*/ T36 w 2065"/>
              <a:gd name="T38" fmla="+- 0 2418 1618"/>
              <a:gd name="T39" fmla="*/ 2418 h 2104"/>
              <a:gd name="T40" fmla="+- 0 21371 21053"/>
              <a:gd name="T41" fmla="*/ T40 w 2065"/>
              <a:gd name="T42" fmla="+- 0 2621 1618"/>
              <a:gd name="T43" fmla="*/ 2621 h 2104"/>
              <a:gd name="T44" fmla="+- 0 21427 21053"/>
              <a:gd name="T45" fmla="*/ T44 w 2065"/>
              <a:gd name="T46" fmla="+- 0 2687 1618"/>
              <a:gd name="T47" fmla="*/ 2687 h 2104"/>
              <a:gd name="T48" fmla="+- 0 21611 21053"/>
              <a:gd name="T49" fmla="*/ T48 w 2065"/>
              <a:gd name="T50" fmla="+- 0 2466 1618"/>
              <a:gd name="T51" fmla="*/ 2466 h 2104"/>
              <a:gd name="T52" fmla="+- 0 21628 21053"/>
              <a:gd name="T53" fmla="*/ T52 w 2065"/>
              <a:gd name="T54" fmla="+- 0 2434 1618"/>
              <a:gd name="T55" fmla="*/ 2434 h 2104"/>
              <a:gd name="T56" fmla="+- 0 21589 21053"/>
              <a:gd name="T57" fmla="*/ T56 w 2065"/>
              <a:gd name="T58" fmla="+- 0 2506 1618"/>
              <a:gd name="T59" fmla="*/ 2506 h 2104"/>
              <a:gd name="T60" fmla="+- 0 21518 21053"/>
              <a:gd name="T61" fmla="*/ T60 w 2065"/>
              <a:gd name="T62" fmla="+- 0 2646 1618"/>
              <a:gd name="T63" fmla="*/ 2646 h 2104"/>
              <a:gd name="T64" fmla="+- 0 21506 21053"/>
              <a:gd name="T65" fmla="*/ T64 w 2065"/>
              <a:gd name="T66" fmla="+- 0 2675 1618"/>
              <a:gd name="T67" fmla="*/ 2675 h 2104"/>
              <a:gd name="T68" fmla="+- 0 21524 21053"/>
              <a:gd name="T69" fmla="*/ T68 w 2065"/>
              <a:gd name="T70" fmla="+- 0 2619 1618"/>
              <a:gd name="T71" fmla="*/ 2619 h 2104"/>
              <a:gd name="T72" fmla="+- 0 21809 21053"/>
              <a:gd name="T73" fmla="*/ T72 w 2065"/>
              <a:gd name="T74" fmla="+- 0 2226 1618"/>
              <a:gd name="T75" fmla="*/ 2226 h 2104"/>
              <a:gd name="T76" fmla="+- 0 21877 21053"/>
              <a:gd name="T77" fmla="*/ T76 w 2065"/>
              <a:gd name="T78" fmla="+- 0 2198 1618"/>
              <a:gd name="T79" fmla="*/ 2198 h 2104"/>
              <a:gd name="T80" fmla="+- 0 21864 21053"/>
              <a:gd name="T81" fmla="*/ T80 w 2065"/>
              <a:gd name="T82" fmla="+- 0 2354 1618"/>
              <a:gd name="T83" fmla="*/ 2354 h 2104"/>
              <a:gd name="T84" fmla="+- 0 21748 21053"/>
              <a:gd name="T85" fmla="*/ T84 w 2065"/>
              <a:gd name="T86" fmla="+- 0 2843 1618"/>
              <a:gd name="T87" fmla="*/ 2843 h 2104"/>
              <a:gd name="T88" fmla="+- 0 21716 21053"/>
              <a:gd name="T89" fmla="*/ T88 w 2065"/>
              <a:gd name="T90" fmla="+- 0 3068 1618"/>
              <a:gd name="T91" fmla="*/ 3068 h 2104"/>
              <a:gd name="T92" fmla="+- 0 21713 21053"/>
              <a:gd name="T93" fmla="*/ T92 w 2065"/>
              <a:gd name="T94" fmla="+- 0 3102 1618"/>
              <a:gd name="T95" fmla="*/ 3102 h 2104"/>
              <a:gd name="T96" fmla="+- 0 21900 21053"/>
              <a:gd name="T97" fmla="*/ T96 w 2065"/>
              <a:gd name="T98" fmla="+- 0 2935 1618"/>
              <a:gd name="T99" fmla="*/ 2935 h 2104"/>
              <a:gd name="T100" fmla="+- 0 21957 21053"/>
              <a:gd name="T101" fmla="*/ T100 w 2065"/>
              <a:gd name="T102" fmla="+- 0 2881 1618"/>
              <a:gd name="T103" fmla="*/ 2881 h 2104"/>
              <a:gd name="T104" fmla="+- 0 22043 21053"/>
              <a:gd name="T105" fmla="*/ T104 w 2065"/>
              <a:gd name="T106" fmla="+- 0 2877 1618"/>
              <a:gd name="T107" fmla="*/ 2877 h 2104"/>
              <a:gd name="T108" fmla="+- 0 22113 21053"/>
              <a:gd name="T109" fmla="*/ T108 w 2065"/>
              <a:gd name="T110" fmla="+- 0 2930 1618"/>
              <a:gd name="T111" fmla="*/ 2930 h 2104"/>
              <a:gd name="T112" fmla="+- 0 22088 21053"/>
              <a:gd name="T113" fmla="*/ T112 w 2065"/>
              <a:gd name="T114" fmla="+- 0 3010 1618"/>
              <a:gd name="T115" fmla="*/ 3010 h 2104"/>
              <a:gd name="T116" fmla="+- 0 21984 21053"/>
              <a:gd name="T117" fmla="*/ T116 w 2065"/>
              <a:gd name="T118" fmla="+- 0 3146 1618"/>
              <a:gd name="T119" fmla="*/ 3146 h 2104"/>
              <a:gd name="T120" fmla="+- 0 21999 21053"/>
              <a:gd name="T121" fmla="*/ T120 w 2065"/>
              <a:gd name="T122" fmla="+- 0 3220 1618"/>
              <a:gd name="T123" fmla="*/ 3220 h 2104"/>
              <a:gd name="T124" fmla="+- 0 22225 21053"/>
              <a:gd name="T125" fmla="*/ T124 w 2065"/>
              <a:gd name="T126" fmla="+- 0 3112 1618"/>
              <a:gd name="T127" fmla="*/ 3112 h 2104"/>
              <a:gd name="T128" fmla="+- 0 22306 21053"/>
              <a:gd name="T129" fmla="*/ T128 w 2065"/>
              <a:gd name="T130" fmla="+- 0 2992 1618"/>
              <a:gd name="T131" fmla="*/ 2992 h 2104"/>
              <a:gd name="T132" fmla="+- 0 22325 21053"/>
              <a:gd name="T133" fmla="*/ T132 w 2065"/>
              <a:gd name="T134" fmla="+- 0 2974 1618"/>
              <a:gd name="T135" fmla="*/ 2974 h 2104"/>
              <a:gd name="T136" fmla="+- 0 22322 21053"/>
              <a:gd name="T137" fmla="*/ T136 w 2065"/>
              <a:gd name="T138" fmla="+- 0 3036 1618"/>
              <a:gd name="T139" fmla="*/ 3036 h 2104"/>
              <a:gd name="T140" fmla="+- 0 22280 21053"/>
              <a:gd name="T141" fmla="*/ T140 w 2065"/>
              <a:gd name="T142" fmla="+- 0 3146 1618"/>
              <a:gd name="T143" fmla="*/ 3146 h 2104"/>
              <a:gd name="T144" fmla="+- 0 22254 21053"/>
              <a:gd name="T145" fmla="*/ T144 w 2065"/>
              <a:gd name="T146" fmla="+- 0 3230 1618"/>
              <a:gd name="T147" fmla="*/ 3230 h 2104"/>
              <a:gd name="T148" fmla="+- 0 22292 21053"/>
              <a:gd name="T149" fmla="*/ T148 w 2065"/>
              <a:gd name="T150" fmla="+- 0 3256 1618"/>
              <a:gd name="T151" fmla="*/ 3256 h 2104"/>
              <a:gd name="T152" fmla="+- 0 22429 21053"/>
              <a:gd name="T153" fmla="*/ T152 w 2065"/>
              <a:gd name="T154" fmla="+- 0 3238 1618"/>
              <a:gd name="T155" fmla="*/ 3238 h 2104"/>
              <a:gd name="T156" fmla="+- 0 22519 21053"/>
              <a:gd name="T157" fmla="*/ T156 w 2065"/>
              <a:gd name="T158" fmla="+- 0 3214 1618"/>
              <a:gd name="T159" fmla="*/ 3214 h 2104"/>
              <a:gd name="T160" fmla="+- 0 22730 21053"/>
              <a:gd name="T161" fmla="*/ T160 w 2065"/>
              <a:gd name="T162" fmla="+- 0 1692 1618"/>
              <a:gd name="T163" fmla="*/ 1692 h 2104"/>
              <a:gd name="T164" fmla="+- 0 22734 21053"/>
              <a:gd name="T165" fmla="*/ T164 w 2065"/>
              <a:gd name="T166" fmla="+- 0 1620 1618"/>
              <a:gd name="T167" fmla="*/ 1620 h 2104"/>
              <a:gd name="T168" fmla="+- 0 22825 21053"/>
              <a:gd name="T169" fmla="*/ T168 w 2065"/>
              <a:gd name="T170" fmla="+- 0 1680 1618"/>
              <a:gd name="T171" fmla="*/ 1680 h 2104"/>
              <a:gd name="T172" fmla="+- 0 23035 21053"/>
              <a:gd name="T173" fmla="*/ T172 w 2065"/>
              <a:gd name="T174" fmla="+- 0 1989 1618"/>
              <a:gd name="T175" fmla="*/ 1989 h 2104"/>
              <a:gd name="T176" fmla="+- 0 23095 21053"/>
              <a:gd name="T177" fmla="*/ T176 w 2065"/>
              <a:gd name="T178" fmla="+- 0 2669 1618"/>
              <a:gd name="T179" fmla="*/ 2669 h 2104"/>
              <a:gd name="T180" fmla="+- 0 22895 21053"/>
              <a:gd name="T181" fmla="*/ T180 w 2065"/>
              <a:gd name="T182" fmla="+- 0 3431 1618"/>
              <a:gd name="T183" fmla="*/ 3431 h 2104"/>
              <a:gd name="T184" fmla="+- 0 22662 21053"/>
              <a:gd name="T185" fmla="*/ T184 w 2065"/>
              <a:gd name="T186" fmla="+- 0 3721 1618"/>
              <a:gd name="T187" fmla="*/ 3721 h 210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</a:cxnLst>
            <a:rect l="0" t="0" r="r" b="b"/>
            <a:pathLst>
              <a:path w="2065" h="2104" extrusionOk="0">
                <a:moveTo>
                  <a:pt x="187" y="671"/>
                </a:moveTo>
                <a:cubicBezTo>
                  <a:pt x="182" y="659"/>
                  <a:pt x="178" y="646"/>
                  <a:pt x="173" y="634"/>
                </a:cubicBezTo>
                <a:cubicBezTo>
                  <a:pt x="144" y="672"/>
                  <a:pt x="129" y="713"/>
                  <a:pt x="111" y="758"/>
                </a:cubicBezTo>
                <a:cubicBezTo>
                  <a:pt x="73" y="851"/>
                  <a:pt x="51" y="947"/>
                  <a:pt x="32" y="1046"/>
                </a:cubicBezTo>
                <a:cubicBezTo>
                  <a:pt x="15" y="1137"/>
                  <a:pt x="3" y="1228"/>
                  <a:pt x="0" y="1320"/>
                </a:cubicBezTo>
                <a:cubicBezTo>
                  <a:pt x="0" y="1325"/>
                  <a:pt x="7" y="1463"/>
                  <a:pt x="12" y="1460"/>
                </a:cubicBezTo>
                <a:cubicBezTo>
                  <a:pt x="23" y="1449"/>
                  <a:pt x="27" y="1441"/>
                  <a:pt x="29" y="1428"/>
                </a:cubicBezTo>
              </a:path>
              <a:path w="2065" h="2104" extrusionOk="0">
                <a:moveTo>
                  <a:pt x="264" y="782"/>
                </a:moveTo>
                <a:cubicBezTo>
                  <a:pt x="269" y="768"/>
                  <a:pt x="274" y="753"/>
                  <a:pt x="281" y="740"/>
                </a:cubicBezTo>
                <a:cubicBezTo>
                  <a:pt x="286" y="757"/>
                  <a:pt x="288" y="780"/>
                  <a:pt x="289" y="800"/>
                </a:cubicBezTo>
                <a:cubicBezTo>
                  <a:pt x="293" y="868"/>
                  <a:pt x="295" y="938"/>
                  <a:pt x="318" y="1003"/>
                </a:cubicBezTo>
                <a:cubicBezTo>
                  <a:pt x="331" y="1039"/>
                  <a:pt x="345" y="1049"/>
                  <a:pt x="374" y="1069"/>
                </a:cubicBezTo>
              </a:path>
              <a:path w="2065" h="2104" extrusionOk="0">
                <a:moveTo>
                  <a:pt x="558" y="848"/>
                </a:moveTo>
                <a:cubicBezTo>
                  <a:pt x="564" y="837"/>
                  <a:pt x="569" y="827"/>
                  <a:pt x="575" y="816"/>
                </a:cubicBezTo>
                <a:cubicBezTo>
                  <a:pt x="563" y="840"/>
                  <a:pt x="549" y="864"/>
                  <a:pt x="536" y="888"/>
                </a:cubicBezTo>
                <a:cubicBezTo>
                  <a:pt x="511" y="934"/>
                  <a:pt x="486" y="980"/>
                  <a:pt x="465" y="1028"/>
                </a:cubicBezTo>
                <a:cubicBezTo>
                  <a:pt x="461" y="1037"/>
                  <a:pt x="457" y="1047"/>
                  <a:pt x="453" y="1057"/>
                </a:cubicBezTo>
                <a:cubicBezTo>
                  <a:pt x="459" y="1038"/>
                  <a:pt x="464" y="1020"/>
                  <a:pt x="471" y="1001"/>
                </a:cubicBezTo>
                <a:cubicBezTo>
                  <a:pt x="531" y="849"/>
                  <a:pt x="628" y="711"/>
                  <a:pt x="756" y="608"/>
                </a:cubicBezTo>
                <a:cubicBezTo>
                  <a:pt x="788" y="582"/>
                  <a:pt x="794" y="588"/>
                  <a:pt x="824" y="580"/>
                </a:cubicBezTo>
                <a:cubicBezTo>
                  <a:pt x="826" y="634"/>
                  <a:pt x="822" y="681"/>
                  <a:pt x="811" y="736"/>
                </a:cubicBezTo>
                <a:cubicBezTo>
                  <a:pt x="778" y="900"/>
                  <a:pt x="727" y="1060"/>
                  <a:pt x="695" y="1225"/>
                </a:cubicBezTo>
                <a:cubicBezTo>
                  <a:pt x="681" y="1299"/>
                  <a:pt x="671" y="1375"/>
                  <a:pt x="663" y="1450"/>
                </a:cubicBezTo>
                <a:cubicBezTo>
                  <a:pt x="662" y="1461"/>
                  <a:pt x="661" y="1473"/>
                  <a:pt x="660" y="1484"/>
                </a:cubicBezTo>
              </a:path>
              <a:path w="2065" h="2104" extrusionOk="0">
                <a:moveTo>
                  <a:pt x="847" y="1317"/>
                </a:moveTo>
                <a:cubicBezTo>
                  <a:pt x="865" y="1301"/>
                  <a:pt x="883" y="1274"/>
                  <a:pt x="904" y="1263"/>
                </a:cubicBezTo>
                <a:cubicBezTo>
                  <a:pt x="931" y="1249"/>
                  <a:pt x="962" y="1251"/>
                  <a:pt x="990" y="1259"/>
                </a:cubicBezTo>
                <a:cubicBezTo>
                  <a:pt x="1018" y="1267"/>
                  <a:pt x="1048" y="1285"/>
                  <a:pt x="1060" y="1312"/>
                </a:cubicBezTo>
                <a:cubicBezTo>
                  <a:pt x="1072" y="1340"/>
                  <a:pt x="1050" y="1371"/>
                  <a:pt x="1035" y="1392"/>
                </a:cubicBezTo>
                <a:cubicBezTo>
                  <a:pt x="1003" y="1439"/>
                  <a:pt x="957" y="1477"/>
                  <a:pt x="931" y="1528"/>
                </a:cubicBezTo>
                <a:cubicBezTo>
                  <a:pt x="913" y="1563"/>
                  <a:pt x="920" y="1579"/>
                  <a:pt x="946" y="1602"/>
                </a:cubicBezTo>
              </a:path>
              <a:path w="2065" h="2104" extrusionOk="0">
                <a:moveTo>
                  <a:pt x="1172" y="1494"/>
                </a:moveTo>
                <a:cubicBezTo>
                  <a:pt x="1200" y="1455"/>
                  <a:pt x="1226" y="1414"/>
                  <a:pt x="1253" y="1374"/>
                </a:cubicBezTo>
                <a:cubicBezTo>
                  <a:pt x="1259" y="1365"/>
                  <a:pt x="1263" y="1363"/>
                  <a:pt x="1272" y="1356"/>
                </a:cubicBezTo>
                <a:cubicBezTo>
                  <a:pt x="1274" y="1378"/>
                  <a:pt x="1274" y="1396"/>
                  <a:pt x="1269" y="1418"/>
                </a:cubicBezTo>
                <a:cubicBezTo>
                  <a:pt x="1261" y="1456"/>
                  <a:pt x="1241" y="1492"/>
                  <a:pt x="1227" y="1528"/>
                </a:cubicBezTo>
                <a:cubicBezTo>
                  <a:pt x="1216" y="1555"/>
                  <a:pt x="1204" y="1583"/>
                  <a:pt x="1201" y="1612"/>
                </a:cubicBezTo>
                <a:cubicBezTo>
                  <a:pt x="1198" y="1636"/>
                  <a:pt x="1220" y="1637"/>
                  <a:pt x="1239" y="1638"/>
                </a:cubicBezTo>
                <a:cubicBezTo>
                  <a:pt x="1284" y="1640"/>
                  <a:pt x="1332" y="1629"/>
                  <a:pt x="1376" y="1620"/>
                </a:cubicBezTo>
                <a:cubicBezTo>
                  <a:pt x="1421" y="1610"/>
                  <a:pt x="1437" y="1606"/>
                  <a:pt x="1466" y="1596"/>
                </a:cubicBezTo>
              </a:path>
              <a:path w="2065" h="2104" extrusionOk="0">
                <a:moveTo>
                  <a:pt x="1677" y="74"/>
                </a:moveTo>
                <a:cubicBezTo>
                  <a:pt x="1676" y="44"/>
                  <a:pt x="1677" y="29"/>
                  <a:pt x="1681" y="2"/>
                </a:cubicBezTo>
                <a:cubicBezTo>
                  <a:pt x="1710" y="19"/>
                  <a:pt x="1743" y="33"/>
                  <a:pt x="1772" y="62"/>
                </a:cubicBezTo>
                <a:cubicBezTo>
                  <a:pt x="1860" y="149"/>
                  <a:pt x="1933" y="258"/>
                  <a:pt x="1982" y="371"/>
                </a:cubicBezTo>
                <a:cubicBezTo>
                  <a:pt x="2077" y="590"/>
                  <a:pt x="2072" y="819"/>
                  <a:pt x="2042" y="1051"/>
                </a:cubicBezTo>
                <a:cubicBezTo>
                  <a:pt x="2009" y="1305"/>
                  <a:pt x="1956" y="1581"/>
                  <a:pt x="1842" y="1813"/>
                </a:cubicBezTo>
                <a:cubicBezTo>
                  <a:pt x="1783" y="1933"/>
                  <a:pt x="1703" y="2012"/>
                  <a:pt x="1609" y="210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4" name=" 1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518275" y="1763713"/>
            <a:ext cx="100013" cy="139700"/>
          </a:xfrm>
          <a:custGeom>
            <a:avLst/>
            <a:gdLst>
              <a:gd name="T0" fmla="+- 0 18106 18106"/>
              <a:gd name="T1" fmla="*/ T0 w 278"/>
              <a:gd name="T2" fmla="+- 0 4953 4900"/>
              <a:gd name="T3" fmla="*/ 4953 h 386"/>
              <a:gd name="T4" fmla="+- 0 18117 18106"/>
              <a:gd name="T5" fmla="*/ T4 w 278"/>
              <a:gd name="T6" fmla="+- 0 4909 4900"/>
              <a:gd name="T7" fmla="*/ 4909 h 386"/>
              <a:gd name="T8" fmla="+- 0 18123 18106"/>
              <a:gd name="T9" fmla="*/ T8 w 278"/>
              <a:gd name="T10" fmla="+- 0 4900 4900"/>
              <a:gd name="T11" fmla="*/ 4900 h 386"/>
              <a:gd name="T12" fmla="+- 0 18182 18106"/>
              <a:gd name="T13" fmla="*/ T12 w 278"/>
              <a:gd name="T14" fmla="+- 0 4950 4900"/>
              <a:gd name="T15" fmla="*/ 4950 h 386"/>
              <a:gd name="T16" fmla="+- 0 18209 18106"/>
              <a:gd name="T17" fmla="*/ T16 w 278"/>
              <a:gd name="T18" fmla="+- 0 4983 4900"/>
              <a:gd name="T19" fmla="*/ 4983 h 386"/>
              <a:gd name="T20" fmla="+- 0 18134 18106"/>
              <a:gd name="T21" fmla="*/ T20 w 278"/>
              <a:gd name="T22" fmla="+- 0 5157 4900"/>
              <a:gd name="T23" fmla="*/ 5157 h 386"/>
              <a:gd name="T24" fmla="+- 0 18112 18106"/>
              <a:gd name="T25" fmla="*/ T24 w 278"/>
              <a:gd name="T26" fmla="+- 0 5185 4900"/>
              <a:gd name="T27" fmla="*/ 5185 h 386"/>
              <a:gd name="T28" fmla="+- 0 18204 18106"/>
              <a:gd name="T29" fmla="*/ T28 w 278"/>
              <a:gd name="T30" fmla="+- 0 5220 4900"/>
              <a:gd name="T31" fmla="*/ 5220 h 386"/>
              <a:gd name="T32" fmla="+- 0 18383 18106"/>
              <a:gd name="T33" fmla="*/ T32 w 278"/>
              <a:gd name="T34" fmla="+- 0 5285 4900"/>
              <a:gd name="T35" fmla="*/ 5285 h 38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</a:cxnLst>
            <a:rect l="0" t="0" r="r" b="b"/>
            <a:pathLst>
              <a:path w="278" h="386" extrusionOk="0">
                <a:moveTo>
                  <a:pt x="0" y="53"/>
                </a:moveTo>
                <a:cubicBezTo>
                  <a:pt x="5" y="39"/>
                  <a:pt x="6" y="23"/>
                  <a:pt x="11" y="9"/>
                </a:cubicBezTo>
                <a:cubicBezTo>
                  <a:pt x="14" y="4"/>
                  <a:pt x="14" y="2"/>
                  <a:pt x="17" y="0"/>
                </a:cubicBezTo>
                <a:cubicBezTo>
                  <a:pt x="41" y="12"/>
                  <a:pt x="58" y="29"/>
                  <a:pt x="76" y="50"/>
                </a:cubicBezTo>
                <a:cubicBezTo>
                  <a:pt x="85" y="61"/>
                  <a:pt x="94" y="72"/>
                  <a:pt x="103" y="83"/>
                </a:cubicBezTo>
              </a:path>
              <a:path w="278" h="386" extrusionOk="0">
                <a:moveTo>
                  <a:pt x="28" y="257"/>
                </a:moveTo>
                <a:cubicBezTo>
                  <a:pt x="21" y="266"/>
                  <a:pt x="13" y="276"/>
                  <a:pt x="6" y="285"/>
                </a:cubicBezTo>
                <a:cubicBezTo>
                  <a:pt x="36" y="298"/>
                  <a:pt x="67" y="309"/>
                  <a:pt x="98" y="320"/>
                </a:cubicBezTo>
                <a:cubicBezTo>
                  <a:pt x="158" y="342"/>
                  <a:pt x="217" y="363"/>
                  <a:pt x="277" y="385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5" name=" 1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813550" y="1589088"/>
            <a:ext cx="182563" cy="450850"/>
          </a:xfrm>
          <a:custGeom>
            <a:avLst/>
            <a:gdLst>
              <a:gd name="T0" fmla="+- 0 18973 18927"/>
              <a:gd name="T1" fmla="*/ T0 w 506"/>
              <a:gd name="T2" fmla="+- 0 4600 4416"/>
              <a:gd name="T3" fmla="*/ 4600 h 1249"/>
              <a:gd name="T4" fmla="+- 0 18990 18927"/>
              <a:gd name="T5" fmla="*/ T4 w 506"/>
              <a:gd name="T6" fmla="+- 0 4542 4416"/>
              <a:gd name="T7" fmla="*/ 4542 h 1249"/>
              <a:gd name="T8" fmla="+- 0 19010 18927"/>
              <a:gd name="T9" fmla="*/ T8 w 506"/>
              <a:gd name="T10" fmla="+- 0 4485 4416"/>
              <a:gd name="T11" fmla="*/ 4485 h 1249"/>
              <a:gd name="T12" fmla="+- 0 19027 18927"/>
              <a:gd name="T13" fmla="*/ T12 w 506"/>
              <a:gd name="T14" fmla="+- 0 4427 4416"/>
              <a:gd name="T15" fmla="*/ 4427 h 1249"/>
              <a:gd name="T16" fmla="+- 0 19027 18927"/>
              <a:gd name="T17" fmla="*/ T16 w 506"/>
              <a:gd name="T18" fmla="+- 0 4424 4416"/>
              <a:gd name="T19" fmla="*/ 4424 h 1249"/>
              <a:gd name="T20" fmla="+- 0 19028 18927"/>
              <a:gd name="T21" fmla="*/ T20 w 506"/>
              <a:gd name="T22" fmla="+- 0 4422 4416"/>
              <a:gd name="T23" fmla="*/ 4422 h 1249"/>
              <a:gd name="T24" fmla="+- 0 19028 18927"/>
              <a:gd name="T25" fmla="*/ T24 w 506"/>
              <a:gd name="T26" fmla="+- 0 4419 4416"/>
              <a:gd name="T27" fmla="*/ 4419 h 1249"/>
              <a:gd name="T28" fmla="+- 0 19024 18927"/>
              <a:gd name="T29" fmla="*/ T28 w 506"/>
              <a:gd name="T30" fmla="+- 0 4435 4416"/>
              <a:gd name="T31" fmla="*/ 4435 h 1249"/>
              <a:gd name="T32" fmla="+- 0 19023 18927"/>
              <a:gd name="T33" fmla="*/ T32 w 506"/>
              <a:gd name="T34" fmla="+- 0 4444 4416"/>
              <a:gd name="T35" fmla="*/ 4444 h 1249"/>
              <a:gd name="T36" fmla="+- 0 19018 18927"/>
              <a:gd name="T37" fmla="*/ T36 w 506"/>
              <a:gd name="T38" fmla="+- 0 4459 4416"/>
              <a:gd name="T39" fmla="*/ 4459 h 1249"/>
              <a:gd name="T40" fmla="+- 0 18994 18927"/>
              <a:gd name="T41" fmla="*/ T40 w 506"/>
              <a:gd name="T42" fmla="+- 0 4534 4416"/>
              <a:gd name="T43" fmla="*/ 4534 h 1249"/>
              <a:gd name="T44" fmla="+- 0 18962 18927"/>
              <a:gd name="T45" fmla="*/ T44 w 506"/>
              <a:gd name="T46" fmla="+- 0 4607 4416"/>
              <a:gd name="T47" fmla="*/ 4607 h 1249"/>
              <a:gd name="T48" fmla="+- 0 18946 18927"/>
              <a:gd name="T49" fmla="*/ T48 w 506"/>
              <a:gd name="T50" fmla="+- 0 4684 4416"/>
              <a:gd name="T51" fmla="*/ 4684 h 1249"/>
              <a:gd name="T52" fmla="+- 0 18915 18927"/>
              <a:gd name="T53" fmla="*/ T52 w 506"/>
              <a:gd name="T54" fmla="+- 0 4833 4416"/>
              <a:gd name="T55" fmla="*/ 4833 h 1249"/>
              <a:gd name="T56" fmla="+- 0 18910 18927"/>
              <a:gd name="T57" fmla="*/ T56 w 506"/>
              <a:gd name="T58" fmla="+- 0 5006 4416"/>
              <a:gd name="T59" fmla="*/ 5006 h 1249"/>
              <a:gd name="T60" fmla="+- 0 19013 18927"/>
              <a:gd name="T61" fmla="*/ T60 w 506"/>
              <a:gd name="T62" fmla="+- 0 5129 4416"/>
              <a:gd name="T63" fmla="*/ 5129 h 1249"/>
              <a:gd name="T64" fmla="+- 0 19080 18927"/>
              <a:gd name="T65" fmla="*/ T64 w 506"/>
              <a:gd name="T66" fmla="+- 0 5209 4416"/>
              <a:gd name="T67" fmla="*/ 5209 h 1249"/>
              <a:gd name="T68" fmla="+- 0 19219 18927"/>
              <a:gd name="T69" fmla="*/ T68 w 506"/>
              <a:gd name="T70" fmla="+- 0 5295 4416"/>
              <a:gd name="T71" fmla="*/ 5295 h 1249"/>
              <a:gd name="T72" fmla="+- 0 19327 18927"/>
              <a:gd name="T73" fmla="*/ T72 w 506"/>
              <a:gd name="T74" fmla="+- 0 5257 4416"/>
              <a:gd name="T75" fmla="*/ 5257 h 1249"/>
              <a:gd name="T76" fmla="+- 0 19394 18927"/>
              <a:gd name="T77" fmla="*/ T76 w 506"/>
              <a:gd name="T78" fmla="+- 0 5234 4416"/>
              <a:gd name="T79" fmla="*/ 5234 h 1249"/>
              <a:gd name="T80" fmla="+- 0 19419 18927"/>
              <a:gd name="T81" fmla="*/ T80 w 506"/>
              <a:gd name="T82" fmla="+- 0 5162 4416"/>
              <a:gd name="T83" fmla="*/ 5162 h 1249"/>
              <a:gd name="T84" fmla="+- 0 19429 18927"/>
              <a:gd name="T85" fmla="*/ T84 w 506"/>
              <a:gd name="T86" fmla="+- 0 5099 4416"/>
              <a:gd name="T87" fmla="*/ 5099 h 1249"/>
              <a:gd name="T88" fmla="+- 0 19436 18927"/>
              <a:gd name="T89" fmla="*/ T88 w 506"/>
              <a:gd name="T90" fmla="+- 0 5057 4416"/>
              <a:gd name="T91" fmla="*/ 5057 h 1249"/>
              <a:gd name="T92" fmla="+- 0 19429 18927"/>
              <a:gd name="T93" fmla="*/ T92 w 506"/>
              <a:gd name="T94" fmla="+- 0 5020 4416"/>
              <a:gd name="T95" fmla="*/ 5020 h 1249"/>
              <a:gd name="T96" fmla="+- 0 19422 18927"/>
              <a:gd name="T97" fmla="*/ T96 w 506"/>
              <a:gd name="T98" fmla="+- 0 4981 4416"/>
              <a:gd name="T99" fmla="*/ 4981 h 1249"/>
              <a:gd name="T100" fmla="+- 0 19399 18927"/>
              <a:gd name="T101" fmla="*/ T100 w 506"/>
              <a:gd name="T102" fmla="+- 0 5019 4416"/>
              <a:gd name="T103" fmla="*/ 5019 h 1249"/>
              <a:gd name="T104" fmla="+- 0 19386 18927"/>
              <a:gd name="T105" fmla="*/ T104 w 506"/>
              <a:gd name="T106" fmla="+- 0 5052 4416"/>
              <a:gd name="T107" fmla="*/ 5052 h 1249"/>
              <a:gd name="T108" fmla="+- 0 19378 18927"/>
              <a:gd name="T109" fmla="*/ T108 w 506"/>
              <a:gd name="T110" fmla="+- 0 5099 4416"/>
              <a:gd name="T111" fmla="*/ 5099 h 1249"/>
              <a:gd name="T112" fmla="+- 0 19355 18927"/>
              <a:gd name="T113" fmla="*/ T112 w 506"/>
              <a:gd name="T114" fmla="+- 0 5236 4416"/>
              <a:gd name="T115" fmla="*/ 5236 h 1249"/>
              <a:gd name="T116" fmla="+- 0 19359 18927"/>
              <a:gd name="T117" fmla="*/ T116 w 506"/>
              <a:gd name="T118" fmla="+- 0 5384 4416"/>
              <a:gd name="T119" fmla="*/ 5384 h 1249"/>
              <a:gd name="T120" fmla="+- 0 19368 18927"/>
              <a:gd name="T121" fmla="*/ T120 w 506"/>
              <a:gd name="T122" fmla="+- 0 5522 4416"/>
              <a:gd name="T123" fmla="*/ 5522 h 1249"/>
              <a:gd name="T124" fmla="+- 0 19373 18927"/>
              <a:gd name="T125" fmla="*/ T124 w 506"/>
              <a:gd name="T126" fmla="+- 0 5569 4416"/>
              <a:gd name="T127" fmla="*/ 5569 h 1249"/>
              <a:gd name="T128" fmla="+- 0 19377 18927"/>
              <a:gd name="T129" fmla="*/ T128 w 506"/>
              <a:gd name="T130" fmla="+- 0 5617 4416"/>
              <a:gd name="T131" fmla="*/ 5617 h 1249"/>
              <a:gd name="T132" fmla="+- 0 19382 18927"/>
              <a:gd name="T133" fmla="*/ T132 w 506"/>
              <a:gd name="T134" fmla="+- 0 5664 4416"/>
              <a:gd name="T135" fmla="*/ 5664 h 124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</a:cxnLst>
            <a:rect l="0" t="0" r="r" b="b"/>
            <a:pathLst>
              <a:path w="506" h="1249" extrusionOk="0">
                <a:moveTo>
                  <a:pt x="46" y="184"/>
                </a:moveTo>
                <a:cubicBezTo>
                  <a:pt x="63" y="126"/>
                  <a:pt x="83" y="69"/>
                  <a:pt x="100" y="11"/>
                </a:cubicBezTo>
                <a:cubicBezTo>
                  <a:pt x="100" y="8"/>
                  <a:pt x="101" y="6"/>
                  <a:pt x="101" y="3"/>
                </a:cubicBezTo>
                <a:cubicBezTo>
                  <a:pt x="97" y="19"/>
                  <a:pt x="96" y="28"/>
                  <a:pt x="91" y="43"/>
                </a:cubicBezTo>
                <a:cubicBezTo>
                  <a:pt x="67" y="118"/>
                  <a:pt x="35" y="191"/>
                  <a:pt x="19" y="268"/>
                </a:cubicBezTo>
                <a:cubicBezTo>
                  <a:pt x="-12" y="417"/>
                  <a:pt x="-17" y="590"/>
                  <a:pt x="86" y="713"/>
                </a:cubicBezTo>
                <a:cubicBezTo>
                  <a:pt x="153" y="793"/>
                  <a:pt x="292" y="879"/>
                  <a:pt x="400" y="841"/>
                </a:cubicBezTo>
                <a:cubicBezTo>
                  <a:pt x="467" y="818"/>
                  <a:pt x="492" y="746"/>
                  <a:pt x="502" y="683"/>
                </a:cubicBezTo>
                <a:cubicBezTo>
                  <a:pt x="509" y="641"/>
                  <a:pt x="502" y="604"/>
                  <a:pt x="495" y="565"/>
                </a:cubicBezTo>
                <a:cubicBezTo>
                  <a:pt x="472" y="603"/>
                  <a:pt x="459" y="636"/>
                  <a:pt x="451" y="683"/>
                </a:cubicBezTo>
                <a:cubicBezTo>
                  <a:pt x="428" y="820"/>
                  <a:pt x="432" y="968"/>
                  <a:pt x="441" y="1106"/>
                </a:cubicBezTo>
                <a:cubicBezTo>
                  <a:pt x="446" y="1153"/>
                  <a:pt x="450" y="1201"/>
                  <a:pt x="455" y="1248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6" name=" 1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117600" y="2632075"/>
            <a:ext cx="1800225" cy="409575"/>
          </a:xfrm>
          <a:custGeom>
            <a:avLst/>
            <a:gdLst>
              <a:gd name="T0" fmla="+- 0 3325 3105"/>
              <a:gd name="T1" fmla="*/ T0 w 5002"/>
              <a:gd name="T2" fmla="+- 0 7694 7313"/>
              <a:gd name="T3" fmla="*/ 7694 h 1138"/>
              <a:gd name="T4" fmla="+- 0 3319 3105"/>
              <a:gd name="T5" fmla="*/ T4 w 5002"/>
              <a:gd name="T6" fmla="+- 0 7539 7313"/>
              <a:gd name="T7" fmla="*/ 7539 h 1138"/>
              <a:gd name="T8" fmla="+- 0 3300 3105"/>
              <a:gd name="T9" fmla="*/ T8 w 5002"/>
              <a:gd name="T10" fmla="+- 0 7614 7313"/>
              <a:gd name="T11" fmla="*/ 7614 h 1138"/>
              <a:gd name="T12" fmla="+- 0 3190 3105"/>
              <a:gd name="T13" fmla="*/ T12 w 5002"/>
              <a:gd name="T14" fmla="+- 0 8193 7313"/>
              <a:gd name="T15" fmla="*/ 8193 h 1138"/>
              <a:gd name="T16" fmla="+- 0 3118 3105"/>
              <a:gd name="T17" fmla="*/ T16 w 5002"/>
              <a:gd name="T18" fmla="+- 0 7810 7313"/>
              <a:gd name="T19" fmla="*/ 7810 h 1138"/>
              <a:gd name="T20" fmla="+- 0 3283 3105"/>
              <a:gd name="T21" fmla="*/ T20 w 5002"/>
              <a:gd name="T22" fmla="+- 0 7375 7313"/>
              <a:gd name="T23" fmla="*/ 7375 h 1138"/>
              <a:gd name="T24" fmla="+- 0 3770 3105"/>
              <a:gd name="T25" fmla="*/ T24 w 5002"/>
              <a:gd name="T26" fmla="+- 0 7497 7313"/>
              <a:gd name="T27" fmla="*/ 7497 h 1138"/>
              <a:gd name="T28" fmla="+- 0 3384 3105"/>
              <a:gd name="T29" fmla="*/ T28 w 5002"/>
              <a:gd name="T30" fmla="+- 0 8401 7313"/>
              <a:gd name="T31" fmla="*/ 8401 h 1138"/>
              <a:gd name="T32" fmla="+- 0 3825 3105"/>
              <a:gd name="T33" fmla="*/ T32 w 5002"/>
              <a:gd name="T34" fmla="+- 0 7820 7313"/>
              <a:gd name="T35" fmla="*/ 7820 h 1138"/>
              <a:gd name="T36" fmla="+- 0 3891 3105"/>
              <a:gd name="T37" fmla="*/ T36 w 5002"/>
              <a:gd name="T38" fmla="+- 0 7881 7313"/>
              <a:gd name="T39" fmla="*/ 7881 h 1138"/>
              <a:gd name="T40" fmla="+- 0 3905 3105"/>
              <a:gd name="T41" fmla="*/ T40 w 5002"/>
              <a:gd name="T42" fmla="+- 0 8275 7313"/>
              <a:gd name="T43" fmla="*/ 8275 h 1138"/>
              <a:gd name="T44" fmla="+- 0 4014 3105"/>
              <a:gd name="T45" fmla="*/ T44 w 5002"/>
              <a:gd name="T46" fmla="+- 0 7347 7313"/>
              <a:gd name="T47" fmla="*/ 7347 h 1138"/>
              <a:gd name="T48" fmla="+- 0 4293 3105"/>
              <a:gd name="T49" fmla="*/ T48 w 5002"/>
              <a:gd name="T50" fmla="+- 0 7624 7313"/>
              <a:gd name="T51" fmla="*/ 7624 h 1138"/>
              <a:gd name="T52" fmla="+- 0 4293 3105"/>
              <a:gd name="T53" fmla="*/ T52 w 5002"/>
              <a:gd name="T54" fmla="+- 0 8243 7313"/>
              <a:gd name="T55" fmla="*/ 8243 h 1138"/>
              <a:gd name="T56" fmla="+- 0 4358 3105"/>
              <a:gd name="T57" fmla="*/ T56 w 5002"/>
              <a:gd name="T58" fmla="+- 0 7922 7313"/>
              <a:gd name="T59" fmla="*/ 7922 h 1138"/>
              <a:gd name="T60" fmla="+- 0 4526 3105"/>
              <a:gd name="T61" fmla="*/ T60 w 5002"/>
              <a:gd name="T62" fmla="+- 0 7810 7313"/>
              <a:gd name="T63" fmla="*/ 7810 h 1138"/>
              <a:gd name="T64" fmla="+- 0 4608 3105"/>
              <a:gd name="T65" fmla="*/ T64 w 5002"/>
              <a:gd name="T66" fmla="+- 0 8065 7313"/>
              <a:gd name="T67" fmla="*/ 8065 h 1138"/>
              <a:gd name="T68" fmla="+- 0 4672 3105"/>
              <a:gd name="T69" fmla="*/ T68 w 5002"/>
              <a:gd name="T70" fmla="+- 0 8001 7313"/>
              <a:gd name="T71" fmla="*/ 8001 h 1138"/>
              <a:gd name="T72" fmla="+- 0 4853 3105"/>
              <a:gd name="T73" fmla="*/ T72 w 5002"/>
              <a:gd name="T74" fmla="+- 0 7690 7313"/>
              <a:gd name="T75" fmla="*/ 7690 h 1138"/>
              <a:gd name="T76" fmla="+- 0 4909 3105"/>
              <a:gd name="T77" fmla="*/ T76 w 5002"/>
              <a:gd name="T78" fmla="+- 0 7786 7313"/>
              <a:gd name="T79" fmla="*/ 7786 h 1138"/>
              <a:gd name="T80" fmla="+- 0 4899 3105"/>
              <a:gd name="T81" fmla="*/ T80 w 5002"/>
              <a:gd name="T82" fmla="+- 0 8149 7313"/>
              <a:gd name="T83" fmla="*/ 8149 h 1138"/>
              <a:gd name="T84" fmla="+- 0 5135 3105"/>
              <a:gd name="T85" fmla="*/ T84 w 5002"/>
              <a:gd name="T86" fmla="+- 0 7867 7313"/>
              <a:gd name="T87" fmla="*/ 7867 h 1138"/>
              <a:gd name="T88" fmla="+- 0 5460 3105"/>
              <a:gd name="T89" fmla="*/ T88 w 5002"/>
              <a:gd name="T90" fmla="+- 0 7827 7313"/>
              <a:gd name="T91" fmla="*/ 7827 h 1138"/>
              <a:gd name="T92" fmla="+- 0 5422 3105"/>
              <a:gd name="T93" fmla="*/ T92 w 5002"/>
              <a:gd name="T94" fmla="+- 0 7615 7313"/>
              <a:gd name="T95" fmla="*/ 7615 h 1138"/>
              <a:gd name="T96" fmla="+- 0 5292 3105"/>
              <a:gd name="T97" fmla="*/ T96 w 5002"/>
              <a:gd name="T98" fmla="+- 0 8061 7313"/>
              <a:gd name="T99" fmla="*/ 8061 h 1138"/>
              <a:gd name="T100" fmla="+- 0 5556 3105"/>
              <a:gd name="T101" fmla="*/ T100 w 5002"/>
              <a:gd name="T102" fmla="+- 0 7972 7313"/>
              <a:gd name="T103" fmla="*/ 7972 h 1138"/>
              <a:gd name="T104" fmla="+- 0 5663 3105"/>
              <a:gd name="T105" fmla="*/ T104 w 5002"/>
              <a:gd name="T106" fmla="+- 0 7778 7313"/>
              <a:gd name="T107" fmla="*/ 7778 h 1138"/>
              <a:gd name="T108" fmla="+- 0 5713 3105"/>
              <a:gd name="T109" fmla="*/ T108 w 5002"/>
              <a:gd name="T110" fmla="+- 0 8087 7313"/>
              <a:gd name="T111" fmla="*/ 8087 h 1138"/>
              <a:gd name="T112" fmla="+- 0 5820 3105"/>
              <a:gd name="T113" fmla="*/ T112 w 5002"/>
              <a:gd name="T114" fmla="+- 0 7954 7313"/>
              <a:gd name="T115" fmla="*/ 7954 h 1138"/>
              <a:gd name="T116" fmla="+- 0 6080 3105"/>
              <a:gd name="T117" fmla="*/ T116 w 5002"/>
              <a:gd name="T118" fmla="+- 0 7696 7313"/>
              <a:gd name="T119" fmla="*/ 7696 h 1138"/>
              <a:gd name="T120" fmla="+- 0 6070 3105"/>
              <a:gd name="T121" fmla="*/ T120 w 5002"/>
              <a:gd name="T122" fmla="+- 0 8199 7313"/>
              <a:gd name="T123" fmla="*/ 8199 h 1138"/>
              <a:gd name="T124" fmla="+- 0 6453 3105"/>
              <a:gd name="T125" fmla="*/ T124 w 5002"/>
              <a:gd name="T126" fmla="+- 0 7561 7313"/>
              <a:gd name="T127" fmla="*/ 7561 h 1138"/>
              <a:gd name="T128" fmla="+- 0 6514 3105"/>
              <a:gd name="T129" fmla="*/ T128 w 5002"/>
              <a:gd name="T130" fmla="+- 0 7369 7313"/>
              <a:gd name="T131" fmla="*/ 7369 h 1138"/>
              <a:gd name="T132" fmla="+- 0 6443 3105"/>
              <a:gd name="T133" fmla="*/ T132 w 5002"/>
              <a:gd name="T134" fmla="+- 0 7557 7313"/>
              <a:gd name="T135" fmla="*/ 7557 h 1138"/>
              <a:gd name="T136" fmla="+- 0 6672 3105"/>
              <a:gd name="T137" fmla="*/ T136 w 5002"/>
              <a:gd name="T138" fmla="+- 0 7882 7313"/>
              <a:gd name="T139" fmla="*/ 7882 h 1138"/>
              <a:gd name="T140" fmla="+- 0 6403 3105"/>
              <a:gd name="T141" fmla="*/ T140 w 5002"/>
              <a:gd name="T142" fmla="+- 0 8013 7313"/>
              <a:gd name="T143" fmla="*/ 8013 h 1138"/>
              <a:gd name="T144" fmla="+- 0 6764 3105"/>
              <a:gd name="T145" fmla="*/ T144 w 5002"/>
              <a:gd name="T146" fmla="+- 0 7499 7313"/>
              <a:gd name="T147" fmla="*/ 7499 h 1138"/>
              <a:gd name="T148" fmla="+- 0 6877 3105"/>
              <a:gd name="T149" fmla="*/ T148 w 5002"/>
              <a:gd name="T150" fmla="+- 0 7644 7313"/>
              <a:gd name="T151" fmla="*/ 7644 h 1138"/>
              <a:gd name="T152" fmla="+- 0 6868 3105"/>
              <a:gd name="T153" fmla="*/ T152 w 5002"/>
              <a:gd name="T154" fmla="+- 0 8125 7313"/>
              <a:gd name="T155" fmla="*/ 8125 h 1138"/>
              <a:gd name="T156" fmla="+- 0 7023 3105"/>
              <a:gd name="T157" fmla="*/ T156 w 5002"/>
              <a:gd name="T158" fmla="+- 0 7353 7313"/>
              <a:gd name="T159" fmla="*/ 7353 h 1138"/>
              <a:gd name="T160" fmla="+- 0 7379 3105"/>
              <a:gd name="T161" fmla="*/ T160 w 5002"/>
              <a:gd name="T162" fmla="+- 0 7449 7313"/>
              <a:gd name="T163" fmla="*/ 7449 h 1138"/>
              <a:gd name="T164" fmla="+- 0 7205 3105"/>
              <a:gd name="T165" fmla="*/ T164 w 5002"/>
              <a:gd name="T166" fmla="+- 0 7624 7313"/>
              <a:gd name="T167" fmla="*/ 7624 h 1138"/>
              <a:gd name="T168" fmla="+- 0 7162 3105"/>
              <a:gd name="T169" fmla="*/ T168 w 5002"/>
              <a:gd name="T170" fmla="+- 0 7990 7313"/>
              <a:gd name="T171" fmla="*/ 7990 h 1138"/>
              <a:gd name="T172" fmla="+- 0 7379 3105"/>
              <a:gd name="T173" fmla="*/ T172 w 5002"/>
              <a:gd name="T174" fmla="+- 0 7740 7313"/>
              <a:gd name="T175" fmla="*/ 7740 h 1138"/>
              <a:gd name="T176" fmla="+- 0 7387 3105"/>
              <a:gd name="T177" fmla="*/ T176 w 5002"/>
              <a:gd name="T178" fmla="+- 0 7493 7313"/>
              <a:gd name="T179" fmla="*/ 7493 h 1138"/>
              <a:gd name="T180" fmla="+- 0 7639 3105"/>
              <a:gd name="T181" fmla="*/ T180 w 5002"/>
              <a:gd name="T182" fmla="+- 0 7600 7313"/>
              <a:gd name="T183" fmla="*/ 7600 h 1138"/>
              <a:gd name="T184" fmla="+- 0 7665 3105"/>
              <a:gd name="T185" fmla="*/ T184 w 5002"/>
              <a:gd name="T186" fmla="+- 0 7904 7313"/>
              <a:gd name="T187" fmla="*/ 7904 h 1138"/>
              <a:gd name="T188" fmla="+- 0 8032 3105"/>
              <a:gd name="T189" fmla="*/ T188 w 5002"/>
              <a:gd name="T190" fmla="+- 0 7421 7313"/>
              <a:gd name="T191" fmla="*/ 7421 h 1138"/>
              <a:gd name="T192" fmla="+- 0 8076 3105"/>
              <a:gd name="T193" fmla="*/ T192 w 5002"/>
              <a:gd name="T194" fmla="+- 0 7572 7313"/>
              <a:gd name="T195" fmla="*/ 7572 h 1138"/>
              <a:gd name="T196" fmla="+- 0 8106 3105"/>
              <a:gd name="T197" fmla="*/ T196 w 5002"/>
              <a:gd name="T198" fmla="+- 0 8067 7313"/>
              <a:gd name="T199" fmla="*/ 8067 h 113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</a:cxnLst>
            <a:rect l="0" t="0" r="r" b="b"/>
            <a:pathLst>
              <a:path w="5002" h="1138" extrusionOk="0">
                <a:moveTo>
                  <a:pt x="224" y="451"/>
                </a:moveTo>
                <a:cubicBezTo>
                  <a:pt x="219" y="427"/>
                  <a:pt x="218" y="406"/>
                  <a:pt x="220" y="381"/>
                </a:cubicBezTo>
                <a:cubicBezTo>
                  <a:pt x="222" y="353"/>
                  <a:pt x="221" y="327"/>
                  <a:pt x="220" y="299"/>
                </a:cubicBezTo>
                <a:cubicBezTo>
                  <a:pt x="219" y="275"/>
                  <a:pt x="217" y="250"/>
                  <a:pt x="214" y="226"/>
                </a:cubicBezTo>
                <a:cubicBezTo>
                  <a:pt x="213" y="220"/>
                  <a:pt x="213" y="216"/>
                  <a:pt x="212" y="211"/>
                </a:cubicBezTo>
                <a:cubicBezTo>
                  <a:pt x="208" y="242"/>
                  <a:pt x="202" y="271"/>
                  <a:pt x="195" y="301"/>
                </a:cubicBezTo>
                <a:cubicBezTo>
                  <a:pt x="173" y="399"/>
                  <a:pt x="146" y="496"/>
                  <a:pt x="125" y="595"/>
                </a:cubicBezTo>
                <a:cubicBezTo>
                  <a:pt x="105" y="689"/>
                  <a:pt x="88" y="784"/>
                  <a:pt x="85" y="880"/>
                </a:cubicBezTo>
                <a:cubicBezTo>
                  <a:pt x="84" y="922"/>
                  <a:pt x="84" y="964"/>
                  <a:pt x="88" y="1005"/>
                </a:cubicBezTo>
              </a:path>
              <a:path w="5002" h="1138" extrusionOk="0">
                <a:moveTo>
                  <a:pt x="13" y="497"/>
                </a:moveTo>
                <a:cubicBezTo>
                  <a:pt x="2" y="400"/>
                  <a:pt x="-20" y="285"/>
                  <a:pt x="26" y="193"/>
                </a:cubicBezTo>
                <a:cubicBezTo>
                  <a:pt x="58" y="130"/>
                  <a:pt x="116" y="92"/>
                  <a:pt x="178" y="62"/>
                </a:cubicBezTo>
                <a:cubicBezTo>
                  <a:pt x="275" y="14"/>
                  <a:pt x="395" y="-17"/>
                  <a:pt x="503" y="10"/>
                </a:cubicBezTo>
                <a:cubicBezTo>
                  <a:pt x="589" y="32"/>
                  <a:pt x="645" y="99"/>
                  <a:pt x="665" y="184"/>
                </a:cubicBezTo>
                <a:cubicBezTo>
                  <a:pt x="706" y="358"/>
                  <a:pt x="621" y="560"/>
                  <a:pt x="546" y="712"/>
                </a:cubicBezTo>
                <a:cubicBezTo>
                  <a:pt x="481" y="845"/>
                  <a:pt x="399" y="995"/>
                  <a:pt x="279" y="1088"/>
                </a:cubicBezTo>
                <a:cubicBezTo>
                  <a:pt x="218" y="1135"/>
                  <a:pt x="179" y="1136"/>
                  <a:pt x="113" y="1121"/>
                </a:cubicBezTo>
              </a:path>
              <a:path w="5002" h="1138" extrusionOk="0">
                <a:moveTo>
                  <a:pt x="720" y="507"/>
                </a:moveTo>
                <a:cubicBezTo>
                  <a:pt x="739" y="501"/>
                  <a:pt x="758" y="494"/>
                  <a:pt x="776" y="487"/>
                </a:cubicBezTo>
                <a:cubicBezTo>
                  <a:pt x="782" y="514"/>
                  <a:pt x="784" y="540"/>
                  <a:pt x="786" y="568"/>
                </a:cubicBezTo>
                <a:cubicBezTo>
                  <a:pt x="790" y="636"/>
                  <a:pt x="791" y="704"/>
                  <a:pt x="793" y="772"/>
                </a:cubicBezTo>
                <a:cubicBezTo>
                  <a:pt x="795" y="835"/>
                  <a:pt x="797" y="899"/>
                  <a:pt x="800" y="962"/>
                </a:cubicBezTo>
              </a:path>
              <a:path w="5002" h="1138" extrusionOk="0">
                <a:moveTo>
                  <a:pt x="935" y="200"/>
                </a:moveTo>
                <a:cubicBezTo>
                  <a:pt x="930" y="143"/>
                  <a:pt x="925" y="89"/>
                  <a:pt x="909" y="34"/>
                </a:cubicBezTo>
                <a:cubicBezTo>
                  <a:pt x="903" y="13"/>
                  <a:pt x="906" y="23"/>
                  <a:pt x="912" y="34"/>
                </a:cubicBezTo>
              </a:path>
              <a:path w="5002" h="1138" extrusionOk="0">
                <a:moveTo>
                  <a:pt x="1188" y="311"/>
                </a:moveTo>
                <a:cubicBezTo>
                  <a:pt x="1190" y="324"/>
                  <a:pt x="1192" y="335"/>
                  <a:pt x="1194" y="349"/>
                </a:cubicBezTo>
                <a:cubicBezTo>
                  <a:pt x="1216" y="544"/>
                  <a:pt x="1197" y="735"/>
                  <a:pt x="1188" y="930"/>
                </a:cubicBezTo>
                <a:cubicBezTo>
                  <a:pt x="1190" y="893"/>
                  <a:pt x="1191" y="856"/>
                  <a:pt x="1197" y="820"/>
                </a:cubicBezTo>
                <a:cubicBezTo>
                  <a:pt x="1209" y="749"/>
                  <a:pt x="1230" y="677"/>
                  <a:pt x="1253" y="609"/>
                </a:cubicBezTo>
                <a:cubicBezTo>
                  <a:pt x="1269" y="561"/>
                  <a:pt x="1291" y="483"/>
                  <a:pt x="1346" y="463"/>
                </a:cubicBezTo>
                <a:cubicBezTo>
                  <a:pt x="1375" y="452"/>
                  <a:pt x="1404" y="476"/>
                  <a:pt x="1421" y="497"/>
                </a:cubicBezTo>
                <a:cubicBezTo>
                  <a:pt x="1456" y="541"/>
                  <a:pt x="1464" y="601"/>
                  <a:pt x="1476" y="654"/>
                </a:cubicBezTo>
                <a:cubicBezTo>
                  <a:pt x="1483" y="685"/>
                  <a:pt x="1486" y="725"/>
                  <a:pt x="1503" y="752"/>
                </a:cubicBezTo>
                <a:cubicBezTo>
                  <a:pt x="1508" y="760"/>
                  <a:pt x="1515" y="760"/>
                  <a:pt x="1520" y="766"/>
                </a:cubicBezTo>
                <a:cubicBezTo>
                  <a:pt x="1539" y="741"/>
                  <a:pt x="1553" y="717"/>
                  <a:pt x="1567" y="688"/>
                </a:cubicBezTo>
                <a:cubicBezTo>
                  <a:pt x="1597" y="628"/>
                  <a:pt x="1621" y="567"/>
                  <a:pt x="1651" y="507"/>
                </a:cubicBezTo>
                <a:cubicBezTo>
                  <a:pt x="1674" y="462"/>
                  <a:pt x="1699" y="400"/>
                  <a:pt x="1748" y="377"/>
                </a:cubicBezTo>
                <a:cubicBezTo>
                  <a:pt x="1753" y="378"/>
                  <a:pt x="1757" y="378"/>
                  <a:pt x="1762" y="379"/>
                </a:cubicBezTo>
                <a:cubicBezTo>
                  <a:pt x="1787" y="411"/>
                  <a:pt x="1799" y="428"/>
                  <a:pt x="1804" y="473"/>
                </a:cubicBezTo>
                <a:cubicBezTo>
                  <a:pt x="1812" y="544"/>
                  <a:pt x="1801" y="619"/>
                  <a:pt x="1797" y="690"/>
                </a:cubicBezTo>
                <a:cubicBezTo>
                  <a:pt x="1794" y="739"/>
                  <a:pt x="1794" y="787"/>
                  <a:pt x="1794" y="836"/>
                </a:cubicBezTo>
              </a:path>
              <a:path w="5002" h="1138" extrusionOk="0">
                <a:moveTo>
                  <a:pt x="2020" y="601"/>
                </a:moveTo>
                <a:cubicBezTo>
                  <a:pt x="2021" y="597"/>
                  <a:pt x="2026" y="556"/>
                  <a:pt x="2030" y="554"/>
                </a:cubicBezTo>
                <a:cubicBezTo>
                  <a:pt x="2046" y="544"/>
                  <a:pt x="2076" y="553"/>
                  <a:pt x="2092" y="554"/>
                </a:cubicBezTo>
                <a:cubicBezTo>
                  <a:pt x="2171" y="558"/>
                  <a:pt x="2291" y="575"/>
                  <a:pt x="2355" y="514"/>
                </a:cubicBezTo>
                <a:cubicBezTo>
                  <a:pt x="2395" y="476"/>
                  <a:pt x="2394" y="417"/>
                  <a:pt x="2379" y="369"/>
                </a:cubicBezTo>
                <a:cubicBezTo>
                  <a:pt x="2365" y="327"/>
                  <a:pt x="2349" y="321"/>
                  <a:pt x="2317" y="302"/>
                </a:cubicBezTo>
                <a:cubicBezTo>
                  <a:pt x="2278" y="335"/>
                  <a:pt x="2251" y="359"/>
                  <a:pt x="2227" y="407"/>
                </a:cubicBezTo>
                <a:cubicBezTo>
                  <a:pt x="2179" y="504"/>
                  <a:pt x="2154" y="643"/>
                  <a:pt x="2187" y="748"/>
                </a:cubicBezTo>
                <a:cubicBezTo>
                  <a:pt x="2208" y="817"/>
                  <a:pt x="2271" y="841"/>
                  <a:pt x="2336" y="812"/>
                </a:cubicBezTo>
                <a:cubicBezTo>
                  <a:pt x="2398" y="784"/>
                  <a:pt x="2432" y="721"/>
                  <a:pt x="2451" y="659"/>
                </a:cubicBezTo>
                <a:cubicBezTo>
                  <a:pt x="2477" y="577"/>
                  <a:pt x="2471" y="483"/>
                  <a:pt x="2486" y="401"/>
                </a:cubicBezTo>
                <a:cubicBezTo>
                  <a:pt x="2517" y="417"/>
                  <a:pt x="2540" y="428"/>
                  <a:pt x="2558" y="465"/>
                </a:cubicBezTo>
                <a:cubicBezTo>
                  <a:pt x="2585" y="521"/>
                  <a:pt x="2590" y="583"/>
                  <a:pt x="2596" y="644"/>
                </a:cubicBezTo>
                <a:cubicBezTo>
                  <a:pt x="2600" y="687"/>
                  <a:pt x="2600" y="732"/>
                  <a:pt x="2608" y="774"/>
                </a:cubicBezTo>
                <a:cubicBezTo>
                  <a:pt x="2611" y="789"/>
                  <a:pt x="2619" y="805"/>
                  <a:pt x="2623" y="818"/>
                </a:cubicBezTo>
                <a:cubicBezTo>
                  <a:pt x="2660" y="763"/>
                  <a:pt x="2684" y="700"/>
                  <a:pt x="2715" y="641"/>
                </a:cubicBezTo>
                <a:cubicBezTo>
                  <a:pt x="2762" y="550"/>
                  <a:pt x="2820" y="443"/>
                  <a:pt x="2907" y="383"/>
                </a:cubicBezTo>
                <a:cubicBezTo>
                  <a:pt x="2929" y="368"/>
                  <a:pt x="2956" y="358"/>
                  <a:pt x="2975" y="383"/>
                </a:cubicBezTo>
                <a:cubicBezTo>
                  <a:pt x="3001" y="417"/>
                  <a:pt x="2994" y="472"/>
                  <a:pt x="2992" y="511"/>
                </a:cubicBezTo>
                <a:cubicBezTo>
                  <a:pt x="2989" y="561"/>
                  <a:pt x="2918" y="854"/>
                  <a:pt x="2965" y="886"/>
                </a:cubicBezTo>
                <a:cubicBezTo>
                  <a:pt x="2977" y="889"/>
                  <a:pt x="2983" y="888"/>
                  <a:pt x="2991" y="878"/>
                </a:cubicBezTo>
              </a:path>
              <a:path w="5002" h="1138" extrusionOk="0">
                <a:moveTo>
                  <a:pt x="3348" y="248"/>
                </a:moveTo>
                <a:cubicBezTo>
                  <a:pt x="3372" y="194"/>
                  <a:pt x="3391" y="146"/>
                  <a:pt x="3402" y="88"/>
                </a:cubicBezTo>
                <a:cubicBezTo>
                  <a:pt x="3404" y="77"/>
                  <a:pt x="3407" y="66"/>
                  <a:pt x="3409" y="56"/>
                </a:cubicBezTo>
                <a:cubicBezTo>
                  <a:pt x="3398" y="75"/>
                  <a:pt x="3385" y="94"/>
                  <a:pt x="3375" y="114"/>
                </a:cubicBezTo>
                <a:cubicBezTo>
                  <a:pt x="3355" y="154"/>
                  <a:pt x="3339" y="199"/>
                  <a:pt x="3338" y="244"/>
                </a:cubicBezTo>
                <a:cubicBezTo>
                  <a:pt x="3336" y="302"/>
                  <a:pt x="3362" y="345"/>
                  <a:pt x="3402" y="385"/>
                </a:cubicBezTo>
                <a:cubicBezTo>
                  <a:pt x="3456" y="439"/>
                  <a:pt x="3555" y="484"/>
                  <a:pt x="3567" y="569"/>
                </a:cubicBezTo>
                <a:cubicBezTo>
                  <a:pt x="3574" y="621"/>
                  <a:pt x="3534" y="650"/>
                  <a:pt x="3493" y="668"/>
                </a:cubicBezTo>
                <a:cubicBezTo>
                  <a:pt x="3433" y="694"/>
                  <a:pt x="3363" y="704"/>
                  <a:pt x="3298" y="700"/>
                </a:cubicBezTo>
                <a:cubicBezTo>
                  <a:pt x="3254" y="697"/>
                  <a:pt x="3237" y="688"/>
                  <a:pt x="3206" y="662"/>
                </a:cubicBezTo>
              </a:path>
              <a:path w="5002" h="1138" extrusionOk="0">
                <a:moveTo>
                  <a:pt x="3659" y="186"/>
                </a:moveTo>
                <a:cubicBezTo>
                  <a:pt x="3681" y="182"/>
                  <a:pt x="3714" y="170"/>
                  <a:pt x="3731" y="193"/>
                </a:cubicBezTo>
                <a:cubicBezTo>
                  <a:pt x="3759" y="232"/>
                  <a:pt x="3765" y="286"/>
                  <a:pt x="3772" y="331"/>
                </a:cubicBezTo>
                <a:cubicBezTo>
                  <a:pt x="3787" y="434"/>
                  <a:pt x="3784" y="540"/>
                  <a:pt x="3779" y="644"/>
                </a:cubicBezTo>
                <a:cubicBezTo>
                  <a:pt x="3776" y="700"/>
                  <a:pt x="3773" y="756"/>
                  <a:pt x="3763" y="812"/>
                </a:cubicBezTo>
              </a:path>
              <a:path w="5002" h="1138" extrusionOk="0">
                <a:moveTo>
                  <a:pt x="3920" y="179"/>
                </a:moveTo>
                <a:cubicBezTo>
                  <a:pt x="3923" y="131"/>
                  <a:pt x="3921" y="87"/>
                  <a:pt x="3918" y="40"/>
                </a:cubicBezTo>
                <a:cubicBezTo>
                  <a:pt x="3917" y="18"/>
                  <a:pt x="3921" y="20"/>
                  <a:pt x="3931" y="34"/>
                </a:cubicBezTo>
              </a:path>
              <a:path w="5002" h="1138" extrusionOk="0">
                <a:moveTo>
                  <a:pt x="4274" y="136"/>
                </a:moveTo>
                <a:cubicBezTo>
                  <a:pt x="4238" y="137"/>
                  <a:pt x="4229" y="131"/>
                  <a:pt x="4197" y="157"/>
                </a:cubicBezTo>
                <a:cubicBezTo>
                  <a:pt x="4153" y="193"/>
                  <a:pt x="4122" y="260"/>
                  <a:pt x="4100" y="311"/>
                </a:cubicBezTo>
                <a:cubicBezTo>
                  <a:pt x="4069" y="382"/>
                  <a:pt x="4045" y="462"/>
                  <a:pt x="4035" y="539"/>
                </a:cubicBezTo>
                <a:cubicBezTo>
                  <a:pt x="4030" y="577"/>
                  <a:pt x="4023" y="648"/>
                  <a:pt x="4057" y="677"/>
                </a:cubicBezTo>
                <a:cubicBezTo>
                  <a:pt x="4089" y="704"/>
                  <a:pt x="4134" y="685"/>
                  <a:pt x="4165" y="668"/>
                </a:cubicBezTo>
                <a:cubicBezTo>
                  <a:pt x="4256" y="617"/>
                  <a:pt x="4273" y="524"/>
                  <a:pt x="4274" y="427"/>
                </a:cubicBezTo>
                <a:cubicBezTo>
                  <a:pt x="4274" y="369"/>
                  <a:pt x="4261" y="313"/>
                  <a:pt x="4258" y="255"/>
                </a:cubicBezTo>
                <a:cubicBezTo>
                  <a:pt x="4257" y="227"/>
                  <a:pt x="4257" y="198"/>
                  <a:pt x="4282" y="180"/>
                </a:cubicBezTo>
                <a:cubicBezTo>
                  <a:pt x="4310" y="161"/>
                  <a:pt x="4350" y="163"/>
                  <a:pt x="4381" y="170"/>
                </a:cubicBezTo>
                <a:cubicBezTo>
                  <a:pt x="4447" y="185"/>
                  <a:pt x="4507" y="223"/>
                  <a:pt x="4534" y="287"/>
                </a:cubicBezTo>
                <a:cubicBezTo>
                  <a:pt x="4571" y="375"/>
                  <a:pt x="4560" y="482"/>
                  <a:pt x="4560" y="575"/>
                </a:cubicBezTo>
                <a:cubicBezTo>
                  <a:pt x="4560" y="584"/>
                  <a:pt x="4560" y="586"/>
                  <a:pt x="4560" y="591"/>
                </a:cubicBezTo>
                <a:cubicBezTo>
                  <a:pt x="4566" y="567"/>
                  <a:pt x="4571" y="544"/>
                  <a:pt x="4580" y="521"/>
                </a:cubicBezTo>
                <a:cubicBezTo>
                  <a:pt x="4623" y="406"/>
                  <a:pt x="4778" y="109"/>
                  <a:pt x="4927" y="108"/>
                </a:cubicBezTo>
                <a:cubicBezTo>
                  <a:pt x="4950" y="108"/>
                  <a:pt x="4957" y="107"/>
                  <a:pt x="4968" y="120"/>
                </a:cubicBezTo>
                <a:cubicBezTo>
                  <a:pt x="4977" y="171"/>
                  <a:pt x="4979" y="205"/>
                  <a:pt x="4971" y="259"/>
                </a:cubicBezTo>
                <a:cubicBezTo>
                  <a:pt x="4952" y="381"/>
                  <a:pt x="4935" y="504"/>
                  <a:pt x="4952" y="627"/>
                </a:cubicBezTo>
                <a:cubicBezTo>
                  <a:pt x="4959" y="679"/>
                  <a:pt x="4975" y="710"/>
                  <a:pt x="5001" y="75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7" name=" 1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216275" y="2286000"/>
            <a:ext cx="500063" cy="582613"/>
          </a:xfrm>
          <a:custGeom>
            <a:avLst/>
            <a:gdLst>
              <a:gd name="T0" fmla="+- 0 9598 8933"/>
              <a:gd name="T1" fmla="*/ T0 w 1388"/>
              <a:gd name="T2" fmla="+- 0 6864 6350"/>
              <a:gd name="T3" fmla="*/ 6864 h 1618"/>
              <a:gd name="T4" fmla="+- 0 9594 8933"/>
              <a:gd name="T5" fmla="*/ T4 w 1388"/>
              <a:gd name="T6" fmla="+- 0 6807 6350"/>
              <a:gd name="T7" fmla="*/ 6807 h 1618"/>
              <a:gd name="T8" fmla="+- 0 9598 8933"/>
              <a:gd name="T9" fmla="*/ T8 w 1388"/>
              <a:gd name="T10" fmla="+- 0 7102 6350"/>
              <a:gd name="T11" fmla="*/ 7102 h 1618"/>
              <a:gd name="T12" fmla="+- 0 9535 8933"/>
              <a:gd name="T13" fmla="*/ T12 w 1388"/>
              <a:gd name="T14" fmla="+- 0 7614 6350"/>
              <a:gd name="T15" fmla="*/ 7614 h 1618"/>
              <a:gd name="T16" fmla="+- 0 9531 8933"/>
              <a:gd name="T17" fmla="*/ T16 w 1388"/>
              <a:gd name="T18" fmla="+- 0 7967 6350"/>
              <a:gd name="T19" fmla="*/ 7967 h 1618"/>
              <a:gd name="T20" fmla="+- 0 8963 8933"/>
              <a:gd name="T21" fmla="*/ T20 w 1388"/>
              <a:gd name="T22" fmla="+- 0 7118 6350"/>
              <a:gd name="T23" fmla="*/ 7118 h 1618"/>
              <a:gd name="T24" fmla="+- 0 8975 8933"/>
              <a:gd name="T25" fmla="*/ T24 w 1388"/>
              <a:gd name="T26" fmla="+- 0 6872 6350"/>
              <a:gd name="T27" fmla="*/ 6872 h 1618"/>
              <a:gd name="T28" fmla="+- 0 9425 8933"/>
              <a:gd name="T29" fmla="*/ T28 w 1388"/>
              <a:gd name="T30" fmla="+- 0 6792 6350"/>
              <a:gd name="T31" fmla="*/ 6792 h 1618"/>
              <a:gd name="T32" fmla="+- 0 9962 8933"/>
              <a:gd name="T33" fmla="*/ T32 w 1388"/>
              <a:gd name="T34" fmla="+- 0 6589 6350"/>
              <a:gd name="T35" fmla="*/ 6589 h 1618"/>
              <a:gd name="T36" fmla="+- 0 10081 8933"/>
              <a:gd name="T37" fmla="*/ T36 w 1388"/>
              <a:gd name="T38" fmla="+- 0 6360 6350"/>
              <a:gd name="T39" fmla="*/ 6360 h 1618"/>
              <a:gd name="T40" fmla="+- 0 10084 8933"/>
              <a:gd name="T41" fmla="*/ T40 w 1388"/>
              <a:gd name="T42" fmla="+- 0 6350 6350"/>
              <a:gd name="T43" fmla="*/ 6350 h 1618"/>
              <a:gd name="T44" fmla="+- 0 10059 8933"/>
              <a:gd name="T45" fmla="*/ T44 w 1388"/>
              <a:gd name="T46" fmla="+- 0 6589 6350"/>
              <a:gd name="T47" fmla="*/ 6589 h 1618"/>
              <a:gd name="T48" fmla="+- 0 10073 8933"/>
              <a:gd name="T49" fmla="*/ T48 w 1388"/>
              <a:gd name="T50" fmla="+- 0 7622 6350"/>
              <a:gd name="T51" fmla="*/ 7622 h 1618"/>
              <a:gd name="T52" fmla="+- 0 10104 8933"/>
              <a:gd name="T53" fmla="*/ T52 w 1388"/>
              <a:gd name="T54" fmla="+- 0 7692 6350"/>
              <a:gd name="T55" fmla="*/ 7692 h 1618"/>
              <a:gd name="T56" fmla="+- 0 10131 8933"/>
              <a:gd name="T57" fmla="*/ T56 w 1388"/>
              <a:gd name="T58" fmla="+- 0 7624 6350"/>
              <a:gd name="T59" fmla="*/ 7624 h 1618"/>
              <a:gd name="T60" fmla="+- 0 10195 8933"/>
              <a:gd name="T61" fmla="*/ T60 w 1388"/>
              <a:gd name="T62" fmla="+- 0 7461 6350"/>
              <a:gd name="T63" fmla="*/ 7461 h 1618"/>
              <a:gd name="T64" fmla="+- 0 10265 8933"/>
              <a:gd name="T65" fmla="*/ T64 w 1388"/>
              <a:gd name="T66" fmla="+- 0 7391 6350"/>
              <a:gd name="T67" fmla="*/ 7391 h 1618"/>
              <a:gd name="T68" fmla="+- 0 10307 8933"/>
              <a:gd name="T69" fmla="*/ T68 w 1388"/>
              <a:gd name="T70" fmla="+- 0 7465 6350"/>
              <a:gd name="T71" fmla="*/ 7465 h 1618"/>
              <a:gd name="T72" fmla="+- 0 10320 8933"/>
              <a:gd name="T73" fmla="*/ T72 w 1388"/>
              <a:gd name="T74" fmla="+- 0 7836 6350"/>
              <a:gd name="T75" fmla="*/ 7836 h 161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</a:cxnLst>
            <a:rect l="0" t="0" r="r" b="b"/>
            <a:pathLst>
              <a:path w="1388" h="1618" extrusionOk="0">
                <a:moveTo>
                  <a:pt x="665" y="514"/>
                </a:moveTo>
                <a:cubicBezTo>
                  <a:pt x="663" y="495"/>
                  <a:pt x="662" y="476"/>
                  <a:pt x="661" y="457"/>
                </a:cubicBezTo>
                <a:cubicBezTo>
                  <a:pt x="670" y="555"/>
                  <a:pt x="672" y="654"/>
                  <a:pt x="665" y="752"/>
                </a:cubicBezTo>
                <a:cubicBezTo>
                  <a:pt x="653" y="924"/>
                  <a:pt x="622" y="1093"/>
                  <a:pt x="602" y="1264"/>
                </a:cubicBezTo>
                <a:cubicBezTo>
                  <a:pt x="588" y="1384"/>
                  <a:pt x="594" y="1498"/>
                  <a:pt x="598" y="1617"/>
                </a:cubicBezTo>
              </a:path>
              <a:path w="1388" h="1618" extrusionOk="0">
                <a:moveTo>
                  <a:pt x="30" y="768"/>
                </a:moveTo>
                <a:cubicBezTo>
                  <a:pt x="7" y="695"/>
                  <a:pt x="-33" y="579"/>
                  <a:pt x="42" y="522"/>
                </a:cubicBezTo>
                <a:cubicBezTo>
                  <a:pt x="154" y="436"/>
                  <a:pt x="361" y="453"/>
                  <a:pt x="492" y="442"/>
                </a:cubicBezTo>
                <a:cubicBezTo>
                  <a:pt x="694" y="425"/>
                  <a:pt x="888" y="399"/>
                  <a:pt x="1029" y="239"/>
                </a:cubicBezTo>
                <a:cubicBezTo>
                  <a:pt x="1089" y="171"/>
                  <a:pt x="1119" y="93"/>
                  <a:pt x="1148" y="10"/>
                </a:cubicBezTo>
                <a:cubicBezTo>
                  <a:pt x="1150" y="4"/>
                  <a:pt x="1151" y="4"/>
                  <a:pt x="1151" y="0"/>
                </a:cubicBezTo>
                <a:cubicBezTo>
                  <a:pt x="1143" y="79"/>
                  <a:pt x="1133" y="159"/>
                  <a:pt x="1126" y="239"/>
                </a:cubicBezTo>
                <a:cubicBezTo>
                  <a:pt x="1095" y="563"/>
                  <a:pt x="1046" y="954"/>
                  <a:pt x="1140" y="1272"/>
                </a:cubicBezTo>
                <a:cubicBezTo>
                  <a:pt x="1148" y="1299"/>
                  <a:pt x="1160" y="1317"/>
                  <a:pt x="1171" y="1342"/>
                </a:cubicBezTo>
                <a:cubicBezTo>
                  <a:pt x="1179" y="1322"/>
                  <a:pt x="1190" y="1296"/>
                  <a:pt x="1198" y="1274"/>
                </a:cubicBezTo>
                <a:cubicBezTo>
                  <a:pt x="1217" y="1218"/>
                  <a:pt x="1233" y="1163"/>
                  <a:pt x="1262" y="1111"/>
                </a:cubicBezTo>
                <a:cubicBezTo>
                  <a:pt x="1284" y="1072"/>
                  <a:pt x="1307" y="1065"/>
                  <a:pt x="1332" y="1041"/>
                </a:cubicBezTo>
                <a:cubicBezTo>
                  <a:pt x="1348" y="1069"/>
                  <a:pt x="1368" y="1073"/>
                  <a:pt x="1374" y="1115"/>
                </a:cubicBezTo>
                <a:cubicBezTo>
                  <a:pt x="1391" y="1237"/>
                  <a:pt x="1373" y="1363"/>
                  <a:pt x="1387" y="148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8" name=" 1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852863" y="2606675"/>
            <a:ext cx="1100137" cy="201613"/>
          </a:xfrm>
          <a:custGeom>
            <a:avLst/>
            <a:gdLst>
              <a:gd name="T0" fmla="+- 0 10718 10703"/>
              <a:gd name="T1" fmla="*/ T0 w 3056"/>
              <a:gd name="T2" fmla="+- 0 7471 7239"/>
              <a:gd name="T3" fmla="*/ 7471 h 560"/>
              <a:gd name="T4" fmla="+- 0 10703 10703"/>
              <a:gd name="T5" fmla="*/ T4 w 3056"/>
              <a:gd name="T6" fmla="+- 0 7437 7239"/>
              <a:gd name="T7" fmla="*/ 7437 h 560"/>
              <a:gd name="T8" fmla="+- 0 10703 10703"/>
              <a:gd name="T9" fmla="*/ T8 w 3056"/>
              <a:gd name="T10" fmla="+- 0 7433 7239"/>
              <a:gd name="T11" fmla="*/ 7433 h 560"/>
              <a:gd name="T12" fmla="+- 0 10721 10703"/>
              <a:gd name="T13" fmla="*/ T12 w 3056"/>
              <a:gd name="T14" fmla="+- 0 7453 7239"/>
              <a:gd name="T15" fmla="*/ 7453 h 560"/>
              <a:gd name="T16" fmla="+- 0 10836 10703"/>
              <a:gd name="T17" fmla="*/ T16 w 3056"/>
              <a:gd name="T18" fmla="+- 0 7506 7239"/>
              <a:gd name="T19" fmla="*/ 7506 h 560"/>
              <a:gd name="T20" fmla="+- 0 10960 10703"/>
              <a:gd name="T21" fmla="*/ T20 w 3056"/>
              <a:gd name="T22" fmla="+- 0 7479 7239"/>
              <a:gd name="T23" fmla="*/ 7479 h 560"/>
              <a:gd name="T24" fmla="+- 0 11012 10703"/>
              <a:gd name="T25" fmla="*/ T24 w 3056"/>
              <a:gd name="T26" fmla="+- 0 7381 7239"/>
              <a:gd name="T27" fmla="*/ 7381 h 560"/>
              <a:gd name="T28" fmla="+- 0 10957 10703"/>
              <a:gd name="T29" fmla="*/ T28 w 3056"/>
              <a:gd name="T30" fmla="+- 0 7319 7239"/>
              <a:gd name="T31" fmla="*/ 7319 h 560"/>
              <a:gd name="T32" fmla="+- 0 10848 10703"/>
              <a:gd name="T33" fmla="*/ T32 w 3056"/>
              <a:gd name="T34" fmla="+- 0 7407 7239"/>
              <a:gd name="T35" fmla="*/ 7407 h 560"/>
              <a:gd name="T36" fmla="+- 0 10797 10703"/>
              <a:gd name="T37" fmla="*/ T36 w 3056"/>
              <a:gd name="T38" fmla="+- 0 7600 7239"/>
              <a:gd name="T39" fmla="*/ 7600 h 560"/>
              <a:gd name="T40" fmla="+- 0 10923 10703"/>
              <a:gd name="T41" fmla="*/ T40 w 3056"/>
              <a:gd name="T42" fmla="+- 0 7786 7239"/>
              <a:gd name="T43" fmla="*/ 7786 h 560"/>
              <a:gd name="T44" fmla="+- 0 11083 10703"/>
              <a:gd name="T45" fmla="*/ T44 w 3056"/>
              <a:gd name="T46" fmla="+- 0 7790 7239"/>
              <a:gd name="T47" fmla="*/ 7790 h 560"/>
              <a:gd name="T48" fmla="+- 0 11335 10703"/>
              <a:gd name="T49" fmla="*/ T48 w 3056"/>
              <a:gd name="T50" fmla="+- 0 7572 7239"/>
              <a:gd name="T51" fmla="*/ 7572 h 560"/>
              <a:gd name="T52" fmla="+- 0 11346 10703"/>
              <a:gd name="T53" fmla="*/ T52 w 3056"/>
              <a:gd name="T54" fmla="+- 0 7443 7239"/>
              <a:gd name="T55" fmla="*/ 7443 h 560"/>
              <a:gd name="T56" fmla="+- 0 11341 10703"/>
              <a:gd name="T57" fmla="*/ T56 w 3056"/>
              <a:gd name="T58" fmla="+- 0 7437 7239"/>
              <a:gd name="T59" fmla="*/ 7437 h 560"/>
              <a:gd name="T60" fmla="+- 0 11296 10703"/>
              <a:gd name="T61" fmla="*/ T60 w 3056"/>
              <a:gd name="T62" fmla="+- 0 7475 7239"/>
              <a:gd name="T63" fmla="*/ 7475 h 560"/>
              <a:gd name="T64" fmla="+- 0 11241 10703"/>
              <a:gd name="T65" fmla="*/ T64 w 3056"/>
              <a:gd name="T66" fmla="+- 0 7596 7239"/>
              <a:gd name="T67" fmla="*/ 7596 h 560"/>
              <a:gd name="T68" fmla="+- 0 11261 10703"/>
              <a:gd name="T69" fmla="*/ T68 w 3056"/>
              <a:gd name="T70" fmla="+- 0 7710 7239"/>
              <a:gd name="T71" fmla="*/ 7710 h 560"/>
              <a:gd name="T72" fmla="+- 0 11324 10703"/>
              <a:gd name="T73" fmla="*/ T72 w 3056"/>
              <a:gd name="T74" fmla="+- 0 7692 7239"/>
              <a:gd name="T75" fmla="*/ 7692 h 560"/>
              <a:gd name="T76" fmla="+- 0 11404 10703"/>
              <a:gd name="T77" fmla="*/ T76 w 3056"/>
              <a:gd name="T78" fmla="+- 0 7568 7239"/>
              <a:gd name="T79" fmla="*/ 7568 h 560"/>
              <a:gd name="T80" fmla="+- 0 11527 10703"/>
              <a:gd name="T81" fmla="*/ T80 w 3056"/>
              <a:gd name="T82" fmla="+- 0 7383 7239"/>
              <a:gd name="T83" fmla="*/ 7383 h 560"/>
              <a:gd name="T84" fmla="+- 0 11624 10703"/>
              <a:gd name="T85" fmla="*/ T84 w 3056"/>
              <a:gd name="T86" fmla="+- 0 7383 7239"/>
              <a:gd name="T87" fmla="*/ 7383 h 560"/>
              <a:gd name="T88" fmla="+- 0 11715 10703"/>
              <a:gd name="T89" fmla="*/ T88 w 3056"/>
              <a:gd name="T90" fmla="+- 0 7452 7239"/>
              <a:gd name="T91" fmla="*/ 7452 h 560"/>
              <a:gd name="T92" fmla="+- 0 11719 10703"/>
              <a:gd name="T93" fmla="*/ T92 w 3056"/>
              <a:gd name="T94" fmla="+- 0 7668 7239"/>
              <a:gd name="T95" fmla="*/ 7668 h 560"/>
              <a:gd name="T96" fmla="+- 0 11710 10703"/>
              <a:gd name="T97" fmla="*/ T96 w 3056"/>
              <a:gd name="T98" fmla="+- 0 7670 7239"/>
              <a:gd name="T99" fmla="*/ 7670 h 560"/>
              <a:gd name="T100" fmla="+- 0 11710 10703"/>
              <a:gd name="T101" fmla="*/ T100 w 3056"/>
              <a:gd name="T102" fmla="+- 0 7615 7239"/>
              <a:gd name="T103" fmla="*/ 7615 h 560"/>
              <a:gd name="T104" fmla="+- 0 12110 10703"/>
              <a:gd name="T105" fmla="*/ T104 w 3056"/>
              <a:gd name="T106" fmla="+- 0 7355 7239"/>
              <a:gd name="T107" fmla="*/ 7355 h 560"/>
              <a:gd name="T108" fmla="+- 0 12305 10703"/>
              <a:gd name="T109" fmla="*/ T108 w 3056"/>
              <a:gd name="T110" fmla="+- 0 7313 7239"/>
              <a:gd name="T111" fmla="*/ 7313 h 560"/>
              <a:gd name="T112" fmla="+- 0 12359 10703"/>
              <a:gd name="T113" fmla="*/ T112 w 3056"/>
              <a:gd name="T114" fmla="+- 0 7263 7239"/>
              <a:gd name="T115" fmla="*/ 7263 h 560"/>
              <a:gd name="T116" fmla="+- 0 12357 10703"/>
              <a:gd name="T117" fmla="*/ T116 w 3056"/>
              <a:gd name="T118" fmla="+- 0 7251 7239"/>
              <a:gd name="T119" fmla="*/ 7251 h 560"/>
              <a:gd name="T120" fmla="+- 0 12280 10703"/>
              <a:gd name="T121" fmla="*/ T120 w 3056"/>
              <a:gd name="T122" fmla="+- 0 7265 7239"/>
              <a:gd name="T123" fmla="*/ 7265 h 560"/>
              <a:gd name="T124" fmla="+- 0 12159 10703"/>
              <a:gd name="T125" fmla="*/ T124 w 3056"/>
              <a:gd name="T126" fmla="+- 0 7481 7239"/>
              <a:gd name="T127" fmla="*/ 7481 h 560"/>
              <a:gd name="T128" fmla="+- 0 12173 10703"/>
              <a:gd name="T129" fmla="*/ T128 w 3056"/>
              <a:gd name="T130" fmla="+- 0 7593 7239"/>
              <a:gd name="T131" fmla="*/ 7593 h 560"/>
              <a:gd name="T132" fmla="+- 0 12287 10703"/>
              <a:gd name="T133" fmla="*/ T132 w 3056"/>
              <a:gd name="T134" fmla="+- 0 7612 7239"/>
              <a:gd name="T135" fmla="*/ 7612 h 560"/>
              <a:gd name="T136" fmla="+- 0 12414 10703"/>
              <a:gd name="T137" fmla="*/ T136 w 3056"/>
              <a:gd name="T138" fmla="+- 0 7557 7239"/>
              <a:gd name="T139" fmla="*/ 7557 h 560"/>
              <a:gd name="T140" fmla="+- 0 12506 10703"/>
              <a:gd name="T141" fmla="*/ T140 w 3056"/>
              <a:gd name="T142" fmla="+- 0 7443 7239"/>
              <a:gd name="T143" fmla="*/ 7443 h 560"/>
              <a:gd name="T144" fmla="+- 0 12556 10703"/>
              <a:gd name="T145" fmla="*/ T144 w 3056"/>
              <a:gd name="T146" fmla="+- 0 7323 7239"/>
              <a:gd name="T147" fmla="*/ 7323 h 560"/>
              <a:gd name="T148" fmla="+- 0 12562 10703"/>
              <a:gd name="T149" fmla="*/ T148 w 3056"/>
              <a:gd name="T150" fmla="+- 0 7307 7239"/>
              <a:gd name="T151" fmla="*/ 7307 h 560"/>
              <a:gd name="T152" fmla="+- 0 12578 10703"/>
              <a:gd name="T153" fmla="*/ T152 w 3056"/>
              <a:gd name="T154" fmla="+- 0 7337 7239"/>
              <a:gd name="T155" fmla="*/ 7337 h 560"/>
              <a:gd name="T156" fmla="+- 0 12590 10703"/>
              <a:gd name="T157" fmla="*/ T156 w 3056"/>
              <a:gd name="T158" fmla="+- 0 7543 7239"/>
              <a:gd name="T159" fmla="*/ 7543 h 560"/>
              <a:gd name="T160" fmla="+- 0 12617 10703"/>
              <a:gd name="T161" fmla="*/ T160 w 3056"/>
              <a:gd name="T162" fmla="+- 0 7642 7239"/>
              <a:gd name="T163" fmla="*/ 7642 h 560"/>
              <a:gd name="T164" fmla="+- 0 12790 10703"/>
              <a:gd name="T165" fmla="*/ T164 w 3056"/>
              <a:gd name="T166" fmla="+- 0 7578 7239"/>
              <a:gd name="T167" fmla="*/ 7578 h 560"/>
              <a:gd name="T168" fmla="+- 0 12922 10703"/>
              <a:gd name="T169" fmla="*/ T168 w 3056"/>
              <a:gd name="T170" fmla="+- 0 7431 7239"/>
              <a:gd name="T171" fmla="*/ 7431 h 560"/>
              <a:gd name="T172" fmla="+- 0 12986 10703"/>
              <a:gd name="T173" fmla="*/ T172 w 3056"/>
              <a:gd name="T174" fmla="+- 0 7377 7239"/>
              <a:gd name="T175" fmla="*/ 7377 h 560"/>
              <a:gd name="T176" fmla="+- 0 12987 10703"/>
              <a:gd name="T177" fmla="*/ T176 w 3056"/>
              <a:gd name="T178" fmla="+- 0 7425 7239"/>
              <a:gd name="T179" fmla="*/ 7425 h 560"/>
              <a:gd name="T180" fmla="+- 0 12959 10703"/>
              <a:gd name="T181" fmla="*/ T180 w 3056"/>
              <a:gd name="T182" fmla="+- 0 7529 7239"/>
              <a:gd name="T183" fmla="*/ 7529 h 560"/>
              <a:gd name="T184" fmla="+- 0 12957 10703"/>
              <a:gd name="T185" fmla="*/ T184 w 3056"/>
              <a:gd name="T186" fmla="+- 0 7608 7239"/>
              <a:gd name="T187" fmla="*/ 7608 h 560"/>
              <a:gd name="T188" fmla="+- 0 13017 10703"/>
              <a:gd name="T189" fmla="*/ T188 w 3056"/>
              <a:gd name="T190" fmla="+- 0 7582 7239"/>
              <a:gd name="T191" fmla="*/ 7582 h 560"/>
              <a:gd name="T192" fmla="+- 0 13316 10703"/>
              <a:gd name="T193" fmla="*/ T192 w 3056"/>
              <a:gd name="T194" fmla="+- 0 7309 7239"/>
              <a:gd name="T195" fmla="*/ 7309 h 560"/>
              <a:gd name="T196" fmla="+- 0 13343 10703"/>
              <a:gd name="T197" fmla="*/ T196 w 3056"/>
              <a:gd name="T198" fmla="+- 0 7295 7239"/>
              <a:gd name="T199" fmla="*/ 7295 h 560"/>
              <a:gd name="T200" fmla="+- 0 13293 10703"/>
              <a:gd name="T201" fmla="*/ T200 w 3056"/>
              <a:gd name="T202" fmla="+- 0 7407 7239"/>
              <a:gd name="T203" fmla="*/ 7407 h 560"/>
              <a:gd name="T204" fmla="+- 0 13201 10703"/>
              <a:gd name="T205" fmla="*/ T204 w 3056"/>
              <a:gd name="T206" fmla="+- 0 7606 7239"/>
              <a:gd name="T207" fmla="*/ 7606 h 560"/>
              <a:gd name="T208" fmla="+- 0 13245 10703"/>
              <a:gd name="T209" fmla="*/ T208 w 3056"/>
              <a:gd name="T210" fmla="+- 0 7748 7239"/>
              <a:gd name="T211" fmla="*/ 7748 h 560"/>
              <a:gd name="T212" fmla="+- 0 13712 10703"/>
              <a:gd name="T213" fmla="*/ T212 w 3056"/>
              <a:gd name="T214" fmla="+- 0 7247 7239"/>
              <a:gd name="T215" fmla="*/ 7247 h 560"/>
              <a:gd name="T216" fmla="+- 0 13714 10703"/>
              <a:gd name="T217" fmla="*/ T216 w 3056"/>
              <a:gd name="T218" fmla="+- 0 7239 7239"/>
              <a:gd name="T219" fmla="*/ 7239 h 560"/>
              <a:gd name="T220" fmla="+- 0 13717 10703"/>
              <a:gd name="T221" fmla="*/ T220 w 3056"/>
              <a:gd name="T222" fmla="+- 0 7285 7239"/>
              <a:gd name="T223" fmla="*/ 7285 h 560"/>
              <a:gd name="T224" fmla="+- 0 13758 10703"/>
              <a:gd name="T225" fmla="*/ T224 w 3056"/>
              <a:gd name="T226" fmla="+- 0 7700 7239"/>
              <a:gd name="T227" fmla="*/ 7700 h 560"/>
              <a:gd name="T228" fmla="+- 0 13749 10703"/>
              <a:gd name="T229" fmla="*/ T228 w 3056"/>
              <a:gd name="T230" fmla="+- 0 7764 7239"/>
              <a:gd name="T231" fmla="*/ 7764 h 560"/>
              <a:gd name="T232" fmla="+- 0 13738 10703"/>
              <a:gd name="T233" fmla="*/ T232 w 3056"/>
              <a:gd name="T234" fmla="+- 0 7792 7239"/>
              <a:gd name="T235" fmla="*/ 7792 h 56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</a:cxnLst>
            <a:rect l="0" t="0" r="r" b="b"/>
            <a:pathLst>
              <a:path w="3056" h="560" extrusionOk="0">
                <a:moveTo>
                  <a:pt x="15" y="232"/>
                </a:moveTo>
                <a:cubicBezTo>
                  <a:pt x="8" y="219"/>
                  <a:pt x="4" y="212"/>
                  <a:pt x="0" y="198"/>
                </a:cubicBezTo>
                <a:cubicBezTo>
                  <a:pt x="0" y="197"/>
                  <a:pt x="0" y="195"/>
                  <a:pt x="0" y="194"/>
                </a:cubicBezTo>
                <a:cubicBezTo>
                  <a:pt x="5" y="200"/>
                  <a:pt x="11" y="208"/>
                  <a:pt x="18" y="214"/>
                </a:cubicBezTo>
                <a:cubicBezTo>
                  <a:pt x="51" y="243"/>
                  <a:pt x="89" y="262"/>
                  <a:pt x="133" y="267"/>
                </a:cubicBezTo>
                <a:cubicBezTo>
                  <a:pt x="177" y="272"/>
                  <a:pt x="220" y="263"/>
                  <a:pt x="257" y="240"/>
                </a:cubicBezTo>
                <a:cubicBezTo>
                  <a:pt x="292" y="218"/>
                  <a:pt x="310" y="182"/>
                  <a:pt x="309" y="142"/>
                </a:cubicBezTo>
                <a:cubicBezTo>
                  <a:pt x="308" y="110"/>
                  <a:pt x="289" y="78"/>
                  <a:pt x="254" y="80"/>
                </a:cubicBezTo>
                <a:cubicBezTo>
                  <a:pt x="206" y="82"/>
                  <a:pt x="169" y="132"/>
                  <a:pt x="145" y="168"/>
                </a:cubicBezTo>
                <a:cubicBezTo>
                  <a:pt x="106" y="226"/>
                  <a:pt x="91" y="292"/>
                  <a:pt x="94" y="361"/>
                </a:cubicBezTo>
                <a:cubicBezTo>
                  <a:pt x="98" y="444"/>
                  <a:pt x="140" y="516"/>
                  <a:pt x="220" y="547"/>
                </a:cubicBezTo>
                <a:cubicBezTo>
                  <a:pt x="274" y="568"/>
                  <a:pt x="324" y="557"/>
                  <a:pt x="380" y="551"/>
                </a:cubicBezTo>
              </a:path>
              <a:path w="3056" h="560" extrusionOk="0">
                <a:moveTo>
                  <a:pt x="632" y="333"/>
                </a:moveTo>
                <a:cubicBezTo>
                  <a:pt x="646" y="286"/>
                  <a:pt x="660" y="251"/>
                  <a:pt x="643" y="204"/>
                </a:cubicBezTo>
                <a:cubicBezTo>
                  <a:pt x="641" y="202"/>
                  <a:pt x="640" y="200"/>
                  <a:pt x="638" y="198"/>
                </a:cubicBezTo>
                <a:cubicBezTo>
                  <a:pt x="620" y="211"/>
                  <a:pt x="608" y="214"/>
                  <a:pt x="593" y="236"/>
                </a:cubicBezTo>
                <a:cubicBezTo>
                  <a:pt x="568" y="272"/>
                  <a:pt x="546" y="313"/>
                  <a:pt x="538" y="357"/>
                </a:cubicBezTo>
                <a:cubicBezTo>
                  <a:pt x="532" y="392"/>
                  <a:pt x="527" y="445"/>
                  <a:pt x="558" y="471"/>
                </a:cubicBezTo>
                <a:cubicBezTo>
                  <a:pt x="582" y="491"/>
                  <a:pt x="603" y="466"/>
                  <a:pt x="621" y="453"/>
                </a:cubicBezTo>
                <a:cubicBezTo>
                  <a:pt x="657" y="426"/>
                  <a:pt x="681" y="368"/>
                  <a:pt x="701" y="329"/>
                </a:cubicBezTo>
                <a:cubicBezTo>
                  <a:pt x="729" y="275"/>
                  <a:pt x="759" y="168"/>
                  <a:pt x="824" y="144"/>
                </a:cubicBezTo>
                <a:cubicBezTo>
                  <a:pt x="857" y="132"/>
                  <a:pt x="887" y="133"/>
                  <a:pt x="921" y="144"/>
                </a:cubicBezTo>
                <a:cubicBezTo>
                  <a:pt x="958" y="156"/>
                  <a:pt x="988" y="184"/>
                  <a:pt x="1012" y="213"/>
                </a:cubicBezTo>
                <a:cubicBezTo>
                  <a:pt x="1060" y="270"/>
                  <a:pt x="1073" y="372"/>
                  <a:pt x="1016" y="429"/>
                </a:cubicBezTo>
                <a:cubicBezTo>
                  <a:pt x="1013" y="430"/>
                  <a:pt x="1010" y="430"/>
                  <a:pt x="1007" y="431"/>
                </a:cubicBezTo>
                <a:cubicBezTo>
                  <a:pt x="1005" y="411"/>
                  <a:pt x="995" y="404"/>
                  <a:pt x="1007" y="376"/>
                </a:cubicBezTo>
                <a:cubicBezTo>
                  <a:pt x="1071" y="230"/>
                  <a:pt x="1265" y="150"/>
                  <a:pt x="1407" y="116"/>
                </a:cubicBezTo>
                <a:cubicBezTo>
                  <a:pt x="1471" y="101"/>
                  <a:pt x="1541" y="100"/>
                  <a:pt x="1602" y="74"/>
                </a:cubicBezTo>
                <a:cubicBezTo>
                  <a:pt x="1628" y="63"/>
                  <a:pt x="1645" y="49"/>
                  <a:pt x="1656" y="24"/>
                </a:cubicBezTo>
                <a:cubicBezTo>
                  <a:pt x="1655" y="20"/>
                  <a:pt x="1655" y="16"/>
                  <a:pt x="1654" y="12"/>
                </a:cubicBezTo>
                <a:cubicBezTo>
                  <a:pt x="1617" y="9"/>
                  <a:pt x="1619" y="-6"/>
                  <a:pt x="1577" y="26"/>
                </a:cubicBezTo>
                <a:cubicBezTo>
                  <a:pt x="1511" y="76"/>
                  <a:pt x="1470" y="162"/>
                  <a:pt x="1456" y="242"/>
                </a:cubicBezTo>
                <a:cubicBezTo>
                  <a:pt x="1451" y="273"/>
                  <a:pt x="1443" y="329"/>
                  <a:pt x="1470" y="354"/>
                </a:cubicBezTo>
                <a:cubicBezTo>
                  <a:pt x="1499" y="382"/>
                  <a:pt x="1547" y="379"/>
                  <a:pt x="1584" y="373"/>
                </a:cubicBezTo>
                <a:cubicBezTo>
                  <a:pt x="1637" y="365"/>
                  <a:pt x="1667" y="346"/>
                  <a:pt x="1711" y="318"/>
                </a:cubicBezTo>
              </a:path>
              <a:path w="3056" h="560" extrusionOk="0">
                <a:moveTo>
                  <a:pt x="1803" y="204"/>
                </a:moveTo>
                <a:cubicBezTo>
                  <a:pt x="1821" y="164"/>
                  <a:pt x="1837" y="125"/>
                  <a:pt x="1853" y="84"/>
                </a:cubicBezTo>
                <a:cubicBezTo>
                  <a:pt x="1855" y="74"/>
                  <a:pt x="1855" y="72"/>
                  <a:pt x="1859" y="68"/>
                </a:cubicBezTo>
                <a:cubicBezTo>
                  <a:pt x="1863" y="76"/>
                  <a:pt x="1871" y="87"/>
                  <a:pt x="1875" y="98"/>
                </a:cubicBezTo>
                <a:cubicBezTo>
                  <a:pt x="1898" y="162"/>
                  <a:pt x="1886" y="237"/>
                  <a:pt x="1887" y="304"/>
                </a:cubicBezTo>
                <a:cubicBezTo>
                  <a:pt x="1888" y="334"/>
                  <a:pt x="1886" y="383"/>
                  <a:pt x="1914" y="403"/>
                </a:cubicBezTo>
                <a:cubicBezTo>
                  <a:pt x="1964" y="438"/>
                  <a:pt x="2055" y="369"/>
                  <a:pt x="2087" y="339"/>
                </a:cubicBezTo>
                <a:cubicBezTo>
                  <a:pt x="2135" y="294"/>
                  <a:pt x="2174" y="240"/>
                  <a:pt x="2219" y="192"/>
                </a:cubicBezTo>
                <a:cubicBezTo>
                  <a:pt x="2241" y="169"/>
                  <a:pt x="2257" y="153"/>
                  <a:pt x="2283" y="138"/>
                </a:cubicBezTo>
                <a:cubicBezTo>
                  <a:pt x="2284" y="155"/>
                  <a:pt x="2287" y="167"/>
                  <a:pt x="2284" y="186"/>
                </a:cubicBezTo>
                <a:cubicBezTo>
                  <a:pt x="2278" y="222"/>
                  <a:pt x="2265" y="255"/>
                  <a:pt x="2256" y="290"/>
                </a:cubicBezTo>
                <a:cubicBezTo>
                  <a:pt x="2248" y="321"/>
                  <a:pt x="2249" y="341"/>
                  <a:pt x="2254" y="369"/>
                </a:cubicBezTo>
                <a:cubicBezTo>
                  <a:pt x="2277" y="366"/>
                  <a:pt x="2293" y="360"/>
                  <a:pt x="2314" y="343"/>
                </a:cubicBezTo>
                <a:cubicBezTo>
                  <a:pt x="2420" y="259"/>
                  <a:pt x="2505" y="153"/>
                  <a:pt x="2613" y="70"/>
                </a:cubicBezTo>
                <a:cubicBezTo>
                  <a:pt x="2627" y="59"/>
                  <a:pt x="2629" y="54"/>
                  <a:pt x="2640" y="56"/>
                </a:cubicBezTo>
                <a:cubicBezTo>
                  <a:pt x="2627" y="96"/>
                  <a:pt x="2611" y="130"/>
                  <a:pt x="2590" y="168"/>
                </a:cubicBezTo>
                <a:cubicBezTo>
                  <a:pt x="2556" y="231"/>
                  <a:pt x="2514" y="297"/>
                  <a:pt x="2498" y="367"/>
                </a:cubicBezTo>
                <a:cubicBezTo>
                  <a:pt x="2483" y="431"/>
                  <a:pt x="2502" y="465"/>
                  <a:pt x="2542" y="509"/>
                </a:cubicBezTo>
              </a:path>
              <a:path w="3056" h="560" extrusionOk="0">
                <a:moveTo>
                  <a:pt x="3009" y="8"/>
                </a:moveTo>
                <a:cubicBezTo>
                  <a:pt x="3007" y="5"/>
                  <a:pt x="3008" y="2"/>
                  <a:pt x="3011" y="0"/>
                </a:cubicBezTo>
                <a:cubicBezTo>
                  <a:pt x="3014" y="16"/>
                  <a:pt x="3014" y="30"/>
                  <a:pt x="3014" y="46"/>
                </a:cubicBezTo>
              </a:path>
              <a:path w="3056" h="560" extrusionOk="0">
                <a:moveTo>
                  <a:pt x="3055" y="461"/>
                </a:moveTo>
                <a:cubicBezTo>
                  <a:pt x="3053" y="474"/>
                  <a:pt x="3047" y="516"/>
                  <a:pt x="3046" y="525"/>
                </a:cubicBezTo>
                <a:cubicBezTo>
                  <a:pt x="3044" y="540"/>
                  <a:pt x="3045" y="540"/>
                  <a:pt x="3035" y="55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9" name=" 1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735263" y="3354388"/>
            <a:ext cx="492125" cy="612775"/>
          </a:xfrm>
          <a:custGeom>
            <a:avLst/>
            <a:gdLst>
              <a:gd name="T0" fmla="+- 0 8716 7600"/>
              <a:gd name="T1" fmla="*/ T0 w 1364"/>
              <a:gd name="T2" fmla="+- 0 9350 9318"/>
              <a:gd name="T3" fmla="*/ 9350 h 1704"/>
              <a:gd name="T4" fmla="+- 0 8839 7600"/>
              <a:gd name="T5" fmla="*/ T4 w 1364"/>
              <a:gd name="T6" fmla="+- 0 9350 9318"/>
              <a:gd name="T7" fmla="*/ 9350 h 1704"/>
              <a:gd name="T8" fmla="+- 0 8963 7600"/>
              <a:gd name="T9" fmla="*/ T8 w 1364"/>
              <a:gd name="T10" fmla="+- 0 9763 9318"/>
              <a:gd name="T11" fmla="*/ 9763 h 1704"/>
              <a:gd name="T12" fmla="+- 0 8778 7600"/>
              <a:gd name="T13" fmla="*/ T12 w 1364"/>
              <a:gd name="T14" fmla="+- 0 10766 9318"/>
              <a:gd name="T15" fmla="*/ 10766 h 1704"/>
              <a:gd name="T16" fmla="+- 0 8490 7600"/>
              <a:gd name="T17" fmla="*/ T16 w 1364"/>
              <a:gd name="T18" fmla="+- 0 11021 9318"/>
              <a:gd name="T19" fmla="*/ 11021 h 1704"/>
              <a:gd name="T20" fmla="+- 0 7979 7600"/>
              <a:gd name="T21" fmla="*/ T20 w 1364"/>
              <a:gd name="T22" fmla="+- 0 9565 9318"/>
              <a:gd name="T23" fmla="*/ 9565 h 1704"/>
              <a:gd name="T24" fmla="+- 0 7857 7600"/>
              <a:gd name="T25" fmla="*/ T24 w 1364"/>
              <a:gd name="T26" fmla="+- 0 9525 9318"/>
              <a:gd name="T27" fmla="*/ 9525 h 1704"/>
              <a:gd name="T28" fmla="+- 0 7681 7600"/>
              <a:gd name="T29" fmla="*/ T28 w 1364"/>
              <a:gd name="T30" fmla="+- 0 9767 9318"/>
              <a:gd name="T31" fmla="*/ 9767 h 1704"/>
              <a:gd name="T32" fmla="+- 0 7600 7600"/>
              <a:gd name="T33" fmla="*/ T32 w 1364"/>
              <a:gd name="T34" fmla="+- 0 10261 9318"/>
              <a:gd name="T35" fmla="*/ 10261 h 1704"/>
              <a:gd name="T36" fmla="+- 0 7794 7600"/>
              <a:gd name="T37" fmla="*/ T36 w 1364"/>
              <a:gd name="T38" fmla="+- 0 10802 9318"/>
              <a:gd name="T39" fmla="*/ 10802 h 1704"/>
              <a:gd name="T40" fmla="+- 0 7996 7600"/>
              <a:gd name="T41" fmla="*/ T40 w 1364"/>
              <a:gd name="T42" fmla="+- 0 10928 9318"/>
              <a:gd name="T43" fmla="*/ 10928 h 170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</a:cxnLst>
            <a:rect l="0" t="0" r="r" b="b"/>
            <a:pathLst>
              <a:path w="1364" h="1704" extrusionOk="0">
                <a:moveTo>
                  <a:pt x="1116" y="32"/>
                </a:moveTo>
                <a:cubicBezTo>
                  <a:pt x="1165" y="0"/>
                  <a:pt x="1186" y="-14"/>
                  <a:pt x="1239" y="32"/>
                </a:cubicBezTo>
                <a:cubicBezTo>
                  <a:pt x="1350" y="127"/>
                  <a:pt x="1359" y="313"/>
                  <a:pt x="1363" y="445"/>
                </a:cubicBezTo>
                <a:cubicBezTo>
                  <a:pt x="1372" y="770"/>
                  <a:pt x="1331" y="1156"/>
                  <a:pt x="1178" y="1448"/>
                </a:cubicBezTo>
                <a:cubicBezTo>
                  <a:pt x="1109" y="1579"/>
                  <a:pt x="1016" y="1639"/>
                  <a:pt x="890" y="1703"/>
                </a:cubicBezTo>
              </a:path>
              <a:path w="1364" h="1704" extrusionOk="0">
                <a:moveTo>
                  <a:pt x="379" y="247"/>
                </a:moveTo>
                <a:cubicBezTo>
                  <a:pt x="346" y="220"/>
                  <a:pt x="304" y="188"/>
                  <a:pt x="257" y="207"/>
                </a:cubicBezTo>
                <a:cubicBezTo>
                  <a:pt x="167" y="243"/>
                  <a:pt x="113" y="367"/>
                  <a:pt x="81" y="449"/>
                </a:cubicBezTo>
                <a:cubicBezTo>
                  <a:pt x="20" y="606"/>
                  <a:pt x="1" y="776"/>
                  <a:pt x="0" y="943"/>
                </a:cubicBezTo>
                <a:cubicBezTo>
                  <a:pt x="-2" y="1145"/>
                  <a:pt x="42" y="1341"/>
                  <a:pt x="194" y="1484"/>
                </a:cubicBezTo>
                <a:cubicBezTo>
                  <a:pt x="288" y="1556"/>
                  <a:pt x="321" y="1581"/>
                  <a:pt x="396" y="161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0" name=" 1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498600" y="3536950"/>
            <a:ext cx="1128713" cy="349250"/>
          </a:xfrm>
          <a:custGeom>
            <a:avLst/>
            <a:gdLst>
              <a:gd name="T0" fmla="+- 0 4234 4164"/>
              <a:gd name="T1" fmla="*/ T0 w 3136"/>
              <a:gd name="T2" fmla="+- 0 10676 9824"/>
              <a:gd name="T3" fmla="*/ 10676 h 973"/>
              <a:gd name="T4" fmla="+- 0 4229 4164"/>
              <a:gd name="T5" fmla="*/ T4 w 3136"/>
              <a:gd name="T6" fmla="+- 0 10680 9824"/>
              <a:gd name="T7" fmla="*/ 10680 h 973"/>
              <a:gd name="T8" fmla="+- 0 4225 4164"/>
              <a:gd name="T9" fmla="*/ T8 w 3136"/>
              <a:gd name="T10" fmla="+- 0 10672 9824"/>
              <a:gd name="T11" fmla="*/ 10672 h 973"/>
              <a:gd name="T12" fmla="+- 0 4187 4164"/>
              <a:gd name="T13" fmla="*/ T12 w 3136"/>
              <a:gd name="T14" fmla="+- 0 10618 9824"/>
              <a:gd name="T15" fmla="*/ 10618 h 973"/>
              <a:gd name="T16" fmla="+- 0 4209 4164"/>
              <a:gd name="T17" fmla="*/ T16 w 3136"/>
              <a:gd name="T18" fmla="+- 0 10383 9824"/>
              <a:gd name="T19" fmla="*/ 10383 h 973"/>
              <a:gd name="T20" fmla="+- 0 4429 4164"/>
              <a:gd name="T21" fmla="*/ T20 w 3136"/>
              <a:gd name="T22" fmla="+- 0 10104 9824"/>
              <a:gd name="T23" fmla="*/ 10104 h 973"/>
              <a:gd name="T24" fmla="+- 0 4637 4164"/>
              <a:gd name="T25" fmla="*/ T24 w 3136"/>
              <a:gd name="T26" fmla="+- 0 10114 9824"/>
              <a:gd name="T27" fmla="*/ 10114 h 973"/>
              <a:gd name="T28" fmla="+- 0 4836 4164"/>
              <a:gd name="T29" fmla="*/ T28 w 3136"/>
              <a:gd name="T30" fmla="+- 0 10383 9824"/>
              <a:gd name="T31" fmla="*/ 10383 h 973"/>
              <a:gd name="T32" fmla="+- 0 4836 4164"/>
              <a:gd name="T33" fmla="*/ T32 w 3136"/>
              <a:gd name="T34" fmla="+- 0 10650 9824"/>
              <a:gd name="T35" fmla="*/ 10650 h 973"/>
              <a:gd name="T36" fmla="+- 0 4770 4164"/>
              <a:gd name="T37" fmla="*/ T36 w 3136"/>
              <a:gd name="T38" fmla="+- 0 10734 9824"/>
              <a:gd name="T39" fmla="*/ 10734 h 973"/>
              <a:gd name="T40" fmla="+- 0 4708 4164"/>
              <a:gd name="T41" fmla="*/ T40 w 3136"/>
              <a:gd name="T42" fmla="+- 0 10611 9824"/>
              <a:gd name="T43" fmla="*/ 10611 h 973"/>
              <a:gd name="T44" fmla="+- 0 4824 4164"/>
              <a:gd name="T45" fmla="*/ T44 w 3136"/>
              <a:gd name="T46" fmla="+- 0 10251 9824"/>
              <a:gd name="T47" fmla="*/ 10251 h 973"/>
              <a:gd name="T48" fmla="+- 0 4991 4164"/>
              <a:gd name="T49" fmla="*/ T48 w 3136"/>
              <a:gd name="T50" fmla="+- 0 10074 9824"/>
              <a:gd name="T51" fmla="*/ 10074 h 973"/>
              <a:gd name="T52" fmla="+- 0 5055 4164"/>
              <a:gd name="T53" fmla="*/ T52 w 3136"/>
              <a:gd name="T54" fmla="+- 0 10086 9824"/>
              <a:gd name="T55" fmla="*/ 10086 h 973"/>
              <a:gd name="T56" fmla="+- 0 5489 4164"/>
              <a:gd name="T57" fmla="*/ T56 w 3136"/>
              <a:gd name="T58" fmla="+- 0 10279 9824"/>
              <a:gd name="T59" fmla="*/ 10279 h 973"/>
              <a:gd name="T60" fmla="+- 0 5589 4164"/>
              <a:gd name="T61" fmla="*/ T60 w 3136"/>
              <a:gd name="T62" fmla="+- 0 10231 9824"/>
              <a:gd name="T63" fmla="*/ 10231 h 973"/>
              <a:gd name="T64" fmla="+- 0 5591 4164"/>
              <a:gd name="T65" fmla="*/ T64 w 3136"/>
              <a:gd name="T66" fmla="+- 0 10146 9824"/>
              <a:gd name="T67" fmla="*/ 10146 h 973"/>
              <a:gd name="T68" fmla="+- 0 5431 4164"/>
              <a:gd name="T69" fmla="*/ T68 w 3136"/>
              <a:gd name="T70" fmla="+- 0 10168 9824"/>
              <a:gd name="T71" fmla="*/ 10168 h 973"/>
              <a:gd name="T72" fmla="+- 0 5273 4164"/>
              <a:gd name="T73" fmla="*/ T72 w 3136"/>
              <a:gd name="T74" fmla="+- 0 10317 9824"/>
              <a:gd name="T75" fmla="*/ 10317 h 973"/>
              <a:gd name="T76" fmla="+- 0 5223 4164"/>
              <a:gd name="T77" fmla="*/ T76 w 3136"/>
              <a:gd name="T78" fmla="+- 0 10582 9824"/>
              <a:gd name="T79" fmla="*/ 10582 h 973"/>
              <a:gd name="T80" fmla="+- 0 5334 4164"/>
              <a:gd name="T81" fmla="*/ T80 w 3136"/>
              <a:gd name="T82" fmla="+- 0 10615 9824"/>
              <a:gd name="T83" fmla="*/ 10615 h 973"/>
              <a:gd name="T84" fmla="+- 0 5459 4164"/>
              <a:gd name="T85" fmla="*/ T84 w 3136"/>
              <a:gd name="T86" fmla="+- 0 10467 9824"/>
              <a:gd name="T87" fmla="*/ 10467 h 973"/>
              <a:gd name="T88" fmla="+- 0 5501 4164"/>
              <a:gd name="T89" fmla="*/ T88 w 3136"/>
              <a:gd name="T90" fmla="+- 0 10297 9824"/>
              <a:gd name="T91" fmla="*/ 10297 h 973"/>
              <a:gd name="T92" fmla="+- 0 5502 4164"/>
              <a:gd name="T93" fmla="*/ T92 w 3136"/>
              <a:gd name="T94" fmla="+- 0 10297 9824"/>
              <a:gd name="T95" fmla="*/ 10297 h 973"/>
              <a:gd name="T96" fmla="+- 0 5538 4164"/>
              <a:gd name="T97" fmla="*/ T96 w 3136"/>
              <a:gd name="T98" fmla="+- 0 10389 9824"/>
              <a:gd name="T99" fmla="*/ 10389 h 973"/>
              <a:gd name="T100" fmla="+- 0 5621 4164"/>
              <a:gd name="T101" fmla="*/ T100 w 3136"/>
              <a:gd name="T102" fmla="+- 0 10583 9824"/>
              <a:gd name="T103" fmla="*/ 10583 h 973"/>
              <a:gd name="T104" fmla="+- 0 5636 4164"/>
              <a:gd name="T105" fmla="*/ T104 w 3136"/>
              <a:gd name="T106" fmla="+- 0 10600 9824"/>
              <a:gd name="T107" fmla="*/ 10600 h 973"/>
              <a:gd name="T108" fmla="+- 0 5670 4164"/>
              <a:gd name="T109" fmla="*/ T108 w 3136"/>
              <a:gd name="T110" fmla="+- 0 10537 9824"/>
              <a:gd name="T111" fmla="*/ 10537 h 973"/>
              <a:gd name="T112" fmla="+- 0 5811 4164"/>
              <a:gd name="T113" fmla="*/ T112 w 3136"/>
              <a:gd name="T114" fmla="+- 0 10269 9824"/>
              <a:gd name="T115" fmla="*/ 10269 h 973"/>
              <a:gd name="T116" fmla="+- 0 5868 4164"/>
              <a:gd name="T117" fmla="*/ T116 w 3136"/>
              <a:gd name="T118" fmla="+- 0 10229 9824"/>
              <a:gd name="T119" fmla="*/ 10229 h 973"/>
              <a:gd name="T120" fmla="+- 0 5952 4164"/>
              <a:gd name="T121" fmla="*/ T120 w 3136"/>
              <a:gd name="T122" fmla="+- 0 10305 9824"/>
              <a:gd name="T123" fmla="*/ 10305 h 973"/>
              <a:gd name="T124" fmla="+- 0 6042 4164"/>
              <a:gd name="T125" fmla="*/ T124 w 3136"/>
              <a:gd name="T126" fmla="+- 0 10704 9824"/>
              <a:gd name="T127" fmla="*/ 10704 h 973"/>
              <a:gd name="T128" fmla="+- 0 6086 4164"/>
              <a:gd name="T129" fmla="*/ T128 w 3136"/>
              <a:gd name="T130" fmla="+- 0 10642 9824"/>
              <a:gd name="T131" fmla="*/ 10642 h 973"/>
              <a:gd name="T132" fmla="+- 0 6398 4164"/>
              <a:gd name="T133" fmla="*/ T132 w 3136"/>
              <a:gd name="T134" fmla="+- 0 10167 9824"/>
              <a:gd name="T135" fmla="*/ 10167 h 973"/>
              <a:gd name="T136" fmla="+- 0 6439 4164"/>
              <a:gd name="T137" fmla="*/ T136 w 3136"/>
              <a:gd name="T138" fmla="+- 0 10158 9824"/>
              <a:gd name="T139" fmla="*/ 10158 h 973"/>
              <a:gd name="T140" fmla="+- 0 6487 4164"/>
              <a:gd name="T141" fmla="*/ T140 w 3136"/>
              <a:gd name="T142" fmla="+- 0 10262 9824"/>
              <a:gd name="T143" fmla="*/ 10262 h 973"/>
              <a:gd name="T144" fmla="+- 0 6575 4164"/>
              <a:gd name="T145" fmla="*/ T144 w 3136"/>
              <a:gd name="T146" fmla="+- 0 10660 9824"/>
              <a:gd name="T147" fmla="*/ 10660 h 973"/>
              <a:gd name="T148" fmla="+- 0 6632 4164"/>
              <a:gd name="T149" fmla="*/ T148 w 3136"/>
              <a:gd name="T150" fmla="+- 0 10698 9824"/>
              <a:gd name="T151" fmla="*/ 10698 h 973"/>
              <a:gd name="T152" fmla="+- 0 7006 4164"/>
              <a:gd name="T153" fmla="*/ T152 w 3136"/>
              <a:gd name="T154" fmla="+- 0 9960 9824"/>
              <a:gd name="T155" fmla="*/ 9960 h 973"/>
              <a:gd name="T156" fmla="+- 0 7015 4164"/>
              <a:gd name="T157" fmla="*/ T156 w 3136"/>
              <a:gd name="T158" fmla="+- 0 9824 9824"/>
              <a:gd name="T159" fmla="*/ 9824 h 973"/>
              <a:gd name="T160" fmla="+- 0 7013 4164"/>
              <a:gd name="T161" fmla="*/ T160 w 3136"/>
              <a:gd name="T162" fmla="+- 0 9824 9824"/>
              <a:gd name="T163" fmla="*/ 9824 h 973"/>
              <a:gd name="T164" fmla="+- 0 6990 4164"/>
              <a:gd name="T165" fmla="*/ T164 w 3136"/>
              <a:gd name="T166" fmla="+- 0 9938 9824"/>
              <a:gd name="T167" fmla="*/ 9938 h 973"/>
              <a:gd name="T168" fmla="+- 0 6915 4164"/>
              <a:gd name="T169" fmla="*/ T168 w 3136"/>
              <a:gd name="T170" fmla="+- 0 10367 9824"/>
              <a:gd name="T171" fmla="*/ 10367 h 973"/>
              <a:gd name="T172" fmla="+- 0 6893 4164"/>
              <a:gd name="T173" fmla="*/ T172 w 3136"/>
              <a:gd name="T174" fmla="+- 0 10637 9824"/>
              <a:gd name="T175" fmla="*/ 10637 h 973"/>
              <a:gd name="T176" fmla="+- 0 6911 4164"/>
              <a:gd name="T177" fmla="*/ T176 w 3136"/>
              <a:gd name="T178" fmla="+- 0 10772 9824"/>
              <a:gd name="T179" fmla="*/ 10772 h 973"/>
              <a:gd name="T180" fmla="+- 0 6929 4164"/>
              <a:gd name="T181" fmla="*/ T180 w 3136"/>
              <a:gd name="T182" fmla="+- 0 10796 9824"/>
              <a:gd name="T183" fmla="*/ 10796 h 973"/>
              <a:gd name="T184" fmla="+- 0 7145 4164"/>
              <a:gd name="T185" fmla="*/ T184 w 3136"/>
              <a:gd name="T186" fmla="+- 0 10311 9824"/>
              <a:gd name="T187" fmla="*/ 10311 h 973"/>
              <a:gd name="T188" fmla="+- 0 7149 4164"/>
              <a:gd name="T189" fmla="*/ T188 w 3136"/>
              <a:gd name="T190" fmla="+- 0 10265 9824"/>
              <a:gd name="T191" fmla="*/ 10265 h 973"/>
              <a:gd name="T192" fmla="+- 0 7133 4164"/>
              <a:gd name="T193" fmla="*/ T192 w 3136"/>
              <a:gd name="T194" fmla="+- 0 10229 9824"/>
              <a:gd name="T195" fmla="*/ 10229 h 973"/>
              <a:gd name="T196" fmla="+- 0 7055 4164"/>
              <a:gd name="T197" fmla="*/ T196 w 3136"/>
              <a:gd name="T198" fmla="+- 0 10249 9824"/>
              <a:gd name="T199" fmla="*/ 10249 h 973"/>
              <a:gd name="T200" fmla="+- 0 6951 4164"/>
              <a:gd name="T201" fmla="*/ T200 w 3136"/>
              <a:gd name="T202" fmla="+- 0 10353 9824"/>
              <a:gd name="T203" fmla="*/ 10353 h 973"/>
              <a:gd name="T204" fmla="+- 0 6921 4164"/>
              <a:gd name="T205" fmla="*/ T204 w 3136"/>
              <a:gd name="T206" fmla="+- 0 10493 9824"/>
              <a:gd name="T207" fmla="*/ 10493 h 973"/>
              <a:gd name="T208" fmla="+- 0 6978 4164"/>
              <a:gd name="T209" fmla="*/ T208 w 3136"/>
              <a:gd name="T210" fmla="+- 0 10604 9824"/>
              <a:gd name="T211" fmla="*/ 10604 h 973"/>
              <a:gd name="T212" fmla="+- 0 7128 4164"/>
              <a:gd name="T213" fmla="*/ T212 w 3136"/>
              <a:gd name="T214" fmla="+- 0 10646 9824"/>
              <a:gd name="T215" fmla="*/ 10646 h 973"/>
              <a:gd name="T216" fmla="+- 0 7218 4164"/>
              <a:gd name="T217" fmla="*/ T216 w 3136"/>
              <a:gd name="T218" fmla="+- 0 10662 9824"/>
              <a:gd name="T219" fmla="*/ 10662 h 973"/>
              <a:gd name="T220" fmla="+- 0 7299 4164"/>
              <a:gd name="T221" fmla="*/ T220 w 3136"/>
              <a:gd name="T222" fmla="+- 0 10702 9824"/>
              <a:gd name="T223" fmla="*/ 10702 h 97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</a:cxnLst>
            <a:rect l="0" t="0" r="r" b="b"/>
            <a:pathLst>
              <a:path w="3136" h="973" extrusionOk="0">
                <a:moveTo>
                  <a:pt x="70" y="852"/>
                </a:moveTo>
                <a:cubicBezTo>
                  <a:pt x="68" y="850"/>
                  <a:pt x="67" y="859"/>
                  <a:pt x="65" y="856"/>
                </a:cubicBezTo>
                <a:cubicBezTo>
                  <a:pt x="64" y="855"/>
                  <a:pt x="63" y="851"/>
                  <a:pt x="61" y="848"/>
                </a:cubicBezTo>
                <a:cubicBezTo>
                  <a:pt x="48" y="832"/>
                  <a:pt x="33" y="811"/>
                  <a:pt x="23" y="794"/>
                </a:cubicBezTo>
                <a:cubicBezTo>
                  <a:pt x="-22" y="719"/>
                  <a:pt x="12" y="632"/>
                  <a:pt x="45" y="559"/>
                </a:cubicBezTo>
                <a:cubicBezTo>
                  <a:pt x="91" y="457"/>
                  <a:pt x="157" y="329"/>
                  <a:pt x="265" y="280"/>
                </a:cubicBezTo>
                <a:cubicBezTo>
                  <a:pt x="330" y="251"/>
                  <a:pt x="410" y="262"/>
                  <a:pt x="473" y="290"/>
                </a:cubicBezTo>
                <a:cubicBezTo>
                  <a:pt x="585" y="340"/>
                  <a:pt x="643" y="445"/>
                  <a:pt x="672" y="559"/>
                </a:cubicBezTo>
                <a:cubicBezTo>
                  <a:pt x="694" y="645"/>
                  <a:pt x="694" y="740"/>
                  <a:pt x="672" y="826"/>
                </a:cubicBezTo>
                <a:cubicBezTo>
                  <a:pt x="659" y="877"/>
                  <a:pt x="643" y="886"/>
                  <a:pt x="606" y="910"/>
                </a:cubicBezTo>
                <a:cubicBezTo>
                  <a:pt x="558" y="877"/>
                  <a:pt x="543" y="853"/>
                  <a:pt x="544" y="787"/>
                </a:cubicBezTo>
                <a:cubicBezTo>
                  <a:pt x="547" y="663"/>
                  <a:pt x="601" y="534"/>
                  <a:pt x="660" y="427"/>
                </a:cubicBezTo>
                <a:cubicBezTo>
                  <a:pt x="696" y="362"/>
                  <a:pt x="749" y="271"/>
                  <a:pt x="827" y="250"/>
                </a:cubicBezTo>
                <a:cubicBezTo>
                  <a:pt x="860" y="250"/>
                  <a:pt x="871" y="250"/>
                  <a:pt x="891" y="262"/>
                </a:cubicBezTo>
              </a:path>
              <a:path w="3136" h="973" extrusionOk="0">
                <a:moveTo>
                  <a:pt x="1325" y="455"/>
                </a:moveTo>
                <a:cubicBezTo>
                  <a:pt x="1374" y="449"/>
                  <a:pt x="1393" y="445"/>
                  <a:pt x="1425" y="407"/>
                </a:cubicBezTo>
                <a:cubicBezTo>
                  <a:pt x="1446" y="382"/>
                  <a:pt x="1459" y="344"/>
                  <a:pt x="1427" y="322"/>
                </a:cubicBezTo>
                <a:cubicBezTo>
                  <a:pt x="1380" y="289"/>
                  <a:pt x="1311" y="320"/>
                  <a:pt x="1267" y="344"/>
                </a:cubicBezTo>
                <a:cubicBezTo>
                  <a:pt x="1202" y="379"/>
                  <a:pt x="1149" y="432"/>
                  <a:pt x="1109" y="493"/>
                </a:cubicBezTo>
                <a:cubicBezTo>
                  <a:pt x="1074" y="546"/>
                  <a:pt x="1000" y="697"/>
                  <a:pt x="1059" y="758"/>
                </a:cubicBezTo>
                <a:cubicBezTo>
                  <a:pt x="1090" y="790"/>
                  <a:pt x="1126" y="801"/>
                  <a:pt x="1170" y="791"/>
                </a:cubicBezTo>
                <a:cubicBezTo>
                  <a:pt x="1240" y="775"/>
                  <a:pt x="1273" y="704"/>
                  <a:pt x="1295" y="643"/>
                </a:cubicBezTo>
                <a:cubicBezTo>
                  <a:pt x="1315" y="588"/>
                  <a:pt x="1324" y="530"/>
                  <a:pt x="1337" y="473"/>
                </a:cubicBezTo>
                <a:cubicBezTo>
                  <a:pt x="1337" y="473"/>
                  <a:pt x="1338" y="473"/>
                  <a:pt x="1338" y="473"/>
                </a:cubicBezTo>
                <a:cubicBezTo>
                  <a:pt x="1350" y="504"/>
                  <a:pt x="1363" y="534"/>
                  <a:pt x="1374" y="565"/>
                </a:cubicBezTo>
                <a:cubicBezTo>
                  <a:pt x="1398" y="631"/>
                  <a:pt x="1418" y="700"/>
                  <a:pt x="1457" y="759"/>
                </a:cubicBezTo>
                <a:cubicBezTo>
                  <a:pt x="1464" y="770"/>
                  <a:pt x="1464" y="773"/>
                  <a:pt x="1472" y="776"/>
                </a:cubicBezTo>
                <a:cubicBezTo>
                  <a:pt x="1484" y="756"/>
                  <a:pt x="1496" y="736"/>
                  <a:pt x="1506" y="713"/>
                </a:cubicBezTo>
                <a:cubicBezTo>
                  <a:pt x="1546" y="617"/>
                  <a:pt x="1587" y="534"/>
                  <a:pt x="1647" y="445"/>
                </a:cubicBezTo>
                <a:cubicBezTo>
                  <a:pt x="1657" y="429"/>
                  <a:pt x="1683" y="406"/>
                  <a:pt x="1704" y="405"/>
                </a:cubicBezTo>
                <a:cubicBezTo>
                  <a:pt x="1745" y="403"/>
                  <a:pt x="1772" y="451"/>
                  <a:pt x="1788" y="481"/>
                </a:cubicBezTo>
                <a:cubicBezTo>
                  <a:pt x="1851" y="602"/>
                  <a:pt x="1858" y="748"/>
                  <a:pt x="1878" y="880"/>
                </a:cubicBezTo>
                <a:cubicBezTo>
                  <a:pt x="1891" y="863"/>
                  <a:pt x="1910" y="839"/>
                  <a:pt x="1922" y="818"/>
                </a:cubicBezTo>
                <a:cubicBezTo>
                  <a:pt x="1997" y="687"/>
                  <a:pt x="2083" y="406"/>
                  <a:pt x="2234" y="343"/>
                </a:cubicBezTo>
                <a:cubicBezTo>
                  <a:pt x="2254" y="333"/>
                  <a:pt x="2260" y="329"/>
                  <a:pt x="2275" y="334"/>
                </a:cubicBezTo>
                <a:cubicBezTo>
                  <a:pt x="2301" y="369"/>
                  <a:pt x="2315" y="391"/>
                  <a:pt x="2323" y="438"/>
                </a:cubicBezTo>
                <a:cubicBezTo>
                  <a:pt x="2345" y="560"/>
                  <a:pt x="2325" y="735"/>
                  <a:pt x="2411" y="836"/>
                </a:cubicBezTo>
                <a:cubicBezTo>
                  <a:pt x="2437" y="859"/>
                  <a:pt x="2445" y="867"/>
                  <a:pt x="2468" y="874"/>
                </a:cubicBezTo>
              </a:path>
              <a:path w="3136" h="973" extrusionOk="0">
                <a:moveTo>
                  <a:pt x="2842" y="136"/>
                </a:moveTo>
                <a:cubicBezTo>
                  <a:pt x="2848" y="91"/>
                  <a:pt x="2857" y="45"/>
                  <a:pt x="2851" y="0"/>
                </a:cubicBezTo>
                <a:cubicBezTo>
                  <a:pt x="2850" y="0"/>
                  <a:pt x="2850" y="0"/>
                  <a:pt x="2849" y="0"/>
                </a:cubicBezTo>
                <a:cubicBezTo>
                  <a:pt x="2842" y="38"/>
                  <a:pt x="2834" y="76"/>
                  <a:pt x="2826" y="114"/>
                </a:cubicBezTo>
                <a:cubicBezTo>
                  <a:pt x="2795" y="257"/>
                  <a:pt x="2769" y="398"/>
                  <a:pt x="2751" y="543"/>
                </a:cubicBezTo>
                <a:cubicBezTo>
                  <a:pt x="2740" y="632"/>
                  <a:pt x="2731" y="723"/>
                  <a:pt x="2729" y="813"/>
                </a:cubicBezTo>
                <a:cubicBezTo>
                  <a:pt x="2728" y="858"/>
                  <a:pt x="2729" y="906"/>
                  <a:pt x="2747" y="948"/>
                </a:cubicBezTo>
                <a:cubicBezTo>
                  <a:pt x="2755" y="963"/>
                  <a:pt x="2756" y="967"/>
                  <a:pt x="2765" y="972"/>
                </a:cubicBezTo>
              </a:path>
              <a:path w="3136" h="973" extrusionOk="0">
                <a:moveTo>
                  <a:pt x="2981" y="487"/>
                </a:moveTo>
                <a:cubicBezTo>
                  <a:pt x="2983" y="471"/>
                  <a:pt x="2987" y="457"/>
                  <a:pt x="2985" y="441"/>
                </a:cubicBezTo>
                <a:cubicBezTo>
                  <a:pt x="2984" y="428"/>
                  <a:pt x="2983" y="411"/>
                  <a:pt x="2969" y="405"/>
                </a:cubicBezTo>
                <a:cubicBezTo>
                  <a:pt x="2943" y="393"/>
                  <a:pt x="2913" y="412"/>
                  <a:pt x="2891" y="425"/>
                </a:cubicBezTo>
                <a:cubicBezTo>
                  <a:pt x="2849" y="451"/>
                  <a:pt x="2811" y="485"/>
                  <a:pt x="2787" y="529"/>
                </a:cubicBezTo>
                <a:cubicBezTo>
                  <a:pt x="2763" y="572"/>
                  <a:pt x="2753" y="620"/>
                  <a:pt x="2757" y="669"/>
                </a:cubicBezTo>
                <a:cubicBezTo>
                  <a:pt x="2760" y="712"/>
                  <a:pt x="2779" y="753"/>
                  <a:pt x="2814" y="780"/>
                </a:cubicBezTo>
                <a:cubicBezTo>
                  <a:pt x="2857" y="813"/>
                  <a:pt x="2913" y="818"/>
                  <a:pt x="2964" y="822"/>
                </a:cubicBezTo>
                <a:cubicBezTo>
                  <a:pt x="2996" y="824"/>
                  <a:pt x="3024" y="826"/>
                  <a:pt x="3054" y="838"/>
                </a:cubicBezTo>
                <a:cubicBezTo>
                  <a:pt x="3082" y="849"/>
                  <a:pt x="3108" y="866"/>
                  <a:pt x="3135" y="878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1" name=" 1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820988" y="3482975"/>
            <a:ext cx="258762" cy="341313"/>
          </a:xfrm>
          <a:custGeom>
            <a:avLst/>
            <a:gdLst>
              <a:gd name="T0" fmla="+- 0 8249 7835"/>
              <a:gd name="T1" fmla="*/ T0 w 720"/>
              <a:gd name="T2" fmla="+- 0 9810 9675"/>
              <a:gd name="T3" fmla="*/ 9810 h 948"/>
              <a:gd name="T4" fmla="+- 0 8221 7835"/>
              <a:gd name="T5" fmla="*/ T4 w 720"/>
              <a:gd name="T6" fmla="+- 0 9781 9675"/>
              <a:gd name="T7" fmla="*/ 9781 h 948"/>
              <a:gd name="T8" fmla="+- 0 8194 7835"/>
              <a:gd name="T9" fmla="*/ T8 w 720"/>
              <a:gd name="T10" fmla="+- 0 9926 9675"/>
              <a:gd name="T11" fmla="*/ 9926 h 948"/>
              <a:gd name="T12" fmla="+- 0 8156 7835"/>
              <a:gd name="T13" fmla="*/ T12 w 720"/>
              <a:gd name="T14" fmla="+- 0 10357 9675"/>
              <a:gd name="T15" fmla="*/ 10357 h 948"/>
              <a:gd name="T16" fmla="+- 0 8099 7835"/>
              <a:gd name="T17" fmla="*/ T16 w 720"/>
              <a:gd name="T18" fmla="+- 0 10600 9675"/>
              <a:gd name="T19" fmla="*/ 10600 h 948"/>
              <a:gd name="T20" fmla="+- 0 8077 7835"/>
              <a:gd name="T21" fmla="*/ T20 w 720"/>
              <a:gd name="T22" fmla="+- 0 10622 9675"/>
              <a:gd name="T23" fmla="*/ 10622 h 948"/>
              <a:gd name="T24" fmla="+- 0 7839 7835"/>
              <a:gd name="T25" fmla="*/ T24 w 720"/>
              <a:gd name="T26" fmla="+- 0 9938 9675"/>
              <a:gd name="T27" fmla="*/ 9938 h 948"/>
              <a:gd name="T28" fmla="+- 0 7867 7835"/>
              <a:gd name="T29" fmla="*/ T28 w 720"/>
              <a:gd name="T30" fmla="+- 0 9785 9675"/>
              <a:gd name="T31" fmla="*/ 9785 h 948"/>
              <a:gd name="T32" fmla="+- 0 8061 7835"/>
              <a:gd name="T33" fmla="*/ T32 w 720"/>
              <a:gd name="T34" fmla="+- 0 9697 9675"/>
              <a:gd name="T35" fmla="*/ 9697 h 948"/>
              <a:gd name="T36" fmla="+- 0 8480 7835"/>
              <a:gd name="T37" fmla="*/ T36 w 720"/>
              <a:gd name="T38" fmla="+- 0 9689 9675"/>
              <a:gd name="T39" fmla="*/ 9689 h 948"/>
              <a:gd name="T40" fmla="+- 0 8554 7835"/>
              <a:gd name="T41" fmla="*/ T40 w 720"/>
              <a:gd name="T42" fmla="+- 0 9711 9675"/>
              <a:gd name="T43" fmla="*/ 9711 h 94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</a:cxnLst>
            <a:rect l="0" t="0" r="r" b="b"/>
            <a:pathLst>
              <a:path w="720" h="948" extrusionOk="0">
                <a:moveTo>
                  <a:pt x="414" y="135"/>
                </a:moveTo>
                <a:cubicBezTo>
                  <a:pt x="405" y="125"/>
                  <a:pt x="395" y="116"/>
                  <a:pt x="386" y="106"/>
                </a:cubicBezTo>
                <a:cubicBezTo>
                  <a:pt x="374" y="154"/>
                  <a:pt x="366" y="202"/>
                  <a:pt x="359" y="251"/>
                </a:cubicBezTo>
                <a:cubicBezTo>
                  <a:pt x="340" y="394"/>
                  <a:pt x="338" y="539"/>
                  <a:pt x="321" y="682"/>
                </a:cubicBezTo>
                <a:cubicBezTo>
                  <a:pt x="312" y="760"/>
                  <a:pt x="306" y="856"/>
                  <a:pt x="264" y="925"/>
                </a:cubicBezTo>
                <a:cubicBezTo>
                  <a:pt x="255" y="938"/>
                  <a:pt x="252" y="942"/>
                  <a:pt x="242" y="947"/>
                </a:cubicBezTo>
              </a:path>
              <a:path w="720" h="948" extrusionOk="0">
                <a:moveTo>
                  <a:pt x="4" y="263"/>
                </a:moveTo>
                <a:cubicBezTo>
                  <a:pt x="1" y="211"/>
                  <a:pt x="-2" y="155"/>
                  <a:pt x="32" y="110"/>
                </a:cubicBezTo>
                <a:cubicBezTo>
                  <a:pt x="73" y="55"/>
                  <a:pt x="163" y="34"/>
                  <a:pt x="226" y="22"/>
                </a:cubicBezTo>
                <a:cubicBezTo>
                  <a:pt x="361" y="-4"/>
                  <a:pt x="509" y="-10"/>
                  <a:pt x="645" y="14"/>
                </a:cubicBezTo>
                <a:cubicBezTo>
                  <a:pt x="671" y="19"/>
                  <a:pt x="695" y="27"/>
                  <a:pt x="719" y="3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2" name=" 2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435350" y="2971800"/>
            <a:ext cx="3898900" cy="985838"/>
          </a:xfrm>
          <a:custGeom>
            <a:avLst/>
            <a:gdLst>
              <a:gd name="T0" fmla="+- 0 9669 9542"/>
              <a:gd name="T1" fmla="*/ T0 w 10832"/>
              <a:gd name="T2" fmla="+- 0 10225 8253"/>
              <a:gd name="T3" fmla="*/ 10225 h 2742"/>
              <a:gd name="T4" fmla="+- 0 10107 9542"/>
              <a:gd name="T5" fmla="*/ T4 w 10832"/>
              <a:gd name="T6" fmla="+- 0 10261 8253"/>
              <a:gd name="T7" fmla="*/ 10261 h 2742"/>
              <a:gd name="T8" fmla="+- 0 9899 9542"/>
              <a:gd name="T9" fmla="*/ T8 w 10832"/>
              <a:gd name="T10" fmla="+- 0 10375 8253"/>
              <a:gd name="T11" fmla="*/ 10375 h 2742"/>
              <a:gd name="T12" fmla="+- 0 10399 9542"/>
              <a:gd name="T13" fmla="*/ T12 w 10832"/>
              <a:gd name="T14" fmla="+- 0 9723 8253"/>
              <a:gd name="T15" fmla="*/ 9723 h 2742"/>
              <a:gd name="T16" fmla="+- 0 10393 9542"/>
              <a:gd name="T17" fmla="*/ T16 w 10832"/>
              <a:gd name="T18" fmla="+- 0 10429 8253"/>
              <a:gd name="T19" fmla="*/ 10429 h 2742"/>
              <a:gd name="T20" fmla="+- 0 10671 9542"/>
              <a:gd name="T21" fmla="*/ T20 w 10832"/>
              <a:gd name="T22" fmla="+- 0 10008 8253"/>
              <a:gd name="T23" fmla="*/ 10008 h 2742"/>
              <a:gd name="T24" fmla="+- 0 10729 9542"/>
              <a:gd name="T25" fmla="*/ T24 w 10832"/>
              <a:gd name="T26" fmla="+- 0 10593 8253"/>
              <a:gd name="T27" fmla="*/ 10593 h 2742"/>
              <a:gd name="T28" fmla="+- 0 11062 9542"/>
              <a:gd name="T29" fmla="*/ T28 w 10832"/>
              <a:gd name="T30" fmla="+- 0 10060 8253"/>
              <a:gd name="T31" fmla="*/ 10060 h 2742"/>
              <a:gd name="T32" fmla="+- 0 11040 9542"/>
              <a:gd name="T33" fmla="*/ T32 w 10832"/>
              <a:gd name="T34" fmla="+- 0 10491 8253"/>
              <a:gd name="T35" fmla="*/ 10491 h 2742"/>
              <a:gd name="T36" fmla="+- 0 11355 9542"/>
              <a:gd name="T37" fmla="*/ T36 w 10832"/>
              <a:gd name="T38" fmla="+- 0 10273 8253"/>
              <a:gd name="T39" fmla="*/ 10273 h 2742"/>
              <a:gd name="T40" fmla="+- 0 11345 9542"/>
              <a:gd name="T41" fmla="*/ T40 w 10832"/>
              <a:gd name="T42" fmla="+- 0 10684 8253"/>
              <a:gd name="T43" fmla="*/ 10684 h 2742"/>
              <a:gd name="T44" fmla="+- 0 11786 9542"/>
              <a:gd name="T45" fmla="*/ T44 w 10832"/>
              <a:gd name="T46" fmla="+- 0 9270 8253"/>
              <a:gd name="T47" fmla="*/ 9270 h 2742"/>
              <a:gd name="T48" fmla="+- 0 11573 9542"/>
              <a:gd name="T49" fmla="*/ T48 w 10832"/>
              <a:gd name="T50" fmla="+- 0 10732 8253"/>
              <a:gd name="T51" fmla="*/ 10732 h 2742"/>
              <a:gd name="T52" fmla="+- 0 12071 9542"/>
              <a:gd name="T53" fmla="*/ T52 w 10832"/>
              <a:gd name="T54" fmla="+- 0 9039 8253"/>
              <a:gd name="T55" fmla="*/ 9039 h 2742"/>
              <a:gd name="T56" fmla="+- 0 11816 9542"/>
              <a:gd name="T57" fmla="*/ T56 w 10832"/>
              <a:gd name="T58" fmla="+- 0 10596 8253"/>
              <a:gd name="T59" fmla="*/ 10596 h 2742"/>
              <a:gd name="T60" fmla="+- 0 12135 9542"/>
              <a:gd name="T61" fmla="*/ T60 w 10832"/>
              <a:gd name="T62" fmla="+- 0 10303 8253"/>
              <a:gd name="T63" fmla="*/ 10303 h 2742"/>
              <a:gd name="T64" fmla="+- 0 12366 9542"/>
              <a:gd name="T65" fmla="*/ T64 w 10832"/>
              <a:gd name="T66" fmla="+- 0 10153 8253"/>
              <a:gd name="T67" fmla="*/ 10153 h 2742"/>
              <a:gd name="T68" fmla="+- 0 12638 9542"/>
              <a:gd name="T69" fmla="*/ T68 w 10832"/>
              <a:gd name="T70" fmla="+- 0 9413 8253"/>
              <a:gd name="T71" fmla="*/ 9413 h 2742"/>
              <a:gd name="T72" fmla="+- 0 12714 9542"/>
              <a:gd name="T73" fmla="*/ T72 w 10832"/>
              <a:gd name="T74" fmla="+- 0 9340 8253"/>
              <a:gd name="T75" fmla="*/ 9340 h 2742"/>
              <a:gd name="T76" fmla="+- 0 12584 9542"/>
              <a:gd name="T77" fmla="*/ T76 w 10832"/>
              <a:gd name="T78" fmla="+- 0 10495 8253"/>
              <a:gd name="T79" fmla="*/ 10495 h 2742"/>
              <a:gd name="T80" fmla="+- 0 12889 9542"/>
              <a:gd name="T81" fmla="*/ T80 w 10832"/>
              <a:gd name="T82" fmla="+- 0 9840 8253"/>
              <a:gd name="T83" fmla="*/ 9840 h 2742"/>
              <a:gd name="T84" fmla="+- 0 13138 9542"/>
              <a:gd name="T85" fmla="*/ T84 w 10832"/>
              <a:gd name="T86" fmla="+- 0 10020 8253"/>
              <a:gd name="T87" fmla="*/ 10020 h 2742"/>
              <a:gd name="T88" fmla="+- 0 13151 9542"/>
              <a:gd name="T89" fmla="*/ T88 w 10832"/>
              <a:gd name="T90" fmla="+- 0 10251 8253"/>
              <a:gd name="T91" fmla="*/ 10251 h 2742"/>
              <a:gd name="T92" fmla="+- 0 14045 9542"/>
              <a:gd name="T93" fmla="*/ T92 w 10832"/>
              <a:gd name="T94" fmla="+- 0 9336 8253"/>
              <a:gd name="T95" fmla="*/ 9336 h 2742"/>
              <a:gd name="T96" fmla="+- 0 14098 9542"/>
              <a:gd name="T97" fmla="*/ T96 w 10832"/>
              <a:gd name="T98" fmla="+- 0 9836 8253"/>
              <a:gd name="T99" fmla="*/ 9836 h 2742"/>
              <a:gd name="T100" fmla="+- 0 14092 9542"/>
              <a:gd name="T101" fmla="*/ T100 w 10832"/>
              <a:gd name="T102" fmla="+- 0 10172 8253"/>
              <a:gd name="T103" fmla="*/ 10172 h 2742"/>
              <a:gd name="T104" fmla="+- 0 13996 9542"/>
              <a:gd name="T105" fmla="*/ T104 w 10832"/>
              <a:gd name="T106" fmla="+- 0 9151 8253"/>
              <a:gd name="T107" fmla="*/ 9151 h 2742"/>
              <a:gd name="T108" fmla="+- 0 14413 9542"/>
              <a:gd name="T109" fmla="*/ T108 w 10832"/>
              <a:gd name="T110" fmla="+- 0 9164 8253"/>
              <a:gd name="T111" fmla="*/ 9164 h 2742"/>
              <a:gd name="T112" fmla="+- 0 14955 9542"/>
              <a:gd name="T113" fmla="*/ T112 w 10832"/>
              <a:gd name="T114" fmla="+- 0 9210 8253"/>
              <a:gd name="T115" fmla="*/ 9210 h 2742"/>
              <a:gd name="T116" fmla="+- 0 14158 9542"/>
              <a:gd name="T117" fmla="*/ T116 w 10832"/>
              <a:gd name="T118" fmla="+- 0 9068 8253"/>
              <a:gd name="T119" fmla="*/ 9068 h 2742"/>
              <a:gd name="T120" fmla="+- 0 13791 9542"/>
              <a:gd name="T121" fmla="*/ T120 w 10832"/>
              <a:gd name="T122" fmla="+- 0 9587 8253"/>
              <a:gd name="T123" fmla="*/ 9587 h 2742"/>
              <a:gd name="T124" fmla="+- 0 13869 9542"/>
              <a:gd name="T125" fmla="*/ T124 w 10832"/>
              <a:gd name="T126" fmla="+- 0 10505 8253"/>
              <a:gd name="T127" fmla="*/ 10505 h 2742"/>
              <a:gd name="T128" fmla="+- 0 15500 9542"/>
              <a:gd name="T129" fmla="*/ T128 w 10832"/>
              <a:gd name="T130" fmla="+- 0 9526 8253"/>
              <a:gd name="T131" fmla="*/ 9526 h 2742"/>
              <a:gd name="T132" fmla="+- 0 15520 9542"/>
              <a:gd name="T133" fmla="*/ T132 w 10832"/>
              <a:gd name="T134" fmla="+- 0 9932 8253"/>
              <a:gd name="T135" fmla="*/ 9932 h 2742"/>
              <a:gd name="T136" fmla="+- 0 15862 9542"/>
              <a:gd name="T137" fmla="*/ T136 w 10832"/>
              <a:gd name="T138" fmla="+- 0 10044 8253"/>
              <a:gd name="T139" fmla="*/ 10044 h 2742"/>
              <a:gd name="T140" fmla="+- 0 16762 9542"/>
              <a:gd name="T141" fmla="*/ T140 w 10832"/>
              <a:gd name="T142" fmla="+- 0 9368 8253"/>
              <a:gd name="T143" fmla="*/ 9368 h 2742"/>
              <a:gd name="T144" fmla="+- 0 16271 9542"/>
              <a:gd name="T145" fmla="*/ T144 w 10832"/>
              <a:gd name="T146" fmla="+- 0 10104 8253"/>
              <a:gd name="T147" fmla="*/ 10104 h 2742"/>
              <a:gd name="T148" fmla="+- 0 16780 9542"/>
              <a:gd name="T149" fmla="*/ T148 w 10832"/>
              <a:gd name="T150" fmla="+- 0 9328 8253"/>
              <a:gd name="T151" fmla="*/ 9328 h 2742"/>
              <a:gd name="T152" fmla="+- 0 16930 9542"/>
              <a:gd name="T153" fmla="*/ T152 w 10832"/>
              <a:gd name="T154" fmla="+- 0 8482 8253"/>
              <a:gd name="T155" fmla="*/ 8482 h 2742"/>
              <a:gd name="T156" fmla="+- 0 16765 9542"/>
              <a:gd name="T157" fmla="*/ T156 w 10832"/>
              <a:gd name="T158" fmla="+- 0 10231 8253"/>
              <a:gd name="T159" fmla="*/ 10231 h 2742"/>
              <a:gd name="T160" fmla="+- 0 17238 9542"/>
              <a:gd name="T161" fmla="*/ T160 w 10832"/>
              <a:gd name="T162" fmla="+- 0 9472 8253"/>
              <a:gd name="T163" fmla="*/ 9472 h 2742"/>
              <a:gd name="T164" fmla="+- 0 17322 9542"/>
              <a:gd name="T165" fmla="*/ T164 w 10832"/>
              <a:gd name="T166" fmla="+- 0 9298 8253"/>
              <a:gd name="T167" fmla="*/ 9298 h 2742"/>
              <a:gd name="T168" fmla="+- 0 17512 9542"/>
              <a:gd name="T169" fmla="*/ T168 w 10832"/>
              <a:gd name="T170" fmla="+- 0 9356 8253"/>
              <a:gd name="T171" fmla="*/ 9356 h 2742"/>
              <a:gd name="T172" fmla="+- 0 17575 9542"/>
              <a:gd name="T173" fmla="*/ T172 w 10832"/>
              <a:gd name="T174" fmla="+- 0 9789 8253"/>
              <a:gd name="T175" fmla="*/ 9789 h 2742"/>
              <a:gd name="T176" fmla="+- 0 17589 9542"/>
              <a:gd name="T177" fmla="*/ T176 w 10832"/>
              <a:gd name="T178" fmla="+- 0 9869 8253"/>
              <a:gd name="T179" fmla="*/ 9869 h 2742"/>
              <a:gd name="T180" fmla="+- 0 17910 9542"/>
              <a:gd name="T181" fmla="*/ T180 w 10832"/>
              <a:gd name="T182" fmla="+- 0 9454 8253"/>
              <a:gd name="T183" fmla="*/ 9454 h 2742"/>
              <a:gd name="T184" fmla="+- 0 17848 9542"/>
              <a:gd name="T185" fmla="*/ T184 w 10832"/>
              <a:gd name="T186" fmla="+- 0 9842 8253"/>
              <a:gd name="T187" fmla="*/ 9842 h 2742"/>
              <a:gd name="T188" fmla="+- 0 18251 9542"/>
              <a:gd name="T189" fmla="*/ T188 w 10832"/>
              <a:gd name="T190" fmla="+- 0 9413 8253"/>
              <a:gd name="T191" fmla="*/ 9413 h 2742"/>
              <a:gd name="T192" fmla="+- 0 18182 9542"/>
              <a:gd name="T193" fmla="*/ T192 w 10832"/>
              <a:gd name="T194" fmla="+- 0 9707 8253"/>
              <a:gd name="T195" fmla="*/ 9707 h 2742"/>
              <a:gd name="T196" fmla="+- 0 18868 9542"/>
              <a:gd name="T197" fmla="*/ T196 w 10832"/>
              <a:gd name="T198" fmla="+- 0 9216 8253"/>
              <a:gd name="T199" fmla="*/ 9216 h 2742"/>
              <a:gd name="T200" fmla="+- 0 18941 9542"/>
              <a:gd name="T201" fmla="*/ T200 w 10832"/>
              <a:gd name="T202" fmla="+- 0 9793 8253"/>
              <a:gd name="T203" fmla="*/ 9793 h 2742"/>
              <a:gd name="T204" fmla="+- 0 19209 9542"/>
              <a:gd name="T205" fmla="*/ T204 w 10832"/>
              <a:gd name="T206" fmla="+- 0 9751 8253"/>
              <a:gd name="T207" fmla="*/ 9751 h 2742"/>
              <a:gd name="T208" fmla="+- 0 19513 9542"/>
              <a:gd name="T209" fmla="*/ T208 w 10832"/>
              <a:gd name="T210" fmla="+- 0 9096 8253"/>
              <a:gd name="T211" fmla="*/ 9096 h 2742"/>
              <a:gd name="T212" fmla="+- 0 19040 9542"/>
              <a:gd name="T213" fmla="*/ T212 w 10832"/>
              <a:gd name="T214" fmla="+- 0 8745 8253"/>
              <a:gd name="T215" fmla="*/ 8745 h 2742"/>
              <a:gd name="T216" fmla="+- 0 18375 9542"/>
              <a:gd name="T217" fmla="*/ T216 w 10832"/>
              <a:gd name="T218" fmla="+- 0 10357 8253"/>
              <a:gd name="T219" fmla="*/ 10357 h 2742"/>
              <a:gd name="T220" fmla="+- 0 20201 9542"/>
              <a:gd name="T221" fmla="*/ T220 w 10832"/>
              <a:gd name="T222" fmla="+- 0 8726 8253"/>
              <a:gd name="T223" fmla="*/ 8726 h 2742"/>
              <a:gd name="T224" fmla="+- 0 20344 9542"/>
              <a:gd name="T225" fmla="*/ T224 w 10832"/>
              <a:gd name="T226" fmla="+- 0 9069 8253"/>
              <a:gd name="T227" fmla="*/ 9069 h 274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</a:cxnLst>
            <a:rect l="0" t="0" r="r" b="b"/>
            <a:pathLst>
              <a:path w="10832" h="2742" extrusionOk="0">
                <a:moveTo>
                  <a:pt x="0" y="2078"/>
                </a:moveTo>
                <a:cubicBezTo>
                  <a:pt x="7" y="2057"/>
                  <a:pt x="16" y="1991"/>
                  <a:pt x="31" y="1980"/>
                </a:cubicBezTo>
                <a:cubicBezTo>
                  <a:pt x="54" y="1964"/>
                  <a:pt x="103" y="1972"/>
                  <a:pt x="127" y="1972"/>
                </a:cubicBezTo>
                <a:cubicBezTo>
                  <a:pt x="203" y="1973"/>
                  <a:pt x="277" y="1985"/>
                  <a:pt x="352" y="1996"/>
                </a:cubicBezTo>
                <a:cubicBezTo>
                  <a:pt x="412" y="2005"/>
                  <a:pt x="480" y="2020"/>
                  <a:pt x="541" y="2014"/>
                </a:cubicBezTo>
                <a:cubicBezTo>
                  <a:pt x="549" y="2012"/>
                  <a:pt x="557" y="2010"/>
                  <a:pt x="565" y="2008"/>
                </a:cubicBezTo>
              </a:path>
              <a:path w="10832" h="2742" extrusionOk="0">
                <a:moveTo>
                  <a:pt x="369" y="1811"/>
                </a:moveTo>
                <a:cubicBezTo>
                  <a:pt x="362" y="1807"/>
                  <a:pt x="357" y="1804"/>
                  <a:pt x="350" y="1799"/>
                </a:cubicBezTo>
                <a:cubicBezTo>
                  <a:pt x="350" y="1907"/>
                  <a:pt x="356" y="2014"/>
                  <a:pt x="357" y="2122"/>
                </a:cubicBezTo>
                <a:cubicBezTo>
                  <a:pt x="358" y="2231"/>
                  <a:pt x="356" y="2340"/>
                  <a:pt x="358" y="2449"/>
                </a:cubicBezTo>
                <a:cubicBezTo>
                  <a:pt x="359" y="2468"/>
                  <a:pt x="359" y="2488"/>
                  <a:pt x="360" y="2507"/>
                </a:cubicBezTo>
              </a:path>
              <a:path w="10832" h="2742" extrusionOk="0">
                <a:moveTo>
                  <a:pt x="857" y="1470"/>
                </a:moveTo>
                <a:cubicBezTo>
                  <a:pt x="856" y="1455"/>
                  <a:pt x="856" y="1441"/>
                  <a:pt x="855" y="1426"/>
                </a:cubicBezTo>
                <a:cubicBezTo>
                  <a:pt x="852" y="1615"/>
                  <a:pt x="834" y="1802"/>
                  <a:pt x="841" y="1991"/>
                </a:cubicBezTo>
                <a:cubicBezTo>
                  <a:pt x="843" y="2052"/>
                  <a:pt x="846" y="2115"/>
                  <a:pt x="851" y="2176"/>
                </a:cubicBezTo>
                <a:cubicBezTo>
                  <a:pt x="852" y="2187"/>
                  <a:pt x="854" y="2197"/>
                  <a:pt x="855" y="2208"/>
                </a:cubicBezTo>
                <a:cubicBezTo>
                  <a:pt x="870" y="2182"/>
                  <a:pt x="883" y="2157"/>
                  <a:pt x="896" y="2130"/>
                </a:cubicBezTo>
                <a:cubicBezTo>
                  <a:pt x="954" y="2013"/>
                  <a:pt x="1021" y="1835"/>
                  <a:pt x="1129" y="1755"/>
                </a:cubicBezTo>
                <a:cubicBezTo>
                  <a:pt x="1153" y="1737"/>
                  <a:pt x="1162" y="1743"/>
                  <a:pt x="1184" y="1735"/>
                </a:cubicBezTo>
                <a:cubicBezTo>
                  <a:pt x="1201" y="1778"/>
                  <a:pt x="1207" y="1802"/>
                  <a:pt x="1204" y="1853"/>
                </a:cubicBezTo>
                <a:cubicBezTo>
                  <a:pt x="1194" y="2016"/>
                  <a:pt x="1156" y="2177"/>
                  <a:pt x="1187" y="2340"/>
                </a:cubicBezTo>
                <a:cubicBezTo>
                  <a:pt x="1212" y="2320"/>
                  <a:pt x="1234" y="2307"/>
                  <a:pt x="1256" y="2275"/>
                </a:cubicBezTo>
                <a:cubicBezTo>
                  <a:pt x="1354" y="2135"/>
                  <a:pt x="1421" y="1975"/>
                  <a:pt x="1507" y="1827"/>
                </a:cubicBezTo>
                <a:cubicBezTo>
                  <a:pt x="1514" y="1815"/>
                  <a:pt x="1515" y="1813"/>
                  <a:pt x="1520" y="1807"/>
                </a:cubicBezTo>
                <a:cubicBezTo>
                  <a:pt x="1518" y="1829"/>
                  <a:pt x="1517" y="1856"/>
                  <a:pt x="1512" y="1879"/>
                </a:cubicBezTo>
                <a:cubicBezTo>
                  <a:pt x="1494" y="1973"/>
                  <a:pt x="1444" y="2105"/>
                  <a:pt x="1478" y="2200"/>
                </a:cubicBezTo>
                <a:cubicBezTo>
                  <a:pt x="1486" y="2221"/>
                  <a:pt x="1488" y="2227"/>
                  <a:pt x="1498" y="2238"/>
                </a:cubicBezTo>
                <a:cubicBezTo>
                  <a:pt x="1536" y="2235"/>
                  <a:pt x="1545" y="2243"/>
                  <a:pt x="1583" y="2214"/>
                </a:cubicBezTo>
                <a:cubicBezTo>
                  <a:pt x="1679" y="2140"/>
                  <a:pt x="1737" y="2023"/>
                  <a:pt x="1819" y="1936"/>
                </a:cubicBezTo>
                <a:cubicBezTo>
                  <a:pt x="1818" y="1959"/>
                  <a:pt x="1820" y="1992"/>
                  <a:pt x="1813" y="2020"/>
                </a:cubicBezTo>
                <a:cubicBezTo>
                  <a:pt x="1796" y="2090"/>
                  <a:pt x="1774" y="2158"/>
                  <a:pt x="1762" y="2230"/>
                </a:cubicBezTo>
                <a:cubicBezTo>
                  <a:pt x="1751" y="2295"/>
                  <a:pt x="1740" y="2364"/>
                  <a:pt x="1781" y="2419"/>
                </a:cubicBezTo>
                <a:cubicBezTo>
                  <a:pt x="1788" y="2423"/>
                  <a:pt x="1796" y="2427"/>
                  <a:pt x="1803" y="2431"/>
                </a:cubicBezTo>
              </a:path>
              <a:path w="10832" h="2742" extrusionOk="0">
                <a:moveTo>
                  <a:pt x="2179" y="997"/>
                </a:moveTo>
                <a:cubicBezTo>
                  <a:pt x="2190" y="959"/>
                  <a:pt x="2197" y="949"/>
                  <a:pt x="2218" y="921"/>
                </a:cubicBezTo>
                <a:cubicBezTo>
                  <a:pt x="2235" y="954"/>
                  <a:pt x="2243" y="976"/>
                  <a:pt x="2244" y="1017"/>
                </a:cubicBezTo>
                <a:cubicBezTo>
                  <a:pt x="2246" y="1128"/>
                  <a:pt x="2225" y="1242"/>
                  <a:pt x="2210" y="1352"/>
                </a:cubicBezTo>
                <a:cubicBezTo>
                  <a:pt x="2161" y="1699"/>
                  <a:pt x="2087" y="2042"/>
                  <a:pt x="2038" y="2389"/>
                </a:cubicBezTo>
                <a:cubicBezTo>
                  <a:pt x="2035" y="2414"/>
                  <a:pt x="2025" y="2454"/>
                  <a:pt x="2031" y="2479"/>
                </a:cubicBezTo>
                <a:cubicBezTo>
                  <a:pt x="2034" y="2476"/>
                  <a:pt x="2037" y="2472"/>
                  <a:pt x="2040" y="2469"/>
                </a:cubicBezTo>
              </a:path>
              <a:path w="10832" h="2742" extrusionOk="0">
                <a:moveTo>
                  <a:pt x="2559" y="855"/>
                </a:moveTo>
                <a:cubicBezTo>
                  <a:pt x="2550" y="831"/>
                  <a:pt x="2540" y="809"/>
                  <a:pt x="2529" y="786"/>
                </a:cubicBezTo>
                <a:cubicBezTo>
                  <a:pt x="2489" y="979"/>
                  <a:pt x="2454" y="1172"/>
                  <a:pt x="2422" y="1366"/>
                </a:cubicBezTo>
                <a:cubicBezTo>
                  <a:pt x="2372" y="1671"/>
                  <a:pt x="2313" y="1975"/>
                  <a:pt x="2275" y="2282"/>
                </a:cubicBezTo>
                <a:cubicBezTo>
                  <a:pt x="2272" y="2305"/>
                  <a:pt x="2273" y="2322"/>
                  <a:pt x="2274" y="2343"/>
                </a:cubicBezTo>
              </a:path>
              <a:path w="10832" h="2742" extrusionOk="0">
                <a:moveTo>
                  <a:pt x="2582" y="1976"/>
                </a:moveTo>
                <a:cubicBezTo>
                  <a:pt x="2592" y="1968"/>
                  <a:pt x="2602" y="1960"/>
                  <a:pt x="2611" y="1951"/>
                </a:cubicBezTo>
                <a:cubicBezTo>
                  <a:pt x="2608" y="1985"/>
                  <a:pt x="2600" y="2016"/>
                  <a:pt x="2593" y="2050"/>
                </a:cubicBezTo>
                <a:cubicBezTo>
                  <a:pt x="2570" y="2157"/>
                  <a:pt x="2542" y="2264"/>
                  <a:pt x="2529" y="2373"/>
                </a:cubicBezTo>
                <a:cubicBezTo>
                  <a:pt x="2520" y="2445"/>
                  <a:pt x="2518" y="2513"/>
                  <a:pt x="2544" y="2581"/>
                </a:cubicBezTo>
              </a:path>
              <a:path w="10832" h="2742" extrusionOk="0">
                <a:moveTo>
                  <a:pt x="2824" y="1900"/>
                </a:moveTo>
                <a:cubicBezTo>
                  <a:pt x="2841" y="1813"/>
                  <a:pt x="2851" y="1728"/>
                  <a:pt x="2865" y="1641"/>
                </a:cubicBezTo>
                <a:cubicBezTo>
                  <a:pt x="2869" y="1619"/>
                  <a:pt x="2868" y="1611"/>
                  <a:pt x="2883" y="1619"/>
                </a:cubicBezTo>
              </a:path>
              <a:path w="10832" h="2742" extrusionOk="0">
                <a:moveTo>
                  <a:pt x="3096" y="1160"/>
                </a:moveTo>
                <a:cubicBezTo>
                  <a:pt x="3110" y="1109"/>
                  <a:pt x="3124" y="1060"/>
                  <a:pt x="3143" y="1011"/>
                </a:cubicBezTo>
                <a:cubicBezTo>
                  <a:pt x="3148" y="997"/>
                  <a:pt x="3155" y="988"/>
                  <a:pt x="3161" y="977"/>
                </a:cubicBezTo>
                <a:cubicBezTo>
                  <a:pt x="3167" y="1014"/>
                  <a:pt x="3171" y="1050"/>
                  <a:pt x="3172" y="1087"/>
                </a:cubicBezTo>
                <a:cubicBezTo>
                  <a:pt x="3175" y="1210"/>
                  <a:pt x="3167" y="1335"/>
                  <a:pt x="3156" y="1458"/>
                </a:cubicBezTo>
                <a:cubicBezTo>
                  <a:pt x="3142" y="1616"/>
                  <a:pt x="3131" y="1775"/>
                  <a:pt x="3113" y="1932"/>
                </a:cubicBezTo>
                <a:cubicBezTo>
                  <a:pt x="3101" y="2040"/>
                  <a:pt x="3088" y="2144"/>
                  <a:pt x="3042" y="2242"/>
                </a:cubicBezTo>
              </a:path>
              <a:path w="10832" h="2742" extrusionOk="0">
                <a:moveTo>
                  <a:pt x="3084" y="1815"/>
                </a:moveTo>
                <a:cubicBezTo>
                  <a:pt x="3113" y="1740"/>
                  <a:pt x="3143" y="1651"/>
                  <a:pt x="3214" y="1605"/>
                </a:cubicBezTo>
                <a:cubicBezTo>
                  <a:pt x="3254" y="1579"/>
                  <a:pt x="3301" y="1572"/>
                  <a:pt x="3347" y="1587"/>
                </a:cubicBezTo>
                <a:cubicBezTo>
                  <a:pt x="3386" y="1599"/>
                  <a:pt x="3418" y="1627"/>
                  <a:pt x="3444" y="1657"/>
                </a:cubicBezTo>
                <a:cubicBezTo>
                  <a:pt x="3469" y="1686"/>
                  <a:pt x="3497" y="1802"/>
                  <a:pt x="3541" y="1805"/>
                </a:cubicBezTo>
                <a:cubicBezTo>
                  <a:pt x="3567" y="1807"/>
                  <a:pt x="3580" y="1783"/>
                  <a:pt x="3596" y="1767"/>
                </a:cubicBezTo>
                <a:cubicBezTo>
                  <a:pt x="3687" y="1673"/>
                  <a:pt x="3737" y="1524"/>
                  <a:pt x="3811" y="1418"/>
                </a:cubicBezTo>
                <a:cubicBezTo>
                  <a:pt x="3807" y="1452"/>
                  <a:pt x="3805" y="1480"/>
                  <a:pt x="3794" y="1516"/>
                </a:cubicBezTo>
                <a:cubicBezTo>
                  <a:pt x="3743" y="1680"/>
                  <a:pt x="3665" y="1835"/>
                  <a:pt x="3609" y="1998"/>
                </a:cubicBezTo>
                <a:cubicBezTo>
                  <a:pt x="3541" y="2197"/>
                  <a:pt x="3456" y="2415"/>
                  <a:pt x="3477" y="2629"/>
                </a:cubicBezTo>
                <a:cubicBezTo>
                  <a:pt x="3481" y="2669"/>
                  <a:pt x="3494" y="2703"/>
                  <a:pt x="3505" y="2741"/>
                </a:cubicBezTo>
              </a:path>
              <a:path w="10832" h="2742" extrusionOk="0">
                <a:moveTo>
                  <a:pt x="4503" y="1083"/>
                </a:moveTo>
                <a:cubicBezTo>
                  <a:pt x="4520" y="1081"/>
                  <a:pt x="4537" y="1079"/>
                  <a:pt x="4554" y="1077"/>
                </a:cubicBezTo>
                <a:cubicBezTo>
                  <a:pt x="4560" y="1103"/>
                  <a:pt x="4564" y="1128"/>
                  <a:pt x="4566" y="1155"/>
                </a:cubicBezTo>
                <a:cubicBezTo>
                  <a:pt x="4575" y="1297"/>
                  <a:pt x="4561" y="1441"/>
                  <a:pt x="4556" y="1583"/>
                </a:cubicBezTo>
                <a:cubicBezTo>
                  <a:pt x="4553" y="1671"/>
                  <a:pt x="4554" y="1758"/>
                  <a:pt x="4558" y="1845"/>
                </a:cubicBezTo>
                <a:cubicBezTo>
                  <a:pt x="4558" y="1851"/>
                  <a:pt x="4568" y="1927"/>
                  <a:pt x="4558" y="1933"/>
                </a:cubicBezTo>
                <a:cubicBezTo>
                  <a:pt x="4551" y="1931"/>
                  <a:pt x="4549" y="1928"/>
                  <a:pt x="4550" y="1919"/>
                </a:cubicBezTo>
              </a:path>
              <a:path w="10832" h="2742" extrusionOk="0">
                <a:moveTo>
                  <a:pt x="4385" y="987"/>
                </a:moveTo>
                <a:cubicBezTo>
                  <a:pt x="4376" y="971"/>
                  <a:pt x="4352" y="942"/>
                  <a:pt x="4361" y="921"/>
                </a:cubicBezTo>
                <a:cubicBezTo>
                  <a:pt x="4369" y="900"/>
                  <a:pt x="4440" y="899"/>
                  <a:pt x="4454" y="898"/>
                </a:cubicBezTo>
                <a:cubicBezTo>
                  <a:pt x="4534" y="891"/>
                  <a:pt x="4615" y="890"/>
                  <a:pt x="4695" y="891"/>
                </a:cubicBezTo>
                <a:cubicBezTo>
                  <a:pt x="4747" y="892"/>
                  <a:pt x="4805" y="891"/>
                  <a:pt x="4855" y="905"/>
                </a:cubicBezTo>
                <a:cubicBezTo>
                  <a:pt x="4860" y="907"/>
                  <a:pt x="4866" y="909"/>
                  <a:pt x="4871" y="911"/>
                </a:cubicBezTo>
              </a:path>
              <a:path w="10832" h="2742" extrusionOk="0">
                <a:moveTo>
                  <a:pt x="5121" y="564"/>
                </a:moveTo>
                <a:cubicBezTo>
                  <a:pt x="5165" y="570"/>
                  <a:pt x="5209" y="567"/>
                  <a:pt x="5250" y="588"/>
                </a:cubicBezTo>
                <a:cubicBezTo>
                  <a:pt x="5378" y="652"/>
                  <a:pt x="5409" y="830"/>
                  <a:pt x="5413" y="957"/>
                </a:cubicBezTo>
                <a:cubicBezTo>
                  <a:pt x="5421" y="1234"/>
                  <a:pt x="5340" y="1535"/>
                  <a:pt x="5216" y="1781"/>
                </a:cubicBezTo>
                <a:cubicBezTo>
                  <a:pt x="5089" y="2031"/>
                  <a:pt x="4885" y="2181"/>
                  <a:pt x="4618" y="2246"/>
                </a:cubicBezTo>
              </a:path>
              <a:path w="10832" h="2742" extrusionOk="0">
                <a:moveTo>
                  <a:pt x="4616" y="815"/>
                </a:moveTo>
                <a:cubicBezTo>
                  <a:pt x="4590" y="778"/>
                  <a:pt x="4564" y="743"/>
                  <a:pt x="4536" y="708"/>
                </a:cubicBezTo>
                <a:cubicBezTo>
                  <a:pt x="4486" y="743"/>
                  <a:pt x="4455" y="772"/>
                  <a:pt x="4420" y="830"/>
                </a:cubicBezTo>
                <a:cubicBezTo>
                  <a:pt x="4329" y="983"/>
                  <a:pt x="4286" y="1161"/>
                  <a:pt x="4249" y="1334"/>
                </a:cubicBezTo>
                <a:cubicBezTo>
                  <a:pt x="4214" y="1499"/>
                  <a:pt x="4192" y="1668"/>
                  <a:pt x="4192" y="1837"/>
                </a:cubicBezTo>
                <a:cubicBezTo>
                  <a:pt x="4192" y="1944"/>
                  <a:pt x="4204" y="2062"/>
                  <a:pt x="4252" y="2160"/>
                </a:cubicBezTo>
                <a:cubicBezTo>
                  <a:pt x="4284" y="2210"/>
                  <a:pt x="4295" y="2227"/>
                  <a:pt x="4327" y="2252"/>
                </a:cubicBezTo>
              </a:path>
              <a:path w="10832" h="2742" extrusionOk="0">
                <a:moveTo>
                  <a:pt x="5955" y="1336"/>
                </a:moveTo>
                <a:cubicBezTo>
                  <a:pt x="5948" y="1320"/>
                  <a:pt x="5950" y="1301"/>
                  <a:pt x="5954" y="1284"/>
                </a:cubicBezTo>
                <a:cubicBezTo>
                  <a:pt x="5955" y="1280"/>
                  <a:pt x="5957" y="1277"/>
                  <a:pt x="5958" y="1273"/>
                </a:cubicBezTo>
                <a:cubicBezTo>
                  <a:pt x="5979" y="1273"/>
                  <a:pt x="5994" y="1278"/>
                  <a:pt x="6016" y="1290"/>
                </a:cubicBezTo>
                <a:cubicBezTo>
                  <a:pt x="6078" y="1323"/>
                  <a:pt x="6119" y="1370"/>
                  <a:pt x="6165" y="1422"/>
                </a:cubicBezTo>
              </a:path>
              <a:path w="10832" h="2742" extrusionOk="0">
                <a:moveTo>
                  <a:pt x="5978" y="1679"/>
                </a:moveTo>
                <a:cubicBezTo>
                  <a:pt x="5962" y="1692"/>
                  <a:pt x="5959" y="1695"/>
                  <a:pt x="5948" y="1701"/>
                </a:cubicBezTo>
                <a:cubicBezTo>
                  <a:pt x="5977" y="1700"/>
                  <a:pt x="6003" y="1703"/>
                  <a:pt x="6032" y="1709"/>
                </a:cubicBezTo>
                <a:cubicBezTo>
                  <a:pt x="6130" y="1730"/>
                  <a:pt x="6224" y="1762"/>
                  <a:pt x="6320" y="1791"/>
                </a:cubicBezTo>
              </a:path>
              <a:path w="10832" h="2742" extrusionOk="0">
                <a:moveTo>
                  <a:pt x="7258" y="1241"/>
                </a:moveTo>
                <a:cubicBezTo>
                  <a:pt x="7251" y="1202"/>
                  <a:pt x="7249" y="1165"/>
                  <a:pt x="7233" y="1128"/>
                </a:cubicBezTo>
                <a:cubicBezTo>
                  <a:pt x="7229" y="1124"/>
                  <a:pt x="7224" y="1119"/>
                  <a:pt x="7220" y="1115"/>
                </a:cubicBezTo>
                <a:cubicBezTo>
                  <a:pt x="7172" y="1116"/>
                  <a:pt x="7135" y="1111"/>
                  <a:pt x="7086" y="1128"/>
                </a:cubicBezTo>
                <a:cubicBezTo>
                  <a:pt x="6924" y="1183"/>
                  <a:pt x="6805" y="1333"/>
                  <a:pt x="6737" y="1484"/>
                </a:cubicBezTo>
                <a:cubicBezTo>
                  <a:pt x="6688" y="1593"/>
                  <a:pt x="6640" y="1750"/>
                  <a:pt x="6729" y="1851"/>
                </a:cubicBezTo>
                <a:cubicBezTo>
                  <a:pt x="6772" y="1900"/>
                  <a:pt x="6837" y="1922"/>
                  <a:pt x="6901" y="1909"/>
                </a:cubicBezTo>
                <a:cubicBezTo>
                  <a:pt x="7012" y="1887"/>
                  <a:pt x="7063" y="1770"/>
                  <a:pt x="7098" y="1675"/>
                </a:cubicBezTo>
                <a:cubicBezTo>
                  <a:pt x="7169" y="1484"/>
                  <a:pt x="7202" y="1275"/>
                  <a:pt x="7238" y="1075"/>
                </a:cubicBezTo>
                <a:cubicBezTo>
                  <a:pt x="7301" y="724"/>
                  <a:pt x="7332" y="365"/>
                  <a:pt x="7407" y="17"/>
                </a:cubicBezTo>
                <a:cubicBezTo>
                  <a:pt x="7409" y="4"/>
                  <a:pt x="7408" y="-5"/>
                  <a:pt x="7412" y="4"/>
                </a:cubicBezTo>
                <a:cubicBezTo>
                  <a:pt x="7406" y="79"/>
                  <a:pt x="7399" y="154"/>
                  <a:pt x="7388" y="229"/>
                </a:cubicBezTo>
                <a:cubicBezTo>
                  <a:pt x="7331" y="633"/>
                  <a:pt x="7209" y="1023"/>
                  <a:pt x="7147" y="1426"/>
                </a:cubicBezTo>
                <a:cubicBezTo>
                  <a:pt x="7125" y="1568"/>
                  <a:pt x="7108" y="1711"/>
                  <a:pt x="7135" y="1853"/>
                </a:cubicBezTo>
                <a:cubicBezTo>
                  <a:pt x="7150" y="1931"/>
                  <a:pt x="7170" y="1941"/>
                  <a:pt x="7223" y="1978"/>
                </a:cubicBezTo>
              </a:path>
              <a:path w="10832" h="2742" extrusionOk="0">
                <a:moveTo>
                  <a:pt x="7733" y="1219"/>
                </a:moveTo>
                <a:cubicBezTo>
                  <a:pt x="7736" y="1200"/>
                  <a:pt x="7738" y="1183"/>
                  <a:pt x="7740" y="1164"/>
                </a:cubicBezTo>
                <a:cubicBezTo>
                  <a:pt x="7726" y="1173"/>
                  <a:pt x="7709" y="1195"/>
                  <a:pt x="7696" y="1219"/>
                </a:cubicBezTo>
                <a:cubicBezTo>
                  <a:pt x="7652" y="1300"/>
                  <a:pt x="7623" y="1386"/>
                  <a:pt x="7599" y="1474"/>
                </a:cubicBezTo>
                <a:cubicBezTo>
                  <a:pt x="7567" y="1594"/>
                  <a:pt x="7546" y="1716"/>
                  <a:pt x="7529" y="1839"/>
                </a:cubicBezTo>
              </a:path>
              <a:path w="10832" h="2742" extrusionOk="0">
                <a:moveTo>
                  <a:pt x="7780" y="1045"/>
                </a:moveTo>
                <a:cubicBezTo>
                  <a:pt x="7772" y="1001"/>
                  <a:pt x="7805" y="913"/>
                  <a:pt x="7760" y="913"/>
                </a:cubicBezTo>
                <a:cubicBezTo>
                  <a:pt x="7753" y="913"/>
                  <a:pt x="7753" y="918"/>
                  <a:pt x="7758" y="929"/>
                </a:cubicBezTo>
              </a:path>
              <a:path w="10832" h="2742" extrusionOk="0">
                <a:moveTo>
                  <a:pt x="7970" y="1103"/>
                </a:moveTo>
                <a:cubicBezTo>
                  <a:pt x="7987" y="1104"/>
                  <a:pt x="8005" y="1097"/>
                  <a:pt x="8022" y="1103"/>
                </a:cubicBezTo>
                <a:cubicBezTo>
                  <a:pt x="8088" y="1127"/>
                  <a:pt x="8076" y="1248"/>
                  <a:pt x="8072" y="1298"/>
                </a:cubicBezTo>
                <a:cubicBezTo>
                  <a:pt x="8065" y="1378"/>
                  <a:pt x="8049" y="1457"/>
                  <a:pt x="8033" y="1536"/>
                </a:cubicBezTo>
                <a:cubicBezTo>
                  <a:pt x="8023" y="1584"/>
                  <a:pt x="8011" y="1632"/>
                  <a:pt x="7999" y="1679"/>
                </a:cubicBezTo>
                <a:cubicBezTo>
                  <a:pt x="7997" y="1688"/>
                  <a:pt x="7998" y="1690"/>
                  <a:pt x="7995" y="1695"/>
                </a:cubicBezTo>
                <a:cubicBezTo>
                  <a:pt x="8012" y="1669"/>
                  <a:pt x="8030" y="1643"/>
                  <a:pt x="8047" y="1616"/>
                </a:cubicBezTo>
                <a:cubicBezTo>
                  <a:pt x="8097" y="1535"/>
                  <a:pt x="8144" y="1452"/>
                  <a:pt x="8199" y="1374"/>
                </a:cubicBezTo>
                <a:cubicBezTo>
                  <a:pt x="8237" y="1319"/>
                  <a:pt x="8283" y="1252"/>
                  <a:pt x="8340" y="1214"/>
                </a:cubicBezTo>
                <a:cubicBezTo>
                  <a:pt x="8354" y="1205"/>
                  <a:pt x="8357" y="1202"/>
                  <a:pt x="8368" y="1201"/>
                </a:cubicBezTo>
                <a:cubicBezTo>
                  <a:pt x="8372" y="1219"/>
                  <a:pt x="8379" y="1229"/>
                  <a:pt x="8376" y="1254"/>
                </a:cubicBezTo>
                <a:cubicBezTo>
                  <a:pt x="8370" y="1306"/>
                  <a:pt x="8351" y="1358"/>
                  <a:pt x="8337" y="1408"/>
                </a:cubicBezTo>
                <a:cubicBezTo>
                  <a:pt x="8320" y="1468"/>
                  <a:pt x="8308" y="1527"/>
                  <a:pt x="8306" y="1589"/>
                </a:cubicBezTo>
                <a:cubicBezTo>
                  <a:pt x="8327" y="1560"/>
                  <a:pt x="8346" y="1528"/>
                  <a:pt x="8366" y="1498"/>
                </a:cubicBezTo>
                <a:cubicBezTo>
                  <a:pt x="8416" y="1424"/>
                  <a:pt x="8472" y="1354"/>
                  <a:pt x="8535" y="1290"/>
                </a:cubicBezTo>
                <a:cubicBezTo>
                  <a:pt x="8583" y="1242"/>
                  <a:pt x="8644" y="1185"/>
                  <a:pt x="8709" y="1160"/>
                </a:cubicBezTo>
                <a:cubicBezTo>
                  <a:pt x="8716" y="1159"/>
                  <a:pt x="8722" y="1158"/>
                  <a:pt x="8729" y="1157"/>
                </a:cubicBezTo>
                <a:cubicBezTo>
                  <a:pt x="8738" y="1186"/>
                  <a:pt x="8739" y="1202"/>
                  <a:pt x="8726" y="1240"/>
                </a:cubicBezTo>
                <a:cubicBezTo>
                  <a:pt x="8701" y="1313"/>
                  <a:pt x="8665" y="1381"/>
                  <a:pt x="8640" y="1454"/>
                </a:cubicBezTo>
                <a:cubicBezTo>
                  <a:pt x="8615" y="1526"/>
                  <a:pt x="8594" y="1605"/>
                  <a:pt x="8587" y="1681"/>
                </a:cubicBezTo>
                <a:cubicBezTo>
                  <a:pt x="8584" y="1714"/>
                  <a:pt x="8593" y="1730"/>
                  <a:pt x="8600" y="1759"/>
                </a:cubicBezTo>
              </a:path>
              <a:path w="10832" h="2742" extrusionOk="0">
                <a:moveTo>
                  <a:pt x="9326" y="963"/>
                </a:moveTo>
                <a:cubicBezTo>
                  <a:pt x="9338" y="937"/>
                  <a:pt x="9353" y="910"/>
                  <a:pt x="9366" y="887"/>
                </a:cubicBezTo>
                <a:cubicBezTo>
                  <a:pt x="9376" y="914"/>
                  <a:pt x="9385" y="940"/>
                  <a:pt x="9391" y="969"/>
                </a:cubicBezTo>
                <a:cubicBezTo>
                  <a:pt x="9429" y="1156"/>
                  <a:pt x="9394" y="1351"/>
                  <a:pt x="9399" y="1540"/>
                </a:cubicBezTo>
                <a:cubicBezTo>
                  <a:pt x="9400" y="1584"/>
                  <a:pt x="9401" y="1644"/>
                  <a:pt x="9429" y="1681"/>
                </a:cubicBezTo>
                <a:cubicBezTo>
                  <a:pt x="9452" y="1711"/>
                  <a:pt x="9489" y="1708"/>
                  <a:pt x="9519" y="1691"/>
                </a:cubicBezTo>
                <a:cubicBezTo>
                  <a:pt x="9591" y="1650"/>
                  <a:pt x="9630" y="1568"/>
                  <a:pt x="9667" y="1498"/>
                </a:cubicBezTo>
                <a:cubicBezTo>
                  <a:pt x="9763" y="1315"/>
                  <a:pt x="9856" y="1125"/>
                  <a:pt x="9932" y="933"/>
                </a:cubicBezTo>
                <a:cubicBezTo>
                  <a:pt x="9945" y="899"/>
                  <a:pt x="9954" y="854"/>
                  <a:pt x="9978" y="825"/>
                </a:cubicBezTo>
                <a:cubicBezTo>
                  <a:pt x="9975" y="834"/>
                  <a:pt x="9973" y="837"/>
                  <a:pt x="9971" y="843"/>
                </a:cubicBezTo>
              </a:path>
              <a:path w="10832" h="2742" extrusionOk="0">
                <a:moveTo>
                  <a:pt x="9530" y="540"/>
                </a:moveTo>
                <a:cubicBezTo>
                  <a:pt x="9541" y="501"/>
                  <a:pt x="9551" y="462"/>
                  <a:pt x="9560" y="422"/>
                </a:cubicBezTo>
                <a:cubicBezTo>
                  <a:pt x="9539" y="445"/>
                  <a:pt x="9519" y="469"/>
                  <a:pt x="9498" y="492"/>
                </a:cubicBezTo>
                <a:cubicBezTo>
                  <a:pt x="9423" y="572"/>
                  <a:pt x="9354" y="654"/>
                  <a:pt x="9285" y="739"/>
                </a:cubicBezTo>
                <a:cubicBezTo>
                  <a:pt x="9080" y="992"/>
                  <a:pt x="8892" y="1256"/>
                  <a:pt x="8809" y="1576"/>
                </a:cubicBezTo>
                <a:cubicBezTo>
                  <a:pt x="8765" y="1745"/>
                  <a:pt x="8747" y="1946"/>
                  <a:pt x="8833" y="2104"/>
                </a:cubicBezTo>
                <a:cubicBezTo>
                  <a:pt x="8881" y="2172"/>
                  <a:pt x="8896" y="2194"/>
                  <a:pt x="8941" y="2228"/>
                </a:cubicBezTo>
              </a:path>
              <a:path w="10832" h="2742" extrusionOk="0">
                <a:moveTo>
                  <a:pt x="10660" y="554"/>
                </a:moveTo>
                <a:cubicBezTo>
                  <a:pt x="10658" y="525"/>
                  <a:pt x="10657" y="502"/>
                  <a:pt x="10659" y="473"/>
                </a:cubicBezTo>
                <a:cubicBezTo>
                  <a:pt x="10659" y="471"/>
                  <a:pt x="10660" y="470"/>
                  <a:pt x="10660" y="468"/>
                </a:cubicBezTo>
                <a:cubicBezTo>
                  <a:pt x="10671" y="485"/>
                  <a:pt x="10684" y="506"/>
                  <a:pt x="10694" y="526"/>
                </a:cubicBezTo>
                <a:cubicBezTo>
                  <a:pt x="10739" y="619"/>
                  <a:pt x="10779" y="716"/>
                  <a:pt x="10802" y="816"/>
                </a:cubicBezTo>
                <a:cubicBezTo>
                  <a:pt x="10840" y="982"/>
                  <a:pt x="10838" y="1152"/>
                  <a:pt x="10801" y="1318"/>
                </a:cubicBezTo>
                <a:cubicBezTo>
                  <a:pt x="10749" y="1553"/>
                  <a:pt x="10633" y="1724"/>
                  <a:pt x="10491" y="1911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3" name=" 2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690938" y="4360863"/>
            <a:ext cx="2366962" cy="593725"/>
          </a:xfrm>
          <a:custGeom>
            <a:avLst/>
            <a:gdLst>
              <a:gd name="T0" fmla="+- 0 10385 10252"/>
              <a:gd name="T1" fmla="*/ T0 w 6576"/>
              <a:gd name="T2" fmla="+- 0 12839 12115"/>
              <a:gd name="T3" fmla="*/ 12839 h 1648"/>
              <a:gd name="T4" fmla="+- 0 10327 10252"/>
              <a:gd name="T5" fmla="*/ T4 w 6576"/>
              <a:gd name="T6" fmla="+- 0 12869 12115"/>
              <a:gd name="T7" fmla="*/ 12869 h 1648"/>
              <a:gd name="T8" fmla="+- 0 10263 10252"/>
              <a:gd name="T9" fmla="*/ T8 w 6576"/>
              <a:gd name="T10" fmla="+- 0 13108 12115"/>
              <a:gd name="T11" fmla="*/ 13108 h 1648"/>
              <a:gd name="T12" fmla="+- 0 10278 10252"/>
              <a:gd name="T13" fmla="*/ T12 w 6576"/>
              <a:gd name="T14" fmla="+- 0 13762 12115"/>
              <a:gd name="T15" fmla="*/ 13762 h 1648"/>
              <a:gd name="T16" fmla="+- 0 16827 10252"/>
              <a:gd name="T17" fmla="*/ T16 w 6576"/>
              <a:gd name="T18" fmla="+- 0 12115 12115"/>
              <a:gd name="T19" fmla="*/ 12115 h 1648"/>
              <a:gd name="T20" fmla="+- 0 16673 10252"/>
              <a:gd name="T21" fmla="*/ T20 w 6576"/>
              <a:gd name="T22" fmla="+- 0 12160 12115"/>
              <a:gd name="T23" fmla="*/ 12160 h 1648"/>
              <a:gd name="T24" fmla="+- 0 16566 10252"/>
              <a:gd name="T25" fmla="*/ T24 w 6576"/>
              <a:gd name="T26" fmla="+- 0 12376 12115"/>
              <a:gd name="T27" fmla="*/ 12376 h 1648"/>
              <a:gd name="T28" fmla="+- 0 16508 10252"/>
              <a:gd name="T29" fmla="*/ T28 w 6576"/>
              <a:gd name="T30" fmla="+- 0 12796 12115"/>
              <a:gd name="T31" fmla="*/ 12796 h 1648"/>
              <a:gd name="T32" fmla="+- 0 16503 10252"/>
              <a:gd name="T33" fmla="*/ T32 w 6576"/>
              <a:gd name="T34" fmla="+- 0 13032 12115"/>
              <a:gd name="T35" fmla="*/ 13032 h 164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</a:cxnLst>
            <a:rect l="0" t="0" r="r" b="b"/>
            <a:pathLst>
              <a:path w="6576" h="1648" extrusionOk="0">
                <a:moveTo>
                  <a:pt x="133" y="724"/>
                </a:moveTo>
                <a:cubicBezTo>
                  <a:pt x="106" y="728"/>
                  <a:pt x="90" y="727"/>
                  <a:pt x="75" y="754"/>
                </a:cubicBezTo>
                <a:cubicBezTo>
                  <a:pt x="35" y="824"/>
                  <a:pt x="21" y="914"/>
                  <a:pt x="11" y="993"/>
                </a:cubicBezTo>
                <a:cubicBezTo>
                  <a:pt x="-15" y="1210"/>
                  <a:pt x="5" y="1431"/>
                  <a:pt x="26" y="1647"/>
                </a:cubicBezTo>
              </a:path>
              <a:path w="6576" h="1648" extrusionOk="0">
                <a:moveTo>
                  <a:pt x="6575" y="0"/>
                </a:moveTo>
                <a:cubicBezTo>
                  <a:pt x="6525" y="10"/>
                  <a:pt x="6462" y="13"/>
                  <a:pt x="6421" y="45"/>
                </a:cubicBezTo>
                <a:cubicBezTo>
                  <a:pt x="6360" y="92"/>
                  <a:pt x="6333" y="191"/>
                  <a:pt x="6314" y="261"/>
                </a:cubicBezTo>
                <a:cubicBezTo>
                  <a:pt x="6277" y="397"/>
                  <a:pt x="6265" y="541"/>
                  <a:pt x="6256" y="681"/>
                </a:cubicBezTo>
                <a:cubicBezTo>
                  <a:pt x="6251" y="800"/>
                  <a:pt x="6249" y="838"/>
                  <a:pt x="6251" y="917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4" name=" 2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698625" y="4584700"/>
            <a:ext cx="263525" cy="325438"/>
          </a:xfrm>
          <a:custGeom>
            <a:avLst/>
            <a:gdLst>
              <a:gd name="T0" fmla="+- 0 5029 4720"/>
              <a:gd name="T1" fmla="*/ T0 w 731"/>
              <a:gd name="T2" fmla="+- 0 12984 12737"/>
              <a:gd name="T3" fmla="*/ 12984 h 904"/>
              <a:gd name="T4" fmla="+- 0 5042 4720"/>
              <a:gd name="T5" fmla="*/ T4 w 731"/>
              <a:gd name="T6" fmla="+- 0 12929 12737"/>
              <a:gd name="T7" fmla="*/ 12929 h 904"/>
              <a:gd name="T8" fmla="+- 0 5047 4720"/>
              <a:gd name="T9" fmla="*/ T8 w 731"/>
              <a:gd name="T10" fmla="+- 0 12871 12737"/>
              <a:gd name="T11" fmla="*/ 12871 h 904"/>
              <a:gd name="T12" fmla="+- 0 5023 4720"/>
              <a:gd name="T13" fmla="*/ T12 w 731"/>
              <a:gd name="T14" fmla="+- 0 12818 12737"/>
              <a:gd name="T15" fmla="*/ 12818 h 904"/>
              <a:gd name="T16" fmla="+- 0 5016 4720"/>
              <a:gd name="T17" fmla="*/ T16 w 731"/>
              <a:gd name="T18" fmla="+- 0 12808 12737"/>
              <a:gd name="T19" fmla="*/ 12808 h 904"/>
              <a:gd name="T20" fmla="+- 0 5015 4720"/>
              <a:gd name="T21" fmla="*/ T20 w 731"/>
              <a:gd name="T22" fmla="+- 0 12805 12737"/>
              <a:gd name="T23" fmla="*/ 12805 h 904"/>
              <a:gd name="T24" fmla="+- 0 5009 4720"/>
              <a:gd name="T25" fmla="*/ T24 w 731"/>
              <a:gd name="T26" fmla="+- 0 12799 12737"/>
              <a:gd name="T27" fmla="*/ 12799 h 904"/>
              <a:gd name="T28" fmla="+- 0 4974 4720"/>
              <a:gd name="T29" fmla="*/ T28 w 731"/>
              <a:gd name="T30" fmla="+- 0 12808 12737"/>
              <a:gd name="T31" fmla="*/ 12808 h 904"/>
              <a:gd name="T32" fmla="+- 0 4952 4720"/>
              <a:gd name="T33" fmla="*/ T32 w 731"/>
              <a:gd name="T34" fmla="+- 0 12818 12737"/>
              <a:gd name="T35" fmla="*/ 12818 h 904"/>
              <a:gd name="T36" fmla="+- 0 4922 4720"/>
              <a:gd name="T37" fmla="*/ T36 w 731"/>
              <a:gd name="T38" fmla="+- 0 12847 12737"/>
              <a:gd name="T39" fmla="*/ 12847 h 904"/>
              <a:gd name="T40" fmla="+- 0 4848 4720"/>
              <a:gd name="T41" fmla="*/ T40 w 731"/>
              <a:gd name="T42" fmla="+- 0 12920 12737"/>
              <a:gd name="T43" fmla="*/ 12920 h 904"/>
              <a:gd name="T44" fmla="+- 0 4800 4720"/>
              <a:gd name="T45" fmla="*/ T44 w 731"/>
              <a:gd name="T46" fmla="+- 0 13011 12737"/>
              <a:gd name="T47" fmla="*/ 13011 h 904"/>
              <a:gd name="T48" fmla="+- 0 4766 4720"/>
              <a:gd name="T49" fmla="*/ T48 w 731"/>
              <a:gd name="T50" fmla="+- 0 13108 12737"/>
              <a:gd name="T51" fmla="*/ 13108 h 904"/>
              <a:gd name="T52" fmla="+- 0 4721 4720"/>
              <a:gd name="T53" fmla="*/ T52 w 731"/>
              <a:gd name="T54" fmla="+- 0 13238 12737"/>
              <a:gd name="T55" fmla="*/ 13238 h 904"/>
              <a:gd name="T56" fmla="+- 0 4694 4720"/>
              <a:gd name="T57" fmla="*/ T56 w 731"/>
              <a:gd name="T58" fmla="+- 0 13398 12737"/>
              <a:gd name="T59" fmla="*/ 13398 h 904"/>
              <a:gd name="T60" fmla="+- 0 4750 4720"/>
              <a:gd name="T61" fmla="*/ T60 w 731"/>
              <a:gd name="T62" fmla="+- 0 13529 12737"/>
              <a:gd name="T63" fmla="*/ 13529 h 904"/>
              <a:gd name="T64" fmla="+- 0 4788 4720"/>
              <a:gd name="T65" fmla="*/ T64 w 731"/>
              <a:gd name="T66" fmla="+- 0 13617 12737"/>
              <a:gd name="T67" fmla="*/ 13617 h 904"/>
              <a:gd name="T68" fmla="+- 0 4874 4720"/>
              <a:gd name="T69" fmla="*/ T68 w 731"/>
              <a:gd name="T70" fmla="+- 0 13645 12737"/>
              <a:gd name="T71" fmla="*/ 13645 h 904"/>
              <a:gd name="T72" fmla="+- 0 4964 4720"/>
              <a:gd name="T73" fmla="*/ T72 w 731"/>
              <a:gd name="T74" fmla="+- 0 13640 12737"/>
              <a:gd name="T75" fmla="*/ 13640 h 904"/>
              <a:gd name="T76" fmla="+- 0 5113 4720"/>
              <a:gd name="T77" fmla="*/ T76 w 731"/>
              <a:gd name="T78" fmla="+- 0 13631 12737"/>
              <a:gd name="T79" fmla="*/ 13631 h 904"/>
              <a:gd name="T80" fmla="+- 0 5273 4720"/>
              <a:gd name="T81" fmla="*/ T80 w 731"/>
              <a:gd name="T82" fmla="+- 0 13547 12737"/>
              <a:gd name="T83" fmla="*/ 13547 h 904"/>
              <a:gd name="T84" fmla="+- 0 5362 4720"/>
              <a:gd name="T85" fmla="*/ T84 w 731"/>
              <a:gd name="T86" fmla="+- 0 13427 12737"/>
              <a:gd name="T87" fmla="*/ 13427 h 904"/>
              <a:gd name="T88" fmla="+- 0 5440 4720"/>
              <a:gd name="T89" fmla="*/ T88 w 731"/>
              <a:gd name="T90" fmla="+- 0 13322 12737"/>
              <a:gd name="T91" fmla="*/ 13322 h 904"/>
              <a:gd name="T92" fmla="+- 0 5461 4720"/>
              <a:gd name="T93" fmla="*/ T92 w 731"/>
              <a:gd name="T94" fmla="+- 0 13178 12737"/>
              <a:gd name="T95" fmla="*/ 13178 h 904"/>
              <a:gd name="T96" fmla="+- 0 5446 4720"/>
              <a:gd name="T97" fmla="*/ T96 w 731"/>
              <a:gd name="T98" fmla="+- 0 13050 12737"/>
              <a:gd name="T99" fmla="*/ 13050 h 904"/>
              <a:gd name="T100" fmla="+- 0 5433 4720"/>
              <a:gd name="T101" fmla="*/ T100 w 731"/>
              <a:gd name="T102" fmla="+- 0 12943 12737"/>
              <a:gd name="T103" fmla="*/ 12943 h 904"/>
              <a:gd name="T104" fmla="+- 0 5386 4720"/>
              <a:gd name="T105" fmla="*/ T104 w 731"/>
              <a:gd name="T106" fmla="+- 0 12839 12737"/>
              <a:gd name="T107" fmla="*/ 12839 h 904"/>
              <a:gd name="T108" fmla="+- 0 5294 4720"/>
              <a:gd name="T109" fmla="*/ T108 w 731"/>
              <a:gd name="T110" fmla="+- 0 12778 12737"/>
              <a:gd name="T111" fmla="*/ 12778 h 904"/>
              <a:gd name="T112" fmla="+- 0 5213 4720"/>
              <a:gd name="T113" fmla="*/ T112 w 731"/>
              <a:gd name="T114" fmla="+- 0 12724 12737"/>
              <a:gd name="T115" fmla="*/ 12724 h 904"/>
              <a:gd name="T116" fmla="+- 0 5135 4720"/>
              <a:gd name="T117" fmla="*/ T116 w 731"/>
              <a:gd name="T118" fmla="+- 0 12724 12737"/>
              <a:gd name="T119" fmla="*/ 12724 h 904"/>
              <a:gd name="T120" fmla="+- 0 5061 4720"/>
              <a:gd name="T121" fmla="*/ T120 w 731"/>
              <a:gd name="T122" fmla="+- 0 12778 12737"/>
              <a:gd name="T123" fmla="*/ 12778 h 90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</a:cxnLst>
            <a:rect l="0" t="0" r="r" b="b"/>
            <a:pathLst>
              <a:path w="731" h="904" extrusionOk="0">
                <a:moveTo>
                  <a:pt x="309" y="247"/>
                </a:moveTo>
                <a:cubicBezTo>
                  <a:pt x="322" y="192"/>
                  <a:pt x="327" y="134"/>
                  <a:pt x="303" y="81"/>
                </a:cubicBezTo>
                <a:cubicBezTo>
                  <a:pt x="296" y="71"/>
                  <a:pt x="295" y="68"/>
                  <a:pt x="289" y="62"/>
                </a:cubicBezTo>
                <a:cubicBezTo>
                  <a:pt x="254" y="71"/>
                  <a:pt x="232" y="81"/>
                  <a:pt x="202" y="110"/>
                </a:cubicBezTo>
                <a:cubicBezTo>
                  <a:pt x="128" y="183"/>
                  <a:pt x="80" y="274"/>
                  <a:pt x="46" y="371"/>
                </a:cubicBezTo>
                <a:cubicBezTo>
                  <a:pt x="1" y="501"/>
                  <a:pt x="-26" y="661"/>
                  <a:pt x="30" y="792"/>
                </a:cubicBezTo>
                <a:cubicBezTo>
                  <a:pt x="68" y="880"/>
                  <a:pt x="154" y="908"/>
                  <a:pt x="244" y="903"/>
                </a:cubicBezTo>
                <a:cubicBezTo>
                  <a:pt x="393" y="894"/>
                  <a:pt x="553" y="810"/>
                  <a:pt x="642" y="690"/>
                </a:cubicBezTo>
                <a:cubicBezTo>
                  <a:pt x="720" y="585"/>
                  <a:pt x="741" y="441"/>
                  <a:pt x="726" y="313"/>
                </a:cubicBezTo>
                <a:cubicBezTo>
                  <a:pt x="713" y="206"/>
                  <a:pt x="666" y="102"/>
                  <a:pt x="574" y="41"/>
                </a:cubicBezTo>
                <a:cubicBezTo>
                  <a:pt x="493" y="-13"/>
                  <a:pt x="415" y="-13"/>
                  <a:pt x="341" y="41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5" name=" 2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935288" y="4606925"/>
            <a:ext cx="296862" cy="284163"/>
          </a:xfrm>
          <a:custGeom>
            <a:avLst/>
            <a:gdLst>
              <a:gd name="T0" fmla="+- 0 8194 8152"/>
              <a:gd name="T1" fmla="*/ T0 w 825"/>
              <a:gd name="T2" fmla="+- 0 13106 12797"/>
              <a:gd name="T3" fmla="*/ 13106 h 791"/>
              <a:gd name="T4" fmla="+- 0 8154 8152"/>
              <a:gd name="T5" fmla="*/ T4 w 825"/>
              <a:gd name="T6" fmla="+- 0 13044 12797"/>
              <a:gd name="T7" fmla="*/ 13044 h 791"/>
              <a:gd name="T8" fmla="+- 0 8152 8152"/>
              <a:gd name="T9" fmla="*/ T8 w 825"/>
              <a:gd name="T10" fmla="+- 0 13032 12797"/>
              <a:gd name="T11" fmla="*/ 13032 h 791"/>
              <a:gd name="T12" fmla="+- 0 8285 8152"/>
              <a:gd name="T13" fmla="*/ T12 w 825"/>
              <a:gd name="T14" fmla="+- 0 13022 12797"/>
              <a:gd name="T15" fmla="*/ 13022 h 791"/>
              <a:gd name="T16" fmla="+- 0 8614 8152"/>
              <a:gd name="T17" fmla="*/ T16 w 825"/>
              <a:gd name="T18" fmla="+- 0 13042 12797"/>
              <a:gd name="T19" fmla="*/ 13042 h 791"/>
              <a:gd name="T20" fmla="+- 0 8903 8152"/>
              <a:gd name="T21" fmla="*/ T20 w 825"/>
              <a:gd name="T22" fmla="+- 0 13076 12797"/>
              <a:gd name="T23" fmla="*/ 13076 h 791"/>
              <a:gd name="T24" fmla="+- 0 8976 8152"/>
              <a:gd name="T25" fmla="*/ T24 w 825"/>
              <a:gd name="T26" fmla="+- 0 13088 12797"/>
              <a:gd name="T27" fmla="*/ 13088 h 791"/>
              <a:gd name="T28" fmla="+- 0 8564 8152"/>
              <a:gd name="T29" fmla="*/ T28 w 825"/>
              <a:gd name="T30" fmla="+- 0 12814 12797"/>
              <a:gd name="T31" fmla="*/ 12814 h 791"/>
              <a:gd name="T32" fmla="+- 0 8545 8152"/>
              <a:gd name="T33" fmla="*/ T32 w 825"/>
              <a:gd name="T34" fmla="+- 0 12797 12797"/>
              <a:gd name="T35" fmla="*/ 12797 h 791"/>
              <a:gd name="T36" fmla="+- 0 8567 8152"/>
              <a:gd name="T37" fmla="*/ T36 w 825"/>
              <a:gd name="T38" fmla="+- 0 12869 12797"/>
              <a:gd name="T39" fmla="*/ 12869 h 791"/>
              <a:gd name="T40" fmla="+- 0 8641 8152"/>
              <a:gd name="T41" fmla="*/ T40 w 825"/>
              <a:gd name="T42" fmla="+- 0 13451 12797"/>
              <a:gd name="T43" fmla="*/ 13451 h 791"/>
              <a:gd name="T44" fmla="+- 0 8657 8152"/>
              <a:gd name="T45" fmla="*/ T44 w 825"/>
              <a:gd name="T46" fmla="+- 0 13587 12797"/>
              <a:gd name="T47" fmla="*/ 13587 h 79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</a:cxnLst>
            <a:rect l="0" t="0" r="r" b="b"/>
            <a:pathLst>
              <a:path w="825" h="791" extrusionOk="0">
                <a:moveTo>
                  <a:pt x="42" y="309"/>
                </a:moveTo>
                <a:cubicBezTo>
                  <a:pt x="18" y="292"/>
                  <a:pt x="9" y="276"/>
                  <a:pt x="2" y="247"/>
                </a:cubicBezTo>
                <a:cubicBezTo>
                  <a:pt x="0" y="240"/>
                  <a:pt x="0" y="239"/>
                  <a:pt x="0" y="235"/>
                </a:cubicBezTo>
                <a:cubicBezTo>
                  <a:pt x="44" y="228"/>
                  <a:pt x="87" y="225"/>
                  <a:pt x="133" y="225"/>
                </a:cubicBezTo>
                <a:cubicBezTo>
                  <a:pt x="243" y="224"/>
                  <a:pt x="353" y="235"/>
                  <a:pt x="462" y="245"/>
                </a:cubicBezTo>
                <a:cubicBezTo>
                  <a:pt x="559" y="254"/>
                  <a:pt x="655" y="264"/>
                  <a:pt x="751" y="279"/>
                </a:cubicBezTo>
                <a:cubicBezTo>
                  <a:pt x="790" y="286"/>
                  <a:pt x="799" y="288"/>
                  <a:pt x="824" y="291"/>
                </a:cubicBezTo>
              </a:path>
              <a:path w="825" h="791" extrusionOk="0">
                <a:moveTo>
                  <a:pt x="412" y="17"/>
                </a:moveTo>
                <a:cubicBezTo>
                  <a:pt x="403" y="10"/>
                  <a:pt x="400" y="7"/>
                  <a:pt x="393" y="0"/>
                </a:cubicBezTo>
                <a:cubicBezTo>
                  <a:pt x="401" y="23"/>
                  <a:pt x="409" y="48"/>
                  <a:pt x="415" y="72"/>
                </a:cubicBezTo>
                <a:cubicBezTo>
                  <a:pt x="461" y="261"/>
                  <a:pt x="473" y="461"/>
                  <a:pt x="489" y="654"/>
                </a:cubicBezTo>
                <a:cubicBezTo>
                  <a:pt x="493" y="701"/>
                  <a:pt x="495" y="744"/>
                  <a:pt x="505" y="79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6" name=" 2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481388" y="4413250"/>
            <a:ext cx="230187" cy="387350"/>
          </a:xfrm>
          <a:custGeom>
            <a:avLst/>
            <a:gdLst>
              <a:gd name="T0" fmla="+- 0 9670 9670"/>
              <a:gd name="T1" fmla="*/ T0 w 638"/>
              <a:gd name="T2" fmla="+- 0 12471 12258"/>
              <a:gd name="T3" fmla="*/ 12471 h 1077"/>
              <a:gd name="T4" fmla="+- 0 9713 9670"/>
              <a:gd name="T5" fmla="*/ T4 w 638"/>
              <a:gd name="T6" fmla="+- 0 12408 12258"/>
              <a:gd name="T7" fmla="*/ 12408 h 1077"/>
              <a:gd name="T8" fmla="+- 0 9748 9670"/>
              <a:gd name="T9" fmla="*/ T8 w 638"/>
              <a:gd name="T10" fmla="+- 0 12354 12258"/>
              <a:gd name="T11" fmla="*/ 12354 h 1077"/>
              <a:gd name="T12" fmla="+- 0 9772 9670"/>
              <a:gd name="T13" fmla="*/ T12 w 638"/>
              <a:gd name="T14" fmla="+- 0 12282 12258"/>
              <a:gd name="T15" fmla="*/ 12282 h 1077"/>
              <a:gd name="T16" fmla="+- 0 9776 9670"/>
              <a:gd name="T17" fmla="*/ T16 w 638"/>
              <a:gd name="T18" fmla="+- 0 12268 12258"/>
              <a:gd name="T19" fmla="*/ 12268 h 1077"/>
              <a:gd name="T20" fmla="+- 0 9776 9670"/>
              <a:gd name="T21" fmla="*/ T20 w 638"/>
              <a:gd name="T22" fmla="+- 0 12265 12258"/>
              <a:gd name="T23" fmla="*/ 12265 h 1077"/>
              <a:gd name="T24" fmla="+- 0 9780 9670"/>
              <a:gd name="T25" fmla="*/ T24 w 638"/>
              <a:gd name="T26" fmla="+- 0 12258 12258"/>
              <a:gd name="T27" fmla="*/ 12258 h 1077"/>
              <a:gd name="T28" fmla="+- 0 9774 9670"/>
              <a:gd name="T29" fmla="*/ T28 w 638"/>
              <a:gd name="T30" fmla="+- 0 12387 12258"/>
              <a:gd name="T31" fmla="*/ 12387 h 1077"/>
              <a:gd name="T32" fmla="+- 0 9751 9670"/>
              <a:gd name="T33" fmla="*/ T32 w 638"/>
              <a:gd name="T34" fmla="+- 0 12515 12258"/>
              <a:gd name="T35" fmla="*/ 12515 h 1077"/>
              <a:gd name="T36" fmla="+- 0 9738 9670"/>
              <a:gd name="T37" fmla="*/ T36 w 638"/>
              <a:gd name="T38" fmla="+- 0 12643 12258"/>
              <a:gd name="T39" fmla="*/ 12643 h 1077"/>
              <a:gd name="T40" fmla="+- 0 9725 9670"/>
              <a:gd name="T41" fmla="*/ T40 w 638"/>
              <a:gd name="T42" fmla="+- 0 12765 12258"/>
              <a:gd name="T43" fmla="*/ 12765 h 1077"/>
              <a:gd name="T44" fmla="+- 0 9716 9670"/>
              <a:gd name="T45" fmla="*/ T44 w 638"/>
              <a:gd name="T46" fmla="+- 0 12889 12258"/>
              <a:gd name="T47" fmla="*/ 12889 h 1077"/>
              <a:gd name="T48" fmla="+- 0 9725 9670"/>
              <a:gd name="T49" fmla="*/ T48 w 638"/>
              <a:gd name="T50" fmla="+- 0 13012 12258"/>
              <a:gd name="T51" fmla="*/ 13012 h 1077"/>
              <a:gd name="T52" fmla="+- 0 9732 9670"/>
              <a:gd name="T53" fmla="*/ T52 w 638"/>
              <a:gd name="T54" fmla="+- 0 13100 12258"/>
              <a:gd name="T55" fmla="*/ 13100 h 1077"/>
              <a:gd name="T56" fmla="+- 0 9743 9670"/>
              <a:gd name="T57" fmla="*/ T56 w 638"/>
              <a:gd name="T58" fmla="+- 0 13190 12258"/>
              <a:gd name="T59" fmla="*/ 13190 h 1077"/>
              <a:gd name="T60" fmla="+- 0 9811 9670"/>
              <a:gd name="T61" fmla="*/ T60 w 638"/>
              <a:gd name="T62" fmla="+- 0 13253 12258"/>
              <a:gd name="T63" fmla="*/ 13253 h 1077"/>
              <a:gd name="T64" fmla="+- 0 9880 9670"/>
              <a:gd name="T65" fmla="*/ T64 w 638"/>
              <a:gd name="T66" fmla="+- 0 13316 12258"/>
              <a:gd name="T67" fmla="*/ 13316 h 1077"/>
              <a:gd name="T68" fmla="+- 0 9989 9670"/>
              <a:gd name="T69" fmla="*/ T68 w 638"/>
              <a:gd name="T70" fmla="+- 0 13331 12258"/>
              <a:gd name="T71" fmla="*/ 13331 h 1077"/>
              <a:gd name="T72" fmla="+- 0 10078 9670"/>
              <a:gd name="T73" fmla="*/ T72 w 638"/>
              <a:gd name="T74" fmla="+- 0 13334 12258"/>
              <a:gd name="T75" fmla="*/ 13334 h 1077"/>
              <a:gd name="T76" fmla="+- 0 10163 9670"/>
              <a:gd name="T77" fmla="*/ T76 w 638"/>
              <a:gd name="T78" fmla="+- 0 13337 12258"/>
              <a:gd name="T79" fmla="*/ 13337 h 1077"/>
              <a:gd name="T80" fmla="+- 0 10228 9670"/>
              <a:gd name="T81" fmla="*/ T80 w 638"/>
              <a:gd name="T82" fmla="+- 0 13318 12258"/>
              <a:gd name="T83" fmla="*/ 13318 h 1077"/>
              <a:gd name="T84" fmla="+- 0 10307 9670"/>
              <a:gd name="T85" fmla="*/ T84 w 638"/>
              <a:gd name="T86" fmla="+- 0 13293 12258"/>
              <a:gd name="T87" fmla="*/ 13293 h 107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</a:cxnLst>
            <a:rect l="0" t="0" r="r" b="b"/>
            <a:pathLst>
              <a:path w="638" h="1077" extrusionOk="0">
                <a:moveTo>
                  <a:pt x="0" y="213"/>
                </a:moveTo>
                <a:cubicBezTo>
                  <a:pt x="43" y="150"/>
                  <a:pt x="78" y="96"/>
                  <a:pt x="102" y="24"/>
                </a:cubicBezTo>
                <a:cubicBezTo>
                  <a:pt x="106" y="10"/>
                  <a:pt x="106" y="7"/>
                  <a:pt x="110" y="0"/>
                </a:cubicBezTo>
                <a:cubicBezTo>
                  <a:pt x="104" y="129"/>
                  <a:pt x="81" y="257"/>
                  <a:pt x="68" y="385"/>
                </a:cubicBezTo>
                <a:cubicBezTo>
                  <a:pt x="55" y="507"/>
                  <a:pt x="46" y="631"/>
                  <a:pt x="55" y="754"/>
                </a:cubicBezTo>
                <a:cubicBezTo>
                  <a:pt x="62" y="842"/>
                  <a:pt x="73" y="932"/>
                  <a:pt x="141" y="995"/>
                </a:cubicBezTo>
                <a:cubicBezTo>
                  <a:pt x="210" y="1058"/>
                  <a:pt x="319" y="1073"/>
                  <a:pt x="408" y="1076"/>
                </a:cubicBezTo>
                <a:cubicBezTo>
                  <a:pt x="493" y="1079"/>
                  <a:pt x="558" y="1060"/>
                  <a:pt x="637" y="1035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7" name=" 2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486400" y="4237038"/>
            <a:ext cx="582613" cy="479425"/>
          </a:xfrm>
          <a:custGeom>
            <a:avLst/>
            <a:gdLst>
              <a:gd name="T0" fmla="+- 0 15360 15238"/>
              <a:gd name="T1" fmla="*/ T0 w 1620"/>
              <a:gd name="T2" fmla="+- 0 12280 11769"/>
              <a:gd name="T3" fmla="*/ 12280 h 1334"/>
              <a:gd name="T4" fmla="+- 0 15382 15238"/>
              <a:gd name="T5" fmla="*/ T4 w 1620"/>
              <a:gd name="T6" fmla="+- 0 12260 11769"/>
              <a:gd name="T7" fmla="*/ 12260 h 1334"/>
              <a:gd name="T8" fmla="+- 0 15558 15238"/>
              <a:gd name="T9" fmla="*/ T8 w 1620"/>
              <a:gd name="T10" fmla="+- 0 12288 11769"/>
              <a:gd name="T11" fmla="*/ 12288 h 1334"/>
              <a:gd name="T12" fmla="+- 0 15604 15238"/>
              <a:gd name="T13" fmla="*/ T12 w 1620"/>
              <a:gd name="T14" fmla="+- 0 12306 11769"/>
              <a:gd name="T15" fmla="*/ 12306 h 1334"/>
              <a:gd name="T16" fmla="+- 0 15273 15238"/>
              <a:gd name="T17" fmla="*/ T16 w 1620"/>
              <a:gd name="T18" fmla="+- 0 12508 11769"/>
              <a:gd name="T19" fmla="*/ 12508 h 1334"/>
              <a:gd name="T20" fmla="+- 0 15238 15238"/>
              <a:gd name="T21" fmla="*/ T20 w 1620"/>
              <a:gd name="T22" fmla="+- 0 12544 11769"/>
              <a:gd name="T23" fmla="*/ 12544 h 1334"/>
              <a:gd name="T24" fmla="+- 0 15301 15238"/>
              <a:gd name="T25" fmla="*/ T24 w 1620"/>
              <a:gd name="T26" fmla="+- 0 12566 11769"/>
              <a:gd name="T27" fmla="*/ 12566 h 1334"/>
              <a:gd name="T28" fmla="+- 0 15554 15238"/>
              <a:gd name="T29" fmla="*/ T28 w 1620"/>
              <a:gd name="T30" fmla="+- 0 12587 11769"/>
              <a:gd name="T31" fmla="*/ 12587 h 1334"/>
              <a:gd name="T32" fmla="+- 0 15706 15238"/>
              <a:gd name="T33" fmla="*/ T32 w 1620"/>
              <a:gd name="T34" fmla="+- 0 12595 11769"/>
              <a:gd name="T35" fmla="*/ 12595 h 1334"/>
              <a:gd name="T36" fmla="+- 0 16309 15238"/>
              <a:gd name="T37" fmla="*/ T36 w 1620"/>
              <a:gd name="T38" fmla="+- 0 11833 11769"/>
              <a:gd name="T39" fmla="*/ 11833 h 1334"/>
              <a:gd name="T40" fmla="+- 0 16309 15238"/>
              <a:gd name="T41" fmla="*/ T40 w 1620"/>
              <a:gd name="T42" fmla="+- 0 11769 11769"/>
              <a:gd name="T43" fmla="*/ 11769 h 1334"/>
              <a:gd name="T44" fmla="+- 0 16264 15238"/>
              <a:gd name="T45" fmla="*/ T44 w 1620"/>
              <a:gd name="T46" fmla="+- 0 11883 11769"/>
              <a:gd name="T47" fmla="*/ 11883 h 1334"/>
              <a:gd name="T48" fmla="+- 0 16165 15238"/>
              <a:gd name="T49" fmla="*/ T48 w 1620"/>
              <a:gd name="T50" fmla="+- 0 12168 11769"/>
              <a:gd name="T51" fmla="*/ 12168 h 1334"/>
              <a:gd name="T52" fmla="+- 0 16155 15238"/>
              <a:gd name="T53" fmla="*/ T52 w 1620"/>
              <a:gd name="T54" fmla="+- 0 12414 11769"/>
              <a:gd name="T55" fmla="*/ 12414 h 1334"/>
              <a:gd name="T56" fmla="+- 0 16275 15238"/>
              <a:gd name="T57" fmla="*/ T56 w 1620"/>
              <a:gd name="T58" fmla="+- 0 12537 11769"/>
              <a:gd name="T59" fmla="*/ 12537 h 1334"/>
              <a:gd name="T60" fmla="+- 0 16533 15238"/>
              <a:gd name="T61" fmla="*/ T60 w 1620"/>
              <a:gd name="T62" fmla="+- 0 12569 11769"/>
              <a:gd name="T63" fmla="*/ 12569 h 1334"/>
              <a:gd name="T64" fmla="+- 0 16689 15238"/>
              <a:gd name="T65" fmla="*/ T64 w 1620"/>
              <a:gd name="T66" fmla="+- 0 12553 11769"/>
              <a:gd name="T67" fmla="*/ 12553 h 1334"/>
              <a:gd name="T68" fmla="+- 0 16855 15238"/>
              <a:gd name="T69" fmla="*/ T68 w 1620"/>
              <a:gd name="T70" fmla="+- 0 13102 11769"/>
              <a:gd name="T71" fmla="*/ 13102 h 1334"/>
              <a:gd name="T72" fmla="+- 0 16854 15238"/>
              <a:gd name="T73" fmla="*/ T72 w 1620"/>
              <a:gd name="T74" fmla="+- 0 12948 11769"/>
              <a:gd name="T75" fmla="*/ 12948 h 1334"/>
              <a:gd name="T76" fmla="+- 0 16852 15238"/>
              <a:gd name="T77" fmla="*/ T76 w 1620"/>
              <a:gd name="T78" fmla="+- 0 12978 11769"/>
              <a:gd name="T79" fmla="*/ 12978 h 133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</a:cxnLst>
            <a:rect l="0" t="0" r="r" b="b"/>
            <a:pathLst>
              <a:path w="1620" h="1334" extrusionOk="0">
                <a:moveTo>
                  <a:pt x="122" y="511"/>
                </a:moveTo>
                <a:cubicBezTo>
                  <a:pt x="97" y="511"/>
                  <a:pt x="138" y="492"/>
                  <a:pt x="144" y="491"/>
                </a:cubicBezTo>
                <a:cubicBezTo>
                  <a:pt x="196" y="483"/>
                  <a:pt x="272" y="504"/>
                  <a:pt x="320" y="519"/>
                </a:cubicBezTo>
                <a:cubicBezTo>
                  <a:pt x="335" y="525"/>
                  <a:pt x="351" y="531"/>
                  <a:pt x="366" y="537"/>
                </a:cubicBezTo>
              </a:path>
              <a:path w="1620" h="1334" extrusionOk="0">
                <a:moveTo>
                  <a:pt x="35" y="739"/>
                </a:moveTo>
                <a:cubicBezTo>
                  <a:pt x="16" y="760"/>
                  <a:pt x="13" y="764"/>
                  <a:pt x="0" y="775"/>
                </a:cubicBezTo>
                <a:cubicBezTo>
                  <a:pt x="21" y="790"/>
                  <a:pt x="35" y="793"/>
                  <a:pt x="63" y="797"/>
                </a:cubicBezTo>
                <a:cubicBezTo>
                  <a:pt x="146" y="810"/>
                  <a:pt x="232" y="812"/>
                  <a:pt x="316" y="818"/>
                </a:cubicBezTo>
                <a:cubicBezTo>
                  <a:pt x="392" y="824"/>
                  <a:pt x="417" y="826"/>
                  <a:pt x="468" y="826"/>
                </a:cubicBezTo>
              </a:path>
              <a:path w="1620" h="1334" extrusionOk="0">
                <a:moveTo>
                  <a:pt x="1071" y="64"/>
                </a:moveTo>
                <a:cubicBezTo>
                  <a:pt x="1072" y="42"/>
                  <a:pt x="1072" y="20"/>
                  <a:pt x="1071" y="0"/>
                </a:cubicBezTo>
                <a:cubicBezTo>
                  <a:pt x="1057" y="38"/>
                  <a:pt x="1041" y="76"/>
                  <a:pt x="1026" y="114"/>
                </a:cubicBezTo>
                <a:cubicBezTo>
                  <a:pt x="988" y="207"/>
                  <a:pt x="950" y="300"/>
                  <a:pt x="927" y="399"/>
                </a:cubicBezTo>
                <a:cubicBezTo>
                  <a:pt x="909" y="477"/>
                  <a:pt x="896" y="566"/>
                  <a:pt x="917" y="645"/>
                </a:cubicBezTo>
                <a:cubicBezTo>
                  <a:pt x="934" y="707"/>
                  <a:pt x="979" y="745"/>
                  <a:pt x="1037" y="768"/>
                </a:cubicBezTo>
                <a:cubicBezTo>
                  <a:pt x="1116" y="799"/>
                  <a:pt x="1212" y="803"/>
                  <a:pt x="1295" y="800"/>
                </a:cubicBezTo>
                <a:cubicBezTo>
                  <a:pt x="1373" y="793"/>
                  <a:pt x="1399" y="791"/>
                  <a:pt x="1451" y="784"/>
                </a:cubicBezTo>
              </a:path>
              <a:path w="1620" h="1334" extrusionOk="0">
                <a:moveTo>
                  <a:pt x="1617" y="1333"/>
                </a:moveTo>
                <a:cubicBezTo>
                  <a:pt x="1618" y="1282"/>
                  <a:pt x="1616" y="1231"/>
                  <a:pt x="1616" y="1179"/>
                </a:cubicBezTo>
                <a:cubicBezTo>
                  <a:pt x="1616" y="1164"/>
                  <a:pt x="1615" y="1194"/>
                  <a:pt x="1614" y="1209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8" name=" 2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148263" y="5110163"/>
            <a:ext cx="1417637" cy="349250"/>
          </a:xfrm>
          <a:custGeom>
            <a:avLst/>
            <a:gdLst>
              <a:gd name="T0" fmla="+- 0 14334 14299"/>
              <a:gd name="T1" fmla="*/ T0 w 3941"/>
              <a:gd name="T2" fmla="+- 0 15063 14195"/>
              <a:gd name="T3" fmla="*/ 15063 h 968"/>
              <a:gd name="T4" fmla="+- 0 14299 14299"/>
              <a:gd name="T5" fmla="*/ T4 w 3941"/>
              <a:gd name="T6" fmla="+- 0 15061 14195"/>
              <a:gd name="T7" fmla="*/ 15061 h 968"/>
              <a:gd name="T8" fmla="+- 0 14623 14299"/>
              <a:gd name="T9" fmla="*/ T8 w 3941"/>
              <a:gd name="T10" fmla="+- 0 14951 14195"/>
              <a:gd name="T11" fmla="*/ 14951 h 968"/>
              <a:gd name="T12" fmla="+- 0 15298 14299"/>
              <a:gd name="T13" fmla="*/ T12 w 3941"/>
              <a:gd name="T14" fmla="+- 0 14772 14195"/>
              <a:gd name="T15" fmla="*/ 14772 h 968"/>
              <a:gd name="T16" fmla="+- 0 17587 14299"/>
              <a:gd name="T17" fmla="*/ T16 w 3941"/>
              <a:gd name="T18" fmla="+- 0 14211 14195"/>
              <a:gd name="T19" fmla="*/ 14211 h 968"/>
              <a:gd name="T20" fmla="+- 0 17686 14299"/>
              <a:gd name="T21" fmla="*/ T20 w 3941"/>
              <a:gd name="T22" fmla="+- 0 14195 14195"/>
              <a:gd name="T23" fmla="*/ 14195 h 968"/>
              <a:gd name="T24" fmla="+- 0 17648 14299"/>
              <a:gd name="T25" fmla="*/ T24 w 3941"/>
              <a:gd name="T26" fmla="+- 0 14211 14195"/>
              <a:gd name="T27" fmla="*/ 14211 h 968"/>
              <a:gd name="T28" fmla="+- 0 15549 14299"/>
              <a:gd name="T29" fmla="*/ T28 w 3941"/>
              <a:gd name="T30" fmla="+- 0 14969 14195"/>
              <a:gd name="T31" fmla="*/ 14969 h 968"/>
              <a:gd name="T32" fmla="+- 0 15311 14299"/>
              <a:gd name="T33" fmla="*/ T32 w 3941"/>
              <a:gd name="T34" fmla="+- 0 15051 14195"/>
              <a:gd name="T35" fmla="*/ 15051 h 968"/>
              <a:gd name="T36" fmla="+- 0 15262 14299"/>
              <a:gd name="T37" fmla="*/ T36 w 3941"/>
              <a:gd name="T38" fmla="+- 0 15123 14195"/>
              <a:gd name="T39" fmla="*/ 15123 h 968"/>
              <a:gd name="T40" fmla="+- 0 15376 14299"/>
              <a:gd name="T41" fmla="*/ T40 w 3941"/>
              <a:gd name="T42" fmla="+- 0 15159 14195"/>
              <a:gd name="T43" fmla="*/ 15159 h 968"/>
              <a:gd name="T44" fmla="+- 0 15973 14299"/>
              <a:gd name="T45" fmla="*/ T44 w 3941"/>
              <a:gd name="T46" fmla="+- 0 15118 14195"/>
              <a:gd name="T47" fmla="*/ 15118 h 968"/>
              <a:gd name="T48" fmla="+- 0 17447 14299"/>
              <a:gd name="T49" fmla="*/ T48 w 3941"/>
              <a:gd name="T50" fmla="+- 0 14843 14195"/>
              <a:gd name="T51" fmla="*/ 14843 h 968"/>
              <a:gd name="T52" fmla="+- 0 17738 14299"/>
              <a:gd name="T53" fmla="*/ T52 w 3941"/>
              <a:gd name="T54" fmla="+- 0 14815 14195"/>
              <a:gd name="T55" fmla="*/ 14815 h 968"/>
              <a:gd name="T56" fmla="+- 0 17741 14299"/>
              <a:gd name="T57" fmla="*/ T56 w 3941"/>
              <a:gd name="T58" fmla="+- 0 14849 14195"/>
              <a:gd name="T59" fmla="*/ 14849 h 968"/>
              <a:gd name="T60" fmla="+- 0 18239 14299"/>
              <a:gd name="T61" fmla="*/ T60 w 3941"/>
              <a:gd name="T62" fmla="+- 0 14899 14195"/>
              <a:gd name="T63" fmla="*/ 14899 h 968"/>
              <a:gd name="T64" fmla="+- 0 18214 14299"/>
              <a:gd name="T65" fmla="*/ T64 w 3941"/>
              <a:gd name="T66" fmla="+- 0 14837 14195"/>
              <a:gd name="T67" fmla="*/ 14837 h 968"/>
              <a:gd name="T68" fmla="+- 0 18214 14299"/>
              <a:gd name="T69" fmla="*/ T68 w 3941"/>
              <a:gd name="T70" fmla="+- 0 14852 14195"/>
              <a:gd name="T71" fmla="*/ 14852 h 96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</a:cxnLst>
            <a:rect l="0" t="0" r="r" b="b"/>
            <a:pathLst>
              <a:path w="3941" h="968" extrusionOk="0">
                <a:moveTo>
                  <a:pt x="35" y="868"/>
                </a:moveTo>
                <a:cubicBezTo>
                  <a:pt x="45" y="857"/>
                  <a:pt x="-13" y="875"/>
                  <a:pt x="0" y="866"/>
                </a:cubicBezTo>
                <a:cubicBezTo>
                  <a:pt x="90" y="805"/>
                  <a:pt x="221" y="783"/>
                  <a:pt x="324" y="756"/>
                </a:cubicBezTo>
                <a:cubicBezTo>
                  <a:pt x="549" y="697"/>
                  <a:pt x="774" y="638"/>
                  <a:pt x="999" y="577"/>
                </a:cubicBezTo>
                <a:cubicBezTo>
                  <a:pt x="1757" y="370"/>
                  <a:pt x="2513" y="156"/>
                  <a:pt x="3288" y="16"/>
                </a:cubicBezTo>
                <a:cubicBezTo>
                  <a:pt x="3310" y="12"/>
                  <a:pt x="3360" y="-2"/>
                  <a:pt x="3387" y="0"/>
                </a:cubicBezTo>
                <a:cubicBezTo>
                  <a:pt x="3371" y="6"/>
                  <a:pt x="3362" y="10"/>
                  <a:pt x="3349" y="16"/>
                </a:cubicBezTo>
              </a:path>
              <a:path w="3941" h="968" extrusionOk="0">
                <a:moveTo>
                  <a:pt x="1250" y="774"/>
                </a:moveTo>
                <a:cubicBezTo>
                  <a:pt x="1176" y="799"/>
                  <a:pt x="1080" y="816"/>
                  <a:pt x="1012" y="856"/>
                </a:cubicBezTo>
                <a:cubicBezTo>
                  <a:pt x="975" y="878"/>
                  <a:pt x="982" y="900"/>
                  <a:pt x="963" y="928"/>
                </a:cubicBezTo>
                <a:cubicBezTo>
                  <a:pt x="1000" y="943"/>
                  <a:pt x="1023" y="960"/>
                  <a:pt x="1077" y="964"/>
                </a:cubicBezTo>
                <a:cubicBezTo>
                  <a:pt x="1274" y="979"/>
                  <a:pt x="1480" y="953"/>
                  <a:pt x="1674" y="923"/>
                </a:cubicBezTo>
                <a:cubicBezTo>
                  <a:pt x="2169" y="847"/>
                  <a:pt x="2649" y="708"/>
                  <a:pt x="3148" y="648"/>
                </a:cubicBezTo>
                <a:cubicBezTo>
                  <a:pt x="3177" y="645"/>
                  <a:pt x="3405" y="593"/>
                  <a:pt x="3439" y="620"/>
                </a:cubicBezTo>
                <a:cubicBezTo>
                  <a:pt x="3445" y="625"/>
                  <a:pt x="3433" y="648"/>
                  <a:pt x="3442" y="654"/>
                </a:cubicBezTo>
              </a:path>
              <a:path w="3941" h="968" extrusionOk="0">
                <a:moveTo>
                  <a:pt x="3940" y="704"/>
                </a:moveTo>
                <a:cubicBezTo>
                  <a:pt x="3928" y="685"/>
                  <a:pt x="3916" y="619"/>
                  <a:pt x="3915" y="642"/>
                </a:cubicBezTo>
                <a:cubicBezTo>
                  <a:pt x="3915" y="647"/>
                  <a:pt x="3915" y="652"/>
                  <a:pt x="3915" y="657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871903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59" name="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697288" y="3275013"/>
            <a:ext cx="1393825" cy="903287"/>
          </a:xfrm>
          <a:custGeom>
            <a:avLst/>
            <a:gdLst>
              <a:gd name="T0" fmla="+- 0 10282 10270"/>
              <a:gd name="T1" fmla="*/ T0 w 3871"/>
              <a:gd name="T2" fmla="+- 0 10287 9096"/>
              <a:gd name="T3" fmla="*/ 10287 h 2511"/>
              <a:gd name="T4" fmla="+- 0 10275 10270"/>
              <a:gd name="T5" fmla="*/ T4 w 3871"/>
              <a:gd name="T6" fmla="+- 0 10261 9096"/>
              <a:gd name="T7" fmla="*/ 10261 h 2511"/>
              <a:gd name="T8" fmla="+- 0 14138 10270"/>
              <a:gd name="T9" fmla="*/ T8 w 3871"/>
              <a:gd name="T10" fmla="+- 0 9222 9096"/>
              <a:gd name="T11" fmla="*/ 9222 h 2511"/>
              <a:gd name="T12" fmla="+- 0 14011 10270"/>
              <a:gd name="T13" fmla="*/ T12 w 3871"/>
              <a:gd name="T14" fmla="+- 0 9104 9096"/>
              <a:gd name="T15" fmla="*/ 9104 h 2511"/>
              <a:gd name="T16" fmla="+- 0 13658 10270"/>
              <a:gd name="T17" fmla="*/ T16 w 3871"/>
              <a:gd name="T18" fmla="+- 0 9386 9096"/>
              <a:gd name="T19" fmla="*/ 9386 h 2511"/>
              <a:gd name="T20" fmla="+- 0 13039 10270"/>
              <a:gd name="T21" fmla="*/ T20 w 3871"/>
              <a:gd name="T22" fmla="+- 0 10708 9096"/>
              <a:gd name="T23" fmla="*/ 10708 h 2511"/>
              <a:gd name="T24" fmla="+- 0 13179 10270"/>
              <a:gd name="T25" fmla="*/ T24 w 3871"/>
              <a:gd name="T26" fmla="+- 0 11283 9096"/>
              <a:gd name="T27" fmla="*/ 11283 h 2511"/>
              <a:gd name="T28" fmla="+- 0 13503 10270"/>
              <a:gd name="T29" fmla="*/ T28 w 3871"/>
              <a:gd name="T30" fmla="+- 0 11606 9096"/>
              <a:gd name="T31" fmla="*/ 11606 h 251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3871" h="2511" extrusionOk="0">
                <a:moveTo>
                  <a:pt x="12" y="1191"/>
                </a:moveTo>
                <a:cubicBezTo>
                  <a:pt x="2" y="1180"/>
                  <a:pt x="-3" y="1178"/>
                  <a:pt x="5" y="1165"/>
                </a:cubicBezTo>
              </a:path>
              <a:path w="3871" h="2511" extrusionOk="0">
                <a:moveTo>
                  <a:pt x="3868" y="126"/>
                </a:moveTo>
                <a:cubicBezTo>
                  <a:pt x="3852" y="32"/>
                  <a:pt x="3848" y="-2"/>
                  <a:pt x="3741" y="8"/>
                </a:cubicBezTo>
                <a:cubicBezTo>
                  <a:pt x="3608" y="20"/>
                  <a:pt x="3464" y="199"/>
                  <a:pt x="3388" y="290"/>
                </a:cubicBezTo>
                <a:cubicBezTo>
                  <a:pt x="3086" y="654"/>
                  <a:pt x="2820" y="1136"/>
                  <a:pt x="2769" y="1612"/>
                </a:cubicBezTo>
                <a:cubicBezTo>
                  <a:pt x="2747" y="1820"/>
                  <a:pt x="2794" y="2013"/>
                  <a:pt x="2909" y="2187"/>
                </a:cubicBezTo>
                <a:cubicBezTo>
                  <a:pt x="2996" y="2319"/>
                  <a:pt x="3113" y="2410"/>
                  <a:pt x="3233" y="251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 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720725" y="3376613"/>
            <a:ext cx="484188" cy="528637"/>
          </a:xfrm>
          <a:custGeom>
            <a:avLst/>
            <a:gdLst>
              <a:gd name="T0" fmla="+- 0 2640 2003"/>
              <a:gd name="T1" fmla="*/ T0 w 1343"/>
              <a:gd name="T2" fmla="+- 0 10168 9381"/>
              <a:gd name="T3" fmla="*/ 10168 h 1466"/>
              <a:gd name="T4" fmla="+- 0 2610 2003"/>
              <a:gd name="T5" fmla="*/ T4 w 1343"/>
              <a:gd name="T6" fmla="+- 0 10108 9381"/>
              <a:gd name="T7" fmla="*/ 10108 h 1466"/>
              <a:gd name="T8" fmla="+- 0 2608 2003"/>
              <a:gd name="T9" fmla="*/ T8 w 1343"/>
              <a:gd name="T10" fmla="+- 0 10090 9381"/>
              <a:gd name="T11" fmla="*/ 10090 h 1466"/>
              <a:gd name="T12" fmla="+- 0 2650 2003"/>
              <a:gd name="T13" fmla="*/ T12 w 1343"/>
              <a:gd name="T14" fmla="+- 0 10014 9381"/>
              <a:gd name="T15" fmla="*/ 10014 h 1466"/>
              <a:gd name="T16" fmla="+- 0 2759 2003"/>
              <a:gd name="T17" fmla="*/ T16 w 1343"/>
              <a:gd name="T18" fmla="+- 0 9691 9381"/>
              <a:gd name="T19" fmla="*/ 9691 h 1466"/>
              <a:gd name="T20" fmla="+- 0 2695 2003"/>
              <a:gd name="T21" fmla="*/ T20 w 1343"/>
              <a:gd name="T22" fmla="+- 0 9585 9381"/>
              <a:gd name="T23" fmla="*/ 9585 h 1466"/>
              <a:gd name="T24" fmla="+- 0 2488 2003"/>
              <a:gd name="T25" fmla="*/ T24 w 1343"/>
              <a:gd name="T26" fmla="+- 0 9689 9381"/>
              <a:gd name="T27" fmla="*/ 9689 h 1466"/>
              <a:gd name="T28" fmla="+- 0 2259 2003"/>
              <a:gd name="T29" fmla="*/ T28 w 1343"/>
              <a:gd name="T30" fmla="+- 0 10038 9381"/>
              <a:gd name="T31" fmla="*/ 10038 h 1466"/>
              <a:gd name="T32" fmla="+- 0 2244 2003"/>
              <a:gd name="T33" fmla="*/ T32 w 1343"/>
              <a:gd name="T34" fmla="+- 0 10369 9381"/>
              <a:gd name="T35" fmla="*/ 10369 h 1466"/>
              <a:gd name="T36" fmla="+- 0 2359 2003"/>
              <a:gd name="T37" fmla="*/ T36 w 1343"/>
              <a:gd name="T38" fmla="+- 0 10395 9381"/>
              <a:gd name="T39" fmla="*/ 10395 h 1466"/>
              <a:gd name="T40" fmla="+- 0 2494 2003"/>
              <a:gd name="T41" fmla="*/ T40 w 1343"/>
              <a:gd name="T42" fmla="+- 0 10244 9381"/>
              <a:gd name="T43" fmla="*/ 10244 h 1466"/>
              <a:gd name="T44" fmla="+- 0 2655 2003"/>
              <a:gd name="T45" fmla="*/ T44 w 1343"/>
              <a:gd name="T46" fmla="+- 0 9828 9381"/>
              <a:gd name="T47" fmla="*/ 9828 h 1466"/>
              <a:gd name="T48" fmla="+- 0 2665 2003"/>
              <a:gd name="T49" fmla="*/ T48 w 1343"/>
              <a:gd name="T50" fmla="+- 0 9818 9381"/>
              <a:gd name="T51" fmla="*/ 9818 h 1466"/>
              <a:gd name="T52" fmla="+- 0 2685 2003"/>
              <a:gd name="T53" fmla="*/ T52 w 1343"/>
              <a:gd name="T54" fmla="+- 0 9901 9381"/>
              <a:gd name="T55" fmla="*/ 9901 h 1466"/>
              <a:gd name="T56" fmla="+- 0 2663 2003"/>
              <a:gd name="T57" fmla="*/ T56 w 1343"/>
              <a:gd name="T58" fmla="+- 0 10154 9381"/>
              <a:gd name="T59" fmla="*/ 10154 h 1466"/>
              <a:gd name="T60" fmla="+- 0 2665 2003"/>
              <a:gd name="T61" fmla="*/ T60 w 1343"/>
              <a:gd name="T62" fmla="+- 0 10399 9381"/>
              <a:gd name="T63" fmla="*/ 10399 h 1466"/>
              <a:gd name="T64" fmla="+- 0 2675 2003"/>
              <a:gd name="T65" fmla="*/ T64 w 1343"/>
              <a:gd name="T66" fmla="+- 0 10409 9381"/>
              <a:gd name="T67" fmla="*/ 10409 h 1466"/>
              <a:gd name="T68" fmla="+- 0 2774 2003"/>
              <a:gd name="T69" fmla="*/ T68 w 1343"/>
              <a:gd name="T70" fmla="+- 0 10359 9381"/>
              <a:gd name="T71" fmla="*/ 10359 h 1466"/>
              <a:gd name="T72" fmla="+- 0 2981 2003"/>
              <a:gd name="T73" fmla="*/ T72 w 1343"/>
              <a:gd name="T74" fmla="+- 0 10110 9381"/>
              <a:gd name="T75" fmla="*/ 10110 h 1466"/>
              <a:gd name="T76" fmla="+- 0 3076 2003"/>
              <a:gd name="T77" fmla="*/ T76 w 1343"/>
              <a:gd name="T78" fmla="+- 0 9523 9381"/>
              <a:gd name="T79" fmla="*/ 9523 h 1466"/>
              <a:gd name="T80" fmla="+- 0 3118 2003"/>
              <a:gd name="T81" fmla="*/ T80 w 1343"/>
              <a:gd name="T82" fmla="+- 0 9406 9381"/>
              <a:gd name="T83" fmla="*/ 9406 h 1466"/>
              <a:gd name="T84" fmla="+- 0 3230 2003"/>
              <a:gd name="T85" fmla="*/ T84 w 1343"/>
              <a:gd name="T86" fmla="+- 0 9404 9381"/>
              <a:gd name="T87" fmla="*/ 9404 h 1466"/>
              <a:gd name="T88" fmla="+- 0 3340 2003"/>
              <a:gd name="T89" fmla="*/ T88 w 1343"/>
              <a:gd name="T90" fmla="+- 0 9615 9381"/>
              <a:gd name="T91" fmla="*/ 9615 h 1466"/>
              <a:gd name="T92" fmla="+- 0 3246 2003"/>
              <a:gd name="T93" fmla="*/ T92 w 1343"/>
              <a:gd name="T94" fmla="+- 0 10122 9381"/>
              <a:gd name="T95" fmla="*/ 10122 h 1466"/>
              <a:gd name="T96" fmla="+- 0 3077 2003"/>
              <a:gd name="T97" fmla="*/ T96 w 1343"/>
              <a:gd name="T98" fmla="+- 0 10327 9381"/>
              <a:gd name="T99" fmla="*/ 10327 h 1466"/>
              <a:gd name="T100" fmla="+- 0 2834 2003"/>
              <a:gd name="T101" fmla="*/ T100 w 1343"/>
              <a:gd name="T102" fmla="+- 0 10465 9381"/>
              <a:gd name="T103" fmla="*/ 10465 h 1466"/>
              <a:gd name="T104" fmla="+- 0 2774 2003"/>
              <a:gd name="T105" fmla="*/ T104 w 1343"/>
              <a:gd name="T106" fmla="+- 0 10471 9381"/>
              <a:gd name="T107" fmla="*/ 10471 h 1466"/>
              <a:gd name="T108" fmla="+- 0 2529 2003"/>
              <a:gd name="T109" fmla="*/ T108 w 1343"/>
              <a:gd name="T110" fmla="+- 0 9603 9381"/>
              <a:gd name="T111" fmla="*/ 9603 h 1466"/>
              <a:gd name="T112" fmla="+- 0 2428 2003"/>
              <a:gd name="T113" fmla="*/ T112 w 1343"/>
              <a:gd name="T114" fmla="+- 0 9471 9381"/>
              <a:gd name="T115" fmla="*/ 9471 h 1466"/>
              <a:gd name="T116" fmla="+- 0 2240 2003"/>
              <a:gd name="T117" fmla="*/ T116 w 1343"/>
              <a:gd name="T118" fmla="+- 0 9679 9381"/>
              <a:gd name="T119" fmla="*/ 9679 h 1466"/>
              <a:gd name="T120" fmla="+- 0 2010 2003"/>
              <a:gd name="T121" fmla="*/ T120 w 1343"/>
              <a:gd name="T122" fmla="+- 0 10644 9381"/>
              <a:gd name="T123" fmla="*/ 10644 h 1466"/>
              <a:gd name="T124" fmla="+- 0 2101 2003"/>
              <a:gd name="T125" fmla="*/ T124 w 1343"/>
              <a:gd name="T126" fmla="+- 0 10846 9381"/>
              <a:gd name="T127" fmla="*/ 10846 h 146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</a:cxnLst>
            <a:rect l="0" t="0" r="r" b="b"/>
            <a:pathLst>
              <a:path w="1343" h="1466" extrusionOk="0">
                <a:moveTo>
                  <a:pt x="637" y="787"/>
                </a:moveTo>
                <a:cubicBezTo>
                  <a:pt x="629" y="771"/>
                  <a:pt x="609" y="744"/>
                  <a:pt x="607" y="727"/>
                </a:cubicBezTo>
                <a:cubicBezTo>
                  <a:pt x="605" y="715"/>
                  <a:pt x="604" y="719"/>
                  <a:pt x="605" y="709"/>
                </a:cubicBezTo>
                <a:cubicBezTo>
                  <a:pt x="607" y="691"/>
                  <a:pt x="639" y="649"/>
                  <a:pt x="647" y="633"/>
                </a:cubicBezTo>
                <a:cubicBezTo>
                  <a:pt x="696" y="539"/>
                  <a:pt x="758" y="419"/>
                  <a:pt x="756" y="310"/>
                </a:cubicBezTo>
                <a:cubicBezTo>
                  <a:pt x="755" y="270"/>
                  <a:pt x="737" y="214"/>
                  <a:pt x="692" y="204"/>
                </a:cubicBezTo>
                <a:cubicBezTo>
                  <a:pt x="619" y="187"/>
                  <a:pt x="532" y="265"/>
                  <a:pt x="485" y="308"/>
                </a:cubicBezTo>
                <a:cubicBezTo>
                  <a:pt x="381" y="402"/>
                  <a:pt x="304" y="526"/>
                  <a:pt x="256" y="657"/>
                </a:cubicBezTo>
                <a:cubicBezTo>
                  <a:pt x="222" y="749"/>
                  <a:pt x="177" y="898"/>
                  <a:pt x="241" y="988"/>
                </a:cubicBezTo>
                <a:cubicBezTo>
                  <a:pt x="268" y="1025"/>
                  <a:pt x="316" y="1030"/>
                  <a:pt x="356" y="1014"/>
                </a:cubicBezTo>
                <a:cubicBezTo>
                  <a:pt x="421" y="988"/>
                  <a:pt x="459" y="920"/>
                  <a:pt x="491" y="863"/>
                </a:cubicBezTo>
                <a:cubicBezTo>
                  <a:pt x="565" y="731"/>
                  <a:pt x="582" y="577"/>
                  <a:pt x="652" y="447"/>
                </a:cubicBezTo>
                <a:cubicBezTo>
                  <a:pt x="656" y="440"/>
                  <a:pt x="656" y="437"/>
                  <a:pt x="662" y="437"/>
                </a:cubicBezTo>
                <a:cubicBezTo>
                  <a:pt x="671" y="465"/>
                  <a:pt x="681" y="484"/>
                  <a:pt x="682" y="520"/>
                </a:cubicBezTo>
                <a:cubicBezTo>
                  <a:pt x="684" y="605"/>
                  <a:pt x="669" y="689"/>
                  <a:pt x="660" y="773"/>
                </a:cubicBezTo>
                <a:cubicBezTo>
                  <a:pt x="652" y="850"/>
                  <a:pt x="635" y="943"/>
                  <a:pt x="662" y="1018"/>
                </a:cubicBezTo>
                <a:cubicBezTo>
                  <a:pt x="665" y="1021"/>
                  <a:pt x="669" y="1025"/>
                  <a:pt x="672" y="1028"/>
                </a:cubicBezTo>
                <a:cubicBezTo>
                  <a:pt x="711" y="1019"/>
                  <a:pt x="736" y="1009"/>
                  <a:pt x="771" y="978"/>
                </a:cubicBezTo>
                <a:cubicBezTo>
                  <a:pt x="853" y="906"/>
                  <a:pt x="917" y="819"/>
                  <a:pt x="978" y="729"/>
                </a:cubicBezTo>
              </a:path>
              <a:path w="1343" h="1466" extrusionOk="0">
                <a:moveTo>
                  <a:pt x="1073" y="142"/>
                </a:moveTo>
                <a:cubicBezTo>
                  <a:pt x="1082" y="109"/>
                  <a:pt x="1090" y="50"/>
                  <a:pt x="1115" y="25"/>
                </a:cubicBezTo>
                <a:cubicBezTo>
                  <a:pt x="1149" y="-9"/>
                  <a:pt x="1187" y="-5"/>
                  <a:pt x="1227" y="23"/>
                </a:cubicBezTo>
                <a:cubicBezTo>
                  <a:pt x="1294" y="69"/>
                  <a:pt x="1326" y="157"/>
                  <a:pt x="1337" y="234"/>
                </a:cubicBezTo>
                <a:cubicBezTo>
                  <a:pt x="1362" y="404"/>
                  <a:pt x="1337" y="595"/>
                  <a:pt x="1243" y="741"/>
                </a:cubicBezTo>
                <a:cubicBezTo>
                  <a:pt x="1196" y="814"/>
                  <a:pt x="1137" y="886"/>
                  <a:pt x="1074" y="946"/>
                </a:cubicBezTo>
                <a:cubicBezTo>
                  <a:pt x="1007" y="1009"/>
                  <a:pt x="922" y="1065"/>
                  <a:pt x="831" y="1084"/>
                </a:cubicBezTo>
                <a:cubicBezTo>
                  <a:pt x="811" y="1086"/>
                  <a:pt x="791" y="1088"/>
                  <a:pt x="771" y="1090"/>
                </a:cubicBezTo>
              </a:path>
              <a:path w="1343" h="1466" extrusionOk="0">
                <a:moveTo>
                  <a:pt x="526" y="222"/>
                </a:moveTo>
                <a:cubicBezTo>
                  <a:pt x="510" y="171"/>
                  <a:pt x="490" y="94"/>
                  <a:pt x="425" y="90"/>
                </a:cubicBezTo>
                <a:cubicBezTo>
                  <a:pt x="358" y="86"/>
                  <a:pt x="261" y="257"/>
                  <a:pt x="237" y="298"/>
                </a:cubicBezTo>
                <a:cubicBezTo>
                  <a:pt x="74" y="575"/>
                  <a:pt x="-28" y="941"/>
                  <a:pt x="7" y="1263"/>
                </a:cubicBezTo>
                <a:cubicBezTo>
                  <a:pt x="17" y="1356"/>
                  <a:pt x="44" y="1396"/>
                  <a:pt x="98" y="1465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" name=" 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470025" y="3365500"/>
            <a:ext cx="2709863" cy="688975"/>
          </a:xfrm>
          <a:custGeom>
            <a:avLst/>
            <a:gdLst>
              <a:gd name="T0" fmla="+- 0 4532 4082"/>
              <a:gd name="T1" fmla="*/ T0 w 7529"/>
              <a:gd name="T2" fmla="+- 0 9974 9350"/>
              <a:gd name="T3" fmla="*/ 9974 h 1911"/>
              <a:gd name="T4" fmla="+- 0 4241 4082"/>
              <a:gd name="T5" fmla="*/ T4 w 7529"/>
              <a:gd name="T6" fmla="+- 0 10949 9350"/>
              <a:gd name="T7" fmla="*/ 10949 h 1911"/>
              <a:gd name="T8" fmla="+- 0 4087 4082"/>
              <a:gd name="T9" fmla="*/ T8 w 7529"/>
              <a:gd name="T10" fmla="+- 0 9926 9350"/>
              <a:gd name="T11" fmla="*/ 9926 h 1911"/>
              <a:gd name="T12" fmla="+- 0 4763 4082"/>
              <a:gd name="T13" fmla="*/ T12 w 7529"/>
              <a:gd name="T14" fmla="+- 0 9860 9350"/>
              <a:gd name="T15" fmla="*/ 9860 h 1911"/>
              <a:gd name="T16" fmla="+- 0 4795 4082"/>
              <a:gd name="T17" fmla="*/ T16 w 7529"/>
              <a:gd name="T18" fmla="+- 0 9872 9350"/>
              <a:gd name="T19" fmla="*/ 9872 h 1911"/>
              <a:gd name="T20" fmla="+- 0 5738 4082"/>
              <a:gd name="T21" fmla="*/ T20 w 7529"/>
              <a:gd name="T22" fmla="+- 0 9533 9350"/>
              <a:gd name="T23" fmla="*/ 9533 h 1911"/>
              <a:gd name="T24" fmla="+- 0 5083 4082"/>
              <a:gd name="T25" fmla="*/ T24 w 7529"/>
              <a:gd name="T26" fmla="+- 0 10610 9350"/>
              <a:gd name="T27" fmla="*/ 10610 h 1911"/>
              <a:gd name="T28" fmla="+- 0 6039 4082"/>
              <a:gd name="T29" fmla="*/ T28 w 7529"/>
              <a:gd name="T30" fmla="+- 0 10104 9350"/>
              <a:gd name="T31" fmla="*/ 10104 h 1911"/>
              <a:gd name="T32" fmla="+- 0 5999 4082"/>
              <a:gd name="T33" fmla="*/ T32 w 7529"/>
              <a:gd name="T34" fmla="+- 0 10066 9350"/>
              <a:gd name="T35" fmla="*/ 10066 h 1911"/>
              <a:gd name="T36" fmla="+- 0 5648 4082"/>
              <a:gd name="T37" fmla="*/ T36 w 7529"/>
              <a:gd name="T38" fmla="+- 0 11037 9350"/>
              <a:gd name="T39" fmla="*/ 11037 h 1911"/>
              <a:gd name="T40" fmla="+- 0 6114 4082"/>
              <a:gd name="T41" fmla="*/ T40 w 7529"/>
              <a:gd name="T42" fmla="+- 0 10535 9350"/>
              <a:gd name="T43" fmla="*/ 10535 h 1911"/>
              <a:gd name="T44" fmla="+- 0 6690 4082"/>
              <a:gd name="T45" fmla="*/ T44 w 7529"/>
              <a:gd name="T46" fmla="+- 0 10525 9350"/>
              <a:gd name="T47" fmla="*/ 10525 h 1911"/>
              <a:gd name="T48" fmla="+- 0 6560 4082"/>
              <a:gd name="T49" fmla="*/ T48 w 7529"/>
              <a:gd name="T50" fmla="+- 0 10251 9350"/>
              <a:gd name="T51" fmla="*/ 10251 h 1911"/>
              <a:gd name="T52" fmla="+- 0 6276 4082"/>
              <a:gd name="T53" fmla="*/ T52 w 7529"/>
              <a:gd name="T54" fmla="+- 0 10808 9350"/>
              <a:gd name="T55" fmla="*/ 10808 h 1911"/>
              <a:gd name="T56" fmla="+- 0 6968 4082"/>
              <a:gd name="T57" fmla="*/ T56 w 7529"/>
              <a:gd name="T58" fmla="+- 0 10193 9350"/>
              <a:gd name="T59" fmla="*/ 10193 h 1911"/>
              <a:gd name="T60" fmla="+- 0 6880 4082"/>
              <a:gd name="T61" fmla="*/ T60 w 7529"/>
              <a:gd name="T62" fmla="+- 0 10491 9350"/>
              <a:gd name="T63" fmla="*/ 10491 h 1911"/>
              <a:gd name="T64" fmla="+- 0 6618 4082"/>
              <a:gd name="T65" fmla="*/ T64 w 7529"/>
              <a:gd name="T66" fmla="+- 0 10980 9350"/>
              <a:gd name="T67" fmla="*/ 10980 h 1911"/>
              <a:gd name="T68" fmla="+- 0 6904 4082"/>
              <a:gd name="T69" fmla="*/ T68 w 7529"/>
              <a:gd name="T70" fmla="+- 0 10600 9350"/>
              <a:gd name="T71" fmla="*/ 10600 h 1911"/>
              <a:gd name="T72" fmla="+- 0 7066 4082"/>
              <a:gd name="T73" fmla="*/ T72 w 7529"/>
              <a:gd name="T74" fmla="+- 0 10738 9350"/>
              <a:gd name="T75" fmla="*/ 10738 h 1911"/>
              <a:gd name="T76" fmla="+- 0 7080 4082"/>
              <a:gd name="T77" fmla="*/ T76 w 7529"/>
              <a:gd name="T78" fmla="+- 0 10872 9350"/>
              <a:gd name="T79" fmla="*/ 10872 h 1911"/>
              <a:gd name="T80" fmla="+- 0 7374 4082"/>
              <a:gd name="T81" fmla="*/ T80 w 7529"/>
              <a:gd name="T82" fmla="+- 0 10766 9350"/>
              <a:gd name="T83" fmla="*/ 10766 h 1911"/>
              <a:gd name="T84" fmla="+- 0 7442 4082"/>
              <a:gd name="T85" fmla="*/ T84 w 7529"/>
              <a:gd name="T86" fmla="+- 0 10766 9350"/>
              <a:gd name="T87" fmla="*/ 10766 h 1911"/>
              <a:gd name="T88" fmla="+- 0 7645 4082"/>
              <a:gd name="T89" fmla="*/ T88 w 7529"/>
              <a:gd name="T90" fmla="+- 0 10660 9350"/>
              <a:gd name="T91" fmla="*/ 10660 h 1911"/>
              <a:gd name="T92" fmla="+- 0 7862 4082"/>
              <a:gd name="T93" fmla="*/ T92 w 7529"/>
              <a:gd name="T94" fmla="+- 0 10088 9350"/>
              <a:gd name="T95" fmla="*/ 10088 h 1911"/>
              <a:gd name="T96" fmla="+- 0 8149 4082"/>
              <a:gd name="T97" fmla="*/ T96 w 7529"/>
              <a:gd name="T98" fmla="+- 0 10276 9350"/>
              <a:gd name="T99" fmla="*/ 10276 h 1911"/>
              <a:gd name="T100" fmla="+- 0 8200 4082"/>
              <a:gd name="T101" fmla="*/ T100 w 7529"/>
              <a:gd name="T102" fmla="+- 0 10258 9350"/>
              <a:gd name="T103" fmla="*/ 10258 h 1911"/>
              <a:gd name="T104" fmla="+- 0 8057 4082"/>
              <a:gd name="T105" fmla="*/ T104 w 7529"/>
              <a:gd name="T106" fmla="+- 0 10651 9350"/>
              <a:gd name="T107" fmla="*/ 10651 h 1911"/>
              <a:gd name="T108" fmla="+- 0 8320 4082"/>
              <a:gd name="T109" fmla="*/ T108 w 7529"/>
              <a:gd name="T110" fmla="+- 0 10257 9350"/>
              <a:gd name="T111" fmla="*/ 10257 h 1911"/>
              <a:gd name="T112" fmla="+- 0 8200 4082"/>
              <a:gd name="T113" fmla="*/ T112 w 7529"/>
              <a:gd name="T114" fmla="+- 0 10814 9350"/>
              <a:gd name="T115" fmla="*/ 10814 h 1911"/>
              <a:gd name="T116" fmla="+- 0 8647 4082"/>
              <a:gd name="T117" fmla="*/ T116 w 7529"/>
              <a:gd name="T118" fmla="+- 0 10451 9350"/>
              <a:gd name="T119" fmla="*/ 10451 h 1911"/>
              <a:gd name="T120" fmla="+- 0 9140 4082"/>
              <a:gd name="T121" fmla="*/ T120 w 7529"/>
              <a:gd name="T122" fmla="+- 0 10489 9350"/>
              <a:gd name="T123" fmla="*/ 10489 h 1911"/>
              <a:gd name="T124" fmla="+- 0 9135 4082"/>
              <a:gd name="T125" fmla="*/ T124 w 7529"/>
              <a:gd name="T126" fmla="+- 0 10160 9350"/>
              <a:gd name="T127" fmla="*/ 10160 h 1911"/>
              <a:gd name="T128" fmla="+- 0 8888 4082"/>
              <a:gd name="T129" fmla="*/ T128 w 7529"/>
              <a:gd name="T130" fmla="+- 0 10925 9350"/>
              <a:gd name="T131" fmla="*/ 10925 h 1911"/>
              <a:gd name="T132" fmla="+- 0 9652 4082"/>
              <a:gd name="T133" fmla="*/ T132 w 7529"/>
              <a:gd name="T134" fmla="+- 0 10122 9350"/>
              <a:gd name="T135" fmla="*/ 10122 h 1911"/>
              <a:gd name="T136" fmla="+- 0 9383 4082"/>
              <a:gd name="T137" fmla="*/ T136 w 7529"/>
              <a:gd name="T138" fmla="+- 0 10750 9350"/>
              <a:gd name="T139" fmla="*/ 10750 h 1911"/>
              <a:gd name="T140" fmla="+- 0 9809 4082"/>
              <a:gd name="T141" fmla="*/ T140 w 7529"/>
              <a:gd name="T142" fmla="+- 0 10329 9350"/>
              <a:gd name="T143" fmla="*/ 10329 h 1911"/>
              <a:gd name="T144" fmla="+- 0 9734 4082"/>
              <a:gd name="T145" fmla="*/ T144 w 7529"/>
              <a:gd name="T146" fmla="+- 0 10666 9350"/>
              <a:gd name="T147" fmla="*/ 10666 h 1911"/>
              <a:gd name="T148" fmla="+- 0 10091 4082"/>
              <a:gd name="T149" fmla="*/ T148 w 7529"/>
              <a:gd name="T150" fmla="+- 0 10345 9350"/>
              <a:gd name="T151" fmla="*/ 10345 h 1911"/>
              <a:gd name="T152" fmla="+- 0 9961 4082"/>
              <a:gd name="T153" fmla="*/ T152 w 7529"/>
              <a:gd name="T154" fmla="+- 0 10221 9350"/>
              <a:gd name="T155" fmla="*/ 10221 h 1911"/>
              <a:gd name="T156" fmla="+- 0 10380 4082"/>
              <a:gd name="T157" fmla="*/ T156 w 7529"/>
              <a:gd name="T158" fmla="+- 0 10154 9350"/>
              <a:gd name="T159" fmla="*/ 10154 h 1911"/>
              <a:gd name="T160" fmla="+- 0 10308 4082"/>
              <a:gd name="T161" fmla="*/ T160 w 7529"/>
              <a:gd name="T162" fmla="+- 0 10510 9350"/>
              <a:gd name="T163" fmla="*/ 10510 h 1911"/>
              <a:gd name="T164" fmla="+- 0 10161 4082"/>
              <a:gd name="T165" fmla="*/ T164 w 7529"/>
              <a:gd name="T166" fmla="+- 0 10680 9350"/>
              <a:gd name="T167" fmla="*/ 10680 h 1911"/>
              <a:gd name="T168" fmla="+- 0 10664 4082"/>
              <a:gd name="T169" fmla="*/ T168 w 7529"/>
              <a:gd name="T170" fmla="+- 0 10086 9350"/>
              <a:gd name="T171" fmla="*/ 10086 h 1911"/>
              <a:gd name="T172" fmla="+- 0 10671 4082"/>
              <a:gd name="T173" fmla="*/ T172 w 7529"/>
              <a:gd name="T174" fmla="+- 0 10447 9350"/>
              <a:gd name="T175" fmla="*/ 10447 h 1911"/>
              <a:gd name="T176" fmla="+- 0 10788 4082"/>
              <a:gd name="T177" fmla="*/ T176 w 7529"/>
              <a:gd name="T178" fmla="+- 0 10207 9350"/>
              <a:gd name="T179" fmla="*/ 10207 h 1911"/>
              <a:gd name="T180" fmla="+- 0 10921 4082"/>
              <a:gd name="T181" fmla="*/ T180 w 7529"/>
              <a:gd name="T182" fmla="+- 0 10146 9350"/>
              <a:gd name="T183" fmla="*/ 10146 h 1911"/>
              <a:gd name="T184" fmla="+- 0 10824 4082"/>
              <a:gd name="T185" fmla="*/ T184 w 7529"/>
              <a:gd name="T186" fmla="+- 0 10654 9350"/>
              <a:gd name="T187" fmla="*/ 10654 h 1911"/>
              <a:gd name="T188" fmla="+- 0 11117 4082"/>
              <a:gd name="T189" fmla="*/ T188 w 7529"/>
              <a:gd name="T190" fmla="+- 0 9356 9350"/>
              <a:gd name="T191" fmla="*/ 9356 h 1911"/>
              <a:gd name="T192" fmla="+- 0 10816 4082"/>
              <a:gd name="T193" fmla="*/ T192 w 7529"/>
              <a:gd name="T194" fmla="+- 0 11221 9350"/>
              <a:gd name="T195" fmla="*/ 11221 h 191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</a:cxnLst>
            <a:rect l="0" t="0" r="r" b="b"/>
            <a:pathLst>
              <a:path w="7529" h="1911" extrusionOk="0">
                <a:moveTo>
                  <a:pt x="461" y="646"/>
                </a:moveTo>
                <a:cubicBezTo>
                  <a:pt x="470" y="615"/>
                  <a:pt x="472" y="593"/>
                  <a:pt x="471" y="562"/>
                </a:cubicBezTo>
                <a:cubicBezTo>
                  <a:pt x="463" y="585"/>
                  <a:pt x="457" y="601"/>
                  <a:pt x="450" y="624"/>
                </a:cubicBezTo>
                <a:cubicBezTo>
                  <a:pt x="414" y="736"/>
                  <a:pt x="373" y="847"/>
                  <a:pt x="336" y="959"/>
                </a:cubicBezTo>
                <a:cubicBezTo>
                  <a:pt x="287" y="1109"/>
                  <a:pt x="244" y="1261"/>
                  <a:pt x="207" y="1414"/>
                </a:cubicBezTo>
                <a:cubicBezTo>
                  <a:pt x="192" y="1475"/>
                  <a:pt x="180" y="1540"/>
                  <a:pt x="159" y="1599"/>
                </a:cubicBezTo>
                <a:cubicBezTo>
                  <a:pt x="155" y="1615"/>
                  <a:pt x="154" y="1619"/>
                  <a:pt x="147" y="1626"/>
                </a:cubicBezTo>
              </a:path>
              <a:path w="7529" h="1911" extrusionOk="0">
                <a:moveTo>
                  <a:pt x="20" y="772"/>
                </a:moveTo>
                <a:cubicBezTo>
                  <a:pt x="11" y="722"/>
                  <a:pt x="-22" y="625"/>
                  <a:pt x="5" y="576"/>
                </a:cubicBezTo>
                <a:cubicBezTo>
                  <a:pt x="31" y="528"/>
                  <a:pt x="135" y="524"/>
                  <a:pt x="179" y="518"/>
                </a:cubicBezTo>
                <a:cubicBezTo>
                  <a:pt x="273" y="505"/>
                  <a:pt x="368" y="508"/>
                  <a:pt x="463" y="506"/>
                </a:cubicBezTo>
                <a:cubicBezTo>
                  <a:pt x="536" y="505"/>
                  <a:pt x="608" y="508"/>
                  <a:pt x="681" y="510"/>
                </a:cubicBezTo>
                <a:cubicBezTo>
                  <a:pt x="696" y="510"/>
                  <a:pt x="721" y="494"/>
                  <a:pt x="726" y="508"/>
                </a:cubicBezTo>
                <a:cubicBezTo>
                  <a:pt x="728" y="513"/>
                  <a:pt x="719" y="509"/>
                  <a:pt x="717" y="514"/>
                </a:cubicBezTo>
                <a:cubicBezTo>
                  <a:pt x="716" y="517"/>
                  <a:pt x="714" y="519"/>
                  <a:pt x="713" y="522"/>
                </a:cubicBezTo>
              </a:path>
              <a:path w="7529" h="1911" extrusionOk="0">
                <a:moveTo>
                  <a:pt x="1686" y="339"/>
                </a:moveTo>
                <a:cubicBezTo>
                  <a:pt x="1690" y="298"/>
                  <a:pt x="1698" y="271"/>
                  <a:pt x="1689" y="229"/>
                </a:cubicBezTo>
                <a:cubicBezTo>
                  <a:pt x="1683" y="201"/>
                  <a:pt x="1669" y="201"/>
                  <a:pt x="1656" y="183"/>
                </a:cubicBezTo>
                <a:cubicBezTo>
                  <a:pt x="1589" y="208"/>
                  <a:pt x="1541" y="248"/>
                  <a:pt x="1488" y="299"/>
                </a:cubicBezTo>
                <a:cubicBezTo>
                  <a:pt x="1378" y="404"/>
                  <a:pt x="1293" y="530"/>
                  <a:pt x="1218" y="662"/>
                </a:cubicBezTo>
                <a:cubicBezTo>
                  <a:pt x="1115" y="845"/>
                  <a:pt x="1032" y="1052"/>
                  <a:pt x="1001" y="1260"/>
                </a:cubicBezTo>
                <a:cubicBezTo>
                  <a:pt x="975" y="1438"/>
                  <a:pt x="1003" y="1629"/>
                  <a:pt x="1143" y="1753"/>
                </a:cubicBezTo>
                <a:cubicBezTo>
                  <a:pt x="1192" y="1796"/>
                  <a:pt x="1245" y="1818"/>
                  <a:pt x="1305" y="1839"/>
                </a:cubicBezTo>
              </a:path>
              <a:path w="7529" h="1911" extrusionOk="0">
                <a:moveTo>
                  <a:pt x="1957" y="754"/>
                </a:moveTo>
                <a:cubicBezTo>
                  <a:pt x="1965" y="715"/>
                  <a:pt x="1970" y="683"/>
                  <a:pt x="1962" y="644"/>
                </a:cubicBezTo>
                <a:cubicBezTo>
                  <a:pt x="1961" y="637"/>
                  <a:pt x="1958" y="631"/>
                  <a:pt x="1957" y="624"/>
                </a:cubicBezTo>
                <a:cubicBezTo>
                  <a:pt x="1944" y="654"/>
                  <a:pt x="1932" y="686"/>
                  <a:pt x="1917" y="716"/>
                </a:cubicBezTo>
                <a:cubicBezTo>
                  <a:pt x="1858" y="836"/>
                  <a:pt x="1798" y="955"/>
                  <a:pt x="1748" y="1079"/>
                </a:cubicBezTo>
                <a:cubicBezTo>
                  <a:pt x="1700" y="1200"/>
                  <a:pt x="1660" y="1327"/>
                  <a:pt x="1624" y="1452"/>
                </a:cubicBezTo>
                <a:cubicBezTo>
                  <a:pt x="1602" y="1529"/>
                  <a:pt x="1579" y="1608"/>
                  <a:pt x="1566" y="1687"/>
                </a:cubicBezTo>
                <a:cubicBezTo>
                  <a:pt x="1566" y="1693"/>
                  <a:pt x="1566" y="1694"/>
                  <a:pt x="1569" y="1697"/>
                </a:cubicBezTo>
              </a:path>
              <a:path w="7529" h="1911" extrusionOk="0">
                <a:moveTo>
                  <a:pt x="1975" y="1228"/>
                </a:moveTo>
                <a:cubicBezTo>
                  <a:pt x="1993" y="1215"/>
                  <a:pt x="2013" y="1195"/>
                  <a:pt x="2032" y="1185"/>
                </a:cubicBezTo>
                <a:cubicBezTo>
                  <a:pt x="2085" y="1157"/>
                  <a:pt x="2153" y="1155"/>
                  <a:pt x="2211" y="1151"/>
                </a:cubicBezTo>
                <a:cubicBezTo>
                  <a:pt x="2303" y="1144"/>
                  <a:pt x="2392" y="1151"/>
                  <a:pt x="2483" y="1160"/>
                </a:cubicBezTo>
                <a:cubicBezTo>
                  <a:pt x="2519" y="1164"/>
                  <a:pt x="2572" y="1181"/>
                  <a:pt x="2608" y="1175"/>
                </a:cubicBezTo>
                <a:cubicBezTo>
                  <a:pt x="2610" y="1174"/>
                  <a:pt x="2611" y="1172"/>
                  <a:pt x="2613" y="1171"/>
                </a:cubicBezTo>
              </a:path>
              <a:path w="7529" h="1911" extrusionOk="0">
                <a:moveTo>
                  <a:pt x="2500" y="953"/>
                </a:moveTo>
                <a:cubicBezTo>
                  <a:pt x="2493" y="935"/>
                  <a:pt x="2487" y="918"/>
                  <a:pt x="2478" y="901"/>
                </a:cubicBezTo>
                <a:cubicBezTo>
                  <a:pt x="2477" y="900"/>
                  <a:pt x="2476" y="898"/>
                  <a:pt x="2475" y="897"/>
                </a:cubicBezTo>
                <a:cubicBezTo>
                  <a:pt x="2443" y="932"/>
                  <a:pt x="2416" y="968"/>
                  <a:pt x="2391" y="1009"/>
                </a:cubicBezTo>
                <a:cubicBezTo>
                  <a:pt x="2307" y="1148"/>
                  <a:pt x="2244" y="1304"/>
                  <a:pt x="2194" y="1458"/>
                </a:cubicBezTo>
                <a:cubicBezTo>
                  <a:pt x="2154" y="1582"/>
                  <a:pt x="2113" y="1721"/>
                  <a:pt x="2122" y="1853"/>
                </a:cubicBezTo>
                <a:cubicBezTo>
                  <a:pt x="2124" y="1866"/>
                  <a:pt x="2127" y="1880"/>
                  <a:pt x="2129" y="1893"/>
                </a:cubicBezTo>
              </a:path>
              <a:path w="7529" h="1911" extrusionOk="0">
                <a:moveTo>
                  <a:pt x="2886" y="843"/>
                </a:moveTo>
                <a:cubicBezTo>
                  <a:pt x="2923" y="725"/>
                  <a:pt x="2929" y="618"/>
                  <a:pt x="2929" y="496"/>
                </a:cubicBezTo>
                <a:cubicBezTo>
                  <a:pt x="2912" y="523"/>
                  <a:pt x="2898" y="548"/>
                  <a:pt x="2883" y="576"/>
                </a:cubicBezTo>
                <a:cubicBezTo>
                  <a:pt x="2788" y="758"/>
                  <a:pt x="2764" y="940"/>
                  <a:pt x="2798" y="1141"/>
                </a:cubicBezTo>
                <a:cubicBezTo>
                  <a:pt x="2816" y="1247"/>
                  <a:pt x="2864" y="1362"/>
                  <a:pt x="2815" y="1466"/>
                </a:cubicBezTo>
                <a:cubicBezTo>
                  <a:pt x="2790" y="1520"/>
                  <a:pt x="2743" y="1560"/>
                  <a:pt x="2692" y="1589"/>
                </a:cubicBezTo>
                <a:cubicBezTo>
                  <a:pt x="2647" y="1615"/>
                  <a:pt x="2588" y="1638"/>
                  <a:pt x="2536" y="1630"/>
                </a:cubicBezTo>
                <a:cubicBezTo>
                  <a:pt x="2533" y="1627"/>
                  <a:pt x="2529" y="1625"/>
                  <a:pt x="2526" y="1622"/>
                </a:cubicBezTo>
                <a:cubicBezTo>
                  <a:pt x="2548" y="1566"/>
                  <a:pt x="2570" y="1520"/>
                  <a:pt x="2608" y="1470"/>
                </a:cubicBezTo>
                <a:cubicBezTo>
                  <a:pt x="2670" y="1389"/>
                  <a:pt x="2742" y="1313"/>
                  <a:pt x="2822" y="1250"/>
                </a:cubicBezTo>
                <a:cubicBezTo>
                  <a:pt x="2861" y="1219"/>
                  <a:pt x="2912" y="1186"/>
                  <a:pt x="2963" y="1183"/>
                </a:cubicBezTo>
                <a:cubicBezTo>
                  <a:pt x="2996" y="1181"/>
                  <a:pt x="3012" y="1199"/>
                  <a:pt x="3015" y="1232"/>
                </a:cubicBezTo>
                <a:cubicBezTo>
                  <a:pt x="3020" y="1283"/>
                  <a:pt x="2998" y="1340"/>
                  <a:pt x="2984" y="1388"/>
                </a:cubicBezTo>
                <a:cubicBezTo>
                  <a:pt x="2967" y="1446"/>
                  <a:pt x="2944" y="1502"/>
                  <a:pt x="2936" y="1562"/>
                </a:cubicBezTo>
                <a:cubicBezTo>
                  <a:pt x="2937" y="1564"/>
                  <a:pt x="2937" y="1565"/>
                  <a:pt x="2938" y="1567"/>
                </a:cubicBezTo>
                <a:cubicBezTo>
                  <a:pt x="2957" y="1553"/>
                  <a:pt x="2979" y="1539"/>
                  <a:pt x="2998" y="1522"/>
                </a:cubicBezTo>
                <a:cubicBezTo>
                  <a:pt x="3103" y="1430"/>
                  <a:pt x="3200" y="1307"/>
                  <a:pt x="3322" y="1236"/>
                </a:cubicBezTo>
                <a:cubicBezTo>
                  <a:pt x="3327" y="1233"/>
                  <a:pt x="3328" y="1232"/>
                  <a:pt x="3330" y="1237"/>
                </a:cubicBezTo>
                <a:cubicBezTo>
                  <a:pt x="3321" y="1297"/>
                  <a:pt x="3304" y="1356"/>
                  <a:pt x="3292" y="1416"/>
                </a:cubicBezTo>
                <a:cubicBezTo>
                  <a:pt x="3287" y="1439"/>
                  <a:pt x="3285" y="1463"/>
                  <a:pt x="3281" y="1486"/>
                </a:cubicBezTo>
                <a:cubicBezTo>
                  <a:pt x="3281" y="1487"/>
                  <a:pt x="3281" y="1487"/>
                  <a:pt x="3281" y="1488"/>
                </a:cubicBezTo>
                <a:cubicBezTo>
                  <a:pt x="3308" y="1464"/>
                  <a:pt x="3334" y="1441"/>
                  <a:pt x="3360" y="1416"/>
                </a:cubicBezTo>
                <a:cubicBezTo>
                  <a:pt x="3410" y="1369"/>
                  <a:pt x="3456" y="1317"/>
                  <a:pt x="3508" y="1272"/>
                </a:cubicBezTo>
                <a:cubicBezTo>
                  <a:pt x="3524" y="1259"/>
                  <a:pt x="3540" y="1248"/>
                  <a:pt x="3556" y="1236"/>
                </a:cubicBezTo>
                <a:cubicBezTo>
                  <a:pt x="3562" y="1262"/>
                  <a:pt x="3572" y="1269"/>
                  <a:pt x="3563" y="1310"/>
                </a:cubicBezTo>
                <a:cubicBezTo>
                  <a:pt x="3542" y="1405"/>
                  <a:pt x="3502" y="1493"/>
                  <a:pt x="3486" y="1590"/>
                </a:cubicBezTo>
              </a:path>
              <a:path w="7529" h="1911" extrusionOk="0">
                <a:moveTo>
                  <a:pt x="3822" y="933"/>
                </a:moveTo>
                <a:cubicBezTo>
                  <a:pt x="3816" y="864"/>
                  <a:pt x="3806" y="803"/>
                  <a:pt x="3780" y="738"/>
                </a:cubicBezTo>
                <a:cubicBezTo>
                  <a:pt x="3777" y="732"/>
                  <a:pt x="3774" y="726"/>
                  <a:pt x="3771" y="720"/>
                </a:cubicBezTo>
                <a:cubicBezTo>
                  <a:pt x="3768" y="702"/>
                  <a:pt x="3788" y="766"/>
                  <a:pt x="3788" y="767"/>
                </a:cubicBezTo>
              </a:path>
              <a:path w="7529" h="1911" extrusionOk="0">
                <a:moveTo>
                  <a:pt x="4067" y="926"/>
                </a:moveTo>
                <a:cubicBezTo>
                  <a:pt x="4068" y="909"/>
                  <a:pt x="4063" y="891"/>
                  <a:pt x="4064" y="875"/>
                </a:cubicBezTo>
                <a:cubicBezTo>
                  <a:pt x="4066" y="873"/>
                  <a:pt x="4065" y="872"/>
                  <a:pt x="4067" y="872"/>
                </a:cubicBezTo>
                <a:cubicBezTo>
                  <a:pt x="4085" y="882"/>
                  <a:pt x="4105" y="891"/>
                  <a:pt x="4118" y="908"/>
                </a:cubicBezTo>
                <a:cubicBezTo>
                  <a:pt x="4146" y="945"/>
                  <a:pt x="4148" y="997"/>
                  <a:pt x="4138" y="1041"/>
                </a:cubicBezTo>
                <a:cubicBezTo>
                  <a:pt x="4119" y="1124"/>
                  <a:pt x="4062" y="1241"/>
                  <a:pt x="3991" y="1294"/>
                </a:cubicBezTo>
                <a:cubicBezTo>
                  <a:pt x="3983" y="1300"/>
                  <a:pt x="3981" y="1302"/>
                  <a:pt x="3975" y="1301"/>
                </a:cubicBezTo>
                <a:cubicBezTo>
                  <a:pt x="3988" y="1266"/>
                  <a:pt x="4003" y="1234"/>
                  <a:pt x="4022" y="1201"/>
                </a:cubicBezTo>
                <a:cubicBezTo>
                  <a:pt x="4068" y="1123"/>
                  <a:pt x="4121" y="1051"/>
                  <a:pt x="4176" y="979"/>
                </a:cubicBezTo>
                <a:cubicBezTo>
                  <a:pt x="4191" y="959"/>
                  <a:pt x="4214" y="920"/>
                  <a:pt x="4238" y="907"/>
                </a:cubicBezTo>
                <a:cubicBezTo>
                  <a:pt x="4239" y="909"/>
                  <a:pt x="4240" y="910"/>
                  <a:pt x="4241" y="912"/>
                </a:cubicBezTo>
                <a:cubicBezTo>
                  <a:pt x="4239" y="993"/>
                  <a:pt x="4216" y="1070"/>
                  <a:pt x="4194" y="1147"/>
                </a:cubicBezTo>
                <a:cubicBezTo>
                  <a:pt x="4165" y="1251"/>
                  <a:pt x="4127" y="1356"/>
                  <a:pt x="4118" y="1464"/>
                </a:cubicBezTo>
                <a:cubicBezTo>
                  <a:pt x="4118" y="1483"/>
                  <a:pt x="4118" y="1503"/>
                  <a:pt x="4118" y="1522"/>
                </a:cubicBezTo>
              </a:path>
              <a:path w="7529" h="1911" extrusionOk="0">
                <a:moveTo>
                  <a:pt x="4615" y="1161"/>
                </a:moveTo>
                <a:cubicBezTo>
                  <a:pt x="4596" y="1141"/>
                  <a:pt x="4580" y="1124"/>
                  <a:pt x="4565" y="1101"/>
                </a:cubicBezTo>
                <a:cubicBezTo>
                  <a:pt x="4564" y="1100"/>
                  <a:pt x="4563" y="1098"/>
                  <a:pt x="4562" y="1097"/>
                </a:cubicBezTo>
                <a:cubicBezTo>
                  <a:pt x="4602" y="1107"/>
                  <a:pt x="4641" y="1116"/>
                  <a:pt x="4682" y="1123"/>
                </a:cubicBezTo>
                <a:cubicBezTo>
                  <a:pt x="4807" y="1144"/>
                  <a:pt x="4932" y="1149"/>
                  <a:pt x="5058" y="1139"/>
                </a:cubicBezTo>
                <a:cubicBezTo>
                  <a:pt x="5139" y="1132"/>
                  <a:pt x="5199" y="1120"/>
                  <a:pt x="5262" y="1071"/>
                </a:cubicBezTo>
              </a:path>
              <a:path w="7529" h="1911" extrusionOk="0">
                <a:moveTo>
                  <a:pt x="5156" y="858"/>
                </a:moveTo>
                <a:cubicBezTo>
                  <a:pt x="5128" y="840"/>
                  <a:pt x="5090" y="806"/>
                  <a:pt x="5053" y="810"/>
                </a:cubicBezTo>
                <a:cubicBezTo>
                  <a:pt x="5002" y="815"/>
                  <a:pt x="4970" y="883"/>
                  <a:pt x="4950" y="921"/>
                </a:cubicBezTo>
                <a:cubicBezTo>
                  <a:pt x="4897" y="1024"/>
                  <a:pt x="4865" y="1135"/>
                  <a:pt x="4839" y="1247"/>
                </a:cubicBezTo>
                <a:cubicBezTo>
                  <a:pt x="4815" y="1351"/>
                  <a:pt x="4790" y="1468"/>
                  <a:pt x="4806" y="1575"/>
                </a:cubicBezTo>
                <a:cubicBezTo>
                  <a:pt x="4820" y="1627"/>
                  <a:pt x="4824" y="1643"/>
                  <a:pt x="4850" y="1669"/>
                </a:cubicBezTo>
              </a:path>
              <a:path w="7529" h="1911" extrusionOk="0">
                <a:moveTo>
                  <a:pt x="5612" y="926"/>
                </a:moveTo>
                <a:cubicBezTo>
                  <a:pt x="5603" y="873"/>
                  <a:pt x="5596" y="820"/>
                  <a:pt x="5570" y="772"/>
                </a:cubicBezTo>
                <a:cubicBezTo>
                  <a:pt x="5567" y="768"/>
                  <a:pt x="5564" y="764"/>
                  <a:pt x="5561" y="760"/>
                </a:cubicBezTo>
                <a:cubicBezTo>
                  <a:pt x="5534" y="787"/>
                  <a:pt x="5517" y="816"/>
                  <a:pt x="5498" y="853"/>
                </a:cubicBezTo>
                <a:cubicBezTo>
                  <a:pt x="5412" y="1017"/>
                  <a:pt x="5316" y="1213"/>
                  <a:pt x="5301" y="1400"/>
                </a:cubicBezTo>
                <a:cubicBezTo>
                  <a:pt x="5298" y="1437"/>
                  <a:pt x="5308" y="1430"/>
                  <a:pt x="5321" y="1454"/>
                </a:cubicBezTo>
                <a:cubicBezTo>
                  <a:pt x="5390" y="1425"/>
                  <a:pt x="5439" y="1377"/>
                  <a:pt x="5491" y="1322"/>
                </a:cubicBezTo>
                <a:cubicBezTo>
                  <a:pt x="5583" y="1225"/>
                  <a:pt x="5680" y="1107"/>
                  <a:pt x="5727" y="979"/>
                </a:cubicBezTo>
                <a:cubicBezTo>
                  <a:pt x="5730" y="970"/>
                  <a:pt x="5739" y="946"/>
                  <a:pt x="5729" y="973"/>
                </a:cubicBezTo>
                <a:cubicBezTo>
                  <a:pt x="5726" y="981"/>
                  <a:pt x="5723" y="989"/>
                  <a:pt x="5720" y="997"/>
                </a:cubicBezTo>
                <a:cubicBezTo>
                  <a:pt x="5685" y="1098"/>
                  <a:pt x="5643" y="1208"/>
                  <a:pt x="5652" y="1316"/>
                </a:cubicBezTo>
                <a:cubicBezTo>
                  <a:pt x="5655" y="1352"/>
                  <a:pt x="5671" y="1378"/>
                  <a:pt x="5711" y="1372"/>
                </a:cubicBezTo>
                <a:cubicBezTo>
                  <a:pt x="5778" y="1361"/>
                  <a:pt x="5830" y="1299"/>
                  <a:pt x="5870" y="1251"/>
                </a:cubicBezTo>
                <a:cubicBezTo>
                  <a:pt x="5932" y="1176"/>
                  <a:pt x="5983" y="1089"/>
                  <a:pt x="6009" y="995"/>
                </a:cubicBezTo>
                <a:cubicBezTo>
                  <a:pt x="6022" y="949"/>
                  <a:pt x="6028" y="893"/>
                  <a:pt x="5994" y="854"/>
                </a:cubicBezTo>
                <a:cubicBezTo>
                  <a:pt x="5976" y="834"/>
                  <a:pt x="5940" y="828"/>
                  <a:pt x="5915" y="832"/>
                </a:cubicBezTo>
                <a:cubicBezTo>
                  <a:pt x="5887" y="836"/>
                  <a:pt x="5889" y="854"/>
                  <a:pt x="5879" y="871"/>
                </a:cubicBezTo>
              </a:path>
              <a:path w="7529" h="1911" extrusionOk="0">
                <a:moveTo>
                  <a:pt x="6308" y="899"/>
                </a:moveTo>
                <a:cubicBezTo>
                  <a:pt x="6310" y="881"/>
                  <a:pt x="6313" y="864"/>
                  <a:pt x="6313" y="846"/>
                </a:cubicBezTo>
                <a:cubicBezTo>
                  <a:pt x="6313" y="828"/>
                  <a:pt x="6312" y="816"/>
                  <a:pt x="6298" y="804"/>
                </a:cubicBezTo>
                <a:cubicBezTo>
                  <a:pt x="6280" y="788"/>
                  <a:pt x="6229" y="810"/>
                  <a:pt x="6213" y="818"/>
                </a:cubicBezTo>
                <a:cubicBezTo>
                  <a:pt x="6150" y="850"/>
                  <a:pt x="6095" y="913"/>
                  <a:pt x="6096" y="987"/>
                </a:cubicBezTo>
                <a:cubicBezTo>
                  <a:pt x="6097" y="1069"/>
                  <a:pt x="6164" y="1120"/>
                  <a:pt x="6226" y="1160"/>
                </a:cubicBezTo>
                <a:cubicBezTo>
                  <a:pt x="6245" y="1172"/>
                  <a:pt x="6306" y="1196"/>
                  <a:pt x="6310" y="1224"/>
                </a:cubicBezTo>
                <a:cubicBezTo>
                  <a:pt x="6314" y="1256"/>
                  <a:pt x="6288" y="1276"/>
                  <a:pt x="6260" y="1290"/>
                </a:cubicBezTo>
                <a:cubicBezTo>
                  <a:pt x="6205" y="1317"/>
                  <a:pt x="6139" y="1329"/>
                  <a:pt x="6079" y="1330"/>
                </a:cubicBezTo>
                <a:cubicBezTo>
                  <a:pt x="6035" y="1331"/>
                  <a:pt x="5966" y="1336"/>
                  <a:pt x="5944" y="1296"/>
                </a:cubicBezTo>
              </a:path>
              <a:path w="7529" h="1911" extrusionOk="0">
                <a:moveTo>
                  <a:pt x="6485" y="799"/>
                </a:moveTo>
                <a:cubicBezTo>
                  <a:pt x="6513" y="777"/>
                  <a:pt x="6546" y="743"/>
                  <a:pt x="6582" y="736"/>
                </a:cubicBezTo>
                <a:cubicBezTo>
                  <a:pt x="6613" y="730"/>
                  <a:pt x="6650" y="750"/>
                  <a:pt x="6666" y="776"/>
                </a:cubicBezTo>
                <a:cubicBezTo>
                  <a:pt x="6692" y="818"/>
                  <a:pt x="6689" y="869"/>
                  <a:pt x="6679" y="915"/>
                </a:cubicBezTo>
                <a:cubicBezTo>
                  <a:pt x="6664" y="981"/>
                  <a:pt x="6632" y="1045"/>
                  <a:pt x="6589" y="1097"/>
                </a:cubicBezTo>
                <a:cubicBezTo>
                  <a:pt x="6575" y="1114"/>
                  <a:pt x="6560" y="1125"/>
                  <a:pt x="6542" y="1137"/>
                </a:cubicBezTo>
                <a:cubicBezTo>
                  <a:pt x="6538" y="1112"/>
                  <a:pt x="6543" y="1099"/>
                  <a:pt x="6556" y="1071"/>
                </a:cubicBezTo>
                <a:cubicBezTo>
                  <a:pt x="6592" y="991"/>
                  <a:pt x="6649" y="923"/>
                  <a:pt x="6706" y="857"/>
                </a:cubicBezTo>
                <a:cubicBezTo>
                  <a:pt x="6760" y="793"/>
                  <a:pt x="6818" y="732"/>
                  <a:pt x="6875" y="670"/>
                </a:cubicBezTo>
                <a:cubicBezTo>
                  <a:pt x="6886" y="658"/>
                  <a:pt x="6891" y="654"/>
                  <a:pt x="6904" y="644"/>
                </a:cubicBezTo>
                <a:cubicBezTo>
                  <a:pt x="6885" y="696"/>
                  <a:pt x="6861" y="745"/>
                  <a:pt x="6839" y="796"/>
                </a:cubicBezTo>
                <a:cubicBezTo>
                  <a:pt x="6797" y="895"/>
                  <a:pt x="6755" y="994"/>
                  <a:pt x="6731" y="1099"/>
                </a:cubicBezTo>
                <a:cubicBezTo>
                  <a:pt x="6719" y="1151"/>
                  <a:pt x="6700" y="1235"/>
                  <a:pt x="6726" y="1287"/>
                </a:cubicBezTo>
                <a:cubicBezTo>
                  <a:pt x="6731" y="1293"/>
                  <a:pt x="6737" y="1298"/>
                  <a:pt x="6742" y="1304"/>
                </a:cubicBezTo>
              </a:path>
              <a:path w="7529" h="1911" extrusionOk="0">
                <a:moveTo>
                  <a:pt x="7029" y="76"/>
                </a:moveTo>
                <a:cubicBezTo>
                  <a:pt x="7016" y="54"/>
                  <a:pt x="7006" y="36"/>
                  <a:pt x="6995" y="13"/>
                </a:cubicBezTo>
                <a:cubicBezTo>
                  <a:pt x="7013" y="13"/>
                  <a:pt x="7018" y="2"/>
                  <a:pt x="7035" y="6"/>
                </a:cubicBezTo>
                <a:cubicBezTo>
                  <a:pt x="7188" y="39"/>
                  <a:pt x="7344" y="123"/>
                  <a:pt x="7425" y="261"/>
                </a:cubicBezTo>
                <a:cubicBezTo>
                  <a:pt x="7518" y="420"/>
                  <a:pt x="7538" y="619"/>
                  <a:pt x="7528" y="799"/>
                </a:cubicBezTo>
                <a:cubicBezTo>
                  <a:pt x="7500" y="1292"/>
                  <a:pt x="7187" y="1696"/>
                  <a:pt x="6734" y="1871"/>
                </a:cubicBezTo>
                <a:cubicBezTo>
                  <a:pt x="6698" y="1885"/>
                  <a:pt x="6661" y="1897"/>
                  <a:pt x="6625" y="191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2" name=" 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392613" y="3641725"/>
            <a:ext cx="150812" cy="160338"/>
          </a:xfrm>
          <a:custGeom>
            <a:avLst/>
            <a:gdLst>
              <a:gd name="T0" fmla="+- 0 12235 12202"/>
              <a:gd name="T1" fmla="*/ T0 w 420"/>
              <a:gd name="T2" fmla="+- 0 10175 10117"/>
              <a:gd name="T3" fmla="*/ 10175 h 445"/>
              <a:gd name="T4" fmla="+- 0 12204 12202"/>
              <a:gd name="T5" fmla="*/ T4 w 420"/>
              <a:gd name="T6" fmla="+- 0 10132 10117"/>
              <a:gd name="T7" fmla="*/ 10132 h 445"/>
              <a:gd name="T8" fmla="+- 0 12202 12202"/>
              <a:gd name="T9" fmla="*/ T8 w 420"/>
              <a:gd name="T10" fmla="+- 0 10122 10117"/>
              <a:gd name="T11" fmla="*/ 10122 h 445"/>
              <a:gd name="T12" fmla="+- 0 12282 12202"/>
              <a:gd name="T13" fmla="*/ T12 w 420"/>
              <a:gd name="T14" fmla="+- 0 10117 10117"/>
              <a:gd name="T15" fmla="*/ 10117 h 445"/>
              <a:gd name="T16" fmla="+- 0 12549 12202"/>
              <a:gd name="T17" fmla="*/ T16 w 420"/>
              <a:gd name="T18" fmla="+- 0 10181 10117"/>
              <a:gd name="T19" fmla="*/ 10181 h 445"/>
              <a:gd name="T20" fmla="+- 0 12569 12202"/>
              <a:gd name="T21" fmla="*/ T20 w 420"/>
              <a:gd name="T22" fmla="+- 0 10199 10117"/>
              <a:gd name="T23" fmla="*/ 10199 h 445"/>
              <a:gd name="T24" fmla="+- 0 12230 12202"/>
              <a:gd name="T25" fmla="*/ T24 w 420"/>
              <a:gd name="T26" fmla="+- 0 10389 10117"/>
              <a:gd name="T27" fmla="*/ 10389 h 445"/>
              <a:gd name="T28" fmla="+- 0 12208 12202"/>
              <a:gd name="T29" fmla="*/ T28 w 420"/>
              <a:gd name="T30" fmla="+- 0 10449 10117"/>
              <a:gd name="T31" fmla="*/ 10449 h 445"/>
              <a:gd name="T32" fmla="+- 0 12305 12202"/>
              <a:gd name="T33" fmla="*/ T32 w 420"/>
              <a:gd name="T34" fmla="+- 0 10475 10117"/>
              <a:gd name="T35" fmla="*/ 10475 h 445"/>
              <a:gd name="T36" fmla="+- 0 12526 12202"/>
              <a:gd name="T37" fmla="*/ T36 w 420"/>
              <a:gd name="T38" fmla="+- 0 10529 10117"/>
              <a:gd name="T39" fmla="*/ 10529 h 445"/>
              <a:gd name="T40" fmla="+- 0 12621 12202"/>
              <a:gd name="T41" fmla="*/ T40 w 420"/>
              <a:gd name="T42" fmla="+- 0 10561 10117"/>
              <a:gd name="T43" fmla="*/ 10561 h 44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</a:cxnLst>
            <a:rect l="0" t="0" r="r" b="b"/>
            <a:pathLst>
              <a:path w="420" h="445" extrusionOk="0">
                <a:moveTo>
                  <a:pt x="33" y="58"/>
                </a:moveTo>
                <a:cubicBezTo>
                  <a:pt x="19" y="46"/>
                  <a:pt x="8" y="33"/>
                  <a:pt x="2" y="15"/>
                </a:cubicBezTo>
                <a:cubicBezTo>
                  <a:pt x="0" y="10"/>
                  <a:pt x="0" y="9"/>
                  <a:pt x="0" y="5"/>
                </a:cubicBezTo>
                <a:cubicBezTo>
                  <a:pt x="27" y="1"/>
                  <a:pt x="52" y="0"/>
                  <a:pt x="80" y="0"/>
                </a:cubicBezTo>
                <a:cubicBezTo>
                  <a:pt x="168" y="1"/>
                  <a:pt x="272" y="14"/>
                  <a:pt x="347" y="64"/>
                </a:cubicBezTo>
                <a:cubicBezTo>
                  <a:pt x="354" y="70"/>
                  <a:pt x="360" y="76"/>
                  <a:pt x="367" y="82"/>
                </a:cubicBezTo>
              </a:path>
              <a:path w="420" h="445" extrusionOk="0">
                <a:moveTo>
                  <a:pt x="28" y="272"/>
                </a:moveTo>
                <a:cubicBezTo>
                  <a:pt x="20" y="287"/>
                  <a:pt x="-1" y="313"/>
                  <a:pt x="6" y="332"/>
                </a:cubicBezTo>
                <a:cubicBezTo>
                  <a:pt x="14" y="354"/>
                  <a:pt x="90" y="356"/>
                  <a:pt x="103" y="358"/>
                </a:cubicBezTo>
                <a:cubicBezTo>
                  <a:pt x="178" y="372"/>
                  <a:pt x="252" y="388"/>
                  <a:pt x="324" y="412"/>
                </a:cubicBezTo>
                <a:cubicBezTo>
                  <a:pt x="371" y="430"/>
                  <a:pt x="387" y="436"/>
                  <a:pt x="419" y="44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 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862513" y="3557588"/>
            <a:ext cx="2033587" cy="560387"/>
          </a:xfrm>
          <a:custGeom>
            <a:avLst/>
            <a:gdLst>
              <a:gd name="T0" fmla="+- 0 13865 13508"/>
              <a:gd name="T1" fmla="*/ T0 w 5646"/>
              <a:gd name="T2" fmla="+- 0 10168 9882"/>
              <a:gd name="T3" fmla="*/ 10168 h 1555"/>
              <a:gd name="T4" fmla="+- 0 13654 13508"/>
              <a:gd name="T5" fmla="*/ T4 w 5646"/>
              <a:gd name="T6" fmla="+- 0 10568 9882"/>
              <a:gd name="T7" fmla="*/ 10568 h 1555"/>
              <a:gd name="T8" fmla="+- 0 13524 13508"/>
              <a:gd name="T9" fmla="*/ T8 w 5646"/>
              <a:gd name="T10" fmla="+- 0 10967 9882"/>
              <a:gd name="T11" fmla="*/ 10967 h 1555"/>
              <a:gd name="T12" fmla="+- 0 14290 13508"/>
              <a:gd name="T13" fmla="*/ T12 w 5646"/>
              <a:gd name="T14" fmla="+- 0 10539 9882"/>
              <a:gd name="T15" fmla="*/ 10539 h 1555"/>
              <a:gd name="T16" fmla="+- 0 14501 13508"/>
              <a:gd name="T17" fmla="*/ T16 w 5646"/>
              <a:gd name="T18" fmla="+- 0 10550 9882"/>
              <a:gd name="T19" fmla="*/ 10550 h 1555"/>
              <a:gd name="T20" fmla="+- 0 14220 13508"/>
              <a:gd name="T21" fmla="*/ T20 w 5646"/>
              <a:gd name="T22" fmla="+- 0 10565 9882"/>
              <a:gd name="T23" fmla="*/ 10565 h 1555"/>
              <a:gd name="T24" fmla="+- 0 14903 13508"/>
              <a:gd name="T25" fmla="*/ T24 w 5646"/>
              <a:gd name="T26" fmla="+- 0 10211 9882"/>
              <a:gd name="T27" fmla="*/ 10211 h 1555"/>
              <a:gd name="T28" fmla="+- 0 14743 13508"/>
              <a:gd name="T29" fmla="*/ T28 w 5646"/>
              <a:gd name="T30" fmla="+- 0 10032 9882"/>
              <a:gd name="T31" fmla="*/ 10032 h 1555"/>
              <a:gd name="T32" fmla="+- 0 14720 13508"/>
              <a:gd name="T33" fmla="*/ T32 w 5646"/>
              <a:gd name="T34" fmla="+- 0 10914 9882"/>
              <a:gd name="T35" fmla="*/ 10914 h 1555"/>
              <a:gd name="T36" fmla="+- 0 14533 13508"/>
              <a:gd name="T37" fmla="*/ T36 w 5646"/>
              <a:gd name="T38" fmla="+- 0 10816 9882"/>
              <a:gd name="T39" fmla="*/ 10816 h 1555"/>
              <a:gd name="T40" fmla="+- 0 14870 13508"/>
              <a:gd name="T41" fmla="*/ T40 w 5646"/>
              <a:gd name="T42" fmla="+- 0 10796 9882"/>
              <a:gd name="T43" fmla="*/ 10796 h 1555"/>
              <a:gd name="T44" fmla="+- 0 14870 13508"/>
              <a:gd name="T45" fmla="*/ T44 w 5646"/>
              <a:gd name="T46" fmla="+- 0 10903 9882"/>
              <a:gd name="T47" fmla="*/ 10903 h 1555"/>
              <a:gd name="T48" fmla="+- 0 15217 13508"/>
              <a:gd name="T49" fmla="*/ T48 w 5646"/>
              <a:gd name="T50" fmla="+- 0 10718 9882"/>
              <a:gd name="T51" fmla="*/ 10718 h 1555"/>
              <a:gd name="T52" fmla="+- 0 15395 13508"/>
              <a:gd name="T53" fmla="*/ T52 w 5646"/>
              <a:gd name="T54" fmla="+- 0 10764 9882"/>
              <a:gd name="T55" fmla="*/ 10764 h 1555"/>
              <a:gd name="T56" fmla="+- 0 15500 13508"/>
              <a:gd name="T57" fmla="*/ T56 w 5646"/>
              <a:gd name="T58" fmla="+- 0 10840 9882"/>
              <a:gd name="T59" fmla="*/ 10840 h 1555"/>
              <a:gd name="T60" fmla="+- 0 15602 13508"/>
              <a:gd name="T61" fmla="*/ T60 w 5646"/>
              <a:gd name="T62" fmla="+- 0 10597 9882"/>
              <a:gd name="T63" fmla="*/ 10597 h 1555"/>
              <a:gd name="T64" fmla="+- 0 15602 13508"/>
              <a:gd name="T65" fmla="*/ T64 w 5646"/>
              <a:gd name="T66" fmla="+- 0 10463 9882"/>
              <a:gd name="T67" fmla="*/ 10463 h 1555"/>
              <a:gd name="T68" fmla="+- 0 16000 13508"/>
              <a:gd name="T69" fmla="*/ T68 w 5646"/>
              <a:gd name="T70" fmla="+- 0 10477 9882"/>
              <a:gd name="T71" fmla="*/ 10477 h 1555"/>
              <a:gd name="T72" fmla="+- 0 15881 13508"/>
              <a:gd name="T73" fmla="*/ T72 w 5646"/>
              <a:gd name="T74" fmla="+- 0 10890 9882"/>
              <a:gd name="T75" fmla="*/ 10890 h 1555"/>
              <a:gd name="T76" fmla="+- 0 16129 13508"/>
              <a:gd name="T77" fmla="*/ T76 w 5646"/>
              <a:gd name="T78" fmla="+- 0 10439 9882"/>
              <a:gd name="T79" fmla="*/ 10439 h 1555"/>
              <a:gd name="T80" fmla="+- 0 16436 13508"/>
              <a:gd name="T81" fmla="*/ T80 w 5646"/>
              <a:gd name="T82" fmla="+- 0 10154 9882"/>
              <a:gd name="T83" fmla="*/ 10154 h 1555"/>
              <a:gd name="T84" fmla="+- 0 16272 13508"/>
              <a:gd name="T85" fmla="*/ T84 w 5646"/>
              <a:gd name="T86" fmla="+- 0 10750 9882"/>
              <a:gd name="T87" fmla="*/ 10750 h 1555"/>
              <a:gd name="T88" fmla="+- 0 16083 13508"/>
              <a:gd name="T89" fmla="*/ T88 w 5646"/>
              <a:gd name="T90" fmla="+- 0 10092 9882"/>
              <a:gd name="T91" fmla="*/ 10092 h 1555"/>
              <a:gd name="T92" fmla="+- 0 15709 13508"/>
              <a:gd name="T93" fmla="*/ T92 w 5646"/>
              <a:gd name="T94" fmla="+- 0 10910 9882"/>
              <a:gd name="T95" fmla="*/ 10910 h 1555"/>
              <a:gd name="T96" fmla="+- 0 16869 13508"/>
              <a:gd name="T97" fmla="*/ T96 w 5646"/>
              <a:gd name="T98" fmla="+- 0 10587 9882"/>
              <a:gd name="T99" fmla="*/ 10587 h 1555"/>
              <a:gd name="T100" fmla="+- 0 17111 13508"/>
              <a:gd name="T101" fmla="*/ T100 w 5646"/>
              <a:gd name="T102" fmla="+- 0 10578 9882"/>
              <a:gd name="T103" fmla="*/ 10578 h 1555"/>
              <a:gd name="T104" fmla="+- 0 17113 13508"/>
              <a:gd name="T105" fmla="*/ T104 w 5646"/>
              <a:gd name="T106" fmla="+- 0 10351 9882"/>
              <a:gd name="T107" fmla="*/ 10351 h 1555"/>
              <a:gd name="T108" fmla="+- 0 17076 13508"/>
              <a:gd name="T109" fmla="*/ T108 w 5646"/>
              <a:gd name="T110" fmla="+- 0 10363 9882"/>
              <a:gd name="T111" fmla="*/ 10363 h 1555"/>
              <a:gd name="T112" fmla="+- 0 16900 13508"/>
              <a:gd name="T113" fmla="*/ T112 w 5646"/>
              <a:gd name="T114" fmla="+- 0 10914 9882"/>
              <a:gd name="T115" fmla="*/ 10914 h 1555"/>
              <a:gd name="T116" fmla="+- 0 17537 13508"/>
              <a:gd name="T117" fmla="*/ T116 w 5646"/>
              <a:gd name="T118" fmla="+- 0 10052 9882"/>
              <a:gd name="T119" fmla="*/ 10052 h 1555"/>
              <a:gd name="T120" fmla="+- 0 17350 13508"/>
              <a:gd name="T121" fmla="*/ T120 w 5646"/>
              <a:gd name="T122" fmla="+- 0 10539 9882"/>
              <a:gd name="T123" fmla="*/ 10539 h 1555"/>
              <a:gd name="T124" fmla="+- 0 17730 13508"/>
              <a:gd name="T125" fmla="*/ T124 w 5646"/>
              <a:gd name="T126" fmla="+- 0 10218 9882"/>
              <a:gd name="T127" fmla="*/ 10218 h 1555"/>
              <a:gd name="T128" fmla="+- 0 17611 13508"/>
              <a:gd name="T129" fmla="*/ T128 w 5646"/>
              <a:gd name="T130" fmla="+- 0 10505 9882"/>
              <a:gd name="T131" fmla="*/ 10505 h 1555"/>
              <a:gd name="T132" fmla="+- 0 17858 13508"/>
              <a:gd name="T133" fmla="*/ T132 w 5646"/>
              <a:gd name="T134" fmla="+- 0 10186 9882"/>
              <a:gd name="T135" fmla="*/ 10186 h 1555"/>
              <a:gd name="T136" fmla="+- 0 17964 13508"/>
              <a:gd name="T137" fmla="*/ T136 w 5646"/>
              <a:gd name="T138" fmla="+- 0 10140 9882"/>
              <a:gd name="T139" fmla="*/ 10140 h 1555"/>
              <a:gd name="T140" fmla="+- 0 18072 13508"/>
              <a:gd name="T141" fmla="*/ T140 w 5646"/>
              <a:gd name="T142" fmla="+- 0 10429 9882"/>
              <a:gd name="T143" fmla="*/ 10429 h 1555"/>
              <a:gd name="T144" fmla="+- 0 18383 13508"/>
              <a:gd name="T145" fmla="*/ T144 w 5646"/>
              <a:gd name="T146" fmla="+- 0 10276 9882"/>
              <a:gd name="T147" fmla="*/ 10276 h 1555"/>
              <a:gd name="T148" fmla="+- 0 18361 13508"/>
              <a:gd name="T149" fmla="*/ T148 w 5646"/>
              <a:gd name="T150" fmla="+- 0 10289 9882"/>
              <a:gd name="T151" fmla="*/ 10289 h 1555"/>
              <a:gd name="T152" fmla="+- 0 18385 13508"/>
              <a:gd name="T153" fmla="*/ T152 w 5646"/>
              <a:gd name="T154" fmla="+- 0 10597 9882"/>
              <a:gd name="T155" fmla="*/ 10597 h 1555"/>
              <a:gd name="T156" fmla="+- 0 18498 13508"/>
              <a:gd name="T157" fmla="*/ T156 w 5646"/>
              <a:gd name="T158" fmla="+- 0 10190 9882"/>
              <a:gd name="T159" fmla="*/ 10190 h 1555"/>
              <a:gd name="T160" fmla="+- 0 18998 13508"/>
              <a:gd name="T161" fmla="*/ T160 w 5646"/>
              <a:gd name="T162" fmla="+- 0 10168 9882"/>
              <a:gd name="T163" fmla="*/ 10168 h 1555"/>
              <a:gd name="T164" fmla="+- 0 18341 13508"/>
              <a:gd name="T165" fmla="*/ T164 w 5646"/>
              <a:gd name="T166" fmla="+- 0 9926 9882"/>
              <a:gd name="T167" fmla="*/ 9926 h 1555"/>
              <a:gd name="T168" fmla="+- 0 17937 13508"/>
              <a:gd name="T169" fmla="*/ T168 w 5646"/>
              <a:gd name="T170" fmla="+- 0 10806 9882"/>
              <a:gd name="T171" fmla="*/ 10806 h 1555"/>
              <a:gd name="T172" fmla="+- 0 19005 13508"/>
              <a:gd name="T173" fmla="*/ T172 w 5646"/>
              <a:gd name="T174" fmla="+- 0 11055 9882"/>
              <a:gd name="T175" fmla="*/ 11055 h 155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</a:cxnLst>
            <a:rect l="0" t="0" r="r" b="b"/>
            <a:pathLst>
              <a:path w="5646" h="1555" extrusionOk="0">
                <a:moveTo>
                  <a:pt x="353" y="369"/>
                </a:moveTo>
                <a:cubicBezTo>
                  <a:pt x="352" y="353"/>
                  <a:pt x="349" y="337"/>
                  <a:pt x="350" y="321"/>
                </a:cubicBezTo>
                <a:cubicBezTo>
                  <a:pt x="351" y="309"/>
                  <a:pt x="355" y="297"/>
                  <a:pt x="357" y="286"/>
                </a:cubicBezTo>
                <a:cubicBezTo>
                  <a:pt x="357" y="283"/>
                  <a:pt x="357" y="282"/>
                  <a:pt x="358" y="280"/>
                </a:cubicBezTo>
                <a:cubicBezTo>
                  <a:pt x="351" y="294"/>
                  <a:pt x="341" y="312"/>
                  <a:pt x="333" y="326"/>
                </a:cubicBezTo>
                <a:cubicBezTo>
                  <a:pt x="265" y="443"/>
                  <a:pt x="203" y="563"/>
                  <a:pt x="146" y="686"/>
                </a:cubicBezTo>
                <a:cubicBezTo>
                  <a:pt x="95" y="796"/>
                  <a:pt x="50" y="908"/>
                  <a:pt x="16" y="1024"/>
                </a:cubicBezTo>
                <a:cubicBezTo>
                  <a:pt x="16" y="1025"/>
                  <a:pt x="-7" y="1089"/>
                  <a:pt x="0" y="1093"/>
                </a:cubicBezTo>
                <a:cubicBezTo>
                  <a:pt x="5" y="1096"/>
                  <a:pt x="10" y="1086"/>
                  <a:pt x="16" y="1085"/>
                </a:cubicBezTo>
              </a:path>
              <a:path w="5646" h="1555" extrusionOk="0">
                <a:moveTo>
                  <a:pt x="616" y="664"/>
                </a:moveTo>
                <a:cubicBezTo>
                  <a:pt x="642" y="664"/>
                  <a:pt x="652" y="654"/>
                  <a:pt x="675" y="649"/>
                </a:cubicBezTo>
                <a:cubicBezTo>
                  <a:pt x="708" y="643"/>
                  <a:pt x="750" y="652"/>
                  <a:pt x="782" y="657"/>
                </a:cubicBezTo>
                <a:cubicBezTo>
                  <a:pt x="833" y="665"/>
                  <a:pt x="883" y="673"/>
                  <a:pt x="934" y="679"/>
                </a:cubicBezTo>
                <a:cubicBezTo>
                  <a:pt x="941" y="680"/>
                  <a:pt x="985" y="691"/>
                  <a:pt x="992" y="678"/>
                </a:cubicBezTo>
                <a:cubicBezTo>
                  <a:pt x="992" y="675"/>
                  <a:pt x="993" y="671"/>
                  <a:pt x="993" y="668"/>
                </a:cubicBezTo>
              </a:path>
              <a:path w="5646" h="1555" extrusionOk="0">
                <a:moveTo>
                  <a:pt x="937" y="449"/>
                </a:moveTo>
                <a:cubicBezTo>
                  <a:pt x="917" y="449"/>
                  <a:pt x="908" y="442"/>
                  <a:pt x="888" y="455"/>
                </a:cubicBezTo>
                <a:cubicBezTo>
                  <a:pt x="811" y="507"/>
                  <a:pt x="755" y="604"/>
                  <a:pt x="712" y="683"/>
                </a:cubicBezTo>
                <a:cubicBezTo>
                  <a:pt x="656" y="786"/>
                  <a:pt x="594" y="913"/>
                  <a:pt x="588" y="1032"/>
                </a:cubicBezTo>
                <a:cubicBezTo>
                  <a:pt x="585" y="1087"/>
                  <a:pt x="603" y="1105"/>
                  <a:pt x="637" y="1141"/>
                </a:cubicBezTo>
              </a:path>
              <a:path w="5646" h="1555" extrusionOk="0">
                <a:moveTo>
                  <a:pt x="1395" y="329"/>
                </a:moveTo>
                <a:cubicBezTo>
                  <a:pt x="1404" y="246"/>
                  <a:pt x="1420" y="136"/>
                  <a:pt x="1372" y="60"/>
                </a:cubicBezTo>
                <a:cubicBezTo>
                  <a:pt x="1364" y="50"/>
                  <a:pt x="1361" y="47"/>
                  <a:pt x="1352" y="46"/>
                </a:cubicBezTo>
                <a:cubicBezTo>
                  <a:pt x="1306" y="74"/>
                  <a:pt x="1269" y="106"/>
                  <a:pt x="1235" y="150"/>
                </a:cubicBezTo>
                <a:cubicBezTo>
                  <a:pt x="1191" y="208"/>
                  <a:pt x="1158" y="269"/>
                  <a:pt x="1138" y="339"/>
                </a:cubicBezTo>
                <a:cubicBezTo>
                  <a:pt x="1092" y="497"/>
                  <a:pt x="1146" y="640"/>
                  <a:pt x="1212" y="782"/>
                </a:cubicBezTo>
                <a:cubicBezTo>
                  <a:pt x="1251" y="866"/>
                  <a:pt x="1284" y="955"/>
                  <a:pt x="1212" y="1032"/>
                </a:cubicBezTo>
                <a:cubicBezTo>
                  <a:pt x="1166" y="1081"/>
                  <a:pt x="1092" y="1128"/>
                  <a:pt x="1023" y="1130"/>
                </a:cubicBezTo>
                <a:cubicBezTo>
                  <a:pt x="998" y="1131"/>
                  <a:pt x="961" y="1125"/>
                  <a:pt x="951" y="1097"/>
                </a:cubicBezTo>
                <a:cubicBezTo>
                  <a:pt x="929" y="1038"/>
                  <a:pt x="990" y="973"/>
                  <a:pt x="1025" y="934"/>
                </a:cubicBezTo>
                <a:cubicBezTo>
                  <a:pt x="1067" y="887"/>
                  <a:pt x="1119" y="849"/>
                  <a:pt x="1177" y="826"/>
                </a:cubicBezTo>
                <a:cubicBezTo>
                  <a:pt x="1218" y="810"/>
                  <a:pt x="1252" y="811"/>
                  <a:pt x="1294" y="822"/>
                </a:cubicBezTo>
                <a:cubicBezTo>
                  <a:pt x="1338" y="834"/>
                  <a:pt x="1360" y="870"/>
                  <a:pt x="1362" y="914"/>
                </a:cubicBezTo>
                <a:cubicBezTo>
                  <a:pt x="1364" y="957"/>
                  <a:pt x="1346" y="1002"/>
                  <a:pt x="1329" y="1040"/>
                </a:cubicBezTo>
                <a:cubicBezTo>
                  <a:pt x="1326" y="1046"/>
                  <a:pt x="1323" y="1052"/>
                  <a:pt x="1320" y="1057"/>
                </a:cubicBezTo>
                <a:cubicBezTo>
                  <a:pt x="1332" y="1047"/>
                  <a:pt x="1349" y="1032"/>
                  <a:pt x="1362" y="1021"/>
                </a:cubicBezTo>
                <a:cubicBezTo>
                  <a:pt x="1409" y="981"/>
                  <a:pt x="1457" y="943"/>
                  <a:pt x="1505" y="904"/>
                </a:cubicBezTo>
                <a:cubicBezTo>
                  <a:pt x="1545" y="872"/>
                  <a:pt x="1587" y="833"/>
                  <a:pt x="1633" y="810"/>
                </a:cubicBezTo>
                <a:cubicBezTo>
                  <a:pt x="1666" y="793"/>
                  <a:pt x="1696" y="798"/>
                  <a:pt x="1709" y="836"/>
                </a:cubicBezTo>
                <a:cubicBezTo>
                  <a:pt x="1735" y="910"/>
                  <a:pt x="1673" y="992"/>
                  <a:pt x="1640" y="1053"/>
                </a:cubicBezTo>
                <a:cubicBezTo>
                  <a:pt x="1663" y="1037"/>
                  <a:pt x="1687" y="1021"/>
                  <a:pt x="1710" y="1004"/>
                </a:cubicBezTo>
                <a:cubicBezTo>
                  <a:pt x="1767" y="962"/>
                  <a:pt x="1826" y="919"/>
                  <a:pt x="1887" y="882"/>
                </a:cubicBezTo>
                <a:cubicBezTo>
                  <a:pt x="1921" y="861"/>
                  <a:pt x="1955" y="841"/>
                  <a:pt x="1995" y="844"/>
                </a:cubicBezTo>
                <a:cubicBezTo>
                  <a:pt x="1999" y="847"/>
                  <a:pt x="2003" y="849"/>
                  <a:pt x="2007" y="852"/>
                </a:cubicBezTo>
                <a:cubicBezTo>
                  <a:pt x="2011" y="893"/>
                  <a:pt x="2012" y="916"/>
                  <a:pt x="1992" y="958"/>
                </a:cubicBezTo>
                <a:cubicBezTo>
                  <a:pt x="1963" y="1018"/>
                  <a:pt x="1922" y="1073"/>
                  <a:pt x="1881" y="1125"/>
                </a:cubicBezTo>
                <a:cubicBezTo>
                  <a:pt x="1872" y="1136"/>
                  <a:pt x="1863" y="1146"/>
                  <a:pt x="1854" y="1157"/>
                </a:cubicBezTo>
              </a:path>
              <a:path w="5646" h="1555" extrusionOk="0">
                <a:moveTo>
                  <a:pt x="2094" y="715"/>
                </a:moveTo>
                <a:cubicBezTo>
                  <a:pt x="2091" y="669"/>
                  <a:pt x="2087" y="623"/>
                  <a:pt x="2078" y="577"/>
                </a:cubicBezTo>
                <a:cubicBezTo>
                  <a:pt x="2076" y="567"/>
                  <a:pt x="2068" y="547"/>
                  <a:pt x="2082" y="565"/>
                </a:cubicBezTo>
                <a:cubicBezTo>
                  <a:pt x="2086" y="570"/>
                  <a:pt x="2090" y="576"/>
                  <a:pt x="2094" y="581"/>
                </a:cubicBezTo>
              </a:path>
              <a:path w="5646" h="1555" extrusionOk="0">
                <a:moveTo>
                  <a:pt x="2549" y="617"/>
                </a:moveTo>
                <a:cubicBezTo>
                  <a:pt x="2546" y="603"/>
                  <a:pt x="2543" y="589"/>
                  <a:pt x="2539" y="575"/>
                </a:cubicBezTo>
                <a:cubicBezTo>
                  <a:pt x="2520" y="574"/>
                  <a:pt x="2513" y="576"/>
                  <a:pt x="2492" y="595"/>
                </a:cubicBezTo>
                <a:cubicBezTo>
                  <a:pt x="2443" y="641"/>
                  <a:pt x="2406" y="695"/>
                  <a:pt x="2375" y="754"/>
                </a:cubicBezTo>
                <a:cubicBezTo>
                  <a:pt x="2346" y="811"/>
                  <a:pt x="2317" y="875"/>
                  <a:pt x="2313" y="940"/>
                </a:cubicBezTo>
                <a:cubicBezTo>
                  <a:pt x="2311" y="983"/>
                  <a:pt x="2329" y="1007"/>
                  <a:pt x="2373" y="1008"/>
                </a:cubicBezTo>
                <a:cubicBezTo>
                  <a:pt x="2438" y="1009"/>
                  <a:pt x="2499" y="966"/>
                  <a:pt x="2542" y="922"/>
                </a:cubicBezTo>
                <a:cubicBezTo>
                  <a:pt x="2599" y="863"/>
                  <a:pt x="2632" y="785"/>
                  <a:pt x="2644" y="705"/>
                </a:cubicBezTo>
                <a:cubicBezTo>
                  <a:pt x="2651" y="656"/>
                  <a:pt x="2647" y="601"/>
                  <a:pt x="2621" y="557"/>
                </a:cubicBezTo>
                <a:cubicBezTo>
                  <a:pt x="2609" y="538"/>
                  <a:pt x="2595" y="528"/>
                  <a:pt x="2577" y="517"/>
                </a:cubicBezTo>
              </a:path>
              <a:path w="5646" h="1555" extrusionOk="0">
                <a:moveTo>
                  <a:pt x="2774" y="335"/>
                </a:moveTo>
                <a:cubicBezTo>
                  <a:pt x="2818" y="308"/>
                  <a:pt x="2873" y="267"/>
                  <a:pt x="2928" y="272"/>
                </a:cubicBezTo>
                <a:cubicBezTo>
                  <a:pt x="2962" y="275"/>
                  <a:pt x="2996" y="293"/>
                  <a:pt x="3015" y="321"/>
                </a:cubicBezTo>
                <a:cubicBezTo>
                  <a:pt x="3059" y="386"/>
                  <a:pt x="3042" y="473"/>
                  <a:pt x="3016" y="541"/>
                </a:cubicBezTo>
                <a:cubicBezTo>
                  <a:pt x="2967" y="671"/>
                  <a:pt x="2865" y="776"/>
                  <a:pt x="2764" y="868"/>
                </a:cubicBezTo>
                <a:cubicBezTo>
                  <a:pt x="2664" y="959"/>
                  <a:pt x="2556" y="1033"/>
                  <a:pt x="2436" y="1094"/>
                </a:cubicBezTo>
              </a:path>
              <a:path w="5646" h="1555" extrusionOk="0">
                <a:moveTo>
                  <a:pt x="2639" y="262"/>
                </a:moveTo>
                <a:cubicBezTo>
                  <a:pt x="2621" y="238"/>
                  <a:pt x="2607" y="213"/>
                  <a:pt x="2575" y="210"/>
                </a:cubicBezTo>
                <a:cubicBezTo>
                  <a:pt x="2524" y="205"/>
                  <a:pt x="2466" y="304"/>
                  <a:pt x="2447" y="335"/>
                </a:cubicBezTo>
                <a:cubicBezTo>
                  <a:pt x="2382" y="438"/>
                  <a:pt x="2341" y="554"/>
                  <a:pt x="2300" y="668"/>
                </a:cubicBezTo>
                <a:cubicBezTo>
                  <a:pt x="2259" y="783"/>
                  <a:pt x="2214" y="906"/>
                  <a:pt x="2201" y="1028"/>
                </a:cubicBezTo>
                <a:cubicBezTo>
                  <a:pt x="2199" y="1071"/>
                  <a:pt x="2198" y="1084"/>
                  <a:pt x="2205" y="1111"/>
                </a:cubicBezTo>
              </a:path>
              <a:path w="5646" h="1555" extrusionOk="0">
                <a:moveTo>
                  <a:pt x="3378" y="740"/>
                </a:moveTo>
                <a:cubicBezTo>
                  <a:pt x="3366" y="730"/>
                  <a:pt x="3359" y="722"/>
                  <a:pt x="3361" y="705"/>
                </a:cubicBezTo>
                <a:cubicBezTo>
                  <a:pt x="3362" y="704"/>
                  <a:pt x="3362" y="702"/>
                  <a:pt x="3363" y="701"/>
                </a:cubicBezTo>
                <a:cubicBezTo>
                  <a:pt x="3385" y="697"/>
                  <a:pt x="3408" y="694"/>
                  <a:pt x="3431" y="693"/>
                </a:cubicBezTo>
                <a:cubicBezTo>
                  <a:pt x="3488" y="691"/>
                  <a:pt x="3545" y="698"/>
                  <a:pt x="3603" y="696"/>
                </a:cubicBezTo>
                <a:cubicBezTo>
                  <a:pt x="3643" y="694"/>
                  <a:pt x="3706" y="694"/>
                  <a:pt x="3740" y="668"/>
                </a:cubicBezTo>
                <a:cubicBezTo>
                  <a:pt x="3752" y="651"/>
                  <a:pt x="3756" y="646"/>
                  <a:pt x="3752" y="631"/>
                </a:cubicBezTo>
              </a:path>
              <a:path w="5646" h="1555" extrusionOk="0">
                <a:moveTo>
                  <a:pt x="3605" y="469"/>
                </a:moveTo>
                <a:cubicBezTo>
                  <a:pt x="3593" y="457"/>
                  <a:pt x="3583" y="447"/>
                  <a:pt x="3577" y="431"/>
                </a:cubicBezTo>
                <a:cubicBezTo>
                  <a:pt x="3577" y="430"/>
                  <a:pt x="3577" y="428"/>
                  <a:pt x="3577" y="427"/>
                </a:cubicBezTo>
                <a:cubicBezTo>
                  <a:pt x="3574" y="445"/>
                  <a:pt x="3573" y="462"/>
                  <a:pt x="3568" y="481"/>
                </a:cubicBezTo>
                <a:cubicBezTo>
                  <a:pt x="3550" y="555"/>
                  <a:pt x="3521" y="625"/>
                  <a:pt x="3496" y="697"/>
                </a:cubicBezTo>
                <a:cubicBezTo>
                  <a:pt x="3462" y="794"/>
                  <a:pt x="3419" y="891"/>
                  <a:pt x="3398" y="992"/>
                </a:cubicBezTo>
                <a:cubicBezTo>
                  <a:pt x="3396" y="1005"/>
                  <a:pt x="3394" y="1019"/>
                  <a:pt x="3392" y="1032"/>
                </a:cubicBezTo>
              </a:path>
              <a:path w="5646" h="1555" extrusionOk="0">
                <a:moveTo>
                  <a:pt x="4054" y="282"/>
                </a:moveTo>
                <a:cubicBezTo>
                  <a:pt x="4061" y="221"/>
                  <a:pt x="4061" y="161"/>
                  <a:pt x="4061" y="100"/>
                </a:cubicBezTo>
                <a:cubicBezTo>
                  <a:pt x="4051" y="123"/>
                  <a:pt x="4041" y="147"/>
                  <a:pt x="4029" y="170"/>
                </a:cubicBezTo>
                <a:cubicBezTo>
                  <a:pt x="3977" y="268"/>
                  <a:pt x="3922" y="366"/>
                  <a:pt x="3879" y="469"/>
                </a:cubicBezTo>
                <a:cubicBezTo>
                  <a:pt x="3858" y="519"/>
                  <a:pt x="3830" y="586"/>
                  <a:pt x="3836" y="642"/>
                </a:cubicBezTo>
                <a:cubicBezTo>
                  <a:pt x="3838" y="647"/>
                  <a:pt x="3840" y="652"/>
                  <a:pt x="3842" y="657"/>
                </a:cubicBezTo>
                <a:cubicBezTo>
                  <a:pt x="3895" y="654"/>
                  <a:pt x="3917" y="647"/>
                  <a:pt x="3967" y="611"/>
                </a:cubicBezTo>
                <a:cubicBezTo>
                  <a:pt x="4037" y="560"/>
                  <a:pt x="4098" y="498"/>
                  <a:pt x="4153" y="431"/>
                </a:cubicBezTo>
                <a:cubicBezTo>
                  <a:pt x="4178" y="400"/>
                  <a:pt x="4199" y="368"/>
                  <a:pt x="4222" y="336"/>
                </a:cubicBezTo>
                <a:cubicBezTo>
                  <a:pt x="4231" y="324"/>
                  <a:pt x="4215" y="348"/>
                  <a:pt x="4218" y="344"/>
                </a:cubicBezTo>
                <a:cubicBezTo>
                  <a:pt x="4194" y="382"/>
                  <a:pt x="4171" y="420"/>
                  <a:pt x="4150" y="459"/>
                </a:cubicBezTo>
                <a:cubicBezTo>
                  <a:pt x="4126" y="503"/>
                  <a:pt x="4085" y="570"/>
                  <a:pt x="4103" y="623"/>
                </a:cubicBezTo>
                <a:cubicBezTo>
                  <a:pt x="4119" y="669"/>
                  <a:pt x="4180" y="660"/>
                  <a:pt x="4213" y="642"/>
                </a:cubicBezTo>
                <a:cubicBezTo>
                  <a:pt x="4301" y="595"/>
                  <a:pt x="4362" y="476"/>
                  <a:pt x="4372" y="380"/>
                </a:cubicBezTo>
                <a:cubicBezTo>
                  <a:pt x="4375" y="347"/>
                  <a:pt x="4365" y="329"/>
                  <a:pt x="4350" y="304"/>
                </a:cubicBezTo>
                <a:cubicBezTo>
                  <a:pt x="4348" y="302"/>
                  <a:pt x="4347" y="301"/>
                  <a:pt x="4346" y="300"/>
                </a:cubicBezTo>
                <a:cubicBezTo>
                  <a:pt x="4358" y="297"/>
                  <a:pt x="4372" y="297"/>
                  <a:pt x="4384" y="293"/>
                </a:cubicBezTo>
                <a:cubicBezTo>
                  <a:pt x="4409" y="285"/>
                  <a:pt x="4433" y="270"/>
                  <a:pt x="4456" y="258"/>
                </a:cubicBezTo>
                <a:cubicBezTo>
                  <a:pt x="4462" y="255"/>
                  <a:pt x="4469" y="252"/>
                  <a:pt x="4474" y="249"/>
                </a:cubicBezTo>
                <a:cubicBezTo>
                  <a:pt x="4482" y="269"/>
                  <a:pt x="4490" y="288"/>
                  <a:pt x="4499" y="308"/>
                </a:cubicBezTo>
                <a:cubicBezTo>
                  <a:pt x="4532" y="379"/>
                  <a:pt x="4581" y="466"/>
                  <a:pt x="4564" y="547"/>
                </a:cubicBezTo>
                <a:cubicBezTo>
                  <a:pt x="4554" y="595"/>
                  <a:pt x="4512" y="625"/>
                  <a:pt x="4472" y="647"/>
                </a:cubicBezTo>
                <a:cubicBezTo>
                  <a:pt x="4424" y="673"/>
                  <a:pt x="4374" y="689"/>
                  <a:pt x="4320" y="687"/>
                </a:cubicBezTo>
              </a:path>
              <a:path w="5646" h="1555" extrusionOk="0">
                <a:moveTo>
                  <a:pt x="4875" y="394"/>
                </a:moveTo>
                <a:cubicBezTo>
                  <a:pt x="4890" y="379"/>
                  <a:pt x="4900" y="370"/>
                  <a:pt x="4905" y="349"/>
                </a:cubicBezTo>
                <a:cubicBezTo>
                  <a:pt x="4904" y="349"/>
                  <a:pt x="4904" y="349"/>
                  <a:pt x="4903" y="349"/>
                </a:cubicBezTo>
                <a:cubicBezTo>
                  <a:pt x="4885" y="368"/>
                  <a:pt x="4869" y="386"/>
                  <a:pt x="4853" y="407"/>
                </a:cubicBezTo>
                <a:cubicBezTo>
                  <a:pt x="4794" y="483"/>
                  <a:pt x="4738" y="573"/>
                  <a:pt x="4719" y="668"/>
                </a:cubicBezTo>
                <a:cubicBezTo>
                  <a:pt x="4712" y="702"/>
                  <a:pt x="4712" y="740"/>
                  <a:pt x="4748" y="755"/>
                </a:cubicBezTo>
                <a:cubicBezTo>
                  <a:pt x="4793" y="774"/>
                  <a:pt x="4843" y="739"/>
                  <a:pt x="4877" y="715"/>
                </a:cubicBezTo>
                <a:cubicBezTo>
                  <a:pt x="4941" y="671"/>
                  <a:pt x="4996" y="608"/>
                  <a:pt x="5032" y="539"/>
                </a:cubicBezTo>
                <a:cubicBezTo>
                  <a:pt x="5059" y="488"/>
                  <a:pt x="5081" y="420"/>
                  <a:pt x="5065" y="362"/>
                </a:cubicBezTo>
                <a:cubicBezTo>
                  <a:pt x="5054" y="322"/>
                  <a:pt x="5025" y="315"/>
                  <a:pt x="4990" y="308"/>
                </a:cubicBezTo>
              </a:path>
              <a:path w="5646" h="1555" extrusionOk="0">
                <a:moveTo>
                  <a:pt x="5381" y="142"/>
                </a:moveTo>
                <a:cubicBezTo>
                  <a:pt x="5417" y="137"/>
                  <a:pt x="5418" y="131"/>
                  <a:pt x="5448" y="156"/>
                </a:cubicBezTo>
                <a:cubicBezTo>
                  <a:pt x="5484" y="186"/>
                  <a:pt x="5491" y="243"/>
                  <a:pt x="5490" y="286"/>
                </a:cubicBezTo>
                <a:cubicBezTo>
                  <a:pt x="5487" y="386"/>
                  <a:pt x="5445" y="478"/>
                  <a:pt x="5388" y="559"/>
                </a:cubicBezTo>
                <a:cubicBezTo>
                  <a:pt x="5245" y="762"/>
                  <a:pt x="5026" y="871"/>
                  <a:pt x="4788" y="914"/>
                </a:cubicBezTo>
              </a:path>
              <a:path w="5646" h="1555" extrusionOk="0">
                <a:moveTo>
                  <a:pt x="4833" y="44"/>
                </a:moveTo>
                <a:cubicBezTo>
                  <a:pt x="4813" y="24"/>
                  <a:pt x="4787" y="-14"/>
                  <a:pt x="4753" y="5"/>
                </a:cubicBezTo>
                <a:cubicBezTo>
                  <a:pt x="4638" y="71"/>
                  <a:pt x="4582" y="261"/>
                  <a:pt x="4543" y="375"/>
                </a:cubicBezTo>
                <a:cubicBezTo>
                  <a:pt x="4483" y="554"/>
                  <a:pt x="4439" y="736"/>
                  <a:pt x="4429" y="924"/>
                </a:cubicBezTo>
              </a:path>
              <a:path w="5646" h="1555" extrusionOk="0">
                <a:moveTo>
                  <a:pt x="5640" y="960"/>
                </a:moveTo>
                <a:cubicBezTo>
                  <a:pt x="5641" y="981"/>
                  <a:pt x="5645" y="976"/>
                  <a:pt x="5635" y="996"/>
                </a:cubicBezTo>
                <a:cubicBezTo>
                  <a:pt x="5603" y="1059"/>
                  <a:pt x="5543" y="1120"/>
                  <a:pt x="5497" y="1173"/>
                </a:cubicBezTo>
                <a:cubicBezTo>
                  <a:pt x="5388" y="1299"/>
                  <a:pt x="5279" y="1426"/>
                  <a:pt x="5172" y="155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 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7123113" y="3417888"/>
            <a:ext cx="1520825" cy="484187"/>
          </a:xfrm>
          <a:custGeom>
            <a:avLst/>
            <a:gdLst>
              <a:gd name="T0" fmla="+- 0 19864 19786"/>
              <a:gd name="T1" fmla="*/ T0 w 4223"/>
              <a:gd name="T2" fmla="+- 0 9904 9493"/>
              <a:gd name="T3" fmla="*/ 9904 h 1344"/>
              <a:gd name="T4" fmla="+- 0 19907 19786"/>
              <a:gd name="T5" fmla="*/ T4 w 4223"/>
              <a:gd name="T6" fmla="+- 0 9781 9493"/>
              <a:gd name="T7" fmla="*/ 9781 h 1344"/>
              <a:gd name="T8" fmla="+- 0 19905 19786"/>
              <a:gd name="T9" fmla="*/ T8 w 4223"/>
              <a:gd name="T10" fmla="+- 0 9806 9493"/>
              <a:gd name="T11" fmla="*/ 9806 h 1344"/>
              <a:gd name="T12" fmla="+- 0 19815 19786"/>
              <a:gd name="T13" fmla="*/ T12 w 4223"/>
              <a:gd name="T14" fmla="+- 0 10276 9493"/>
              <a:gd name="T15" fmla="*/ 10276 h 1344"/>
              <a:gd name="T16" fmla="+- 0 19786 19786"/>
              <a:gd name="T17" fmla="*/ T16 w 4223"/>
              <a:gd name="T18" fmla="+- 0 10571 9493"/>
              <a:gd name="T19" fmla="*/ 10571 h 1344"/>
              <a:gd name="T20" fmla="+- 0 20320 19786"/>
              <a:gd name="T21" fmla="*/ T20 w 4223"/>
              <a:gd name="T22" fmla="+- 0 10281 9493"/>
              <a:gd name="T23" fmla="*/ 10281 h 1344"/>
              <a:gd name="T24" fmla="+- 0 20361 19786"/>
              <a:gd name="T25" fmla="*/ T24 w 4223"/>
              <a:gd name="T26" fmla="+- 0 10257 9493"/>
              <a:gd name="T27" fmla="*/ 10257 h 1344"/>
              <a:gd name="T28" fmla="+- 0 20687 19786"/>
              <a:gd name="T29" fmla="*/ T28 w 4223"/>
              <a:gd name="T30" fmla="+- 0 10367 9493"/>
              <a:gd name="T31" fmla="*/ 10367 h 1344"/>
              <a:gd name="T32" fmla="+- 0 20627 19786"/>
              <a:gd name="T33" fmla="*/ T32 w 4223"/>
              <a:gd name="T34" fmla="+- 0 10112 9493"/>
              <a:gd name="T35" fmla="*/ 10112 h 1344"/>
              <a:gd name="T36" fmla="+- 0 20558 19786"/>
              <a:gd name="T37" fmla="*/ T36 w 4223"/>
              <a:gd name="T38" fmla="+- 0 10171 9493"/>
              <a:gd name="T39" fmla="*/ 10171 h 1344"/>
              <a:gd name="T40" fmla="+- 0 20435 19786"/>
              <a:gd name="T41" fmla="*/ T40 w 4223"/>
              <a:gd name="T42" fmla="+- 0 10614 9493"/>
              <a:gd name="T43" fmla="*/ 10614 h 1344"/>
              <a:gd name="T44" fmla="+- 0 21213 19786"/>
              <a:gd name="T45" fmla="*/ T44 w 4223"/>
              <a:gd name="T46" fmla="+- 0 9541 9493"/>
              <a:gd name="T47" fmla="*/ 9541 h 1344"/>
              <a:gd name="T48" fmla="+- 0 21097 19786"/>
              <a:gd name="T49" fmla="*/ T48 w 4223"/>
              <a:gd name="T50" fmla="+- 0 9617 9493"/>
              <a:gd name="T51" fmla="*/ 9617 h 1344"/>
              <a:gd name="T52" fmla="+- 0 21068 19786"/>
              <a:gd name="T53" fmla="*/ T52 w 4223"/>
              <a:gd name="T54" fmla="+- 0 10441 9493"/>
              <a:gd name="T55" fmla="*/ 10441 h 1344"/>
              <a:gd name="T56" fmla="+- 0 20766 19786"/>
              <a:gd name="T57" fmla="*/ T56 w 4223"/>
              <a:gd name="T58" fmla="+- 0 10565 9493"/>
              <a:gd name="T59" fmla="*/ 10565 h 1344"/>
              <a:gd name="T60" fmla="+- 0 21110 19786"/>
              <a:gd name="T61" fmla="*/ T60 w 4223"/>
              <a:gd name="T62" fmla="+- 0 10297 9493"/>
              <a:gd name="T63" fmla="*/ 10297 h 1344"/>
              <a:gd name="T64" fmla="+- 0 21100 19786"/>
              <a:gd name="T65" fmla="*/ T64 w 4223"/>
              <a:gd name="T66" fmla="+- 0 10560 9493"/>
              <a:gd name="T67" fmla="*/ 10560 h 1344"/>
              <a:gd name="T68" fmla="+- 0 21202 19786"/>
              <a:gd name="T69" fmla="*/ T68 w 4223"/>
              <a:gd name="T70" fmla="+- 0 10471 9493"/>
              <a:gd name="T71" fmla="*/ 10471 h 1344"/>
              <a:gd name="T72" fmla="+- 0 21530 19786"/>
              <a:gd name="T73" fmla="*/ T72 w 4223"/>
              <a:gd name="T74" fmla="+- 0 10375 9493"/>
              <a:gd name="T75" fmla="*/ 10375 h 1344"/>
              <a:gd name="T76" fmla="+- 0 21499 19786"/>
              <a:gd name="T77" fmla="*/ T76 w 4223"/>
              <a:gd name="T78" fmla="+- 0 10487 9493"/>
              <a:gd name="T79" fmla="*/ 10487 h 1344"/>
              <a:gd name="T80" fmla="+- 0 21730 19786"/>
              <a:gd name="T81" fmla="*/ T80 w 4223"/>
              <a:gd name="T82" fmla="+- 0 10347 9493"/>
              <a:gd name="T83" fmla="*/ 10347 h 1344"/>
              <a:gd name="T84" fmla="+- 0 21754 19786"/>
              <a:gd name="T85" fmla="*/ T84 w 4223"/>
              <a:gd name="T86" fmla="+- 0 10395 9493"/>
              <a:gd name="T87" fmla="*/ 10395 h 1344"/>
              <a:gd name="T88" fmla="+- 0 21623 19786"/>
              <a:gd name="T89" fmla="*/ T88 w 4223"/>
              <a:gd name="T90" fmla="+- 0 10596 9493"/>
              <a:gd name="T91" fmla="*/ 10596 h 1344"/>
              <a:gd name="T92" fmla="+- 0 21695 19786"/>
              <a:gd name="T93" fmla="*/ T92 w 4223"/>
              <a:gd name="T94" fmla="+- 0 10056 9493"/>
              <a:gd name="T95" fmla="*/ 10056 h 1344"/>
              <a:gd name="T96" fmla="+- 0 22057 19786"/>
              <a:gd name="T97" fmla="*/ T96 w 4223"/>
              <a:gd name="T98" fmla="+- 0 10010 9493"/>
              <a:gd name="T99" fmla="*/ 10010 h 1344"/>
              <a:gd name="T100" fmla="+- 0 22059 19786"/>
              <a:gd name="T101" fmla="*/ T100 w 4223"/>
              <a:gd name="T102" fmla="+- 0 10004 9493"/>
              <a:gd name="T103" fmla="*/ 10004 h 1344"/>
              <a:gd name="T104" fmla="+- 0 21862 19786"/>
              <a:gd name="T105" fmla="*/ T104 w 4223"/>
              <a:gd name="T106" fmla="+- 0 10419 9493"/>
              <a:gd name="T107" fmla="*/ 10419 h 1344"/>
              <a:gd name="T108" fmla="+- 0 22243 19786"/>
              <a:gd name="T109" fmla="*/ T108 w 4223"/>
              <a:gd name="T110" fmla="+- 0 10080 9493"/>
              <a:gd name="T111" fmla="*/ 10080 h 1344"/>
              <a:gd name="T112" fmla="+- 0 22370 19786"/>
              <a:gd name="T113" fmla="*/ T112 w 4223"/>
              <a:gd name="T114" fmla="+- 0 9908 9493"/>
              <a:gd name="T115" fmla="*/ 9908 h 1344"/>
              <a:gd name="T116" fmla="+- 0 22147 19786"/>
              <a:gd name="T117" fmla="*/ T116 w 4223"/>
              <a:gd name="T118" fmla="+- 0 10449 9493"/>
              <a:gd name="T119" fmla="*/ 10449 h 1344"/>
              <a:gd name="T120" fmla="+- 0 22226 19786"/>
              <a:gd name="T121" fmla="*/ T120 w 4223"/>
              <a:gd name="T122" fmla="+- 0 9850 9493"/>
              <a:gd name="T123" fmla="*/ 9850 h 1344"/>
              <a:gd name="T124" fmla="+- 0 22310 19786"/>
              <a:gd name="T125" fmla="*/ T124 w 4223"/>
              <a:gd name="T126" fmla="+- 0 9649 9493"/>
              <a:gd name="T127" fmla="*/ 9649 h 1344"/>
              <a:gd name="T128" fmla="+- 0 22530 19786"/>
              <a:gd name="T129" fmla="*/ T128 w 4223"/>
              <a:gd name="T130" fmla="+- 0 9709 9493"/>
              <a:gd name="T131" fmla="*/ 9709 h 1344"/>
              <a:gd name="T132" fmla="+- 0 22360 19786"/>
              <a:gd name="T133" fmla="*/ T132 w 4223"/>
              <a:gd name="T134" fmla="+- 0 10122 9493"/>
              <a:gd name="T135" fmla="*/ 10122 h 1344"/>
              <a:gd name="T136" fmla="+- 0 22514 19786"/>
              <a:gd name="T137" fmla="*/ T136 w 4223"/>
              <a:gd name="T138" fmla="+- 0 10072 9493"/>
              <a:gd name="T139" fmla="*/ 10072 h 1344"/>
              <a:gd name="T140" fmla="+- 0 22771 19786"/>
              <a:gd name="T141" fmla="*/ T140 w 4223"/>
              <a:gd name="T142" fmla="+- 0 10046 9493"/>
              <a:gd name="T143" fmla="*/ 10046 h 1344"/>
              <a:gd name="T144" fmla="+- 0 22694 19786"/>
              <a:gd name="T145" fmla="*/ T144 w 4223"/>
              <a:gd name="T146" fmla="+- 0 9868 9493"/>
              <a:gd name="T147" fmla="*/ 9868 h 1344"/>
              <a:gd name="T148" fmla="+- 0 22448 19786"/>
              <a:gd name="T149" fmla="*/ T148 w 4223"/>
              <a:gd name="T150" fmla="+- 0 10403 9493"/>
              <a:gd name="T151" fmla="*/ 10403 h 1344"/>
              <a:gd name="T152" fmla="+- 0 23133 19786"/>
              <a:gd name="T153" fmla="*/ T152 w 4223"/>
              <a:gd name="T154" fmla="+- 0 9872 9493"/>
              <a:gd name="T155" fmla="*/ 9872 h 1344"/>
              <a:gd name="T156" fmla="+- 0 23099 19786"/>
              <a:gd name="T157" fmla="*/ T156 w 4223"/>
              <a:gd name="T158" fmla="+- 0 9821 9493"/>
              <a:gd name="T159" fmla="*/ 9821 h 1344"/>
              <a:gd name="T160" fmla="+- 0 22815 19786"/>
              <a:gd name="T161" fmla="*/ T160 w 4223"/>
              <a:gd name="T162" fmla="+- 0 10236 9493"/>
              <a:gd name="T163" fmla="*/ 10236 h 1344"/>
              <a:gd name="T164" fmla="+- 0 23065 19786"/>
              <a:gd name="T165" fmla="*/ T164 w 4223"/>
              <a:gd name="T166" fmla="+- 0 10146 9493"/>
              <a:gd name="T167" fmla="*/ 10146 h 1344"/>
              <a:gd name="T168" fmla="+- 0 23142 19786"/>
              <a:gd name="T169" fmla="*/ T168 w 4223"/>
              <a:gd name="T170" fmla="+- 0 10104 9493"/>
              <a:gd name="T171" fmla="*/ 10104 h 1344"/>
              <a:gd name="T172" fmla="+- 0 23072 19786"/>
              <a:gd name="T173" fmla="*/ T172 w 4223"/>
              <a:gd name="T174" fmla="+- 0 10327 9493"/>
              <a:gd name="T175" fmla="*/ 10327 h 1344"/>
              <a:gd name="T176" fmla="+- 0 23147 19786"/>
              <a:gd name="T177" fmla="*/ T176 w 4223"/>
              <a:gd name="T178" fmla="+- 0 10335 9493"/>
              <a:gd name="T179" fmla="*/ 10335 h 1344"/>
              <a:gd name="T180" fmla="+- 0 23333 19786"/>
              <a:gd name="T181" fmla="*/ T180 w 4223"/>
              <a:gd name="T182" fmla="+- 0 10082 9493"/>
              <a:gd name="T183" fmla="*/ 10082 h 1344"/>
              <a:gd name="T184" fmla="+- 0 23424 19786"/>
              <a:gd name="T185" fmla="*/ T184 w 4223"/>
              <a:gd name="T186" fmla="+- 0 10167 9493"/>
              <a:gd name="T187" fmla="*/ 10167 h 1344"/>
              <a:gd name="T188" fmla="+- 0 23227 19786"/>
              <a:gd name="T189" fmla="*/ T188 w 4223"/>
              <a:gd name="T190" fmla="+- 0 10369 9493"/>
              <a:gd name="T191" fmla="*/ 10369 h 1344"/>
              <a:gd name="T192" fmla="+- 0 23635 19786"/>
              <a:gd name="T193" fmla="*/ T192 w 4223"/>
              <a:gd name="T194" fmla="+- 0 9930 9493"/>
              <a:gd name="T195" fmla="*/ 9930 h 1344"/>
              <a:gd name="T196" fmla="+- 0 23480 19786"/>
              <a:gd name="T197" fmla="*/ T196 w 4223"/>
              <a:gd name="T198" fmla="+- 0 10235 9493"/>
              <a:gd name="T199" fmla="*/ 10235 h 1344"/>
              <a:gd name="T200" fmla="+- 0 23392 19786"/>
              <a:gd name="T201" fmla="*/ T200 w 4223"/>
              <a:gd name="T202" fmla="+- 0 10373 9493"/>
              <a:gd name="T203" fmla="*/ 10373 h 1344"/>
              <a:gd name="T204" fmla="+- 0 23866 19786"/>
              <a:gd name="T205" fmla="*/ T204 w 4223"/>
              <a:gd name="T206" fmla="+- 0 9846 9493"/>
              <a:gd name="T207" fmla="*/ 9846 h 1344"/>
              <a:gd name="T208" fmla="+- 0 23889 19786"/>
              <a:gd name="T209" fmla="*/ T208 w 4223"/>
              <a:gd name="T210" fmla="+- 0 9890 9493"/>
              <a:gd name="T211" fmla="*/ 9890 h 1344"/>
              <a:gd name="T212" fmla="+- 0 23668 19786"/>
              <a:gd name="T213" fmla="*/ T212 w 4223"/>
              <a:gd name="T214" fmla="+- 0 10307 9493"/>
              <a:gd name="T215" fmla="*/ 10307 h 1344"/>
              <a:gd name="T216" fmla="+- 0 23700 19786"/>
              <a:gd name="T217" fmla="*/ T216 w 4223"/>
              <a:gd name="T218" fmla="+- 0 9699 9493"/>
              <a:gd name="T219" fmla="*/ 9699 h 1344"/>
              <a:gd name="T220" fmla="+- 0 23729 19786"/>
              <a:gd name="T221" fmla="*/ T220 w 4223"/>
              <a:gd name="T222" fmla="+- 0 9589 9493"/>
              <a:gd name="T223" fmla="*/ 9589 h 1344"/>
              <a:gd name="T224" fmla="+- 0 23985 19786"/>
              <a:gd name="T225" fmla="*/ T224 w 4223"/>
              <a:gd name="T226" fmla="+- 0 9643 9493"/>
              <a:gd name="T227" fmla="*/ 9643 h 1344"/>
              <a:gd name="T228" fmla="+- 0 23875 19786"/>
              <a:gd name="T229" fmla="*/ T228 w 4223"/>
              <a:gd name="T230" fmla="+- 0 10409 9493"/>
              <a:gd name="T231" fmla="*/ 10409 h 1344"/>
              <a:gd name="T232" fmla="+- 0 23885 19786"/>
              <a:gd name="T233" fmla="*/ T232 w 4223"/>
              <a:gd name="T234" fmla="+- 0 10455 9493"/>
              <a:gd name="T235" fmla="*/ 10455 h 1344"/>
              <a:gd name="T236" fmla="+- 0 23461 19786"/>
              <a:gd name="T237" fmla="*/ T236 w 4223"/>
              <a:gd name="T238" fmla="+- 0 10836 9493"/>
              <a:gd name="T239" fmla="*/ 10836 h 134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  <a:cxn ang="0">
                <a:pos x="T237" y="T239"/>
              </a:cxn>
            </a:cxnLst>
            <a:rect l="0" t="0" r="r" b="b"/>
            <a:pathLst>
              <a:path w="4223" h="1344" extrusionOk="0">
                <a:moveTo>
                  <a:pt x="68" y="485"/>
                </a:moveTo>
                <a:cubicBezTo>
                  <a:pt x="70" y="460"/>
                  <a:pt x="74" y="436"/>
                  <a:pt x="78" y="411"/>
                </a:cubicBezTo>
                <a:cubicBezTo>
                  <a:pt x="84" y="378"/>
                  <a:pt x="93" y="351"/>
                  <a:pt x="106" y="321"/>
                </a:cubicBezTo>
                <a:cubicBezTo>
                  <a:pt x="111" y="310"/>
                  <a:pt x="117" y="298"/>
                  <a:pt x="121" y="288"/>
                </a:cubicBezTo>
                <a:cubicBezTo>
                  <a:pt x="121" y="286"/>
                  <a:pt x="121" y="286"/>
                  <a:pt x="121" y="285"/>
                </a:cubicBezTo>
                <a:cubicBezTo>
                  <a:pt x="120" y="295"/>
                  <a:pt x="120" y="303"/>
                  <a:pt x="119" y="313"/>
                </a:cubicBezTo>
                <a:cubicBezTo>
                  <a:pt x="112" y="377"/>
                  <a:pt x="95" y="440"/>
                  <a:pt x="82" y="503"/>
                </a:cubicBezTo>
                <a:cubicBezTo>
                  <a:pt x="62" y="596"/>
                  <a:pt x="43" y="689"/>
                  <a:pt x="29" y="783"/>
                </a:cubicBezTo>
                <a:cubicBezTo>
                  <a:pt x="17" y="861"/>
                  <a:pt x="10" y="941"/>
                  <a:pt x="4" y="1020"/>
                </a:cubicBezTo>
                <a:cubicBezTo>
                  <a:pt x="3" y="1036"/>
                  <a:pt x="-2" y="1063"/>
                  <a:pt x="0" y="1078"/>
                </a:cubicBezTo>
                <a:cubicBezTo>
                  <a:pt x="0" y="1084"/>
                  <a:pt x="-1" y="1086"/>
                  <a:pt x="4" y="1085"/>
                </a:cubicBezTo>
              </a:path>
              <a:path w="4223" h="1344" extrusionOk="0">
                <a:moveTo>
                  <a:pt x="534" y="788"/>
                </a:moveTo>
                <a:cubicBezTo>
                  <a:pt x="534" y="775"/>
                  <a:pt x="534" y="763"/>
                  <a:pt x="534" y="750"/>
                </a:cubicBezTo>
                <a:cubicBezTo>
                  <a:pt x="547" y="755"/>
                  <a:pt x="560" y="760"/>
                  <a:pt x="575" y="764"/>
                </a:cubicBezTo>
                <a:cubicBezTo>
                  <a:pt x="636" y="781"/>
                  <a:pt x="695" y="800"/>
                  <a:pt x="754" y="822"/>
                </a:cubicBezTo>
                <a:cubicBezTo>
                  <a:pt x="802" y="840"/>
                  <a:pt x="851" y="861"/>
                  <a:pt x="901" y="874"/>
                </a:cubicBezTo>
                <a:cubicBezTo>
                  <a:pt x="925" y="880"/>
                  <a:pt x="942" y="886"/>
                  <a:pt x="940" y="860"/>
                </a:cubicBezTo>
              </a:path>
              <a:path w="4223" h="1344" extrusionOk="0">
                <a:moveTo>
                  <a:pt x="841" y="619"/>
                </a:moveTo>
                <a:cubicBezTo>
                  <a:pt x="837" y="610"/>
                  <a:pt x="834" y="600"/>
                  <a:pt x="830" y="591"/>
                </a:cubicBezTo>
                <a:cubicBezTo>
                  <a:pt x="810" y="620"/>
                  <a:pt x="789" y="647"/>
                  <a:pt x="772" y="678"/>
                </a:cubicBezTo>
                <a:cubicBezTo>
                  <a:pt x="729" y="756"/>
                  <a:pt x="694" y="842"/>
                  <a:pt x="672" y="928"/>
                </a:cubicBezTo>
                <a:cubicBezTo>
                  <a:pt x="655" y="993"/>
                  <a:pt x="652" y="1055"/>
                  <a:pt x="649" y="1121"/>
                </a:cubicBezTo>
              </a:path>
              <a:path w="4223" h="1344" extrusionOk="0">
                <a:moveTo>
                  <a:pt x="1421" y="308"/>
                </a:moveTo>
                <a:cubicBezTo>
                  <a:pt x="1434" y="219"/>
                  <a:pt x="1449" y="137"/>
                  <a:pt x="1427" y="48"/>
                </a:cubicBezTo>
                <a:cubicBezTo>
                  <a:pt x="1421" y="25"/>
                  <a:pt x="1406" y="12"/>
                  <a:pt x="1401" y="0"/>
                </a:cubicBezTo>
                <a:cubicBezTo>
                  <a:pt x="1365" y="38"/>
                  <a:pt x="1334" y="74"/>
                  <a:pt x="1311" y="124"/>
                </a:cubicBezTo>
                <a:cubicBezTo>
                  <a:pt x="1210" y="348"/>
                  <a:pt x="1254" y="565"/>
                  <a:pt x="1297" y="794"/>
                </a:cubicBezTo>
                <a:cubicBezTo>
                  <a:pt x="1307" y="850"/>
                  <a:pt x="1310" y="897"/>
                  <a:pt x="1282" y="948"/>
                </a:cubicBezTo>
                <a:cubicBezTo>
                  <a:pt x="1241" y="1024"/>
                  <a:pt x="1138" y="1092"/>
                  <a:pt x="1051" y="1100"/>
                </a:cubicBezTo>
                <a:cubicBezTo>
                  <a:pt x="1025" y="1102"/>
                  <a:pt x="986" y="1106"/>
                  <a:pt x="980" y="1072"/>
                </a:cubicBezTo>
                <a:cubicBezTo>
                  <a:pt x="972" y="1032"/>
                  <a:pt x="1021" y="980"/>
                  <a:pt x="1044" y="954"/>
                </a:cubicBezTo>
                <a:cubicBezTo>
                  <a:pt x="1115" y="875"/>
                  <a:pt x="1213" y="799"/>
                  <a:pt x="1324" y="804"/>
                </a:cubicBezTo>
                <a:cubicBezTo>
                  <a:pt x="1389" y="807"/>
                  <a:pt x="1379" y="891"/>
                  <a:pt x="1371" y="930"/>
                </a:cubicBezTo>
                <a:cubicBezTo>
                  <a:pt x="1361" y="978"/>
                  <a:pt x="1334" y="1023"/>
                  <a:pt x="1314" y="1067"/>
                </a:cubicBezTo>
                <a:cubicBezTo>
                  <a:pt x="1320" y="1061"/>
                  <a:pt x="1311" y="1070"/>
                  <a:pt x="1317" y="1064"/>
                </a:cubicBezTo>
                <a:cubicBezTo>
                  <a:pt x="1348" y="1033"/>
                  <a:pt x="1381" y="1005"/>
                  <a:pt x="1416" y="978"/>
                </a:cubicBezTo>
                <a:cubicBezTo>
                  <a:pt x="1479" y="929"/>
                  <a:pt x="1611" y="814"/>
                  <a:pt x="1700" y="830"/>
                </a:cubicBezTo>
                <a:cubicBezTo>
                  <a:pt x="1732" y="836"/>
                  <a:pt x="1741" y="852"/>
                  <a:pt x="1744" y="882"/>
                </a:cubicBezTo>
                <a:cubicBezTo>
                  <a:pt x="1748" y="920"/>
                  <a:pt x="1729" y="955"/>
                  <a:pt x="1716" y="988"/>
                </a:cubicBezTo>
                <a:cubicBezTo>
                  <a:pt x="1714" y="991"/>
                  <a:pt x="1713" y="992"/>
                  <a:pt x="1713" y="994"/>
                </a:cubicBezTo>
                <a:cubicBezTo>
                  <a:pt x="1726" y="983"/>
                  <a:pt x="1742" y="969"/>
                  <a:pt x="1757" y="958"/>
                </a:cubicBezTo>
                <a:cubicBezTo>
                  <a:pt x="1815" y="915"/>
                  <a:pt x="1875" y="876"/>
                  <a:pt x="1944" y="854"/>
                </a:cubicBezTo>
                <a:cubicBezTo>
                  <a:pt x="1949" y="853"/>
                  <a:pt x="1954" y="853"/>
                  <a:pt x="1959" y="852"/>
                </a:cubicBezTo>
                <a:cubicBezTo>
                  <a:pt x="1962" y="869"/>
                  <a:pt x="1978" y="871"/>
                  <a:pt x="1968" y="902"/>
                </a:cubicBezTo>
                <a:cubicBezTo>
                  <a:pt x="1953" y="948"/>
                  <a:pt x="1927" y="989"/>
                  <a:pt x="1899" y="1028"/>
                </a:cubicBezTo>
                <a:cubicBezTo>
                  <a:pt x="1880" y="1055"/>
                  <a:pt x="1858" y="1078"/>
                  <a:pt x="1837" y="1103"/>
                </a:cubicBezTo>
              </a:path>
              <a:path w="4223" h="1344" extrusionOk="0">
                <a:moveTo>
                  <a:pt x="1929" y="689"/>
                </a:moveTo>
                <a:cubicBezTo>
                  <a:pt x="1922" y="647"/>
                  <a:pt x="1914" y="605"/>
                  <a:pt x="1909" y="563"/>
                </a:cubicBezTo>
                <a:cubicBezTo>
                  <a:pt x="1907" y="547"/>
                  <a:pt x="1904" y="538"/>
                  <a:pt x="1916" y="555"/>
                </a:cubicBezTo>
              </a:path>
              <a:path w="4223" h="1344" extrusionOk="0">
                <a:moveTo>
                  <a:pt x="2271" y="517"/>
                </a:moveTo>
                <a:cubicBezTo>
                  <a:pt x="2274" y="507"/>
                  <a:pt x="2278" y="500"/>
                  <a:pt x="2280" y="489"/>
                </a:cubicBezTo>
                <a:cubicBezTo>
                  <a:pt x="2277" y="501"/>
                  <a:pt x="2278" y="500"/>
                  <a:pt x="2273" y="511"/>
                </a:cubicBezTo>
                <a:cubicBezTo>
                  <a:pt x="2248" y="571"/>
                  <a:pt x="2222" y="631"/>
                  <a:pt x="2193" y="689"/>
                </a:cubicBezTo>
                <a:cubicBezTo>
                  <a:pt x="2154" y="768"/>
                  <a:pt x="2113" y="846"/>
                  <a:pt x="2076" y="926"/>
                </a:cubicBezTo>
                <a:cubicBezTo>
                  <a:pt x="2056" y="969"/>
                  <a:pt x="2035" y="1012"/>
                  <a:pt x="2020" y="1057"/>
                </a:cubicBezTo>
              </a:path>
              <a:path w="4223" h="1344" extrusionOk="0">
                <a:moveTo>
                  <a:pt x="2457" y="587"/>
                </a:moveTo>
                <a:cubicBezTo>
                  <a:pt x="2502" y="534"/>
                  <a:pt x="2535" y="478"/>
                  <a:pt x="2575" y="423"/>
                </a:cubicBezTo>
                <a:cubicBezTo>
                  <a:pt x="2580" y="418"/>
                  <a:pt x="2580" y="417"/>
                  <a:pt x="2584" y="415"/>
                </a:cubicBezTo>
                <a:cubicBezTo>
                  <a:pt x="2581" y="436"/>
                  <a:pt x="2579" y="454"/>
                  <a:pt x="2574" y="475"/>
                </a:cubicBezTo>
                <a:cubicBezTo>
                  <a:pt x="2531" y="642"/>
                  <a:pt x="2451" y="809"/>
                  <a:pt x="2361" y="956"/>
                </a:cubicBezTo>
                <a:cubicBezTo>
                  <a:pt x="2343" y="986"/>
                  <a:pt x="2328" y="1003"/>
                  <a:pt x="2296" y="1014"/>
                </a:cubicBezTo>
              </a:path>
              <a:path w="4223" h="1344" extrusionOk="0">
                <a:moveTo>
                  <a:pt x="2440" y="357"/>
                </a:moveTo>
                <a:cubicBezTo>
                  <a:pt x="2449" y="307"/>
                  <a:pt x="2457" y="259"/>
                  <a:pt x="2475" y="212"/>
                </a:cubicBezTo>
                <a:cubicBezTo>
                  <a:pt x="2484" y="189"/>
                  <a:pt x="2500" y="165"/>
                  <a:pt x="2524" y="156"/>
                </a:cubicBezTo>
                <a:cubicBezTo>
                  <a:pt x="2553" y="145"/>
                  <a:pt x="2588" y="152"/>
                  <a:pt x="2617" y="160"/>
                </a:cubicBezTo>
                <a:cubicBezTo>
                  <a:pt x="2662" y="173"/>
                  <a:pt x="2703" y="195"/>
                  <a:pt x="2744" y="216"/>
                </a:cubicBezTo>
                <a:cubicBezTo>
                  <a:pt x="2758" y="223"/>
                  <a:pt x="2762" y="228"/>
                  <a:pt x="2773" y="238"/>
                </a:cubicBezTo>
              </a:path>
              <a:path w="4223" h="1344" extrusionOk="0">
                <a:moveTo>
                  <a:pt x="2574" y="629"/>
                </a:moveTo>
                <a:cubicBezTo>
                  <a:pt x="2584" y="618"/>
                  <a:pt x="2593" y="607"/>
                  <a:pt x="2609" y="601"/>
                </a:cubicBezTo>
                <a:cubicBezTo>
                  <a:pt x="2646" y="587"/>
                  <a:pt x="2689" y="582"/>
                  <a:pt x="2728" y="579"/>
                </a:cubicBezTo>
                <a:cubicBezTo>
                  <a:pt x="2780" y="575"/>
                  <a:pt x="2831" y="577"/>
                  <a:pt x="2883" y="575"/>
                </a:cubicBezTo>
                <a:cubicBezTo>
                  <a:pt x="2920" y="574"/>
                  <a:pt x="2951" y="568"/>
                  <a:pt x="2985" y="553"/>
                </a:cubicBezTo>
              </a:path>
              <a:path w="4223" h="1344" extrusionOk="0">
                <a:moveTo>
                  <a:pt x="2945" y="371"/>
                </a:moveTo>
                <a:cubicBezTo>
                  <a:pt x="2926" y="369"/>
                  <a:pt x="2924" y="359"/>
                  <a:pt x="2908" y="375"/>
                </a:cubicBezTo>
                <a:cubicBezTo>
                  <a:pt x="2818" y="463"/>
                  <a:pt x="2752" y="614"/>
                  <a:pt x="2708" y="729"/>
                </a:cubicBezTo>
                <a:cubicBezTo>
                  <a:pt x="2686" y="786"/>
                  <a:pt x="2664" y="848"/>
                  <a:pt x="2662" y="910"/>
                </a:cubicBezTo>
                <a:cubicBezTo>
                  <a:pt x="2664" y="929"/>
                  <a:pt x="2662" y="934"/>
                  <a:pt x="2672" y="942"/>
                </a:cubicBezTo>
              </a:path>
              <a:path w="4223" h="1344" extrusionOk="0">
                <a:moveTo>
                  <a:pt x="3347" y="379"/>
                </a:moveTo>
                <a:cubicBezTo>
                  <a:pt x="3354" y="347"/>
                  <a:pt x="3356" y="319"/>
                  <a:pt x="3356" y="286"/>
                </a:cubicBezTo>
                <a:cubicBezTo>
                  <a:pt x="3343" y="299"/>
                  <a:pt x="3326" y="314"/>
                  <a:pt x="3313" y="328"/>
                </a:cubicBezTo>
                <a:cubicBezTo>
                  <a:pt x="3213" y="435"/>
                  <a:pt x="3108" y="552"/>
                  <a:pt x="3044" y="685"/>
                </a:cubicBezTo>
                <a:cubicBezTo>
                  <a:pt x="3034" y="707"/>
                  <a:pt x="3033" y="721"/>
                  <a:pt x="3029" y="743"/>
                </a:cubicBezTo>
                <a:cubicBezTo>
                  <a:pt x="3062" y="752"/>
                  <a:pt x="3076" y="754"/>
                  <a:pt x="3114" y="740"/>
                </a:cubicBezTo>
                <a:cubicBezTo>
                  <a:pt x="3172" y="718"/>
                  <a:pt x="3226" y="684"/>
                  <a:pt x="3279" y="653"/>
                </a:cubicBezTo>
                <a:cubicBezTo>
                  <a:pt x="3303" y="639"/>
                  <a:pt x="3330" y="620"/>
                  <a:pt x="3354" y="609"/>
                </a:cubicBezTo>
                <a:cubicBezTo>
                  <a:pt x="3355" y="610"/>
                  <a:pt x="3355" y="610"/>
                  <a:pt x="3356" y="611"/>
                </a:cubicBezTo>
                <a:cubicBezTo>
                  <a:pt x="3349" y="637"/>
                  <a:pt x="3343" y="663"/>
                  <a:pt x="3333" y="688"/>
                </a:cubicBezTo>
                <a:cubicBezTo>
                  <a:pt x="3314" y="735"/>
                  <a:pt x="3285" y="781"/>
                  <a:pt x="3286" y="834"/>
                </a:cubicBezTo>
                <a:cubicBezTo>
                  <a:pt x="3288" y="847"/>
                  <a:pt x="3288" y="851"/>
                  <a:pt x="3292" y="858"/>
                </a:cubicBezTo>
                <a:cubicBezTo>
                  <a:pt x="3320" y="860"/>
                  <a:pt x="3333" y="861"/>
                  <a:pt x="3361" y="842"/>
                </a:cubicBezTo>
                <a:cubicBezTo>
                  <a:pt x="3441" y="786"/>
                  <a:pt x="3501" y="702"/>
                  <a:pt x="3538" y="613"/>
                </a:cubicBezTo>
                <a:cubicBezTo>
                  <a:pt x="3541" y="605"/>
                  <a:pt x="3544" y="597"/>
                  <a:pt x="3547" y="589"/>
                </a:cubicBezTo>
                <a:cubicBezTo>
                  <a:pt x="3558" y="596"/>
                  <a:pt x="3569" y="602"/>
                  <a:pt x="3580" y="609"/>
                </a:cubicBezTo>
                <a:cubicBezTo>
                  <a:pt x="3605" y="625"/>
                  <a:pt x="3624" y="648"/>
                  <a:pt x="3638" y="674"/>
                </a:cubicBezTo>
                <a:cubicBezTo>
                  <a:pt x="3655" y="704"/>
                  <a:pt x="3652" y="735"/>
                  <a:pt x="3632" y="764"/>
                </a:cubicBezTo>
                <a:cubicBezTo>
                  <a:pt x="3589" y="826"/>
                  <a:pt x="3510" y="857"/>
                  <a:pt x="3441" y="876"/>
                </a:cubicBezTo>
              </a:path>
              <a:path w="4223" h="1344" extrusionOk="0">
                <a:moveTo>
                  <a:pt x="3806" y="469"/>
                </a:moveTo>
                <a:cubicBezTo>
                  <a:pt x="3820" y="458"/>
                  <a:pt x="3835" y="446"/>
                  <a:pt x="3849" y="437"/>
                </a:cubicBezTo>
                <a:cubicBezTo>
                  <a:pt x="3842" y="479"/>
                  <a:pt x="3827" y="517"/>
                  <a:pt x="3807" y="555"/>
                </a:cubicBezTo>
                <a:cubicBezTo>
                  <a:pt x="3773" y="619"/>
                  <a:pt x="3733" y="681"/>
                  <a:pt x="3694" y="742"/>
                </a:cubicBezTo>
                <a:cubicBezTo>
                  <a:pt x="3667" y="783"/>
                  <a:pt x="3641" y="824"/>
                  <a:pt x="3615" y="866"/>
                </a:cubicBezTo>
                <a:cubicBezTo>
                  <a:pt x="3610" y="874"/>
                  <a:pt x="3609" y="876"/>
                  <a:pt x="3606" y="880"/>
                </a:cubicBezTo>
              </a:path>
              <a:path w="4223" h="1344" extrusionOk="0">
                <a:moveTo>
                  <a:pt x="4021" y="425"/>
                </a:moveTo>
                <a:cubicBezTo>
                  <a:pt x="4039" y="403"/>
                  <a:pt x="4057" y="370"/>
                  <a:pt x="4080" y="353"/>
                </a:cubicBezTo>
                <a:cubicBezTo>
                  <a:pt x="4083" y="352"/>
                  <a:pt x="4085" y="351"/>
                  <a:pt x="4088" y="350"/>
                </a:cubicBezTo>
                <a:cubicBezTo>
                  <a:pt x="4098" y="366"/>
                  <a:pt x="4105" y="375"/>
                  <a:pt x="4103" y="397"/>
                </a:cubicBezTo>
                <a:cubicBezTo>
                  <a:pt x="4098" y="452"/>
                  <a:pt x="4067" y="506"/>
                  <a:pt x="4041" y="553"/>
                </a:cubicBezTo>
                <a:cubicBezTo>
                  <a:pt x="3992" y="642"/>
                  <a:pt x="3937" y="729"/>
                  <a:pt x="3882" y="814"/>
                </a:cubicBezTo>
                <a:cubicBezTo>
                  <a:pt x="3868" y="836"/>
                  <a:pt x="3857" y="851"/>
                  <a:pt x="3839" y="866"/>
                </a:cubicBezTo>
              </a:path>
              <a:path w="4223" h="1344" extrusionOk="0">
                <a:moveTo>
                  <a:pt x="3914" y="206"/>
                </a:moveTo>
                <a:cubicBezTo>
                  <a:pt x="3906" y="177"/>
                  <a:pt x="3895" y="150"/>
                  <a:pt x="3902" y="120"/>
                </a:cubicBezTo>
                <a:cubicBezTo>
                  <a:pt x="3906" y="102"/>
                  <a:pt x="3926" y="96"/>
                  <a:pt x="3943" y="96"/>
                </a:cubicBezTo>
                <a:cubicBezTo>
                  <a:pt x="3989" y="96"/>
                  <a:pt x="4035" y="107"/>
                  <a:pt x="4080" y="116"/>
                </a:cubicBezTo>
                <a:cubicBezTo>
                  <a:pt x="4121" y="124"/>
                  <a:pt x="4161" y="134"/>
                  <a:pt x="4199" y="150"/>
                </a:cubicBezTo>
                <a:cubicBezTo>
                  <a:pt x="4213" y="156"/>
                  <a:pt x="4216" y="158"/>
                  <a:pt x="4222" y="170"/>
                </a:cubicBezTo>
              </a:path>
              <a:path w="4223" h="1344" extrusionOk="0">
                <a:moveTo>
                  <a:pt x="4089" y="916"/>
                </a:moveTo>
                <a:cubicBezTo>
                  <a:pt x="4094" y="921"/>
                  <a:pt x="4103" y="919"/>
                  <a:pt x="4106" y="926"/>
                </a:cubicBezTo>
                <a:cubicBezTo>
                  <a:pt x="4110" y="935"/>
                  <a:pt x="4104" y="950"/>
                  <a:pt x="4099" y="962"/>
                </a:cubicBezTo>
                <a:cubicBezTo>
                  <a:pt x="4070" y="1034"/>
                  <a:pt x="4018" y="1095"/>
                  <a:pt x="3963" y="1149"/>
                </a:cubicBezTo>
                <a:cubicBezTo>
                  <a:pt x="3878" y="1233"/>
                  <a:pt x="3780" y="1288"/>
                  <a:pt x="3675" y="134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5" name=" 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709025" y="4268788"/>
            <a:ext cx="111125" cy="55562"/>
          </a:xfrm>
          <a:custGeom>
            <a:avLst/>
            <a:gdLst>
              <a:gd name="T0" fmla="+- 0 24190 24190"/>
              <a:gd name="T1" fmla="*/ T0 w 310"/>
              <a:gd name="T2" fmla="+- 0 12010 11857"/>
              <a:gd name="T3" fmla="*/ 12010 h 154"/>
              <a:gd name="T4" fmla="+- 0 24198 24190"/>
              <a:gd name="T5" fmla="*/ T4 w 310"/>
              <a:gd name="T6" fmla="+- 0 11965 11857"/>
              <a:gd name="T7" fmla="*/ 11965 h 154"/>
              <a:gd name="T8" fmla="+- 0 24204 24190"/>
              <a:gd name="T9" fmla="*/ T8 w 310"/>
              <a:gd name="T10" fmla="+- 0 11924 11857"/>
              <a:gd name="T11" fmla="*/ 11924 h 154"/>
              <a:gd name="T12" fmla="+- 0 24232 24190"/>
              <a:gd name="T13" fmla="*/ T12 w 310"/>
              <a:gd name="T14" fmla="+- 0 11887 11857"/>
              <a:gd name="T15" fmla="*/ 11887 h 154"/>
              <a:gd name="T16" fmla="+- 0 24251 24190"/>
              <a:gd name="T17" fmla="*/ T16 w 310"/>
              <a:gd name="T18" fmla="+- 0 11861 11857"/>
              <a:gd name="T19" fmla="*/ 11861 h 154"/>
              <a:gd name="T20" fmla="+- 0 24281 24190"/>
              <a:gd name="T21" fmla="*/ T20 w 310"/>
              <a:gd name="T22" fmla="+- 0 11854 11857"/>
              <a:gd name="T23" fmla="*/ 11854 h 154"/>
              <a:gd name="T24" fmla="+- 0 24312 24190"/>
              <a:gd name="T25" fmla="*/ T24 w 310"/>
              <a:gd name="T26" fmla="+- 0 11857 11857"/>
              <a:gd name="T27" fmla="*/ 11857 h 154"/>
              <a:gd name="T28" fmla="+- 0 24370 24190"/>
              <a:gd name="T29" fmla="*/ T28 w 310"/>
              <a:gd name="T30" fmla="+- 0 11863 11857"/>
              <a:gd name="T31" fmla="*/ 11863 h 154"/>
              <a:gd name="T32" fmla="+- 0 24421 24190"/>
              <a:gd name="T33" fmla="*/ T32 w 310"/>
              <a:gd name="T34" fmla="+- 0 11900 11857"/>
              <a:gd name="T35" fmla="*/ 11900 h 154"/>
              <a:gd name="T36" fmla="+- 0 24457 24190"/>
              <a:gd name="T37" fmla="*/ T36 w 310"/>
              <a:gd name="T38" fmla="+- 0 11943 11857"/>
              <a:gd name="T39" fmla="*/ 11943 h 154"/>
              <a:gd name="T40" fmla="+- 0 24480 24190"/>
              <a:gd name="T41" fmla="*/ T40 w 310"/>
              <a:gd name="T42" fmla="+- 0 11974 11857"/>
              <a:gd name="T43" fmla="*/ 11974 h 154"/>
              <a:gd name="T44" fmla="+- 0 24488 24190"/>
              <a:gd name="T45" fmla="*/ T44 w 310"/>
              <a:gd name="T46" fmla="+- 0 11984 11857"/>
              <a:gd name="T47" fmla="*/ 11984 h 154"/>
              <a:gd name="T48" fmla="+- 0 24499 24190"/>
              <a:gd name="T49" fmla="*/ T48 w 310"/>
              <a:gd name="T50" fmla="+- 0 12007 11857"/>
              <a:gd name="T51" fmla="*/ 12007 h 15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</a:cxnLst>
            <a:rect l="0" t="0" r="r" b="b"/>
            <a:pathLst>
              <a:path w="310" h="154" extrusionOk="0">
                <a:moveTo>
                  <a:pt x="0" y="153"/>
                </a:moveTo>
                <a:cubicBezTo>
                  <a:pt x="8" y="108"/>
                  <a:pt x="14" y="67"/>
                  <a:pt x="42" y="30"/>
                </a:cubicBezTo>
                <a:cubicBezTo>
                  <a:pt x="61" y="4"/>
                  <a:pt x="91" y="-3"/>
                  <a:pt x="122" y="0"/>
                </a:cubicBezTo>
                <a:cubicBezTo>
                  <a:pt x="180" y="6"/>
                  <a:pt x="231" y="43"/>
                  <a:pt x="267" y="86"/>
                </a:cubicBezTo>
                <a:cubicBezTo>
                  <a:pt x="290" y="117"/>
                  <a:pt x="298" y="127"/>
                  <a:pt x="309" y="15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 1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7924800" y="4238625"/>
            <a:ext cx="1219200" cy="531813"/>
          </a:xfrm>
          <a:custGeom>
            <a:avLst/>
            <a:gdLst>
              <a:gd name="T0" fmla="+- 0 22219 22014"/>
              <a:gd name="T1" fmla="*/ T0 w 3387"/>
              <a:gd name="T2" fmla="+- 0 12330 11776"/>
              <a:gd name="T3" fmla="*/ 12330 h 1476"/>
              <a:gd name="T4" fmla="+- 0 22221 22014"/>
              <a:gd name="T5" fmla="*/ T4 w 3387"/>
              <a:gd name="T6" fmla="+- 0 12348 11776"/>
              <a:gd name="T7" fmla="*/ 12348 h 1476"/>
              <a:gd name="T8" fmla="+- 0 22061 22014"/>
              <a:gd name="T9" fmla="*/ T8 w 3387"/>
              <a:gd name="T10" fmla="+- 0 12669 11776"/>
              <a:gd name="T11" fmla="*/ 12669 h 1476"/>
              <a:gd name="T12" fmla="+- 0 22014 22014"/>
              <a:gd name="T13" fmla="*/ T12 w 3387"/>
              <a:gd name="T14" fmla="+- 0 12825 11776"/>
              <a:gd name="T15" fmla="*/ 12825 h 1476"/>
              <a:gd name="T16" fmla="+- 0 22354 22014"/>
              <a:gd name="T17" fmla="*/ T16 w 3387"/>
              <a:gd name="T18" fmla="+- 0 12695 11776"/>
              <a:gd name="T19" fmla="*/ 12695 h 1476"/>
              <a:gd name="T20" fmla="+- 0 22381 22014"/>
              <a:gd name="T21" fmla="*/ T20 w 3387"/>
              <a:gd name="T22" fmla="+- 0 12629 11776"/>
              <a:gd name="T23" fmla="*/ 12629 h 1476"/>
              <a:gd name="T24" fmla="+- 0 22646 22014"/>
              <a:gd name="T25" fmla="*/ T24 w 3387"/>
              <a:gd name="T26" fmla="+- 0 12681 11776"/>
              <a:gd name="T27" fmla="*/ 12681 h 1476"/>
              <a:gd name="T28" fmla="+- 0 22795 22014"/>
              <a:gd name="T29" fmla="*/ T28 w 3387"/>
              <a:gd name="T30" fmla="+- 0 12667 11776"/>
              <a:gd name="T31" fmla="*/ 12667 h 1476"/>
              <a:gd name="T32" fmla="+- 0 22672 22014"/>
              <a:gd name="T33" fmla="*/ T32 w 3387"/>
              <a:gd name="T34" fmla="+- 0 12378 11776"/>
              <a:gd name="T35" fmla="*/ 12378 h 1476"/>
              <a:gd name="T36" fmla="+- 0 22547 22014"/>
              <a:gd name="T37" fmla="*/ T36 w 3387"/>
              <a:gd name="T38" fmla="+- 0 12659 11776"/>
              <a:gd name="T39" fmla="*/ 12659 h 1476"/>
              <a:gd name="T40" fmla="+- 0 23179 22014"/>
              <a:gd name="T41" fmla="*/ T40 w 3387"/>
              <a:gd name="T42" fmla="+- 0 12208 11776"/>
              <a:gd name="T43" fmla="*/ 12208 h 1476"/>
              <a:gd name="T44" fmla="+- 0 23392 22014"/>
              <a:gd name="T45" fmla="*/ T44 w 3387"/>
              <a:gd name="T46" fmla="+- 0 11841 11776"/>
              <a:gd name="T47" fmla="*/ 11841 h 1476"/>
              <a:gd name="T48" fmla="+- 0 23286 22014"/>
              <a:gd name="T49" fmla="*/ T48 w 3387"/>
              <a:gd name="T50" fmla="+- 0 11794 11776"/>
              <a:gd name="T51" fmla="*/ 11794 h 1476"/>
              <a:gd name="T52" fmla="+- 0 23142 22014"/>
              <a:gd name="T53" fmla="*/ T52 w 3387"/>
              <a:gd name="T54" fmla="+- 0 12342 11776"/>
              <a:gd name="T55" fmla="*/ 12342 h 1476"/>
              <a:gd name="T56" fmla="+- 0 23113 22014"/>
              <a:gd name="T57" fmla="*/ T56 w 3387"/>
              <a:gd name="T58" fmla="+- 0 12595 11776"/>
              <a:gd name="T59" fmla="*/ 12595 h 1476"/>
              <a:gd name="T60" fmla="+- 0 23129 22014"/>
              <a:gd name="T61" fmla="*/ T60 w 3387"/>
              <a:gd name="T62" fmla="+- 0 12421 11776"/>
              <a:gd name="T63" fmla="*/ 12421 h 1476"/>
              <a:gd name="T64" fmla="+- 0 23343 22014"/>
              <a:gd name="T65" fmla="*/ T64 w 3387"/>
              <a:gd name="T66" fmla="+- 0 12324 11776"/>
              <a:gd name="T67" fmla="*/ 12324 h 1476"/>
              <a:gd name="T68" fmla="+- 0 23327 22014"/>
              <a:gd name="T69" fmla="*/ T68 w 3387"/>
              <a:gd name="T70" fmla="+- 0 12454 11776"/>
              <a:gd name="T71" fmla="*/ 12454 h 1476"/>
              <a:gd name="T72" fmla="+- 0 23485 22014"/>
              <a:gd name="T73" fmla="*/ T72 w 3387"/>
              <a:gd name="T74" fmla="+- 0 12386 11776"/>
              <a:gd name="T75" fmla="*/ 12386 h 1476"/>
              <a:gd name="T76" fmla="+- 0 23550 22014"/>
              <a:gd name="T77" fmla="*/ T76 w 3387"/>
              <a:gd name="T78" fmla="+- 0 12461 11776"/>
              <a:gd name="T79" fmla="*/ 12461 h 1476"/>
              <a:gd name="T80" fmla="+- 0 23433 22014"/>
              <a:gd name="T81" fmla="*/ T80 w 3387"/>
              <a:gd name="T82" fmla="+- 0 12671 11776"/>
              <a:gd name="T83" fmla="*/ 12671 h 1476"/>
              <a:gd name="T84" fmla="+- 0 23628 22014"/>
              <a:gd name="T85" fmla="*/ T84 w 3387"/>
              <a:gd name="T86" fmla="+- 0 12198 11776"/>
              <a:gd name="T87" fmla="*/ 12198 h 1476"/>
              <a:gd name="T88" fmla="+- 0 23636 22014"/>
              <a:gd name="T89" fmla="*/ T88 w 3387"/>
              <a:gd name="T90" fmla="+- 0 12208 11776"/>
              <a:gd name="T91" fmla="*/ 12208 h 1476"/>
              <a:gd name="T92" fmla="+- 0 23820 22014"/>
              <a:gd name="T93" fmla="*/ T92 w 3387"/>
              <a:gd name="T94" fmla="+- 0 12164 11776"/>
              <a:gd name="T95" fmla="*/ 12164 h 1476"/>
              <a:gd name="T96" fmla="+- 0 23944 22014"/>
              <a:gd name="T97" fmla="*/ T96 w 3387"/>
              <a:gd name="T98" fmla="+- 0 12232 11776"/>
              <a:gd name="T99" fmla="*/ 12232 h 1476"/>
              <a:gd name="T100" fmla="+- 0 23709 22014"/>
              <a:gd name="T101" fmla="*/ T100 w 3387"/>
              <a:gd name="T102" fmla="+- 0 12454 11776"/>
              <a:gd name="T103" fmla="*/ 12454 h 1476"/>
              <a:gd name="T104" fmla="+- 0 23754 22014"/>
              <a:gd name="T105" fmla="*/ T104 w 3387"/>
              <a:gd name="T106" fmla="+- 0 12493 11776"/>
              <a:gd name="T107" fmla="*/ 12493 h 1476"/>
              <a:gd name="T108" fmla="+- 0 23999 22014"/>
              <a:gd name="T109" fmla="*/ T108 w 3387"/>
              <a:gd name="T110" fmla="+- 0 12466 11776"/>
              <a:gd name="T111" fmla="*/ 12466 h 1476"/>
              <a:gd name="T112" fmla="+- 0 24223 22014"/>
              <a:gd name="T113" fmla="*/ T112 w 3387"/>
              <a:gd name="T114" fmla="+- 0 12147 11776"/>
              <a:gd name="T115" fmla="*/ 12147 h 1476"/>
              <a:gd name="T116" fmla="+- 0 24198 22014"/>
              <a:gd name="T117" fmla="*/ T116 w 3387"/>
              <a:gd name="T118" fmla="+- 0 12164 11776"/>
              <a:gd name="T119" fmla="*/ 12164 h 1476"/>
              <a:gd name="T120" fmla="+- 0 23986 22014"/>
              <a:gd name="T121" fmla="*/ T120 w 3387"/>
              <a:gd name="T122" fmla="+- 0 12472 11776"/>
              <a:gd name="T123" fmla="*/ 12472 h 1476"/>
              <a:gd name="T124" fmla="+- 0 24395 22014"/>
              <a:gd name="T125" fmla="*/ T124 w 3387"/>
              <a:gd name="T126" fmla="+- 0 12093 11776"/>
              <a:gd name="T127" fmla="*/ 12093 h 1476"/>
              <a:gd name="T128" fmla="+- 0 24242 22014"/>
              <a:gd name="T129" fmla="*/ T128 w 3387"/>
              <a:gd name="T130" fmla="+- 0 12332 11776"/>
              <a:gd name="T131" fmla="*/ 12332 h 1476"/>
              <a:gd name="T132" fmla="+- 0 24275 22014"/>
              <a:gd name="T133" fmla="*/ T132 w 3387"/>
              <a:gd name="T134" fmla="+- 0 12426 11776"/>
              <a:gd name="T135" fmla="*/ 12426 h 1476"/>
              <a:gd name="T136" fmla="+- 0 24307 22014"/>
              <a:gd name="T137" fmla="*/ T136 w 3387"/>
              <a:gd name="T138" fmla="+- 0 12430 11776"/>
              <a:gd name="T139" fmla="*/ 12430 h 1476"/>
              <a:gd name="T140" fmla="+- 0 24531 22014"/>
              <a:gd name="T141" fmla="*/ T140 w 3387"/>
              <a:gd name="T142" fmla="+- 0 12493 11776"/>
              <a:gd name="T143" fmla="*/ 12493 h 1476"/>
              <a:gd name="T144" fmla="+- 0 24511 22014"/>
              <a:gd name="T145" fmla="*/ T144 w 3387"/>
              <a:gd name="T146" fmla="+- 0 12352 11776"/>
              <a:gd name="T147" fmla="*/ 12352 h 1476"/>
              <a:gd name="T148" fmla="+- 0 24355 22014"/>
              <a:gd name="T149" fmla="*/ T148 w 3387"/>
              <a:gd name="T150" fmla="+- 0 12615 11776"/>
              <a:gd name="T151" fmla="*/ 12615 h 1476"/>
              <a:gd name="T152" fmla="+- 0 24766 22014"/>
              <a:gd name="T153" fmla="*/ T152 w 3387"/>
              <a:gd name="T154" fmla="+- 0 12376 11776"/>
              <a:gd name="T155" fmla="*/ 12376 h 1476"/>
              <a:gd name="T156" fmla="+- 0 24726 22014"/>
              <a:gd name="T157" fmla="*/ T156 w 3387"/>
              <a:gd name="T158" fmla="+- 0 12378 11776"/>
              <a:gd name="T159" fmla="*/ 12378 h 1476"/>
              <a:gd name="T160" fmla="+- 0 24484 22014"/>
              <a:gd name="T161" fmla="*/ T160 w 3387"/>
              <a:gd name="T162" fmla="+- 0 12659 11776"/>
              <a:gd name="T163" fmla="*/ 12659 h 1476"/>
              <a:gd name="T164" fmla="+- 0 24606 22014"/>
              <a:gd name="T165" fmla="*/ T164 w 3387"/>
              <a:gd name="T166" fmla="+- 0 12665 11776"/>
              <a:gd name="T167" fmla="*/ 12665 h 1476"/>
              <a:gd name="T168" fmla="+- 0 24716 22014"/>
              <a:gd name="T169" fmla="*/ T168 w 3387"/>
              <a:gd name="T170" fmla="+- 0 12593 11776"/>
              <a:gd name="T171" fmla="*/ 12593 h 1476"/>
              <a:gd name="T172" fmla="+- 0 24701 22014"/>
              <a:gd name="T173" fmla="*/ T172 w 3387"/>
              <a:gd name="T174" fmla="+- 0 12673 11776"/>
              <a:gd name="T175" fmla="*/ 12673 h 1476"/>
              <a:gd name="T176" fmla="+- 0 24922 22014"/>
              <a:gd name="T177" fmla="*/ T176 w 3387"/>
              <a:gd name="T178" fmla="+- 0 12555 11776"/>
              <a:gd name="T179" fmla="*/ 12555 h 1476"/>
              <a:gd name="T180" fmla="+- 0 24974 22014"/>
              <a:gd name="T181" fmla="*/ T180 w 3387"/>
              <a:gd name="T182" fmla="+- 0 12573 11776"/>
              <a:gd name="T183" fmla="*/ 12573 h 1476"/>
              <a:gd name="T184" fmla="+- 0 24813 22014"/>
              <a:gd name="T185" fmla="*/ T184 w 3387"/>
              <a:gd name="T186" fmla="+- 0 12725 11776"/>
              <a:gd name="T187" fmla="*/ 12725 h 1476"/>
              <a:gd name="T188" fmla="+- 0 24715 22014"/>
              <a:gd name="T189" fmla="*/ T188 w 3387"/>
              <a:gd name="T190" fmla="+- 0 12765 11776"/>
              <a:gd name="T191" fmla="*/ 12765 h 1476"/>
              <a:gd name="T192" fmla="+- 0 25077 22014"/>
              <a:gd name="T193" fmla="*/ T192 w 3387"/>
              <a:gd name="T194" fmla="+- 0 12561 11776"/>
              <a:gd name="T195" fmla="*/ 12561 h 1476"/>
              <a:gd name="T196" fmla="+- 0 25047 22014"/>
              <a:gd name="T197" fmla="*/ T196 w 3387"/>
              <a:gd name="T198" fmla="+- 0 12597 11776"/>
              <a:gd name="T199" fmla="*/ 12597 h 1476"/>
              <a:gd name="T200" fmla="+- 0 24912 22014"/>
              <a:gd name="T201" fmla="*/ T200 w 3387"/>
              <a:gd name="T202" fmla="+- 0 12778 11776"/>
              <a:gd name="T203" fmla="*/ 12778 h 1476"/>
              <a:gd name="T204" fmla="+- 0 25075 22014"/>
              <a:gd name="T205" fmla="*/ T204 w 3387"/>
              <a:gd name="T206" fmla="+- 0 12653 11776"/>
              <a:gd name="T207" fmla="*/ 12653 h 1476"/>
              <a:gd name="T208" fmla="+- 0 25144 22014"/>
              <a:gd name="T209" fmla="*/ T208 w 3387"/>
              <a:gd name="T210" fmla="+- 0 12639 11776"/>
              <a:gd name="T211" fmla="*/ 12639 h 1476"/>
              <a:gd name="T212" fmla="+- 0 24935 22014"/>
              <a:gd name="T213" fmla="*/ T212 w 3387"/>
              <a:gd name="T214" fmla="+- 0 12868 11776"/>
              <a:gd name="T215" fmla="*/ 12868 h 1476"/>
              <a:gd name="T216" fmla="+- 0 25029 22014"/>
              <a:gd name="T217" fmla="*/ T216 w 3387"/>
              <a:gd name="T218" fmla="+- 0 12466 11776"/>
              <a:gd name="T219" fmla="*/ 12466 h 1476"/>
              <a:gd name="T220" fmla="+- 0 25129 22014"/>
              <a:gd name="T221" fmla="*/ T220 w 3387"/>
              <a:gd name="T222" fmla="+- 0 12406 11776"/>
              <a:gd name="T223" fmla="*/ 12406 h 1476"/>
              <a:gd name="T224" fmla="+- 0 25350 22014"/>
              <a:gd name="T225" fmla="*/ T224 w 3387"/>
              <a:gd name="T226" fmla="+- 0 11973 11776"/>
              <a:gd name="T227" fmla="*/ 11973 h 1476"/>
              <a:gd name="T228" fmla="+- 0 25373 22014"/>
              <a:gd name="T229" fmla="*/ T228 w 3387"/>
              <a:gd name="T230" fmla="+- 0 12601 11776"/>
              <a:gd name="T231" fmla="*/ 12601 h 1476"/>
              <a:gd name="T232" fmla="+- 0 24397 22014"/>
              <a:gd name="T233" fmla="*/ T232 w 3387"/>
              <a:gd name="T234" fmla="+- 0 13251 11776"/>
              <a:gd name="T235" fmla="*/ 13251 h 147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</a:cxnLst>
            <a:rect l="0" t="0" r="r" b="b"/>
            <a:pathLst>
              <a:path w="3387" h="1476" extrusionOk="0">
                <a:moveTo>
                  <a:pt x="185" y="580"/>
                </a:moveTo>
                <a:cubicBezTo>
                  <a:pt x="193" y="571"/>
                  <a:pt x="198" y="564"/>
                  <a:pt x="205" y="554"/>
                </a:cubicBezTo>
                <a:cubicBezTo>
                  <a:pt x="208" y="550"/>
                  <a:pt x="212" y="548"/>
                  <a:pt x="214" y="546"/>
                </a:cubicBezTo>
                <a:cubicBezTo>
                  <a:pt x="212" y="555"/>
                  <a:pt x="210" y="563"/>
                  <a:pt x="207" y="572"/>
                </a:cubicBezTo>
                <a:cubicBezTo>
                  <a:pt x="190" y="618"/>
                  <a:pt x="163" y="661"/>
                  <a:pt x="140" y="704"/>
                </a:cubicBezTo>
                <a:cubicBezTo>
                  <a:pt x="107" y="766"/>
                  <a:pt x="73" y="827"/>
                  <a:pt x="47" y="893"/>
                </a:cubicBezTo>
                <a:cubicBezTo>
                  <a:pt x="31" y="935"/>
                  <a:pt x="21" y="977"/>
                  <a:pt x="9" y="1020"/>
                </a:cubicBezTo>
                <a:cubicBezTo>
                  <a:pt x="8" y="1023"/>
                  <a:pt x="-3" y="1044"/>
                  <a:pt x="0" y="1049"/>
                </a:cubicBezTo>
                <a:cubicBezTo>
                  <a:pt x="2" y="1052"/>
                  <a:pt x="7" y="1045"/>
                  <a:pt x="10" y="1047"/>
                </a:cubicBezTo>
              </a:path>
              <a:path w="3387" h="1476" extrusionOk="0">
                <a:moveTo>
                  <a:pt x="340" y="919"/>
                </a:moveTo>
                <a:cubicBezTo>
                  <a:pt x="337" y="905"/>
                  <a:pt x="336" y="896"/>
                  <a:pt x="340" y="881"/>
                </a:cubicBezTo>
                <a:cubicBezTo>
                  <a:pt x="344" y="865"/>
                  <a:pt x="351" y="858"/>
                  <a:pt x="367" y="853"/>
                </a:cubicBezTo>
                <a:cubicBezTo>
                  <a:pt x="403" y="842"/>
                  <a:pt x="441" y="853"/>
                  <a:pt x="476" y="861"/>
                </a:cubicBezTo>
                <a:cubicBezTo>
                  <a:pt x="529" y="873"/>
                  <a:pt x="579" y="892"/>
                  <a:pt x="632" y="905"/>
                </a:cubicBezTo>
                <a:cubicBezTo>
                  <a:pt x="669" y="914"/>
                  <a:pt x="711" y="924"/>
                  <a:pt x="749" y="913"/>
                </a:cubicBezTo>
                <a:cubicBezTo>
                  <a:pt x="767" y="905"/>
                  <a:pt x="773" y="902"/>
                  <a:pt x="781" y="891"/>
                </a:cubicBezTo>
              </a:path>
              <a:path w="3387" h="1476" extrusionOk="0">
                <a:moveTo>
                  <a:pt x="667" y="606"/>
                </a:moveTo>
                <a:cubicBezTo>
                  <a:pt x="660" y="603"/>
                  <a:pt x="660" y="597"/>
                  <a:pt x="658" y="602"/>
                </a:cubicBezTo>
                <a:cubicBezTo>
                  <a:pt x="647" y="629"/>
                  <a:pt x="638" y="657"/>
                  <a:pt x="625" y="685"/>
                </a:cubicBezTo>
                <a:cubicBezTo>
                  <a:pt x="594" y="751"/>
                  <a:pt x="561" y="816"/>
                  <a:pt x="533" y="883"/>
                </a:cubicBezTo>
                <a:cubicBezTo>
                  <a:pt x="505" y="950"/>
                  <a:pt x="479" y="1016"/>
                  <a:pt x="451" y="1083"/>
                </a:cubicBezTo>
              </a:path>
              <a:path w="3387" h="1476" extrusionOk="0">
                <a:moveTo>
                  <a:pt x="1165" y="432"/>
                </a:moveTo>
                <a:cubicBezTo>
                  <a:pt x="1211" y="367"/>
                  <a:pt x="1256" y="303"/>
                  <a:pt x="1297" y="235"/>
                </a:cubicBezTo>
                <a:cubicBezTo>
                  <a:pt x="1330" y="182"/>
                  <a:pt x="1363" y="126"/>
                  <a:pt x="1378" y="65"/>
                </a:cubicBezTo>
                <a:cubicBezTo>
                  <a:pt x="1385" y="38"/>
                  <a:pt x="1377" y="33"/>
                  <a:pt x="1372" y="9"/>
                </a:cubicBezTo>
                <a:cubicBezTo>
                  <a:pt x="1336" y="4"/>
                  <a:pt x="1311" y="-1"/>
                  <a:pt x="1272" y="18"/>
                </a:cubicBezTo>
                <a:cubicBezTo>
                  <a:pt x="1170" y="68"/>
                  <a:pt x="1113" y="171"/>
                  <a:pt x="1095" y="279"/>
                </a:cubicBezTo>
                <a:cubicBezTo>
                  <a:pt x="1079" y="376"/>
                  <a:pt x="1101" y="473"/>
                  <a:pt x="1128" y="566"/>
                </a:cubicBezTo>
                <a:cubicBezTo>
                  <a:pt x="1141" y="611"/>
                  <a:pt x="1157" y="656"/>
                  <a:pt x="1157" y="703"/>
                </a:cubicBezTo>
                <a:cubicBezTo>
                  <a:pt x="1157" y="757"/>
                  <a:pt x="1134" y="788"/>
                  <a:pt x="1099" y="819"/>
                </a:cubicBezTo>
                <a:cubicBezTo>
                  <a:pt x="1084" y="807"/>
                  <a:pt x="1069" y="802"/>
                  <a:pt x="1061" y="781"/>
                </a:cubicBezTo>
                <a:cubicBezTo>
                  <a:pt x="1042" y="729"/>
                  <a:pt x="1080" y="679"/>
                  <a:pt x="1115" y="645"/>
                </a:cubicBezTo>
                <a:cubicBezTo>
                  <a:pt x="1153" y="608"/>
                  <a:pt x="1200" y="575"/>
                  <a:pt x="1250" y="556"/>
                </a:cubicBezTo>
                <a:cubicBezTo>
                  <a:pt x="1271" y="548"/>
                  <a:pt x="1307" y="537"/>
                  <a:pt x="1329" y="548"/>
                </a:cubicBezTo>
                <a:cubicBezTo>
                  <a:pt x="1354" y="561"/>
                  <a:pt x="1349" y="595"/>
                  <a:pt x="1343" y="616"/>
                </a:cubicBezTo>
                <a:cubicBezTo>
                  <a:pt x="1337" y="638"/>
                  <a:pt x="1326" y="659"/>
                  <a:pt x="1313" y="678"/>
                </a:cubicBezTo>
                <a:cubicBezTo>
                  <a:pt x="1309" y="685"/>
                  <a:pt x="1301" y="690"/>
                  <a:pt x="1297" y="695"/>
                </a:cubicBezTo>
                <a:cubicBezTo>
                  <a:pt x="1353" y="665"/>
                  <a:pt x="1410" y="629"/>
                  <a:pt x="1471" y="610"/>
                </a:cubicBezTo>
                <a:cubicBezTo>
                  <a:pt x="1495" y="603"/>
                  <a:pt x="1519" y="600"/>
                  <a:pt x="1533" y="624"/>
                </a:cubicBezTo>
                <a:cubicBezTo>
                  <a:pt x="1543" y="640"/>
                  <a:pt x="1538" y="668"/>
                  <a:pt x="1536" y="685"/>
                </a:cubicBezTo>
                <a:cubicBezTo>
                  <a:pt x="1533" y="719"/>
                  <a:pt x="1513" y="745"/>
                  <a:pt x="1495" y="772"/>
                </a:cubicBezTo>
                <a:cubicBezTo>
                  <a:pt x="1468" y="812"/>
                  <a:pt x="1440" y="851"/>
                  <a:pt x="1419" y="895"/>
                </a:cubicBezTo>
              </a:path>
              <a:path w="3387" h="1476" extrusionOk="0">
                <a:moveTo>
                  <a:pt x="1618" y="532"/>
                </a:moveTo>
                <a:cubicBezTo>
                  <a:pt x="1617" y="495"/>
                  <a:pt x="1613" y="459"/>
                  <a:pt x="1614" y="422"/>
                </a:cubicBezTo>
                <a:cubicBezTo>
                  <a:pt x="1614" y="413"/>
                  <a:pt x="1614" y="413"/>
                  <a:pt x="1614" y="408"/>
                </a:cubicBezTo>
                <a:cubicBezTo>
                  <a:pt x="1617" y="416"/>
                  <a:pt x="1620" y="424"/>
                  <a:pt x="1622" y="432"/>
                </a:cubicBezTo>
              </a:path>
              <a:path w="3387" h="1476" extrusionOk="0">
                <a:moveTo>
                  <a:pt x="1771" y="448"/>
                </a:moveTo>
                <a:cubicBezTo>
                  <a:pt x="1777" y="426"/>
                  <a:pt x="1786" y="402"/>
                  <a:pt x="1806" y="388"/>
                </a:cubicBezTo>
                <a:cubicBezTo>
                  <a:pt x="1826" y="374"/>
                  <a:pt x="1856" y="378"/>
                  <a:pt x="1877" y="388"/>
                </a:cubicBezTo>
                <a:cubicBezTo>
                  <a:pt x="1905" y="401"/>
                  <a:pt x="1924" y="426"/>
                  <a:pt x="1930" y="456"/>
                </a:cubicBezTo>
                <a:cubicBezTo>
                  <a:pt x="1938" y="494"/>
                  <a:pt x="1916" y="532"/>
                  <a:pt x="1890" y="558"/>
                </a:cubicBezTo>
                <a:cubicBezTo>
                  <a:pt x="1836" y="611"/>
                  <a:pt x="1760" y="642"/>
                  <a:pt x="1695" y="678"/>
                </a:cubicBezTo>
                <a:cubicBezTo>
                  <a:pt x="1684" y="684"/>
                  <a:pt x="1679" y="689"/>
                  <a:pt x="1671" y="695"/>
                </a:cubicBezTo>
                <a:cubicBezTo>
                  <a:pt x="1692" y="705"/>
                  <a:pt x="1715" y="713"/>
                  <a:pt x="1740" y="717"/>
                </a:cubicBezTo>
                <a:cubicBezTo>
                  <a:pt x="1804" y="727"/>
                  <a:pt x="1872" y="724"/>
                  <a:pt x="1935" y="707"/>
                </a:cubicBezTo>
                <a:cubicBezTo>
                  <a:pt x="1952" y="701"/>
                  <a:pt x="1968" y="696"/>
                  <a:pt x="1985" y="690"/>
                </a:cubicBezTo>
              </a:path>
              <a:path w="3387" h="1476" extrusionOk="0">
                <a:moveTo>
                  <a:pt x="2104" y="604"/>
                </a:moveTo>
                <a:cubicBezTo>
                  <a:pt x="2155" y="533"/>
                  <a:pt x="2195" y="459"/>
                  <a:pt x="2209" y="371"/>
                </a:cubicBezTo>
                <a:cubicBezTo>
                  <a:pt x="2211" y="359"/>
                  <a:pt x="2209" y="357"/>
                  <a:pt x="2209" y="347"/>
                </a:cubicBezTo>
                <a:cubicBezTo>
                  <a:pt x="2201" y="361"/>
                  <a:pt x="2194" y="375"/>
                  <a:pt x="2184" y="388"/>
                </a:cubicBezTo>
                <a:cubicBezTo>
                  <a:pt x="2123" y="470"/>
                  <a:pt x="2065" y="553"/>
                  <a:pt x="2009" y="638"/>
                </a:cubicBezTo>
                <a:cubicBezTo>
                  <a:pt x="1996" y="657"/>
                  <a:pt x="1984" y="677"/>
                  <a:pt x="1972" y="696"/>
                </a:cubicBezTo>
                <a:cubicBezTo>
                  <a:pt x="2058" y="610"/>
                  <a:pt x="2144" y="525"/>
                  <a:pt x="2234" y="444"/>
                </a:cubicBezTo>
                <a:cubicBezTo>
                  <a:pt x="2282" y="401"/>
                  <a:pt x="2332" y="359"/>
                  <a:pt x="2381" y="317"/>
                </a:cubicBezTo>
                <a:cubicBezTo>
                  <a:pt x="2374" y="335"/>
                  <a:pt x="2368" y="353"/>
                  <a:pt x="2357" y="371"/>
                </a:cubicBezTo>
                <a:cubicBezTo>
                  <a:pt x="2318" y="435"/>
                  <a:pt x="2273" y="496"/>
                  <a:pt x="2228" y="556"/>
                </a:cubicBezTo>
                <a:cubicBezTo>
                  <a:pt x="2173" y="629"/>
                  <a:pt x="2121" y="704"/>
                  <a:pt x="2060" y="772"/>
                </a:cubicBezTo>
              </a:path>
              <a:path w="3387" h="1476" extrusionOk="0">
                <a:moveTo>
                  <a:pt x="2261" y="650"/>
                </a:moveTo>
                <a:cubicBezTo>
                  <a:pt x="2249" y="655"/>
                  <a:pt x="2251" y="651"/>
                  <a:pt x="2247" y="650"/>
                </a:cubicBezTo>
                <a:cubicBezTo>
                  <a:pt x="2262" y="650"/>
                  <a:pt x="2277" y="651"/>
                  <a:pt x="2293" y="654"/>
                </a:cubicBezTo>
                <a:cubicBezTo>
                  <a:pt x="2333" y="662"/>
                  <a:pt x="2373" y="674"/>
                  <a:pt x="2412" y="688"/>
                </a:cubicBezTo>
                <a:cubicBezTo>
                  <a:pt x="2447" y="701"/>
                  <a:pt x="2480" y="710"/>
                  <a:pt x="2517" y="717"/>
                </a:cubicBezTo>
              </a:path>
              <a:path w="3387" h="1476" extrusionOk="0">
                <a:moveTo>
                  <a:pt x="2520" y="568"/>
                </a:moveTo>
                <a:cubicBezTo>
                  <a:pt x="2505" y="567"/>
                  <a:pt x="2505" y="566"/>
                  <a:pt x="2497" y="576"/>
                </a:cubicBezTo>
                <a:cubicBezTo>
                  <a:pt x="2476" y="605"/>
                  <a:pt x="2462" y="647"/>
                  <a:pt x="2443" y="678"/>
                </a:cubicBezTo>
                <a:cubicBezTo>
                  <a:pt x="2410" y="733"/>
                  <a:pt x="2374" y="785"/>
                  <a:pt x="2341" y="839"/>
                </a:cubicBezTo>
                <a:cubicBezTo>
                  <a:pt x="2317" y="878"/>
                  <a:pt x="2296" y="919"/>
                  <a:pt x="2274" y="959"/>
                </a:cubicBezTo>
              </a:path>
              <a:path w="3387" h="1476" extrusionOk="0">
                <a:moveTo>
                  <a:pt x="2752" y="600"/>
                </a:moveTo>
                <a:cubicBezTo>
                  <a:pt x="2759" y="587"/>
                  <a:pt x="2766" y="575"/>
                  <a:pt x="2774" y="562"/>
                </a:cubicBezTo>
                <a:cubicBezTo>
                  <a:pt x="2753" y="575"/>
                  <a:pt x="2732" y="588"/>
                  <a:pt x="2712" y="602"/>
                </a:cubicBezTo>
                <a:cubicBezTo>
                  <a:pt x="2658" y="640"/>
                  <a:pt x="2610" y="679"/>
                  <a:pt x="2565" y="728"/>
                </a:cubicBezTo>
                <a:cubicBezTo>
                  <a:pt x="2524" y="772"/>
                  <a:pt x="2488" y="825"/>
                  <a:pt x="2470" y="883"/>
                </a:cubicBezTo>
                <a:cubicBezTo>
                  <a:pt x="2464" y="904"/>
                  <a:pt x="2470" y="915"/>
                  <a:pt x="2491" y="919"/>
                </a:cubicBezTo>
                <a:cubicBezTo>
                  <a:pt x="2524" y="926"/>
                  <a:pt x="2565" y="904"/>
                  <a:pt x="2592" y="889"/>
                </a:cubicBezTo>
                <a:cubicBezTo>
                  <a:pt x="2623" y="872"/>
                  <a:pt x="2653" y="850"/>
                  <a:pt x="2682" y="829"/>
                </a:cubicBezTo>
                <a:cubicBezTo>
                  <a:pt x="2691" y="823"/>
                  <a:pt x="2694" y="821"/>
                  <a:pt x="2702" y="817"/>
                </a:cubicBezTo>
                <a:cubicBezTo>
                  <a:pt x="2703" y="825"/>
                  <a:pt x="2705" y="835"/>
                  <a:pt x="2704" y="845"/>
                </a:cubicBezTo>
                <a:cubicBezTo>
                  <a:pt x="2702" y="863"/>
                  <a:pt x="2694" y="881"/>
                  <a:pt x="2687" y="897"/>
                </a:cubicBezTo>
                <a:cubicBezTo>
                  <a:pt x="2683" y="905"/>
                  <a:pt x="2680" y="913"/>
                  <a:pt x="2677" y="921"/>
                </a:cubicBezTo>
              </a:path>
              <a:path w="3387" h="1476" extrusionOk="0">
                <a:moveTo>
                  <a:pt x="2908" y="779"/>
                </a:moveTo>
                <a:cubicBezTo>
                  <a:pt x="2913" y="772"/>
                  <a:pt x="2928" y="745"/>
                  <a:pt x="2940" y="750"/>
                </a:cubicBezTo>
                <a:cubicBezTo>
                  <a:pt x="2954" y="756"/>
                  <a:pt x="2961" y="785"/>
                  <a:pt x="2960" y="797"/>
                </a:cubicBezTo>
                <a:cubicBezTo>
                  <a:pt x="2958" y="828"/>
                  <a:pt x="2929" y="856"/>
                  <a:pt x="2908" y="875"/>
                </a:cubicBezTo>
                <a:cubicBezTo>
                  <a:pt x="2875" y="905"/>
                  <a:pt x="2839" y="928"/>
                  <a:pt x="2799" y="949"/>
                </a:cubicBezTo>
                <a:cubicBezTo>
                  <a:pt x="2772" y="963"/>
                  <a:pt x="2747" y="975"/>
                  <a:pt x="2719" y="985"/>
                </a:cubicBezTo>
                <a:cubicBezTo>
                  <a:pt x="2707" y="989"/>
                  <a:pt x="2711" y="988"/>
                  <a:pt x="2701" y="989"/>
                </a:cubicBezTo>
                <a:cubicBezTo>
                  <a:pt x="2721" y="993"/>
                  <a:pt x="2741" y="993"/>
                  <a:pt x="2762" y="993"/>
                </a:cubicBezTo>
              </a:path>
              <a:path w="3387" h="1476" extrusionOk="0">
                <a:moveTo>
                  <a:pt x="3063" y="785"/>
                </a:moveTo>
                <a:cubicBezTo>
                  <a:pt x="3064" y="778"/>
                  <a:pt x="3068" y="773"/>
                  <a:pt x="3067" y="775"/>
                </a:cubicBezTo>
                <a:cubicBezTo>
                  <a:pt x="3056" y="791"/>
                  <a:pt x="3045" y="806"/>
                  <a:pt x="3033" y="821"/>
                </a:cubicBezTo>
                <a:cubicBezTo>
                  <a:pt x="3006" y="856"/>
                  <a:pt x="2977" y="891"/>
                  <a:pt x="2951" y="927"/>
                </a:cubicBezTo>
                <a:cubicBezTo>
                  <a:pt x="2933" y="952"/>
                  <a:pt x="2916" y="978"/>
                  <a:pt x="2898" y="1002"/>
                </a:cubicBezTo>
                <a:cubicBezTo>
                  <a:pt x="2894" y="1004"/>
                  <a:pt x="2892" y="1004"/>
                  <a:pt x="2893" y="1007"/>
                </a:cubicBezTo>
                <a:cubicBezTo>
                  <a:pt x="2952" y="967"/>
                  <a:pt x="3006" y="922"/>
                  <a:pt x="3061" y="877"/>
                </a:cubicBezTo>
                <a:cubicBezTo>
                  <a:pt x="3092" y="852"/>
                  <a:pt x="3122" y="829"/>
                  <a:pt x="3158" y="811"/>
                </a:cubicBezTo>
                <a:cubicBezTo>
                  <a:pt x="3150" y="829"/>
                  <a:pt x="3141" y="847"/>
                  <a:pt x="3130" y="863"/>
                </a:cubicBezTo>
                <a:cubicBezTo>
                  <a:pt x="3099" y="909"/>
                  <a:pt x="3060" y="952"/>
                  <a:pt x="3022" y="993"/>
                </a:cubicBezTo>
                <a:cubicBezTo>
                  <a:pt x="2991" y="1026"/>
                  <a:pt x="2959" y="1066"/>
                  <a:pt x="2921" y="1092"/>
                </a:cubicBezTo>
                <a:cubicBezTo>
                  <a:pt x="2915" y="1095"/>
                  <a:pt x="2908" y="1099"/>
                  <a:pt x="2902" y="1102"/>
                </a:cubicBezTo>
              </a:path>
              <a:path w="3387" h="1476" extrusionOk="0">
                <a:moveTo>
                  <a:pt x="3015" y="690"/>
                </a:moveTo>
                <a:cubicBezTo>
                  <a:pt x="3023" y="666"/>
                  <a:pt x="3027" y="637"/>
                  <a:pt x="3050" y="622"/>
                </a:cubicBezTo>
                <a:cubicBezTo>
                  <a:pt x="3069" y="609"/>
                  <a:pt x="3096" y="624"/>
                  <a:pt x="3115" y="630"/>
                </a:cubicBezTo>
                <a:cubicBezTo>
                  <a:pt x="3135" y="636"/>
                  <a:pt x="3142" y="638"/>
                  <a:pt x="3155" y="642"/>
                </a:cubicBezTo>
              </a:path>
              <a:path w="3387" h="1476" extrusionOk="0">
                <a:moveTo>
                  <a:pt x="3336" y="197"/>
                </a:moveTo>
                <a:cubicBezTo>
                  <a:pt x="3368" y="236"/>
                  <a:pt x="3381" y="250"/>
                  <a:pt x="3386" y="307"/>
                </a:cubicBezTo>
                <a:cubicBezTo>
                  <a:pt x="3399" y="464"/>
                  <a:pt x="3412" y="677"/>
                  <a:pt x="3359" y="825"/>
                </a:cubicBezTo>
                <a:cubicBezTo>
                  <a:pt x="3294" y="1008"/>
                  <a:pt x="3120" y="1116"/>
                  <a:pt x="2961" y="1208"/>
                </a:cubicBezTo>
                <a:cubicBezTo>
                  <a:pt x="2776" y="1315"/>
                  <a:pt x="2581" y="1396"/>
                  <a:pt x="2383" y="1475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7" name=" 1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806825" y="5059363"/>
            <a:ext cx="2244725" cy="746125"/>
          </a:xfrm>
          <a:custGeom>
            <a:avLst/>
            <a:gdLst>
              <a:gd name="T0" fmla="+- 0 10599 10576"/>
              <a:gd name="T1" fmla="*/ T0 w 6235"/>
              <a:gd name="T2" fmla="+- 0 15268 14052"/>
              <a:gd name="T3" fmla="*/ 15268 h 2073"/>
              <a:gd name="T4" fmla="+- 0 10850 10576"/>
              <a:gd name="T5" fmla="*/ T4 w 6235"/>
              <a:gd name="T6" fmla="+- 0 15332 14052"/>
              <a:gd name="T7" fmla="*/ 15332 h 2073"/>
              <a:gd name="T8" fmla="+- 0 10619 10576"/>
              <a:gd name="T9" fmla="*/ T8 w 6235"/>
              <a:gd name="T10" fmla="+- 0 15551 14052"/>
              <a:gd name="T11" fmla="*/ 15551 h 2073"/>
              <a:gd name="T12" fmla="+- 0 10995 10576"/>
              <a:gd name="T13" fmla="*/ T12 w 6235"/>
              <a:gd name="T14" fmla="+- 0 15659 14052"/>
              <a:gd name="T15" fmla="*/ 15659 h 2073"/>
              <a:gd name="T16" fmla="+- 0 12131 10576"/>
              <a:gd name="T17" fmla="*/ T16 w 6235"/>
              <a:gd name="T18" fmla="+- 0 14991 14052"/>
              <a:gd name="T19" fmla="*/ 14991 h 2073"/>
              <a:gd name="T20" fmla="+- 0 12176 10576"/>
              <a:gd name="T21" fmla="*/ T20 w 6235"/>
              <a:gd name="T22" fmla="+- 0 14917 14052"/>
              <a:gd name="T23" fmla="*/ 14917 h 2073"/>
              <a:gd name="T24" fmla="+- 0 12514 10576"/>
              <a:gd name="T25" fmla="*/ T24 w 6235"/>
              <a:gd name="T26" fmla="+- 0 14981 14052"/>
              <a:gd name="T27" fmla="*/ 14981 h 2073"/>
              <a:gd name="T28" fmla="+- 0 12238 10576"/>
              <a:gd name="T29" fmla="*/ T28 w 6235"/>
              <a:gd name="T30" fmla="+- 0 15392 14052"/>
              <a:gd name="T31" fmla="*/ 15392 h 2073"/>
              <a:gd name="T32" fmla="+- 0 12059 10576"/>
              <a:gd name="T33" fmla="*/ T32 w 6235"/>
              <a:gd name="T34" fmla="+- 0 15504 14052"/>
              <a:gd name="T35" fmla="*/ 15504 h 2073"/>
              <a:gd name="T36" fmla="+- 0 12788 10576"/>
              <a:gd name="T37" fmla="*/ T36 w 6235"/>
              <a:gd name="T38" fmla="+- 0 15643 14052"/>
              <a:gd name="T39" fmla="*/ 15643 h 2073"/>
              <a:gd name="T40" fmla="+- 0 13229 10576"/>
              <a:gd name="T41" fmla="*/ T40 w 6235"/>
              <a:gd name="T42" fmla="+- 0 15462 14052"/>
              <a:gd name="T43" fmla="*/ 15462 h 2073"/>
              <a:gd name="T44" fmla="+- 0 12955 10576"/>
              <a:gd name="T45" fmla="*/ T44 w 6235"/>
              <a:gd name="T46" fmla="+- 0 16104 14052"/>
              <a:gd name="T47" fmla="*/ 16104 h 2073"/>
              <a:gd name="T48" fmla="+- 0 13969 10576"/>
              <a:gd name="T49" fmla="*/ T48 w 6235"/>
              <a:gd name="T50" fmla="+- 0 14909 14052"/>
              <a:gd name="T51" fmla="*/ 14909 h 2073"/>
              <a:gd name="T52" fmla="+- 0 13963 10576"/>
              <a:gd name="T53" fmla="*/ T52 w 6235"/>
              <a:gd name="T54" fmla="+- 0 14852 14052"/>
              <a:gd name="T55" fmla="*/ 14852 h 2073"/>
              <a:gd name="T56" fmla="+- 0 13632 10576"/>
              <a:gd name="T57" fmla="*/ T56 w 6235"/>
              <a:gd name="T58" fmla="+- 0 15191 14052"/>
              <a:gd name="T59" fmla="*/ 15191 h 2073"/>
              <a:gd name="T60" fmla="+- 0 13577 10576"/>
              <a:gd name="T61" fmla="*/ T60 w 6235"/>
              <a:gd name="T62" fmla="+- 0 15679 14052"/>
              <a:gd name="T63" fmla="*/ 15679 h 2073"/>
              <a:gd name="T64" fmla="+- 0 13949 10576"/>
              <a:gd name="T65" fmla="*/ T64 w 6235"/>
              <a:gd name="T66" fmla="+- 0 15382 14052"/>
              <a:gd name="T67" fmla="*/ 15382 h 2073"/>
              <a:gd name="T68" fmla="+- 0 13938 10576"/>
              <a:gd name="T69" fmla="*/ T68 w 6235"/>
              <a:gd name="T70" fmla="+- 0 14895 14052"/>
              <a:gd name="T71" fmla="*/ 14895 h 2073"/>
              <a:gd name="T72" fmla="+- 0 14718 10576"/>
              <a:gd name="T73" fmla="*/ T72 w 6235"/>
              <a:gd name="T74" fmla="+- 0 15617 14052"/>
              <a:gd name="T75" fmla="*/ 15617 h 2073"/>
              <a:gd name="T76" fmla="+- 0 14714 10576"/>
              <a:gd name="T77" fmla="*/ T76 w 6235"/>
              <a:gd name="T78" fmla="+- 0 15613 14052"/>
              <a:gd name="T79" fmla="*/ 15613 h 2073"/>
              <a:gd name="T80" fmla="+- 0 14441 10576"/>
              <a:gd name="T81" fmla="*/ T80 w 6235"/>
              <a:gd name="T82" fmla="+- 0 16020 14052"/>
              <a:gd name="T83" fmla="*/ 16020 h 2073"/>
              <a:gd name="T84" fmla="+- 0 15330 10576"/>
              <a:gd name="T85" fmla="*/ T84 w 6235"/>
              <a:gd name="T86" fmla="+- 0 15150 14052"/>
              <a:gd name="T87" fmla="*/ 15150 h 2073"/>
              <a:gd name="T88" fmla="+- 0 15320 10576"/>
              <a:gd name="T89" fmla="*/ T88 w 6235"/>
              <a:gd name="T90" fmla="+- 0 15095 14052"/>
              <a:gd name="T91" fmla="*/ 15095 h 2073"/>
              <a:gd name="T92" fmla="+- 0 15325 10576"/>
              <a:gd name="T93" fmla="*/ T92 w 6235"/>
              <a:gd name="T94" fmla="+- 0 15015 14052"/>
              <a:gd name="T95" fmla="*/ 15015 h 2073"/>
              <a:gd name="T96" fmla="+- 0 15448 10576"/>
              <a:gd name="T97" fmla="*/ T96 w 6235"/>
              <a:gd name="T98" fmla="+- 0 14983 14052"/>
              <a:gd name="T99" fmla="*/ 14983 h 2073"/>
              <a:gd name="T100" fmla="+- 0 15586 10576"/>
              <a:gd name="T101" fmla="*/ T100 w 6235"/>
              <a:gd name="T102" fmla="+- 0 15059 14052"/>
              <a:gd name="T103" fmla="*/ 15059 h 2073"/>
              <a:gd name="T104" fmla="+- 0 15311 10576"/>
              <a:gd name="T105" fmla="*/ T104 w 6235"/>
              <a:gd name="T106" fmla="+- 0 15450 14052"/>
              <a:gd name="T107" fmla="*/ 15450 h 2073"/>
              <a:gd name="T108" fmla="+- 0 15255 10576"/>
              <a:gd name="T109" fmla="*/ T108 w 6235"/>
              <a:gd name="T110" fmla="+- 0 15587 14052"/>
              <a:gd name="T111" fmla="*/ 15587 h 2073"/>
              <a:gd name="T112" fmla="+- 0 15940 10576"/>
              <a:gd name="T113" fmla="*/ T112 w 6235"/>
              <a:gd name="T114" fmla="+- 0 15637 14052"/>
              <a:gd name="T115" fmla="*/ 15637 h 2073"/>
              <a:gd name="T116" fmla="+- 0 16518 10576"/>
              <a:gd name="T117" fmla="*/ T116 w 6235"/>
              <a:gd name="T118" fmla="+- 0 14075 14052"/>
              <a:gd name="T119" fmla="*/ 14075 h 2073"/>
              <a:gd name="T120" fmla="+- 0 16613 10576"/>
              <a:gd name="T121" fmla="*/ T120 w 6235"/>
              <a:gd name="T122" fmla="+- 0 14133 14052"/>
              <a:gd name="T123" fmla="*/ 14133 h 2073"/>
              <a:gd name="T124" fmla="+- 0 16420 10576"/>
              <a:gd name="T125" fmla="*/ T124 w 6235"/>
              <a:gd name="T126" fmla="+- 0 15835 14052"/>
              <a:gd name="T127" fmla="*/ 15835 h 2073"/>
              <a:gd name="T128" fmla="+- 0 12442 10576"/>
              <a:gd name="T129" fmla="*/ T128 w 6235"/>
              <a:gd name="T130" fmla="+- 0 14336 14052"/>
              <a:gd name="T131" fmla="*/ 14336 h 2073"/>
              <a:gd name="T132" fmla="+- 0 11955 10576"/>
              <a:gd name="T133" fmla="*/ T132 w 6235"/>
              <a:gd name="T134" fmla="+- 0 14357 14052"/>
              <a:gd name="T135" fmla="*/ 14357 h 2073"/>
              <a:gd name="T136" fmla="+- 0 11307 10576"/>
              <a:gd name="T137" fmla="*/ T136 w 6235"/>
              <a:gd name="T138" fmla="+- 0 15479 14052"/>
              <a:gd name="T139" fmla="*/ 15479 h 207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</a:cxnLst>
            <a:rect l="0" t="0" r="r" b="b"/>
            <a:pathLst>
              <a:path w="6235" h="2073" extrusionOk="0">
                <a:moveTo>
                  <a:pt x="7" y="1266"/>
                </a:moveTo>
                <a:cubicBezTo>
                  <a:pt x="-1" y="1246"/>
                  <a:pt x="-4" y="1224"/>
                  <a:pt x="23" y="1216"/>
                </a:cubicBezTo>
                <a:cubicBezTo>
                  <a:pt x="71" y="1201"/>
                  <a:pt x="139" y="1222"/>
                  <a:pt x="183" y="1238"/>
                </a:cubicBezTo>
                <a:cubicBezTo>
                  <a:pt x="230" y="1258"/>
                  <a:pt x="245" y="1264"/>
                  <a:pt x="274" y="1280"/>
                </a:cubicBezTo>
              </a:path>
              <a:path w="6235" h="2073" extrusionOk="0">
                <a:moveTo>
                  <a:pt x="90" y="1474"/>
                </a:moveTo>
                <a:cubicBezTo>
                  <a:pt x="74" y="1484"/>
                  <a:pt x="58" y="1494"/>
                  <a:pt x="43" y="1499"/>
                </a:cubicBezTo>
                <a:cubicBezTo>
                  <a:pt x="71" y="1523"/>
                  <a:pt x="107" y="1524"/>
                  <a:pt x="142" y="1532"/>
                </a:cubicBezTo>
                <a:cubicBezTo>
                  <a:pt x="237" y="1552"/>
                  <a:pt x="327" y="1577"/>
                  <a:pt x="419" y="1607"/>
                </a:cubicBezTo>
              </a:path>
              <a:path w="6235" h="2073" extrusionOk="0">
                <a:moveTo>
                  <a:pt x="1583" y="989"/>
                </a:moveTo>
                <a:cubicBezTo>
                  <a:pt x="1575" y="974"/>
                  <a:pt x="1560" y="955"/>
                  <a:pt x="1555" y="939"/>
                </a:cubicBezTo>
                <a:cubicBezTo>
                  <a:pt x="1553" y="933"/>
                  <a:pt x="1552" y="923"/>
                  <a:pt x="1552" y="917"/>
                </a:cubicBezTo>
                <a:cubicBezTo>
                  <a:pt x="1554" y="889"/>
                  <a:pt x="1575" y="876"/>
                  <a:pt x="1600" y="865"/>
                </a:cubicBezTo>
                <a:cubicBezTo>
                  <a:pt x="1647" y="844"/>
                  <a:pt x="1700" y="839"/>
                  <a:pt x="1751" y="841"/>
                </a:cubicBezTo>
                <a:cubicBezTo>
                  <a:pt x="1814" y="844"/>
                  <a:pt x="1910" y="863"/>
                  <a:pt x="1938" y="929"/>
                </a:cubicBezTo>
                <a:cubicBezTo>
                  <a:pt x="1963" y="987"/>
                  <a:pt x="1913" y="1059"/>
                  <a:pt x="1883" y="1103"/>
                </a:cubicBezTo>
                <a:cubicBezTo>
                  <a:pt x="1823" y="1193"/>
                  <a:pt x="1745" y="1271"/>
                  <a:pt x="1662" y="1340"/>
                </a:cubicBezTo>
                <a:cubicBezTo>
                  <a:pt x="1612" y="1381"/>
                  <a:pt x="1559" y="1410"/>
                  <a:pt x="1502" y="1441"/>
                </a:cubicBezTo>
                <a:cubicBezTo>
                  <a:pt x="1495" y="1445"/>
                  <a:pt x="1490" y="1448"/>
                  <a:pt x="1483" y="1452"/>
                </a:cubicBezTo>
                <a:cubicBezTo>
                  <a:pt x="1526" y="1461"/>
                  <a:pt x="1569" y="1471"/>
                  <a:pt x="1612" y="1477"/>
                </a:cubicBezTo>
                <a:cubicBezTo>
                  <a:pt x="1816" y="1507"/>
                  <a:pt x="2012" y="1543"/>
                  <a:pt x="2212" y="1591"/>
                </a:cubicBezTo>
                <a:cubicBezTo>
                  <a:pt x="2221" y="1593"/>
                  <a:pt x="2230" y="1595"/>
                  <a:pt x="2239" y="1597"/>
                </a:cubicBezTo>
              </a:path>
              <a:path w="6235" h="2073" extrusionOk="0">
                <a:moveTo>
                  <a:pt x="2653" y="1410"/>
                </a:moveTo>
                <a:cubicBezTo>
                  <a:pt x="2643" y="1441"/>
                  <a:pt x="2631" y="1467"/>
                  <a:pt x="2615" y="1496"/>
                </a:cubicBezTo>
                <a:cubicBezTo>
                  <a:pt x="2519" y="1675"/>
                  <a:pt x="2416" y="1850"/>
                  <a:pt x="2379" y="2052"/>
                </a:cubicBezTo>
              </a:path>
              <a:path w="6235" h="2073" extrusionOk="0">
                <a:moveTo>
                  <a:pt x="3405" y="1021"/>
                </a:moveTo>
                <a:cubicBezTo>
                  <a:pt x="3412" y="963"/>
                  <a:pt x="3401" y="914"/>
                  <a:pt x="3393" y="857"/>
                </a:cubicBezTo>
                <a:cubicBezTo>
                  <a:pt x="3391" y="839"/>
                  <a:pt x="3389" y="820"/>
                  <a:pt x="3387" y="803"/>
                </a:cubicBezTo>
                <a:cubicBezTo>
                  <a:pt x="3387" y="802"/>
                  <a:pt x="3387" y="801"/>
                  <a:pt x="3387" y="800"/>
                </a:cubicBezTo>
                <a:cubicBezTo>
                  <a:pt x="3369" y="815"/>
                  <a:pt x="3343" y="836"/>
                  <a:pt x="3324" y="851"/>
                </a:cubicBezTo>
                <a:cubicBezTo>
                  <a:pt x="3221" y="933"/>
                  <a:pt x="3132" y="1031"/>
                  <a:pt x="3056" y="1139"/>
                </a:cubicBezTo>
                <a:cubicBezTo>
                  <a:pt x="2984" y="1240"/>
                  <a:pt x="2891" y="1372"/>
                  <a:pt x="2894" y="1503"/>
                </a:cubicBezTo>
                <a:cubicBezTo>
                  <a:pt x="2895" y="1568"/>
                  <a:pt x="2940" y="1614"/>
                  <a:pt x="3001" y="1627"/>
                </a:cubicBezTo>
                <a:cubicBezTo>
                  <a:pt x="3062" y="1640"/>
                  <a:pt x="3119" y="1619"/>
                  <a:pt x="3169" y="1586"/>
                </a:cubicBezTo>
                <a:cubicBezTo>
                  <a:pt x="3261" y="1526"/>
                  <a:pt x="3322" y="1425"/>
                  <a:pt x="3373" y="1330"/>
                </a:cubicBezTo>
                <a:cubicBezTo>
                  <a:pt x="3437" y="1210"/>
                  <a:pt x="3482" y="1073"/>
                  <a:pt x="3445" y="937"/>
                </a:cubicBezTo>
                <a:cubicBezTo>
                  <a:pt x="3434" y="896"/>
                  <a:pt x="3411" y="846"/>
                  <a:pt x="3362" y="843"/>
                </a:cubicBezTo>
                <a:cubicBezTo>
                  <a:pt x="3291" y="838"/>
                  <a:pt x="3292" y="924"/>
                  <a:pt x="3296" y="969"/>
                </a:cubicBezTo>
              </a:path>
              <a:path w="6235" h="2073" extrusionOk="0">
                <a:moveTo>
                  <a:pt x="4142" y="1565"/>
                </a:moveTo>
                <a:cubicBezTo>
                  <a:pt x="4144" y="1566"/>
                  <a:pt x="4146" y="1567"/>
                  <a:pt x="4148" y="1568"/>
                </a:cubicBezTo>
                <a:cubicBezTo>
                  <a:pt x="4141" y="1565"/>
                  <a:pt x="4145" y="1558"/>
                  <a:pt x="4138" y="1561"/>
                </a:cubicBezTo>
                <a:cubicBezTo>
                  <a:pt x="4101" y="1575"/>
                  <a:pt x="4060" y="1623"/>
                  <a:pt x="4035" y="1651"/>
                </a:cubicBezTo>
                <a:cubicBezTo>
                  <a:pt x="3955" y="1739"/>
                  <a:pt x="3892" y="1852"/>
                  <a:pt x="3865" y="1968"/>
                </a:cubicBezTo>
                <a:cubicBezTo>
                  <a:pt x="3856" y="2020"/>
                  <a:pt x="3853" y="2037"/>
                  <a:pt x="3856" y="2072"/>
                </a:cubicBezTo>
              </a:path>
              <a:path w="6235" h="2073" extrusionOk="0">
                <a:moveTo>
                  <a:pt x="4754" y="1098"/>
                </a:moveTo>
                <a:cubicBezTo>
                  <a:pt x="4752" y="1091"/>
                  <a:pt x="4750" y="1084"/>
                  <a:pt x="4749" y="1077"/>
                </a:cubicBezTo>
                <a:cubicBezTo>
                  <a:pt x="4747" y="1065"/>
                  <a:pt x="4745" y="1055"/>
                  <a:pt x="4744" y="1043"/>
                </a:cubicBezTo>
                <a:cubicBezTo>
                  <a:pt x="4742" y="1026"/>
                  <a:pt x="4743" y="1011"/>
                  <a:pt x="4744" y="995"/>
                </a:cubicBezTo>
                <a:cubicBezTo>
                  <a:pt x="4744" y="983"/>
                  <a:pt x="4744" y="973"/>
                  <a:pt x="4749" y="963"/>
                </a:cubicBezTo>
                <a:cubicBezTo>
                  <a:pt x="4757" y="948"/>
                  <a:pt x="4762" y="945"/>
                  <a:pt x="4781" y="939"/>
                </a:cubicBezTo>
                <a:cubicBezTo>
                  <a:pt x="4809" y="930"/>
                  <a:pt x="4842" y="928"/>
                  <a:pt x="4872" y="931"/>
                </a:cubicBezTo>
                <a:cubicBezTo>
                  <a:pt x="4901" y="934"/>
                  <a:pt x="4929" y="942"/>
                  <a:pt x="4955" y="955"/>
                </a:cubicBezTo>
                <a:cubicBezTo>
                  <a:pt x="4981" y="968"/>
                  <a:pt x="4997" y="981"/>
                  <a:pt x="5010" y="1007"/>
                </a:cubicBezTo>
                <a:cubicBezTo>
                  <a:pt x="5038" y="1062"/>
                  <a:pt x="4972" y="1147"/>
                  <a:pt x="4943" y="1186"/>
                </a:cubicBezTo>
                <a:cubicBezTo>
                  <a:pt x="4883" y="1266"/>
                  <a:pt x="4806" y="1329"/>
                  <a:pt x="4735" y="1398"/>
                </a:cubicBezTo>
                <a:cubicBezTo>
                  <a:pt x="4708" y="1424"/>
                  <a:pt x="4674" y="1448"/>
                  <a:pt x="4654" y="1481"/>
                </a:cubicBezTo>
                <a:cubicBezTo>
                  <a:pt x="4637" y="1509"/>
                  <a:pt x="4656" y="1521"/>
                  <a:pt x="4679" y="1535"/>
                </a:cubicBezTo>
                <a:cubicBezTo>
                  <a:pt x="4761" y="1588"/>
                  <a:pt x="4913" y="1577"/>
                  <a:pt x="5006" y="1586"/>
                </a:cubicBezTo>
                <a:cubicBezTo>
                  <a:pt x="5125" y="1597"/>
                  <a:pt x="5246" y="1609"/>
                  <a:pt x="5364" y="1585"/>
                </a:cubicBezTo>
                <a:cubicBezTo>
                  <a:pt x="5385" y="1581"/>
                  <a:pt x="5402" y="1579"/>
                  <a:pt x="5422" y="1577"/>
                </a:cubicBezTo>
              </a:path>
              <a:path w="6235" h="2073" extrusionOk="0">
                <a:moveTo>
                  <a:pt x="5942" y="23"/>
                </a:moveTo>
                <a:cubicBezTo>
                  <a:pt x="5950" y="26"/>
                  <a:pt x="5937" y="-4"/>
                  <a:pt x="5945" y="0"/>
                </a:cubicBezTo>
                <a:cubicBezTo>
                  <a:pt x="5981" y="18"/>
                  <a:pt x="6011" y="51"/>
                  <a:pt x="6037" y="81"/>
                </a:cubicBezTo>
                <a:cubicBezTo>
                  <a:pt x="6210" y="281"/>
                  <a:pt x="6242" y="570"/>
                  <a:pt x="6234" y="823"/>
                </a:cubicBezTo>
                <a:cubicBezTo>
                  <a:pt x="6223" y="1185"/>
                  <a:pt x="6111" y="1530"/>
                  <a:pt x="5844" y="1783"/>
                </a:cubicBezTo>
                <a:cubicBezTo>
                  <a:pt x="5703" y="1901"/>
                  <a:pt x="5653" y="1942"/>
                  <a:pt x="5549" y="2010"/>
                </a:cubicBezTo>
              </a:path>
              <a:path w="6235" h="2073" extrusionOk="0">
                <a:moveTo>
                  <a:pt x="1866" y="284"/>
                </a:moveTo>
                <a:cubicBezTo>
                  <a:pt x="1779" y="230"/>
                  <a:pt x="1704" y="174"/>
                  <a:pt x="1597" y="191"/>
                </a:cubicBezTo>
                <a:cubicBezTo>
                  <a:pt x="1521" y="203"/>
                  <a:pt x="1440" y="263"/>
                  <a:pt x="1379" y="305"/>
                </a:cubicBezTo>
                <a:cubicBezTo>
                  <a:pt x="1180" y="442"/>
                  <a:pt x="1008" y="629"/>
                  <a:pt x="877" y="831"/>
                </a:cubicBezTo>
                <a:cubicBezTo>
                  <a:pt x="766" y="1003"/>
                  <a:pt x="669" y="1218"/>
                  <a:pt x="731" y="1427"/>
                </a:cubicBezTo>
                <a:cubicBezTo>
                  <a:pt x="790" y="1624"/>
                  <a:pt x="973" y="1728"/>
                  <a:pt x="1129" y="1838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7241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"/>
            <a:ext cx="8954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85" y="2362200"/>
            <a:ext cx="910651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238" y="304800"/>
            <a:ext cx="8761162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56" y="1600200"/>
            <a:ext cx="910954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7" name="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17488" y="4097338"/>
            <a:ext cx="3675062" cy="749300"/>
          </a:xfrm>
          <a:custGeom>
            <a:avLst/>
            <a:gdLst>
              <a:gd name="T0" fmla="+- 0 1157 602"/>
              <a:gd name="T1" fmla="*/ T0 w 10212"/>
              <a:gd name="T2" fmla="+- 0 11791 11383"/>
              <a:gd name="T3" fmla="*/ 11791 h 2081"/>
              <a:gd name="T4" fmla="+- 0 1156 602"/>
              <a:gd name="T5" fmla="*/ T4 w 10212"/>
              <a:gd name="T6" fmla="+- 0 11712 11383"/>
              <a:gd name="T7" fmla="*/ 11712 h 2081"/>
              <a:gd name="T8" fmla="+- 0 1144 602"/>
              <a:gd name="T9" fmla="*/ T8 w 10212"/>
              <a:gd name="T10" fmla="+- 0 11758 11383"/>
              <a:gd name="T11" fmla="*/ 11758 h 2081"/>
              <a:gd name="T12" fmla="+- 0 982 602"/>
              <a:gd name="T13" fmla="*/ T12 w 10212"/>
              <a:gd name="T14" fmla="+- 0 12566 11383"/>
              <a:gd name="T15" fmla="*/ 12566 h 2081"/>
              <a:gd name="T16" fmla="+- 0 956 602"/>
              <a:gd name="T17" fmla="*/ T16 w 10212"/>
              <a:gd name="T18" fmla="+- 0 12585 11383"/>
              <a:gd name="T19" fmla="*/ 12585 h 2081"/>
              <a:gd name="T20" fmla="+- 0 995 602"/>
              <a:gd name="T21" fmla="*/ T20 w 10212"/>
              <a:gd name="T22" fmla="+- 0 12144 11383"/>
              <a:gd name="T23" fmla="*/ 12144 h 2081"/>
              <a:gd name="T24" fmla="+- 0 1183 602"/>
              <a:gd name="T25" fmla="*/ T24 w 10212"/>
              <a:gd name="T26" fmla="+- 0 11689 11383"/>
              <a:gd name="T27" fmla="*/ 11689 h 2081"/>
              <a:gd name="T28" fmla="+- 0 1343 602"/>
              <a:gd name="T29" fmla="*/ T28 w 10212"/>
              <a:gd name="T30" fmla="+- 0 11580 11383"/>
              <a:gd name="T31" fmla="*/ 11580 h 2081"/>
              <a:gd name="T32" fmla="+- 0 1293 602"/>
              <a:gd name="T33" fmla="*/ T32 w 10212"/>
              <a:gd name="T34" fmla="+- 0 11873 11383"/>
              <a:gd name="T35" fmla="*/ 11873 h 2081"/>
              <a:gd name="T36" fmla="+- 0 1084 602"/>
              <a:gd name="T37" fmla="*/ T36 w 10212"/>
              <a:gd name="T38" fmla="+- 0 12187 11383"/>
              <a:gd name="T39" fmla="*/ 12187 h 2081"/>
              <a:gd name="T40" fmla="+- 0 1246 602"/>
              <a:gd name="T41" fmla="*/ T40 w 10212"/>
              <a:gd name="T42" fmla="+- 0 12302 11383"/>
              <a:gd name="T43" fmla="*/ 12302 h 2081"/>
              <a:gd name="T44" fmla="+- 0 1374 602"/>
              <a:gd name="T45" fmla="*/ T44 w 10212"/>
              <a:gd name="T46" fmla="+- 0 12651 11383"/>
              <a:gd name="T47" fmla="*/ 12651 h 2081"/>
              <a:gd name="T48" fmla="+- 0 1477 602"/>
              <a:gd name="T49" fmla="*/ T48 w 10212"/>
              <a:gd name="T50" fmla="+- 0 12362 11383"/>
              <a:gd name="T51" fmla="*/ 12362 h 2081"/>
              <a:gd name="T52" fmla="+- 0 1624 602"/>
              <a:gd name="T53" fmla="*/ T52 w 10212"/>
              <a:gd name="T54" fmla="+- 0 12294 11383"/>
              <a:gd name="T55" fmla="*/ 12294 h 2081"/>
              <a:gd name="T56" fmla="+- 0 1692 602"/>
              <a:gd name="T57" fmla="*/ T56 w 10212"/>
              <a:gd name="T58" fmla="+- 0 12216 11383"/>
              <a:gd name="T59" fmla="*/ 12216 h 2081"/>
              <a:gd name="T60" fmla="+- 0 1672 602"/>
              <a:gd name="T61" fmla="*/ T60 w 10212"/>
              <a:gd name="T62" fmla="+- 0 12141 11383"/>
              <a:gd name="T63" fmla="*/ 12141 h 2081"/>
              <a:gd name="T64" fmla="+- 0 1529 602"/>
              <a:gd name="T65" fmla="*/ T64 w 10212"/>
              <a:gd name="T66" fmla="+- 0 12398 11383"/>
              <a:gd name="T67" fmla="*/ 12398 h 2081"/>
              <a:gd name="T68" fmla="+- 0 1676 602"/>
              <a:gd name="T69" fmla="*/ T68 w 10212"/>
              <a:gd name="T70" fmla="+- 0 12557 11383"/>
              <a:gd name="T71" fmla="*/ 12557 h 2081"/>
              <a:gd name="T72" fmla="+- 0 1753 602"/>
              <a:gd name="T73" fmla="*/ T72 w 10212"/>
              <a:gd name="T74" fmla="+- 0 12432 11383"/>
              <a:gd name="T75" fmla="*/ 12432 h 2081"/>
              <a:gd name="T76" fmla="+- 0 1791 602"/>
              <a:gd name="T77" fmla="*/ T76 w 10212"/>
              <a:gd name="T78" fmla="+- 0 12252 11383"/>
              <a:gd name="T79" fmla="*/ 12252 h 2081"/>
              <a:gd name="T80" fmla="+- 0 1908 602"/>
              <a:gd name="T81" fmla="*/ T80 w 10212"/>
              <a:gd name="T82" fmla="+- 0 12504 11383"/>
              <a:gd name="T83" fmla="*/ 12504 h 2081"/>
              <a:gd name="T84" fmla="+- 0 2040 602"/>
              <a:gd name="T85" fmla="*/ T84 w 10212"/>
              <a:gd name="T86" fmla="+- 0 12322 11383"/>
              <a:gd name="T87" fmla="*/ 12322 h 2081"/>
              <a:gd name="T88" fmla="+- 0 2117 602"/>
              <a:gd name="T89" fmla="*/ T88 w 10212"/>
              <a:gd name="T90" fmla="+- 0 12471 11383"/>
              <a:gd name="T91" fmla="*/ 12471 h 2081"/>
              <a:gd name="T92" fmla="+- 0 2162 602"/>
              <a:gd name="T93" fmla="*/ T92 w 10212"/>
              <a:gd name="T94" fmla="+- 0 12503 11383"/>
              <a:gd name="T95" fmla="*/ 12503 h 2081"/>
              <a:gd name="T96" fmla="+- 0 2254 602"/>
              <a:gd name="T97" fmla="*/ T96 w 10212"/>
              <a:gd name="T98" fmla="+- 0 12326 11383"/>
              <a:gd name="T99" fmla="*/ 12326 h 2081"/>
              <a:gd name="T100" fmla="+- 0 2428 602"/>
              <a:gd name="T101" fmla="*/ T100 w 10212"/>
              <a:gd name="T102" fmla="+- 0 12497 11383"/>
              <a:gd name="T103" fmla="*/ 12497 h 2081"/>
              <a:gd name="T104" fmla="+- 0 2568 602"/>
              <a:gd name="T105" fmla="*/ T104 w 10212"/>
              <a:gd name="T106" fmla="+- 0 12284 11383"/>
              <a:gd name="T107" fmla="*/ 12284 h 2081"/>
              <a:gd name="T108" fmla="+- 0 2481 602"/>
              <a:gd name="T109" fmla="*/ T108 w 10212"/>
              <a:gd name="T110" fmla="+- 0 12511 11383"/>
              <a:gd name="T111" fmla="*/ 12511 h 2081"/>
              <a:gd name="T112" fmla="+- 0 2623 602"/>
              <a:gd name="T113" fmla="*/ T112 w 10212"/>
              <a:gd name="T114" fmla="+- 0 12400 11383"/>
              <a:gd name="T115" fmla="*/ 12400 h 2081"/>
              <a:gd name="T116" fmla="+- 0 2747 602"/>
              <a:gd name="T117" fmla="*/ T116 w 10212"/>
              <a:gd name="T118" fmla="+- 0 12490 11383"/>
              <a:gd name="T119" fmla="*/ 12490 h 2081"/>
              <a:gd name="T120" fmla="+- 0 3050 602"/>
              <a:gd name="T121" fmla="*/ T120 w 10212"/>
              <a:gd name="T122" fmla="+- 0 12485 11383"/>
              <a:gd name="T123" fmla="*/ 12485 h 2081"/>
              <a:gd name="T124" fmla="+- 0 3054 602"/>
              <a:gd name="T125" fmla="*/ T124 w 10212"/>
              <a:gd name="T126" fmla="+- 0 12565 11383"/>
              <a:gd name="T127" fmla="*/ 12565 h 2081"/>
              <a:gd name="T128" fmla="+- 0 3213 602"/>
              <a:gd name="T129" fmla="*/ T128 w 10212"/>
              <a:gd name="T130" fmla="+- 0 12119 11383"/>
              <a:gd name="T131" fmla="*/ 12119 h 2081"/>
              <a:gd name="T132" fmla="+- 0 3367 602"/>
              <a:gd name="T133" fmla="*/ T132 w 10212"/>
              <a:gd name="T134" fmla="+- 0 11729 11383"/>
              <a:gd name="T135" fmla="*/ 11729 h 2081"/>
              <a:gd name="T136" fmla="+- 0 3291 602"/>
              <a:gd name="T137" fmla="*/ T136 w 10212"/>
              <a:gd name="T138" fmla="+- 0 12416 11383"/>
              <a:gd name="T139" fmla="*/ 12416 h 2081"/>
              <a:gd name="T140" fmla="+- 0 3447 602"/>
              <a:gd name="T141" fmla="*/ T140 w 10212"/>
              <a:gd name="T142" fmla="+- 0 12394 11383"/>
              <a:gd name="T143" fmla="*/ 12394 h 2081"/>
              <a:gd name="T144" fmla="+- 0 3481 602"/>
              <a:gd name="T145" fmla="*/ T144 w 10212"/>
              <a:gd name="T146" fmla="+- 0 12047 11383"/>
              <a:gd name="T147" fmla="*/ 12047 h 2081"/>
              <a:gd name="T148" fmla="+- 0 3429 602"/>
              <a:gd name="T149" fmla="*/ T148 w 10212"/>
              <a:gd name="T150" fmla="+- 0 12412 11383"/>
              <a:gd name="T151" fmla="*/ 12412 h 2081"/>
              <a:gd name="T152" fmla="+- 0 3952 602"/>
              <a:gd name="T153" fmla="*/ T152 w 10212"/>
              <a:gd name="T154" fmla="+- 0 11955 11383"/>
              <a:gd name="T155" fmla="*/ 11955 h 2081"/>
              <a:gd name="T156" fmla="+- 0 3913 602"/>
              <a:gd name="T157" fmla="*/ T156 w 10212"/>
              <a:gd name="T158" fmla="+- 0 11885 11383"/>
              <a:gd name="T159" fmla="*/ 11885 h 2081"/>
              <a:gd name="T160" fmla="+- 0 3939 602"/>
              <a:gd name="T161" fmla="*/ T160 w 10212"/>
              <a:gd name="T162" fmla="+- 0 11931 11383"/>
              <a:gd name="T163" fmla="*/ 11931 h 2081"/>
              <a:gd name="T164" fmla="+- 0 3929 602"/>
              <a:gd name="T165" fmla="*/ T164 w 10212"/>
              <a:gd name="T166" fmla="+- 0 12368 11383"/>
              <a:gd name="T167" fmla="*/ 12368 h 2081"/>
              <a:gd name="T168" fmla="+- 0 3953 602"/>
              <a:gd name="T169" fmla="*/ T168 w 10212"/>
              <a:gd name="T170" fmla="+- 0 12428 11383"/>
              <a:gd name="T171" fmla="*/ 12428 h 2081"/>
              <a:gd name="T172" fmla="+- 0 609 602"/>
              <a:gd name="T173" fmla="*/ T172 w 10212"/>
              <a:gd name="T174" fmla="+- 0 13361 11383"/>
              <a:gd name="T175" fmla="*/ 13361 h 2081"/>
              <a:gd name="T176" fmla="+- 0 625 602"/>
              <a:gd name="T177" fmla="*/ T176 w 10212"/>
              <a:gd name="T178" fmla="+- 0 13369 11383"/>
              <a:gd name="T179" fmla="*/ 13369 h 2081"/>
              <a:gd name="T180" fmla="+- 0 2408 602"/>
              <a:gd name="T181" fmla="*/ T180 w 10212"/>
              <a:gd name="T182" fmla="+- 0 13375 11383"/>
              <a:gd name="T183" fmla="*/ 13375 h 2081"/>
              <a:gd name="T184" fmla="+- 0 3539 602"/>
              <a:gd name="T185" fmla="*/ T184 w 10212"/>
              <a:gd name="T186" fmla="+- 0 13283 11383"/>
              <a:gd name="T187" fmla="*/ 13283 h 2081"/>
              <a:gd name="T188" fmla="+- 0 3557 602"/>
              <a:gd name="T189" fmla="*/ T188 w 10212"/>
              <a:gd name="T190" fmla="+- 0 13298 11383"/>
              <a:gd name="T191" fmla="*/ 13298 h 2081"/>
              <a:gd name="T192" fmla="+- 0 6430 602"/>
              <a:gd name="T193" fmla="*/ T192 w 10212"/>
              <a:gd name="T194" fmla="+- 0 11885 11383"/>
              <a:gd name="T195" fmla="*/ 11885 h 2081"/>
              <a:gd name="T196" fmla="+- 0 6368 602"/>
              <a:gd name="T197" fmla="*/ T196 w 10212"/>
              <a:gd name="T198" fmla="+- 0 12551 11383"/>
              <a:gd name="T199" fmla="*/ 12551 h 2081"/>
              <a:gd name="T200" fmla="+- 0 10270 602"/>
              <a:gd name="T201" fmla="*/ T200 w 10212"/>
              <a:gd name="T202" fmla="+- 0 11534 11383"/>
              <a:gd name="T203" fmla="*/ 11534 h 2081"/>
              <a:gd name="T204" fmla="+- 0 10521 602"/>
              <a:gd name="T205" fmla="*/ T204 w 10212"/>
              <a:gd name="T206" fmla="+- 0 11400 11383"/>
              <a:gd name="T207" fmla="*/ 11400 h 2081"/>
              <a:gd name="T208" fmla="+- 0 10778 602"/>
              <a:gd name="T209" fmla="*/ T208 w 10212"/>
              <a:gd name="T210" fmla="+- 0 12368 11383"/>
              <a:gd name="T211" fmla="*/ 12368 h 2081"/>
              <a:gd name="T212" fmla="+- 0 10380 602"/>
              <a:gd name="T213" fmla="*/ T212 w 10212"/>
              <a:gd name="T214" fmla="+- 0 12904 11383"/>
              <a:gd name="T215" fmla="*/ 12904 h 208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</a:cxnLst>
            <a:rect l="0" t="0" r="r" b="b"/>
            <a:pathLst>
              <a:path w="10212" h="2081" extrusionOk="0">
                <a:moveTo>
                  <a:pt x="579" y="568"/>
                </a:moveTo>
                <a:cubicBezTo>
                  <a:pt x="559" y="515"/>
                  <a:pt x="551" y="465"/>
                  <a:pt x="555" y="408"/>
                </a:cubicBezTo>
                <a:cubicBezTo>
                  <a:pt x="556" y="390"/>
                  <a:pt x="556" y="375"/>
                  <a:pt x="555" y="357"/>
                </a:cubicBezTo>
                <a:cubicBezTo>
                  <a:pt x="554" y="348"/>
                  <a:pt x="555" y="336"/>
                  <a:pt x="554" y="329"/>
                </a:cubicBezTo>
                <a:cubicBezTo>
                  <a:pt x="553" y="329"/>
                  <a:pt x="553" y="328"/>
                  <a:pt x="552" y="328"/>
                </a:cubicBezTo>
                <a:cubicBezTo>
                  <a:pt x="549" y="344"/>
                  <a:pt x="546" y="359"/>
                  <a:pt x="542" y="375"/>
                </a:cubicBezTo>
                <a:cubicBezTo>
                  <a:pt x="488" y="592"/>
                  <a:pt x="458" y="812"/>
                  <a:pt x="419" y="1031"/>
                </a:cubicBezTo>
                <a:cubicBezTo>
                  <a:pt x="410" y="1083"/>
                  <a:pt x="399" y="1134"/>
                  <a:pt x="380" y="1183"/>
                </a:cubicBezTo>
                <a:cubicBezTo>
                  <a:pt x="373" y="1201"/>
                  <a:pt x="365" y="1245"/>
                  <a:pt x="351" y="1232"/>
                </a:cubicBezTo>
                <a:cubicBezTo>
                  <a:pt x="347" y="1228"/>
                  <a:pt x="354" y="1203"/>
                  <a:pt x="354" y="1202"/>
                </a:cubicBezTo>
              </a:path>
              <a:path w="10212" h="2081" extrusionOk="0">
                <a:moveTo>
                  <a:pt x="377" y="983"/>
                </a:moveTo>
                <a:cubicBezTo>
                  <a:pt x="381" y="909"/>
                  <a:pt x="386" y="835"/>
                  <a:pt x="393" y="761"/>
                </a:cubicBezTo>
                <a:cubicBezTo>
                  <a:pt x="400" y="694"/>
                  <a:pt x="407" y="629"/>
                  <a:pt x="427" y="564"/>
                </a:cubicBezTo>
                <a:cubicBezTo>
                  <a:pt x="457" y="465"/>
                  <a:pt x="515" y="384"/>
                  <a:pt x="581" y="306"/>
                </a:cubicBezTo>
                <a:cubicBezTo>
                  <a:pt x="613" y="268"/>
                  <a:pt x="665" y="195"/>
                  <a:pt x="720" y="187"/>
                </a:cubicBezTo>
                <a:cubicBezTo>
                  <a:pt x="732" y="189"/>
                  <a:pt x="736" y="189"/>
                  <a:pt x="741" y="197"/>
                </a:cubicBezTo>
                <a:cubicBezTo>
                  <a:pt x="749" y="234"/>
                  <a:pt x="755" y="263"/>
                  <a:pt x="749" y="303"/>
                </a:cubicBezTo>
                <a:cubicBezTo>
                  <a:pt x="740" y="366"/>
                  <a:pt x="718" y="432"/>
                  <a:pt x="691" y="490"/>
                </a:cubicBezTo>
                <a:cubicBezTo>
                  <a:pt x="638" y="601"/>
                  <a:pt x="557" y="699"/>
                  <a:pt x="486" y="799"/>
                </a:cubicBezTo>
                <a:cubicBezTo>
                  <a:pt x="484" y="802"/>
                  <a:pt x="484" y="803"/>
                  <a:pt x="482" y="804"/>
                </a:cubicBezTo>
                <a:cubicBezTo>
                  <a:pt x="509" y="808"/>
                  <a:pt x="536" y="809"/>
                  <a:pt x="561" y="823"/>
                </a:cubicBezTo>
                <a:cubicBezTo>
                  <a:pt x="601" y="846"/>
                  <a:pt x="625" y="877"/>
                  <a:pt x="644" y="919"/>
                </a:cubicBezTo>
                <a:cubicBezTo>
                  <a:pt x="689" y="1015"/>
                  <a:pt x="679" y="1176"/>
                  <a:pt x="749" y="1256"/>
                </a:cubicBezTo>
                <a:cubicBezTo>
                  <a:pt x="759" y="1266"/>
                  <a:pt x="762" y="1269"/>
                  <a:pt x="772" y="1268"/>
                </a:cubicBezTo>
                <a:cubicBezTo>
                  <a:pt x="828" y="1210"/>
                  <a:pt x="845" y="1146"/>
                  <a:pt x="860" y="1067"/>
                </a:cubicBezTo>
                <a:cubicBezTo>
                  <a:pt x="865" y="1042"/>
                  <a:pt x="862" y="1002"/>
                  <a:pt x="875" y="979"/>
                </a:cubicBezTo>
                <a:cubicBezTo>
                  <a:pt x="885" y="962"/>
                  <a:pt x="894" y="954"/>
                  <a:pt x="913" y="947"/>
                </a:cubicBezTo>
                <a:cubicBezTo>
                  <a:pt x="949" y="933"/>
                  <a:pt x="986" y="923"/>
                  <a:pt x="1022" y="911"/>
                </a:cubicBezTo>
                <a:cubicBezTo>
                  <a:pt x="1037" y="906"/>
                  <a:pt x="1055" y="903"/>
                  <a:pt x="1068" y="893"/>
                </a:cubicBezTo>
                <a:cubicBezTo>
                  <a:pt x="1089" y="877"/>
                  <a:pt x="1088" y="858"/>
                  <a:pt x="1090" y="833"/>
                </a:cubicBezTo>
                <a:cubicBezTo>
                  <a:pt x="1092" y="807"/>
                  <a:pt x="1090" y="785"/>
                  <a:pt x="1079" y="763"/>
                </a:cubicBezTo>
                <a:cubicBezTo>
                  <a:pt x="1076" y="761"/>
                  <a:pt x="1073" y="760"/>
                  <a:pt x="1070" y="758"/>
                </a:cubicBezTo>
                <a:cubicBezTo>
                  <a:pt x="1037" y="778"/>
                  <a:pt x="1022" y="794"/>
                  <a:pt x="999" y="829"/>
                </a:cubicBezTo>
                <a:cubicBezTo>
                  <a:pt x="961" y="886"/>
                  <a:pt x="938" y="947"/>
                  <a:pt x="927" y="1015"/>
                </a:cubicBezTo>
                <a:cubicBezTo>
                  <a:pt x="920" y="1058"/>
                  <a:pt x="913" y="1133"/>
                  <a:pt x="947" y="1168"/>
                </a:cubicBezTo>
                <a:cubicBezTo>
                  <a:pt x="985" y="1207"/>
                  <a:pt x="1029" y="1209"/>
                  <a:pt x="1074" y="1174"/>
                </a:cubicBezTo>
                <a:cubicBezTo>
                  <a:pt x="1083" y="1165"/>
                  <a:pt x="1091" y="1156"/>
                  <a:pt x="1100" y="1147"/>
                </a:cubicBezTo>
              </a:path>
              <a:path w="10212" h="2081" extrusionOk="0">
                <a:moveTo>
                  <a:pt x="1151" y="1049"/>
                </a:moveTo>
                <a:cubicBezTo>
                  <a:pt x="1159" y="1000"/>
                  <a:pt x="1155" y="935"/>
                  <a:pt x="1172" y="889"/>
                </a:cubicBezTo>
                <a:cubicBezTo>
                  <a:pt x="1175" y="880"/>
                  <a:pt x="1187" y="875"/>
                  <a:pt x="1189" y="869"/>
                </a:cubicBezTo>
                <a:cubicBezTo>
                  <a:pt x="1207" y="887"/>
                  <a:pt x="1226" y="890"/>
                  <a:pt x="1241" y="921"/>
                </a:cubicBezTo>
                <a:cubicBezTo>
                  <a:pt x="1271" y="982"/>
                  <a:pt x="1285" y="1057"/>
                  <a:pt x="1306" y="1121"/>
                </a:cubicBezTo>
                <a:cubicBezTo>
                  <a:pt x="1311" y="1111"/>
                  <a:pt x="1316" y="1096"/>
                  <a:pt x="1321" y="1085"/>
                </a:cubicBezTo>
                <a:cubicBezTo>
                  <a:pt x="1336" y="1053"/>
                  <a:pt x="1390" y="934"/>
                  <a:pt x="1438" y="939"/>
                </a:cubicBezTo>
                <a:cubicBezTo>
                  <a:pt x="1475" y="943"/>
                  <a:pt x="1479" y="972"/>
                  <a:pt x="1492" y="1001"/>
                </a:cubicBezTo>
                <a:cubicBezTo>
                  <a:pt x="1504" y="1028"/>
                  <a:pt x="1507" y="1060"/>
                  <a:pt x="1515" y="1088"/>
                </a:cubicBezTo>
                <a:cubicBezTo>
                  <a:pt x="1520" y="1106"/>
                  <a:pt x="1528" y="1122"/>
                  <a:pt x="1534" y="1139"/>
                </a:cubicBezTo>
                <a:cubicBezTo>
                  <a:pt x="1535" y="1138"/>
                  <a:pt x="1554" y="1129"/>
                  <a:pt x="1560" y="1120"/>
                </a:cubicBezTo>
                <a:cubicBezTo>
                  <a:pt x="1595" y="1065"/>
                  <a:pt x="1610" y="1000"/>
                  <a:pt x="1645" y="945"/>
                </a:cubicBezTo>
                <a:cubicBezTo>
                  <a:pt x="1647" y="944"/>
                  <a:pt x="1650" y="944"/>
                  <a:pt x="1652" y="943"/>
                </a:cubicBezTo>
                <a:cubicBezTo>
                  <a:pt x="1665" y="963"/>
                  <a:pt x="1678" y="980"/>
                  <a:pt x="1690" y="1005"/>
                </a:cubicBezTo>
                <a:cubicBezTo>
                  <a:pt x="1717" y="1064"/>
                  <a:pt x="1751" y="1118"/>
                  <a:pt x="1826" y="1114"/>
                </a:cubicBezTo>
                <a:cubicBezTo>
                  <a:pt x="1920" y="1109"/>
                  <a:pt x="2012" y="1005"/>
                  <a:pt x="1982" y="913"/>
                </a:cubicBezTo>
                <a:cubicBezTo>
                  <a:pt x="1976" y="905"/>
                  <a:pt x="1974" y="902"/>
                  <a:pt x="1966" y="901"/>
                </a:cubicBezTo>
                <a:cubicBezTo>
                  <a:pt x="1946" y="915"/>
                  <a:pt x="1922" y="920"/>
                  <a:pt x="1904" y="943"/>
                </a:cubicBezTo>
                <a:cubicBezTo>
                  <a:pt x="1872" y="984"/>
                  <a:pt x="1828" y="1084"/>
                  <a:pt x="1879" y="1128"/>
                </a:cubicBezTo>
                <a:cubicBezTo>
                  <a:pt x="1897" y="1144"/>
                  <a:pt x="1919" y="1132"/>
                  <a:pt x="1937" y="1124"/>
                </a:cubicBezTo>
                <a:cubicBezTo>
                  <a:pt x="1978" y="1107"/>
                  <a:pt x="2000" y="1052"/>
                  <a:pt x="2021" y="1017"/>
                </a:cubicBezTo>
                <a:cubicBezTo>
                  <a:pt x="2026" y="1025"/>
                  <a:pt x="2035" y="1037"/>
                  <a:pt x="2041" y="1047"/>
                </a:cubicBezTo>
                <a:cubicBezTo>
                  <a:pt x="2067" y="1095"/>
                  <a:pt x="2086" y="1124"/>
                  <a:pt x="2145" y="1107"/>
                </a:cubicBezTo>
                <a:cubicBezTo>
                  <a:pt x="2228" y="1082"/>
                  <a:pt x="2265" y="971"/>
                  <a:pt x="2367" y="979"/>
                </a:cubicBezTo>
                <a:cubicBezTo>
                  <a:pt x="2429" y="984"/>
                  <a:pt x="2442" y="1052"/>
                  <a:pt x="2448" y="1102"/>
                </a:cubicBezTo>
                <a:cubicBezTo>
                  <a:pt x="2451" y="1127"/>
                  <a:pt x="2450" y="1153"/>
                  <a:pt x="2451" y="1178"/>
                </a:cubicBezTo>
                <a:cubicBezTo>
                  <a:pt x="2452" y="1172"/>
                  <a:pt x="2451" y="1188"/>
                  <a:pt x="2452" y="1182"/>
                </a:cubicBezTo>
                <a:cubicBezTo>
                  <a:pt x="2457" y="1154"/>
                  <a:pt x="2459" y="1125"/>
                  <a:pt x="2465" y="1097"/>
                </a:cubicBezTo>
                <a:cubicBezTo>
                  <a:pt x="2491" y="965"/>
                  <a:pt x="2545" y="853"/>
                  <a:pt x="2611" y="736"/>
                </a:cubicBezTo>
                <a:cubicBezTo>
                  <a:pt x="2680" y="613"/>
                  <a:pt x="2727" y="483"/>
                  <a:pt x="2765" y="347"/>
                </a:cubicBezTo>
                <a:cubicBezTo>
                  <a:pt x="2765" y="347"/>
                  <a:pt x="2765" y="346"/>
                  <a:pt x="2765" y="346"/>
                </a:cubicBezTo>
                <a:cubicBezTo>
                  <a:pt x="2758" y="382"/>
                  <a:pt x="2749" y="419"/>
                  <a:pt x="2741" y="456"/>
                </a:cubicBezTo>
                <a:cubicBezTo>
                  <a:pt x="2702" y="627"/>
                  <a:pt x="2643" y="858"/>
                  <a:pt x="2689" y="1033"/>
                </a:cubicBezTo>
                <a:cubicBezTo>
                  <a:pt x="2699" y="1070"/>
                  <a:pt x="2702" y="1095"/>
                  <a:pt x="2741" y="1102"/>
                </a:cubicBezTo>
                <a:cubicBezTo>
                  <a:pt x="2784" y="1110"/>
                  <a:pt x="2828" y="1038"/>
                  <a:pt x="2845" y="1011"/>
                </a:cubicBezTo>
                <a:cubicBezTo>
                  <a:pt x="2904" y="915"/>
                  <a:pt x="2928" y="780"/>
                  <a:pt x="2889" y="674"/>
                </a:cubicBezTo>
                <a:cubicBezTo>
                  <a:pt x="2886" y="671"/>
                  <a:pt x="2882" y="667"/>
                  <a:pt x="2879" y="664"/>
                </a:cubicBezTo>
                <a:cubicBezTo>
                  <a:pt x="2845" y="701"/>
                  <a:pt x="2822" y="718"/>
                  <a:pt x="2802" y="775"/>
                </a:cubicBezTo>
                <a:cubicBezTo>
                  <a:pt x="2777" y="849"/>
                  <a:pt x="2766" y="968"/>
                  <a:pt x="2827" y="1029"/>
                </a:cubicBezTo>
                <a:cubicBezTo>
                  <a:pt x="2873" y="1075"/>
                  <a:pt x="2928" y="1072"/>
                  <a:pt x="2989" y="1074"/>
                </a:cubicBezTo>
              </a:path>
              <a:path w="10212" h="2081" extrusionOk="0">
                <a:moveTo>
                  <a:pt x="3350" y="572"/>
                </a:moveTo>
                <a:cubicBezTo>
                  <a:pt x="3336" y="551"/>
                  <a:pt x="3322" y="531"/>
                  <a:pt x="3313" y="508"/>
                </a:cubicBezTo>
                <a:cubicBezTo>
                  <a:pt x="3312" y="506"/>
                  <a:pt x="3312" y="504"/>
                  <a:pt x="3311" y="502"/>
                </a:cubicBezTo>
                <a:cubicBezTo>
                  <a:pt x="3320" y="510"/>
                  <a:pt x="3325" y="516"/>
                  <a:pt x="3330" y="528"/>
                </a:cubicBezTo>
                <a:cubicBezTo>
                  <a:pt x="3332" y="535"/>
                  <a:pt x="3335" y="541"/>
                  <a:pt x="3337" y="548"/>
                </a:cubicBezTo>
              </a:path>
              <a:path w="10212" h="2081" extrusionOk="0">
                <a:moveTo>
                  <a:pt x="3338" y="933"/>
                </a:moveTo>
                <a:cubicBezTo>
                  <a:pt x="3335" y="950"/>
                  <a:pt x="3329" y="968"/>
                  <a:pt x="3327" y="985"/>
                </a:cubicBezTo>
                <a:cubicBezTo>
                  <a:pt x="3326" y="995"/>
                  <a:pt x="3334" y="1011"/>
                  <a:pt x="3338" y="1020"/>
                </a:cubicBezTo>
                <a:cubicBezTo>
                  <a:pt x="3344" y="1032"/>
                  <a:pt x="3347" y="1037"/>
                  <a:pt x="3351" y="1045"/>
                </a:cubicBezTo>
              </a:path>
              <a:path w="10212" h="2081" extrusionOk="0">
                <a:moveTo>
                  <a:pt x="65" y="2080"/>
                </a:moveTo>
                <a:cubicBezTo>
                  <a:pt x="43" y="2046"/>
                  <a:pt x="26" y="2013"/>
                  <a:pt x="7" y="1978"/>
                </a:cubicBezTo>
                <a:cubicBezTo>
                  <a:pt x="5" y="1975"/>
                  <a:pt x="1" y="1971"/>
                  <a:pt x="0" y="1969"/>
                </a:cubicBezTo>
                <a:cubicBezTo>
                  <a:pt x="4" y="1971"/>
                  <a:pt x="14" y="1983"/>
                  <a:pt x="23" y="1986"/>
                </a:cubicBezTo>
                <a:cubicBezTo>
                  <a:pt x="168" y="2034"/>
                  <a:pt x="338" y="2018"/>
                  <a:pt x="487" y="2016"/>
                </a:cubicBezTo>
                <a:cubicBezTo>
                  <a:pt x="927" y="2011"/>
                  <a:pt x="1366" y="1993"/>
                  <a:pt x="1806" y="1992"/>
                </a:cubicBezTo>
                <a:cubicBezTo>
                  <a:pt x="2155" y="1992"/>
                  <a:pt x="2504" y="1993"/>
                  <a:pt x="2847" y="1924"/>
                </a:cubicBezTo>
                <a:cubicBezTo>
                  <a:pt x="2870" y="1919"/>
                  <a:pt x="2914" y="1900"/>
                  <a:pt x="2937" y="1900"/>
                </a:cubicBezTo>
                <a:cubicBezTo>
                  <a:pt x="2946" y="1900"/>
                  <a:pt x="2945" y="1906"/>
                  <a:pt x="2948" y="1906"/>
                </a:cubicBezTo>
                <a:cubicBezTo>
                  <a:pt x="2950" y="1909"/>
                  <a:pt x="2953" y="1912"/>
                  <a:pt x="2955" y="1915"/>
                </a:cubicBezTo>
              </a:path>
              <a:path w="10212" h="2081" extrusionOk="0">
                <a:moveTo>
                  <a:pt x="5978" y="450"/>
                </a:moveTo>
                <a:cubicBezTo>
                  <a:pt x="5915" y="442"/>
                  <a:pt x="5873" y="453"/>
                  <a:pt x="5828" y="502"/>
                </a:cubicBezTo>
                <a:cubicBezTo>
                  <a:pt x="5743" y="594"/>
                  <a:pt x="5707" y="730"/>
                  <a:pt x="5698" y="851"/>
                </a:cubicBezTo>
                <a:cubicBezTo>
                  <a:pt x="5690" y="959"/>
                  <a:pt x="5706" y="1075"/>
                  <a:pt x="5766" y="1168"/>
                </a:cubicBezTo>
                <a:cubicBezTo>
                  <a:pt x="5809" y="1235"/>
                  <a:pt x="5866" y="1262"/>
                  <a:pt x="5933" y="1298"/>
                </a:cubicBezTo>
              </a:path>
              <a:path w="10212" h="2081" extrusionOk="0">
                <a:moveTo>
                  <a:pt x="9668" y="151"/>
                </a:moveTo>
                <a:cubicBezTo>
                  <a:pt x="9678" y="108"/>
                  <a:pt x="9680" y="60"/>
                  <a:pt x="9718" y="29"/>
                </a:cubicBezTo>
                <a:cubicBezTo>
                  <a:pt x="9771" y="-14"/>
                  <a:pt x="9860" y="-4"/>
                  <a:pt x="9919" y="17"/>
                </a:cubicBezTo>
                <a:cubicBezTo>
                  <a:pt x="10096" y="81"/>
                  <a:pt x="10177" y="276"/>
                  <a:pt x="10201" y="448"/>
                </a:cubicBezTo>
                <a:cubicBezTo>
                  <a:pt x="10226" y="625"/>
                  <a:pt x="10215" y="811"/>
                  <a:pt x="10176" y="985"/>
                </a:cubicBezTo>
                <a:cubicBezTo>
                  <a:pt x="10144" y="1130"/>
                  <a:pt x="10084" y="1259"/>
                  <a:pt x="9985" y="1370"/>
                </a:cubicBezTo>
                <a:cubicBezTo>
                  <a:pt x="9926" y="1436"/>
                  <a:pt x="9854" y="1479"/>
                  <a:pt x="9778" y="1521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 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852613" y="4259263"/>
            <a:ext cx="301625" cy="277812"/>
          </a:xfrm>
          <a:custGeom>
            <a:avLst/>
            <a:gdLst>
              <a:gd name="T0" fmla="+- 0 5696 5148"/>
              <a:gd name="T1" fmla="*/ T0 w 838"/>
              <a:gd name="T2" fmla="+- 0 12119 11833"/>
              <a:gd name="T3" fmla="*/ 12119 h 771"/>
              <a:gd name="T4" fmla="+- 0 5684 5148"/>
              <a:gd name="T5" fmla="*/ T4 w 838"/>
              <a:gd name="T6" fmla="+- 0 11987 11833"/>
              <a:gd name="T7" fmla="*/ 11987 h 771"/>
              <a:gd name="T8" fmla="+- 0 5683 5148"/>
              <a:gd name="T9" fmla="*/ T8 w 838"/>
              <a:gd name="T10" fmla="+- 0 11947 11833"/>
              <a:gd name="T11" fmla="*/ 11947 h 771"/>
              <a:gd name="T12" fmla="+- 0 5676 5148"/>
              <a:gd name="T13" fmla="*/ T12 w 838"/>
              <a:gd name="T14" fmla="+- 0 11963 11833"/>
              <a:gd name="T15" fmla="*/ 11963 h 771"/>
              <a:gd name="T16" fmla="+- 0 5641 5148"/>
              <a:gd name="T17" fmla="*/ T16 w 838"/>
              <a:gd name="T18" fmla="+- 0 12168 11833"/>
              <a:gd name="T19" fmla="*/ 12168 h 771"/>
              <a:gd name="T20" fmla="+- 0 5618 5148"/>
              <a:gd name="T21" fmla="*/ T20 w 838"/>
              <a:gd name="T22" fmla="+- 0 12436 11833"/>
              <a:gd name="T23" fmla="*/ 12436 h 771"/>
              <a:gd name="T24" fmla="+- 0 5621 5148"/>
              <a:gd name="T25" fmla="*/ T24 w 838"/>
              <a:gd name="T26" fmla="+- 0 12595 11833"/>
              <a:gd name="T27" fmla="*/ 12595 h 771"/>
              <a:gd name="T28" fmla="+- 0 5619 5148"/>
              <a:gd name="T29" fmla="*/ T28 w 838"/>
              <a:gd name="T30" fmla="+- 0 12603 11833"/>
              <a:gd name="T31" fmla="*/ 12603 h 771"/>
              <a:gd name="T32" fmla="+- 0 5225 5148"/>
              <a:gd name="T33" fmla="*/ T32 w 838"/>
              <a:gd name="T34" fmla="+- 0 12031 11833"/>
              <a:gd name="T35" fmla="*/ 12031 h 771"/>
              <a:gd name="T36" fmla="+- 0 5148 5148"/>
              <a:gd name="T37" fmla="*/ T36 w 838"/>
              <a:gd name="T38" fmla="+- 0 11943 11833"/>
              <a:gd name="T39" fmla="*/ 11943 h 771"/>
              <a:gd name="T40" fmla="+- 0 5152 5148"/>
              <a:gd name="T41" fmla="*/ T40 w 838"/>
              <a:gd name="T42" fmla="+- 0 11939 11833"/>
              <a:gd name="T43" fmla="*/ 11939 h 771"/>
              <a:gd name="T44" fmla="+- 0 5215 5148"/>
              <a:gd name="T45" fmla="*/ T44 w 838"/>
              <a:gd name="T46" fmla="+- 0 11919 11833"/>
              <a:gd name="T47" fmla="*/ 11919 h 771"/>
              <a:gd name="T48" fmla="+- 0 5424 5148"/>
              <a:gd name="T49" fmla="*/ T48 w 838"/>
              <a:gd name="T50" fmla="+- 0 11889 11833"/>
              <a:gd name="T51" fmla="*/ 11889 h 771"/>
              <a:gd name="T52" fmla="+- 0 5739 5148"/>
              <a:gd name="T53" fmla="*/ T52 w 838"/>
              <a:gd name="T54" fmla="+- 0 11847 11833"/>
              <a:gd name="T55" fmla="*/ 11847 h 771"/>
              <a:gd name="T56" fmla="+- 0 5952 5148"/>
              <a:gd name="T57" fmla="*/ T56 w 838"/>
              <a:gd name="T58" fmla="+- 0 11833 11833"/>
              <a:gd name="T59" fmla="*/ 11833 h 771"/>
              <a:gd name="T60" fmla="+- 0 5984 5148"/>
              <a:gd name="T61" fmla="*/ T60 w 838"/>
              <a:gd name="T62" fmla="+- 0 11833 11833"/>
              <a:gd name="T63" fmla="*/ 11833 h 771"/>
              <a:gd name="T64" fmla="+- 0 5984 5148"/>
              <a:gd name="T65" fmla="*/ T64 w 838"/>
              <a:gd name="T66" fmla="+- 0 11855 11833"/>
              <a:gd name="T67" fmla="*/ 11855 h 77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838" h="771" extrusionOk="0">
                <a:moveTo>
                  <a:pt x="548" y="286"/>
                </a:moveTo>
                <a:cubicBezTo>
                  <a:pt x="547" y="241"/>
                  <a:pt x="540" y="198"/>
                  <a:pt x="536" y="154"/>
                </a:cubicBezTo>
                <a:cubicBezTo>
                  <a:pt x="535" y="141"/>
                  <a:pt x="535" y="127"/>
                  <a:pt x="535" y="114"/>
                </a:cubicBezTo>
                <a:cubicBezTo>
                  <a:pt x="532" y="122"/>
                  <a:pt x="530" y="122"/>
                  <a:pt x="528" y="130"/>
                </a:cubicBezTo>
                <a:cubicBezTo>
                  <a:pt x="512" y="197"/>
                  <a:pt x="503" y="266"/>
                  <a:pt x="493" y="335"/>
                </a:cubicBezTo>
                <a:cubicBezTo>
                  <a:pt x="481" y="425"/>
                  <a:pt x="471" y="513"/>
                  <a:pt x="470" y="603"/>
                </a:cubicBezTo>
                <a:cubicBezTo>
                  <a:pt x="469" y="655"/>
                  <a:pt x="477" y="710"/>
                  <a:pt x="473" y="762"/>
                </a:cubicBezTo>
                <a:cubicBezTo>
                  <a:pt x="472" y="765"/>
                  <a:pt x="472" y="767"/>
                  <a:pt x="471" y="770"/>
                </a:cubicBezTo>
              </a:path>
              <a:path w="838" h="771" extrusionOk="0">
                <a:moveTo>
                  <a:pt x="77" y="198"/>
                </a:moveTo>
                <a:cubicBezTo>
                  <a:pt x="47" y="171"/>
                  <a:pt x="20" y="146"/>
                  <a:pt x="0" y="110"/>
                </a:cubicBezTo>
                <a:cubicBezTo>
                  <a:pt x="1" y="108"/>
                  <a:pt x="2" y="107"/>
                  <a:pt x="4" y="106"/>
                </a:cubicBezTo>
                <a:cubicBezTo>
                  <a:pt x="25" y="97"/>
                  <a:pt x="44" y="90"/>
                  <a:pt x="67" y="86"/>
                </a:cubicBezTo>
                <a:cubicBezTo>
                  <a:pt x="136" y="73"/>
                  <a:pt x="206" y="66"/>
                  <a:pt x="276" y="56"/>
                </a:cubicBezTo>
                <a:cubicBezTo>
                  <a:pt x="381" y="40"/>
                  <a:pt x="486" y="26"/>
                  <a:pt x="591" y="14"/>
                </a:cubicBezTo>
                <a:cubicBezTo>
                  <a:pt x="661" y="6"/>
                  <a:pt x="733" y="-1"/>
                  <a:pt x="804" y="0"/>
                </a:cubicBezTo>
                <a:cubicBezTo>
                  <a:pt x="815" y="0"/>
                  <a:pt x="827" y="-7"/>
                  <a:pt x="836" y="0"/>
                </a:cubicBezTo>
                <a:cubicBezTo>
                  <a:pt x="839" y="2"/>
                  <a:pt x="835" y="19"/>
                  <a:pt x="836" y="2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 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470150" y="4330700"/>
            <a:ext cx="1244600" cy="315913"/>
          </a:xfrm>
          <a:custGeom>
            <a:avLst/>
            <a:gdLst>
              <a:gd name="T0" fmla="+- 0 6864 6863"/>
              <a:gd name="T1" fmla="*/ T0 w 3455"/>
              <a:gd name="T2" fmla="+- 0 12222 12031"/>
              <a:gd name="T3" fmla="*/ 12222 h 875"/>
              <a:gd name="T4" fmla="+- 0 7015 6863"/>
              <a:gd name="T5" fmla="*/ T4 w 3455"/>
              <a:gd name="T6" fmla="+- 0 12234 12031"/>
              <a:gd name="T7" fmla="*/ 12234 h 875"/>
              <a:gd name="T8" fmla="+- 0 6977 6863"/>
              <a:gd name="T9" fmla="*/ T8 w 3455"/>
              <a:gd name="T10" fmla="+- 0 12522 12031"/>
              <a:gd name="T11" fmla="*/ 12522 h 875"/>
              <a:gd name="T12" fmla="+- 0 6928 6863"/>
              <a:gd name="T13" fmla="*/ T12 w 3455"/>
              <a:gd name="T14" fmla="+- 0 12597 12031"/>
              <a:gd name="T15" fmla="*/ 12597 h 875"/>
              <a:gd name="T16" fmla="+- 0 7078 6863"/>
              <a:gd name="T17" fmla="*/ T16 w 3455"/>
              <a:gd name="T18" fmla="+- 0 12300 12031"/>
              <a:gd name="T19" fmla="*/ 12300 h 875"/>
              <a:gd name="T20" fmla="+- 0 7156 6863"/>
              <a:gd name="T21" fmla="*/ T20 w 3455"/>
              <a:gd name="T22" fmla="+- 0 12140 12031"/>
              <a:gd name="T23" fmla="*/ 12140 h 875"/>
              <a:gd name="T24" fmla="+- 0 7143 6863"/>
              <a:gd name="T25" fmla="*/ T24 w 3455"/>
              <a:gd name="T26" fmla="+- 0 12464 12031"/>
              <a:gd name="T27" fmla="*/ 12464 h 875"/>
              <a:gd name="T28" fmla="+- 0 7449 6863"/>
              <a:gd name="T29" fmla="*/ T28 w 3455"/>
              <a:gd name="T30" fmla="+- 0 12350 12031"/>
              <a:gd name="T31" fmla="*/ 12350 h 875"/>
              <a:gd name="T32" fmla="+- 0 7429 6863"/>
              <a:gd name="T33" fmla="*/ T32 w 3455"/>
              <a:gd name="T34" fmla="+- 0 12314 12031"/>
              <a:gd name="T35" fmla="*/ 12314 h 875"/>
              <a:gd name="T36" fmla="+- 0 7467 6863"/>
              <a:gd name="T37" fmla="*/ T36 w 3455"/>
              <a:gd name="T38" fmla="+- 0 12585 12031"/>
              <a:gd name="T39" fmla="*/ 12585 h 875"/>
              <a:gd name="T40" fmla="+- 0 7867 6863"/>
              <a:gd name="T41" fmla="*/ T40 w 3455"/>
              <a:gd name="T42" fmla="+- 0 12512 12031"/>
              <a:gd name="T43" fmla="*/ 12512 h 875"/>
              <a:gd name="T44" fmla="+- 0 7865 6863"/>
              <a:gd name="T45" fmla="*/ T44 w 3455"/>
              <a:gd name="T46" fmla="+- 0 12497 12031"/>
              <a:gd name="T47" fmla="*/ 12497 h 875"/>
              <a:gd name="T48" fmla="+- 0 7843 6863"/>
              <a:gd name="T49" fmla="*/ T48 w 3455"/>
              <a:gd name="T50" fmla="+- 0 12815 12031"/>
              <a:gd name="T51" fmla="*/ 12815 h 875"/>
              <a:gd name="T52" fmla="+- 0 8375 6863"/>
              <a:gd name="T53" fmla="*/ T52 w 3455"/>
              <a:gd name="T54" fmla="+- 0 12115 12031"/>
              <a:gd name="T55" fmla="*/ 12115 h 875"/>
              <a:gd name="T56" fmla="+- 0 8472 6863"/>
              <a:gd name="T57" fmla="*/ T56 w 3455"/>
              <a:gd name="T58" fmla="+- 0 12035 12031"/>
              <a:gd name="T59" fmla="*/ 12035 h 875"/>
              <a:gd name="T60" fmla="+- 0 8505 6863"/>
              <a:gd name="T61" fmla="*/ T60 w 3455"/>
              <a:gd name="T62" fmla="+- 0 12346 12031"/>
              <a:gd name="T63" fmla="*/ 12346 h 875"/>
              <a:gd name="T64" fmla="+- 0 8417 6863"/>
              <a:gd name="T65" fmla="*/ T64 w 3455"/>
              <a:gd name="T66" fmla="+- 0 12512 12031"/>
              <a:gd name="T67" fmla="*/ 12512 h 875"/>
              <a:gd name="T68" fmla="+- 0 8634 6863"/>
              <a:gd name="T69" fmla="*/ T68 w 3455"/>
              <a:gd name="T70" fmla="+- 0 12160 12031"/>
              <a:gd name="T71" fmla="*/ 12160 h 875"/>
              <a:gd name="T72" fmla="+- 0 8621 6863"/>
              <a:gd name="T73" fmla="*/ T72 w 3455"/>
              <a:gd name="T74" fmla="+- 0 12236 12031"/>
              <a:gd name="T75" fmla="*/ 12236 h 875"/>
              <a:gd name="T76" fmla="+- 0 8632 6863"/>
              <a:gd name="T77" fmla="*/ T76 w 3455"/>
              <a:gd name="T78" fmla="+- 0 12526 12031"/>
              <a:gd name="T79" fmla="*/ 12526 h 875"/>
              <a:gd name="T80" fmla="+- 0 8821 6863"/>
              <a:gd name="T81" fmla="*/ T80 w 3455"/>
              <a:gd name="T82" fmla="+- 0 12314 12031"/>
              <a:gd name="T83" fmla="*/ 12314 h 875"/>
              <a:gd name="T84" fmla="+- 0 8851 6863"/>
              <a:gd name="T85" fmla="*/ T84 w 3455"/>
              <a:gd name="T86" fmla="+- 0 12326 12031"/>
              <a:gd name="T87" fmla="*/ 12326 h 875"/>
              <a:gd name="T88" fmla="+- 0 8751 6863"/>
              <a:gd name="T89" fmla="*/ T88 w 3455"/>
              <a:gd name="T90" fmla="+- 0 12607 12031"/>
              <a:gd name="T91" fmla="*/ 12607 h 875"/>
              <a:gd name="T92" fmla="+- 0 8856 6863"/>
              <a:gd name="T93" fmla="*/ T92 w 3455"/>
              <a:gd name="T94" fmla="+- 0 12657 12031"/>
              <a:gd name="T95" fmla="*/ 12657 h 875"/>
              <a:gd name="T96" fmla="+- 0 9160 6863"/>
              <a:gd name="T97" fmla="*/ T96 w 3455"/>
              <a:gd name="T98" fmla="+- 0 12559 12031"/>
              <a:gd name="T99" fmla="*/ 12559 h 875"/>
              <a:gd name="T100" fmla="+- 0 9098 6863"/>
              <a:gd name="T101" fmla="*/ T100 w 3455"/>
              <a:gd name="T102" fmla="+- 0 12846 12031"/>
              <a:gd name="T103" fmla="*/ 12846 h 875"/>
              <a:gd name="T104" fmla="+- 0 9446 6863"/>
              <a:gd name="T105" fmla="*/ T104 w 3455"/>
              <a:gd name="T106" fmla="+- 0 12318 12031"/>
              <a:gd name="T107" fmla="*/ 12318 h 875"/>
              <a:gd name="T108" fmla="+- 0 9568 6863"/>
              <a:gd name="T109" fmla="*/ T108 w 3455"/>
              <a:gd name="T110" fmla="+- 0 12194 12031"/>
              <a:gd name="T111" fmla="*/ 12194 h 875"/>
              <a:gd name="T112" fmla="+- 0 9662 6863"/>
              <a:gd name="T113" fmla="*/ T112 w 3455"/>
              <a:gd name="T114" fmla="+- 0 12388 12031"/>
              <a:gd name="T115" fmla="*/ 12388 h 875"/>
              <a:gd name="T116" fmla="+- 0 9575 6863"/>
              <a:gd name="T117" fmla="*/ T116 w 3455"/>
              <a:gd name="T118" fmla="+- 0 12548 12031"/>
              <a:gd name="T119" fmla="*/ 12548 h 875"/>
              <a:gd name="T120" fmla="+- 0 9747 6863"/>
              <a:gd name="T121" fmla="*/ T120 w 3455"/>
              <a:gd name="T122" fmla="+- 0 12280 12031"/>
              <a:gd name="T123" fmla="*/ 12280 h 875"/>
              <a:gd name="T124" fmla="+- 0 9802 6863"/>
              <a:gd name="T125" fmla="*/ T124 w 3455"/>
              <a:gd name="T126" fmla="+- 0 12180 12031"/>
              <a:gd name="T127" fmla="*/ 12180 h 875"/>
              <a:gd name="T128" fmla="+- 0 9792 6863"/>
              <a:gd name="T129" fmla="*/ T128 w 3455"/>
              <a:gd name="T130" fmla="+- 0 12450 12031"/>
              <a:gd name="T131" fmla="*/ 12450 h 875"/>
              <a:gd name="T132" fmla="+- 0 10073 6863"/>
              <a:gd name="T133" fmla="*/ T132 w 3455"/>
              <a:gd name="T134" fmla="+- 0 12392 12031"/>
              <a:gd name="T135" fmla="*/ 12392 h 875"/>
              <a:gd name="T136" fmla="+- 0 10088 6863"/>
              <a:gd name="T137" fmla="*/ T136 w 3455"/>
              <a:gd name="T138" fmla="+- 0 12310 12031"/>
              <a:gd name="T139" fmla="*/ 12310 h 875"/>
              <a:gd name="T140" fmla="+- 0 10236 6863"/>
              <a:gd name="T141" fmla="*/ T140 w 3455"/>
              <a:gd name="T142" fmla="+- 0 12350 12031"/>
              <a:gd name="T143" fmla="*/ 12350 h 875"/>
              <a:gd name="T144" fmla="+- 0 10098 6863"/>
              <a:gd name="T145" fmla="*/ T144 w 3455"/>
              <a:gd name="T146" fmla="+- 0 12589 12031"/>
              <a:gd name="T147" fmla="*/ 12589 h 875"/>
              <a:gd name="T148" fmla="+- 0 10066 6863"/>
              <a:gd name="T149" fmla="*/ T148 w 3455"/>
              <a:gd name="T150" fmla="+- 0 12621 12031"/>
              <a:gd name="T151" fmla="*/ 12621 h 875"/>
              <a:gd name="T152" fmla="+- 0 10218 6863"/>
              <a:gd name="T153" fmla="*/ T152 w 3455"/>
              <a:gd name="T154" fmla="+- 0 12581 12031"/>
              <a:gd name="T155" fmla="*/ 12581 h 875"/>
              <a:gd name="T156" fmla="+- 0 10304 6863"/>
              <a:gd name="T157" fmla="*/ T156 w 3455"/>
              <a:gd name="T158" fmla="+- 0 12649 12031"/>
              <a:gd name="T159" fmla="*/ 12649 h 875"/>
              <a:gd name="T160" fmla="+- 0 10052 6863"/>
              <a:gd name="T161" fmla="*/ T160 w 3455"/>
              <a:gd name="T162" fmla="+- 0 12872 12031"/>
              <a:gd name="T163" fmla="*/ 12872 h 87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</a:cxnLst>
            <a:rect l="0" t="0" r="r" b="b"/>
            <a:pathLst>
              <a:path w="3455" h="875" extrusionOk="0">
                <a:moveTo>
                  <a:pt x="10" y="241"/>
                </a:moveTo>
                <a:cubicBezTo>
                  <a:pt x="3" y="222"/>
                  <a:pt x="0" y="211"/>
                  <a:pt x="1" y="191"/>
                </a:cubicBezTo>
                <a:cubicBezTo>
                  <a:pt x="22" y="178"/>
                  <a:pt x="32" y="172"/>
                  <a:pt x="60" y="173"/>
                </a:cubicBezTo>
                <a:cubicBezTo>
                  <a:pt x="89" y="174"/>
                  <a:pt x="131" y="181"/>
                  <a:pt x="152" y="203"/>
                </a:cubicBezTo>
                <a:cubicBezTo>
                  <a:pt x="181" y="233"/>
                  <a:pt x="175" y="290"/>
                  <a:pt x="169" y="327"/>
                </a:cubicBezTo>
                <a:cubicBezTo>
                  <a:pt x="159" y="383"/>
                  <a:pt x="138" y="439"/>
                  <a:pt x="114" y="491"/>
                </a:cubicBezTo>
                <a:cubicBezTo>
                  <a:pt x="102" y="518"/>
                  <a:pt x="87" y="541"/>
                  <a:pt x="68" y="564"/>
                </a:cubicBezTo>
                <a:cubicBezTo>
                  <a:pt x="67" y="565"/>
                  <a:pt x="66" y="565"/>
                  <a:pt x="65" y="566"/>
                </a:cubicBezTo>
                <a:cubicBezTo>
                  <a:pt x="76" y="537"/>
                  <a:pt x="89" y="509"/>
                  <a:pt x="103" y="481"/>
                </a:cubicBezTo>
                <a:cubicBezTo>
                  <a:pt x="139" y="410"/>
                  <a:pt x="179" y="340"/>
                  <a:pt x="215" y="269"/>
                </a:cubicBezTo>
                <a:cubicBezTo>
                  <a:pt x="239" y="223"/>
                  <a:pt x="262" y="176"/>
                  <a:pt x="284" y="129"/>
                </a:cubicBezTo>
                <a:cubicBezTo>
                  <a:pt x="289" y="118"/>
                  <a:pt x="290" y="115"/>
                  <a:pt x="293" y="109"/>
                </a:cubicBezTo>
                <a:cubicBezTo>
                  <a:pt x="289" y="135"/>
                  <a:pt x="283" y="161"/>
                  <a:pt x="280" y="187"/>
                </a:cubicBezTo>
                <a:cubicBezTo>
                  <a:pt x="270" y="269"/>
                  <a:pt x="267" y="351"/>
                  <a:pt x="280" y="433"/>
                </a:cubicBezTo>
                <a:cubicBezTo>
                  <a:pt x="288" y="482"/>
                  <a:pt x="305" y="514"/>
                  <a:pt x="329" y="556"/>
                </a:cubicBezTo>
              </a:path>
              <a:path w="3455" h="875" extrusionOk="0">
                <a:moveTo>
                  <a:pt x="586" y="319"/>
                </a:moveTo>
                <a:cubicBezTo>
                  <a:pt x="580" y="308"/>
                  <a:pt x="574" y="296"/>
                  <a:pt x="568" y="285"/>
                </a:cubicBezTo>
                <a:cubicBezTo>
                  <a:pt x="567" y="284"/>
                  <a:pt x="567" y="284"/>
                  <a:pt x="566" y="283"/>
                </a:cubicBezTo>
                <a:cubicBezTo>
                  <a:pt x="570" y="305"/>
                  <a:pt x="574" y="329"/>
                  <a:pt x="578" y="351"/>
                </a:cubicBezTo>
                <a:cubicBezTo>
                  <a:pt x="590" y="418"/>
                  <a:pt x="590" y="488"/>
                  <a:pt x="604" y="554"/>
                </a:cubicBezTo>
                <a:cubicBezTo>
                  <a:pt x="609" y="570"/>
                  <a:pt x="613" y="586"/>
                  <a:pt x="618" y="602"/>
                </a:cubicBezTo>
              </a:path>
              <a:path w="3455" h="875" extrusionOk="0">
                <a:moveTo>
                  <a:pt x="1004" y="481"/>
                </a:moveTo>
                <a:cubicBezTo>
                  <a:pt x="1003" y="473"/>
                  <a:pt x="998" y="451"/>
                  <a:pt x="1000" y="458"/>
                </a:cubicBezTo>
                <a:cubicBezTo>
                  <a:pt x="1001" y="461"/>
                  <a:pt x="1001" y="463"/>
                  <a:pt x="1002" y="466"/>
                </a:cubicBezTo>
                <a:cubicBezTo>
                  <a:pt x="998" y="507"/>
                  <a:pt x="994" y="549"/>
                  <a:pt x="990" y="590"/>
                </a:cubicBezTo>
                <a:cubicBezTo>
                  <a:pt x="984" y="653"/>
                  <a:pt x="975" y="720"/>
                  <a:pt x="980" y="784"/>
                </a:cubicBezTo>
                <a:cubicBezTo>
                  <a:pt x="982" y="796"/>
                  <a:pt x="984" y="808"/>
                  <a:pt x="986" y="820"/>
                </a:cubicBezTo>
              </a:path>
              <a:path w="3455" h="875" extrusionOk="0">
                <a:moveTo>
                  <a:pt x="1512" y="84"/>
                </a:moveTo>
                <a:cubicBezTo>
                  <a:pt x="1518" y="62"/>
                  <a:pt x="1522" y="33"/>
                  <a:pt x="1538" y="16"/>
                </a:cubicBezTo>
                <a:cubicBezTo>
                  <a:pt x="1554" y="-2"/>
                  <a:pt x="1588" y="-4"/>
                  <a:pt x="1609" y="4"/>
                </a:cubicBezTo>
                <a:cubicBezTo>
                  <a:pt x="1649" y="19"/>
                  <a:pt x="1666" y="67"/>
                  <a:pt x="1671" y="106"/>
                </a:cubicBezTo>
                <a:cubicBezTo>
                  <a:pt x="1679" y="176"/>
                  <a:pt x="1663" y="249"/>
                  <a:pt x="1642" y="315"/>
                </a:cubicBezTo>
                <a:cubicBezTo>
                  <a:pt x="1626" y="365"/>
                  <a:pt x="1602" y="411"/>
                  <a:pt x="1574" y="455"/>
                </a:cubicBezTo>
                <a:cubicBezTo>
                  <a:pt x="1567" y="465"/>
                  <a:pt x="1561" y="472"/>
                  <a:pt x="1554" y="481"/>
                </a:cubicBezTo>
                <a:cubicBezTo>
                  <a:pt x="1564" y="457"/>
                  <a:pt x="1575" y="436"/>
                  <a:pt x="1589" y="413"/>
                </a:cubicBezTo>
                <a:cubicBezTo>
                  <a:pt x="1646" y="316"/>
                  <a:pt x="1712" y="225"/>
                  <a:pt x="1771" y="129"/>
                </a:cubicBezTo>
                <a:cubicBezTo>
                  <a:pt x="1775" y="124"/>
                  <a:pt x="1777" y="124"/>
                  <a:pt x="1776" y="120"/>
                </a:cubicBezTo>
                <a:cubicBezTo>
                  <a:pt x="1771" y="148"/>
                  <a:pt x="1763" y="177"/>
                  <a:pt x="1758" y="205"/>
                </a:cubicBezTo>
                <a:cubicBezTo>
                  <a:pt x="1746" y="272"/>
                  <a:pt x="1733" y="343"/>
                  <a:pt x="1741" y="412"/>
                </a:cubicBezTo>
                <a:cubicBezTo>
                  <a:pt x="1751" y="456"/>
                  <a:pt x="1753" y="470"/>
                  <a:pt x="1769" y="495"/>
                </a:cubicBezTo>
              </a:path>
              <a:path w="3455" h="875" extrusionOk="0">
                <a:moveTo>
                  <a:pt x="1972" y="325"/>
                </a:moveTo>
                <a:cubicBezTo>
                  <a:pt x="1966" y="313"/>
                  <a:pt x="1958" y="297"/>
                  <a:pt x="1958" y="283"/>
                </a:cubicBezTo>
                <a:cubicBezTo>
                  <a:pt x="1959" y="282"/>
                  <a:pt x="1959" y="280"/>
                  <a:pt x="1960" y="279"/>
                </a:cubicBezTo>
                <a:cubicBezTo>
                  <a:pt x="1970" y="281"/>
                  <a:pt x="1982" y="281"/>
                  <a:pt x="1988" y="295"/>
                </a:cubicBezTo>
                <a:cubicBezTo>
                  <a:pt x="2004" y="330"/>
                  <a:pt x="1989" y="372"/>
                  <a:pt x="1976" y="405"/>
                </a:cubicBezTo>
                <a:cubicBezTo>
                  <a:pt x="1953" y="465"/>
                  <a:pt x="1916" y="518"/>
                  <a:pt x="1888" y="576"/>
                </a:cubicBezTo>
                <a:cubicBezTo>
                  <a:pt x="1878" y="597"/>
                  <a:pt x="1870" y="618"/>
                  <a:pt x="1898" y="626"/>
                </a:cubicBezTo>
                <a:cubicBezTo>
                  <a:pt x="1929" y="635"/>
                  <a:pt x="1962" y="628"/>
                  <a:pt x="1993" y="626"/>
                </a:cubicBezTo>
              </a:path>
              <a:path w="3455" h="875" extrusionOk="0">
                <a:moveTo>
                  <a:pt x="2366" y="506"/>
                </a:moveTo>
                <a:cubicBezTo>
                  <a:pt x="2346" y="511"/>
                  <a:pt x="2314" y="515"/>
                  <a:pt x="2297" y="528"/>
                </a:cubicBezTo>
                <a:cubicBezTo>
                  <a:pt x="2267" y="552"/>
                  <a:pt x="2259" y="607"/>
                  <a:pt x="2252" y="642"/>
                </a:cubicBezTo>
                <a:cubicBezTo>
                  <a:pt x="2241" y="698"/>
                  <a:pt x="2237" y="758"/>
                  <a:pt x="2235" y="815"/>
                </a:cubicBezTo>
                <a:cubicBezTo>
                  <a:pt x="2235" y="845"/>
                  <a:pt x="2235" y="855"/>
                  <a:pt x="2239" y="874"/>
                </a:cubicBezTo>
              </a:path>
              <a:path w="3455" h="875" extrusionOk="0">
                <a:moveTo>
                  <a:pt x="2583" y="287"/>
                </a:moveTo>
                <a:cubicBezTo>
                  <a:pt x="2576" y="258"/>
                  <a:pt x="2561" y="217"/>
                  <a:pt x="2579" y="189"/>
                </a:cubicBezTo>
                <a:cubicBezTo>
                  <a:pt x="2603" y="151"/>
                  <a:pt x="2669" y="158"/>
                  <a:pt x="2705" y="163"/>
                </a:cubicBezTo>
                <a:cubicBezTo>
                  <a:pt x="2742" y="168"/>
                  <a:pt x="2790" y="181"/>
                  <a:pt x="2809" y="217"/>
                </a:cubicBezTo>
                <a:cubicBezTo>
                  <a:pt x="2832" y="260"/>
                  <a:pt x="2813" y="315"/>
                  <a:pt x="2799" y="357"/>
                </a:cubicBezTo>
                <a:cubicBezTo>
                  <a:pt x="2783" y="405"/>
                  <a:pt x="2759" y="447"/>
                  <a:pt x="2734" y="491"/>
                </a:cubicBezTo>
                <a:cubicBezTo>
                  <a:pt x="2729" y="500"/>
                  <a:pt x="2714" y="515"/>
                  <a:pt x="2712" y="517"/>
                </a:cubicBezTo>
                <a:cubicBezTo>
                  <a:pt x="2729" y="492"/>
                  <a:pt x="2747" y="466"/>
                  <a:pt x="2765" y="440"/>
                </a:cubicBezTo>
                <a:cubicBezTo>
                  <a:pt x="2808" y="378"/>
                  <a:pt x="2846" y="314"/>
                  <a:pt x="2884" y="249"/>
                </a:cubicBezTo>
                <a:cubicBezTo>
                  <a:pt x="2902" y="217"/>
                  <a:pt x="2918" y="180"/>
                  <a:pt x="2937" y="149"/>
                </a:cubicBezTo>
                <a:cubicBezTo>
                  <a:pt x="2938" y="149"/>
                  <a:pt x="2938" y="149"/>
                  <a:pt x="2939" y="149"/>
                </a:cubicBezTo>
                <a:cubicBezTo>
                  <a:pt x="2937" y="178"/>
                  <a:pt x="2935" y="208"/>
                  <a:pt x="2932" y="237"/>
                </a:cubicBezTo>
                <a:cubicBezTo>
                  <a:pt x="2926" y="297"/>
                  <a:pt x="2922" y="358"/>
                  <a:pt x="2929" y="419"/>
                </a:cubicBezTo>
                <a:cubicBezTo>
                  <a:pt x="2934" y="462"/>
                  <a:pt x="2947" y="492"/>
                  <a:pt x="2965" y="530"/>
                </a:cubicBezTo>
              </a:path>
              <a:path w="3455" h="875" extrusionOk="0">
                <a:moveTo>
                  <a:pt x="3210" y="361"/>
                </a:moveTo>
                <a:cubicBezTo>
                  <a:pt x="3199" y="352"/>
                  <a:pt x="3171" y="328"/>
                  <a:pt x="3179" y="309"/>
                </a:cubicBezTo>
                <a:cubicBezTo>
                  <a:pt x="3186" y="293"/>
                  <a:pt x="3210" y="284"/>
                  <a:pt x="3225" y="279"/>
                </a:cubicBezTo>
                <a:cubicBezTo>
                  <a:pt x="3255" y="269"/>
                  <a:pt x="3286" y="268"/>
                  <a:pt x="3317" y="275"/>
                </a:cubicBezTo>
                <a:cubicBezTo>
                  <a:pt x="3342" y="280"/>
                  <a:pt x="3369" y="290"/>
                  <a:pt x="3373" y="319"/>
                </a:cubicBezTo>
                <a:cubicBezTo>
                  <a:pt x="3379" y="360"/>
                  <a:pt x="3349" y="408"/>
                  <a:pt x="3327" y="440"/>
                </a:cubicBezTo>
                <a:cubicBezTo>
                  <a:pt x="3300" y="481"/>
                  <a:pt x="3267" y="521"/>
                  <a:pt x="3235" y="558"/>
                </a:cubicBezTo>
                <a:cubicBezTo>
                  <a:pt x="3226" y="569"/>
                  <a:pt x="3214" y="582"/>
                  <a:pt x="3203" y="592"/>
                </a:cubicBezTo>
                <a:cubicBezTo>
                  <a:pt x="3203" y="591"/>
                  <a:pt x="3203" y="591"/>
                  <a:pt x="3203" y="590"/>
                </a:cubicBezTo>
                <a:cubicBezTo>
                  <a:pt x="3215" y="585"/>
                  <a:pt x="3228" y="579"/>
                  <a:pt x="3240" y="574"/>
                </a:cubicBezTo>
                <a:cubicBezTo>
                  <a:pt x="3276" y="560"/>
                  <a:pt x="3317" y="554"/>
                  <a:pt x="3355" y="550"/>
                </a:cubicBezTo>
                <a:cubicBezTo>
                  <a:pt x="3374" y="548"/>
                  <a:pt x="3425" y="538"/>
                  <a:pt x="3442" y="554"/>
                </a:cubicBezTo>
                <a:cubicBezTo>
                  <a:pt x="3462" y="572"/>
                  <a:pt x="3453" y="596"/>
                  <a:pt x="3441" y="618"/>
                </a:cubicBezTo>
                <a:cubicBezTo>
                  <a:pt x="3408" y="681"/>
                  <a:pt x="3362" y="735"/>
                  <a:pt x="3306" y="778"/>
                </a:cubicBezTo>
                <a:cubicBezTo>
                  <a:pt x="3271" y="805"/>
                  <a:pt x="3230" y="825"/>
                  <a:pt x="3189" y="841"/>
                </a:cubicBezTo>
                <a:cubicBezTo>
                  <a:pt x="3169" y="849"/>
                  <a:pt x="3173" y="842"/>
                  <a:pt x="3160" y="838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 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110038" y="4021138"/>
            <a:ext cx="4697412" cy="650875"/>
          </a:xfrm>
          <a:custGeom>
            <a:avLst/>
            <a:gdLst>
              <a:gd name="T0" fmla="+- 0 11445 11416"/>
              <a:gd name="T1" fmla="*/ T0 w 13049"/>
              <a:gd name="T2" fmla="+- 0 12589 11169"/>
              <a:gd name="T3" fmla="*/ 12589 h 1808"/>
              <a:gd name="T4" fmla="+- 0 12442 11416"/>
              <a:gd name="T5" fmla="*/ T4 w 13049"/>
              <a:gd name="T6" fmla="+- 0 11693 11169"/>
              <a:gd name="T7" fmla="*/ 11693 h 1808"/>
              <a:gd name="T8" fmla="+- 0 11906 11416"/>
              <a:gd name="T9" fmla="*/ T8 w 13049"/>
              <a:gd name="T10" fmla="+- 0 11676 11169"/>
              <a:gd name="T11" fmla="*/ 11676 h 1808"/>
              <a:gd name="T12" fmla="+- 0 12562 11416"/>
              <a:gd name="T13" fmla="*/ T12 w 13049"/>
              <a:gd name="T14" fmla="+- 0 11636 11169"/>
              <a:gd name="T15" fmla="*/ 11636 h 1808"/>
              <a:gd name="T16" fmla="+- 0 13077 11416"/>
              <a:gd name="T17" fmla="*/ T16 w 13049"/>
              <a:gd name="T18" fmla="+- 0 12338 11169"/>
              <a:gd name="T19" fmla="*/ 12338 h 1808"/>
              <a:gd name="T20" fmla="+- 0 13654 11416"/>
              <a:gd name="T21" fmla="*/ T20 w 13049"/>
              <a:gd name="T22" fmla="+- 0 11857 11169"/>
              <a:gd name="T23" fmla="*/ 11857 h 1808"/>
              <a:gd name="T24" fmla="+- 0 13700 11416"/>
              <a:gd name="T25" fmla="*/ T24 w 13049"/>
              <a:gd name="T26" fmla="+- 0 12350 11169"/>
              <a:gd name="T27" fmla="*/ 12350 h 1808"/>
              <a:gd name="T28" fmla="+- 0 13998 11416"/>
              <a:gd name="T29" fmla="*/ T28 w 13049"/>
              <a:gd name="T30" fmla="+- 0 11853 11169"/>
              <a:gd name="T31" fmla="*/ 11853 h 1808"/>
              <a:gd name="T32" fmla="+- 0 14280 11416"/>
              <a:gd name="T33" fmla="*/ T32 w 13049"/>
              <a:gd name="T34" fmla="+- 0 12268 11169"/>
              <a:gd name="T35" fmla="*/ 12268 h 1808"/>
              <a:gd name="T36" fmla="+- 0 14320 11416"/>
              <a:gd name="T37" fmla="*/ T36 w 13049"/>
              <a:gd name="T38" fmla="+- 0 12404 11169"/>
              <a:gd name="T39" fmla="*/ 12404 h 1808"/>
              <a:gd name="T40" fmla="+- 0 14614 11416"/>
              <a:gd name="T41" fmla="*/ T40 w 13049"/>
              <a:gd name="T42" fmla="+- 0 12553 11169"/>
              <a:gd name="T43" fmla="*/ 12553 h 1808"/>
              <a:gd name="T44" fmla="+- 0 14279 11416"/>
              <a:gd name="T45" fmla="*/ T44 w 13049"/>
              <a:gd name="T46" fmla="+- 0 12703 11169"/>
              <a:gd name="T47" fmla="*/ 12703 h 1808"/>
              <a:gd name="T48" fmla="+- 0 14887 11416"/>
              <a:gd name="T49" fmla="*/ T48 w 13049"/>
              <a:gd name="T50" fmla="+- 0 11588 11169"/>
              <a:gd name="T51" fmla="*/ 11588 h 1808"/>
              <a:gd name="T52" fmla="+- 0 15061 11416"/>
              <a:gd name="T53" fmla="*/ T52 w 13049"/>
              <a:gd name="T54" fmla="+- 0 12264 11169"/>
              <a:gd name="T55" fmla="*/ 12264 h 1808"/>
              <a:gd name="T56" fmla="+- 0 15413 11416"/>
              <a:gd name="T57" fmla="*/ T56 w 13049"/>
              <a:gd name="T58" fmla="+- 0 12007 11169"/>
              <a:gd name="T59" fmla="*/ 12007 h 1808"/>
              <a:gd name="T60" fmla="+- 0 15373 11416"/>
              <a:gd name="T61" fmla="*/ T60 w 13049"/>
              <a:gd name="T62" fmla="+- 0 12533 11169"/>
              <a:gd name="T63" fmla="*/ 12533 h 1808"/>
              <a:gd name="T64" fmla="+- 0 16284 11416"/>
              <a:gd name="T65" fmla="*/ T64 w 13049"/>
              <a:gd name="T66" fmla="+- 0 12073 11169"/>
              <a:gd name="T67" fmla="*/ 12073 h 1808"/>
              <a:gd name="T68" fmla="+- 0 16189 11416"/>
              <a:gd name="T69" fmla="*/ T68 w 13049"/>
              <a:gd name="T70" fmla="+- 0 11975 11169"/>
              <a:gd name="T71" fmla="*/ 11975 h 1808"/>
              <a:gd name="T72" fmla="+- 0 16854 11416"/>
              <a:gd name="T73" fmla="*/ T72 w 13049"/>
              <a:gd name="T74" fmla="+- 0 11937 11169"/>
              <a:gd name="T75" fmla="*/ 11937 h 1808"/>
              <a:gd name="T76" fmla="+- 0 17039 11416"/>
              <a:gd name="T77" fmla="*/ T76 w 13049"/>
              <a:gd name="T78" fmla="+- 0 12160 11169"/>
              <a:gd name="T79" fmla="*/ 12160 h 1808"/>
              <a:gd name="T80" fmla="+- 0 17330 11416"/>
              <a:gd name="T81" fmla="*/ T80 w 13049"/>
              <a:gd name="T82" fmla="+- 0 11711 11169"/>
              <a:gd name="T83" fmla="*/ 11711 h 1808"/>
              <a:gd name="T84" fmla="+- 0 17489 11416"/>
              <a:gd name="T85" fmla="*/ T84 w 13049"/>
              <a:gd name="T86" fmla="+- 0 12075 11169"/>
              <a:gd name="T87" fmla="*/ 12075 h 1808"/>
              <a:gd name="T88" fmla="+- 0 17449 11416"/>
              <a:gd name="T89" fmla="*/ T88 w 13049"/>
              <a:gd name="T90" fmla="+- 0 12503 11169"/>
              <a:gd name="T91" fmla="*/ 12503 h 1808"/>
              <a:gd name="T92" fmla="+- 0 18129 11416"/>
              <a:gd name="T93" fmla="*/ T92 w 13049"/>
              <a:gd name="T94" fmla="+- 0 12226 11169"/>
              <a:gd name="T95" fmla="*/ 12226 h 1808"/>
              <a:gd name="T96" fmla="+- 0 18386 11416"/>
              <a:gd name="T97" fmla="*/ T96 w 13049"/>
              <a:gd name="T98" fmla="+- 0 12178 11169"/>
              <a:gd name="T99" fmla="*/ 12178 h 1808"/>
              <a:gd name="T100" fmla="+- 0 18810 11416"/>
              <a:gd name="T101" fmla="*/ T100 w 13049"/>
              <a:gd name="T102" fmla="+- 0 11943 11169"/>
              <a:gd name="T103" fmla="*/ 11943 h 1808"/>
              <a:gd name="T104" fmla="+- 0 18871 11416"/>
              <a:gd name="T105" fmla="*/ T104 w 13049"/>
              <a:gd name="T106" fmla="+- 0 11789 11169"/>
              <a:gd name="T107" fmla="*/ 11789 h 1808"/>
              <a:gd name="T108" fmla="+- 0 19075 11416"/>
              <a:gd name="T109" fmla="*/ T108 w 13049"/>
              <a:gd name="T110" fmla="+- 0 11925 11169"/>
              <a:gd name="T111" fmla="*/ 11925 h 1808"/>
              <a:gd name="T112" fmla="+- 0 19082 11416"/>
              <a:gd name="T113" fmla="*/ T112 w 13049"/>
              <a:gd name="T114" fmla="+- 0 12228 11169"/>
              <a:gd name="T115" fmla="*/ 12228 h 1808"/>
              <a:gd name="T116" fmla="+- 0 18951 11416"/>
              <a:gd name="T117" fmla="*/ T116 w 13049"/>
              <a:gd name="T118" fmla="+- 0 12519 11169"/>
              <a:gd name="T119" fmla="*/ 12519 h 1808"/>
              <a:gd name="T120" fmla="+- 0 16794 11416"/>
              <a:gd name="T121" fmla="*/ T120 w 13049"/>
              <a:gd name="T122" fmla="+- 0 11460 11169"/>
              <a:gd name="T123" fmla="*/ 11460 h 1808"/>
              <a:gd name="T124" fmla="+- 0 19258 11416"/>
              <a:gd name="T125" fmla="*/ T124 w 13049"/>
              <a:gd name="T126" fmla="+- 0 11416 11169"/>
              <a:gd name="T127" fmla="*/ 11416 h 1808"/>
              <a:gd name="T128" fmla="+- 0 19572 11416"/>
              <a:gd name="T129" fmla="*/ T128 w 13049"/>
              <a:gd name="T130" fmla="+- 0 12611 11169"/>
              <a:gd name="T131" fmla="*/ 12611 h 1808"/>
              <a:gd name="T132" fmla="+- 0 19890 11416"/>
              <a:gd name="T133" fmla="*/ T132 w 13049"/>
              <a:gd name="T134" fmla="+- 0 11873 11169"/>
              <a:gd name="T135" fmla="*/ 11873 h 1808"/>
              <a:gd name="T136" fmla="+- 0 20033 11416"/>
              <a:gd name="T137" fmla="*/ T136 w 13049"/>
              <a:gd name="T138" fmla="+- 0 12119 11169"/>
              <a:gd name="T139" fmla="*/ 12119 h 1808"/>
              <a:gd name="T140" fmla="+- 0 20136 11416"/>
              <a:gd name="T141" fmla="*/ T140 w 13049"/>
              <a:gd name="T142" fmla="+- 0 12320 11169"/>
              <a:gd name="T143" fmla="*/ 12320 h 1808"/>
              <a:gd name="T144" fmla="+- 0 20153 11416"/>
              <a:gd name="T145" fmla="*/ T144 w 13049"/>
              <a:gd name="T146" fmla="+- 0 12657 11169"/>
              <a:gd name="T147" fmla="*/ 12657 h 1808"/>
              <a:gd name="T148" fmla="+- 0 20487 11416"/>
              <a:gd name="T149" fmla="*/ T148 w 13049"/>
              <a:gd name="T150" fmla="+- 0 12703 11169"/>
              <a:gd name="T151" fmla="*/ 12703 h 1808"/>
              <a:gd name="T152" fmla="+- 0 20953 11416"/>
              <a:gd name="T153" fmla="*/ T152 w 13049"/>
              <a:gd name="T154" fmla="+- 0 12372 11169"/>
              <a:gd name="T155" fmla="*/ 12372 h 1808"/>
              <a:gd name="T156" fmla="+- 0 21128 11416"/>
              <a:gd name="T157" fmla="*/ T156 w 13049"/>
              <a:gd name="T158" fmla="+- 0 12238 11169"/>
              <a:gd name="T159" fmla="*/ 12238 h 1808"/>
              <a:gd name="T160" fmla="+- 0 21506 11416"/>
              <a:gd name="T161" fmla="*/ T160 w 13049"/>
              <a:gd name="T162" fmla="+- 0 11809 11169"/>
              <a:gd name="T163" fmla="*/ 11809 h 1808"/>
              <a:gd name="T164" fmla="+- 0 21782 11416"/>
              <a:gd name="T165" fmla="*/ T164 w 13049"/>
              <a:gd name="T166" fmla="+- 0 12029 11169"/>
              <a:gd name="T167" fmla="*/ 12029 h 1808"/>
              <a:gd name="T168" fmla="+- 0 21965 11416"/>
              <a:gd name="T169" fmla="*/ T168 w 13049"/>
              <a:gd name="T170" fmla="+- 0 11725 11169"/>
              <a:gd name="T171" fmla="*/ 11725 h 1808"/>
              <a:gd name="T172" fmla="+- 0 22164 11416"/>
              <a:gd name="T173" fmla="*/ T172 w 13049"/>
              <a:gd name="T174" fmla="+- 0 11885 11169"/>
              <a:gd name="T175" fmla="*/ 11885 h 1808"/>
              <a:gd name="T176" fmla="+- 0 22286 11416"/>
              <a:gd name="T177" fmla="*/ T176 w 13049"/>
              <a:gd name="T178" fmla="+- 0 12087 11169"/>
              <a:gd name="T179" fmla="*/ 12087 h 1808"/>
              <a:gd name="T180" fmla="+- 0 22616 11416"/>
              <a:gd name="T181" fmla="*/ T180 w 13049"/>
              <a:gd name="T182" fmla="+- 0 11791 11169"/>
              <a:gd name="T183" fmla="*/ 11791 h 1808"/>
              <a:gd name="T184" fmla="+- 0 22533 11416"/>
              <a:gd name="T185" fmla="*/ T184 w 13049"/>
              <a:gd name="T186" fmla="+- 0 12114 11169"/>
              <a:gd name="T187" fmla="*/ 12114 h 1808"/>
              <a:gd name="T188" fmla="+- 0 22547 11416"/>
              <a:gd name="T189" fmla="*/ T188 w 13049"/>
              <a:gd name="T190" fmla="+- 0 12250 11169"/>
              <a:gd name="T191" fmla="*/ 12250 h 1808"/>
              <a:gd name="T192" fmla="+- 0 22708 11416"/>
              <a:gd name="T193" fmla="*/ T192 w 13049"/>
              <a:gd name="T194" fmla="+- 0 12292 11169"/>
              <a:gd name="T195" fmla="*/ 12292 h 1808"/>
              <a:gd name="T196" fmla="+- 0 23126 11416"/>
              <a:gd name="T197" fmla="*/ T196 w 13049"/>
              <a:gd name="T198" fmla="+- 0 11578 11169"/>
              <a:gd name="T199" fmla="*/ 11578 h 1808"/>
              <a:gd name="T200" fmla="+- 0 21788 11416"/>
              <a:gd name="T201" fmla="*/ T200 w 13049"/>
              <a:gd name="T202" fmla="+- 0 11173 11169"/>
              <a:gd name="T203" fmla="*/ 11173 h 1808"/>
              <a:gd name="T204" fmla="+- 0 23302 11416"/>
              <a:gd name="T205" fmla="*/ T204 w 13049"/>
              <a:gd name="T206" fmla="+- 0 11941 11169"/>
              <a:gd name="T207" fmla="*/ 11941 h 1808"/>
              <a:gd name="T208" fmla="+- 0 23481 11416"/>
              <a:gd name="T209" fmla="*/ T208 w 13049"/>
              <a:gd name="T210" fmla="+- 0 12296 11169"/>
              <a:gd name="T211" fmla="*/ 12296 h 1808"/>
              <a:gd name="T212" fmla="+- 0 23772 11416"/>
              <a:gd name="T213" fmla="*/ T212 w 13049"/>
              <a:gd name="T214" fmla="+- 0 11837 11169"/>
              <a:gd name="T215" fmla="*/ 11837 h 1808"/>
              <a:gd name="T216" fmla="+- 0 23697 11416"/>
              <a:gd name="T217" fmla="*/ T216 w 13049"/>
              <a:gd name="T218" fmla="+- 0 12308 11169"/>
              <a:gd name="T219" fmla="*/ 12308 h 1808"/>
              <a:gd name="T220" fmla="+- 0 23778 11416"/>
              <a:gd name="T221" fmla="*/ T220 w 13049"/>
              <a:gd name="T222" fmla="+- 0 12485 11169"/>
              <a:gd name="T223" fmla="*/ 12485 h 1808"/>
              <a:gd name="T224" fmla="+- 0 23931 11416"/>
              <a:gd name="T225" fmla="*/ T224 w 13049"/>
              <a:gd name="T226" fmla="+- 0 12667 11169"/>
              <a:gd name="T227" fmla="*/ 12667 h 1808"/>
              <a:gd name="T228" fmla="+- 0 24092 11416"/>
              <a:gd name="T229" fmla="*/ T228 w 13049"/>
              <a:gd name="T230" fmla="+- 0 11460 11169"/>
              <a:gd name="T231" fmla="*/ 11460 h 1808"/>
              <a:gd name="T232" fmla="+- 0 24245 11416"/>
              <a:gd name="T233" fmla="*/ T232 w 13049"/>
              <a:gd name="T234" fmla="+- 0 12833 11169"/>
              <a:gd name="T235" fmla="*/ 12833 h 180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</a:cxnLst>
            <a:rect l="0" t="0" r="r" b="b"/>
            <a:pathLst>
              <a:path w="13049" h="1808" extrusionOk="0">
                <a:moveTo>
                  <a:pt x="63" y="1139"/>
                </a:moveTo>
                <a:cubicBezTo>
                  <a:pt x="62" y="1141"/>
                  <a:pt x="61" y="1143"/>
                  <a:pt x="60" y="1145"/>
                </a:cubicBezTo>
                <a:cubicBezTo>
                  <a:pt x="56" y="1152"/>
                  <a:pt x="61" y="1142"/>
                  <a:pt x="72" y="1141"/>
                </a:cubicBezTo>
                <a:cubicBezTo>
                  <a:pt x="109" y="1138"/>
                  <a:pt x="147" y="1149"/>
                  <a:pt x="184" y="1155"/>
                </a:cubicBezTo>
              </a:path>
              <a:path w="13049" h="1808" extrusionOk="0">
                <a:moveTo>
                  <a:pt x="29" y="1420"/>
                </a:moveTo>
                <a:cubicBezTo>
                  <a:pt x="20" y="1436"/>
                  <a:pt x="11" y="1453"/>
                  <a:pt x="0" y="1468"/>
                </a:cubicBezTo>
                <a:cubicBezTo>
                  <a:pt x="20" y="1457"/>
                  <a:pt x="40" y="1450"/>
                  <a:pt x="63" y="1444"/>
                </a:cubicBezTo>
                <a:cubicBezTo>
                  <a:pt x="119" y="1428"/>
                  <a:pt x="173" y="1423"/>
                  <a:pt x="231" y="1420"/>
                </a:cubicBezTo>
              </a:path>
              <a:path w="13049" h="1808" extrusionOk="0">
                <a:moveTo>
                  <a:pt x="1029" y="566"/>
                </a:moveTo>
                <a:cubicBezTo>
                  <a:pt x="1030" y="551"/>
                  <a:pt x="1029" y="539"/>
                  <a:pt x="1026" y="524"/>
                </a:cubicBezTo>
                <a:cubicBezTo>
                  <a:pt x="1026" y="673"/>
                  <a:pt x="1030" y="823"/>
                  <a:pt x="1028" y="972"/>
                </a:cubicBezTo>
                <a:cubicBezTo>
                  <a:pt x="1027" y="1054"/>
                  <a:pt x="1022" y="1137"/>
                  <a:pt x="1022" y="1219"/>
                </a:cubicBezTo>
                <a:cubicBezTo>
                  <a:pt x="1022" y="1255"/>
                  <a:pt x="1022" y="1265"/>
                  <a:pt x="1022" y="1288"/>
                </a:cubicBezTo>
              </a:path>
              <a:path w="13049" h="1808" extrusionOk="0">
                <a:moveTo>
                  <a:pt x="542" y="579"/>
                </a:moveTo>
                <a:cubicBezTo>
                  <a:pt x="531" y="569"/>
                  <a:pt x="481" y="528"/>
                  <a:pt x="490" y="507"/>
                </a:cubicBezTo>
                <a:cubicBezTo>
                  <a:pt x="501" y="481"/>
                  <a:pt x="544" y="481"/>
                  <a:pt x="568" y="477"/>
                </a:cubicBezTo>
                <a:cubicBezTo>
                  <a:pt x="673" y="459"/>
                  <a:pt x="780" y="457"/>
                  <a:pt x="886" y="453"/>
                </a:cubicBezTo>
                <a:cubicBezTo>
                  <a:pt x="948" y="451"/>
                  <a:pt x="1009" y="453"/>
                  <a:pt x="1071" y="455"/>
                </a:cubicBezTo>
                <a:cubicBezTo>
                  <a:pt x="1095" y="456"/>
                  <a:pt x="1115" y="456"/>
                  <a:pt x="1138" y="463"/>
                </a:cubicBezTo>
                <a:cubicBezTo>
                  <a:pt x="1141" y="464"/>
                  <a:pt x="1143" y="466"/>
                  <a:pt x="1146" y="467"/>
                </a:cubicBezTo>
              </a:path>
              <a:path w="13049" h="1808" extrusionOk="0">
                <a:moveTo>
                  <a:pt x="1957" y="182"/>
                </a:moveTo>
                <a:cubicBezTo>
                  <a:pt x="1966" y="163"/>
                  <a:pt x="1969" y="151"/>
                  <a:pt x="1974" y="131"/>
                </a:cubicBezTo>
                <a:cubicBezTo>
                  <a:pt x="1961" y="142"/>
                  <a:pt x="1934" y="165"/>
                  <a:pt x="1918" y="189"/>
                </a:cubicBezTo>
                <a:cubicBezTo>
                  <a:pt x="1853" y="290"/>
                  <a:pt x="1800" y="398"/>
                  <a:pt x="1758" y="511"/>
                </a:cubicBezTo>
                <a:cubicBezTo>
                  <a:pt x="1683" y="713"/>
                  <a:pt x="1615" y="952"/>
                  <a:pt x="1661" y="1169"/>
                </a:cubicBezTo>
                <a:cubicBezTo>
                  <a:pt x="1685" y="1281"/>
                  <a:pt x="1749" y="1370"/>
                  <a:pt x="1835" y="1442"/>
                </a:cubicBezTo>
                <a:cubicBezTo>
                  <a:pt x="1858" y="1459"/>
                  <a:pt x="1881" y="1475"/>
                  <a:pt x="1904" y="1492"/>
                </a:cubicBezTo>
              </a:path>
              <a:path w="13049" h="1808" extrusionOk="0">
                <a:moveTo>
                  <a:pt x="2238" y="814"/>
                </a:moveTo>
                <a:cubicBezTo>
                  <a:pt x="2224" y="789"/>
                  <a:pt x="2214" y="767"/>
                  <a:pt x="2211" y="738"/>
                </a:cubicBezTo>
                <a:cubicBezTo>
                  <a:pt x="2209" y="714"/>
                  <a:pt x="2217" y="700"/>
                  <a:pt x="2238" y="688"/>
                </a:cubicBezTo>
                <a:cubicBezTo>
                  <a:pt x="2271" y="669"/>
                  <a:pt x="2325" y="676"/>
                  <a:pt x="2360" y="684"/>
                </a:cubicBezTo>
                <a:cubicBezTo>
                  <a:pt x="2411" y="696"/>
                  <a:pt x="2458" y="723"/>
                  <a:pt x="2480" y="772"/>
                </a:cubicBezTo>
                <a:cubicBezTo>
                  <a:pt x="2506" y="831"/>
                  <a:pt x="2481" y="903"/>
                  <a:pt x="2455" y="957"/>
                </a:cubicBezTo>
                <a:cubicBezTo>
                  <a:pt x="2425" y="1019"/>
                  <a:pt x="2382" y="1076"/>
                  <a:pt x="2336" y="1127"/>
                </a:cubicBezTo>
                <a:cubicBezTo>
                  <a:pt x="2320" y="1146"/>
                  <a:pt x="2301" y="1164"/>
                  <a:pt x="2284" y="1181"/>
                </a:cubicBezTo>
                <a:cubicBezTo>
                  <a:pt x="2303" y="1155"/>
                  <a:pt x="2321" y="1129"/>
                  <a:pt x="2339" y="1103"/>
                </a:cubicBezTo>
                <a:cubicBezTo>
                  <a:pt x="2383" y="1040"/>
                  <a:pt x="2425" y="976"/>
                  <a:pt x="2465" y="910"/>
                </a:cubicBezTo>
                <a:cubicBezTo>
                  <a:pt x="2504" y="846"/>
                  <a:pt x="2548" y="781"/>
                  <a:pt x="2579" y="712"/>
                </a:cubicBezTo>
                <a:cubicBezTo>
                  <a:pt x="2581" y="708"/>
                  <a:pt x="2596" y="678"/>
                  <a:pt x="2591" y="672"/>
                </a:cubicBezTo>
                <a:cubicBezTo>
                  <a:pt x="2587" y="676"/>
                  <a:pt x="2584" y="679"/>
                  <a:pt x="2582" y="684"/>
                </a:cubicBezTo>
                <a:cubicBezTo>
                  <a:pt x="2558" y="728"/>
                  <a:pt x="2536" y="773"/>
                  <a:pt x="2522" y="822"/>
                </a:cubicBezTo>
                <a:cubicBezTo>
                  <a:pt x="2498" y="902"/>
                  <a:pt x="2491" y="986"/>
                  <a:pt x="2497" y="1069"/>
                </a:cubicBezTo>
                <a:cubicBezTo>
                  <a:pt x="2502" y="1138"/>
                  <a:pt x="2517" y="1186"/>
                  <a:pt x="2556" y="1241"/>
                </a:cubicBezTo>
              </a:path>
              <a:path w="13049" h="1808" extrusionOk="0">
                <a:moveTo>
                  <a:pt x="2870" y="1117"/>
                </a:moveTo>
                <a:cubicBezTo>
                  <a:pt x="2869" y="1113"/>
                  <a:pt x="2858" y="1113"/>
                  <a:pt x="2864" y="1099"/>
                </a:cubicBezTo>
                <a:cubicBezTo>
                  <a:pt x="2872" y="1081"/>
                  <a:pt x="2888" y="1068"/>
                  <a:pt x="2904" y="1057"/>
                </a:cubicBezTo>
                <a:cubicBezTo>
                  <a:pt x="2937" y="1033"/>
                  <a:pt x="2992" y="1009"/>
                  <a:pt x="3033" y="1025"/>
                </a:cubicBezTo>
                <a:cubicBezTo>
                  <a:pt x="3035" y="1028"/>
                  <a:pt x="3038" y="1030"/>
                  <a:pt x="3040" y="1033"/>
                </a:cubicBezTo>
                <a:cubicBezTo>
                  <a:pt x="3032" y="1067"/>
                  <a:pt x="3024" y="1088"/>
                  <a:pt x="3003" y="1119"/>
                </a:cubicBezTo>
                <a:cubicBezTo>
                  <a:pt x="2975" y="1161"/>
                  <a:pt x="2940" y="1200"/>
                  <a:pt x="2904" y="1235"/>
                </a:cubicBezTo>
                <a:cubicBezTo>
                  <a:pt x="2887" y="1252"/>
                  <a:pt x="2868" y="1268"/>
                  <a:pt x="2851" y="1285"/>
                </a:cubicBezTo>
                <a:cubicBezTo>
                  <a:pt x="2848" y="1289"/>
                  <a:pt x="2848" y="1290"/>
                  <a:pt x="2846" y="1292"/>
                </a:cubicBezTo>
                <a:cubicBezTo>
                  <a:pt x="2861" y="1290"/>
                  <a:pt x="2876" y="1287"/>
                  <a:pt x="2891" y="1285"/>
                </a:cubicBezTo>
                <a:cubicBezTo>
                  <a:pt x="2956" y="1275"/>
                  <a:pt x="3031" y="1263"/>
                  <a:pt x="3095" y="1281"/>
                </a:cubicBezTo>
                <a:cubicBezTo>
                  <a:pt x="3148" y="1296"/>
                  <a:pt x="3180" y="1334"/>
                  <a:pt x="3198" y="1384"/>
                </a:cubicBezTo>
                <a:cubicBezTo>
                  <a:pt x="3211" y="1420"/>
                  <a:pt x="3217" y="1464"/>
                  <a:pt x="3201" y="1500"/>
                </a:cubicBezTo>
                <a:cubicBezTo>
                  <a:pt x="3187" y="1532"/>
                  <a:pt x="3155" y="1555"/>
                  <a:pt x="3123" y="1564"/>
                </a:cubicBezTo>
                <a:cubicBezTo>
                  <a:pt x="3079" y="1576"/>
                  <a:pt x="3034" y="1571"/>
                  <a:pt x="2990" y="1568"/>
                </a:cubicBezTo>
                <a:cubicBezTo>
                  <a:pt x="2953" y="1565"/>
                  <a:pt x="2915" y="1562"/>
                  <a:pt x="2880" y="1550"/>
                </a:cubicBezTo>
                <a:cubicBezTo>
                  <a:pt x="2861" y="1544"/>
                  <a:pt x="2862" y="1545"/>
                  <a:pt x="2863" y="1534"/>
                </a:cubicBezTo>
                <a:cubicBezTo>
                  <a:pt x="2867" y="1532"/>
                  <a:pt x="2870" y="1530"/>
                  <a:pt x="2874" y="1528"/>
                </a:cubicBezTo>
              </a:path>
              <a:path w="13049" h="1808" extrusionOk="0">
                <a:moveTo>
                  <a:pt x="3497" y="461"/>
                </a:moveTo>
                <a:cubicBezTo>
                  <a:pt x="3491" y="427"/>
                  <a:pt x="3483" y="393"/>
                  <a:pt x="3476" y="359"/>
                </a:cubicBezTo>
                <a:cubicBezTo>
                  <a:pt x="3475" y="352"/>
                  <a:pt x="3474" y="346"/>
                  <a:pt x="3473" y="339"/>
                </a:cubicBezTo>
                <a:cubicBezTo>
                  <a:pt x="3472" y="366"/>
                  <a:pt x="3471" y="392"/>
                  <a:pt x="3471" y="419"/>
                </a:cubicBezTo>
                <a:cubicBezTo>
                  <a:pt x="3471" y="509"/>
                  <a:pt x="3475" y="599"/>
                  <a:pt x="3484" y="688"/>
                </a:cubicBezTo>
                <a:cubicBezTo>
                  <a:pt x="3494" y="787"/>
                  <a:pt x="3505" y="889"/>
                  <a:pt x="3531" y="985"/>
                </a:cubicBezTo>
                <a:cubicBezTo>
                  <a:pt x="3544" y="1034"/>
                  <a:pt x="3564" y="1086"/>
                  <a:pt x="3593" y="1129"/>
                </a:cubicBezTo>
                <a:cubicBezTo>
                  <a:pt x="3603" y="1142"/>
                  <a:pt x="3605" y="1145"/>
                  <a:pt x="3615" y="1149"/>
                </a:cubicBezTo>
                <a:cubicBezTo>
                  <a:pt x="3629" y="1131"/>
                  <a:pt x="3636" y="1121"/>
                  <a:pt x="3645" y="1095"/>
                </a:cubicBezTo>
                <a:cubicBezTo>
                  <a:pt x="3665" y="1036"/>
                  <a:pt x="3676" y="974"/>
                  <a:pt x="3690" y="914"/>
                </a:cubicBezTo>
                <a:cubicBezTo>
                  <a:pt x="3703" y="861"/>
                  <a:pt x="3778" y="472"/>
                  <a:pt x="3834" y="457"/>
                </a:cubicBezTo>
                <a:cubicBezTo>
                  <a:pt x="3840" y="455"/>
                  <a:pt x="3839" y="455"/>
                  <a:pt x="3844" y="475"/>
                </a:cubicBezTo>
                <a:cubicBezTo>
                  <a:pt x="3845" y="483"/>
                  <a:pt x="3846" y="490"/>
                  <a:pt x="3847" y="498"/>
                </a:cubicBezTo>
              </a:path>
              <a:path w="13049" h="1808" extrusionOk="0">
                <a:moveTo>
                  <a:pt x="3997" y="838"/>
                </a:moveTo>
                <a:cubicBezTo>
                  <a:pt x="3987" y="856"/>
                  <a:pt x="3978" y="871"/>
                  <a:pt x="3974" y="891"/>
                </a:cubicBezTo>
                <a:cubicBezTo>
                  <a:pt x="3965" y="937"/>
                  <a:pt x="3966" y="984"/>
                  <a:pt x="3963" y="1031"/>
                </a:cubicBezTo>
                <a:cubicBezTo>
                  <a:pt x="3959" y="1095"/>
                  <a:pt x="3961" y="1159"/>
                  <a:pt x="3959" y="1223"/>
                </a:cubicBezTo>
                <a:cubicBezTo>
                  <a:pt x="3958" y="1263"/>
                  <a:pt x="3955" y="1303"/>
                  <a:pt x="3954" y="1343"/>
                </a:cubicBezTo>
                <a:cubicBezTo>
                  <a:pt x="3954" y="1349"/>
                  <a:pt x="3957" y="1363"/>
                  <a:pt x="3957" y="1364"/>
                </a:cubicBezTo>
              </a:path>
              <a:path w="13049" h="1808" extrusionOk="0">
                <a:moveTo>
                  <a:pt x="4525" y="985"/>
                </a:moveTo>
                <a:cubicBezTo>
                  <a:pt x="4516" y="975"/>
                  <a:pt x="4506" y="966"/>
                  <a:pt x="4509" y="949"/>
                </a:cubicBezTo>
                <a:cubicBezTo>
                  <a:pt x="4512" y="930"/>
                  <a:pt x="4530" y="928"/>
                  <a:pt x="4546" y="922"/>
                </a:cubicBezTo>
                <a:cubicBezTo>
                  <a:pt x="4591" y="907"/>
                  <a:pt x="4642" y="903"/>
                  <a:pt x="4689" y="902"/>
                </a:cubicBezTo>
                <a:cubicBezTo>
                  <a:pt x="4748" y="900"/>
                  <a:pt x="4809" y="901"/>
                  <a:pt x="4868" y="904"/>
                </a:cubicBezTo>
                <a:cubicBezTo>
                  <a:pt x="4887" y="905"/>
                  <a:pt x="4944" y="914"/>
                  <a:pt x="4960" y="895"/>
                </a:cubicBezTo>
                <a:cubicBezTo>
                  <a:pt x="4961" y="891"/>
                  <a:pt x="4961" y="888"/>
                  <a:pt x="4962" y="884"/>
                </a:cubicBezTo>
              </a:path>
              <a:path w="13049" h="1808" extrusionOk="0">
                <a:moveTo>
                  <a:pt x="4793" y="692"/>
                </a:moveTo>
                <a:cubicBezTo>
                  <a:pt x="4785" y="690"/>
                  <a:pt x="4779" y="679"/>
                  <a:pt x="4778" y="686"/>
                </a:cubicBezTo>
                <a:cubicBezTo>
                  <a:pt x="4772" y="724"/>
                  <a:pt x="4775" y="768"/>
                  <a:pt x="4773" y="806"/>
                </a:cubicBezTo>
                <a:cubicBezTo>
                  <a:pt x="4766" y="933"/>
                  <a:pt x="4762" y="1060"/>
                  <a:pt x="4759" y="1187"/>
                </a:cubicBezTo>
                <a:cubicBezTo>
                  <a:pt x="4758" y="1235"/>
                  <a:pt x="4755" y="1281"/>
                  <a:pt x="4752" y="1329"/>
                </a:cubicBezTo>
                <a:cubicBezTo>
                  <a:pt x="4749" y="1368"/>
                  <a:pt x="4743" y="1404"/>
                  <a:pt x="4735" y="1442"/>
                </a:cubicBezTo>
              </a:path>
              <a:path w="13049" h="1808" extrusionOk="0">
                <a:moveTo>
                  <a:pt x="5453" y="832"/>
                </a:moveTo>
                <a:cubicBezTo>
                  <a:pt x="5447" y="810"/>
                  <a:pt x="5440" y="791"/>
                  <a:pt x="5438" y="768"/>
                </a:cubicBezTo>
                <a:cubicBezTo>
                  <a:pt x="5436" y="747"/>
                  <a:pt x="5431" y="727"/>
                  <a:pt x="5436" y="706"/>
                </a:cubicBezTo>
                <a:cubicBezTo>
                  <a:pt x="5441" y="682"/>
                  <a:pt x="5449" y="677"/>
                  <a:pt x="5470" y="666"/>
                </a:cubicBezTo>
                <a:cubicBezTo>
                  <a:pt x="5499" y="652"/>
                  <a:pt x="5551" y="664"/>
                  <a:pt x="5578" y="676"/>
                </a:cubicBezTo>
                <a:cubicBezTo>
                  <a:pt x="5625" y="697"/>
                  <a:pt x="5657" y="737"/>
                  <a:pt x="5666" y="788"/>
                </a:cubicBezTo>
                <a:cubicBezTo>
                  <a:pt x="5678" y="856"/>
                  <a:pt x="5651" y="930"/>
                  <a:pt x="5623" y="991"/>
                </a:cubicBezTo>
                <a:cubicBezTo>
                  <a:pt x="5598" y="1045"/>
                  <a:pt x="5563" y="1097"/>
                  <a:pt x="5523" y="1141"/>
                </a:cubicBezTo>
                <a:cubicBezTo>
                  <a:pt x="5512" y="1153"/>
                  <a:pt x="5495" y="1167"/>
                  <a:pt x="5484" y="1177"/>
                </a:cubicBezTo>
                <a:cubicBezTo>
                  <a:pt x="5512" y="1121"/>
                  <a:pt x="5547" y="1069"/>
                  <a:pt x="5582" y="1017"/>
                </a:cubicBezTo>
                <a:cubicBezTo>
                  <a:pt x="5681" y="870"/>
                  <a:pt x="5793" y="732"/>
                  <a:pt x="5890" y="584"/>
                </a:cubicBezTo>
                <a:cubicBezTo>
                  <a:pt x="5904" y="561"/>
                  <a:pt x="5907" y="556"/>
                  <a:pt x="5914" y="542"/>
                </a:cubicBezTo>
                <a:cubicBezTo>
                  <a:pt x="5891" y="558"/>
                  <a:pt x="5888" y="569"/>
                  <a:pt x="5873" y="592"/>
                </a:cubicBezTo>
                <a:cubicBezTo>
                  <a:pt x="5811" y="690"/>
                  <a:pt x="5773" y="802"/>
                  <a:pt x="5770" y="918"/>
                </a:cubicBezTo>
                <a:cubicBezTo>
                  <a:pt x="5769" y="975"/>
                  <a:pt x="5782" y="1017"/>
                  <a:pt x="5802" y="1069"/>
                </a:cubicBezTo>
              </a:path>
              <a:path w="13049" h="1808" extrusionOk="0">
                <a:moveTo>
                  <a:pt x="6094" y="954"/>
                </a:moveTo>
                <a:cubicBezTo>
                  <a:pt x="6085" y="938"/>
                  <a:pt x="6077" y="924"/>
                  <a:pt x="6073" y="906"/>
                </a:cubicBezTo>
                <a:cubicBezTo>
                  <a:pt x="6073" y="904"/>
                  <a:pt x="6074" y="902"/>
                  <a:pt x="6074" y="900"/>
                </a:cubicBezTo>
                <a:cubicBezTo>
                  <a:pt x="6095" y="901"/>
                  <a:pt x="6112" y="903"/>
                  <a:pt x="6132" y="914"/>
                </a:cubicBezTo>
                <a:cubicBezTo>
                  <a:pt x="6170" y="935"/>
                  <a:pt x="6200" y="966"/>
                  <a:pt x="6210" y="1009"/>
                </a:cubicBezTo>
                <a:cubicBezTo>
                  <a:pt x="6222" y="1062"/>
                  <a:pt x="6199" y="1120"/>
                  <a:pt x="6173" y="1165"/>
                </a:cubicBezTo>
                <a:cubicBezTo>
                  <a:pt x="6136" y="1229"/>
                  <a:pt x="6068" y="1273"/>
                  <a:pt x="6033" y="1334"/>
                </a:cubicBezTo>
                <a:cubicBezTo>
                  <a:pt x="6030" y="1338"/>
                  <a:pt x="6028" y="1339"/>
                  <a:pt x="6031" y="1342"/>
                </a:cubicBezTo>
                <a:cubicBezTo>
                  <a:pt x="6059" y="1343"/>
                  <a:pt x="6086" y="1342"/>
                  <a:pt x="6114" y="1339"/>
                </a:cubicBezTo>
                <a:cubicBezTo>
                  <a:pt x="6167" y="1334"/>
                  <a:pt x="6220" y="1326"/>
                  <a:pt x="6272" y="1317"/>
                </a:cubicBezTo>
                <a:cubicBezTo>
                  <a:pt x="6301" y="1312"/>
                  <a:pt x="6330" y="1307"/>
                  <a:pt x="6359" y="1302"/>
                </a:cubicBezTo>
              </a:path>
              <a:path w="13049" h="1808" extrusionOk="0">
                <a:moveTo>
                  <a:pt x="6713" y="1057"/>
                </a:moveTo>
                <a:cubicBezTo>
                  <a:pt x="6699" y="1055"/>
                  <a:pt x="6701" y="1049"/>
                  <a:pt x="6703" y="1035"/>
                </a:cubicBezTo>
                <a:cubicBezTo>
                  <a:pt x="6704" y="1024"/>
                  <a:pt x="6724" y="1018"/>
                  <a:pt x="6733" y="1015"/>
                </a:cubicBezTo>
                <a:cubicBezTo>
                  <a:pt x="6771" y="1004"/>
                  <a:pt x="6813" y="1002"/>
                  <a:pt x="6852" y="1000"/>
                </a:cubicBezTo>
                <a:cubicBezTo>
                  <a:pt x="6881" y="999"/>
                  <a:pt x="6909" y="1005"/>
                  <a:pt x="6937" y="1007"/>
                </a:cubicBezTo>
                <a:cubicBezTo>
                  <a:pt x="6953" y="1007"/>
                  <a:pt x="6959" y="1007"/>
                  <a:pt x="6970" y="1009"/>
                </a:cubicBezTo>
              </a:path>
              <a:path w="13049" h="1808" extrusionOk="0">
                <a:moveTo>
                  <a:pt x="7141" y="589"/>
                </a:moveTo>
                <a:cubicBezTo>
                  <a:pt x="7140" y="566"/>
                  <a:pt x="7144" y="544"/>
                  <a:pt x="7159" y="525"/>
                </a:cubicBezTo>
                <a:cubicBezTo>
                  <a:pt x="7178" y="502"/>
                  <a:pt x="7215" y="498"/>
                  <a:pt x="7242" y="499"/>
                </a:cubicBezTo>
                <a:cubicBezTo>
                  <a:pt x="7297" y="502"/>
                  <a:pt x="7350" y="530"/>
                  <a:pt x="7383" y="574"/>
                </a:cubicBezTo>
                <a:cubicBezTo>
                  <a:pt x="7426" y="631"/>
                  <a:pt x="7418" y="710"/>
                  <a:pt x="7394" y="774"/>
                </a:cubicBezTo>
                <a:cubicBezTo>
                  <a:pt x="7369" y="841"/>
                  <a:pt x="7327" y="896"/>
                  <a:pt x="7273" y="942"/>
                </a:cubicBezTo>
                <a:cubicBezTo>
                  <a:pt x="7260" y="953"/>
                  <a:pt x="7240" y="972"/>
                  <a:pt x="7222" y="963"/>
                </a:cubicBezTo>
                <a:cubicBezTo>
                  <a:pt x="7221" y="960"/>
                  <a:pt x="7220" y="957"/>
                  <a:pt x="7219" y="954"/>
                </a:cubicBezTo>
                <a:cubicBezTo>
                  <a:pt x="7235" y="895"/>
                  <a:pt x="7273" y="846"/>
                  <a:pt x="7310" y="798"/>
                </a:cubicBezTo>
                <a:cubicBezTo>
                  <a:pt x="7356" y="737"/>
                  <a:pt x="7406" y="679"/>
                  <a:pt x="7455" y="620"/>
                </a:cubicBezTo>
                <a:cubicBezTo>
                  <a:pt x="7471" y="601"/>
                  <a:pt x="7487" y="582"/>
                  <a:pt x="7504" y="564"/>
                </a:cubicBezTo>
                <a:cubicBezTo>
                  <a:pt x="7495" y="588"/>
                  <a:pt x="7483" y="614"/>
                  <a:pt x="7473" y="638"/>
                </a:cubicBezTo>
                <a:cubicBezTo>
                  <a:pt x="7433" y="738"/>
                  <a:pt x="7394" y="866"/>
                  <a:pt x="7435" y="972"/>
                </a:cubicBezTo>
                <a:cubicBezTo>
                  <a:pt x="7441" y="983"/>
                  <a:pt x="7446" y="993"/>
                  <a:pt x="7452" y="1004"/>
                </a:cubicBezTo>
              </a:path>
              <a:path w="13049" h="1808" extrusionOk="0">
                <a:moveTo>
                  <a:pt x="7659" y="756"/>
                </a:moveTo>
                <a:cubicBezTo>
                  <a:pt x="7660" y="733"/>
                  <a:pt x="7662" y="720"/>
                  <a:pt x="7670" y="700"/>
                </a:cubicBezTo>
                <a:cubicBezTo>
                  <a:pt x="7683" y="706"/>
                  <a:pt x="7697" y="708"/>
                  <a:pt x="7709" y="720"/>
                </a:cubicBezTo>
                <a:cubicBezTo>
                  <a:pt x="7731" y="741"/>
                  <a:pt x="7747" y="774"/>
                  <a:pt x="7751" y="804"/>
                </a:cubicBezTo>
                <a:cubicBezTo>
                  <a:pt x="7760" y="864"/>
                  <a:pt x="7732" y="916"/>
                  <a:pt x="7704" y="967"/>
                </a:cubicBezTo>
                <a:cubicBezTo>
                  <a:pt x="7690" y="992"/>
                  <a:pt x="7659" y="1028"/>
                  <a:pt x="7666" y="1059"/>
                </a:cubicBezTo>
                <a:cubicBezTo>
                  <a:pt x="7670" y="1076"/>
                  <a:pt x="7693" y="1088"/>
                  <a:pt x="7707" y="1095"/>
                </a:cubicBezTo>
                <a:cubicBezTo>
                  <a:pt x="7738" y="1111"/>
                  <a:pt x="7768" y="1124"/>
                  <a:pt x="7797" y="1143"/>
                </a:cubicBezTo>
                <a:cubicBezTo>
                  <a:pt x="7821" y="1158"/>
                  <a:pt x="7845" y="1180"/>
                  <a:pt x="7844" y="1211"/>
                </a:cubicBezTo>
                <a:cubicBezTo>
                  <a:pt x="7842" y="1263"/>
                  <a:pt x="7781" y="1305"/>
                  <a:pt x="7741" y="1325"/>
                </a:cubicBezTo>
                <a:cubicBezTo>
                  <a:pt x="7676" y="1358"/>
                  <a:pt x="7605" y="1363"/>
                  <a:pt x="7535" y="1350"/>
                </a:cubicBezTo>
                <a:cubicBezTo>
                  <a:pt x="7495" y="1342"/>
                  <a:pt x="7483" y="1330"/>
                  <a:pt x="7458" y="1306"/>
                </a:cubicBezTo>
              </a:path>
              <a:path w="13049" h="1808" extrusionOk="0">
                <a:moveTo>
                  <a:pt x="5338" y="401"/>
                </a:moveTo>
                <a:cubicBezTo>
                  <a:pt x="5344" y="387"/>
                  <a:pt x="5350" y="373"/>
                  <a:pt x="5356" y="359"/>
                </a:cubicBezTo>
                <a:cubicBezTo>
                  <a:pt x="5364" y="340"/>
                  <a:pt x="5371" y="321"/>
                  <a:pt x="5376" y="301"/>
                </a:cubicBezTo>
                <a:cubicBezTo>
                  <a:pt x="5377" y="298"/>
                  <a:pt x="5377" y="294"/>
                  <a:pt x="5378" y="291"/>
                </a:cubicBezTo>
                <a:cubicBezTo>
                  <a:pt x="5364" y="305"/>
                  <a:pt x="5347" y="319"/>
                  <a:pt x="5334" y="335"/>
                </a:cubicBezTo>
                <a:cubicBezTo>
                  <a:pt x="5281" y="398"/>
                  <a:pt x="5239" y="468"/>
                  <a:pt x="5211" y="545"/>
                </a:cubicBezTo>
                <a:cubicBezTo>
                  <a:pt x="5128" y="774"/>
                  <a:pt x="5157" y="1030"/>
                  <a:pt x="5229" y="1257"/>
                </a:cubicBezTo>
                <a:cubicBezTo>
                  <a:pt x="5267" y="1378"/>
                  <a:pt x="5321" y="1487"/>
                  <a:pt x="5386" y="1596"/>
                </a:cubicBezTo>
              </a:path>
              <a:path w="13049" h="1808" extrusionOk="0">
                <a:moveTo>
                  <a:pt x="7842" y="247"/>
                </a:moveTo>
                <a:cubicBezTo>
                  <a:pt x="7859" y="246"/>
                  <a:pt x="7885" y="237"/>
                  <a:pt x="7901" y="239"/>
                </a:cubicBezTo>
                <a:cubicBezTo>
                  <a:pt x="7938" y="243"/>
                  <a:pt x="7970" y="265"/>
                  <a:pt x="7997" y="289"/>
                </a:cubicBezTo>
                <a:cubicBezTo>
                  <a:pt x="8099" y="381"/>
                  <a:pt x="8138" y="516"/>
                  <a:pt x="8165" y="646"/>
                </a:cubicBezTo>
                <a:cubicBezTo>
                  <a:pt x="8195" y="786"/>
                  <a:pt x="8204" y="928"/>
                  <a:pt x="8205" y="1071"/>
                </a:cubicBezTo>
                <a:cubicBezTo>
                  <a:pt x="8206" y="1198"/>
                  <a:pt x="8194" y="1320"/>
                  <a:pt x="8156" y="1442"/>
                </a:cubicBezTo>
                <a:cubicBezTo>
                  <a:pt x="8121" y="1553"/>
                  <a:pt x="8063" y="1646"/>
                  <a:pt x="8001" y="1743"/>
                </a:cubicBezTo>
              </a:path>
              <a:path w="13049" h="1808" extrusionOk="0">
                <a:moveTo>
                  <a:pt x="8449" y="561"/>
                </a:moveTo>
                <a:cubicBezTo>
                  <a:pt x="8450" y="544"/>
                  <a:pt x="8452" y="528"/>
                  <a:pt x="8454" y="511"/>
                </a:cubicBezTo>
                <a:cubicBezTo>
                  <a:pt x="8457" y="521"/>
                  <a:pt x="8460" y="521"/>
                  <a:pt x="8462" y="531"/>
                </a:cubicBezTo>
                <a:cubicBezTo>
                  <a:pt x="8473" y="588"/>
                  <a:pt x="8472" y="647"/>
                  <a:pt x="8474" y="704"/>
                </a:cubicBezTo>
                <a:cubicBezTo>
                  <a:pt x="8477" y="795"/>
                  <a:pt x="8473" y="886"/>
                  <a:pt x="8473" y="977"/>
                </a:cubicBezTo>
                <a:cubicBezTo>
                  <a:pt x="8473" y="1043"/>
                  <a:pt x="8472" y="1108"/>
                  <a:pt x="8480" y="1173"/>
                </a:cubicBezTo>
                <a:cubicBezTo>
                  <a:pt x="8483" y="1196"/>
                  <a:pt x="8486" y="1213"/>
                  <a:pt x="8494" y="1234"/>
                </a:cubicBezTo>
                <a:cubicBezTo>
                  <a:pt x="8507" y="1211"/>
                  <a:pt x="8518" y="1186"/>
                  <a:pt x="8528" y="1161"/>
                </a:cubicBezTo>
                <a:cubicBezTo>
                  <a:pt x="8557" y="1090"/>
                  <a:pt x="8585" y="1019"/>
                  <a:pt x="8617" y="950"/>
                </a:cubicBezTo>
                <a:cubicBezTo>
                  <a:pt x="8658" y="862"/>
                  <a:pt x="8699" y="773"/>
                  <a:pt x="8745" y="688"/>
                </a:cubicBezTo>
                <a:cubicBezTo>
                  <a:pt x="8760" y="660"/>
                  <a:pt x="8765" y="650"/>
                  <a:pt x="8786" y="642"/>
                </a:cubicBezTo>
              </a:path>
              <a:path w="13049" h="1808" extrusionOk="0">
                <a:moveTo>
                  <a:pt x="8700" y="1151"/>
                </a:moveTo>
                <a:cubicBezTo>
                  <a:pt x="8696" y="1158"/>
                  <a:pt x="8690" y="1169"/>
                  <a:pt x="8686" y="1177"/>
                </a:cubicBezTo>
                <a:cubicBezTo>
                  <a:pt x="8698" y="1169"/>
                  <a:pt x="8708" y="1159"/>
                  <a:pt x="8720" y="1151"/>
                </a:cubicBezTo>
                <a:cubicBezTo>
                  <a:pt x="8749" y="1130"/>
                  <a:pt x="8779" y="1112"/>
                  <a:pt x="8814" y="1103"/>
                </a:cubicBezTo>
                <a:cubicBezTo>
                  <a:pt x="8841" y="1096"/>
                  <a:pt x="8873" y="1094"/>
                  <a:pt x="8899" y="1103"/>
                </a:cubicBezTo>
                <a:cubicBezTo>
                  <a:pt x="8937" y="1116"/>
                  <a:pt x="8943" y="1161"/>
                  <a:pt x="8934" y="1195"/>
                </a:cubicBezTo>
                <a:cubicBezTo>
                  <a:pt x="8919" y="1255"/>
                  <a:pt x="8876" y="1308"/>
                  <a:pt x="8840" y="1356"/>
                </a:cubicBezTo>
                <a:cubicBezTo>
                  <a:pt x="8806" y="1401"/>
                  <a:pt x="8770" y="1443"/>
                  <a:pt x="8737" y="1488"/>
                </a:cubicBezTo>
                <a:cubicBezTo>
                  <a:pt x="8724" y="1505"/>
                  <a:pt x="8721" y="1516"/>
                  <a:pt x="8713" y="1534"/>
                </a:cubicBezTo>
                <a:cubicBezTo>
                  <a:pt x="8736" y="1551"/>
                  <a:pt x="8750" y="1557"/>
                  <a:pt x="8783" y="1560"/>
                </a:cubicBezTo>
                <a:cubicBezTo>
                  <a:pt x="8851" y="1566"/>
                  <a:pt x="8921" y="1556"/>
                  <a:pt x="8989" y="1548"/>
                </a:cubicBezTo>
                <a:cubicBezTo>
                  <a:pt x="9012" y="1545"/>
                  <a:pt x="9044" y="1547"/>
                  <a:pt x="9066" y="1540"/>
                </a:cubicBezTo>
                <a:cubicBezTo>
                  <a:pt x="9070" y="1537"/>
                  <a:pt x="9072" y="1537"/>
                  <a:pt x="9071" y="1534"/>
                </a:cubicBezTo>
              </a:path>
              <a:path w="13049" h="1808" extrusionOk="0">
                <a:moveTo>
                  <a:pt x="9435" y="1259"/>
                </a:moveTo>
                <a:cubicBezTo>
                  <a:pt x="9436" y="1256"/>
                  <a:pt x="9437" y="1248"/>
                  <a:pt x="9440" y="1243"/>
                </a:cubicBezTo>
                <a:cubicBezTo>
                  <a:pt x="9444" y="1236"/>
                  <a:pt x="9448" y="1227"/>
                  <a:pt x="9453" y="1221"/>
                </a:cubicBezTo>
                <a:cubicBezTo>
                  <a:pt x="9457" y="1216"/>
                  <a:pt x="9464" y="1211"/>
                  <a:pt x="9470" y="1209"/>
                </a:cubicBezTo>
                <a:cubicBezTo>
                  <a:pt x="9489" y="1201"/>
                  <a:pt x="9517" y="1202"/>
                  <a:pt x="9537" y="1203"/>
                </a:cubicBezTo>
                <a:cubicBezTo>
                  <a:pt x="9579" y="1204"/>
                  <a:pt x="9620" y="1207"/>
                  <a:pt x="9662" y="1207"/>
                </a:cubicBezTo>
                <a:cubicBezTo>
                  <a:pt x="9705" y="1207"/>
                  <a:pt x="9751" y="1207"/>
                  <a:pt x="9794" y="1197"/>
                </a:cubicBezTo>
                <a:cubicBezTo>
                  <a:pt x="9818" y="1191"/>
                  <a:pt x="9844" y="1182"/>
                  <a:pt x="9862" y="1165"/>
                </a:cubicBezTo>
                <a:cubicBezTo>
                  <a:pt x="9874" y="1154"/>
                  <a:pt x="9866" y="1160"/>
                  <a:pt x="9862" y="1151"/>
                </a:cubicBezTo>
              </a:path>
              <a:path w="13049" h="1808" extrusionOk="0">
                <a:moveTo>
                  <a:pt x="9712" y="1069"/>
                </a:moveTo>
                <a:cubicBezTo>
                  <a:pt x="9713" y="1074"/>
                  <a:pt x="9714" y="1077"/>
                  <a:pt x="9714" y="1081"/>
                </a:cubicBezTo>
                <a:cubicBezTo>
                  <a:pt x="9716" y="1110"/>
                  <a:pt x="9711" y="1141"/>
                  <a:pt x="9706" y="1169"/>
                </a:cubicBezTo>
                <a:cubicBezTo>
                  <a:pt x="9693" y="1239"/>
                  <a:pt x="9676" y="1308"/>
                  <a:pt x="9662" y="1378"/>
                </a:cubicBezTo>
                <a:cubicBezTo>
                  <a:pt x="9647" y="1455"/>
                  <a:pt x="9635" y="1532"/>
                  <a:pt x="9625" y="1610"/>
                </a:cubicBezTo>
              </a:path>
              <a:path w="13049" h="1808" extrusionOk="0">
                <a:moveTo>
                  <a:pt x="10090" y="640"/>
                </a:moveTo>
                <a:cubicBezTo>
                  <a:pt x="10078" y="604"/>
                  <a:pt x="10066" y="568"/>
                  <a:pt x="10073" y="529"/>
                </a:cubicBezTo>
                <a:cubicBezTo>
                  <a:pt x="10077" y="507"/>
                  <a:pt x="10086" y="492"/>
                  <a:pt x="10105" y="481"/>
                </a:cubicBezTo>
                <a:cubicBezTo>
                  <a:pt x="10128" y="467"/>
                  <a:pt x="10183" y="496"/>
                  <a:pt x="10202" y="507"/>
                </a:cubicBezTo>
                <a:cubicBezTo>
                  <a:pt x="10265" y="543"/>
                  <a:pt x="10316" y="601"/>
                  <a:pt x="10344" y="668"/>
                </a:cubicBezTo>
                <a:cubicBezTo>
                  <a:pt x="10368" y="727"/>
                  <a:pt x="10378" y="797"/>
                  <a:pt x="10366" y="860"/>
                </a:cubicBezTo>
                <a:cubicBezTo>
                  <a:pt x="10356" y="914"/>
                  <a:pt x="10325" y="971"/>
                  <a:pt x="10274" y="997"/>
                </a:cubicBezTo>
                <a:cubicBezTo>
                  <a:pt x="10255" y="1007"/>
                  <a:pt x="10247" y="1001"/>
                  <a:pt x="10229" y="1000"/>
                </a:cubicBezTo>
                <a:cubicBezTo>
                  <a:pt x="10224" y="972"/>
                  <a:pt x="10225" y="963"/>
                  <a:pt x="10244" y="932"/>
                </a:cubicBezTo>
                <a:cubicBezTo>
                  <a:pt x="10321" y="810"/>
                  <a:pt x="10425" y="697"/>
                  <a:pt x="10518" y="588"/>
                </a:cubicBezTo>
                <a:cubicBezTo>
                  <a:pt x="10526" y="578"/>
                  <a:pt x="10540" y="564"/>
                  <a:pt x="10549" y="556"/>
                </a:cubicBezTo>
                <a:cubicBezTo>
                  <a:pt x="10552" y="554"/>
                  <a:pt x="10555" y="551"/>
                  <a:pt x="10558" y="549"/>
                </a:cubicBezTo>
                <a:cubicBezTo>
                  <a:pt x="10551" y="567"/>
                  <a:pt x="10544" y="586"/>
                  <a:pt x="10536" y="604"/>
                </a:cubicBezTo>
                <a:cubicBezTo>
                  <a:pt x="10477" y="740"/>
                  <a:pt x="10412" y="881"/>
                  <a:pt x="10391" y="1029"/>
                </a:cubicBezTo>
                <a:cubicBezTo>
                  <a:pt x="10390" y="1043"/>
                  <a:pt x="10388" y="1057"/>
                  <a:pt x="10387" y="1071"/>
                </a:cubicBezTo>
              </a:path>
              <a:path w="13049" h="1808" extrusionOk="0">
                <a:moveTo>
                  <a:pt x="10748" y="716"/>
                </a:moveTo>
                <a:cubicBezTo>
                  <a:pt x="10725" y="748"/>
                  <a:pt x="10706" y="780"/>
                  <a:pt x="10690" y="816"/>
                </a:cubicBezTo>
                <a:cubicBezTo>
                  <a:pt x="10662" y="882"/>
                  <a:pt x="10634" y="949"/>
                  <a:pt x="10610" y="1017"/>
                </a:cubicBezTo>
                <a:cubicBezTo>
                  <a:pt x="10585" y="1086"/>
                  <a:pt x="10565" y="1156"/>
                  <a:pt x="10546" y="1227"/>
                </a:cubicBezTo>
              </a:path>
              <a:path w="13049" h="1808" extrusionOk="0">
                <a:moveTo>
                  <a:pt x="10831" y="957"/>
                </a:moveTo>
                <a:cubicBezTo>
                  <a:pt x="10843" y="944"/>
                  <a:pt x="10855" y="928"/>
                  <a:pt x="10870" y="918"/>
                </a:cubicBezTo>
                <a:cubicBezTo>
                  <a:pt x="10892" y="902"/>
                  <a:pt x="10923" y="899"/>
                  <a:pt x="10949" y="900"/>
                </a:cubicBezTo>
                <a:cubicBezTo>
                  <a:pt x="10971" y="902"/>
                  <a:pt x="10979" y="903"/>
                  <a:pt x="10993" y="906"/>
                </a:cubicBezTo>
              </a:path>
              <a:path w="13049" h="1808" extrusionOk="0">
                <a:moveTo>
                  <a:pt x="11084" y="744"/>
                </a:moveTo>
                <a:cubicBezTo>
                  <a:pt x="11095" y="711"/>
                  <a:pt x="11107" y="684"/>
                  <a:pt x="11131" y="658"/>
                </a:cubicBezTo>
                <a:cubicBezTo>
                  <a:pt x="11150" y="638"/>
                  <a:pt x="11171" y="621"/>
                  <a:pt x="11200" y="622"/>
                </a:cubicBezTo>
                <a:cubicBezTo>
                  <a:pt x="11235" y="623"/>
                  <a:pt x="11251" y="661"/>
                  <a:pt x="11253" y="690"/>
                </a:cubicBezTo>
                <a:cubicBezTo>
                  <a:pt x="11257" y="738"/>
                  <a:pt x="11240" y="784"/>
                  <a:pt x="11220" y="826"/>
                </a:cubicBezTo>
                <a:cubicBezTo>
                  <a:pt x="11195" y="878"/>
                  <a:pt x="11156" y="957"/>
                  <a:pt x="11106" y="991"/>
                </a:cubicBezTo>
                <a:cubicBezTo>
                  <a:pt x="11101" y="994"/>
                  <a:pt x="11100" y="996"/>
                  <a:pt x="11096" y="995"/>
                </a:cubicBezTo>
                <a:cubicBezTo>
                  <a:pt x="11099" y="975"/>
                  <a:pt x="11102" y="963"/>
                  <a:pt x="11117" y="945"/>
                </a:cubicBezTo>
                <a:cubicBezTo>
                  <a:pt x="11149" y="906"/>
                  <a:pt x="11188" y="875"/>
                  <a:pt x="11227" y="844"/>
                </a:cubicBezTo>
                <a:cubicBezTo>
                  <a:pt x="11251" y="825"/>
                  <a:pt x="11273" y="805"/>
                  <a:pt x="11300" y="792"/>
                </a:cubicBezTo>
                <a:cubicBezTo>
                  <a:pt x="11291" y="810"/>
                  <a:pt x="11280" y="830"/>
                  <a:pt x="11268" y="848"/>
                </a:cubicBezTo>
                <a:cubicBezTo>
                  <a:pt x="11234" y="897"/>
                  <a:pt x="11200" y="946"/>
                  <a:pt x="11171" y="999"/>
                </a:cubicBezTo>
                <a:cubicBezTo>
                  <a:pt x="11150" y="1040"/>
                  <a:pt x="11143" y="1053"/>
                  <a:pt x="11131" y="1081"/>
                </a:cubicBezTo>
              </a:path>
              <a:path w="13049" h="1808" extrusionOk="0">
                <a:moveTo>
                  <a:pt x="11355" y="991"/>
                </a:moveTo>
                <a:cubicBezTo>
                  <a:pt x="11367" y="978"/>
                  <a:pt x="11379" y="960"/>
                  <a:pt x="11393" y="949"/>
                </a:cubicBezTo>
                <a:cubicBezTo>
                  <a:pt x="11396" y="946"/>
                  <a:pt x="11396" y="945"/>
                  <a:pt x="11399" y="946"/>
                </a:cubicBezTo>
                <a:cubicBezTo>
                  <a:pt x="11391" y="962"/>
                  <a:pt x="11382" y="978"/>
                  <a:pt x="11373" y="993"/>
                </a:cubicBezTo>
                <a:cubicBezTo>
                  <a:pt x="11346" y="1037"/>
                  <a:pt x="11317" y="1078"/>
                  <a:pt x="11292" y="1123"/>
                </a:cubicBezTo>
                <a:cubicBezTo>
                  <a:pt x="11282" y="1141"/>
                  <a:pt x="11269" y="1160"/>
                  <a:pt x="11292" y="1175"/>
                </a:cubicBezTo>
                <a:cubicBezTo>
                  <a:pt x="11321" y="1194"/>
                  <a:pt x="11369" y="1197"/>
                  <a:pt x="11402" y="1197"/>
                </a:cubicBezTo>
                <a:cubicBezTo>
                  <a:pt x="11440" y="1197"/>
                  <a:pt x="11474" y="1188"/>
                  <a:pt x="11510" y="1179"/>
                </a:cubicBezTo>
              </a:path>
              <a:path w="13049" h="1808" extrusionOk="0">
                <a:moveTo>
                  <a:pt x="11656" y="471"/>
                </a:moveTo>
                <a:cubicBezTo>
                  <a:pt x="11673" y="447"/>
                  <a:pt x="11679" y="423"/>
                  <a:pt x="11710" y="409"/>
                </a:cubicBezTo>
                <a:cubicBezTo>
                  <a:pt x="11745" y="393"/>
                  <a:pt x="11771" y="426"/>
                  <a:pt x="11786" y="453"/>
                </a:cubicBezTo>
                <a:cubicBezTo>
                  <a:pt x="11859" y="586"/>
                  <a:pt x="11818" y="780"/>
                  <a:pt x="11771" y="913"/>
                </a:cubicBezTo>
                <a:cubicBezTo>
                  <a:pt x="11676" y="1183"/>
                  <a:pt x="11482" y="1384"/>
                  <a:pt x="11233" y="1516"/>
                </a:cubicBezTo>
              </a:path>
              <a:path w="13049" h="1808" extrusionOk="0">
                <a:moveTo>
                  <a:pt x="10413" y="64"/>
                </a:moveTo>
                <a:cubicBezTo>
                  <a:pt x="10403" y="49"/>
                  <a:pt x="10389" y="13"/>
                  <a:pt x="10372" y="4"/>
                </a:cubicBezTo>
                <a:cubicBezTo>
                  <a:pt x="10332" y="-17"/>
                  <a:pt x="10277" y="28"/>
                  <a:pt x="10251" y="52"/>
                </a:cubicBezTo>
                <a:cubicBezTo>
                  <a:pt x="10100" y="191"/>
                  <a:pt x="9999" y="415"/>
                  <a:pt x="9935" y="606"/>
                </a:cubicBezTo>
                <a:cubicBezTo>
                  <a:pt x="9885" y="756"/>
                  <a:pt x="9870" y="918"/>
                  <a:pt x="9955" y="1059"/>
                </a:cubicBezTo>
                <a:cubicBezTo>
                  <a:pt x="9999" y="1118"/>
                  <a:pt x="10014" y="1138"/>
                  <a:pt x="10052" y="1169"/>
                </a:cubicBezTo>
              </a:path>
              <a:path w="13049" h="1808" extrusionOk="0">
                <a:moveTo>
                  <a:pt x="11886" y="772"/>
                </a:moveTo>
                <a:cubicBezTo>
                  <a:pt x="11901" y="755"/>
                  <a:pt x="11915" y="734"/>
                  <a:pt x="11937" y="726"/>
                </a:cubicBezTo>
                <a:cubicBezTo>
                  <a:pt x="11958" y="718"/>
                  <a:pt x="11984" y="722"/>
                  <a:pt x="12002" y="736"/>
                </a:cubicBezTo>
                <a:cubicBezTo>
                  <a:pt x="12031" y="758"/>
                  <a:pt x="12040" y="791"/>
                  <a:pt x="12050" y="824"/>
                </a:cubicBezTo>
                <a:cubicBezTo>
                  <a:pt x="12066" y="879"/>
                  <a:pt x="12069" y="929"/>
                  <a:pt x="12069" y="986"/>
                </a:cubicBezTo>
                <a:cubicBezTo>
                  <a:pt x="12069" y="1033"/>
                  <a:pt x="12067" y="1080"/>
                  <a:pt x="12065" y="1127"/>
                </a:cubicBezTo>
                <a:cubicBezTo>
                  <a:pt x="12064" y="1140"/>
                  <a:pt x="12064" y="1154"/>
                  <a:pt x="12064" y="1167"/>
                </a:cubicBezTo>
                <a:cubicBezTo>
                  <a:pt x="12072" y="1154"/>
                  <a:pt x="12080" y="1141"/>
                  <a:pt x="12087" y="1127"/>
                </a:cubicBezTo>
                <a:cubicBezTo>
                  <a:pt x="12115" y="1076"/>
                  <a:pt x="12139" y="1023"/>
                  <a:pt x="12167" y="972"/>
                </a:cubicBezTo>
                <a:cubicBezTo>
                  <a:pt x="12204" y="905"/>
                  <a:pt x="12245" y="840"/>
                  <a:pt x="12286" y="776"/>
                </a:cubicBezTo>
                <a:cubicBezTo>
                  <a:pt x="12309" y="740"/>
                  <a:pt x="12330" y="701"/>
                  <a:pt x="12356" y="668"/>
                </a:cubicBezTo>
                <a:cubicBezTo>
                  <a:pt x="12360" y="664"/>
                  <a:pt x="12359" y="662"/>
                  <a:pt x="12362" y="662"/>
                </a:cubicBezTo>
                <a:cubicBezTo>
                  <a:pt x="12356" y="678"/>
                  <a:pt x="12350" y="694"/>
                  <a:pt x="12345" y="710"/>
                </a:cubicBezTo>
              </a:path>
              <a:path w="13049" h="1808" extrusionOk="0">
                <a:moveTo>
                  <a:pt x="12265" y="1151"/>
                </a:moveTo>
                <a:cubicBezTo>
                  <a:pt x="12263" y="1157"/>
                  <a:pt x="12263" y="1158"/>
                  <a:pt x="12261" y="1161"/>
                </a:cubicBezTo>
                <a:cubicBezTo>
                  <a:pt x="12267" y="1154"/>
                  <a:pt x="12274" y="1146"/>
                  <a:pt x="12281" y="1139"/>
                </a:cubicBezTo>
                <a:cubicBezTo>
                  <a:pt x="12296" y="1124"/>
                  <a:pt x="12304" y="1120"/>
                  <a:pt x="12326" y="1117"/>
                </a:cubicBezTo>
                <a:cubicBezTo>
                  <a:pt x="12349" y="1114"/>
                  <a:pt x="12371" y="1120"/>
                  <a:pt x="12391" y="1133"/>
                </a:cubicBezTo>
                <a:cubicBezTo>
                  <a:pt x="12409" y="1144"/>
                  <a:pt x="12423" y="1167"/>
                  <a:pt x="12428" y="1187"/>
                </a:cubicBezTo>
                <a:cubicBezTo>
                  <a:pt x="12435" y="1215"/>
                  <a:pt x="12428" y="1239"/>
                  <a:pt x="12414" y="1263"/>
                </a:cubicBezTo>
                <a:cubicBezTo>
                  <a:pt x="12403" y="1283"/>
                  <a:pt x="12382" y="1305"/>
                  <a:pt x="12362" y="1316"/>
                </a:cubicBezTo>
                <a:cubicBezTo>
                  <a:pt x="12350" y="1322"/>
                  <a:pt x="12338" y="1327"/>
                  <a:pt x="12329" y="1334"/>
                </a:cubicBezTo>
                <a:cubicBezTo>
                  <a:pt x="12329" y="1334"/>
                  <a:pt x="12329" y="1335"/>
                  <a:pt x="12329" y="1335"/>
                </a:cubicBezTo>
                <a:cubicBezTo>
                  <a:pt x="12342" y="1347"/>
                  <a:pt x="12355" y="1359"/>
                  <a:pt x="12371" y="1368"/>
                </a:cubicBezTo>
                <a:cubicBezTo>
                  <a:pt x="12402" y="1386"/>
                  <a:pt x="12435" y="1403"/>
                  <a:pt x="12463" y="1426"/>
                </a:cubicBezTo>
                <a:cubicBezTo>
                  <a:pt x="12485" y="1444"/>
                  <a:pt x="12507" y="1470"/>
                  <a:pt x="12515" y="1498"/>
                </a:cubicBezTo>
                <a:cubicBezTo>
                  <a:pt x="12523" y="1524"/>
                  <a:pt x="12522" y="1555"/>
                  <a:pt x="12510" y="1580"/>
                </a:cubicBezTo>
                <a:cubicBezTo>
                  <a:pt x="12493" y="1616"/>
                  <a:pt x="12459" y="1648"/>
                  <a:pt x="12423" y="1663"/>
                </a:cubicBezTo>
                <a:cubicBezTo>
                  <a:pt x="12385" y="1679"/>
                  <a:pt x="12339" y="1677"/>
                  <a:pt x="12301" y="1664"/>
                </a:cubicBezTo>
                <a:cubicBezTo>
                  <a:pt x="12270" y="1653"/>
                  <a:pt x="12245" y="1636"/>
                  <a:pt x="12222" y="1614"/>
                </a:cubicBezTo>
              </a:path>
              <a:path w="13049" h="1808" extrusionOk="0">
                <a:moveTo>
                  <a:pt x="12676" y="291"/>
                </a:moveTo>
                <a:cubicBezTo>
                  <a:pt x="12667" y="251"/>
                  <a:pt x="12655" y="214"/>
                  <a:pt x="12669" y="174"/>
                </a:cubicBezTo>
                <a:cubicBezTo>
                  <a:pt x="12672" y="174"/>
                  <a:pt x="12674" y="174"/>
                  <a:pt x="12677" y="174"/>
                </a:cubicBezTo>
                <a:cubicBezTo>
                  <a:pt x="12739" y="219"/>
                  <a:pt x="12785" y="272"/>
                  <a:pt x="12829" y="337"/>
                </a:cubicBezTo>
                <a:cubicBezTo>
                  <a:pt x="12998" y="590"/>
                  <a:pt x="13080" y="921"/>
                  <a:pt x="13038" y="1223"/>
                </a:cubicBezTo>
                <a:cubicBezTo>
                  <a:pt x="13015" y="1392"/>
                  <a:pt x="12948" y="1541"/>
                  <a:pt x="12829" y="1664"/>
                </a:cubicBezTo>
                <a:cubicBezTo>
                  <a:pt x="12738" y="1743"/>
                  <a:pt x="12708" y="1769"/>
                  <a:pt x="12637" y="1807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 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943225" y="5153025"/>
            <a:ext cx="1127125" cy="455613"/>
          </a:xfrm>
          <a:custGeom>
            <a:avLst/>
            <a:gdLst>
              <a:gd name="T0" fmla="+- 0 8183 8176"/>
              <a:gd name="T1" fmla="*/ T0 w 3131"/>
              <a:gd name="T2" fmla="+- 0 15342 14314"/>
              <a:gd name="T3" fmla="*/ 15342 h 1266"/>
              <a:gd name="T4" fmla="+- 0 8186 8176"/>
              <a:gd name="T5" fmla="*/ T4 w 3131"/>
              <a:gd name="T6" fmla="+- 0 15310 14314"/>
              <a:gd name="T7" fmla="*/ 15310 h 1266"/>
              <a:gd name="T8" fmla="+- 0 8258 8176"/>
              <a:gd name="T9" fmla="*/ T8 w 3131"/>
              <a:gd name="T10" fmla="+- 0 15304 14314"/>
              <a:gd name="T11" fmla="*/ 15304 h 1266"/>
              <a:gd name="T12" fmla="+- 0 8318 8176"/>
              <a:gd name="T13" fmla="*/ T12 w 3131"/>
              <a:gd name="T14" fmla="+- 0 15314 14314"/>
              <a:gd name="T15" fmla="*/ 15314 h 1266"/>
              <a:gd name="T16" fmla="+- 0 8180 8176"/>
              <a:gd name="T17" fmla="*/ T16 w 3131"/>
              <a:gd name="T18" fmla="+- 0 15533 14314"/>
              <a:gd name="T19" fmla="*/ 15533 h 1266"/>
              <a:gd name="T20" fmla="+- 0 8180 8176"/>
              <a:gd name="T21" fmla="*/ T20 w 3131"/>
              <a:gd name="T22" fmla="+- 0 15566 14314"/>
              <a:gd name="T23" fmla="*/ 15566 h 1266"/>
              <a:gd name="T24" fmla="+- 0 8261 8176"/>
              <a:gd name="T25" fmla="*/ T24 w 3131"/>
              <a:gd name="T26" fmla="+- 0 15570 14314"/>
              <a:gd name="T27" fmla="*/ 15570 h 1266"/>
              <a:gd name="T28" fmla="+- 0 8460 8176"/>
              <a:gd name="T29" fmla="*/ T28 w 3131"/>
              <a:gd name="T30" fmla="+- 0 15575 14314"/>
              <a:gd name="T31" fmla="*/ 15575 h 1266"/>
              <a:gd name="T32" fmla="+- 0 8505 8176"/>
              <a:gd name="T33" fmla="*/ T32 w 3131"/>
              <a:gd name="T34" fmla="+- 0 15579 14314"/>
              <a:gd name="T35" fmla="*/ 15579 h 1266"/>
              <a:gd name="T36" fmla="+- 0 9451 8176"/>
              <a:gd name="T37" fmla="*/ T36 w 3131"/>
              <a:gd name="T38" fmla="+- 0 14725 14314"/>
              <a:gd name="T39" fmla="*/ 14725 h 1266"/>
              <a:gd name="T40" fmla="+- 0 9469 8176"/>
              <a:gd name="T41" fmla="*/ T40 w 3131"/>
              <a:gd name="T42" fmla="+- 0 14684 14314"/>
              <a:gd name="T43" fmla="*/ 14684 h 1266"/>
              <a:gd name="T44" fmla="+- 0 9469 8176"/>
              <a:gd name="T45" fmla="*/ T44 w 3131"/>
              <a:gd name="T46" fmla="+- 0 14698 14314"/>
              <a:gd name="T47" fmla="*/ 14698 h 1266"/>
              <a:gd name="T48" fmla="+- 0 9483 8176"/>
              <a:gd name="T49" fmla="*/ T48 w 3131"/>
              <a:gd name="T50" fmla="+- 0 14790 14314"/>
              <a:gd name="T51" fmla="*/ 14790 h 1266"/>
              <a:gd name="T52" fmla="+- 0 9503 8176"/>
              <a:gd name="T53" fmla="*/ T52 w 3131"/>
              <a:gd name="T54" fmla="+- 0 15023 14314"/>
              <a:gd name="T55" fmla="*/ 15023 h 1266"/>
              <a:gd name="T56" fmla="+- 0 9508 8176"/>
              <a:gd name="T57" fmla="*/ T56 w 3131"/>
              <a:gd name="T58" fmla="+- 0 15263 14314"/>
              <a:gd name="T59" fmla="*/ 15263 h 1266"/>
              <a:gd name="T60" fmla="+- 0 9506 8176"/>
              <a:gd name="T61" fmla="*/ T60 w 3131"/>
              <a:gd name="T62" fmla="+- 0 15360 14314"/>
              <a:gd name="T63" fmla="*/ 15360 h 1266"/>
              <a:gd name="T64" fmla="+- 0 9493 8176"/>
              <a:gd name="T65" fmla="*/ T64 w 3131"/>
              <a:gd name="T66" fmla="+- 0 15354 14314"/>
              <a:gd name="T67" fmla="*/ 15354 h 1266"/>
              <a:gd name="T68" fmla="+- 0 8893 8176"/>
              <a:gd name="T69" fmla="*/ T68 w 3131"/>
              <a:gd name="T70" fmla="+- 0 14757 14314"/>
              <a:gd name="T71" fmla="*/ 14757 h 1266"/>
              <a:gd name="T72" fmla="+- 0 8911 8176"/>
              <a:gd name="T73" fmla="*/ T72 w 3131"/>
              <a:gd name="T74" fmla="+- 0 14654 14314"/>
              <a:gd name="T75" fmla="*/ 14654 h 1266"/>
              <a:gd name="T76" fmla="+- 0 9160 8176"/>
              <a:gd name="T77" fmla="*/ T76 w 3131"/>
              <a:gd name="T78" fmla="+- 0 14586 14314"/>
              <a:gd name="T79" fmla="*/ 14586 h 1266"/>
              <a:gd name="T80" fmla="+- 0 9510 8176"/>
              <a:gd name="T81" fmla="*/ T80 w 3131"/>
              <a:gd name="T82" fmla="+- 0 14564 14314"/>
              <a:gd name="T83" fmla="*/ 14564 h 1266"/>
              <a:gd name="T84" fmla="+- 0 9697 8176"/>
              <a:gd name="T85" fmla="*/ T84 w 3131"/>
              <a:gd name="T86" fmla="+- 0 14564 14314"/>
              <a:gd name="T87" fmla="*/ 14564 h 1266"/>
              <a:gd name="T88" fmla="+- 0 9712 8176"/>
              <a:gd name="T89" fmla="*/ T88 w 3131"/>
              <a:gd name="T90" fmla="+- 0 14566 14314"/>
              <a:gd name="T91" fmla="*/ 14566 h 1266"/>
              <a:gd name="T92" fmla="+- 0 9678 8176"/>
              <a:gd name="T93" fmla="*/ T92 w 3131"/>
              <a:gd name="T94" fmla="+- 0 14574 14314"/>
              <a:gd name="T95" fmla="*/ 14574 h 1266"/>
              <a:gd name="T96" fmla="+- 0 9652 8176"/>
              <a:gd name="T97" fmla="*/ T96 w 3131"/>
              <a:gd name="T98" fmla="+- 0 14594 14314"/>
              <a:gd name="T99" fmla="*/ 14594 h 1266"/>
              <a:gd name="T100" fmla="+- 0 10262 8176"/>
              <a:gd name="T101" fmla="*/ T100 w 3131"/>
              <a:gd name="T102" fmla="+- 0 14414 14314"/>
              <a:gd name="T103" fmla="*/ 14414 h 1266"/>
              <a:gd name="T104" fmla="+- 0 10245 8176"/>
              <a:gd name="T105" fmla="*/ T104 w 3131"/>
              <a:gd name="T106" fmla="+- 0 14314 14314"/>
              <a:gd name="T107" fmla="*/ 14314 h 1266"/>
              <a:gd name="T108" fmla="+- 0 10158 8176"/>
              <a:gd name="T109" fmla="*/ T108 w 3131"/>
              <a:gd name="T110" fmla="+- 0 14383 14314"/>
              <a:gd name="T111" fmla="*/ 14383 h 1266"/>
              <a:gd name="T112" fmla="+- 0 10001 8176"/>
              <a:gd name="T113" fmla="*/ T112 w 3131"/>
              <a:gd name="T114" fmla="+- 0 14965 14314"/>
              <a:gd name="T115" fmla="*/ 14965 h 1266"/>
              <a:gd name="T116" fmla="+- 0 10120 8176"/>
              <a:gd name="T117" fmla="*/ T116 w 3131"/>
              <a:gd name="T118" fmla="+- 0 15227 14314"/>
              <a:gd name="T119" fmla="*/ 15227 h 1266"/>
              <a:gd name="T120" fmla="+- 0 10355 8176"/>
              <a:gd name="T121" fmla="*/ T120 w 3131"/>
              <a:gd name="T122" fmla="+- 0 15300 14314"/>
              <a:gd name="T123" fmla="*/ 15300 h 1266"/>
              <a:gd name="T124" fmla="+- 0 10421 8176"/>
              <a:gd name="T125" fmla="*/ T124 w 3131"/>
              <a:gd name="T126" fmla="+- 0 14754 14314"/>
              <a:gd name="T127" fmla="*/ 14754 h 1266"/>
              <a:gd name="T128" fmla="+- 0 10437 8176"/>
              <a:gd name="T129" fmla="*/ T128 w 3131"/>
              <a:gd name="T130" fmla="+- 0 14622 14314"/>
              <a:gd name="T131" fmla="*/ 14622 h 1266"/>
              <a:gd name="T132" fmla="+- 0 10656 8176"/>
              <a:gd name="T133" fmla="*/ T132 w 3131"/>
              <a:gd name="T134" fmla="+- 0 14578 14314"/>
              <a:gd name="T135" fmla="*/ 14578 h 1266"/>
              <a:gd name="T136" fmla="+- 0 10773 8176"/>
              <a:gd name="T137" fmla="*/ T136 w 3131"/>
              <a:gd name="T138" fmla="+- 0 14672 14314"/>
              <a:gd name="T139" fmla="*/ 14672 h 1266"/>
              <a:gd name="T140" fmla="+- 0 10733 8176"/>
              <a:gd name="T141" fmla="*/ T140 w 3131"/>
              <a:gd name="T142" fmla="+- 0 14881 14314"/>
              <a:gd name="T143" fmla="*/ 14881 h 1266"/>
              <a:gd name="T144" fmla="+- 0 10628 8176"/>
              <a:gd name="T145" fmla="*/ T144 w 3131"/>
              <a:gd name="T146" fmla="+- 0 15033 14314"/>
              <a:gd name="T147" fmla="*/ 15033 h 1266"/>
              <a:gd name="T148" fmla="+- 0 10589 8176"/>
              <a:gd name="T149" fmla="*/ T148 w 3131"/>
              <a:gd name="T150" fmla="+- 0 15059 14314"/>
              <a:gd name="T151" fmla="*/ 15059 h 1266"/>
              <a:gd name="T152" fmla="+- 0 10614 8176"/>
              <a:gd name="T153" fmla="*/ T152 w 3131"/>
              <a:gd name="T154" fmla="+- 0 14993 14314"/>
              <a:gd name="T155" fmla="*/ 14993 h 1266"/>
              <a:gd name="T156" fmla="+- 0 10761 8176"/>
              <a:gd name="T157" fmla="*/ T156 w 3131"/>
              <a:gd name="T158" fmla="+- 0 14772 14314"/>
              <a:gd name="T159" fmla="*/ 14772 h 1266"/>
              <a:gd name="T160" fmla="+- 0 10872 8176"/>
              <a:gd name="T161" fmla="*/ T160 w 3131"/>
              <a:gd name="T162" fmla="+- 0 14572 14314"/>
              <a:gd name="T163" fmla="*/ 14572 h 1266"/>
              <a:gd name="T164" fmla="+- 0 10880 8176"/>
              <a:gd name="T165" fmla="*/ T164 w 3131"/>
              <a:gd name="T166" fmla="+- 0 14524 14314"/>
              <a:gd name="T167" fmla="*/ 14524 h 1266"/>
              <a:gd name="T168" fmla="+- 0 10846 8176"/>
              <a:gd name="T169" fmla="*/ T168 w 3131"/>
              <a:gd name="T170" fmla="+- 0 14594 14314"/>
              <a:gd name="T171" fmla="*/ 14594 h 1266"/>
              <a:gd name="T172" fmla="+- 0 10845 8176"/>
              <a:gd name="T173" fmla="*/ T172 w 3131"/>
              <a:gd name="T174" fmla="+- 0 14917 14314"/>
              <a:gd name="T175" fmla="*/ 14917 h 1266"/>
              <a:gd name="T176" fmla="+- 0 10885 8176"/>
              <a:gd name="T177" fmla="*/ T176 w 3131"/>
              <a:gd name="T178" fmla="+- 0 14997 14314"/>
              <a:gd name="T179" fmla="*/ 14997 h 1266"/>
              <a:gd name="T180" fmla="+- 0 11030 8176"/>
              <a:gd name="T181" fmla="*/ T180 w 3131"/>
              <a:gd name="T182" fmla="+- 0 14903 14314"/>
              <a:gd name="T183" fmla="*/ 14903 h 1266"/>
              <a:gd name="T184" fmla="+- 0 11000 8176"/>
              <a:gd name="T185" fmla="*/ T184 w 3131"/>
              <a:gd name="T186" fmla="+- 0 14805 14314"/>
              <a:gd name="T187" fmla="*/ 14805 h 1266"/>
              <a:gd name="T188" fmla="+- 0 11050 8176"/>
              <a:gd name="T189" fmla="*/ T188 w 3131"/>
              <a:gd name="T190" fmla="+- 0 14748 14314"/>
              <a:gd name="T191" fmla="*/ 14748 h 1266"/>
              <a:gd name="T192" fmla="+- 0 11184 8176"/>
              <a:gd name="T193" fmla="*/ T192 w 3131"/>
              <a:gd name="T194" fmla="+- 0 14770 14314"/>
              <a:gd name="T195" fmla="*/ 14770 h 1266"/>
              <a:gd name="T196" fmla="+- 0 11258 8176"/>
              <a:gd name="T197" fmla="*/ T196 w 3131"/>
              <a:gd name="T198" fmla="+- 0 14867 14314"/>
              <a:gd name="T199" fmla="*/ 14867 h 1266"/>
              <a:gd name="T200" fmla="+- 0 11176 8176"/>
              <a:gd name="T201" fmla="*/ T200 w 3131"/>
              <a:gd name="T202" fmla="+- 0 15013 14314"/>
              <a:gd name="T203" fmla="*/ 15013 h 1266"/>
              <a:gd name="T204" fmla="+- 0 11102 8176"/>
              <a:gd name="T205" fmla="*/ T204 w 3131"/>
              <a:gd name="T206" fmla="+- 0 15077 14314"/>
              <a:gd name="T207" fmla="*/ 15077 h 1266"/>
              <a:gd name="T208" fmla="+- 0 11092 8176"/>
              <a:gd name="T209" fmla="*/ T208 w 3131"/>
              <a:gd name="T210" fmla="+- 0 15086 14314"/>
              <a:gd name="T211" fmla="*/ 15086 h 1266"/>
              <a:gd name="T212" fmla="+- 0 11152 8176"/>
              <a:gd name="T213" fmla="*/ T212 w 3131"/>
              <a:gd name="T214" fmla="+- 0 15095 14314"/>
              <a:gd name="T215" fmla="*/ 15095 h 1266"/>
              <a:gd name="T216" fmla="+- 0 11224 8176"/>
              <a:gd name="T217" fmla="*/ T216 w 3131"/>
              <a:gd name="T218" fmla="+- 0 15122 14314"/>
              <a:gd name="T219" fmla="*/ 15122 h 1266"/>
              <a:gd name="T220" fmla="+- 0 11306 8176"/>
              <a:gd name="T221" fmla="*/ T220 w 3131"/>
              <a:gd name="T222" fmla="+- 0 15236 14314"/>
              <a:gd name="T223" fmla="*/ 15236 h 1266"/>
              <a:gd name="T224" fmla="+- 0 11248 8176"/>
              <a:gd name="T225" fmla="*/ T224 w 3131"/>
              <a:gd name="T226" fmla="+- 0 15336 14314"/>
              <a:gd name="T227" fmla="*/ 15336 h 1266"/>
              <a:gd name="T228" fmla="+- 0 11077 8176"/>
              <a:gd name="T229" fmla="*/ T228 w 3131"/>
              <a:gd name="T230" fmla="+- 0 15368 14314"/>
              <a:gd name="T231" fmla="*/ 15368 h 1266"/>
              <a:gd name="T232" fmla="+- 0 11017 8176"/>
              <a:gd name="T233" fmla="*/ T232 w 3131"/>
              <a:gd name="T234" fmla="+- 0 15356 14314"/>
              <a:gd name="T235" fmla="*/ 15356 h 1266"/>
              <a:gd name="T236" fmla="+- 0 11028 8176"/>
              <a:gd name="T237" fmla="*/ T236 w 3131"/>
              <a:gd name="T238" fmla="+- 0 15350 14314"/>
              <a:gd name="T239" fmla="*/ 15350 h 126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  <a:cxn ang="0">
                <a:pos x="T237" y="T239"/>
              </a:cxn>
            </a:cxnLst>
            <a:rect l="0" t="0" r="r" b="b"/>
            <a:pathLst>
              <a:path w="3131" h="1266" extrusionOk="0">
                <a:moveTo>
                  <a:pt x="7" y="1028"/>
                </a:moveTo>
                <a:cubicBezTo>
                  <a:pt x="8" y="1018"/>
                  <a:pt x="4" y="1005"/>
                  <a:pt x="10" y="996"/>
                </a:cubicBezTo>
                <a:cubicBezTo>
                  <a:pt x="20" y="983"/>
                  <a:pt x="71" y="989"/>
                  <a:pt x="82" y="990"/>
                </a:cubicBezTo>
                <a:cubicBezTo>
                  <a:pt x="112" y="994"/>
                  <a:pt x="122" y="995"/>
                  <a:pt x="142" y="1000"/>
                </a:cubicBezTo>
              </a:path>
              <a:path w="3131" h="1266" extrusionOk="0">
                <a:moveTo>
                  <a:pt x="4" y="1219"/>
                </a:moveTo>
                <a:cubicBezTo>
                  <a:pt x="1" y="1235"/>
                  <a:pt x="-2" y="1239"/>
                  <a:pt x="4" y="1252"/>
                </a:cubicBezTo>
                <a:cubicBezTo>
                  <a:pt x="31" y="1254"/>
                  <a:pt x="57" y="1256"/>
                  <a:pt x="85" y="1256"/>
                </a:cubicBezTo>
                <a:cubicBezTo>
                  <a:pt x="151" y="1256"/>
                  <a:pt x="218" y="1256"/>
                  <a:pt x="284" y="1261"/>
                </a:cubicBezTo>
                <a:cubicBezTo>
                  <a:pt x="299" y="1262"/>
                  <a:pt x="314" y="1264"/>
                  <a:pt x="329" y="1265"/>
                </a:cubicBezTo>
              </a:path>
              <a:path w="3131" h="1266" extrusionOk="0">
                <a:moveTo>
                  <a:pt x="1275" y="411"/>
                </a:moveTo>
                <a:cubicBezTo>
                  <a:pt x="1287" y="395"/>
                  <a:pt x="1290" y="390"/>
                  <a:pt x="1293" y="370"/>
                </a:cubicBezTo>
                <a:cubicBezTo>
                  <a:pt x="1293" y="377"/>
                  <a:pt x="1292" y="377"/>
                  <a:pt x="1293" y="384"/>
                </a:cubicBezTo>
                <a:cubicBezTo>
                  <a:pt x="1296" y="415"/>
                  <a:pt x="1303" y="445"/>
                  <a:pt x="1307" y="476"/>
                </a:cubicBezTo>
                <a:cubicBezTo>
                  <a:pt x="1318" y="553"/>
                  <a:pt x="1324" y="631"/>
                  <a:pt x="1327" y="709"/>
                </a:cubicBezTo>
                <a:cubicBezTo>
                  <a:pt x="1330" y="789"/>
                  <a:pt x="1331" y="869"/>
                  <a:pt x="1332" y="949"/>
                </a:cubicBezTo>
                <a:cubicBezTo>
                  <a:pt x="1332" y="955"/>
                  <a:pt x="1339" y="1042"/>
                  <a:pt x="1330" y="1046"/>
                </a:cubicBezTo>
                <a:cubicBezTo>
                  <a:pt x="1323" y="1046"/>
                  <a:pt x="1320" y="1045"/>
                  <a:pt x="1317" y="1040"/>
                </a:cubicBezTo>
              </a:path>
              <a:path w="3131" h="1266" extrusionOk="0">
                <a:moveTo>
                  <a:pt x="717" y="443"/>
                </a:moveTo>
                <a:cubicBezTo>
                  <a:pt x="713" y="407"/>
                  <a:pt x="705" y="369"/>
                  <a:pt x="735" y="340"/>
                </a:cubicBezTo>
                <a:cubicBezTo>
                  <a:pt x="792" y="285"/>
                  <a:pt x="912" y="280"/>
                  <a:pt x="984" y="272"/>
                </a:cubicBezTo>
                <a:cubicBezTo>
                  <a:pt x="1100" y="259"/>
                  <a:pt x="1217" y="254"/>
                  <a:pt x="1334" y="250"/>
                </a:cubicBezTo>
                <a:cubicBezTo>
                  <a:pt x="1396" y="248"/>
                  <a:pt x="1459" y="245"/>
                  <a:pt x="1521" y="250"/>
                </a:cubicBezTo>
                <a:cubicBezTo>
                  <a:pt x="1530" y="252"/>
                  <a:pt x="1531" y="252"/>
                  <a:pt x="1536" y="252"/>
                </a:cubicBezTo>
                <a:cubicBezTo>
                  <a:pt x="1525" y="255"/>
                  <a:pt x="1513" y="256"/>
                  <a:pt x="1502" y="260"/>
                </a:cubicBezTo>
                <a:cubicBezTo>
                  <a:pt x="1485" y="266"/>
                  <a:pt x="1487" y="271"/>
                  <a:pt x="1476" y="280"/>
                </a:cubicBezTo>
              </a:path>
              <a:path w="3131" h="1266" extrusionOk="0">
                <a:moveTo>
                  <a:pt x="2086" y="100"/>
                </a:moveTo>
                <a:cubicBezTo>
                  <a:pt x="2091" y="57"/>
                  <a:pt x="2090" y="35"/>
                  <a:pt x="2069" y="0"/>
                </a:cubicBezTo>
                <a:cubicBezTo>
                  <a:pt x="2031" y="17"/>
                  <a:pt x="2010" y="31"/>
                  <a:pt x="1982" y="69"/>
                </a:cubicBezTo>
                <a:cubicBezTo>
                  <a:pt x="1863" y="229"/>
                  <a:pt x="1809" y="454"/>
                  <a:pt x="1825" y="651"/>
                </a:cubicBezTo>
                <a:cubicBezTo>
                  <a:pt x="1833" y="754"/>
                  <a:pt x="1867" y="844"/>
                  <a:pt x="1944" y="913"/>
                </a:cubicBezTo>
                <a:cubicBezTo>
                  <a:pt x="2014" y="975"/>
                  <a:pt x="2091" y="980"/>
                  <a:pt x="2179" y="986"/>
                </a:cubicBezTo>
              </a:path>
              <a:path w="3131" h="1266" extrusionOk="0">
                <a:moveTo>
                  <a:pt x="2245" y="440"/>
                </a:moveTo>
                <a:cubicBezTo>
                  <a:pt x="2240" y="397"/>
                  <a:pt x="2229" y="344"/>
                  <a:pt x="2261" y="308"/>
                </a:cubicBezTo>
                <a:cubicBezTo>
                  <a:pt x="2312" y="251"/>
                  <a:pt x="2412" y="252"/>
                  <a:pt x="2480" y="264"/>
                </a:cubicBezTo>
                <a:cubicBezTo>
                  <a:pt x="2533" y="273"/>
                  <a:pt x="2583" y="303"/>
                  <a:pt x="2597" y="358"/>
                </a:cubicBezTo>
                <a:cubicBezTo>
                  <a:pt x="2614" y="426"/>
                  <a:pt x="2585" y="507"/>
                  <a:pt x="2557" y="567"/>
                </a:cubicBezTo>
                <a:cubicBezTo>
                  <a:pt x="2532" y="622"/>
                  <a:pt x="2494" y="676"/>
                  <a:pt x="2452" y="719"/>
                </a:cubicBezTo>
                <a:cubicBezTo>
                  <a:pt x="2439" y="733"/>
                  <a:pt x="2428" y="736"/>
                  <a:pt x="2413" y="745"/>
                </a:cubicBezTo>
                <a:cubicBezTo>
                  <a:pt x="2414" y="720"/>
                  <a:pt x="2423" y="704"/>
                  <a:pt x="2438" y="679"/>
                </a:cubicBezTo>
                <a:cubicBezTo>
                  <a:pt x="2484" y="604"/>
                  <a:pt x="2537" y="532"/>
                  <a:pt x="2585" y="458"/>
                </a:cubicBezTo>
                <a:cubicBezTo>
                  <a:pt x="2627" y="394"/>
                  <a:pt x="2667" y="329"/>
                  <a:pt x="2696" y="258"/>
                </a:cubicBezTo>
                <a:cubicBezTo>
                  <a:pt x="2704" y="238"/>
                  <a:pt x="2703" y="228"/>
                  <a:pt x="2704" y="210"/>
                </a:cubicBezTo>
                <a:cubicBezTo>
                  <a:pt x="2690" y="233"/>
                  <a:pt x="2678" y="254"/>
                  <a:pt x="2670" y="280"/>
                </a:cubicBezTo>
                <a:cubicBezTo>
                  <a:pt x="2636" y="383"/>
                  <a:pt x="2635" y="500"/>
                  <a:pt x="2669" y="603"/>
                </a:cubicBezTo>
                <a:cubicBezTo>
                  <a:pt x="2686" y="645"/>
                  <a:pt x="2691" y="658"/>
                  <a:pt x="2709" y="683"/>
                </a:cubicBezTo>
              </a:path>
              <a:path w="3131" h="1266" extrusionOk="0">
                <a:moveTo>
                  <a:pt x="2854" y="589"/>
                </a:moveTo>
                <a:cubicBezTo>
                  <a:pt x="2841" y="559"/>
                  <a:pt x="2824" y="524"/>
                  <a:pt x="2824" y="491"/>
                </a:cubicBezTo>
                <a:cubicBezTo>
                  <a:pt x="2824" y="461"/>
                  <a:pt x="2847" y="441"/>
                  <a:pt x="2874" y="434"/>
                </a:cubicBezTo>
                <a:cubicBezTo>
                  <a:pt x="2917" y="422"/>
                  <a:pt x="2970" y="436"/>
                  <a:pt x="3008" y="456"/>
                </a:cubicBezTo>
                <a:cubicBezTo>
                  <a:pt x="3046" y="475"/>
                  <a:pt x="3080" y="508"/>
                  <a:pt x="3082" y="553"/>
                </a:cubicBezTo>
                <a:cubicBezTo>
                  <a:pt x="3085" y="613"/>
                  <a:pt x="3038" y="660"/>
                  <a:pt x="3000" y="699"/>
                </a:cubicBezTo>
                <a:cubicBezTo>
                  <a:pt x="2977" y="723"/>
                  <a:pt x="2951" y="742"/>
                  <a:pt x="2926" y="763"/>
                </a:cubicBezTo>
                <a:cubicBezTo>
                  <a:pt x="2921" y="768"/>
                  <a:pt x="2919" y="769"/>
                  <a:pt x="2916" y="772"/>
                </a:cubicBezTo>
                <a:cubicBezTo>
                  <a:pt x="2936" y="775"/>
                  <a:pt x="2956" y="778"/>
                  <a:pt x="2976" y="781"/>
                </a:cubicBezTo>
                <a:cubicBezTo>
                  <a:pt x="3000" y="784"/>
                  <a:pt x="3027" y="797"/>
                  <a:pt x="3048" y="808"/>
                </a:cubicBezTo>
                <a:cubicBezTo>
                  <a:pt x="3093" y="832"/>
                  <a:pt x="3127" y="870"/>
                  <a:pt x="3130" y="922"/>
                </a:cubicBezTo>
                <a:cubicBezTo>
                  <a:pt x="3133" y="965"/>
                  <a:pt x="3107" y="1001"/>
                  <a:pt x="3072" y="1022"/>
                </a:cubicBezTo>
                <a:cubicBezTo>
                  <a:pt x="3022" y="1052"/>
                  <a:pt x="2958" y="1058"/>
                  <a:pt x="2901" y="1054"/>
                </a:cubicBezTo>
                <a:cubicBezTo>
                  <a:pt x="2899" y="1054"/>
                  <a:pt x="2843" y="1048"/>
                  <a:pt x="2841" y="1042"/>
                </a:cubicBezTo>
                <a:cubicBezTo>
                  <a:pt x="2845" y="1037"/>
                  <a:pt x="2847" y="1036"/>
                  <a:pt x="2852" y="103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 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284663" y="4922838"/>
            <a:ext cx="4071937" cy="711200"/>
          </a:xfrm>
          <a:custGeom>
            <a:avLst/>
            <a:gdLst>
              <a:gd name="T0" fmla="+- 0 11949 11901"/>
              <a:gd name="T1" fmla="*/ T0 w 11311"/>
              <a:gd name="T2" fmla="+- 0 14897 13673"/>
              <a:gd name="T3" fmla="*/ 14897 h 1977"/>
              <a:gd name="T4" fmla="+- 0 12162 11901"/>
              <a:gd name="T5" fmla="*/ T4 w 11311"/>
              <a:gd name="T6" fmla="+- 0 14437 13673"/>
              <a:gd name="T7" fmla="*/ 14437 h 1977"/>
              <a:gd name="T8" fmla="+- 0 12377 11901"/>
              <a:gd name="T9" fmla="*/ T8 w 11311"/>
              <a:gd name="T10" fmla="+- 0 15025 13673"/>
              <a:gd name="T11" fmla="*/ 15025 h 1977"/>
              <a:gd name="T12" fmla="+- 0 12546 11901"/>
              <a:gd name="T13" fmla="*/ T12 w 11311"/>
              <a:gd name="T14" fmla="+- 0 14037 13673"/>
              <a:gd name="T15" fmla="*/ 14037 h 1977"/>
              <a:gd name="T16" fmla="+- 0 13159 11901"/>
              <a:gd name="T17" fmla="*/ T16 w 11311"/>
              <a:gd name="T18" fmla="+- 0 15033 13673"/>
              <a:gd name="T19" fmla="*/ 15033 h 1977"/>
              <a:gd name="T20" fmla="+- 0 13672 11901"/>
              <a:gd name="T21" fmla="*/ T20 w 11311"/>
              <a:gd name="T22" fmla="+- 0 14885 13673"/>
              <a:gd name="T23" fmla="*/ 14885 h 1977"/>
              <a:gd name="T24" fmla="+- 0 13476 11901"/>
              <a:gd name="T25" fmla="*/ T24 w 11311"/>
              <a:gd name="T26" fmla="+- 0 14999 13673"/>
              <a:gd name="T27" fmla="*/ 14999 h 1977"/>
              <a:gd name="T28" fmla="+- 0 14300 11901"/>
              <a:gd name="T29" fmla="*/ T28 w 11311"/>
              <a:gd name="T30" fmla="+- 0 14959 13673"/>
              <a:gd name="T31" fmla="*/ 14959 h 1977"/>
              <a:gd name="T32" fmla="+- 0 14000 11901"/>
              <a:gd name="T33" fmla="*/ T32 w 11311"/>
              <a:gd name="T34" fmla="+- 0 14404 13673"/>
              <a:gd name="T35" fmla="*/ 14404 h 1977"/>
              <a:gd name="T36" fmla="+- 0 14695 11901"/>
              <a:gd name="T37" fmla="*/ T36 w 11311"/>
              <a:gd name="T38" fmla="+- 0 14332 13673"/>
              <a:gd name="T39" fmla="*/ 14332 h 1977"/>
              <a:gd name="T40" fmla="+- 0 15056 11901"/>
              <a:gd name="T41" fmla="*/ T40 w 11311"/>
              <a:gd name="T42" fmla="+- 0 14419 13673"/>
              <a:gd name="T43" fmla="*/ 14419 h 1977"/>
              <a:gd name="T44" fmla="+- 0 15430 11901"/>
              <a:gd name="T45" fmla="*/ T44 w 11311"/>
              <a:gd name="T46" fmla="+- 0 14423 13673"/>
              <a:gd name="T47" fmla="*/ 14423 h 1977"/>
              <a:gd name="T48" fmla="+- 0 15607 11901"/>
              <a:gd name="T49" fmla="*/ T48 w 11311"/>
              <a:gd name="T50" fmla="+- 0 14726 13673"/>
              <a:gd name="T51" fmla="*/ 14726 h 1977"/>
              <a:gd name="T52" fmla="+- 0 15855 11901"/>
              <a:gd name="T53" fmla="*/ T52 w 11311"/>
              <a:gd name="T54" fmla="+- 0 14315 13673"/>
              <a:gd name="T55" fmla="*/ 14315 h 1977"/>
              <a:gd name="T56" fmla="+- 0 15953 11901"/>
              <a:gd name="T57" fmla="*/ T56 w 11311"/>
              <a:gd name="T58" fmla="+- 0 14526 13673"/>
              <a:gd name="T59" fmla="*/ 14526 h 1977"/>
              <a:gd name="T60" fmla="+- 0 16010 11901"/>
              <a:gd name="T61" fmla="*/ T60 w 11311"/>
              <a:gd name="T62" fmla="+- 0 14855 13673"/>
              <a:gd name="T63" fmla="*/ 14855 h 1977"/>
              <a:gd name="T64" fmla="+- 0 15895 11901"/>
              <a:gd name="T65" fmla="*/ T64 w 11311"/>
              <a:gd name="T66" fmla="+- 0 15182 13673"/>
              <a:gd name="T67" fmla="*/ 15182 h 1977"/>
              <a:gd name="T68" fmla="+- 0 16167 11901"/>
              <a:gd name="T69" fmla="*/ T68 w 11311"/>
              <a:gd name="T70" fmla="+- 0 14576 13673"/>
              <a:gd name="T71" fmla="*/ 14576 h 1977"/>
              <a:gd name="T72" fmla="+- 0 16010 11901"/>
              <a:gd name="T73" fmla="*/ T72 w 11311"/>
              <a:gd name="T74" fmla="+- 0 15137 13673"/>
              <a:gd name="T75" fmla="*/ 15137 h 1977"/>
              <a:gd name="T76" fmla="+- 0 16538 11901"/>
              <a:gd name="T77" fmla="*/ T76 w 11311"/>
              <a:gd name="T78" fmla="+- 0 15144 13673"/>
              <a:gd name="T79" fmla="*/ 15144 h 1977"/>
              <a:gd name="T80" fmla="+- 0 16845 11901"/>
              <a:gd name="T81" fmla="*/ T80 w 11311"/>
              <a:gd name="T82" fmla="+- 0 14600 13673"/>
              <a:gd name="T83" fmla="*/ 14600 h 1977"/>
              <a:gd name="T84" fmla="+- 0 17293 11901"/>
              <a:gd name="T85" fmla="*/ T84 w 11311"/>
              <a:gd name="T86" fmla="+- 0 14099 13673"/>
              <a:gd name="T87" fmla="*/ 14099 h 1977"/>
              <a:gd name="T88" fmla="+- 0 17230 11901"/>
              <a:gd name="T89" fmla="*/ T88 w 11311"/>
              <a:gd name="T90" fmla="+- 0 14522 13673"/>
              <a:gd name="T91" fmla="*/ 14522 h 1977"/>
              <a:gd name="T92" fmla="+- 0 17451 11901"/>
              <a:gd name="T93" fmla="*/ T92 w 11311"/>
              <a:gd name="T94" fmla="+- 0 14197 13673"/>
              <a:gd name="T95" fmla="*/ 14197 h 1977"/>
              <a:gd name="T96" fmla="+- 0 17714 11901"/>
              <a:gd name="T97" fmla="*/ T96 w 11311"/>
              <a:gd name="T98" fmla="+- 0 14372 13673"/>
              <a:gd name="T99" fmla="*/ 14372 h 1977"/>
              <a:gd name="T100" fmla="+- 0 17641 11901"/>
              <a:gd name="T101" fmla="*/ T100 w 11311"/>
              <a:gd name="T102" fmla="+- 0 14734 13673"/>
              <a:gd name="T103" fmla="*/ 14734 h 1977"/>
              <a:gd name="T104" fmla="+- 0 17484 11901"/>
              <a:gd name="T105" fmla="*/ T104 w 11311"/>
              <a:gd name="T106" fmla="+- 0 15113 13673"/>
              <a:gd name="T107" fmla="*/ 15113 h 1977"/>
              <a:gd name="T108" fmla="+- 0 18096 11901"/>
              <a:gd name="T109" fmla="*/ T108 w 11311"/>
              <a:gd name="T110" fmla="+- 0 14377 13673"/>
              <a:gd name="T111" fmla="*/ 14377 h 1977"/>
              <a:gd name="T112" fmla="+- 0 18341 11901"/>
              <a:gd name="T113" fmla="*/ T112 w 11311"/>
              <a:gd name="T114" fmla="+- 0 14401 13673"/>
              <a:gd name="T115" fmla="*/ 14401 h 1977"/>
              <a:gd name="T116" fmla="+- 0 18540 11901"/>
              <a:gd name="T117" fmla="*/ T116 w 11311"/>
              <a:gd name="T118" fmla="+- 0 14895 13673"/>
              <a:gd name="T119" fmla="*/ 14895 h 1977"/>
              <a:gd name="T120" fmla="+- 0 18866 11901"/>
              <a:gd name="T121" fmla="*/ T120 w 11311"/>
              <a:gd name="T122" fmla="+- 0 14610 13673"/>
              <a:gd name="T123" fmla="*/ 14610 h 1977"/>
              <a:gd name="T124" fmla="+- 0 18885 11901"/>
              <a:gd name="T125" fmla="*/ T124 w 11311"/>
              <a:gd name="T126" fmla="+- 0 15093 13673"/>
              <a:gd name="T127" fmla="*/ 15093 h 1977"/>
              <a:gd name="T128" fmla="+- 0 19141 11901"/>
              <a:gd name="T129" fmla="*/ T128 w 11311"/>
              <a:gd name="T130" fmla="+- 0 13896 13673"/>
              <a:gd name="T131" fmla="*/ 13896 h 1977"/>
              <a:gd name="T132" fmla="+- 0 15144 11901"/>
              <a:gd name="T133" fmla="*/ T132 w 11311"/>
              <a:gd name="T134" fmla="+- 0 13750 13673"/>
              <a:gd name="T135" fmla="*/ 13750 h 1977"/>
              <a:gd name="T136" fmla="+- 0 19806 11901"/>
              <a:gd name="T137" fmla="*/ T136 w 11311"/>
              <a:gd name="T138" fmla="+- 0 14752 13673"/>
              <a:gd name="T139" fmla="*/ 14752 h 1977"/>
              <a:gd name="T140" fmla="+- 0 20196 11901"/>
              <a:gd name="T141" fmla="*/ T140 w 11311"/>
              <a:gd name="T142" fmla="+- 0 14740 13673"/>
              <a:gd name="T143" fmla="*/ 14740 h 1977"/>
              <a:gd name="T144" fmla="+- 0 19999 11901"/>
              <a:gd name="T145" fmla="*/ T144 w 11311"/>
              <a:gd name="T146" fmla="+- 0 14576 13673"/>
              <a:gd name="T147" fmla="*/ 14576 h 1977"/>
              <a:gd name="T148" fmla="+- 0 20515 11901"/>
              <a:gd name="T149" fmla="*/ T148 w 11311"/>
              <a:gd name="T150" fmla="+- 0 14295 13673"/>
              <a:gd name="T151" fmla="*/ 14295 h 1977"/>
              <a:gd name="T152" fmla="+- 0 20430 11901"/>
              <a:gd name="T153" fmla="*/ T152 w 11311"/>
              <a:gd name="T154" fmla="+- 0 14999 13673"/>
              <a:gd name="T155" fmla="*/ 14999 h 1977"/>
              <a:gd name="T156" fmla="+- 0 20651 11901"/>
              <a:gd name="T157" fmla="*/ T156 w 11311"/>
              <a:gd name="T158" fmla="+- 0 14115 13673"/>
              <a:gd name="T159" fmla="*/ 14115 h 1977"/>
              <a:gd name="T160" fmla="+- 0 21185 11901"/>
              <a:gd name="T161" fmla="*/ T160 w 11311"/>
              <a:gd name="T162" fmla="+- 0 13691 13673"/>
              <a:gd name="T163" fmla="*/ 13691 h 1977"/>
              <a:gd name="T164" fmla="+- 0 21430 11901"/>
              <a:gd name="T165" fmla="*/ T164 w 11311"/>
              <a:gd name="T166" fmla="+- 0 14558 13673"/>
              <a:gd name="T167" fmla="*/ 14558 h 1977"/>
              <a:gd name="T168" fmla="+- 0 21699 11901"/>
              <a:gd name="T169" fmla="*/ T168 w 11311"/>
              <a:gd name="T170" fmla="+- 0 14662 13673"/>
              <a:gd name="T171" fmla="*/ 14662 h 1977"/>
              <a:gd name="T172" fmla="+- 0 21780 11901"/>
              <a:gd name="T173" fmla="*/ T172 w 11311"/>
              <a:gd name="T174" fmla="+- 0 14444 13673"/>
              <a:gd name="T175" fmla="*/ 14444 h 1977"/>
              <a:gd name="T176" fmla="+- 0 21655 11901"/>
              <a:gd name="T177" fmla="*/ T176 w 11311"/>
              <a:gd name="T178" fmla="+- 0 14885 13673"/>
              <a:gd name="T179" fmla="*/ 14885 h 1977"/>
              <a:gd name="T180" fmla="+- 0 21830 11901"/>
              <a:gd name="T181" fmla="*/ T180 w 11311"/>
              <a:gd name="T182" fmla="+- 0 15083 13673"/>
              <a:gd name="T183" fmla="*/ 15083 h 1977"/>
              <a:gd name="T184" fmla="+- 0 22254 11901"/>
              <a:gd name="T185" fmla="*/ T184 w 11311"/>
              <a:gd name="T186" fmla="+- 0 14794 13673"/>
              <a:gd name="T187" fmla="*/ 14794 h 1977"/>
              <a:gd name="T188" fmla="+- 0 22485 11901"/>
              <a:gd name="T189" fmla="*/ T188 w 11311"/>
              <a:gd name="T190" fmla="+- 0 14707 13673"/>
              <a:gd name="T191" fmla="*/ 14707 h 1977"/>
              <a:gd name="T192" fmla="+- 0 22626 11901"/>
              <a:gd name="T193" fmla="*/ T192 w 11311"/>
              <a:gd name="T194" fmla="+- 0 14492 13673"/>
              <a:gd name="T195" fmla="*/ 14492 h 1977"/>
              <a:gd name="T196" fmla="+- 0 22740 11901"/>
              <a:gd name="T197" fmla="*/ T196 w 11311"/>
              <a:gd name="T198" fmla="+- 0 14730 13673"/>
              <a:gd name="T199" fmla="*/ 14730 h 1977"/>
              <a:gd name="T200" fmla="+- 0 22644 11901"/>
              <a:gd name="T201" fmla="*/ T200 w 11311"/>
              <a:gd name="T202" fmla="+- 0 14919 13673"/>
              <a:gd name="T203" fmla="*/ 14919 h 1977"/>
              <a:gd name="T204" fmla="+- 0 23013 11901"/>
              <a:gd name="T205" fmla="*/ T204 w 11311"/>
              <a:gd name="T206" fmla="+- 0 14077 13673"/>
              <a:gd name="T207" fmla="*/ 14077 h 1977"/>
              <a:gd name="T208" fmla="+- 0 22871 11901"/>
              <a:gd name="T209" fmla="*/ T208 w 11311"/>
              <a:gd name="T210" fmla="+- 0 15107 13673"/>
              <a:gd name="T211" fmla="*/ 15107 h 1977"/>
              <a:gd name="T212" fmla="+- 0 21399 11901"/>
              <a:gd name="T213" fmla="*/ T212 w 11311"/>
              <a:gd name="T214" fmla="+- 0 14259 13673"/>
              <a:gd name="T215" fmla="*/ 14259 h 197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</a:cxnLst>
            <a:rect l="0" t="0" r="r" b="b"/>
            <a:pathLst>
              <a:path w="11311" h="1977" extrusionOk="0">
                <a:moveTo>
                  <a:pt x="38" y="931"/>
                </a:moveTo>
                <a:cubicBezTo>
                  <a:pt x="21" y="916"/>
                  <a:pt x="12" y="907"/>
                  <a:pt x="2" y="887"/>
                </a:cubicBezTo>
                <a:cubicBezTo>
                  <a:pt x="0" y="883"/>
                  <a:pt x="6" y="892"/>
                  <a:pt x="5" y="887"/>
                </a:cubicBezTo>
                <a:cubicBezTo>
                  <a:pt x="17" y="913"/>
                  <a:pt x="22" y="934"/>
                  <a:pt x="27" y="963"/>
                </a:cubicBezTo>
                <a:cubicBezTo>
                  <a:pt x="41" y="1049"/>
                  <a:pt x="39" y="1137"/>
                  <a:pt x="48" y="1224"/>
                </a:cubicBezTo>
                <a:cubicBezTo>
                  <a:pt x="53" y="1274"/>
                  <a:pt x="57" y="1332"/>
                  <a:pt x="80" y="1378"/>
                </a:cubicBezTo>
                <a:cubicBezTo>
                  <a:pt x="83" y="1385"/>
                  <a:pt x="83" y="1387"/>
                  <a:pt x="87" y="1390"/>
                </a:cubicBezTo>
                <a:cubicBezTo>
                  <a:pt x="101" y="1368"/>
                  <a:pt x="115" y="1346"/>
                  <a:pt x="125" y="1322"/>
                </a:cubicBezTo>
                <a:cubicBezTo>
                  <a:pt x="158" y="1244"/>
                  <a:pt x="179" y="1161"/>
                  <a:pt x="200" y="1079"/>
                </a:cubicBezTo>
                <a:cubicBezTo>
                  <a:pt x="226" y="976"/>
                  <a:pt x="253" y="871"/>
                  <a:pt x="261" y="764"/>
                </a:cubicBezTo>
                <a:cubicBezTo>
                  <a:pt x="263" y="744"/>
                  <a:pt x="248" y="686"/>
                  <a:pt x="259" y="703"/>
                </a:cubicBezTo>
                <a:cubicBezTo>
                  <a:pt x="263" y="709"/>
                  <a:pt x="265" y="725"/>
                  <a:pt x="267" y="732"/>
                </a:cubicBezTo>
              </a:path>
              <a:path w="11311" h="1977" extrusionOk="0">
                <a:moveTo>
                  <a:pt x="527" y="991"/>
                </a:moveTo>
                <a:cubicBezTo>
                  <a:pt x="508" y="1009"/>
                  <a:pt x="501" y="1022"/>
                  <a:pt x="495" y="1049"/>
                </a:cubicBezTo>
                <a:cubicBezTo>
                  <a:pt x="472" y="1148"/>
                  <a:pt x="471" y="1251"/>
                  <a:pt x="476" y="1352"/>
                </a:cubicBezTo>
                <a:cubicBezTo>
                  <a:pt x="478" y="1401"/>
                  <a:pt x="481" y="1450"/>
                  <a:pt x="479" y="1499"/>
                </a:cubicBezTo>
                <a:cubicBezTo>
                  <a:pt x="478" y="1517"/>
                  <a:pt x="478" y="1523"/>
                  <a:pt x="476" y="1535"/>
                </a:cubicBezTo>
              </a:path>
              <a:path w="11311" h="1977" extrusionOk="0">
                <a:moveTo>
                  <a:pt x="527" y="404"/>
                </a:moveTo>
                <a:cubicBezTo>
                  <a:pt x="521" y="369"/>
                  <a:pt x="521" y="348"/>
                  <a:pt x="523" y="316"/>
                </a:cubicBezTo>
                <a:cubicBezTo>
                  <a:pt x="568" y="327"/>
                  <a:pt x="604" y="338"/>
                  <a:pt x="645" y="364"/>
                </a:cubicBezTo>
                <a:cubicBezTo>
                  <a:pt x="733" y="420"/>
                  <a:pt x="810" y="502"/>
                  <a:pt x="862" y="592"/>
                </a:cubicBezTo>
                <a:cubicBezTo>
                  <a:pt x="932" y="714"/>
                  <a:pt x="957" y="852"/>
                  <a:pt x="959" y="991"/>
                </a:cubicBezTo>
                <a:cubicBezTo>
                  <a:pt x="962" y="1202"/>
                  <a:pt x="894" y="1378"/>
                  <a:pt x="762" y="1540"/>
                </a:cubicBezTo>
                <a:cubicBezTo>
                  <a:pt x="716" y="1594"/>
                  <a:pt x="702" y="1610"/>
                  <a:pt x="670" y="1643"/>
                </a:cubicBezTo>
              </a:path>
              <a:path w="11311" h="1977" extrusionOk="0">
                <a:moveTo>
                  <a:pt x="1258" y="1360"/>
                </a:moveTo>
                <a:cubicBezTo>
                  <a:pt x="1244" y="1337"/>
                  <a:pt x="1238" y="1319"/>
                  <a:pt x="1235" y="1294"/>
                </a:cubicBezTo>
                <a:cubicBezTo>
                  <a:pt x="1274" y="1281"/>
                  <a:pt x="1316" y="1276"/>
                  <a:pt x="1358" y="1274"/>
                </a:cubicBezTo>
                <a:cubicBezTo>
                  <a:pt x="1433" y="1271"/>
                  <a:pt x="1509" y="1278"/>
                  <a:pt x="1584" y="1276"/>
                </a:cubicBezTo>
                <a:cubicBezTo>
                  <a:pt x="1636" y="1275"/>
                  <a:pt x="1713" y="1278"/>
                  <a:pt x="1757" y="1244"/>
                </a:cubicBezTo>
                <a:cubicBezTo>
                  <a:pt x="1769" y="1230"/>
                  <a:pt x="1773" y="1226"/>
                  <a:pt x="1771" y="1212"/>
                </a:cubicBezTo>
              </a:path>
              <a:path w="11311" h="1977" extrusionOk="0">
                <a:moveTo>
                  <a:pt x="1634" y="983"/>
                </a:moveTo>
                <a:cubicBezTo>
                  <a:pt x="1626" y="970"/>
                  <a:pt x="1620" y="957"/>
                  <a:pt x="1613" y="943"/>
                </a:cubicBezTo>
                <a:cubicBezTo>
                  <a:pt x="1612" y="942"/>
                  <a:pt x="1612" y="940"/>
                  <a:pt x="1611" y="939"/>
                </a:cubicBezTo>
                <a:cubicBezTo>
                  <a:pt x="1604" y="971"/>
                  <a:pt x="1598" y="1003"/>
                  <a:pt x="1592" y="1035"/>
                </a:cubicBezTo>
                <a:cubicBezTo>
                  <a:pt x="1575" y="1132"/>
                  <a:pt x="1570" y="1227"/>
                  <a:pt x="1575" y="1326"/>
                </a:cubicBezTo>
                <a:cubicBezTo>
                  <a:pt x="1580" y="1437"/>
                  <a:pt x="1595" y="1548"/>
                  <a:pt x="1614" y="1657"/>
                </a:cubicBezTo>
                <a:cubicBezTo>
                  <a:pt x="1618" y="1680"/>
                  <a:pt x="1623" y="1704"/>
                  <a:pt x="1627" y="1727"/>
                </a:cubicBezTo>
              </a:path>
              <a:path w="11311" h="1977" extrusionOk="0">
                <a:moveTo>
                  <a:pt x="2430" y="1035"/>
                </a:moveTo>
                <a:cubicBezTo>
                  <a:pt x="2431" y="1067"/>
                  <a:pt x="2431" y="1097"/>
                  <a:pt x="2426" y="1128"/>
                </a:cubicBezTo>
                <a:cubicBezTo>
                  <a:pt x="2417" y="1181"/>
                  <a:pt x="2406" y="1233"/>
                  <a:pt x="2399" y="1286"/>
                </a:cubicBezTo>
                <a:cubicBezTo>
                  <a:pt x="2393" y="1333"/>
                  <a:pt x="2389" y="1381"/>
                  <a:pt x="2388" y="1428"/>
                </a:cubicBezTo>
                <a:cubicBezTo>
                  <a:pt x="2388" y="1450"/>
                  <a:pt x="2389" y="1473"/>
                  <a:pt x="2389" y="1495"/>
                </a:cubicBezTo>
                <a:cubicBezTo>
                  <a:pt x="2389" y="1502"/>
                  <a:pt x="2389" y="1503"/>
                  <a:pt x="2389" y="1507"/>
                </a:cubicBezTo>
              </a:path>
              <a:path w="11311" h="1977" extrusionOk="0">
                <a:moveTo>
                  <a:pt x="2140" y="754"/>
                </a:moveTo>
                <a:cubicBezTo>
                  <a:pt x="2122" y="750"/>
                  <a:pt x="2112" y="745"/>
                  <a:pt x="2099" y="731"/>
                </a:cubicBezTo>
                <a:cubicBezTo>
                  <a:pt x="2098" y="730"/>
                  <a:pt x="2098" y="728"/>
                  <a:pt x="2097" y="727"/>
                </a:cubicBezTo>
                <a:cubicBezTo>
                  <a:pt x="2131" y="721"/>
                  <a:pt x="2165" y="717"/>
                  <a:pt x="2199" y="714"/>
                </a:cubicBezTo>
                <a:cubicBezTo>
                  <a:pt x="2341" y="702"/>
                  <a:pt x="2483" y="689"/>
                  <a:pt x="2625" y="674"/>
                </a:cubicBezTo>
                <a:cubicBezTo>
                  <a:pt x="2678" y="669"/>
                  <a:pt x="2731" y="664"/>
                  <a:pt x="2784" y="654"/>
                </a:cubicBezTo>
                <a:cubicBezTo>
                  <a:pt x="2802" y="651"/>
                  <a:pt x="2790" y="652"/>
                  <a:pt x="2794" y="659"/>
                </a:cubicBezTo>
                <a:cubicBezTo>
                  <a:pt x="2793" y="661"/>
                  <a:pt x="2793" y="664"/>
                  <a:pt x="2792" y="666"/>
                </a:cubicBezTo>
              </a:path>
              <a:path w="11311" h="1977" extrusionOk="0">
                <a:moveTo>
                  <a:pt x="3347" y="289"/>
                </a:moveTo>
                <a:cubicBezTo>
                  <a:pt x="3347" y="269"/>
                  <a:pt x="3345" y="254"/>
                  <a:pt x="3342" y="235"/>
                </a:cubicBezTo>
                <a:cubicBezTo>
                  <a:pt x="3308" y="272"/>
                  <a:pt x="3283" y="307"/>
                  <a:pt x="3260" y="356"/>
                </a:cubicBezTo>
                <a:cubicBezTo>
                  <a:pt x="3203" y="479"/>
                  <a:pt x="3175" y="613"/>
                  <a:pt x="3155" y="746"/>
                </a:cubicBezTo>
                <a:cubicBezTo>
                  <a:pt x="3133" y="898"/>
                  <a:pt x="3120" y="1055"/>
                  <a:pt x="3141" y="1208"/>
                </a:cubicBezTo>
                <a:cubicBezTo>
                  <a:pt x="3161" y="1347"/>
                  <a:pt x="3223" y="1479"/>
                  <a:pt x="3347" y="1553"/>
                </a:cubicBezTo>
                <a:cubicBezTo>
                  <a:pt x="3364" y="1561"/>
                  <a:pt x="3382" y="1569"/>
                  <a:pt x="3399" y="1577"/>
                </a:cubicBezTo>
              </a:path>
              <a:path w="11311" h="1977" extrusionOk="0">
                <a:moveTo>
                  <a:pt x="3557" y="845"/>
                </a:moveTo>
                <a:cubicBezTo>
                  <a:pt x="3543" y="815"/>
                  <a:pt x="3526" y="784"/>
                  <a:pt x="3529" y="750"/>
                </a:cubicBezTo>
                <a:cubicBezTo>
                  <a:pt x="3532" y="713"/>
                  <a:pt x="3573" y="699"/>
                  <a:pt x="3604" y="696"/>
                </a:cubicBezTo>
                <a:cubicBezTo>
                  <a:pt x="3650" y="691"/>
                  <a:pt x="3697" y="698"/>
                  <a:pt x="3741" y="713"/>
                </a:cubicBezTo>
                <a:cubicBezTo>
                  <a:pt x="3780" y="727"/>
                  <a:pt x="3824" y="750"/>
                  <a:pt x="3837" y="793"/>
                </a:cubicBezTo>
                <a:cubicBezTo>
                  <a:pt x="3852" y="839"/>
                  <a:pt x="3818" y="900"/>
                  <a:pt x="3796" y="939"/>
                </a:cubicBezTo>
                <a:cubicBezTo>
                  <a:pt x="3773" y="980"/>
                  <a:pt x="3743" y="1023"/>
                  <a:pt x="3706" y="1053"/>
                </a:cubicBezTo>
                <a:cubicBezTo>
                  <a:pt x="3696" y="1062"/>
                  <a:pt x="3694" y="1065"/>
                  <a:pt x="3686" y="1067"/>
                </a:cubicBezTo>
                <a:cubicBezTo>
                  <a:pt x="3690" y="1043"/>
                  <a:pt x="3702" y="1020"/>
                  <a:pt x="3716" y="995"/>
                </a:cubicBezTo>
                <a:cubicBezTo>
                  <a:pt x="3755" y="925"/>
                  <a:pt x="3801" y="861"/>
                  <a:pt x="3847" y="795"/>
                </a:cubicBezTo>
                <a:cubicBezTo>
                  <a:pt x="3879" y="749"/>
                  <a:pt x="3910" y="701"/>
                  <a:pt x="3943" y="656"/>
                </a:cubicBezTo>
                <a:cubicBezTo>
                  <a:pt x="3949" y="648"/>
                  <a:pt x="3950" y="646"/>
                  <a:pt x="3954" y="642"/>
                </a:cubicBezTo>
                <a:cubicBezTo>
                  <a:pt x="3947" y="666"/>
                  <a:pt x="3937" y="690"/>
                  <a:pt x="3929" y="714"/>
                </a:cubicBezTo>
                <a:cubicBezTo>
                  <a:pt x="3894" y="817"/>
                  <a:pt x="3874" y="922"/>
                  <a:pt x="3867" y="1031"/>
                </a:cubicBezTo>
                <a:cubicBezTo>
                  <a:pt x="3863" y="1094"/>
                  <a:pt x="3866" y="1155"/>
                  <a:pt x="3870" y="1218"/>
                </a:cubicBezTo>
              </a:path>
              <a:path w="11311" h="1977" extrusionOk="0">
                <a:moveTo>
                  <a:pt x="4032" y="917"/>
                </a:moveTo>
                <a:cubicBezTo>
                  <a:pt x="4034" y="893"/>
                  <a:pt x="4030" y="870"/>
                  <a:pt x="4052" y="853"/>
                </a:cubicBezTo>
                <a:cubicBezTo>
                  <a:pt x="4100" y="816"/>
                  <a:pt x="4198" y="840"/>
                  <a:pt x="4218" y="897"/>
                </a:cubicBezTo>
                <a:cubicBezTo>
                  <a:pt x="4234" y="941"/>
                  <a:pt x="4211" y="991"/>
                  <a:pt x="4191" y="1029"/>
                </a:cubicBezTo>
                <a:cubicBezTo>
                  <a:pt x="4169" y="1072"/>
                  <a:pt x="4137" y="1105"/>
                  <a:pt x="4105" y="1139"/>
                </a:cubicBezTo>
                <a:cubicBezTo>
                  <a:pt x="4096" y="1149"/>
                  <a:pt x="4083" y="1162"/>
                  <a:pt x="4075" y="1170"/>
                </a:cubicBezTo>
                <a:cubicBezTo>
                  <a:pt x="4086" y="1174"/>
                  <a:pt x="4096" y="1178"/>
                  <a:pt x="4109" y="1182"/>
                </a:cubicBezTo>
                <a:cubicBezTo>
                  <a:pt x="4154" y="1195"/>
                  <a:pt x="4208" y="1193"/>
                  <a:pt x="4244" y="1228"/>
                </a:cubicBezTo>
                <a:cubicBezTo>
                  <a:pt x="4288" y="1271"/>
                  <a:pt x="4262" y="1335"/>
                  <a:pt x="4234" y="1378"/>
                </a:cubicBezTo>
                <a:cubicBezTo>
                  <a:pt x="4203" y="1426"/>
                  <a:pt x="4162" y="1456"/>
                  <a:pt x="4112" y="1482"/>
                </a:cubicBezTo>
                <a:cubicBezTo>
                  <a:pt x="4082" y="1498"/>
                  <a:pt x="4031" y="1519"/>
                  <a:pt x="3995" y="1513"/>
                </a:cubicBezTo>
                <a:cubicBezTo>
                  <a:pt x="3992" y="1513"/>
                  <a:pt x="3991" y="1513"/>
                  <a:pt x="3994" y="1509"/>
                </a:cubicBezTo>
              </a:path>
              <a:path w="11311" h="1977" extrusionOk="0">
                <a:moveTo>
                  <a:pt x="4026" y="1084"/>
                </a:moveTo>
                <a:cubicBezTo>
                  <a:pt x="4021" y="1055"/>
                  <a:pt x="4016" y="1029"/>
                  <a:pt x="4017" y="999"/>
                </a:cubicBezTo>
                <a:cubicBezTo>
                  <a:pt x="4019" y="956"/>
                  <a:pt x="4028" y="912"/>
                  <a:pt x="4064" y="885"/>
                </a:cubicBezTo>
                <a:cubicBezTo>
                  <a:pt x="4091" y="865"/>
                  <a:pt x="4126" y="856"/>
                  <a:pt x="4159" y="857"/>
                </a:cubicBezTo>
                <a:cubicBezTo>
                  <a:pt x="4199" y="859"/>
                  <a:pt x="4238" y="874"/>
                  <a:pt x="4266" y="903"/>
                </a:cubicBezTo>
                <a:cubicBezTo>
                  <a:pt x="4308" y="946"/>
                  <a:pt x="4316" y="1012"/>
                  <a:pt x="4311" y="1070"/>
                </a:cubicBezTo>
                <a:cubicBezTo>
                  <a:pt x="4300" y="1192"/>
                  <a:pt x="4227" y="1306"/>
                  <a:pt x="4146" y="1394"/>
                </a:cubicBezTo>
                <a:cubicBezTo>
                  <a:pt x="4126" y="1416"/>
                  <a:pt x="4102" y="1435"/>
                  <a:pt x="4079" y="1454"/>
                </a:cubicBezTo>
                <a:cubicBezTo>
                  <a:pt x="4075" y="1458"/>
                  <a:pt x="4075" y="1459"/>
                  <a:pt x="4072" y="1460"/>
                </a:cubicBezTo>
                <a:cubicBezTo>
                  <a:pt x="4084" y="1461"/>
                  <a:pt x="4096" y="1463"/>
                  <a:pt x="4109" y="1464"/>
                </a:cubicBezTo>
                <a:cubicBezTo>
                  <a:pt x="4157" y="1468"/>
                  <a:pt x="4206" y="1468"/>
                  <a:pt x="4254" y="1468"/>
                </a:cubicBezTo>
                <a:cubicBezTo>
                  <a:pt x="4327" y="1468"/>
                  <a:pt x="4399" y="1472"/>
                  <a:pt x="4471" y="1477"/>
                </a:cubicBezTo>
                <a:cubicBezTo>
                  <a:pt x="4482" y="1478"/>
                  <a:pt x="4640" y="1503"/>
                  <a:pt x="4647" y="1490"/>
                </a:cubicBezTo>
                <a:cubicBezTo>
                  <a:pt x="4650" y="1484"/>
                  <a:pt x="4641" y="1480"/>
                  <a:pt x="4642" y="1478"/>
                </a:cubicBezTo>
                <a:cubicBezTo>
                  <a:pt x="4640" y="1476"/>
                  <a:pt x="4639" y="1473"/>
                  <a:pt x="4637" y="1471"/>
                </a:cubicBezTo>
              </a:path>
              <a:path w="11311" h="1977" extrusionOk="0">
                <a:moveTo>
                  <a:pt x="4883" y="1027"/>
                </a:moveTo>
                <a:cubicBezTo>
                  <a:pt x="4880" y="1006"/>
                  <a:pt x="4878" y="985"/>
                  <a:pt x="4874" y="965"/>
                </a:cubicBezTo>
                <a:cubicBezTo>
                  <a:pt x="4872" y="956"/>
                  <a:pt x="4869" y="950"/>
                  <a:pt x="4869" y="941"/>
                </a:cubicBezTo>
                <a:cubicBezTo>
                  <a:pt x="4869" y="938"/>
                  <a:pt x="4869" y="937"/>
                  <a:pt x="4869" y="935"/>
                </a:cubicBezTo>
                <a:cubicBezTo>
                  <a:pt x="4894" y="934"/>
                  <a:pt x="4919" y="930"/>
                  <a:pt x="4944" y="927"/>
                </a:cubicBezTo>
                <a:cubicBezTo>
                  <a:pt x="4980" y="922"/>
                  <a:pt x="5017" y="920"/>
                  <a:pt x="5053" y="917"/>
                </a:cubicBezTo>
                <a:cubicBezTo>
                  <a:pt x="5072" y="915"/>
                  <a:pt x="5091" y="916"/>
                  <a:pt x="5110" y="913"/>
                </a:cubicBezTo>
              </a:path>
              <a:path w="11311" h="1977" extrusionOk="0">
                <a:moveTo>
                  <a:pt x="5242" y="512"/>
                </a:moveTo>
                <a:cubicBezTo>
                  <a:pt x="5255" y="491"/>
                  <a:pt x="5267" y="468"/>
                  <a:pt x="5288" y="452"/>
                </a:cubicBezTo>
                <a:cubicBezTo>
                  <a:pt x="5317" y="431"/>
                  <a:pt x="5358" y="425"/>
                  <a:pt x="5392" y="426"/>
                </a:cubicBezTo>
                <a:cubicBezTo>
                  <a:pt x="5418" y="426"/>
                  <a:pt x="5472" y="433"/>
                  <a:pt x="5485" y="462"/>
                </a:cubicBezTo>
                <a:cubicBezTo>
                  <a:pt x="5517" y="534"/>
                  <a:pt x="5516" y="555"/>
                  <a:pt x="5486" y="616"/>
                </a:cubicBezTo>
                <a:cubicBezTo>
                  <a:pt x="5461" y="666"/>
                  <a:pt x="5435" y="715"/>
                  <a:pt x="5404" y="761"/>
                </a:cubicBezTo>
                <a:cubicBezTo>
                  <a:pt x="5384" y="790"/>
                  <a:pt x="5361" y="818"/>
                  <a:pt x="5336" y="843"/>
                </a:cubicBezTo>
                <a:cubicBezTo>
                  <a:pt x="5334" y="845"/>
                  <a:pt x="5331" y="847"/>
                  <a:pt x="5329" y="849"/>
                </a:cubicBezTo>
                <a:cubicBezTo>
                  <a:pt x="5339" y="833"/>
                  <a:pt x="5346" y="822"/>
                  <a:pt x="5357" y="807"/>
                </a:cubicBezTo>
                <a:cubicBezTo>
                  <a:pt x="5394" y="754"/>
                  <a:pt x="5429" y="699"/>
                  <a:pt x="5464" y="644"/>
                </a:cubicBezTo>
                <a:cubicBezTo>
                  <a:pt x="5497" y="593"/>
                  <a:pt x="5525" y="541"/>
                  <a:pt x="5554" y="488"/>
                </a:cubicBezTo>
                <a:cubicBezTo>
                  <a:pt x="5559" y="478"/>
                  <a:pt x="5565" y="469"/>
                  <a:pt x="5570" y="460"/>
                </a:cubicBezTo>
                <a:cubicBezTo>
                  <a:pt x="5563" y="481"/>
                  <a:pt x="5556" y="503"/>
                  <a:pt x="5550" y="524"/>
                </a:cubicBezTo>
                <a:cubicBezTo>
                  <a:pt x="5530" y="592"/>
                  <a:pt x="5511" y="658"/>
                  <a:pt x="5501" y="728"/>
                </a:cubicBezTo>
                <a:cubicBezTo>
                  <a:pt x="5488" y="821"/>
                  <a:pt x="5492" y="896"/>
                  <a:pt x="5526" y="983"/>
                </a:cubicBezTo>
              </a:path>
              <a:path w="11311" h="1977" extrusionOk="0">
                <a:moveTo>
                  <a:pt x="5710" y="786"/>
                </a:moveTo>
                <a:cubicBezTo>
                  <a:pt x="5711" y="766"/>
                  <a:pt x="5705" y="746"/>
                  <a:pt x="5723" y="728"/>
                </a:cubicBezTo>
                <a:cubicBezTo>
                  <a:pt x="5745" y="705"/>
                  <a:pt x="5783" y="699"/>
                  <a:pt x="5813" y="699"/>
                </a:cubicBezTo>
                <a:cubicBezTo>
                  <a:pt x="5835" y="699"/>
                  <a:pt x="5855" y="705"/>
                  <a:pt x="5868" y="724"/>
                </a:cubicBezTo>
                <a:cubicBezTo>
                  <a:pt x="5890" y="756"/>
                  <a:pt x="5854" y="818"/>
                  <a:pt x="5840" y="845"/>
                </a:cubicBezTo>
                <a:cubicBezTo>
                  <a:pt x="5817" y="888"/>
                  <a:pt x="5789" y="926"/>
                  <a:pt x="5760" y="965"/>
                </a:cubicBezTo>
                <a:cubicBezTo>
                  <a:pt x="5749" y="979"/>
                  <a:pt x="5724" y="1002"/>
                  <a:pt x="5720" y="1021"/>
                </a:cubicBezTo>
                <a:cubicBezTo>
                  <a:pt x="5717" y="1038"/>
                  <a:pt x="5730" y="1051"/>
                  <a:pt x="5740" y="1061"/>
                </a:cubicBezTo>
                <a:cubicBezTo>
                  <a:pt x="5767" y="1088"/>
                  <a:pt x="5806" y="1100"/>
                  <a:pt x="5835" y="1124"/>
                </a:cubicBezTo>
                <a:cubicBezTo>
                  <a:pt x="5861" y="1146"/>
                  <a:pt x="5883" y="1182"/>
                  <a:pt x="5890" y="1215"/>
                </a:cubicBezTo>
                <a:cubicBezTo>
                  <a:pt x="5898" y="1258"/>
                  <a:pt x="5885" y="1300"/>
                  <a:pt x="5860" y="1334"/>
                </a:cubicBezTo>
                <a:cubicBezTo>
                  <a:pt x="5813" y="1397"/>
                  <a:pt x="5740" y="1437"/>
                  <a:pt x="5664" y="1450"/>
                </a:cubicBezTo>
                <a:cubicBezTo>
                  <a:pt x="5637" y="1455"/>
                  <a:pt x="5606" y="1457"/>
                  <a:pt x="5583" y="1440"/>
                </a:cubicBezTo>
                <a:cubicBezTo>
                  <a:pt x="5581" y="1436"/>
                  <a:pt x="5580" y="1431"/>
                  <a:pt x="5578" y="1427"/>
                </a:cubicBezTo>
              </a:path>
              <a:path w="11311" h="1977" extrusionOk="0">
                <a:moveTo>
                  <a:pt x="5895" y="400"/>
                </a:moveTo>
                <a:cubicBezTo>
                  <a:pt x="5922" y="385"/>
                  <a:pt x="5943" y="372"/>
                  <a:pt x="5974" y="366"/>
                </a:cubicBezTo>
                <a:cubicBezTo>
                  <a:pt x="6013" y="359"/>
                  <a:pt x="6057" y="378"/>
                  <a:pt x="6088" y="400"/>
                </a:cubicBezTo>
                <a:cubicBezTo>
                  <a:pt x="6185" y="470"/>
                  <a:pt x="6197" y="595"/>
                  <a:pt x="6195" y="704"/>
                </a:cubicBezTo>
                <a:cubicBezTo>
                  <a:pt x="6192" y="899"/>
                  <a:pt x="6171" y="1109"/>
                  <a:pt x="6119" y="1298"/>
                </a:cubicBezTo>
                <a:cubicBezTo>
                  <a:pt x="6087" y="1413"/>
                  <a:pt x="6032" y="1516"/>
                  <a:pt x="5947" y="1599"/>
                </a:cubicBezTo>
                <a:cubicBezTo>
                  <a:pt x="5923" y="1622"/>
                  <a:pt x="5917" y="1628"/>
                  <a:pt x="5900" y="1641"/>
                </a:cubicBezTo>
              </a:path>
              <a:path w="11311" h="1977" extrusionOk="0">
                <a:moveTo>
                  <a:pt x="6425" y="771"/>
                </a:moveTo>
                <a:cubicBezTo>
                  <a:pt x="6430" y="756"/>
                  <a:pt x="6434" y="742"/>
                  <a:pt x="6440" y="728"/>
                </a:cubicBezTo>
                <a:cubicBezTo>
                  <a:pt x="6449" y="734"/>
                  <a:pt x="6452" y="726"/>
                  <a:pt x="6464" y="741"/>
                </a:cubicBezTo>
                <a:cubicBezTo>
                  <a:pt x="6502" y="789"/>
                  <a:pt x="6511" y="874"/>
                  <a:pt x="6519" y="931"/>
                </a:cubicBezTo>
                <a:cubicBezTo>
                  <a:pt x="6533" y="1034"/>
                  <a:pt x="6512" y="1215"/>
                  <a:pt x="6572" y="1306"/>
                </a:cubicBezTo>
                <a:cubicBezTo>
                  <a:pt x="6579" y="1313"/>
                  <a:pt x="6581" y="1314"/>
                  <a:pt x="6585" y="1318"/>
                </a:cubicBezTo>
                <a:cubicBezTo>
                  <a:pt x="6608" y="1287"/>
                  <a:pt x="6624" y="1260"/>
                  <a:pt x="6639" y="1222"/>
                </a:cubicBezTo>
                <a:cubicBezTo>
                  <a:pt x="6703" y="1061"/>
                  <a:pt x="6754" y="894"/>
                  <a:pt x="6815" y="731"/>
                </a:cubicBezTo>
                <a:cubicBezTo>
                  <a:pt x="6834" y="680"/>
                  <a:pt x="6852" y="627"/>
                  <a:pt x="6874" y="578"/>
                </a:cubicBezTo>
                <a:cubicBezTo>
                  <a:pt x="6875" y="578"/>
                  <a:pt x="6875" y="578"/>
                  <a:pt x="6876" y="578"/>
                </a:cubicBezTo>
              </a:path>
              <a:path w="11311" h="1977" extrusionOk="0">
                <a:moveTo>
                  <a:pt x="6888" y="897"/>
                </a:moveTo>
                <a:cubicBezTo>
                  <a:pt x="6913" y="918"/>
                  <a:pt x="6937" y="923"/>
                  <a:pt x="6965" y="937"/>
                </a:cubicBezTo>
                <a:cubicBezTo>
                  <a:pt x="7036" y="973"/>
                  <a:pt x="7077" y="1054"/>
                  <a:pt x="7075" y="1132"/>
                </a:cubicBezTo>
                <a:cubicBezTo>
                  <a:pt x="7073" y="1225"/>
                  <a:pt x="7006" y="1299"/>
                  <a:pt x="6948" y="1364"/>
                </a:cubicBezTo>
                <a:cubicBezTo>
                  <a:pt x="6936" y="1377"/>
                  <a:pt x="6921" y="1393"/>
                  <a:pt x="6915" y="1410"/>
                </a:cubicBezTo>
                <a:cubicBezTo>
                  <a:pt x="6915" y="1412"/>
                  <a:pt x="6916" y="1414"/>
                  <a:pt x="6916" y="1416"/>
                </a:cubicBezTo>
                <a:cubicBezTo>
                  <a:pt x="6939" y="1419"/>
                  <a:pt x="6961" y="1422"/>
                  <a:pt x="6984" y="1420"/>
                </a:cubicBezTo>
                <a:cubicBezTo>
                  <a:pt x="7038" y="1414"/>
                  <a:pt x="7093" y="1407"/>
                  <a:pt x="7147" y="1398"/>
                </a:cubicBezTo>
                <a:cubicBezTo>
                  <a:pt x="7189" y="1391"/>
                  <a:pt x="7232" y="1385"/>
                  <a:pt x="7272" y="1370"/>
                </a:cubicBezTo>
                <a:cubicBezTo>
                  <a:pt x="7288" y="1364"/>
                  <a:pt x="7297" y="1357"/>
                  <a:pt x="7311" y="1348"/>
                </a:cubicBezTo>
              </a:path>
              <a:path w="11311" h="1977" extrusionOk="0">
                <a:moveTo>
                  <a:pt x="7202" y="266"/>
                </a:moveTo>
                <a:cubicBezTo>
                  <a:pt x="7216" y="252"/>
                  <a:pt x="7211" y="230"/>
                  <a:pt x="7240" y="223"/>
                </a:cubicBezTo>
                <a:cubicBezTo>
                  <a:pt x="7374" y="192"/>
                  <a:pt x="7502" y="335"/>
                  <a:pt x="7553" y="438"/>
                </a:cubicBezTo>
                <a:cubicBezTo>
                  <a:pt x="7638" y="609"/>
                  <a:pt x="7631" y="826"/>
                  <a:pt x="7622" y="1011"/>
                </a:cubicBezTo>
                <a:cubicBezTo>
                  <a:pt x="7605" y="1381"/>
                  <a:pt x="7515" y="1695"/>
                  <a:pt x="7272" y="1976"/>
                </a:cubicBezTo>
              </a:path>
              <a:path w="11311" h="1977" extrusionOk="0">
                <a:moveTo>
                  <a:pt x="3228" y="99"/>
                </a:moveTo>
                <a:cubicBezTo>
                  <a:pt x="3233" y="92"/>
                  <a:pt x="3239" y="84"/>
                  <a:pt x="3243" y="77"/>
                </a:cubicBezTo>
                <a:cubicBezTo>
                  <a:pt x="3236" y="85"/>
                  <a:pt x="3227" y="94"/>
                  <a:pt x="3220" y="103"/>
                </a:cubicBezTo>
                <a:cubicBezTo>
                  <a:pt x="3142" y="200"/>
                  <a:pt x="3073" y="306"/>
                  <a:pt x="3028" y="422"/>
                </a:cubicBezTo>
                <a:cubicBezTo>
                  <a:pt x="2941" y="648"/>
                  <a:pt x="2943" y="901"/>
                  <a:pt x="2985" y="1136"/>
                </a:cubicBezTo>
                <a:cubicBezTo>
                  <a:pt x="3023" y="1347"/>
                  <a:pt x="3109" y="1531"/>
                  <a:pt x="3225" y="1709"/>
                </a:cubicBezTo>
              </a:path>
              <a:path w="11311" h="1977" extrusionOk="0">
                <a:moveTo>
                  <a:pt x="7905" y="1079"/>
                </a:moveTo>
                <a:cubicBezTo>
                  <a:pt x="7908" y="1074"/>
                  <a:pt x="7910" y="1064"/>
                  <a:pt x="7915" y="1059"/>
                </a:cubicBezTo>
                <a:cubicBezTo>
                  <a:pt x="7926" y="1048"/>
                  <a:pt x="7946" y="1047"/>
                  <a:pt x="7960" y="1045"/>
                </a:cubicBezTo>
                <a:cubicBezTo>
                  <a:pt x="7992" y="1041"/>
                  <a:pt x="8024" y="1045"/>
                  <a:pt x="8056" y="1049"/>
                </a:cubicBezTo>
                <a:cubicBezTo>
                  <a:pt x="8097" y="1054"/>
                  <a:pt x="8139" y="1061"/>
                  <a:pt x="8180" y="1067"/>
                </a:cubicBezTo>
                <a:cubicBezTo>
                  <a:pt x="8221" y="1073"/>
                  <a:pt x="8257" y="1075"/>
                  <a:pt x="8295" y="1067"/>
                </a:cubicBezTo>
                <a:cubicBezTo>
                  <a:pt x="8301" y="1066"/>
                  <a:pt x="8297" y="1052"/>
                  <a:pt x="8297" y="1049"/>
                </a:cubicBezTo>
              </a:path>
              <a:path w="11311" h="1977" extrusionOk="0">
                <a:moveTo>
                  <a:pt x="8126" y="827"/>
                </a:moveTo>
                <a:cubicBezTo>
                  <a:pt x="8115" y="819"/>
                  <a:pt x="8112" y="816"/>
                  <a:pt x="8105" y="807"/>
                </a:cubicBezTo>
                <a:cubicBezTo>
                  <a:pt x="8103" y="804"/>
                  <a:pt x="8102" y="803"/>
                  <a:pt x="8105" y="807"/>
                </a:cubicBezTo>
                <a:cubicBezTo>
                  <a:pt x="8104" y="839"/>
                  <a:pt x="8102" y="871"/>
                  <a:pt x="8098" y="903"/>
                </a:cubicBezTo>
                <a:cubicBezTo>
                  <a:pt x="8086" y="1003"/>
                  <a:pt x="8069" y="1103"/>
                  <a:pt x="8053" y="1202"/>
                </a:cubicBezTo>
                <a:cubicBezTo>
                  <a:pt x="8041" y="1277"/>
                  <a:pt x="8031" y="1352"/>
                  <a:pt x="8026" y="1428"/>
                </a:cubicBezTo>
                <a:cubicBezTo>
                  <a:pt x="8024" y="1463"/>
                  <a:pt x="8027" y="1491"/>
                  <a:pt x="8033" y="1525"/>
                </a:cubicBezTo>
              </a:path>
              <a:path w="11311" h="1977" extrusionOk="0">
                <a:moveTo>
                  <a:pt x="8572" y="642"/>
                </a:moveTo>
                <a:cubicBezTo>
                  <a:pt x="8583" y="635"/>
                  <a:pt x="8602" y="619"/>
                  <a:pt x="8614" y="622"/>
                </a:cubicBezTo>
                <a:cubicBezTo>
                  <a:pt x="8630" y="626"/>
                  <a:pt x="8638" y="649"/>
                  <a:pt x="8641" y="663"/>
                </a:cubicBezTo>
                <a:cubicBezTo>
                  <a:pt x="8656" y="734"/>
                  <a:pt x="8641" y="815"/>
                  <a:pt x="8631" y="885"/>
                </a:cubicBezTo>
                <a:cubicBezTo>
                  <a:pt x="8617" y="988"/>
                  <a:pt x="8598" y="1092"/>
                  <a:pt x="8572" y="1192"/>
                </a:cubicBezTo>
                <a:cubicBezTo>
                  <a:pt x="8562" y="1231"/>
                  <a:pt x="8552" y="1270"/>
                  <a:pt x="8539" y="1308"/>
                </a:cubicBezTo>
                <a:cubicBezTo>
                  <a:pt x="8535" y="1318"/>
                  <a:pt x="8534" y="1321"/>
                  <a:pt x="8529" y="1326"/>
                </a:cubicBezTo>
              </a:path>
              <a:path w="11311" h="1977" extrusionOk="0">
                <a:moveTo>
                  <a:pt x="8362" y="674"/>
                </a:moveTo>
                <a:cubicBezTo>
                  <a:pt x="8352" y="634"/>
                  <a:pt x="8349" y="603"/>
                  <a:pt x="8367" y="564"/>
                </a:cubicBezTo>
                <a:cubicBezTo>
                  <a:pt x="8382" y="532"/>
                  <a:pt x="8411" y="515"/>
                  <a:pt x="8443" y="502"/>
                </a:cubicBezTo>
                <a:cubicBezTo>
                  <a:pt x="8492" y="481"/>
                  <a:pt x="8542" y="472"/>
                  <a:pt x="8594" y="464"/>
                </a:cubicBezTo>
                <a:cubicBezTo>
                  <a:pt x="8646" y="456"/>
                  <a:pt x="8698" y="451"/>
                  <a:pt x="8750" y="442"/>
                </a:cubicBezTo>
                <a:cubicBezTo>
                  <a:pt x="8783" y="436"/>
                  <a:pt x="8816" y="429"/>
                  <a:pt x="8848" y="420"/>
                </a:cubicBezTo>
                <a:cubicBezTo>
                  <a:pt x="8858" y="417"/>
                  <a:pt x="8868" y="414"/>
                  <a:pt x="8878" y="411"/>
                </a:cubicBezTo>
              </a:path>
              <a:path w="11311" h="1977" extrusionOk="0">
                <a:moveTo>
                  <a:pt x="9271" y="43"/>
                </a:moveTo>
                <a:cubicBezTo>
                  <a:pt x="9275" y="34"/>
                  <a:pt x="9282" y="10"/>
                  <a:pt x="9288" y="3"/>
                </a:cubicBezTo>
                <a:cubicBezTo>
                  <a:pt x="9299" y="-9"/>
                  <a:pt x="9268" y="30"/>
                  <a:pt x="9284" y="18"/>
                </a:cubicBezTo>
                <a:cubicBezTo>
                  <a:pt x="9213" y="197"/>
                  <a:pt x="9138" y="373"/>
                  <a:pt x="9084" y="558"/>
                </a:cubicBezTo>
                <a:cubicBezTo>
                  <a:pt x="9047" y="683"/>
                  <a:pt x="9022" y="811"/>
                  <a:pt x="9010" y="941"/>
                </a:cubicBezTo>
                <a:cubicBezTo>
                  <a:pt x="9001" y="1041"/>
                  <a:pt x="9003" y="1146"/>
                  <a:pt x="9043" y="1240"/>
                </a:cubicBezTo>
                <a:cubicBezTo>
                  <a:pt x="9087" y="1344"/>
                  <a:pt x="9167" y="1407"/>
                  <a:pt x="9257" y="1467"/>
                </a:cubicBezTo>
              </a:path>
              <a:path w="11311" h="1977" extrusionOk="0">
                <a:moveTo>
                  <a:pt x="9529" y="885"/>
                </a:moveTo>
                <a:cubicBezTo>
                  <a:pt x="9524" y="862"/>
                  <a:pt x="9525" y="845"/>
                  <a:pt x="9530" y="822"/>
                </a:cubicBezTo>
                <a:cubicBezTo>
                  <a:pt x="9534" y="804"/>
                  <a:pt x="9536" y="785"/>
                  <a:pt x="9550" y="772"/>
                </a:cubicBezTo>
                <a:cubicBezTo>
                  <a:pt x="9568" y="756"/>
                  <a:pt x="9600" y="755"/>
                  <a:pt x="9622" y="759"/>
                </a:cubicBezTo>
                <a:cubicBezTo>
                  <a:pt x="9683" y="770"/>
                  <a:pt x="9745" y="816"/>
                  <a:pt x="9779" y="867"/>
                </a:cubicBezTo>
                <a:cubicBezTo>
                  <a:pt x="9803" y="903"/>
                  <a:pt x="9809" y="947"/>
                  <a:pt x="9798" y="989"/>
                </a:cubicBezTo>
                <a:cubicBezTo>
                  <a:pt x="9788" y="1026"/>
                  <a:pt x="9763" y="1062"/>
                  <a:pt x="9736" y="1089"/>
                </a:cubicBezTo>
                <a:cubicBezTo>
                  <a:pt x="9722" y="1103"/>
                  <a:pt x="9709" y="1109"/>
                  <a:pt x="9695" y="1114"/>
                </a:cubicBezTo>
                <a:cubicBezTo>
                  <a:pt x="9699" y="1087"/>
                  <a:pt x="9706" y="1065"/>
                  <a:pt x="9717" y="1039"/>
                </a:cubicBezTo>
                <a:cubicBezTo>
                  <a:pt x="9740" y="986"/>
                  <a:pt x="9772" y="937"/>
                  <a:pt x="9802" y="887"/>
                </a:cubicBezTo>
                <a:cubicBezTo>
                  <a:pt x="9826" y="847"/>
                  <a:pt x="9852" y="809"/>
                  <a:pt x="9879" y="771"/>
                </a:cubicBezTo>
                <a:cubicBezTo>
                  <a:pt x="9881" y="768"/>
                  <a:pt x="9884" y="764"/>
                  <a:pt x="9886" y="761"/>
                </a:cubicBezTo>
                <a:cubicBezTo>
                  <a:pt x="9883" y="770"/>
                  <a:pt x="9883" y="769"/>
                  <a:pt x="9879" y="777"/>
                </a:cubicBezTo>
                <a:cubicBezTo>
                  <a:pt x="9846" y="839"/>
                  <a:pt x="9821" y="904"/>
                  <a:pt x="9799" y="971"/>
                </a:cubicBezTo>
                <a:cubicBezTo>
                  <a:pt x="9777" y="1038"/>
                  <a:pt x="9758" y="1104"/>
                  <a:pt x="9754" y="1174"/>
                </a:cubicBezTo>
                <a:cubicBezTo>
                  <a:pt x="9754" y="1187"/>
                  <a:pt x="9754" y="1199"/>
                  <a:pt x="9754" y="1212"/>
                </a:cubicBezTo>
              </a:path>
              <a:path w="11311" h="1977" extrusionOk="0">
                <a:moveTo>
                  <a:pt x="10055" y="1017"/>
                </a:moveTo>
                <a:cubicBezTo>
                  <a:pt x="10050" y="1014"/>
                  <a:pt x="10043" y="1008"/>
                  <a:pt x="10038" y="1005"/>
                </a:cubicBezTo>
                <a:cubicBezTo>
                  <a:pt x="10035" y="1022"/>
                  <a:pt x="10032" y="1043"/>
                  <a:pt x="10028" y="1061"/>
                </a:cubicBezTo>
                <a:cubicBezTo>
                  <a:pt x="10015" y="1119"/>
                  <a:pt x="9998" y="1175"/>
                  <a:pt x="9980" y="1232"/>
                </a:cubicBezTo>
                <a:cubicBezTo>
                  <a:pt x="9962" y="1291"/>
                  <a:pt x="9943" y="1349"/>
                  <a:pt x="9929" y="1410"/>
                </a:cubicBezTo>
                <a:cubicBezTo>
                  <a:pt x="9922" y="1441"/>
                  <a:pt x="9920" y="1450"/>
                  <a:pt x="9921" y="1471"/>
                </a:cubicBezTo>
              </a:path>
              <a:path w="11311" h="1977" extrusionOk="0">
                <a:moveTo>
                  <a:pt x="10187" y="1129"/>
                </a:moveTo>
                <a:cubicBezTo>
                  <a:pt x="10197" y="1117"/>
                  <a:pt x="10212" y="1107"/>
                  <a:pt x="10227" y="1103"/>
                </a:cubicBezTo>
                <a:cubicBezTo>
                  <a:pt x="10246" y="1098"/>
                  <a:pt x="10275" y="1100"/>
                  <a:pt x="10295" y="1103"/>
                </a:cubicBezTo>
                <a:cubicBezTo>
                  <a:pt x="10316" y="1106"/>
                  <a:pt x="10334" y="1114"/>
                  <a:pt x="10353" y="1121"/>
                </a:cubicBezTo>
              </a:path>
              <a:path w="11311" h="1977" extrusionOk="0">
                <a:moveTo>
                  <a:pt x="10441" y="909"/>
                </a:moveTo>
                <a:cubicBezTo>
                  <a:pt x="10457" y="874"/>
                  <a:pt x="10482" y="850"/>
                  <a:pt x="10519" y="837"/>
                </a:cubicBezTo>
                <a:cubicBezTo>
                  <a:pt x="10540" y="830"/>
                  <a:pt x="10575" y="822"/>
                  <a:pt x="10596" y="833"/>
                </a:cubicBezTo>
                <a:cubicBezTo>
                  <a:pt x="10617" y="844"/>
                  <a:pt x="10625" y="878"/>
                  <a:pt x="10625" y="899"/>
                </a:cubicBezTo>
                <a:cubicBezTo>
                  <a:pt x="10624" y="944"/>
                  <a:pt x="10604" y="995"/>
                  <a:pt x="10584" y="1034"/>
                </a:cubicBezTo>
                <a:cubicBezTo>
                  <a:pt x="10568" y="1066"/>
                  <a:pt x="10544" y="1093"/>
                  <a:pt x="10519" y="1117"/>
                </a:cubicBezTo>
                <a:cubicBezTo>
                  <a:pt x="10515" y="1121"/>
                  <a:pt x="10510" y="1125"/>
                  <a:pt x="10506" y="1128"/>
                </a:cubicBezTo>
                <a:cubicBezTo>
                  <a:pt x="10519" y="1105"/>
                  <a:pt x="10532" y="1083"/>
                  <a:pt x="10547" y="1061"/>
                </a:cubicBezTo>
                <a:cubicBezTo>
                  <a:pt x="10585" y="1007"/>
                  <a:pt x="10624" y="954"/>
                  <a:pt x="10663" y="901"/>
                </a:cubicBezTo>
                <a:cubicBezTo>
                  <a:pt x="10683" y="874"/>
                  <a:pt x="10702" y="844"/>
                  <a:pt x="10725" y="819"/>
                </a:cubicBezTo>
                <a:cubicBezTo>
                  <a:pt x="10726" y="818"/>
                  <a:pt x="10727" y="818"/>
                  <a:pt x="10728" y="817"/>
                </a:cubicBezTo>
                <a:cubicBezTo>
                  <a:pt x="10716" y="842"/>
                  <a:pt x="10703" y="866"/>
                  <a:pt x="10691" y="891"/>
                </a:cubicBezTo>
                <a:cubicBezTo>
                  <a:pt x="10659" y="959"/>
                  <a:pt x="10627" y="1028"/>
                  <a:pt x="10601" y="1099"/>
                </a:cubicBezTo>
                <a:cubicBezTo>
                  <a:pt x="10581" y="1155"/>
                  <a:pt x="10569" y="1207"/>
                  <a:pt x="10566" y="1266"/>
                </a:cubicBezTo>
              </a:path>
              <a:path w="11311" h="1977" extrusionOk="0">
                <a:moveTo>
                  <a:pt x="10839" y="1057"/>
                </a:moveTo>
                <a:cubicBezTo>
                  <a:pt x="10840" y="1044"/>
                  <a:pt x="10841" y="1035"/>
                  <a:pt x="10845" y="1023"/>
                </a:cubicBezTo>
                <a:cubicBezTo>
                  <a:pt x="10846" y="1027"/>
                  <a:pt x="10850" y="1025"/>
                  <a:pt x="10849" y="1034"/>
                </a:cubicBezTo>
                <a:cubicBezTo>
                  <a:pt x="10847" y="1057"/>
                  <a:pt x="10836" y="1086"/>
                  <a:pt x="10826" y="1106"/>
                </a:cubicBezTo>
                <a:cubicBezTo>
                  <a:pt x="10809" y="1140"/>
                  <a:pt x="10787" y="1172"/>
                  <a:pt x="10765" y="1202"/>
                </a:cubicBezTo>
                <a:cubicBezTo>
                  <a:pt x="10756" y="1214"/>
                  <a:pt x="10741" y="1230"/>
                  <a:pt x="10743" y="1246"/>
                </a:cubicBezTo>
                <a:cubicBezTo>
                  <a:pt x="10745" y="1262"/>
                  <a:pt x="10784" y="1264"/>
                  <a:pt x="10793" y="1264"/>
                </a:cubicBezTo>
                <a:cubicBezTo>
                  <a:pt x="10832" y="1266"/>
                  <a:pt x="10870" y="1258"/>
                  <a:pt x="10908" y="1256"/>
                </a:cubicBezTo>
                <a:cubicBezTo>
                  <a:pt x="10933" y="1255"/>
                  <a:pt x="10959" y="1256"/>
                  <a:pt x="10984" y="1258"/>
                </a:cubicBezTo>
              </a:path>
              <a:path w="11311" h="1977" extrusionOk="0">
                <a:moveTo>
                  <a:pt x="11106" y="492"/>
                </a:moveTo>
                <a:cubicBezTo>
                  <a:pt x="11106" y="465"/>
                  <a:pt x="11100" y="430"/>
                  <a:pt x="11112" y="404"/>
                </a:cubicBezTo>
                <a:cubicBezTo>
                  <a:pt x="11115" y="396"/>
                  <a:pt x="11127" y="394"/>
                  <a:pt x="11128" y="392"/>
                </a:cubicBezTo>
                <a:cubicBezTo>
                  <a:pt x="11163" y="405"/>
                  <a:pt x="11189" y="414"/>
                  <a:pt x="11215" y="446"/>
                </a:cubicBezTo>
                <a:cubicBezTo>
                  <a:pt x="11268" y="510"/>
                  <a:pt x="11294" y="589"/>
                  <a:pt x="11304" y="670"/>
                </a:cubicBezTo>
                <a:cubicBezTo>
                  <a:pt x="11320" y="794"/>
                  <a:pt x="11302" y="928"/>
                  <a:pt x="11266" y="1047"/>
                </a:cubicBezTo>
                <a:cubicBezTo>
                  <a:pt x="11215" y="1214"/>
                  <a:pt x="11116" y="1341"/>
                  <a:pt x="10970" y="1434"/>
                </a:cubicBezTo>
                <a:cubicBezTo>
                  <a:pt x="10885" y="1482"/>
                  <a:pt x="10857" y="1497"/>
                  <a:pt x="10795" y="1518"/>
                </a:cubicBezTo>
              </a:path>
              <a:path w="11311" h="1977" extrusionOk="0">
                <a:moveTo>
                  <a:pt x="9617" y="612"/>
                </a:moveTo>
                <a:cubicBezTo>
                  <a:pt x="9615" y="598"/>
                  <a:pt x="9615" y="583"/>
                  <a:pt x="9612" y="570"/>
                </a:cubicBezTo>
                <a:cubicBezTo>
                  <a:pt x="9610" y="562"/>
                  <a:pt x="9606" y="554"/>
                  <a:pt x="9604" y="546"/>
                </a:cubicBezTo>
                <a:cubicBezTo>
                  <a:pt x="9562" y="551"/>
                  <a:pt x="9536" y="559"/>
                  <a:pt x="9498" y="586"/>
                </a:cubicBezTo>
                <a:cubicBezTo>
                  <a:pt x="9410" y="650"/>
                  <a:pt x="9348" y="745"/>
                  <a:pt x="9305" y="843"/>
                </a:cubicBezTo>
                <a:cubicBezTo>
                  <a:pt x="9226" y="1021"/>
                  <a:pt x="9175" y="1249"/>
                  <a:pt x="9254" y="1436"/>
                </a:cubicBezTo>
                <a:cubicBezTo>
                  <a:pt x="9288" y="1517"/>
                  <a:pt x="9344" y="1567"/>
                  <a:pt x="9405" y="1627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3" name=" 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512175" y="5054600"/>
            <a:ext cx="369888" cy="554038"/>
          </a:xfrm>
          <a:custGeom>
            <a:avLst/>
            <a:gdLst>
              <a:gd name="T0" fmla="+- 0 23662 23645"/>
              <a:gd name="T1" fmla="*/ T0 w 1029"/>
              <a:gd name="T2" fmla="+- 0 14482 14041"/>
              <a:gd name="T3" fmla="*/ 14482 h 1537"/>
              <a:gd name="T4" fmla="+- 0 23674 23645"/>
              <a:gd name="T5" fmla="*/ T4 w 1029"/>
              <a:gd name="T6" fmla="+- 0 14372 14041"/>
              <a:gd name="T7" fmla="*/ 14372 h 1537"/>
              <a:gd name="T8" fmla="+- 0 23674 23645"/>
              <a:gd name="T9" fmla="*/ T8 w 1029"/>
              <a:gd name="T10" fmla="+- 0 14368 14041"/>
              <a:gd name="T11" fmla="*/ 14368 h 1537"/>
              <a:gd name="T12" fmla="+- 0 23668 23645"/>
              <a:gd name="T13" fmla="*/ T12 w 1029"/>
              <a:gd name="T14" fmla="+- 0 14524 14041"/>
              <a:gd name="T15" fmla="*/ 14524 h 1537"/>
              <a:gd name="T16" fmla="+- 0 23648 23645"/>
              <a:gd name="T17" fmla="*/ T16 w 1029"/>
              <a:gd name="T18" fmla="+- 0 14820 14041"/>
              <a:gd name="T19" fmla="*/ 14820 h 1537"/>
              <a:gd name="T20" fmla="+- 0 23648 23645"/>
              <a:gd name="T21" fmla="*/ T20 w 1029"/>
              <a:gd name="T22" fmla="+- 0 14951 14041"/>
              <a:gd name="T23" fmla="*/ 14951 h 1537"/>
              <a:gd name="T24" fmla="+- 0 23652 23645"/>
              <a:gd name="T25" fmla="*/ T24 w 1029"/>
              <a:gd name="T26" fmla="+- 0 14975 14041"/>
              <a:gd name="T27" fmla="*/ 14975 h 1537"/>
              <a:gd name="T28" fmla="+- 0 23681 23645"/>
              <a:gd name="T29" fmla="*/ T28 w 1029"/>
              <a:gd name="T30" fmla="+- 0 14927 14041"/>
              <a:gd name="T31" fmla="*/ 14927 h 1537"/>
              <a:gd name="T32" fmla="+- 0 23795 23645"/>
              <a:gd name="T33" fmla="*/ T32 w 1029"/>
              <a:gd name="T34" fmla="+- 0 14702 14041"/>
              <a:gd name="T35" fmla="*/ 14702 h 1537"/>
              <a:gd name="T36" fmla="+- 0 24002 23645"/>
              <a:gd name="T37" fmla="*/ T36 w 1029"/>
              <a:gd name="T38" fmla="+- 0 14327 14041"/>
              <a:gd name="T39" fmla="*/ 14327 h 1537"/>
              <a:gd name="T40" fmla="+- 0 24076 23645"/>
              <a:gd name="T41" fmla="*/ T40 w 1029"/>
              <a:gd name="T42" fmla="+- 0 14213 14041"/>
              <a:gd name="T43" fmla="*/ 14213 h 1537"/>
              <a:gd name="T44" fmla="+- 0 23971 23645"/>
              <a:gd name="T45" fmla="*/ T44 w 1029"/>
              <a:gd name="T46" fmla="+- 0 14592 14041"/>
              <a:gd name="T47" fmla="*/ 14592 h 1537"/>
              <a:gd name="T48" fmla="+- 0 23957 23645"/>
              <a:gd name="T49" fmla="*/ T48 w 1029"/>
              <a:gd name="T50" fmla="+- 0 14622 14041"/>
              <a:gd name="T51" fmla="*/ 14622 h 1537"/>
              <a:gd name="T52" fmla="+- 0 24023 23645"/>
              <a:gd name="T53" fmla="*/ T52 w 1029"/>
              <a:gd name="T54" fmla="+- 0 14600 14041"/>
              <a:gd name="T55" fmla="*/ 14600 h 1537"/>
              <a:gd name="T56" fmla="+- 0 24143 23645"/>
              <a:gd name="T57" fmla="*/ T56 w 1029"/>
              <a:gd name="T58" fmla="+- 0 14650 14041"/>
              <a:gd name="T59" fmla="*/ 14650 h 1537"/>
              <a:gd name="T60" fmla="+- 0 24143 23645"/>
              <a:gd name="T61" fmla="*/ T60 w 1029"/>
              <a:gd name="T62" fmla="+- 0 14712 14041"/>
              <a:gd name="T63" fmla="*/ 14712 h 1537"/>
              <a:gd name="T64" fmla="+- 0 24078 23645"/>
              <a:gd name="T65" fmla="*/ T64 w 1029"/>
              <a:gd name="T66" fmla="+- 0 14789 14041"/>
              <a:gd name="T67" fmla="*/ 14789 h 1537"/>
              <a:gd name="T68" fmla="+- 0 24036 23645"/>
              <a:gd name="T69" fmla="*/ T68 w 1029"/>
              <a:gd name="T70" fmla="+- 0 14845 14041"/>
              <a:gd name="T71" fmla="*/ 14845 h 1537"/>
              <a:gd name="T72" fmla="+- 0 24056 23645"/>
              <a:gd name="T73" fmla="*/ T72 w 1029"/>
              <a:gd name="T74" fmla="+- 0 14879 14041"/>
              <a:gd name="T75" fmla="*/ 14879 h 1537"/>
              <a:gd name="T76" fmla="+- 0 24126 23645"/>
              <a:gd name="T77" fmla="*/ T76 w 1029"/>
              <a:gd name="T78" fmla="+- 0 14939 14041"/>
              <a:gd name="T79" fmla="*/ 14939 h 1537"/>
              <a:gd name="T80" fmla="+- 0 24164 23645"/>
              <a:gd name="T81" fmla="*/ T80 w 1029"/>
              <a:gd name="T82" fmla="+- 0 15011 14041"/>
              <a:gd name="T83" fmla="*/ 15011 h 1537"/>
              <a:gd name="T84" fmla="+- 0 24106 23645"/>
              <a:gd name="T85" fmla="*/ T84 w 1029"/>
              <a:gd name="T86" fmla="+- 0 15107 14041"/>
              <a:gd name="T87" fmla="*/ 15107 h 1537"/>
              <a:gd name="T88" fmla="+- 0 23957 23645"/>
              <a:gd name="T89" fmla="*/ T88 w 1029"/>
              <a:gd name="T90" fmla="+- 0 15208 14041"/>
              <a:gd name="T91" fmla="*/ 15208 h 1537"/>
              <a:gd name="T92" fmla="+- 0 23814 23645"/>
              <a:gd name="T93" fmla="*/ T92 w 1029"/>
              <a:gd name="T94" fmla="+- 0 15276 14041"/>
              <a:gd name="T95" fmla="*/ 15276 h 1537"/>
              <a:gd name="T96" fmla="+- 0 24339 23645"/>
              <a:gd name="T97" fmla="*/ T96 w 1029"/>
              <a:gd name="T98" fmla="+- 0 14044 14041"/>
              <a:gd name="T99" fmla="*/ 14044 h 1537"/>
              <a:gd name="T100" fmla="+- 0 24514 23645"/>
              <a:gd name="T101" fmla="*/ T100 w 1029"/>
              <a:gd name="T102" fmla="+- 0 14077 14041"/>
              <a:gd name="T103" fmla="*/ 14077 h 1537"/>
              <a:gd name="T104" fmla="+- 0 24663 23645"/>
              <a:gd name="T105" fmla="*/ T104 w 1029"/>
              <a:gd name="T106" fmla="+- 0 14293 14041"/>
              <a:gd name="T107" fmla="*/ 14293 h 1537"/>
              <a:gd name="T108" fmla="+- 0 24569 23645"/>
              <a:gd name="T109" fmla="*/ T108 w 1029"/>
              <a:gd name="T110" fmla="+- 0 14790 14041"/>
              <a:gd name="T111" fmla="*/ 14790 h 1537"/>
              <a:gd name="T112" fmla="+- 0 23999 23645"/>
              <a:gd name="T113" fmla="*/ T112 w 1029"/>
              <a:gd name="T114" fmla="+- 0 15454 14041"/>
              <a:gd name="T115" fmla="*/ 15454 h 1537"/>
              <a:gd name="T116" fmla="+- 0 23830 23645"/>
              <a:gd name="T117" fmla="*/ T116 w 1029"/>
              <a:gd name="T118" fmla="+- 0 15577 14041"/>
              <a:gd name="T119" fmla="*/ 15577 h 153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</a:cxnLst>
            <a:rect l="0" t="0" r="r" b="b"/>
            <a:pathLst>
              <a:path w="1029" h="1537" extrusionOk="0">
                <a:moveTo>
                  <a:pt x="17" y="441"/>
                </a:moveTo>
                <a:cubicBezTo>
                  <a:pt x="14" y="401"/>
                  <a:pt x="21" y="368"/>
                  <a:pt x="29" y="331"/>
                </a:cubicBezTo>
                <a:cubicBezTo>
                  <a:pt x="29" y="330"/>
                  <a:pt x="29" y="328"/>
                  <a:pt x="29" y="327"/>
                </a:cubicBezTo>
                <a:cubicBezTo>
                  <a:pt x="28" y="379"/>
                  <a:pt x="26" y="431"/>
                  <a:pt x="23" y="483"/>
                </a:cubicBezTo>
                <a:cubicBezTo>
                  <a:pt x="18" y="582"/>
                  <a:pt x="7" y="680"/>
                  <a:pt x="3" y="779"/>
                </a:cubicBezTo>
                <a:cubicBezTo>
                  <a:pt x="1" y="822"/>
                  <a:pt x="-2" y="867"/>
                  <a:pt x="3" y="910"/>
                </a:cubicBezTo>
                <a:cubicBezTo>
                  <a:pt x="4" y="918"/>
                  <a:pt x="6" y="926"/>
                  <a:pt x="7" y="934"/>
                </a:cubicBezTo>
                <a:cubicBezTo>
                  <a:pt x="18" y="918"/>
                  <a:pt x="27" y="903"/>
                  <a:pt x="36" y="886"/>
                </a:cubicBezTo>
                <a:cubicBezTo>
                  <a:pt x="76" y="812"/>
                  <a:pt x="112" y="736"/>
                  <a:pt x="150" y="661"/>
                </a:cubicBezTo>
                <a:cubicBezTo>
                  <a:pt x="215" y="534"/>
                  <a:pt x="283" y="408"/>
                  <a:pt x="357" y="286"/>
                </a:cubicBezTo>
                <a:cubicBezTo>
                  <a:pt x="381" y="247"/>
                  <a:pt x="406" y="209"/>
                  <a:pt x="431" y="172"/>
                </a:cubicBezTo>
              </a:path>
              <a:path w="1029" h="1537" extrusionOk="0">
                <a:moveTo>
                  <a:pt x="326" y="551"/>
                </a:moveTo>
                <a:cubicBezTo>
                  <a:pt x="321" y="560"/>
                  <a:pt x="316" y="573"/>
                  <a:pt x="312" y="581"/>
                </a:cubicBezTo>
                <a:cubicBezTo>
                  <a:pt x="333" y="570"/>
                  <a:pt x="352" y="559"/>
                  <a:pt x="378" y="559"/>
                </a:cubicBezTo>
                <a:cubicBezTo>
                  <a:pt x="419" y="559"/>
                  <a:pt x="473" y="574"/>
                  <a:pt x="498" y="609"/>
                </a:cubicBezTo>
                <a:cubicBezTo>
                  <a:pt x="512" y="629"/>
                  <a:pt x="509" y="651"/>
                  <a:pt x="498" y="671"/>
                </a:cubicBezTo>
                <a:cubicBezTo>
                  <a:pt x="483" y="700"/>
                  <a:pt x="455" y="723"/>
                  <a:pt x="433" y="748"/>
                </a:cubicBezTo>
                <a:cubicBezTo>
                  <a:pt x="422" y="760"/>
                  <a:pt x="392" y="786"/>
                  <a:pt x="391" y="804"/>
                </a:cubicBezTo>
                <a:cubicBezTo>
                  <a:pt x="390" y="818"/>
                  <a:pt x="401" y="829"/>
                  <a:pt x="411" y="838"/>
                </a:cubicBezTo>
                <a:cubicBezTo>
                  <a:pt x="433" y="859"/>
                  <a:pt x="458" y="877"/>
                  <a:pt x="481" y="898"/>
                </a:cubicBezTo>
                <a:cubicBezTo>
                  <a:pt x="503" y="918"/>
                  <a:pt x="522" y="938"/>
                  <a:pt x="519" y="970"/>
                </a:cubicBezTo>
                <a:cubicBezTo>
                  <a:pt x="515" y="1008"/>
                  <a:pt x="487" y="1041"/>
                  <a:pt x="461" y="1066"/>
                </a:cubicBezTo>
                <a:cubicBezTo>
                  <a:pt x="418" y="1108"/>
                  <a:pt x="365" y="1140"/>
                  <a:pt x="312" y="1167"/>
                </a:cubicBezTo>
                <a:cubicBezTo>
                  <a:pt x="265" y="1191"/>
                  <a:pt x="218" y="1215"/>
                  <a:pt x="169" y="1235"/>
                </a:cubicBezTo>
              </a:path>
              <a:path w="1029" h="1537" extrusionOk="0">
                <a:moveTo>
                  <a:pt x="694" y="3"/>
                </a:moveTo>
                <a:cubicBezTo>
                  <a:pt x="762" y="2"/>
                  <a:pt x="808" y="1"/>
                  <a:pt x="869" y="36"/>
                </a:cubicBezTo>
                <a:cubicBezTo>
                  <a:pt x="946" y="80"/>
                  <a:pt x="999" y="168"/>
                  <a:pt x="1018" y="252"/>
                </a:cubicBezTo>
                <a:cubicBezTo>
                  <a:pt x="1055" y="418"/>
                  <a:pt x="993" y="601"/>
                  <a:pt x="924" y="749"/>
                </a:cubicBezTo>
                <a:cubicBezTo>
                  <a:pt x="799" y="1015"/>
                  <a:pt x="582" y="1232"/>
                  <a:pt x="354" y="1413"/>
                </a:cubicBezTo>
                <a:cubicBezTo>
                  <a:pt x="298" y="1454"/>
                  <a:pt x="241" y="1495"/>
                  <a:pt x="185" y="153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4" name=" 1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181725" y="6048375"/>
            <a:ext cx="119063" cy="25400"/>
          </a:xfrm>
          <a:custGeom>
            <a:avLst/>
            <a:gdLst>
              <a:gd name="T0" fmla="+- 0 17170 17170"/>
              <a:gd name="T1" fmla="*/ T0 w 331"/>
              <a:gd name="T2" fmla="+- 0 16872 16802"/>
              <a:gd name="T3" fmla="*/ 16872 h 71"/>
              <a:gd name="T4" fmla="+- 0 17172 17170"/>
              <a:gd name="T5" fmla="*/ T4 w 331"/>
              <a:gd name="T6" fmla="+- 0 16844 16802"/>
              <a:gd name="T7" fmla="*/ 16844 h 71"/>
              <a:gd name="T8" fmla="+- 0 17180 17170"/>
              <a:gd name="T9" fmla="*/ T8 w 331"/>
              <a:gd name="T10" fmla="+- 0 16826 16802"/>
              <a:gd name="T11" fmla="*/ 16826 h 71"/>
              <a:gd name="T12" fmla="+- 0 17210 17170"/>
              <a:gd name="T13" fmla="*/ T12 w 331"/>
              <a:gd name="T14" fmla="+- 0 16814 16802"/>
              <a:gd name="T15" fmla="*/ 16814 h 71"/>
              <a:gd name="T16" fmla="+- 0 17254 17170"/>
              <a:gd name="T17" fmla="*/ T16 w 331"/>
              <a:gd name="T18" fmla="+- 0 16797 16802"/>
              <a:gd name="T19" fmla="*/ 16797 h 71"/>
              <a:gd name="T20" fmla="+- 0 17309 17170"/>
              <a:gd name="T21" fmla="*/ T20 w 331"/>
              <a:gd name="T22" fmla="+- 0 16800 16802"/>
              <a:gd name="T23" fmla="*/ 16800 h 71"/>
              <a:gd name="T24" fmla="+- 0 17355 17170"/>
              <a:gd name="T25" fmla="*/ T24 w 331"/>
              <a:gd name="T26" fmla="+- 0 16806 16802"/>
              <a:gd name="T27" fmla="*/ 16806 h 71"/>
              <a:gd name="T28" fmla="+- 0 17406 17170"/>
              <a:gd name="T29" fmla="*/ T28 w 331"/>
              <a:gd name="T30" fmla="+- 0 16813 16802"/>
              <a:gd name="T31" fmla="*/ 16813 h 71"/>
              <a:gd name="T32" fmla="+- 0 17452 17170"/>
              <a:gd name="T33" fmla="*/ T32 w 331"/>
              <a:gd name="T34" fmla="+- 0 16828 16802"/>
              <a:gd name="T35" fmla="*/ 16828 h 71"/>
              <a:gd name="T36" fmla="+- 0 17500 17170"/>
              <a:gd name="T37" fmla="*/ T36 w 331"/>
              <a:gd name="T38" fmla="+- 0 16844 16802"/>
              <a:gd name="T39" fmla="*/ 16844 h 7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</a:cxnLst>
            <a:rect l="0" t="0" r="r" b="b"/>
            <a:pathLst>
              <a:path w="331" h="71" extrusionOk="0">
                <a:moveTo>
                  <a:pt x="0" y="70"/>
                </a:moveTo>
                <a:cubicBezTo>
                  <a:pt x="2" y="42"/>
                  <a:pt x="10" y="24"/>
                  <a:pt x="40" y="12"/>
                </a:cubicBezTo>
                <a:cubicBezTo>
                  <a:pt x="84" y="-5"/>
                  <a:pt x="139" y="-2"/>
                  <a:pt x="185" y="4"/>
                </a:cubicBezTo>
                <a:cubicBezTo>
                  <a:pt x="236" y="11"/>
                  <a:pt x="282" y="26"/>
                  <a:pt x="330" y="4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5" name=" 1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248025" y="6027738"/>
            <a:ext cx="495300" cy="649287"/>
          </a:xfrm>
          <a:custGeom>
            <a:avLst/>
            <a:gdLst>
              <a:gd name="T0" fmla="+- 0 9449 9023"/>
              <a:gd name="T1" fmla="*/ T0 w 1377"/>
              <a:gd name="T2" fmla="+- 0 16758 16742"/>
              <a:gd name="T3" fmla="*/ 16758 h 1806"/>
              <a:gd name="T4" fmla="+- 0 9363 9023"/>
              <a:gd name="T5" fmla="*/ T4 w 1377"/>
              <a:gd name="T6" fmla="+- 0 16745 16742"/>
              <a:gd name="T7" fmla="*/ 16745 h 1806"/>
              <a:gd name="T8" fmla="+- 0 9312 9023"/>
              <a:gd name="T9" fmla="*/ T8 w 1377"/>
              <a:gd name="T10" fmla="+- 0 16742 16742"/>
              <a:gd name="T11" fmla="*/ 16742 h 1806"/>
              <a:gd name="T12" fmla="+- 0 9245 9023"/>
              <a:gd name="T13" fmla="*/ T12 w 1377"/>
              <a:gd name="T14" fmla="+- 0 16758 16742"/>
              <a:gd name="T15" fmla="*/ 16758 h 1806"/>
              <a:gd name="T16" fmla="+- 0 9037 9023"/>
              <a:gd name="T17" fmla="*/ T16 w 1377"/>
              <a:gd name="T18" fmla="+- 0 16906 16742"/>
              <a:gd name="T19" fmla="*/ 16906 h 1806"/>
              <a:gd name="T20" fmla="+- 0 9027 9023"/>
              <a:gd name="T21" fmla="*/ T20 w 1377"/>
              <a:gd name="T22" fmla="+- 0 16986 16742"/>
              <a:gd name="T23" fmla="*/ 16986 h 1806"/>
              <a:gd name="T24" fmla="+- 0 9100 9023"/>
              <a:gd name="T25" fmla="*/ T24 w 1377"/>
              <a:gd name="T26" fmla="+- 0 17251 16742"/>
              <a:gd name="T27" fmla="*/ 17251 h 1806"/>
              <a:gd name="T28" fmla="+- 0 9075 9023"/>
              <a:gd name="T29" fmla="*/ T28 w 1377"/>
              <a:gd name="T30" fmla="+- 0 17752 16742"/>
              <a:gd name="T31" fmla="*/ 17752 h 1806"/>
              <a:gd name="T32" fmla="+- 0 9085 9023"/>
              <a:gd name="T33" fmla="*/ T32 w 1377"/>
              <a:gd name="T34" fmla="+- 0 18290 16742"/>
              <a:gd name="T35" fmla="*/ 18290 h 1806"/>
              <a:gd name="T36" fmla="+- 0 9102 9023"/>
              <a:gd name="T37" fmla="*/ T36 w 1377"/>
              <a:gd name="T38" fmla="+- 0 18424 16742"/>
              <a:gd name="T39" fmla="*/ 18424 h 1806"/>
              <a:gd name="T40" fmla="+- 0 9135 9023"/>
              <a:gd name="T41" fmla="*/ T40 w 1377"/>
              <a:gd name="T42" fmla="+- 0 18526 16742"/>
              <a:gd name="T43" fmla="*/ 18526 h 1806"/>
              <a:gd name="T44" fmla="+- 0 9212 9023"/>
              <a:gd name="T45" fmla="*/ T44 w 1377"/>
              <a:gd name="T46" fmla="+- 0 18542 16742"/>
              <a:gd name="T47" fmla="*/ 18542 h 1806"/>
              <a:gd name="T48" fmla="+- 0 9449 9023"/>
              <a:gd name="T49" fmla="*/ T48 w 1377"/>
              <a:gd name="T50" fmla="+- 0 18500 16742"/>
              <a:gd name="T51" fmla="*/ 18500 h 1806"/>
              <a:gd name="T52" fmla="+- 0 9511 9023"/>
              <a:gd name="T53" fmla="*/ T52 w 1377"/>
              <a:gd name="T54" fmla="+- 0 18508 16742"/>
              <a:gd name="T55" fmla="*/ 18508 h 1806"/>
              <a:gd name="T56" fmla="+- 0 9745 9023"/>
              <a:gd name="T57" fmla="*/ T56 w 1377"/>
              <a:gd name="T58" fmla="+- 0 17265 16742"/>
              <a:gd name="T59" fmla="*/ 17265 h 1806"/>
              <a:gd name="T60" fmla="+- 0 9731 9023"/>
              <a:gd name="T61" fmla="*/ T60 w 1377"/>
              <a:gd name="T62" fmla="+- 0 17215 16742"/>
              <a:gd name="T63" fmla="*/ 17215 h 1806"/>
              <a:gd name="T64" fmla="+- 0 9725 9023"/>
              <a:gd name="T65" fmla="*/ T64 w 1377"/>
              <a:gd name="T66" fmla="+- 0 17191 16742"/>
              <a:gd name="T67" fmla="*/ 17191 h 1806"/>
              <a:gd name="T68" fmla="+- 0 9725 9023"/>
              <a:gd name="T69" fmla="*/ T68 w 1377"/>
              <a:gd name="T70" fmla="+- 0 17191 16742"/>
              <a:gd name="T71" fmla="*/ 17191 h 1806"/>
              <a:gd name="T72" fmla="+- 0 9759 9023"/>
              <a:gd name="T73" fmla="*/ T72 w 1377"/>
              <a:gd name="T74" fmla="+- 0 17207 16742"/>
              <a:gd name="T75" fmla="*/ 17207 h 1806"/>
              <a:gd name="T76" fmla="+- 0 10379 9023"/>
              <a:gd name="T77" fmla="*/ T76 w 1377"/>
              <a:gd name="T78" fmla="+- 0 17074 16742"/>
              <a:gd name="T79" fmla="*/ 17074 h 1806"/>
              <a:gd name="T80" fmla="+- 0 10380 9023"/>
              <a:gd name="T81" fmla="*/ T80 w 1377"/>
              <a:gd name="T82" fmla="+- 0 17030 16742"/>
              <a:gd name="T83" fmla="*/ 17030 h 1806"/>
              <a:gd name="T84" fmla="+- 0 10382 9023"/>
              <a:gd name="T85" fmla="*/ T84 w 1377"/>
              <a:gd name="T86" fmla="+- 0 17002 16742"/>
              <a:gd name="T87" fmla="*/ 17002 h 1806"/>
              <a:gd name="T88" fmla="+- 0 10390 9023"/>
              <a:gd name="T89" fmla="*/ T88 w 1377"/>
              <a:gd name="T90" fmla="+- 0 17019 16742"/>
              <a:gd name="T91" fmla="*/ 17019 h 1806"/>
              <a:gd name="T92" fmla="+- 0 10399 9023"/>
              <a:gd name="T93" fmla="*/ T92 w 1377"/>
              <a:gd name="T94" fmla="+- 0 17047 16742"/>
              <a:gd name="T95" fmla="*/ 17047 h 1806"/>
              <a:gd name="T96" fmla="+- 0 10211 9023"/>
              <a:gd name="T97" fmla="*/ T96 w 1377"/>
              <a:gd name="T98" fmla="+- 0 17987 16742"/>
              <a:gd name="T99" fmla="*/ 17987 h 1806"/>
              <a:gd name="T100" fmla="+- 0 10205 9023"/>
              <a:gd name="T101" fmla="*/ T100 w 1377"/>
              <a:gd name="T102" fmla="+- 0 17993 16742"/>
              <a:gd name="T103" fmla="*/ 17993 h 1806"/>
              <a:gd name="T104" fmla="+- 0 10183 9023"/>
              <a:gd name="T105" fmla="*/ T104 w 1377"/>
              <a:gd name="T106" fmla="+- 0 17967 16742"/>
              <a:gd name="T107" fmla="*/ 17967 h 1806"/>
              <a:gd name="T108" fmla="+- 0 10181 9023"/>
              <a:gd name="T109" fmla="*/ T108 w 1377"/>
              <a:gd name="T110" fmla="+- 0 17961 16742"/>
              <a:gd name="T111" fmla="*/ 17961 h 1806"/>
              <a:gd name="T112" fmla="+- 0 10185 9023"/>
              <a:gd name="T113" fmla="*/ T112 w 1377"/>
              <a:gd name="T114" fmla="+- 0 17985 16742"/>
              <a:gd name="T115" fmla="*/ 17985 h 180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377" h="1806" extrusionOk="0">
                <a:moveTo>
                  <a:pt x="426" y="16"/>
                </a:moveTo>
                <a:cubicBezTo>
                  <a:pt x="397" y="13"/>
                  <a:pt x="369" y="7"/>
                  <a:pt x="340" y="3"/>
                </a:cubicBezTo>
                <a:cubicBezTo>
                  <a:pt x="324" y="1"/>
                  <a:pt x="306" y="0"/>
                  <a:pt x="289" y="0"/>
                </a:cubicBezTo>
                <a:cubicBezTo>
                  <a:pt x="262" y="0"/>
                  <a:pt x="247" y="5"/>
                  <a:pt x="222" y="16"/>
                </a:cubicBezTo>
                <a:cubicBezTo>
                  <a:pt x="156" y="45"/>
                  <a:pt x="47" y="96"/>
                  <a:pt x="14" y="164"/>
                </a:cubicBezTo>
                <a:cubicBezTo>
                  <a:pt x="0" y="192"/>
                  <a:pt x="-1" y="213"/>
                  <a:pt x="4" y="244"/>
                </a:cubicBezTo>
                <a:cubicBezTo>
                  <a:pt x="20" y="335"/>
                  <a:pt x="66" y="415"/>
                  <a:pt x="77" y="509"/>
                </a:cubicBezTo>
                <a:cubicBezTo>
                  <a:pt x="97" y="675"/>
                  <a:pt x="63" y="845"/>
                  <a:pt x="52" y="1010"/>
                </a:cubicBezTo>
                <a:cubicBezTo>
                  <a:pt x="40" y="1191"/>
                  <a:pt x="43" y="1368"/>
                  <a:pt x="62" y="1548"/>
                </a:cubicBezTo>
                <a:cubicBezTo>
                  <a:pt x="67" y="1593"/>
                  <a:pt x="71" y="1638"/>
                  <a:pt x="79" y="1682"/>
                </a:cubicBezTo>
                <a:cubicBezTo>
                  <a:pt x="85" y="1716"/>
                  <a:pt x="88" y="1757"/>
                  <a:pt x="112" y="1784"/>
                </a:cubicBezTo>
                <a:cubicBezTo>
                  <a:pt x="136" y="1811"/>
                  <a:pt x="157" y="1804"/>
                  <a:pt x="189" y="1800"/>
                </a:cubicBezTo>
                <a:cubicBezTo>
                  <a:pt x="269" y="1791"/>
                  <a:pt x="344" y="1758"/>
                  <a:pt x="426" y="1758"/>
                </a:cubicBezTo>
                <a:cubicBezTo>
                  <a:pt x="448" y="1758"/>
                  <a:pt x="467" y="1763"/>
                  <a:pt x="488" y="1766"/>
                </a:cubicBezTo>
              </a:path>
              <a:path w="1377" h="1806" extrusionOk="0">
                <a:moveTo>
                  <a:pt x="722" y="523"/>
                </a:moveTo>
                <a:cubicBezTo>
                  <a:pt x="719" y="506"/>
                  <a:pt x="712" y="490"/>
                  <a:pt x="708" y="473"/>
                </a:cubicBezTo>
                <a:cubicBezTo>
                  <a:pt x="706" y="465"/>
                  <a:pt x="704" y="457"/>
                  <a:pt x="702" y="449"/>
                </a:cubicBezTo>
                <a:cubicBezTo>
                  <a:pt x="701" y="444"/>
                  <a:pt x="701" y="447"/>
                  <a:pt x="702" y="449"/>
                </a:cubicBezTo>
                <a:cubicBezTo>
                  <a:pt x="708" y="460"/>
                  <a:pt x="726" y="462"/>
                  <a:pt x="736" y="465"/>
                </a:cubicBezTo>
              </a:path>
              <a:path w="1377" h="1806" extrusionOk="0">
                <a:moveTo>
                  <a:pt x="1356" y="332"/>
                </a:moveTo>
                <a:cubicBezTo>
                  <a:pt x="1361" y="317"/>
                  <a:pt x="1358" y="304"/>
                  <a:pt x="1357" y="288"/>
                </a:cubicBezTo>
                <a:cubicBezTo>
                  <a:pt x="1357" y="280"/>
                  <a:pt x="1355" y="267"/>
                  <a:pt x="1359" y="260"/>
                </a:cubicBezTo>
                <a:cubicBezTo>
                  <a:pt x="1361" y="264"/>
                  <a:pt x="1365" y="272"/>
                  <a:pt x="1367" y="277"/>
                </a:cubicBezTo>
                <a:cubicBezTo>
                  <a:pt x="1371" y="290"/>
                  <a:pt x="1372" y="296"/>
                  <a:pt x="1376" y="305"/>
                </a:cubicBezTo>
              </a:path>
              <a:path w="1377" h="1806" extrusionOk="0">
                <a:moveTo>
                  <a:pt x="1188" y="1245"/>
                </a:moveTo>
                <a:cubicBezTo>
                  <a:pt x="1186" y="1247"/>
                  <a:pt x="1184" y="1249"/>
                  <a:pt x="1182" y="1251"/>
                </a:cubicBezTo>
                <a:cubicBezTo>
                  <a:pt x="1172" y="1245"/>
                  <a:pt x="1166" y="1235"/>
                  <a:pt x="1160" y="1225"/>
                </a:cubicBezTo>
                <a:cubicBezTo>
                  <a:pt x="1158" y="1222"/>
                  <a:pt x="1158" y="1221"/>
                  <a:pt x="1158" y="1219"/>
                </a:cubicBezTo>
                <a:cubicBezTo>
                  <a:pt x="1162" y="1226"/>
                  <a:pt x="1162" y="1235"/>
                  <a:pt x="1162" y="124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6" name=" 1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954463" y="5802313"/>
            <a:ext cx="3098800" cy="835025"/>
          </a:xfrm>
          <a:custGeom>
            <a:avLst/>
            <a:gdLst>
              <a:gd name="T0" fmla="+- 0 11268 10986"/>
              <a:gd name="T1" fmla="*/ T0 w 8606"/>
              <a:gd name="T2" fmla="+- 0 17131 16118"/>
              <a:gd name="T3" fmla="*/ 17131 h 2317"/>
              <a:gd name="T4" fmla="+- 0 11297 10986"/>
              <a:gd name="T5" fmla="*/ T4 w 8606"/>
              <a:gd name="T6" fmla="+- 0 17534 16118"/>
              <a:gd name="T7" fmla="*/ 17534 h 2317"/>
              <a:gd name="T8" fmla="+- 0 10989 10986"/>
              <a:gd name="T9" fmla="*/ T8 w 8606"/>
              <a:gd name="T10" fmla="+- 0 17056 16118"/>
              <a:gd name="T11" fmla="*/ 17056 h 2317"/>
              <a:gd name="T12" fmla="+- 0 11368 10986"/>
              <a:gd name="T13" fmla="*/ T12 w 8606"/>
              <a:gd name="T14" fmla="+- 0 16938 16118"/>
              <a:gd name="T15" fmla="*/ 16938 h 2317"/>
              <a:gd name="T16" fmla="+- 0 11642 10986"/>
              <a:gd name="T17" fmla="*/ T16 w 8606"/>
              <a:gd name="T18" fmla="+- 0 16956 16118"/>
              <a:gd name="T19" fmla="*/ 16956 h 2317"/>
              <a:gd name="T20" fmla="+- 0 12085 10986"/>
              <a:gd name="T21" fmla="*/ T20 w 8606"/>
              <a:gd name="T22" fmla="+- 0 17047 16118"/>
              <a:gd name="T23" fmla="*/ 17047 h 2317"/>
              <a:gd name="T24" fmla="+- 0 12355 10986"/>
              <a:gd name="T25" fmla="*/ T24 w 8606"/>
              <a:gd name="T26" fmla="+- 0 17690 16118"/>
              <a:gd name="T27" fmla="*/ 17690 h 2317"/>
              <a:gd name="T28" fmla="+- 0 12056 10986"/>
              <a:gd name="T29" fmla="*/ T28 w 8606"/>
              <a:gd name="T30" fmla="+- 0 17137 16118"/>
              <a:gd name="T31" fmla="*/ 17137 h 2317"/>
              <a:gd name="T32" fmla="+- 0 12387 10986"/>
              <a:gd name="T33" fmla="*/ T32 w 8606"/>
              <a:gd name="T34" fmla="+- 0 17137 16118"/>
              <a:gd name="T35" fmla="*/ 17137 h 2317"/>
              <a:gd name="T36" fmla="+- 0 12435 10986"/>
              <a:gd name="T37" fmla="*/ T36 w 8606"/>
              <a:gd name="T38" fmla="+- 0 17333 16118"/>
              <a:gd name="T39" fmla="*/ 17333 h 2317"/>
              <a:gd name="T40" fmla="+- 0 12634 10986"/>
              <a:gd name="T41" fmla="*/ T40 w 8606"/>
              <a:gd name="T42" fmla="+- 0 17343 16118"/>
              <a:gd name="T43" fmla="*/ 17343 h 2317"/>
              <a:gd name="T44" fmla="+- 0 12686 10986"/>
              <a:gd name="T45" fmla="*/ T44 w 8606"/>
              <a:gd name="T46" fmla="+- 0 17239 16118"/>
              <a:gd name="T47" fmla="*/ 17239 h 2317"/>
              <a:gd name="T48" fmla="+- 0 12952 10986"/>
              <a:gd name="T49" fmla="*/ T48 w 8606"/>
              <a:gd name="T50" fmla="+- 0 17399 16118"/>
              <a:gd name="T51" fmla="*/ 17399 h 2317"/>
              <a:gd name="T52" fmla="+- 0 13234 10986"/>
              <a:gd name="T53" fmla="*/ T52 w 8606"/>
              <a:gd name="T54" fmla="+- 0 17327 16118"/>
              <a:gd name="T55" fmla="*/ 17327 h 2317"/>
              <a:gd name="T56" fmla="+- 0 13209 10986"/>
              <a:gd name="T57" fmla="*/ T56 w 8606"/>
              <a:gd name="T58" fmla="+- 0 17225 16118"/>
              <a:gd name="T59" fmla="*/ 17225 h 2317"/>
              <a:gd name="T60" fmla="+- 0 13221 10986"/>
              <a:gd name="T61" fmla="*/ T60 w 8606"/>
              <a:gd name="T62" fmla="+- 0 17436 16118"/>
              <a:gd name="T63" fmla="*/ 17436 h 2317"/>
              <a:gd name="T64" fmla="+- 0 13443 10986"/>
              <a:gd name="T65" fmla="*/ T64 w 8606"/>
              <a:gd name="T66" fmla="+- 0 17219 16118"/>
              <a:gd name="T67" fmla="*/ 17219 h 2317"/>
              <a:gd name="T68" fmla="+- 0 13517 10986"/>
              <a:gd name="T69" fmla="*/ T68 w 8606"/>
              <a:gd name="T70" fmla="+- 0 17431 16118"/>
              <a:gd name="T71" fmla="*/ 17431 h 2317"/>
              <a:gd name="T72" fmla="+- 0 13609 10986"/>
              <a:gd name="T73" fmla="*/ T72 w 8606"/>
              <a:gd name="T74" fmla="+- 0 17448 16118"/>
              <a:gd name="T75" fmla="*/ 17448 h 2317"/>
              <a:gd name="T76" fmla="+- 0 13786 10986"/>
              <a:gd name="T77" fmla="*/ T76 w 8606"/>
              <a:gd name="T78" fmla="+- 0 16806 16118"/>
              <a:gd name="T79" fmla="*/ 16806 h 2317"/>
              <a:gd name="T80" fmla="+- 0 13927 10986"/>
              <a:gd name="T81" fmla="*/ T80 w 8606"/>
              <a:gd name="T82" fmla="+- 0 17391 16118"/>
              <a:gd name="T83" fmla="*/ 17391 h 2317"/>
              <a:gd name="T84" fmla="+- 0 14300 10986"/>
              <a:gd name="T85" fmla="*/ T84 w 8606"/>
              <a:gd name="T86" fmla="+- 0 17367 16118"/>
              <a:gd name="T87" fmla="*/ 17367 h 2317"/>
              <a:gd name="T88" fmla="+- 0 14459 10986"/>
              <a:gd name="T89" fmla="*/ T88 w 8606"/>
              <a:gd name="T90" fmla="+- 0 17271 16118"/>
              <a:gd name="T91" fmla="*/ 17271 h 2317"/>
              <a:gd name="T92" fmla="+- 0 14282 10986"/>
              <a:gd name="T93" fmla="*/ T92 w 8606"/>
              <a:gd name="T94" fmla="+- 0 17455 16118"/>
              <a:gd name="T95" fmla="*/ 17455 h 2317"/>
              <a:gd name="T96" fmla="+- 0 14464 10986"/>
              <a:gd name="T97" fmla="*/ T96 w 8606"/>
              <a:gd name="T98" fmla="+- 0 17528 16118"/>
              <a:gd name="T99" fmla="*/ 17528 h 2317"/>
              <a:gd name="T100" fmla="+- 0 15019 10986"/>
              <a:gd name="T101" fmla="*/ T100 w 8606"/>
              <a:gd name="T102" fmla="+- 0 17055 16118"/>
              <a:gd name="T103" fmla="*/ 17055 h 2317"/>
              <a:gd name="T104" fmla="+- 0 15144 10986"/>
              <a:gd name="T105" fmla="*/ T104 w 8606"/>
              <a:gd name="T106" fmla="+- 0 17576 16118"/>
              <a:gd name="T107" fmla="*/ 17576 h 2317"/>
              <a:gd name="T108" fmla="+- 0 14795 10986"/>
              <a:gd name="T109" fmla="*/ T108 w 8606"/>
              <a:gd name="T110" fmla="+- 0 16936 16118"/>
              <a:gd name="T111" fmla="*/ 16936 h 2317"/>
              <a:gd name="T112" fmla="+- 0 15217 10986"/>
              <a:gd name="T113" fmla="*/ T112 w 8606"/>
              <a:gd name="T114" fmla="+- 0 16962 16118"/>
              <a:gd name="T115" fmla="*/ 16962 h 2317"/>
              <a:gd name="T116" fmla="+- 0 15527 10986"/>
              <a:gd name="T117" fmla="*/ T116 w 8606"/>
              <a:gd name="T118" fmla="+- 0 16979 16118"/>
              <a:gd name="T119" fmla="*/ 16979 h 2317"/>
              <a:gd name="T120" fmla="+- 0 15594 10986"/>
              <a:gd name="T121" fmla="*/ T120 w 8606"/>
              <a:gd name="T122" fmla="+- 0 17415 16118"/>
              <a:gd name="T123" fmla="*/ 17415 h 2317"/>
              <a:gd name="T124" fmla="+- 0 15850 10986"/>
              <a:gd name="T125" fmla="*/ T124 w 8606"/>
              <a:gd name="T126" fmla="+- 0 17151 16118"/>
              <a:gd name="T127" fmla="*/ 17151 h 2317"/>
              <a:gd name="T128" fmla="+- 0 15823 10986"/>
              <a:gd name="T129" fmla="*/ T128 w 8606"/>
              <a:gd name="T130" fmla="+- 0 17409 16118"/>
              <a:gd name="T131" fmla="*/ 17409 h 2317"/>
              <a:gd name="T132" fmla="+- 0 16044 10986"/>
              <a:gd name="T133" fmla="*/ T132 w 8606"/>
              <a:gd name="T134" fmla="+- 0 16994 16118"/>
              <a:gd name="T135" fmla="*/ 16994 h 2317"/>
              <a:gd name="T136" fmla="+- 0 16079 10986"/>
              <a:gd name="T137" fmla="*/ T136 w 8606"/>
              <a:gd name="T138" fmla="+- 0 17582 16118"/>
              <a:gd name="T139" fmla="*/ 17582 h 2317"/>
              <a:gd name="T140" fmla="+- 0 15340 10986"/>
              <a:gd name="T141" fmla="*/ T140 w 8606"/>
              <a:gd name="T142" fmla="+- 0 17022 16118"/>
              <a:gd name="T143" fmla="*/ 17022 h 2317"/>
              <a:gd name="T144" fmla="+- 0 15483 10986"/>
              <a:gd name="T145" fmla="*/ T144 w 8606"/>
              <a:gd name="T146" fmla="+- 0 17598 16118"/>
              <a:gd name="T147" fmla="*/ 17598 h 2317"/>
              <a:gd name="T148" fmla="+- 0 16715 10986"/>
              <a:gd name="T149" fmla="*/ T148 w 8606"/>
              <a:gd name="T150" fmla="+- 0 17339 16118"/>
              <a:gd name="T151" fmla="*/ 17339 h 2317"/>
              <a:gd name="T152" fmla="+- 0 17049 10986"/>
              <a:gd name="T153" fmla="*/ T152 w 8606"/>
              <a:gd name="T154" fmla="+- 0 17289 16118"/>
              <a:gd name="T155" fmla="*/ 17289 h 2317"/>
              <a:gd name="T156" fmla="+- 0 17004 10986"/>
              <a:gd name="T157" fmla="*/ T156 w 8606"/>
              <a:gd name="T158" fmla="+- 0 17062 16118"/>
              <a:gd name="T159" fmla="*/ 17062 h 2317"/>
              <a:gd name="T160" fmla="+- 0 16906 10986"/>
              <a:gd name="T161" fmla="*/ T160 w 8606"/>
              <a:gd name="T162" fmla="+- 0 17562 16118"/>
              <a:gd name="T163" fmla="*/ 17562 h 2317"/>
              <a:gd name="T164" fmla="+- 0 17427 10986"/>
              <a:gd name="T165" fmla="*/ T164 w 8606"/>
              <a:gd name="T166" fmla="+- 0 16928 16118"/>
              <a:gd name="T167" fmla="*/ 16928 h 2317"/>
              <a:gd name="T168" fmla="+- 0 17361 10986"/>
              <a:gd name="T169" fmla="*/ T168 w 8606"/>
              <a:gd name="T170" fmla="+- 0 17419 16118"/>
              <a:gd name="T171" fmla="*/ 17419 h 2317"/>
              <a:gd name="T172" fmla="+- 0 17810 10986"/>
              <a:gd name="T173" fmla="*/ T172 w 8606"/>
              <a:gd name="T174" fmla="+- 0 17012 16118"/>
              <a:gd name="T175" fmla="*/ 17012 h 2317"/>
              <a:gd name="T176" fmla="+- 0 17937 10986"/>
              <a:gd name="T177" fmla="*/ T176 w 8606"/>
              <a:gd name="T178" fmla="+- 0 17413 16118"/>
              <a:gd name="T179" fmla="*/ 17413 h 2317"/>
              <a:gd name="T180" fmla="+- 0 18020 10986"/>
              <a:gd name="T181" fmla="*/ T180 w 8606"/>
              <a:gd name="T182" fmla="+- 0 17219 16118"/>
              <a:gd name="T183" fmla="*/ 17219 h 2317"/>
              <a:gd name="T184" fmla="+- 0 18282 10986"/>
              <a:gd name="T185" fmla="*/ T184 w 8606"/>
              <a:gd name="T186" fmla="+- 0 16818 16118"/>
              <a:gd name="T187" fmla="*/ 16818 h 2317"/>
              <a:gd name="T188" fmla="+- 0 18506 10986"/>
              <a:gd name="T189" fmla="*/ T188 w 8606"/>
              <a:gd name="T190" fmla="+- 0 17012 16118"/>
              <a:gd name="T191" fmla="*/ 17012 h 2317"/>
              <a:gd name="T192" fmla="+- 0 18137 10986"/>
              <a:gd name="T193" fmla="*/ T192 w 8606"/>
              <a:gd name="T194" fmla="+- 0 17572 16118"/>
              <a:gd name="T195" fmla="*/ 17572 h 2317"/>
              <a:gd name="T196" fmla="+- 0 17756 10986"/>
              <a:gd name="T197" fmla="*/ T196 w 8606"/>
              <a:gd name="T198" fmla="+- 0 16932 16118"/>
              <a:gd name="T199" fmla="*/ 16932 h 2317"/>
              <a:gd name="T200" fmla="+- 0 17768 10986"/>
              <a:gd name="T201" fmla="*/ T200 w 8606"/>
              <a:gd name="T202" fmla="+- 0 17606 16118"/>
              <a:gd name="T203" fmla="*/ 17606 h 2317"/>
              <a:gd name="T204" fmla="+- 0 19452 10986"/>
              <a:gd name="T205" fmla="*/ T204 w 8606"/>
              <a:gd name="T206" fmla="+- 0 16150 16118"/>
              <a:gd name="T207" fmla="*/ 16150 h 2317"/>
              <a:gd name="T208" fmla="+- 0 19413 10986"/>
              <a:gd name="T209" fmla="*/ T208 w 8606"/>
              <a:gd name="T210" fmla="+- 0 18127 16118"/>
              <a:gd name="T211" fmla="*/ 18127 h 231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</a:cxnLst>
            <a:rect l="0" t="0" r="r" b="b"/>
            <a:pathLst>
              <a:path w="8606" h="2317" extrusionOk="0">
                <a:moveTo>
                  <a:pt x="269" y="1063"/>
                </a:moveTo>
                <a:cubicBezTo>
                  <a:pt x="279" y="1046"/>
                  <a:pt x="284" y="1035"/>
                  <a:pt x="283" y="1015"/>
                </a:cubicBezTo>
                <a:cubicBezTo>
                  <a:pt x="283" y="1014"/>
                  <a:pt x="282" y="1014"/>
                  <a:pt x="282" y="1013"/>
                </a:cubicBezTo>
                <a:cubicBezTo>
                  <a:pt x="284" y="1017"/>
                  <a:pt x="287" y="1008"/>
                  <a:pt x="288" y="1017"/>
                </a:cubicBezTo>
                <a:cubicBezTo>
                  <a:pt x="299" y="1093"/>
                  <a:pt x="282" y="1174"/>
                  <a:pt x="288" y="1251"/>
                </a:cubicBezTo>
                <a:cubicBezTo>
                  <a:pt x="292" y="1306"/>
                  <a:pt x="303" y="1361"/>
                  <a:pt x="311" y="1416"/>
                </a:cubicBezTo>
                <a:cubicBezTo>
                  <a:pt x="315" y="1443"/>
                  <a:pt x="316" y="1460"/>
                  <a:pt x="311" y="1486"/>
                </a:cubicBezTo>
              </a:path>
              <a:path w="8606" h="2317" extrusionOk="0">
                <a:moveTo>
                  <a:pt x="28" y="975"/>
                </a:moveTo>
                <a:cubicBezTo>
                  <a:pt x="16" y="961"/>
                  <a:pt x="10" y="955"/>
                  <a:pt x="3" y="938"/>
                </a:cubicBezTo>
                <a:cubicBezTo>
                  <a:pt x="-1" y="927"/>
                  <a:pt x="1" y="921"/>
                  <a:pt x="7" y="911"/>
                </a:cubicBezTo>
                <a:cubicBezTo>
                  <a:pt x="22" y="885"/>
                  <a:pt x="61" y="872"/>
                  <a:pt x="87" y="864"/>
                </a:cubicBezTo>
                <a:cubicBezTo>
                  <a:pt x="181" y="834"/>
                  <a:pt x="284" y="827"/>
                  <a:pt x="382" y="820"/>
                </a:cubicBezTo>
                <a:cubicBezTo>
                  <a:pt x="463" y="814"/>
                  <a:pt x="553" y="805"/>
                  <a:pt x="634" y="816"/>
                </a:cubicBezTo>
                <a:cubicBezTo>
                  <a:pt x="648" y="818"/>
                  <a:pt x="651" y="819"/>
                  <a:pt x="656" y="824"/>
                </a:cubicBezTo>
                <a:cubicBezTo>
                  <a:pt x="656" y="831"/>
                  <a:pt x="656" y="833"/>
                  <a:pt x="656" y="838"/>
                </a:cubicBezTo>
              </a:path>
              <a:path w="8606" h="2317" extrusionOk="0">
                <a:moveTo>
                  <a:pt x="1170" y="816"/>
                </a:moveTo>
                <a:cubicBezTo>
                  <a:pt x="1170" y="795"/>
                  <a:pt x="1170" y="773"/>
                  <a:pt x="1169" y="752"/>
                </a:cubicBezTo>
                <a:cubicBezTo>
                  <a:pt x="1140" y="809"/>
                  <a:pt x="1116" y="867"/>
                  <a:pt x="1099" y="929"/>
                </a:cubicBezTo>
                <a:cubicBezTo>
                  <a:pt x="1059" y="1074"/>
                  <a:pt x="1059" y="1238"/>
                  <a:pt x="1112" y="1380"/>
                </a:cubicBezTo>
                <a:cubicBezTo>
                  <a:pt x="1148" y="1476"/>
                  <a:pt x="1221" y="1527"/>
                  <a:pt x="1316" y="1558"/>
                </a:cubicBezTo>
                <a:cubicBezTo>
                  <a:pt x="1334" y="1563"/>
                  <a:pt x="1351" y="1567"/>
                  <a:pt x="1369" y="1572"/>
                </a:cubicBezTo>
              </a:path>
              <a:path w="8606" h="2317" extrusionOk="0">
                <a:moveTo>
                  <a:pt x="1070" y="1075"/>
                </a:moveTo>
                <a:cubicBezTo>
                  <a:pt x="1068" y="1063"/>
                  <a:pt x="1068" y="1055"/>
                  <a:pt x="1069" y="1043"/>
                </a:cubicBezTo>
                <a:cubicBezTo>
                  <a:pt x="1070" y="1036"/>
                  <a:pt x="1071" y="1025"/>
                  <a:pt x="1070" y="1019"/>
                </a:cubicBezTo>
                <a:cubicBezTo>
                  <a:pt x="1070" y="1018"/>
                  <a:pt x="1069" y="1018"/>
                  <a:pt x="1069" y="1017"/>
                </a:cubicBezTo>
              </a:path>
              <a:path w="8606" h="2317" extrusionOk="0">
                <a:moveTo>
                  <a:pt x="1421" y="1083"/>
                </a:moveTo>
                <a:cubicBezTo>
                  <a:pt x="1415" y="1061"/>
                  <a:pt x="1408" y="1040"/>
                  <a:pt x="1401" y="1019"/>
                </a:cubicBezTo>
                <a:cubicBezTo>
                  <a:pt x="1401" y="1018"/>
                  <a:pt x="1401" y="1018"/>
                  <a:pt x="1401" y="1017"/>
                </a:cubicBezTo>
                <a:cubicBezTo>
                  <a:pt x="1404" y="1029"/>
                  <a:pt x="1408" y="1043"/>
                  <a:pt x="1410" y="1055"/>
                </a:cubicBezTo>
                <a:cubicBezTo>
                  <a:pt x="1420" y="1109"/>
                  <a:pt x="1431" y="1163"/>
                  <a:pt x="1449" y="1215"/>
                </a:cubicBezTo>
                <a:cubicBezTo>
                  <a:pt x="1465" y="1262"/>
                  <a:pt x="1485" y="1311"/>
                  <a:pt x="1518" y="1349"/>
                </a:cubicBezTo>
                <a:cubicBezTo>
                  <a:pt x="1536" y="1370"/>
                  <a:pt x="1556" y="1374"/>
                  <a:pt x="1576" y="1354"/>
                </a:cubicBezTo>
                <a:cubicBezTo>
                  <a:pt x="1610" y="1320"/>
                  <a:pt x="1627" y="1267"/>
                  <a:pt x="1648" y="1225"/>
                </a:cubicBezTo>
                <a:cubicBezTo>
                  <a:pt x="1670" y="1180"/>
                  <a:pt x="1693" y="1134"/>
                  <a:pt x="1711" y="1087"/>
                </a:cubicBezTo>
                <a:cubicBezTo>
                  <a:pt x="1714" y="1075"/>
                  <a:pt x="1715" y="1072"/>
                  <a:pt x="1717" y="1065"/>
                </a:cubicBezTo>
                <a:cubicBezTo>
                  <a:pt x="1714" y="1073"/>
                  <a:pt x="1703" y="1107"/>
                  <a:pt x="1700" y="1121"/>
                </a:cubicBezTo>
                <a:cubicBezTo>
                  <a:pt x="1685" y="1194"/>
                  <a:pt x="1680" y="1273"/>
                  <a:pt x="1709" y="1344"/>
                </a:cubicBezTo>
                <a:cubicBezTo>
                  <a:pt x="1727" y="1379"/>
                  <a:pt x="1733" y="1390"/>
                  <a:pt x="1755" y="1406"/>
                </a:cubicBezTo>
              </a:path>
              <a:path w="8606" h="2317" extrusionOk="0">
                <a:moveTo>
                  <a:pt x="1966" y="1281"/>
                </a:moveTo>
                <a:cubicBezTo>
                  <a:pt x="1963" y="1271"/>
                  <a:pt x="1955" y="1251"/>
                  <a:pt x="1964" y="1241"/>
                </a:cubicBezTo>
                <a:cubicBezTo>
                  <a:pt x="1982" y="1220"/>
                  <a:pt x="2018" y="1217"/>
                  <a:pt x="2042" y="1213"/>
                </a:cubicBezTo>
                <a:cubicBezTo>
                  <a:pt x="2111" y="1202"/>
                  <a:pt x="2179" y="1201"/>
                  <a:pt x="2248" y="1209"/>
                </a:cubicBezTo>
                <a:cubicBezTo>
                  <a:pt x="2295" y="1214"/>
                  <a:pt x="2338" y="1228"/>
                  <a:pt x="2383" y="1241"/>
                </a:cubicBezTo>
                <a:cubicBezTo>
                  <a:pt x="2385" y="1242"/>
                  <a:pt x="2388" y="1242"/>
                  <a:pt x="2390" y="1243"/>
                </a:cubicBezTo>
              </a:path>
              <a:path w="8606" h="2317" extrusionOk="0">
                <a:moveTo>
                  <a:pt x="2223" y="1107"/>
                </a:moveTo>
                <a:cubicBezTo>
                  <a:pt x="2211" y="1103"/>
                  <a:pt x="2204" y="1101"/>
                  <a:pt x="2195" y="1093"/>
                </a:cubicBezTo>
                <a:cubicBezTo>
                  <a:pt x="2196" y="1113"/>
                  <a:pt x="2197" y="1132"/>
                  <a:pt x="2200" y="1151"/>
                </a:cubicBezTo>
                <a:cubicBezTo>
                  <a:pt x="2207" y="1207"/>
                  <a:pt x="2219" y="1264"/>
                  <a:pt x="2235" y="1318"/>
                </a:cubicBezTo>
                <a:cubicBezTo>
                  <a:pt x="2248" y="1364"/>
                  <a:pt x="2264" y="1394"/>
                  <a:pt x="2297" y="1428"/>
                </a:cubicBezTo>
              </a:path>
              <a:path w="8606" h="2317" extrusionOk="0">
                <a:moveTo>
                  <a:pt x="2439" y="1179"/>
                </a:moveTo>
                <a:cubicBezTo>
                  <a:pt x="2445" y="1158"/>
                  <a:pt x="2447" y="1121"/>
                  <a:pt x="2457" y="1101"/>
                </a:cubicBezTo>
                <a:cubicBezTo>
                  <a:pt x="2458" y="1101"/>
                  <a:pt x="2460" y="1101"/>
                  <a:pt x="2461" y="1101"/>
                </a:cubicBezTo>
                <a:cubicBezTo>
                  <a:pt x="2473" y="1123"/>
                  <a:pt x="2482" y="1143"/>
                  <a:pt x="2490" y="1167"/>
                </a:cubicBezTo>
                <a:cubicBezTo>
                  <a:pt x="2505" y="1215"/>
                  <a:pt x="2515" y="1265"/>
                  <a:pt x="2531" y="1313"/>
                </a:cubicBezTo>
                <a:cubicBezTo>
                  <a:pt x="2541" y="1343"/>
                  <a:pt x="2554" y="1386"/>
                  <a:pt x="2579" y="1408"/>
                </a:cubicBezTo>
                <a:cubicBezTo>
                  <a:pt x="2582" y="1409"/>
                  <a:pt x="2584" y="1409"/>
                  <a:pt x="2587" y="1410"/>
                </a:cubicBezTo>
                <a:cubicBezTo>
                  <a:pt x="2608" y="1390"/>
                  <a:pt x="2614" y="1358"/>
                  <a:pt x="2623" y="1330"/>
                </a:cubicBezTo>
                <a:cubicBezTo>
                  <a:pt x="2643" y="1266"/>
                  <a:pt x="2655" y="1200"/>
                  <a:pt x="2671" y="1135"/>
                </a:cubicBezTo>
                <a:cubicBezTo>
                  <a:pt x="2680" y="1096"/>
                  <a:pt x="2683" y="1084"/>
                  <a:pt x="2691" y="1059"/>
                </a:cubicBezTo>
              </a:path>
              <a:path w="8606" h="2317" extrusionOk="0">
                <a:moveTo>
                  <a:pt x="2800" y="688"/>
                </a:moveTo>
                <a:cubicBezTo>
                  <a:pt x="2830" y="672"/>
                  <a:pt x="2861" y="649"/>
                  <a:pt x="2895" y="668"/>
                </a:cubicBezTo>
                <a:cubicBezTo>
                  <a:pt x="2943" y="695"/>
                  <a:pt x="2953" y="758"/>
                  <a:pt x="2960" y="806"/>
                </a:cubicBezTo>
                <a:cubicBezTo>
                  <a:pt x="2983" y="958"/>
                  <a:pt x="2971" y="1123"/>
                  <a:pt x="2941" y="1273"/>
                </a:cubicBezTo>
                <a:cubicBezTo>
                  <a:pt x="2923" y="1364"/>
                  <a:pt x="2898" y="1458"/>
                  <a:pt x="2825" y="1520"/>
                </a:cubicBezTo>
                <a:cubicBezTo>
                  <a:pt x="2812" y="1530"/>
                  <a:pt x="2809" y="1534"/>
                  <a:pt x="2798" y="1532"/>
                </a:cubicBezTo>
              </a:path>
              <a:path w="8606" h="2317" extrusionOk="0">
                <a:moveTo>
                  <a:pt x="3314" y="1249"/>
                </a:moveTo>
                <a:cubicBezTo>
                  <a:pt x="3317" y="1233"/>
                  <a:pt x="3320" y="1215"/>
                  <a:pt x="3328" y="1201"/>
                </a:cubicBezTo>
                <a:cubicBezTo>
                  <a:pt x="3339" y="1182"/>
                  <a:pt x="3366" y="1163"/>
                  <a:pt x="3386" y="1155"/>
                </a:cubicBezTo>
                <a:cubicBezTo>
                  <a:pt x="3412" y="1145"/>
                  <a:pt x="3448" y="1142"/>
                  <a:pt x="3473" y="1153"/>
                </a:cubicBezTo>
                <a:cubicBezTo>
                  <a:pt x="3494" y="1163"/>
                  <a:pt x="3494" y="1173"/>
                  <a:pt x="3497" y="1193"/>
                </a:cubicBezTo>
              </a:path>
              <a:path w="8606" h="2317" extrusionOk="0">
                <a:moveTo>
                  <a:pt x="3328" y="1319"/>
                </a:moveTo>
                <a:cubicBezTo>
                  <a:pt x="3317" y="1327"/>
                  <a:pt x="3304" y="1335"/>
                  <a:pt x="3296" y="1337"/>
                </a:cubicBezTo>
                <a:cubicBezTo>
                  <a:pt x="3301" y="1341"/>
                  <a:pt x="3307" y="1348"/>
                  <a:pt x="3313" y="1352"/>
                </a:cubicBezTo>
                <a:cubicBezTo>
                  <a:pt x="3332" y="1367"/>
                  <a:pt x="3352" y="1374"/>
                  <a:pt x="3375" y="1381"/>
                </a:cubicBezTo>
                <a:cubicBezTo>
                  <a:pt x="3409" y="1391"/>
                  <a:pt x="3444" y="1400"/>
                  <a:pt x="3478" y="1410"/>
                </a:cubicBezTo>
              </a:path>
              <a:path w="8606" h="2317" extrusionOk="0">
                <a:moveTo>
                  <a:pt x="3955" y="973"/>
                </a:moveTo>
                <a:cubicBezTo>
                  <a:pt x="3968" y="958"/>
                  <a:pt x="3981" y="935"/>
                  <a:pt x="3998" y="925"/>
                </a:cubicBezTo>
                <a:cubicBezTo>
                  <a:pt x="4016" y="914"/>
                  <a:pt x="4021" y="920"/>
                  <a:pt x="4033" y="937"/>
                </a:cubicBezTo>
                <a:cubicBezTo>
                  <a:pt x="4064" y="980"/>
                  <a:pt x="4077" y="1039"/>
                  <a:pt x="4088" y="1089"/>
                </a:cubicBezTo>
                <a:cubicBezTo>
                  <a:pt x="4109" y="1181"/>
                  <a:pt x="4121" y="1276"/>
                  <a:pt x="4143" y="1368"/>
                </a:cubicBezTo>
                <a:cubicBezTo>
                  <a:pt x="4150" y="1399"/>
                  <a:pt x="4156" y="1428"/>
                  <a:pt x="4158" y="1458"/>
                </a:cubicBezTo>
              </a:path>
              <a:path w="8606" h="2317" extrusionOk="0">
                <a:moveTo>
                  <a:pt x="3807" y="880"/>
                </a:moveTo>
                <a:cubicBezTo>
                  <a:pt x="3789" y="869"/>
                  <a:pt x="3779" y="862"/>
                  <a:pt x="3765" y="846"/>
                </a:cubicBezTo>
                <a:cubicBezTo>
                  <a:pt x="3768" y="823"/>
                  <a:pt x="3787" y="823"/>
                  <a:pt x="3809" y="818"/>
                </a:cubicBezTo>
                <a:cubicBezTo>
                  <a:pt x="3868" y="805"/>
                  <a:pt x="3926" y="802"/>
                  <a:pt x="3986" y="804"/>
                </a:cubicBezTo>
                <a:cubicBezTo>
                  <a:pt x="4045" y="806"/>
                  <a:pt x="4104" y="808"/>
                  <a:pt x="4162" y="818"/>
                </a:cubicBezTo>
                <a:cubicBezTo>
                  <a:pt x="4188" y="822"/>
                  <a:pt x="4212" y="827"/>
                  <a:pt x="4231" y="844"/>
                </a:cubicBezTo>
              </a:path>
              <a:path w="8606" h="2317" extrusionOk="0">
                <a:moveTo>
                  <a:pt x="4536" y="894"/>
                </a:moveTo>
                <a:cubicBezTo>
                  <a:pt x="4538" y="883"/>
                  <a:pt x="4537" y="869"/>
                  <a:pt x="4539" y="858"/>
                </a:cubicBezTo>
                <a:cubicBezTo>
                  <a:pt x="4539" y="853"/>
                  <a:pt x="4539" y="853"/>
                  <a:pt x="4541" y="861"/>
                </a:cubicBezTo>
                <a:cubicBezTo>
                  <a:pt x="4539" y="898"/>
                  <a:pt x="4536" y="936"/>
                  <a:pt x="4534" y="973"/>
                </a:cubicBezTo>
                <a:cubicBezTo>
                  <a:pt x="4531" y="1036"/>
                  <a:pt x="4528" y="1103"/>
                  <a:pt x="4541" y="1165"/>
                </a:cubicBezTo>
                <a:cubicBezTo>
                  <a:pt x="4551" y="1216"/>
                  <a:pt x="4568" y="1262"/>
                  <a:pt x="4608" y="1297"/>
                </a:cubicBezTo>
                <a:cubicBezTo>
                  <a:pt x="4638" y="1324"/>
                  <a:pt x="4680" y="1325"/>
                  <a:pt x="4715" y="1304"/>
                </a:cubicBezTo>
                <a:cubicBezTo>
                  <a:pt x="4768" y="1271"/>
                  <a:pt x="4800" y="1210"/>
                  <a:pt x="4824" y="1155"/>
                </a:cubicBezTo>
                <a:cubicBezTo>
                  <a:pt x="4841" y="1116"/>
                  <a:pt x="4854" y="1074"/>
                  <a:pt x="4864" y="1033"/>
                </a:cubicBezTo>
                <a:cubicBezTo>
                  <a:pt x="4866" y="1027"/>
                  <a:pt x="4864" y="1031"/>
                  <a:pt x="4865" y="1025"/>
                </a:cubicBezTo>
                <a:cubicBezTo>
                  <a:pt x="4860" y="1054"/>
                  <a:pt x="4852" y="1084"/>
                  <a:pt x="4848" y="1113"/>
                </a:cubicBezTo>
                <a:cubicBezTo>
                  <a:pt x="4840" y="1171"/>
                  <a:pt x="4832" y="1233"/>
                  <a:pt x="4837" y="1291"/>
                </a:cubicBezTo>
                <a:cubicBezTo>
                  <a:pt x="4840" y="1329"/>
                  <a:pt x="4852" y="1363"/>
                  <a:pt x="4865" y="1399"/>
                </a:cubicBezTo>
              </a:path>
              <a:path w="8606" h="2317" extrusionOk="0">
                <a:moveTo>
                  <a:pt x="4965" y="880"/>
                </a:moveTo>
                <a:cubicBezTo>
                  <a:pt x="4997" y="868"/>
                  <a:pt x="5023" y="865"/>
                  <a:pt x="5058" y="876"/>
                </a:cubicBezTo>
                <a:cubicBezTo>
                  <a:pt x="5102" y="890"/>
                  <a:pt x="5143" y="928"/>
                  <a:pt x="5168" y="966"/>
                </a:cubicBezTo>
                <a:cubicBezTo>
                  <a:pt x="5208" y="1027"/>
                  <a:pt x="5223" y="1097"/>
                  <a:pt x="5224" y="1169"/>
                </a:cubicBezTo>
                <a:cubicBezTo>
                  <a:pt x="5225" y="1282"/>
                  <a:pt x="5186" y="1396"/>
                  <a:pt x="5093" y="1464"/>
                </a:cubicBezTo>
                <a:cubicBezTo>
                  <a:pt x="5046" y="1492"/>
                  <a:pt x="5030" y="1501"/>
                  <a:pt x="4997" y="1516"/>
                </a:cubicBezTo>
              </a:path>
              <a:path w="8606" h="2317" extrusionOk="0">
                <a:moveTo>
                  <a:pt x="4486" y="750"/>
                </a:moveTo>
                <a:cubicBezTo>
                  <a:pt x="4409" y="776"/>
                  <a:pt x="4380" y="828"/>
                  <a:pt x="4354" y="904"/>
                </a:cubicBezTo>
                <a:cubicBezTo>
                  <a:pt x="4329" y="978"/>
                  <a:pt x="4325" y="1056"/>
                  <a:pt x="4327" y="1133"/>
                </a:cubicBezTo>
                <a:cubicBezTo>
                  <a:pt x="4329" y="1208"/>
                  <a:pt x="4341" y="1286"/>
                  <a:pt x="4372" y="1355"/>
                </a:cubicBezTo>
                <a:cubicBezTo>
                  <a:pt x="4398" y="1412"/>
                  <a:pt x="4441" y="1453"/>
                  <a:pt x="4497" y="1480"/>
                </a:cubicBezTo>
                <a:cubicBezTo>
                  <a:pt x="4513" y="1486"/>
                  <a:pt x="4529" y="1492"/>
                  <a:pt x="4545" y="1498"/>
                </a:cubicBezTo>
              </a:path>
              <a:path w="8606" h="2317" extrusionOk="0">
                <a:moveTo>
                  <a:pt x="5681" y="1254"/>
                </a:moveTo>
                <a:cubicBezTo>
                  <a:pt x="5695" y="1239"/>
                  <a:pt x="5709" y="1228"/>
                  <a:pt x="5729" y="1221"/>
                </a:cubicBezTo>
                <a:cubicBezTo>
                  <a:pt x="5764" y="1209"/>
                  <a:pt x="5802" y="1206"/>
                  <a:pt x="5838" y="1201"/>
                </a:cubicBezTo>
                <a:cubicBezTo>
                  <a:pt x="5880" y="1196"/>
                  <a:pt x="5923" y="1194"/>
                  <a:pt x="5966" y="1193"/>
                </a:cubicBezTo>
                <a:cubicBezTo>
                  <a:pt x="6001" y="1192"/>
                  <a:pt x="6033" y="1191"/>
                  <a:pt x="6063" y="1171"/>
                </a:cubicBezTo>
                <a:cubicBezTo>
                  <a:pt x="6070" y="1166"/>
                  <a:pt x="6076" y="1160"/>
                  <a:pt x="6083" y="1155"/>
                </a:cubicBezTo>
              </a:path>
              <a:path w="8606" h="2317" extrusionOk="0">
                <a:moveTo>
                  <a:pt x="6040" y="944"/>
                </a:moveTo>
                <a:cubicBezTo>
                  <a:pt x="6035" y="945"/>
                  <a:pt x="6023" y="940"/>
                  <a:pt x="6018" y="944"/>
                </a:cubicBezTo>
                <a:cubicBezTo>
                  <a:pt x="6002" y="957"/>
                  <a:pt x="5991" y="1016"/>
                  <a:pt x="5986" y="1033"/>
                </a:cubicBezTo>
                <a:cubicBezTo>
                  <a:pt x="5965" y="1101"/>
                  <a:pt x="5949" y="1171"/>
                  <a:pt x="5937" y="1241"/>
                </a:cubicBezTo>
                <a:cubicBezTo>
                  <a:pt x="5926" y="1309"/>
                  <a:pt x="5917" y="1375"/>
                  <a:pt x="5920" y="1444"/>
                </a:cubicBezTo>
                <a:cubicBezTo>
                  <a:pt x="5921" y="1475"/>
                  <a:pt x="5926" y="1496"/>
                  <a:pt x="5937" y="1524"/>
                </a:cubicBezTo>
              </a:path>
              <a:path w="8606" h="2317" extrusionOk="0">
                <a:moveTo>
                  <a:pt x="6439" y="836"/>
                </a:moveTo>
                <a:cubicBezTo>
                  <a:pt x="6440" y="827"/>
                  <a:pt x="6441" y="819"/>
                  <a:pt x="6441" y="810"/>
                </a:cubicBezTo>
                <a:cubicBezTo>
                  <a:pt x="6443" y="832"/>
                  <a:pt x="6441" y="852"/>
                  <a:pt x="6439" y="875"/>
                </a:cubicBezTo>
                <a:cubicBezTo>
                  <a:pt x="6433" y="943"/>
                  <a:pt x="6424" y="1011"/>
                  <a:pt x="6413" y="1079"/>
                </a:cubicBezTo>
                <a:cubicBezTo>
                  <a:pt x="6401" y="1153"/>
                  <a:pt x="6388" y="1227"/>
                  <a:pt x="6375" y="1301"/>
                </a:cubicBezTo>
                <a:cubicBezTo>
                  <a:pt x="6369" y="1337"/>
                  <a:pt x="6369" y="1388"/>
                  <a:pt x="6338" y="1413"/>
                </a:cubicBezTo>
                <a:cubicBezTo>
                  <a:pt x="6332" y="1416"/>
                  <a:pt x="6326" y="1419"/>
                  <a:pt x="6320" y="1422"/>
                </a:cubicBezTo>
              </a:path>
              <a:path w="8606" h="2317" extrusionOk="0">
                <a:moveTo>
                  <a:pt x="6824" y="894"/>
                </a:moveTo>
                <a:cubicBezTo>
                  <a:pt x="6852" y="920"/>
                  <a:pt x="6886" y="946"/>
                  <a:pt x="6909" y="977"/>
                </a:cubicBezTo>
                <a:cubicBezTo>
                  <a:pt x="6939" y="1018"/>
                  <a:pt x="6955" y="1067"/>
                  <a:pt x="6959" y="1117"/>
                </a:cubicBezTo>
                <a:cubicBezTo>
                  <a:pt x="6964" y="1176"/>
                  <a:pt x="6958" y="1236"/>
                  <a:pt x="6951" y="1295"/>
                </a:cubicBezTo>
                <a:cubicBezTo>
                  <a:pt x="6950" y="1305"/>
                  <a:pt x="6949" y="1316"/>
                  <a:pt x="6948" y="1326"/>
                </a:cubicBezTo>
                <a:cubicBezTo>
                  <a:pt x="6950" y="1319"/>
                  <a:pt x="6951" y="1304"/>
                  <a:pt x="6954" y="1295"/>
                </a:cubicBezTo>
                <a:cubicBezTo>
                  <a:pt x="6974" y="1229"/>
                  <a:pt x="7005" y="1164"/>
                  <a:pt x="7034" y="1101"/>
                </a:cubicBezTo>
                <a:cubicBezTo>
                  <a:pt x="7076" y="1010"/>
                  <a:pt x="7122" y="920"/>
                  <a:pt x="7169" y="832"/>
                </a:cubicBezTo>
                <a:cubicBezTo>
                  <a:pt x="7187" y="798"/>
                  <a:pt x="7207" y="764"/>
                  <a:pt x="7225" y="730"/>
                </a:cubicBezTo>
              </a:path>
              <a:path w="8606" h="2317" extrusionOk="0">
                <a:moveTo>
                  <a:pt x="7296" y="700"/>
                </a:moveTo>
                <a:cubicBezTo>
                  <a:pt x="7324" y="696"/>
                  <a:pt x="7352" y="693"/>
                  <a:pt x="7380" y="696"/>
                </a:cubicBezTo>
                <a:cubicBezTo>
                  <a:pt x="7413" y="700"/>
                  <a:pt x="7450" y="714"/>
                  <a:pt x="7472" y="740"/>
                </a:cubicBezTo>
                <a:cubicBezTo>
                  <a:pt x="7508" y="782"/>
                  <a:pt x="7519" y="840"/>
                  <a:pt x="7520" y="894"/>
                </a:cubicBezTo>
                <a:cubicBezTo>
                  <a:pt x="7521" y="992"/>
                  <a:pt x="7488" y="1089"/>
                  <a:pt x="7444" y="1175"/>
                </a:cubicBezTo>
                <a:cubicBezTo>
                  <a:pt x="7410" y="1242"/>
                  <a:pt x="7366" y="1305"/>
                  <a:pt x="7313" y="1359"/>
                </a:cubicBezTo>
                <a:cubicBezTo>
                  <a:pt x="7264" y="1408"/>
                  <a:pt x="7215" y="1431"/>
                  <a:pt x="7151" y="1454"/>
                </a:cubicBezTo>
              </a:path>
              <a:path w="8606" h="2317" extrusionOk="0">
                <a:moveTo>
                  <a:pt x="6922" y="684"/>
                </a:moveTo>
                <a:cubicBezTo>
                  <a:pt x="6899" y="676"/>
                  <a:pt x="6875" y="662"/>
                  <a:pt x="6851" y="676"/>
                </a:cubicBezTo>
                <a:cubicBezTo>
                  <a:pt x="6815" y="698"/>
                  <a:pt x="6785" y="779"/>
                  <a:pt x="6770" y="814"/>
                </a:cubicBezTo>
                <a:cubicBezTo>
                  <a:pt x="6712" y="950"/>
                  <a:pt x="6666" y="1112"/>
                  <a:pt x="6673" y="1261"/>
                </a:cubicBezTo>
                <a:cubicBezTo>
                  <a:pt x="6676" y="1338"/>
                  <a:pt x="6699" y="1411"/>
                  <a:pt x="6755" y="1466"/>
                </a:cubicBezTo>
                <a:cubicBezTo>
                  <a:pt x="6764" y="1473"/>
                  <a:pt x="6773" y="1481"/>
                  <a:pt x="6782" y="1488"/>
                </a:cubicBezTo>
              </a:path>
              <a:path w="8606" h="2317" extrusionOk="0">
                <a:moveTo>
                  <a:pt x="7899" y="70"/>
                </a:moveTo>
                <a:cubicBezTo>
                  <a:pt x="8015" y="25"/>
                  <a:pt x="8115" y="-2"/>
                  <a:pt x="8241" y="0"/>
                </a:cubicBezTo>
                <a:cubicBezTo>
                  <a:pt x="8314" y="1"/>
                  <a:pt x="8399" y="0"/>
                  <a:pt x="8466" y="32"/>
                </a:cubicBezTo>
                <a:cubicBezTo>
                  <a:pt x="8581" y="87"/>
                  <a:pt x="8601" y="234"/>
                  <a:pt x="8605" y="347"/>
                </a:cubicBezTo>
                <a:cubicBezTo>
                  <a:pt x="8621" y="763"/>
                  <a:pt x="8509" y="1177"/>
                  <a:pt x="8511" y="1594"/>
                </a:cubicBezTo>
                <a:cubicBezTo>
                  <a:pt x="8512" y="1737"/>
                  <a:pt x="8516" y="1887"/>
                  <a:pt x="8427" y="2009"/>
                </a:cubicBezTo>
                <a:cubicBezTo>
                  <a:pt x="8316" y="2160"/>
                  <a:pt x="8137" y="2241"/>
                  <a:pt x="7973" y="231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 1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281613" y="511175"/>
            <a:ext cx="3362325" cy="419100"/>
          </a:xfrm>
          <a:custGeom>
            <a:avLst/>
            <a:gdLst>
              <a:gd name="T0" fmla="+- 0 14944 14670"/>
              <a:gd name="T1" fmla="*/ T0 w 9340"/>
              <a:gd name="T2" fmla="+- 0 1592 1420"/>
              <a:gd name="T3" fmla="*/ 1592 h 1163"/>
              <a:gd name="T4" fmla="+- 0 15006 14670"/>
              <a:gd name="T5" fmla="*/ T4 w 9340"/>
              <a:gd name="T6" fmla="+- 0 1532 1420"/>
              <a:gd name="T7" fmla="*/ 1532 h 1163"/>
              <a:gd name="T8" fmla="+- 0 15146 14670"/>
              <a:gd name="T9" fmla="*/ T8 w 9340"/>
              <a:gd name="T10" fmla="+- 0 1640 1420"/>
              <a:gd name="T11" fmla="*/ 1640 h 1163"/>
              <a:gd name="T12" fmla="+- 0 15196 14670"/>
              <a:gd name="T13" fmla="*/ T12 w 9340"/>
              <a:gd name="T14" fmla="+- 0 1860 1420"/>
              <a:gd name="T15" fmla="*/ 1860 h 1163"/>
              <a:gd name="T16" fmla="+- 0 15153 14670"/>
              <a:gd name="T17" fmla="*/ T16 w 9340"/>
              <a:gd name="T18" fmla="+- 0 2141 1420"/>
              <a:gd name="T19" fmla="*/ 2141 h 1163"/>
              <a:gd name="T20" fmla="+- 0 14907 14670"/>
              <a:gd name="T21" fmla="*/ T20 w 9340"/>
              <a:gd name="T22" fmla="+- 0 2456 1420"/>
              <a:gd name="T23" fmla="*/ 2456 h 1163"/>
              <a:gd name="T24" fmla="+- 0 14670 14670"/>
              <a:gd name="T25" fmla="*/ T24 w 9340"/>
              <a:gd name="T26" fmla="+- 0 2552 1420"/>
              <a:gd name="T27" fmla="*/ 2552 h 1163"/>
              <a:gd name="T28" fmla="+- 0 23723 14670"/>
              <a:gd name="T29" fmla="*/ T28 w 9340"/>
              <a:gd name="T30" fmla="+- 0 1434 1420"/>
              <a:gd name="T31" fmla="*/ 1434 h 1163"/>
              <a:gd name="T32" fmla="+- 0 23797 14670"/>
              <a:gd name="T33" fmla="*/ T32 w 9340"/>
              <a:gd name="T34" fmla="+- 0 1426 1420"/>
              <a:gd name="T35" fmla="*/ 1426 h 1163"/>
              <a:gd name="T36" fmla="+- 0 23995 14670"/>
              <a:gd name="T37" fmla="*/ T36 w 9340"/>
              <a:gd name="T38" fmla="+- 0 1666 1420"/>
              <a:gd name="T39" fmla="*/ 1666 h 1163"/>
              <a:gd name="T40" fmla="+- 0 23826 14670"/>
              <a:gd name="T41" fmla="*/ T40 w 9340"/>
              <a:gd name="T42" fmla="+- 0 2239 1420"/>
              <a:gd name="T43" fmla="*/ 2239 h 1163"/>
              <a:gd name="T44" fmla="+- 0 23341 14670"/>
              <a:gd name="T45" fmla="*/ T44 w 9340"/>
              <a:gd name="T46" fmla="+- 0 2560 1420"/>
              <a:gd name="T47" fmla="*/ 2560 h 1163"/>
              <a:gd name="T48" fmla="+- 0 23256 14670"/>
              <a:gd name="T49" fmla="*/ T48 w 9340"/>
              <a:gd name="T50" fmla="+- 0 2582 1420"/>
              <a:gd name="T51" fmla="*/ 2582 h 116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</a:cxnLst>
            <a:rect l="0" t="0" r="r" b="b"/>
            <a:pathLst>
              <a:path w="9340" h="1163" extrusionOk="0">
                <a:moveTo>
                  <a:pt x="274" y="172"/>
                </a:moveTo>
                <a:cubicBezTo>
                  <a:pt x="292" y="137"/>
                  <a:pt x="294" y="115"/>
                  <a:pt x="336" y="112"/>
                </a:cubicBezTo>
                <a:cubicBezTo>
                  <a:pt x="388" y="109"/>
                  <a:pt x="453" y="182"/>
                  <a:pt x="476" y="220"/>
                </a:cubicBezTo>
                <a:cubicBezTo>
                  <a:pt x="516" y="284"/>
                  <a:pt x="524" y="367"/>
                  <a:pt x="526" y="440"/>
                </a:cubicBezTo>
                <a:cubicBezTo>
                  <a:pt x="528" y="534"/>
                  <a:pt x="514" y="632"/>
                  <a:pt x="483" y="721"/>
                </a:cubicBezTo>
                <a:cubicBezTo>
                  <a:pt x="439" y="848"/>
                  <a:pt x="349" y="962"/>
                  <a:pt x="237" y="1036"/>
                </a:cubicBezTo>
                <a:cubicBezTo>
                  <a:pt x="162" y="1085"/>
                  <a:pt x="84" y="1106"/>
                  <a:pt x="0" y="1132"/>
                </a:cubicBezTo>
              </a:path>
              <a:path w="9340" h="1163" extrusionOk="0">
                <a:moveTo>
                  <a:pt x="9053" y="14"/>
                </a:moveTo>
                <a:cubicBezTo>
                  <a:pt x="9082" y="6"/>
                  <a:pt x="9090" y="-3"/>
                  <a:pt x="9127" y="6"/>
                </a:cubicBezTo>
                <a:cubicBezTo>
                  <a:pt x="9224" y="29"/>
                  <a:pt x="9301" y="159"/>
                  <a:pt x="9325" y="246"/>
                </a:cubicBezTo>
                <a:cubicBezTo>
                  <a:pt x="9382" y="451"/>
                  <a:pt x="9281" y="662"/>
                  <a:pt x="9156" y="819"/>
                </a:cubicBezTo>
                <a:cubicBezTo>
                  <a:pt x="9030" y="976"/>
                  <a:pt x="8863" y="1082"/>
                  <a:pt x="8671" y="1140"/>
                </a:cubicBezTo>
                <a:cubicBezTo>
                  <a:pt x="8643" y="1147"/>
                  <a:pt x="8614" y="1155"/>
                  <a:pt x="8586" y="1162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 1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74688" y="403225"/>
            <a:ext cx="3578225" cy="960438"/>
          </a:xfrm>
          <a:custGeom>
            <a:avLst/>
            <a:gdLst>
              <a:gd name="T0" fmla="+- 0 3163 1876"/>
              <a:gd name="T1" fmla="*/ T0 w 9937"/>
              <a:gd name="T2" fmla="+- 0 2348 1119"/>
              <a:gd name="T3" fmla="*/ 2348 h 2671"/>
              <a:gd name="T4" fmla="+- 0 3356 1876"/>
              <a:gd name="T5" fmla="*/ T4 w 9937"/>
              <a:gd name="T6" fmla="+- 0 2113 1119"/>
              <a:gd name="T7" fmla="*/ 2113 h 2671"/>
              <a:gd name="T8" fmla="+- 0 2982 1876"/>
              <a:gd name="T9" fmla="*/ T8 w 9937"/>
              <a:gd name="T10" fmla="+- 0 2130 1119"/>
              <a:gd name="T11" fmla="*/ 2130 h 2671"/>
              <a:gd name="T12" fmla="+- 0 2977 1876"/>
              <a:gd name="T13" fmla="*/ T12 w 9937"/>
              <a:gd name="T14" fmla="+- 0 2468 1119"/>
              <a:gd name="T15" fmla="*/ 2468 h 2671"/>
              <a:gd name="T16" fmla="+- 0 3151 1876"/>
              <a:gd name="T17" fmla="*/ T16 w 9937"/>
              <a:gd name="T18" fmla="+- 0 2238 1119"/>
              <a:gd name="T19" fmla="*/ 2238 h 2671"/>
              <a:gd name="T20" fmla="+- 0 3136 1876"/>
              <a:gd name="T21" fmla="*/ T20 w 9937"/>
              <a:gd name="T22" fmla="+- 0 3262 1119"/>
              <a:gd name="T23" fmla="*/ 3262 h 2671"/>
              <a:gd name="T24" fmla="+- 0 2956 1876"/>
              <a:gd name="T25" fmla="*/ T24 w 9937"/>
              <a:gd name="T26" fmla="+- 0 2811 1119"/>
              <a:gd name="T27" fmla="*/ 2811 h 2671"/>
              <a:gd name="T28" fmla="+- 0 3415 1876"/>
              <a:gd name="T29" fmla="*/ T28 w 9937"/>
              <a:gd name="T30" fmla="+- 0 2474 1119"/>
              <a:gd name="T31" fmla="*/ 2474 h 2671"/>
              <a:gd name="T32" fmla="+- 0 3553 1876"/>
              <a:gd name="T33" fmla="*/ T32 w 9937"/>
              <a:gd name="T34" fmla="+- 0 2217 1119"/>
              <a:gd name="T35" fmla="*/ 2217 h 2671"/>
              <a:gd name="T36" fmla="+- 0 3669 1876"/>
              <a:gd name="T37" fmla="*/ T36 w 9937"/>
              <a:gd name="T38" fmla="+- 0 2173 1119"/>
              <a:gd name="T39" fmla="*/ 2173 h 2671"/>
              <a:gd name="T40" fmla="+- 0 3813 1876"/>
              <a:gd name="T41" fmla="*/ T40 w 9937"/>
              <a:gd name="T42" fmla="+- 0 2573 1119"/>
              <a:gd name="T43" fmla="*/ 2573 h 2671"/>
              <a:gd name="T44" fmla="+- 0 4043 1876"/>
              <a:gd name="T45" fmla="*/ T44 w 9937"/>
              <a:gd name="T46" fmla="+- 0 2224 1119"/>
              <a:gd name="T47" fmla="*/ 2224 h 2671"/>
              <a:gd name="T48" fmla="+- 0 4298 1876"/>
              <a:gd name="T49" fmla="*/ T48 w 9937"/>
              <a:gd name="T50" fmla="+- 0 2352 1119"/>
              <a:gd name="T51" fmla="*/ 2352 h 2671"/>
              <a:gd name="T52" fmla="+- 0 4232 1876"/>
              <a:gd name="T53" fmla="*/ T52 w 9937"/>
              <a:gd name="T54" fmla="+- 0 2244 1119"/>
              <a:gd name="T55" fmla="*/ 2244 h 2671"/>
              <a:gd name="T56" fmla="+- 0 4433 1876"/>
              <a:gd name="T57" fmla="*/ T56 w 9937"/>
              <a:gd name="T58" fmla="+- 0 2430 1119"/>
              <a:gd name="T59" fmla="*/ 2430 h 2671"/>
              <a:gd name="T60" fmla="+- 0 4640 1876"/>
              <a:gd name="T61" fmla="*/ T60 w 9937"/>
              <a:gd name="T62" fmla="+- 0 2574 1119"/>
              <a:gd name="T63" fmla="*/ 2574 h 2671"/>
              <a:gd name="T64" fmla="+- 0 4914 1876"/>
              <a:gd name="T65" fmla="*/ T64 w 9937"/>
              <a:gd name="T66" fmla="+- 0 2294 1119"/>
              <a:gd name="T67" fmla="*/ 2294 h 2671"/>
              <a:gd name="T68" fmla="+- 0 6236 1876"/>
              <a:gd name="T69" fmla="*/ T68 w 9937"/>
              <a:gd name="T70" fmla="+- 0 1971 1119"/>
              <a:gd name="T71" fmla="*/ 1971 h 2671"/>
              <a:gd name="T72" fmla="+- 0 6259 1876"/>
              <a:gd name="T73" fmla="*/ T72 w 9937"/>
              <a:gd name="T74" fmla="+- 0 2687 1119"/>
              <a:gd name="T75" fmla="*/ 2687 h 2671"/>
              <a:gd name="T76" fmla="+- 0 5898 1876"/>
              <a:gd name="T77" fmla="*/ T76 w 9937"/>
              <a:gd name="T78" fmla="+- 0 2047 1119"/>
              <a:gd name="T79" fmla="*/ 2047 h 2671"/>
              <a:gd name="T80" fmla="+- 0 6410 1876"/>
              <a:gd name="T81" fmla="*/ T80 w 9937"/>
              <a:gd name="T82" fmla="+- 0 1971 1119"/>
              <a:gd name="T83" fmla="*/ 1971 h 2671"/>
              <a:gd name="T84" fmla="+- 0 6973 1876"/>
              <a:gd name="T85" fmla="*/ T84 w 9937"/>
              <a:gd name="T86" fmla="+- 0 1931 1119"/>
              <a:gd name="T87" fmla="*/ 1931 h 2671"/>
              <a:gd name="T88" fmla="+- 0 6956 1876"/>
              <a:gd name="T89" fmla="*/ T88 w 9937"/>
              <a:gd name="T90" fmla="+- 0 1893 1119"/>
              <a:gd name="T91" fmla="*/ 1893 h 2671"/>
              <a:gd name="T92" fmla="+- 0 6870 1876"/>
              <a:gd name="T93" fmla="*/ T92 w 9937"/>
              <a:gd name="T94" fmla="+- 0 2651 1119"/>
              <a:gd name="T95" fmla="*/ 2651 h 2671"/>
              <a:gd name="T96" fmla="+- 0 7295 1876"/>
              <a:gd name="T97" fmla="*/ T96 w 9937"/>
              <a:gd name="T98" fmla="+- 0 2162 1119"/>
              <a:gd name="T99" fmla="*/ 2162 h 2671"/>
              <a:gd name="T100" fmla="+- 0 7367 1876"/>
              <a:gd name="T101" fmla="*/ T100 w 9937"/>
              <a:gd name="T102" fmla="+- 0 2282 1119"/>
              <a:gd name="T103" fmla="*/ 2282 h 2671"/>
              <a:gd name="T104" fmla="+- 0 7687 1876"/>
              <a:gd name="T105" fmla="*/ T104 w 9937"/>
              <a:gd name="T106" fmla="+- 0 2428 1119"/>
              <a:gd name="T107" fmla="*/ 2428 h 2671"/>
              <a:gd name="T108" fmla="+- 0 7802 1876"/>
              <a:gd name="T109" fmla="*/ T108 w 9937"/>
              <a:gd name="T110" fmla="+- 0 2065 1119"/>
              <a:gd name="T111" fmla="*/ 2065 h 2671"/>
              <a:gd name="T112" fmla="+- 0 8086 1876"/>
              <a:gd name="T113" fmla="*/ T112 w 9937"/>
              <a:gd name="T114" fmla="+- 0 2314 1119"/>
              <a:gd name="T115" fmla="*/ 2314 h 2671"/>
              <a:gd name="T116" fmla="+- 0 8248 1876"/>
              <a:gd name="T117" fmla="*/ T116 w 9937"/>
              <a:gd name="T118" fmla="+- 0 1794 1119"/>
              <a:gd name="T119" fmla="*/ 1794 h 2671"/>
              <a:gd name="T120" fmla="+- 0 8473 1876"/>
              <a:gd name="T121" fmla="*/ T120 w 9937"/>
              <a:gd name="T122" fmla="+- 0 1901 1119"/>
              <a:gd name="T123" fmla="*/ 1901 h 2671"/>
              <a:gd name="T124" fmla="+- 0 8325 1876"/>
              <a:gd name="T125" fmla="*/ T124 w 9937"/>
              <a:gd name="T126" fmla="+- 0 2727 1119"/>
              <a:gd name="T127" fmla="*/ 2727 h 2671"/>
              <a:gd name="T128" fmla="+- 0 8958 1876"/>
              <a:gd name="T129" fmla="*/ T128 w 9937"/>
              <a:gd name="T130" fmla="+- 0 2171 1119"/>
              <a:gd name="T131" fmla="*/ 2171 h 2671"/>
              <a:gd name="T132" fmla="+- 0 9124 1876"/>
              <a:gd name="T133" fmla="*/ T132 w 9937"/>
              <a:gd name="T134" fmla="+- 0 2199 1119"/>
              <a:gd name="T135" fmla="*/ 2199 h 2671"/>
              <a:gd name="T136" fmla="+- 0 9111 1876"/>
              <a:gd name="T137" fmla="*/ T136 w 9937"/>
              <a:gd name="T138" fmla="+- 0 2577 1119"/>
              <a:gd name="T139" fmla="*/ 2577 h 2671"/>
              <a:gd name="T140" fmla="+- 0 9921 1876"/>
              <a:gd name="T141" fmla="*/ T140 w 9937"/>
              <a:gd name="T142" fmla="+- 0 1877 1119"/>
              <a:gd name="T143" fmla="*/ 1877 h 2671"/>
              <a:gd name="T144" fmla="+- 0 9941 1876"/>
              <a:gd name="T145" fmla="*/ T144 w 9937"/>
              <a:gd name="T146" fmla="+- 0 1957 1119"/>
              <a:gd name="T147" fmla="*/ 1957 h 2671"/>
              <a:gd name="T148" fmla="+- 0 10250 1876"/>
              <a:gd name="T149" fmla="*/ T148 w 9937"/>
              <a:gd name="T150" fmla="+- 0 2307 1119"/>
              <a:gd name="T151" fmla="*/ 2307 h 2671"/>
              <a:gd name="T152" fmla="+- 0 10249 1876"/>
              <a:gd name="T153" fmla="*/ T152 w 9937"/>
              <a:gd name="T154" fmla="+- 0 2390 1119"/>
              <a:gd name="T155" fmla="*/ 2390 h 2671"/>
              <a:gd name="T156" fmla="+- 0 10583 1876"/>
              <a:gd name="T157" fmla="*/ T156 w 9937"/>
              <a:gd name="T158" fmla="+- 0 2181 1119"/>
              <a:gd name="T159" fmla="*/ 2181 h 2671"/>
              <a:gd name="T160" fmla="+- 0 10586 1876"/>
              <a:gd name="T161" fmla="*/ T160 w 9937"/>
              <a:gd name="T162" fmla="+- 0 2510 1119"/>
              <a:gd name="T163" fmla="*/ 2510 h 2671"/>
              <a:gd name="T164" fmla="+- 0 10719 1876"/>
              <a:gd name="T165" fmla="*/ T164 w 9937"/>
              <a:gd name="T166" fmla="+- 0 2127 1119"/>
              <a:gd name="T167" fmla="*/ 2127 h 2671"/>
              <a:gd name="T168" fmla="+- 0 11072 1876"/>
              <a:gd name="T169" fmla="*/ T168 w 9937"/>
              <a:gd name="T170" fmla="+- 0 1526 1119"/>
              <a:gd name="T171" fmla="*/ 1526 h 2671"/>
              <a:gd name="T172" fmla="+- 0 11144 1876"/>
              <a:gd name="T173" fmla="*/ T172 w 9937"/>
              <a:gd name="T174" fmla="+- 0 2570 1119"/>
              <a:gd name="T175" fmla="*/ 2570 h 2671"/>
              <a:gd name="T176" fmla="+- 0 9757 1876"/>
              <a:gd name="T177" fmla="*/ T176 w 9937"/>
              <a:gd name="T178" fmla="+- 0 1283 1119"/>
              <a:gd name="T179" fmla="*/ 1283 h 2671"/>
              <a:gd name="T180" fmla="+- 0 9531 1876"/>
              <a:gd name="T181" fmla="*/ T180 w 9937"/>
              <a:gd name="T182" fmla="+- 0 2330 1119"/>
              <a:gd name="T183" fmla="*/ 2330 h 2671"/>
              <a:gd name="T184" fmla="+- 0 11810 1876"/>
              <a:gd name="T185" fmla="*/ T184 w 9937"/>
              <a:gd name="T186" fmla="+- 0 2645 1119"/>
              <a:gd name="T187" fmla="*/ 2645 h 2671"/>
              <a:gd name="T188" fmla="+- 0 11604 1876"/>
              <a:gd name="T189" fmla="*/ T188 w 9937"/>
              <a:gd name="T190" fmla="+- 0 2974 1119"/>
              <a:gd name="T191" fmla="*/ 2974 h 2671"/>
              <a:gd name="T192" fmla="+- 0 2660 1876"/>
              <a:gd name="T193" fmla="*/ T192 w 9937"/>
              <a:gd name="T194" fmla="+- 0 1146 1119"/>
              <a:gd name="T195" fmla="*/ 1146 h 2671"/>
              <a:gd name="T196" fmla="+- 0 1909 1876"/>
              <a:gd name="T197" fmla="*/ T196 w 9937"/>
              <a:gd name="T198" fmla="+- 0 2761 1119"/>
              <a:gd name="T199" fmla="*/ 2761 h 2671"/>
              <a:gd name="T200" fmla="+- 0 1906 1876"/>
              <a:gd name="T201" fmla="*/ T200 w 9937"/>
              <a:gd name="T202" fmla="+- 0 3631 1119"/>
              <a:gd name="T203" fmla="*/ 3631 h 2671"/>
              <a:gd name="T204" fmla="+- 0 5379 1876"/>
              <a:gd name="T205" fmla="*/ T204 w 9937"/>
              <a:gd name="T206" fmla="+- 0 2342 1119"/>
              <a:gd name="T207" fmla="*/ 2342 h 2671"/>
              <a:gd name="T208" fmla="+- 0 5395 1876"/>
              <a:gd name="T209" fmla="*/ T208 w 9937"/>
              <a:gd name="T210" fmla="+- 0 2119 1119"/>
              <a:gd name="T211" fmla="*/ 2119 h 2671"/>
              <a:gd name="T212" fmla="+- 0 5501 1876"/>
              <a:gd name="T213" fmla="*/ T212 w 9937"/>
              <a:gd name="T214" fmla="+- 0 2685 1119"/>
              <a:gd name="T215" fmla="*/ 2685 h 2671"/>
              <a:gd name="T216" fmla="+- 0 5508 1876"/>
              <a:gd name="T217" fmla="*/ T216 w 9937"/>
              <a:gd name="T218" fmla="+- 0 2641 1119"/>
              <a:gd name="T219" fmla="*/ 2641 h 267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</a:cxnLst>
            <a:rect l="0" t="0" r="r" b="b"/>
            <a:pathLst>
              <a:path w="9937" h="2671" extrusionOk="0">
                <a:moveTo>
                  <a:pt x="1237" y="1299"/>
                </a:moveTo>
                <a:cubicBezTo>
                  <a:pt x="1248" y="1286"/>
                  <a:pt x="1263" y="1274"/>
                  <a:pt x="1272" y="1259"/>
                </a:cubicBezTo>
                <a:cubicBezTo>
                  <a:pt x="1277" y="1251"/>
                  <a:pt x="1282" y="1235"/>
                  <a:pt x="1287" y="1229"/>
                </a:cubicBezTo>
                <a:cubicBezTo>
                  <a:pt x="1293" y="1223"/>
                  <a:pt x="1298" y="1217"/>
                  <a:pt x="1305" y="1211"/>
                </a:cubicBezTo>
                <a:cubicBezTo>
                  <a:pt x="1353" y="1171"/>
                  <a:pt x="1413" y="1149"/>
                  <a:pt x="1453" y="1098"/>
                </a:cubicBezTo>
                <a:cubicBezTo>
                  <a:pt x="1477" y="1068"/>
                  <a:pt x="1493" y="1032"/>
                  <a:pt x="1480" y="994"/>
                </a:cubicBezTo>
                <a:cubicBezTo>
                  <a:pt x="1468" y="958"/>
                  <a:pt x="1434" y="936"/>
                  <a:pt x="1401" y="922"/>
                </a:cubicBezTo>
                <a:cubicBezTo>
                  <a:pt x="1355" y="902"/>
                  <a:pt x="1298" y="911"/>
                  <a:pt x="1252" y="924"/>
                </a:cubicBezTo>
                <a:cubicBezTo>
                  <a:pt x="1196" y="940"/>
                  <a:pt x="1148" y="970"/>
                  <a:pt x="1106" y="1011"/>
                </a:cubicBezTo>
                <a:cubicBezTo>
                  <a:pt x="1071" y="1046"/>
                  <a:pt x="1040" y="1094"/>
                  <a:pt x="1029" y="1143"/>
                </a:cubicBezTo>
                <a:cubicBezTo>
                  <a:pt x="1020" y="1183"/>
                  <a:pt x="1017" y="1238"/>
                  <a:pt x="1033" y="1277"/>
                </a:cubicBezTo>
                <a:cubicBezTo>
                  <a:pt x="1048" y="1312"/>
                  <a:pt x="1062" y="1337"/>
                  <a:pt x="1101" y="1349"/>
                </a:cubicBezTo>
                <a:cubicBezTo>
                  <a:pt x="1169" y="1370"/>
                  <a:pt x="1233" y="1321"/>
                  <a:pt x="1262" y="1263"/>
                </a:cubicBezTo>
                <a:cubicBezTo>
                  <a:pt x="1292" y="1203"/>
                  <a:pt x="1281" y="1138"/>
                  <a:pt x="1270" y="1076"/>
                </a:cubicBezTo>
                <a:cubicBezTo>
                  <a:pt x="1271" y="1090"/>
                  <a:pt x="1274" y="1104"/>
                  <a:pt x="1275" y="1119"/>
                </a:cubicBezTo>
                <a:cubicBezTo>
                  <a:pt x="1287" y="1269"/>
                  <a:pt x="1296" y="1418"/>
                  <a:pt x="1308" y="1568"/>
                </a:cubicBezTo>
                <a:cubicBezTo>
                  <a:pt x="1317" y="1681"/>
                  <a:pt x="1323" y="1795"/>
                  <a:pt x="1320" y="1909"/>
                </a:cubicBezTo>
                <a:cubicBezTo>
                  <a:pt x="1318" y="1987"/>
                  <a:pt x="1313" y="2080"/>
                  <a:pt x="1260" y="2143"/>
                </a:cubicBezTo>
                <a:cubicBezTo>
                  <a:pt x="1214" y="2197"/>
                  <a:pt x="1131" y="2222"/>
                  <a:pt x="1063" y="2209"/>
                </a:cubicBezTo>
                <a:cubicBezTo>
                  <a:pt x="950" y="2187"/>
                  <a:pt x="902" y="2075"/>
                  <a:pt x="922" y="1969"/>
                </a:cubicBezTo>
                <a:cubicBezTo>
                  <a:pt x="942" y="1865"/>
                  <a:pt x="1011" y="1769"/>
                  <a:pt x="1080" y="1692"/>
                </a:cubicBezTo>
                <a:cubicBezTo>
                  <a:pt x="1147" y="1617"/>
                  <a:pt x="1228" y="1557"/>
                  <a:pt x="1310" y="1500"/>
                </a:cubicBezTo>
                <a:cubicBezTo>
                  <a:pt x="1368" y="1459"/>
                  <a:pt x="1427" y="1395"/>
                  <a:pt x="1491" y="1363"/>
                </a:cubicBezTo>
                <a:cubicBezTo>
                  <a:pt x="1511" y="1353"/>
                  <a:pt x="1517" y="1350"/>
                  <a:pt x="1539" y="1355"/>
                </a:cubicBezTo>
                <a:cubicBezTo>
                  <a:pt x="1563" y="1361"/>
                  <a:pt x="1577" y="1396"/>
                  <a:pt x="1587" y="1415"/>
                </a:cubicBezTo>
                <a:cubicBezTo>
                  <a:pt x="1627" y="1490"/>
                  <a:pt x="1632" y="1576"/>
                  <a:pt x="1631" y="1656"/>
                </a:cubicBezTo>
              </a:path>
              <a:path w="9937" h="2671" extrusionOk="0">
                <a:moveTo>
                  <a:pt x="1677" y="1098"/>
                </a:moveTo>
                <a:cubicBezTo>
                  <a:pt x="1676" y="1063"/>
                  <a:pt x="1674" y="1032"/>
                  <a:pt x="1668" y="998"/>
                </a:cubicBezTo>
                <a:cubicBezTo>
                  <a:pt x="1667" y="991"/>
                  <a:pt x="1674" y="1005"/>
                  <a:pt x="1677" y="1011"/>
                </a:cubicBezTo>
              </a:path>
              <a:path w="9937" h="2671" extrusionOk="0">
                <a:moveTo>
                  <a:pt x="1793" y="1054"/>
                </a:moveTo>
                <a:cubicBezTo>
                  <a:pt x="1807" y="1063"/>
                  <a:pt x="1821" y="1068"/>
                  <a:pt x="1833" y="1079"/>
                </a:cubicBezTo>
                <a:cubicBezTo>
                  <a:pt x="1861" y="1104"/>
                  <a:pt x="1878" y="1134"/>
                  <a:pt x="1892" y="1169"/>
                </a:cubicBezTo>
                <a:cubicBezTo>
                  <a:pt x="1928" y="1261"/>
                  <a:pt x="1926" y="1358"/>
                  <a:pt x="1937" y="1454"/>
                </a:cubicBezTo>
                <a:cubicBezTo>
                  <a:pt x="1938" y="1465"/>
                  <a:pt x="1941" y="1475"/>
                  <a:pt x="1943" y="1486"/>
                </a:cubicBezTo>
                <a:cubicBezTo>
                  <a:pt x="1957" y="1468"/>
                  <a:pt x="1973" y="1448"/>
                  <a:pt x="1987" y="1427"/>
                </a:cubicBezTo>
                <a:cubicBezTo>
                  <a:pt x="2053" y="1326"/>
                  <a:pt x="2093" y="1199"/>
                  <a:pt x="2167" y="1105"/>
                </a:cubicBezTo>
                <a:cubicBezTo>
                  <a:pt x="2169" y="1105"/>
                  <a:pt x="2171" y="1105"/>
                  <a:pt x="2173" y="1105"/>
                </a:cubicBezTo>
                <a:cubicBezTo>
                  <a:pt x="2184" y="1124"/>
                  <a:pt x="2193" y="1145"/>
                  <a:pt x="2208" y="1161"/>
                </a:cubicBezTo>
                <a:cubicBezTo>
                  <a:pt x="2263" y="1219"/>
                  <a:pt x="2346" y="1236"/>
                  <a:pt x="2422" y="1233"/>
                </a:cubicBezTo>
                <a:cubicBezTo>
                  <a:pt x="2459" y="1231"/>
                  <a:pt x="2488" y="1224"/>
                  <a:pt x="2501" y="1187"/>
                </a:cubicBezTo>
                <a:cubicBezTo>
                  <a:pt x="2515" y="1146"/>
                  <a:pt x="2486" y="1079"/>
                  <a:pt x="2443" y="1069"/>
                </a:cubicBezTo>
                <a:cubicBezTo>
                  <a:pt x="2404" y="1059"/>
                  <a:pt x="2375" y="1098"/>
                  <a:pt x="2356" y="1125"/>
                </a:cubicBezTo>
                <a:cubicBezTo>
                  <a:pt x="2312" y="1188"/>
                  <a:pt x="2271" y="1302"/>
                  <a:pt x="2325" y="1371"/>
                </a:cubicBezTo>
                <a:cubicBezTo>
                  <a:pt x="2352" y="1406"/>
                  <a:pt x="2398" y="1403"/>
                  <a:pt x="2435" y="1391"/>
                </a:cubicBezTo>
                <a:cubicBezTo>
                  <a:pt x="2482" y="1376"/>
                  <a:pt x="2525" y="1349"/>
                  <a:pt x="2557" y="1311"/>
                </a:cubicBezTo>
                <a:cubicBezTo>
                  <a:pt x="2589" y="1274"/>
                  <a:pt x="2609" y="1225"/>
                  <a:pt x="2630" y="1183"/>
                </a:cubicBezTo>
                <a:cubicBezTo>
                  <a:pt x="2638" y="1212"/>
                  <a:pt x="2648" y="1240"/>
                  <a:pt x="2657" y="1269"/>
                </a:cubicBezTo>
                <a:cubicBezTo>
                  <a:pt x="2676" y="1330"/>
                  <a:pt x="2706" y="1419"/>
                  <a:pt x="2764" y="1455"/>
                </a:cubicBezTo>
                <a:cubicBezTo>
                  <a:pt x="2791" y="1472"/>
                  <a:pt x="2805" y="1459"/>
                  <a:pt x="2828" y="1440"/>
                </a:cubicBezTo>
                <a:cubicBezTo>
                  <a:pt x="2913" y="1368"/>
                  <a:pt x="2941" y="1222"/>
                  <a:pt x="3018" y="1137"/>
                </a:cubicBezTo>
                <a:cubicBezTo>
                  <a:pt x="3020" y="1141"/>
                  <a:pt x="3034" y="1157"/>
                  <a:pt x="3038" y="1175"/>
                </a:cubicBezTo>
                <a:cubicBezTo>
                  <a:pt x="3047" y="1220"/>
                  <a:pt x="3046" y="1267"/>
                  <a:pt x="3055" y="1313"/>
                </a:cubicBezTo>
                <a:cubicBezTo>
                  <a:pt x="3065" y="1368"/>
                  <a:pt x="3084" y="1400"/>
                  <a:pt x="3122" y="1440"/>
                </a:cubicBezTo>
              </a:path>
              <a:path w="9937" h="2671" extrusionOk="0">
                <a:moveTo>
                  <a:pt x="4360" y="852"/>
                </a:moveTo>
                <a:cubicBezTo>
                  <a:pt x="4365" y="841"/>
                  <a:pt x="4369" y="831"/>
                  <a:pt x="4373" y="820"/>
                </a:cubicBezTo>
                <a:cubicBezTo>
                  <a:pt x="4398" y="965"/>
                  <a:pt x="4390" y="1116"/>
                  <a:pt x="4388" y="1263"/>
                </a:cubicBezTo>
                <a:cubicBezTo>
                  <a:pt x="4387" y="1364"/>
                  <a:pt x="4395" y="1468"/>
                  <a:pt x="4383" y="1568"/>
                </a:cubicBezTo>
              </a:path>
              <a:path w="9937" h="2671" extrusionOk="0">
                <a:moveTo>
                  <a:pt x="3990" y="1026"/>
                </a:moveTo>
                <a:cubicBezTo>
                  <a:pt x="3981" y="1011"/>
                  <a:pt x="3959" y="981"/>
                  <a:pt x="3964" y="962"/>
                </a:cubicBezTo>
                <a:cubicBezTo>
                  <a:pt x="3969" y="942"/>
                  <a:pt x="4003" y="934"/>
                  <a:pt x="4022" y="928"/>
                </a:cubicBezTo>
                <a:cubicBezTo>
                  <a:pt x="4118" y="899"/>
                  <a:pt x="4216" y="886"/>
                  <a:pt x="4315" y="872"/>
                </a:cubicBezTo>
                <a:cubicBezTo>
                  <a:pt x="4374" y="864"/>
                  <a:pt x="4434" y="856"/>
                  <a:pt x="4494" y="854"/>
                </a:cubicBezTo>
                <a:cubicBezTo>
                  <a:pt x="4504" y="854"/>
                  <a:pt x="4524" y="850"/>
                  <a:pt x="4534" y="852"/>
                </a:cubicBezTo>
                <a:cubicBezTo>
                  <a:pt x="4536" y="852"/>
                  <a:pt x="4548" y="859"/>
                  <a:pt x="4550" y="860"/>
                </a:cubicBezTo>
              </a:path>
              <a:path w="9937" h="2671" extrusionOk="0">
                <a:moveTo>
                  <a:pt x="5094" y="910"/>
                </a:moveTo>
                <a:cubicBezTo>
                  <a:pt x="5097" y="877"/>
                  <a:pt x="5099" y="845"/>
                  <a:pt x="5097" y="812"/>
                </a:cubicBezTo>
                <a:cubicBezTo>
                  <a:pt x="5096" y="797"/>
                  <a:pt x="5094" y="783"/>
                  <a:pt x="5092" y="768"/>
                </a:cubicBezTo>
                <a:cubicBezTo>
                  <a:pt x="5092" y="767"/>
                  <a:pt x="5092" y="765"/>
                  <a:pt x="5092" y="764"/>
                </a:cubicBezTo>
                <a:cubicBezTo>
                  <a:pt x="5090" y="766"/>
                  <a:pt x="5083" y="770"/>
                  <a:pt x="5080" y="774"/>
                </a:cubicBezTo>
                <a:cubicBezTo>
                  <a:pt x="5033" y="841"/>
                  <a:pt x="4989" y="914"/>
                  <a:pt x="4958" y="990"/>
                </a:cubicBezTo>
                <a:cubicBezTo>
                  <a:pt x="4920" y="1082"/>
                  <a:pt x="4896" y="1183"/>
                  <a:pt x="4901" y="1283"/>
                </a:cubicBezTo>
                <a:cubicBezTo>
                  <a:pt x="4905" y="1374"/>
                  <a:pt x="4937" y="1461"/>
                  <a:pt x="4994" y="1532"/>
                </a:cubicBezTo>
                <a:cubicBezTo>
                  <a:pt x="5039" y="1588"/>
                  <a:pt x="5095" y="1618"/>
                  <a:pt x="5154" y="1654"/>
                </a:cubicBezTo>
              </a:path>
              <a:path w="9937" h="2671" extrusionOk="0">
                <a:moveTo>
                  <a:pt x="5435" y="1119"/>
                </a:moveTo>
                <a:cubicBezTo>
                  <a:pt x="5429" y="1094"/>
                  <a:pt x="5422" y="1068"/>
                  <a:pt x="5419" y="1043"/>
                </a:cubicBezTo>
                <a:cubicBezTo>
                  <a:pt x="5418" y="1035"/>
                  <a:pt x="5419" y="1028"/>
                  <a:pt x="5418" y="1020"/>
                </a:cubicBezTo>
                <a:cubicBezTo>
                  <a:pt x="5421" y="1026"/>
                  <a:pt x="5423" y="1032"/>
                  <a:pt x="5426" y="1038"/>
                </a:cubicBezTo>
                <a:cubicBezTo>
                  <a:pt x="5447" y="1080"/>
                  <a:pt x="5470" y="1121"/>
                  <a:pt x="5491" y="1163"/>
                </a:cubicBezTo>
                <a:cubicBezTo>
                  <a:pt x="5523" y="1226"/>
                  <a:pt x="5559" y="1287"/>
                  <a:pt x="5607" y="1339"/>
                </a:cubicBezTo>
                <a:cubicBezTo>
                  <a:pt x="5636" y="1370"/>
                  <a:pt x="5692" y="1425"/>
                  <a:pt x="5740" y="1413"/>
                </a:cubicBezTo>
                <a:cubicBezTo>
                  <a:pt x="5776" y="1404"/>
                  <a:pt x="5799" y="1338"/>
                  <a:pt x="5811" y="1309"/>
                </a:cubicBezTo>
                <a:cubicBezTo>
                  <a:pt x="5840" y="1238"/>
                  <a:pt x="5863" y="1161"/>
                  <a:pt x="5883" y="1087"/>
                </a:cubicBezTo>
                <a:cubicBezTo>
                  <a:pt x="5894" y="1044"/>
                  <a:pt x="5897" y="976"/>
                  <a:pt x="5922" y="938"/>
                </a:cubicBezTo>
                <a:cubicBezTo>
                  <a:pt x="5925" y="941"/>
                  <a:pt x="5926" y="943"/>
                  <a:pt x="5926" y="946"/>
                </a:cubicBezTo>
              </a:path>
              <a:path w="9937" h="2671" extrusionOk="0">
                <a:moveTo>
                  <a:pt x="6168" y="1054"/>
                </a:moveTo>
                <a:cubicBezTo>
                  <a:pt x="6186" y="1064"/>
                  <a:pt x="6194" y="1064"/>
                  <a:pt x="6198" y="1083"/>
                </a:cubicBezTo>
                <a:cubicBezTo>
                  <a:pt x="6206" y="1119"/>
                  <a:pt x="6208" y="1158"/>
                  <a:pt x="6210" y="1195"/>
                </a:cubicBezTo>
                <a:cubicBezTo>
                  <a:pt x="6213" y="1250"/>
                  <a:pt x="6217" y="1304"/>
                  <a:pt x="6220" y="1359"/>
                </a:cubicBezTo>
                <a:cubicBezTo>
                  <a:pt x="6221" y="1389"/>
                  <a:pt x="6224" y="1418"/>
                  <a:pt x="6225" y="1447"/>
                </a:cubicBezTo>
              </a:path>
              <a:path w="9937" h="2671" extrusionOk="0">
                <a:moveTo>
                  <a:pt x="6372" y="675"/>
                </a:moveTo>
                <a:cubicBezTo>
                  <a:pt x="6366" y="629"/>
                  <a:pt x="6349" y="569"/>
                  <a:pt x="6357" y="523"/>
                </a:cubicBezTo>
                <a:cubicBezTo>
                  <a:pt x="6359" y="510"/>
                  <a:pt x="6365" y="506"/>
                  <a:pt x="6366" y="501"/>
                </a:cubicBezTo>
                <a:cubicBezTo>
                  <a:pt x="6491" y="558"/>
                  <a:pt x="6550" y="655"/>
                  <a:pt x="6597" y="782"/>
                </a:cubicBezTo>
                <a:cubicBezTo>
                  <a:pt x="6634" y="883"/>
                  <a:pt x="6662" y="989"/>
                  <a:pt x="6669" y="1097"/>
                </a:cubicBezTo>
                <a:cubicBezTo>
                  <a:pt x="6678" y="1238"/>
                  <a:pt x="6643" y="1370"/>
                  <a:pt x="6563" y="1486"/>
                </a:cubicBezTo>
                <a:cubicBezTo>
                  <a:pt x="6531" y="1532"/>
                  <a:pt x="6489" y="1568"/>
                  <a:pt x="6449" y="1608"/>
                </a:cubicBezTo>
              </a:path>
              <a:path w="9937" h="2671" extrusionOk="0">
                <a:moveTo>
                  <a:pt x="7099" y="1090"/>
                </a:moveTo>
                <a:cubicBezTo>
                  <a:pt x="7091" y="1084"/>
                  <a:pt x="7085" y="1075"/>
                  <a:pt x="7082" y="1065"/>
                </a:cubicBezTo>
                <a:cubicBezTo>
                  <a:pt x="7081" y="1061"/>
                  <a:pt x="7080" y="1055"/>
                  <a:pt x="7082" y="1052"/>
                </a:cubicBezTo>
                <a:cubicBezTo>
                  <a:pt x="7087" y="1046"/>
                  <a:pt x="7099" y="1041"/>
                  <a:pt x="7107" y="1040"/>
                </a:cubicBezTo>
                <a:cubicBezTo>
                  <a:pt x="7140" y="1034"/>
                  <a:pt x="7173" y="1035"/>
                  <a:pt x="7204" y="1048"/>
                </a:cubicBezTo>
                <a:cubicBezTo>
                  <a:pt x="7228" y="1062"/>
                  <a:pt x="7236" y="1066"/>
                  <a:pt x="7248" y="1080"/>
                </a:cubicBezTo>
              </a:path>
              <a:path w="9937" h="2671" extrusionOk="0">
                <a:moveTo>
                  <a:pt x="7107" y="1371"/>
                </a:moveTo>
                <a:cubicBezTo>
                  <a:pt x="7101" y="1394"/>
                  <a:pt x="7090" y="1413"/>
                  <a:pt x="7114" y="1425"/>
                </a:cubicBezTo>
                <a:cubicBezTo>
                  <a:pt x="7151" y="1444"/>
                  <a:pt x="7195" y="1452"/>
                  <a:pt x="7235" y="1458"/>
                </a:cubicBezTo>
                <a:cubicBezTo>
                  <a:pt x="7294" y="1467"/>
                  <a:pt x="7354" y="1474"/>
                  <a:pt x="7413" y="1476"/>
                </a:cubicBezTo>
                <a:cubicBezTo>
                  <a:pt x="7425" y="1476"/>
                  <a:pt x="7436" y="1476"/>
                  <a:pt x="7448" y="1476"/>
                </a:cubicBezTo>
              </a:path>
              <a:path w="9937" h="2671" extrusionOk="0">
                <a:moveTo>
                  <a:pt x="8045" y="758"/>
                </a:moveTo>
                <a:cubicBezTo>
                  <a:pt x="8057" y="735"/>
                  <a:pt x="8060" y="716"/>
                  <a:pt x="8066" y="691"/>
                </a:cubicBezTo>
                <a:cubicBezTo>
                  <a:pt x="8073" y="664"/>
                  <a:pt x="8059" y="697"/>
                  <a:pt x="8068" y="690"/>
                </a:cubicBezTo>
                <a:cubicBezTo>
                  <a:pt x="8064" y="739"/>
                  <a:pt x="8066" y="789"/>
                  <a:pt x="8065" y="838"/>
                </a:cubicBezTo>
                <a:cubicBezTo>
                  <a:pt x="8063" y="926"/>
                  <a:pt x="8059" y="1013"/>
                  <a:pt x="8056" y="1101"/>
                </a:cubicBezTo>
                <a:cubicBezTo>
                  <a:pt x="8054" y="1156"/>
                  <a:pt x="8052" y="1212"/>
                  <a:pt x="8048" y="1267"/>
                </a:cubicBezTo>
              </a:path>
              <a:path w="9937" h="2671" extrusionOk="0">
                <a:moveTo>
                  <a:pt x="8374" y="1188"/>
                </a:moveTo>
                <a:cubicBezTo>
                  <a:pt x="8378" y="1184"/>
                  <a:pt x="8379" y="1176"/>
                  <a:pt x="8382" y="1173"/>
                </a:cubicBezTo>
                <a:cubicBezTo>
                  <a:pt x="8382" y="1174"/>
                  <a:pt x="8382" y="1176"/>
                  <a:pt x="8382" y="1177"/>
                </a:cubicBezTo>
                <a:cubicBezTo>
                  <a:pt x="8378" y="1208"/>
                  <a:pt x="8377" y="1240"/>
                  <a:pt x="8373" y="1271"/>
                </a:cubicBezTo>
                <a:cubicBezTo>
                  <a:pt x="8366" y="1328"/>
                  <a:pt x="8356" y="1385"/>
                  <a:pt x="8345" y="1441"/>
                </a:cubicBezTo>
              </a:path>
              <a:path w="9937" h="2671" extrusionOk="0">
                <a:moveTo>
                  <a:pt x="8762" y="1123"/>
                </a:moveTo>
                <a:cubicBezTo>
                  <a:pt x="8743" y="1103"/>
                  <a:pt x="8724" y="1083"/>
                  <a:pt x="8707" y="1062"/>
                </a:cubicBezTo>
                <a:cubicBezTo>
                  <a:pt x="8687" y="1069"/>
                  <a:pt x="8680" y="1072"/>
                  <a:pt x="8666" y="1094"/>
                </a:cubicBezTo>
                <a:cubicBezTo>
                  <a:pt x="8631" y="1151"/>
                  <a:pt x="8614" y="1232"/>
                  <a:pt x="8631" y="1297"/>
                </a:cubicBezTo>
                <a:cubicBezTo>
                  <a:pt x="8642" y="1341"/>
                  <a:pt x="8669" y="1372"/>
                  <a:pt x="8710" y="1391"/>
                </a:cubicBezTo>
                <a:cubicBezTo>
                  <a:pt x="8762" y="1415"/>
                  <a:pt x="8823" y="1409"/>
                  <a:pt x="8863" y="1365"/>
                </a:cubicBezTo>
                <a:cubicBezTo>
                  <a:pt x="8907" y="1317"/>
                  <a:pt x="8913" y="1250"/>
                  <a:pt x="8910" y="1188"/>
                </a:cubicBezTo>
                <a:cubicBezTo>
                  <a:pt x="8907" y="1122"/>
                  <a:pt x="8884" y="1060"/>
                  <a:pt x="8843" y="1008"/>
                </a:cubicBezTo>
                <a:cubicBezTo>
                  <a:pt x="8819" y="983"/>
                  <a:pt x="8812" y="976"/>
                  <a:pt x="8795" y="962"/>
                </a:cubicBezTo>
              </a:path>
              <a:path w="9937" h="2671" extrusionOk="0">
                <a:moveTo>
                  <a:pt x="9151" y="439"/>
                </a:moveTo>
                <a:cubicBezTo>
                  <a:pt x="9162" y="430"/>
                  <a:pt x="9179" y="405"/>
                  <a:pt x="9196" y="407"/>
                </a:cubicBezTo>
                <a:cubicBezTo>
                  <a:pt x="9271" y="416"/>
                  <a:pt x="9330" y="526"/>
                  <a:pt x="9353" y="585"/>
                </a:cubicBezTo>
                <a:cubicBezTo>
                  <a:pt x="9412" y="737"/>
                  <a:pt x="9411" y="902"/>
                  <a:pt x="9392" y="1062"/>
                </a:cubicBezTo>
                <a:cubicBezTo>
                  <a:pt x="9376" y="1194"/>
                  <a:pt x="9338" y="1336"/>
                  <a:pt x="9268" y="1451"/>
                </a:cubicBezTo>
                <a:cubicBezTo>
                  <a:pt x="9195" y="1571"/>
                  <a:pt x="9088" y="1632"/>
                  <a:pt x="8970" y="1698"/>
                </a:cubicBezTo>
              </a:path>
              <a:path w="9937" h="2671" extrusionOk="0">
                <a:moveTo>
                  <a:pt x="7973" y="164"/>
                </a:moveTo>
                <a:cubicBezTo>
                  <a:pt x="7934" y="154"/>
                  <a:pt x="7920" y="142"/>
                  <a:pt x="7881" y="164"/>
                </a:cubicBezTo>
                <a:cubicBezTo>
                  <a:pt x="7826" y="195"/>
                  <a:pt x="7784" y="285"/>
                  <a:pt x="7757" y="337"/>
                </a:cubicBezTo>
                <a:cubicBezTo>
                  <a:pt x="7692" y="463"/>
                  <a:pt x="7652" y="605"/>
                  <a:pt x="7630" y="745"/>
                </a:cubicBezTo>
                <a:cubicBezTo>
                  <a:pt x="7606" y="898"/>
                  <a:pt x="7606" y="1063"/>
                  <a:pt x="7655" y="1211"/>
                </a:cubicBezTo>
                <a:cubicBezTo>
                  <a:pt x="7691" y="1318"/>
                  <a:pt x="7752" y="1391"/>
                  <a:pt x="7822" y="1476"/>
                </a:cubicBezTo>
              </a:path>
              <a:path w="9937" h="2671" extrusionOk="0">
                <a:moveTo>
                  <a:pt x="9928" y="1520"/>
                </a:moveTo>
                <a:cubicBezTo>
                  <a:pt x="9931" y="1525"/>
                  <a:pt x="9934" y="1520"/>
                  <a:pt x="9934" y="1526"/>
                </a:cubicBezTo>
                <a:cubicBezTo>
                  <a:pt x="9934" y="1540"/>
                  <a:pt x="9930" y="1555"/>
                  <a:pt x="9926" y="1568"/>
                </a:cubicBezTo>
                <a:cubicBezTo>
                  <a:pt x="9909" y="1626"/>
                  <a:pt x="9882" y="1678"/>
                  <a:pt x="9845" y="1726"/>
                </a:cubicBezTo>
                <a:cubicBezTo>
                  <a:pt x="9810" y="1772"/>
                  <a:pt x="9768" y="1813"/>
                  <a:pt x="9728" y="1855"/>
                </a:cubicBezTo>
              </a:path>
              <a:path w="9937" h="2671" extrusionOk="0">
                <a:moveTo>
                  <a:pt x="849" y="104"/>
                </a:moveTo>
                <a:cubicBezTo>
                  <a:pt x="857" y="64"/>
                  <a:pt x="861" y="41"/>
                  <a:pt x="859" y="0"/>
                </a:cubicBezTo>
                <a:cubicBezTo>
                  <a:pt x="835" y="9"/>
                  <a:pt x="808" y="17"/>
                  <a:pt x="784" y="27"/>
                </a:cubicBezTo>
                <a:cubicBezTo>
                  <a:pt x="569" y="120"/>
                  <a:pt x="290" y="213"/>
                  <a:pt x="127" y="389"/>
                </a:cubicBezTo>
                <a:cubicBezTo>
                  <a:pt x="0" y="527"/>
                  <a:pt x="26" y="755"/>
                  <a:pt x="29" y="926"/>
                </a:cubicBezTo>
                <a:cubicBezTo>
                  <a:pt x="33" y="1165"/>
                  <a:pt x="35" y="1403"/>
                  <a:pt x="33" y="1642"/>
                </a:cubicBezTo>
                <a:cubicBezTo>
                  <a:pt x="32" y="1753"/>
                  <a:pt x="26" y="1863"/>
                  <a:pt x="17" y="1973"/>
                </a:cubicBezTo>
                <a:cubicBezTo>
                  <a:pt x="9" y="2069"/>
                  <a:pt x="1" y="2166"/>
                  <a:pt x="0" y="2262"/>
                </a:cubicBezTo>
                <a:cubicBezTo>
                  <a:pt x="0" y="2339"/>
                  <a:pt x="-3" y="2440"/>
                  <a:pt x="30" y="2512"/>
                </a:cubicBezTo>
                <a:cubicBezTo>
                  <a:pt x="67" y="2592"/>
                  <a:pt x="166" y="2609"/>
                  <a:pt x="243" y="2627"/>
                </a:cubicBezTo>
                <a:cubicBezTo>
                  <a:pt x="342" y="2651"/>
                  <a:pt x="441" y="2660"/>
                  <a:pt x="542" y="2670"/>
                </a:cubicBezTo>
              </a:path>
              <a:path w="9937" h="2671" extrusionOk="0">
                <a:moveTo>
                  <a:pt x="3503" y="1223"/>
                </a:moveTo>
                <a:cubicBezTo>
                  <a:pt x="3504" y="1190"/>
                  <a:pt x="3503" y="1156"/>
                  <a:pt x="3504" y="1123"/>
                </a:cubicBezTo>
                <a:cubicBezTo>
                  <a:pt x="3505" y="1089"/>
                  <a:pt x="3512" y="1058"/>
                  <a:pt x="3518" y="1025"/>
                </a:cubicBezTo>
                <a:cubicBezTo>
                  <a:pt x="3519" y="1017"/>
                  <a:pt x="3519" y="1008"/>
                  <a:pt x="3519" y="1000"/>
                </a:cubicBezTo>
                <a:cubicBezTo>
                  <a:pt x="3519" y="1007"/>
                  <a:pt x="3518" y="1015"/>
                  <a:pt x="3518" y="1022"/>
                </a:cubicBezTo>
                <a:cubicBezTo>
                  <a:pt x="3518" y="1041"/>
                  <a:pt x="3518" y="1049"/>
                  <a:pt x="3518" y="1062"/>
                </a:cubicBezTo>
              </a:path>
              <a:path w="9937" h="2671" extrusionOk="0">
                <a:moveTo>
                  <a:pt x="3625" y="1566"/>
                </a:moveTo>
                <a:cubicBezTo>
                  <a:pt x="3626" y="1574"/>
                  <a:pt x="3627" y="1585"/>
                  <a:pt x="3626" y="1586"/>
                </a:cubicBezTo>
                <a:cubicBezTo>
                  <a:pt x="3626" y="1575"/>
                  <a:pt x="3626" y="1563"/>
                  <a:pt x="3628" y="1552"/>
                </a:cubicBezTo>
                <a:cubicBezTo>
                  <a:pt x="3629" y="1543"/>
                  <a:pt x="3635" y="1531"/>
                  <a:pt x="3632" y="1522"/>
                </a:cubicBezTo>
                <a:cubicBezTo>
                  <a:pt x="3630" y="1517"/>
                  <a:pt x="3625" y="1547"/>
                  <a:pt x="3625" y="1548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 1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572000" y="446088"/>
            <a:ext cx="727075" cy="457200"/>
          </a:xfrm>
          <a:custGeom>
            <a:avLst/>
            <a:gdLst>
              <a:gd name="T0" fmla="+- 0 12879 12700"/>
              <a:gd name="T1" fmla="*/ T0 w 2021"/>
              <a:gd name="T2" fmla="+- 0 1859 1241"/>
              <a:gd name="T3" fmla="*/ 1859 h 1268"/>
              <a:gd name="T4" fmla="+- 0 12924 12700"/>
              <a:gd name="T5" fmla="*/ T4 w 2021"/>
              <a:gd name="T6" fmla="+- 0 1748 1241"/>
              <a:gd name="T7" fmla="*/ 1748 h 1268"/>
              <a:gd name="T8" fmla="+- 0 12924 12700"/>
              <a:gd name="T9" fmla="*/ T8 w 2021"/>
              <a:gd name="T10" fmla="+- 0 1746 1241"/>
              <a:gd name="T11" fmla="*/ 1746 h 1268"/>
              <a:gd name="T12" fmla="+- 0 12935 12700"/>
              <a:gd name="T13" fmla="*/ T12 w 2021"/>
              <a:gd name="T14" fmla="+- 0 1823 1241"/>
              <a:gd name="T15" fmla="*/ 1823 h 1268"/>
              <a:gd name="T16" fmla="+- 0 12970 12700"/>
              <a:gd name="T17" fmla="*/ T16 w 2021"/>
              <a:gd name="T18" fmla="+- 0 2131 1241"/>
              <a:gd name="T19" fmla="*/ 2131 h 1268"/>
              <a:gd name="T20" fmla="+- 0 12996 12700"/>
              <a:gd name="T21" fmla="*/ T20 w 2021"/>
              <a:gd name="T22" fmla="+- 0 2336 1241"/>
              <a:gd name="T23" fmla="*/ 2336 h 1268"/>
              <a:gd name="T24" fmla="+- 0 12999 12700"/>
              <a:gd name="T25" fmla="*/ T24 w 2021"/>
              <a:gd name="T26" fmla="+- 0 2366 1241"/>
              <a:gd name="T27" fmla="*/ 2366 h 1268"/>
              <a:gd name="T28" fmla="+- 0 12700 12700"/>
              <a:gd name="T29" fmla="*/ T28 w 2021"/>
              <a:gd name="T30" fmla="+- 0 1694 1241"/>
              <a:gd name="T31" fmla="*/ 1694 h 1268"/>
              <a:gd name="T32" fmla="+- 0 12745 12700"/>
              <a:gd name="T33" fmla="*/ T32 w 2021"/>
              <a:gd name="T34" fmla="+- 0 1624 1241"/>
              <a:gd name="T35" fmla="*/ 1624 h 1268"/>
              <a:gd name="T36" fmla="+- 0 12918 12700"/>
              <a:gd name="T37" fmla="*/ T36 w 2021"/>
              <a:gd name="T38" fmla="+- 0 1616 1241"/>
              <a:gd name="T39" fmla="*/ 1616 h 1268"/>
              <a:gd name="T40" fmla="+- 0 13193 12700"/>
              <a:gd name="T41" fmla="*/ T40 w 2021"/>
              <a:gd name="T42" fmla="+- 0 1634 1241"/>
              <a:gd name="T43" fmla="*/ 1634 h 1268"/>
              <a:gd name="T44" fmla="+- 0 13248 12700"/>
              <a:gd name="T45" fmla="*/ T44 w 2021"/>
              <a:gd name="T46" fmla="+- 0 1646 1241"/>
              <a:gd name="T47" fmla="*/ 1646 h 1268"/>
              <a:gd name="T48" fmla="+- 0 13679 12700"/>
              <a:gd name="T49" fmla="*/ T48 w 2021"/>
              <a:gd name="T50" fmla="+- 0 1662 1241"/>
              <a:gd name="T51" fmla="*/ 1662 h 1268"/>
              <a:gd name="T52" fmla="+- 0 13694 12700"/>
              <a:gd name="T53" fmla="*/ T52 w 2021"/>
              <a:gd name="T54" fmla="+- 0 1648 1241"/>
              <a:gd name="T55" fmla="*/ 1648 h 1268"/>
              <a:gd name="T56" fmla="+- 0 13717 12700"/>
              <a:gd name="T57" fmla="*/ T56 w 2021"/>
              <a:gd name="T58" fmla="+- 0 1704 1241"/>
              <a:gd name="T59" fmla="*/ 1704 h 1268"/>
              <a:gd name="T60" fmla="+- 0 13754 12700"/>
              <a:gd name="T61" fmla="*/ T60 w 2021"/>
              <a:gd name="T62" fmla="+- 0 1909 1241"/>
              <a:gd name="T63" fmla="*/ 1909 h 1268"/>
              <a:gd name="T64" fmla="+- 0 13779 12700"/>
              <a:gd name="T65" fmla="*/ T64 w 2021"/>
              <a:gd name="T66" fmla="+- 0 2131 1241"/>
              <a:gd name="T67" fmla="*/ 2131 h 1268"/>
              <a:gd name="T68" fmla="+- 0 13803 12700"/>
              <a:gd name="T69" fmla="*/ T68 w 2021"/>
              <a:gd name="T70" fmla="+- 0 2244 1241"/>
              <a:gd name="T71" fmla="*/ 2244 h 1268"/>
              <a:gd name="T72" fmla="+- 0 13811 12700"/>
              <a:gd name="T73" fmla="*/ T72 w 2021"/>
              <a:gd name="T74" fmla="+- 0 2253 1241"/>
              <a:gd name="T75" fmla="*/ 2253 h 1268"/>
              <a:gd name="T76" fmla="+- 0 13958 12700"/>
              <a:gd name="T77" fmla="*/ T76 w 2021"/>
              <a:gd name="T78" fmla="+- 0 1969 1241"/>
              <a:gd name="T79" fmla="*/ 1969 h 1268"/>
              <a:gd name="T80" fmla="+- 0 14069 12700"/>
              <a:gd name="T81" fmla="*/ T80 w 2021"/>
              <a:gd name="T82" fmla="+- 0 1638 1241"/>
              <a:gd name="T83" fmla="*/ 1638 h 1268"/>
              <a:gd name="T84" fmla="+- 0 14070 12700"/>
              <a:gd name="T85" fmla="*/ T84 w 2021"/>
              <a:gd name="T86" fmla="+- 0 1630 1241"/>
              <a:gd name="T87" fmla="*/ 1630 h 1268"/>
              <a:gd name="T88" fmla="+- 0 14282 12700"/>
              <a:gd name="T89" fmla="*/ T88 w 2021"/>
              <a:gd name="T90" fmla="+- 0 1983 1241"/>
              <a:gd name="T91" fmla="*/ 1983 h 1268"/>
              <a:gd name="T92" fmla="+- 0 14297 12700"/>
              <a:gd name="T93" fmla="*/ T92 w 2021"/>
              <a:gd name="T94" fmla="+- 0 2013 1241"/>
              <a:gd name="T95" fmla="*/ 2013 h 1268"/>
              <a:gd name="T96" fmla="+- 0 14317 12700"/>
              <a:gd name="T97" fmla="*/ T96 w 2021"/>
              <a:gd name="T98" fmla="+- 0 2055 1241"/>
              <a:gd name="T99" fmla="*/ 2055 h 1268"/>
              <a:gd name="T100" fmla="+- 0 14324 12700"/>
              <a:gd name="T101" fmla="*/ T100 w 2021"/>
              <a:gd name="T102" fmla="+- 0 2153 1241"/>
              <a:gd name="T103" fmla="*/ 2153 h 1268"/>
              <a:gd name="T104" fmla="+- 0 14269 12700"/>
              <a:gd name="T105" fmla="*/ T104 w 2021"/>
              <a:gd name="T106" fmla="+- 0 2267 1241"/>
              <a:gd name="T107" fmla="*/ 2267 h 1268"/>
              <a:gd name="T108" fmla="+- 0 14242 12700"/>
              <a:gd name="T109" fmla="*/ T108 w 2021"/>
              <a:gd name="T110" fmla="+- 0 2318 1241"/>
              <a:gd name="T111" fmla="*/ 2318 h 1268"/>
              <a:gd name="T112" fmla="+- 0 14312 12700"/>
              <a:gd name="T113" fmla="*/ T112 w 2021"/>
              <a:gd name="T114" fmla="+- 0 2332 1241"/>
              <a:gd name="T115" fmla="*/ 2332 h 1268"/>
              <a:gd name="T116" fmla="+- 0 14646 12700"/>
              <a:gd name="T117" fmla="*/ T116 w 2021"/>
              <a:gd name="T118" fmla="+- 0 2298 1241"/>
              <a:gd name="T119" fmla="*/ 2298 h 1268"/>
              <a:gd name="T120" fmla="+- 0 14720 12700"/>
              <a:gd name="T121" fmla="*/ T120 w 2021"/>
              <a:gd name="T122" fmla="+- 0 2282 1241"/>
              <a:gd name="T123" fmla="*/ 2282 h 1268"/>
              <a:gd name="T124" fmla="+- 0 13862 12700"/>
              <a:gd name="T125" fmla="*/ T124 w 2021"/>
              <a:gd name="T126" fmla="+- 0 1267 1241"/>
              <a:gd name="T127" fmla="*/ 1267 h 1268"/>
              <a:gd name="T128" fmla="+- 0 13790 12700"/>
              <a:gd name="T129" fmla="*/ T128 w 2021"/>
              <a:gd name="T130" fmla="+- 0 1241 1241"/>
              <a:gd name="T131" fmla="*/ 1241 h 1268"/>
              <a:gd name="T132" fmla="+- 0 13648 12700"/>
              <a:gd name="T133" fmla="*/ T132 w 2021"/>
              <a:gd name="T134" fmla="+- 0 1295 1241"/>
              <a:gd name="T135" fmla="*/ 1295 h 1268"/>
              <a:gd name="T136" fmla="+- 0 13472 12700"/>
              <a:gd name="T137" fmla="*/ T136 w 2021"/>
              <a:gd name="T138" fmla="+- 0 1539 1241"/>
              <a:gd name="T139" fmla="*/ 1539 h 1268"/>
              <a:gd name="T140" fmla="+- 0 13398 12700"/>
              <a:gd name="T141" fmla="*/ T140 w 2021"/>
              <a:gd name="T142" fmla="+- 0 2011 1241"/>
              <a:gd name="T143" fmla="*/ 2011 h 1268"/>
              <a:gd name="T144" fmla="+- 0 13470 12700"/>
              <a:gd name="T145" fmla="*/ T144 w 2021"/>
              <a:gd name="T146" fmla="+- 0 2372 1241"/>
              <a:gd name="T147" fmla="*/ 2372 h 1268"/>
              <a:gd name="T148" fmla="+- 0 13560 12700"/>
              <a:gd name="T149" fmla="*/ T148 w 2021"/>
              <a:gd name="T150" fmla="+- 0 2508 1241"/>
              <a:gd name="T151" fmla="*/ 2508 h 126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</a:cxnLst>
            <a:rect l="0" t="0" r="r" b="b"/>
            <a:pathLst>
              <a:path w="2021" h="1268" extrusionOk="0">
                <a:moveTo>
                  <a:pt x="179" y="618"/>
                </a:moveTo>
                <a:cubicBezTo>
                  <a:pt x="200" y="580"/>
                  <a:pt x="215" y="549"/>
                  <a:pt x="224" y="507"/>
                </a:cubicBezTo>
                <a:cubicBezTo>
                  <a:pt x="224" y="506"/>
                  <a:pt x="224" y="506"/>
                  <a:pt x="224" y="505"/>
                </a:cubicBezTo>
                <a:cubicBezTo>
                  <a:pt x="228" y="530"/>
                  <a:pt x="231" y="556"/>
                  <a:pt x="235" y="582"/>
                </a:cubicBezTo>
                <a:cubicBezTo>
                  <a:pt x="249" y="684"/>
                  <a:pt x="259" y="787"/>
                  <a:pt x="270" y="890"/>
                </a:cubicBezTo>
                <a:cubicBezTo>
                  <a:pt x="277" y="959"/>
                  <a:pt x="287" y="1027"/>
                  <a:pt x="296" y="1095"/>
                </a:cubicBezTo>
                <a:cubicBezTo>
                  <a:pt x="297" y="1105"/>
                  <a:pt x="298" y="1115"/>
                  <a:pt x="299" y="1125"/>
                </a:cubicBezTo>
              </a:path>
              <a:path w="2021" h="1268" extrusionOk="0">
                <a:moveTo>
                  <a:pt x="0" y="453"/>
                </a:moveTo>
                <a:cubicBezTo>
                  <a:pt x="4" y="422"/>
                  <a:pt x="13" y="396"/>
                  <a:pt x="45" y="383"/>
                </a:cubicBezTo>
                <a:cubicBezTo>
                  <a:pt x="95" y="363"/>
                  <a:pt x="167" y="374"/>
                  <a:pt x="218" y="375"/>
                </a:cubicBezTo>
                <a:cubicBezTo>
                  <a:pt x="309" y="377"/>
                  <a:pt x="403" y="378"/>
                  <a:pt x="493" y="393"/>
                </a:cubicBezTo>
                <a:cubicBezTo>
                  <a:pt x="511" y="397"/>
                  <a:pt x="530" y="401"/>
                  <a:pt x="548" y="405"/>
                </a:cubicBezTo>
              </a:path>
              <a:path w="2021" h="1268" extrusionOk="0">
                <a:moveTo>
                  <a:pt x="979" y="421"/>
                </a:moveTo>
                <a:cubicBezTo>
                  <a:pt x="986" y="420"/>
                  <a:pt x="988" y="402"/>
                  <a:pt x="994" y="407"/>
                </a:cubicBezTo>
                <a:cubicBezTo>
                  <a:pt x="1005" y="417"/>
                  <a:pt x="1013" y="450"/>
                  <a:pt x="1017" y="463"/>
                </a:cubicBezTo>
                <a:cubicBezTo>
                  <a:pt x="1037" y="530"/>
                  <a:pt x="1045" y="599"/>
                  <a:pt x="1054" y="668"/>
                </a:cubicBezTo>
                <a:cubicBezTo>
                  <a:pt x="1063" y="742"/>
                  <a:pt x="1070" y="816"/>
                  <a:pt x="1079" y="890"/>
                </a:cubicBezTo>
                <a:cubicBezTo>
                  <a:pt x="1083" y="926"/>
                  <a:pt x="1084" y="970"/>
                  <a:pt x="1103" y="1003"/>
                </a:cubicBezTo>
                <a:cubicBezTo>
                  <a:pt x="1106" y="1010"/>
                  <a:pt x="1105" y="1012"/>
                  <a:pt x="1111" y="1012"/>
                </a:cubicBezTo>
                <a:cubicBezTo>
                  <a:pt x="1169" y="924"/>
                  <a:pt x="1219" y="826"/>
                  <a:pt x="1258" y="728"/>
                </a:cubicBezTo>
                <a:cubicBezTo>
                  <a:pt x="1301" y="620"/>
                  <a:pt x="1339" y="509"/>
                  <a:pt x="1369" y="397"/>
                </a:cubicBezTo>
                <a:cubicBezTo>
                  <a:pt x="1369" y="394"/>
                  <a:pt x="1370" y="392"/>
                  <a:pt x="1370" y="389"/>
                </a:cubicBezTo>
              </a:path>
              <a:path w="2021" h="1268" extrusionOk="0">
                <a:moveTo>
                  <a:pt x="1582" y="742"/>
                </a:moveTo>
                <a:cubicBezTo>
                  <a:pt x="1586" y="752"/>
                  <a:pt x="1593" y="765"/>
                  <a:pt x="1597" y="772"/>
                </a:cubicBezTo>
                <a:cubicBezTo>
                  <a:pt x="1606" y="786"/>
                  <a:pt x="1611" y="798"/>
                  <a:pt x="1617" y="814"/>
                </a:cubicBezTo>
                <a:cubicBezTo>
                  <a:pt x="1628" y="845"/>
                  <a:pt x="1631" y="879"/>
                  <a:pt x="1624" y="912"/>
                </a:cubicBezTo>
                <a:cubicBezTo>
                  <a:pt x="1615" y="952"/>
                  <a:pt x="1592" y="992"/>
                  <a:pt x="1569" y="1026"/>
                </a:cubicBezTo>
                <a:cubicBezTo>
                  <a:pt x="1557" y="1044"/>
                  <a:pt x="1549" y="1057"/>
                  <a:pt x="1542" y="1077"/>
                </a:cubicBezTo>
                <a:cubicBezTo>
                  <a:pt x="1564" y="1088"/>
                  <a:pt x="1583" y="1091"/>
                  <a:pt x="1612" y="1091"/>
                </a:cubicBezTo>
                <a:cubicBezTo>
                  <a:pt x="1723" y="1090"/>
                  <a:pt x="1837" y="1078"/>
                  <a:pt x="1946" y="1057"/>
                </a:cubicBezTo>
                <a:cubicBezTo>
                  <a:pt x="1971" y="1052"/>
                  <a:pt x="1995" y="1046"/>
                  <a:pt x="2020" y="1041"/>
                </a:cubicBezTo>
              </a:path>
              <a:path w="2021" h="1268" extrusionOk="0">
                <a:moveTo>
                  <a:pt x="1162" y="26"/>
                </a:moveTo>
                <a:cubicBezTo>
                  <a:pt x="1138" y="15"/>
                  <a:pt x="1118" y="2"/>
                  <a:pt x="1090" y="0"/>
                </a:cubicBezTo>
                <a:cubicBezTo>
                  <a:pt x="1042" y="-4"/>
                  <a:pt x="985" y="28"/>
                  <a:pt x="948" y="54"/>
                </a:cubicBezTo>
                <a:cubicBezTo>
                  <a:pt x="863" y="114"/>
                  <a:pt x="808" y="202"/>
                  <a:pt x="772" y="298"/>
                </a:cubicBezTo>
                <a:cubicBezTo>
                  <a:pt x="717" y="446"/>
                  <a:pt x="697" y="613"/>
                  <a:pt x="698" y="770"/>
                </a:cubicBezTo>
                <a:cubicBezTo>
                  <a:pt x="699" y="894"/>
                  <a:pt x="717" y="1018"/>
                  <a:pt x="770" y="1131"/>
                </a:cubicBezTo>
                <a:cubicBezTo>
                  <a:pt x="811" y="1203"/>
                  <a:pt x="824" y="1226"/>
                  <a:pt x="860" y="1267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 1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565775" y="393700"/>
            <a:ext cx="1195388" cy="501650"/>
          </a:xfrm>
          <a:custGeom>
            <a:avLst/>
            <a:gdLst>
              <a:gd name="T0" fmla="+- 0 15487 15462"/>
              <a:gd name="T1" fmla="*/ T0 w 3321"/>
              <a:gd name="T2" fmla="+- 0 2127 1095"/>
              <a:gd name="T3" fmla="*/ 2127 h 1390"/>
              <a:gd name="T4" fmla="+- 0 15462 15462"/>
              <a:gd name="T5" fmla="*/ T4 w 3321"/>
              <a:gd name="T6" fmla="+- 0 2091 1095"/>
              <a:gd name="T7" fmla="*/ 2091 h 1390"/>
              <a:gd name="T8" fmla="+- 0 15499 15462"/>
              <a:gd name="T9" fmla="*/ T8 w 3321"/>
              <a:gd name="T10" fmla="+- 0 2067 1095"/>
              <a:gd name="T11" fmla="*/ 2067 h 1390"/>
              <a:gd name="T12" fmla="+- 0 15620 15462"/>
              <a:gd name="T13" fmla="*/ T12 w 3321"/>
              <a:gd name="T14" fmla="+- 0 2071 1095"/>
              <a:gd name="T15" fmla="*/ 2071 h 1390"/>
              <a:gd name="T16" fmla="+- 0 15687 15462"/>
              <a:gd name="T17" fmla="*/ T16 w 3321"/>
              <a:gd name="T18" fmla="+- 0 2105 1095"/>
              <a:gd name="T19" fmla="*/ 2105 h 1390"/>
              <a:gd name="T20" fmla="+- 0 15567 15462"/>
              <a:gd name="T21" fmla="*/ T20 w 3321"/>
              <a:gd name="T22" fmla="+- 0 2304 1095"/>
              <a:gd name="T23" fmla="*/ 2304 h 1390"/>
              <a:gd name="T24" fmla="+- 0 15555 15462"/>
              <a:gd name="T25" fmla="*/ T24 w 3321"/>
              <a:gd name="T26" fmla="+- 0 2342 1095"/>
              <a:gd name="T27" fmla="*/ 2342 h 1390"/>
              <a:gd name="T28" fmla="+- 0 15597 15462"/>
              <a:gd name="T29" fmla="*/ T28 w 3321"/>
              <a:gd name="T30" fmla="+- 0 2360 1095"/>
              <a:gd name="T31" fmla="*/ 2360 h 1390"/>
              <a:gd name="T32" fmla="+- 0 15772 15462"/>
              <a:gd name="T33" fmla="*/ T32 w 3321"/>
              <a:gd name="T34" fmla="+- 0 2420 1095"/>
              <a:gd name="T35" fmla="*/ 2420 h 1390"/>
              <a:gd name="T36" fmla="+- 0 15804 15462"/>
              <a:gd name="T37" fmla="*/ T36 w 3321"/>
              <a:gd name="T38" fmla="+- 0 2432 1095"/>
              <a:gd name="T39" fmla="*/ 2432 h 1390"/>
              <a:gd name="T40" fmla="+- 0 16578 15462"/>
              <a:gd name="T41" fmla="*/ T40 w 3321"/>
              <a:gd name="T42" fmla="+- 0 1784 1095"/>
              <a:gd name="T43" fmla="*/ 1784 h 1390"/>
              <a:gd name="T44" fmla="+- 0 16576 15462"/>
              <a:gd name="T45" fmla="*/ T44 w 3321"/>
              <a:gd name="T46" fmla="+- 0 1686 1095"/>
              <a:gd name="T47" fmla="*/ 1686 h 1390"/>
              <a:gd name="T48" fmla="+- 0 16679 15462"/>
              <a:gd name="T49" fmla="*/ T48 w 3321"/>
              <a:gd name="T50" fmla="+- 0 1664 1095"/>
              <a:gd name="T51" fmla="*/ 1664 h 1390"/>
              <a:gd name="T52" fmla="+- 0 16812 15462"/>
              <a:gd name="T53" fmla="*/ T52 w 3321"/>
              <a:gd name="T54" fmla="+- 0 1702 1095"/>
              <a:gd name="T55" fmla="*/ 1702 h 1390"/>
              <a:gd name="T56" fmla="+- 0 16839 15462"/>
              <a:gd name="T57" fmla="*/ T56 w 3321"/>
              <a:gd name="T58" fmla="+- 0 1845 1095"/>
              <a:gd name="T59" fmla="*/ 1845 h 1390"/>
              <a:gd name="T60" fmla="+- 0 16735 15462"/>
              <a:gd name="T61" fmla="*/ T60 w 3321"/>
              <a:gd name="T62" fmla="+- 0 2047 1095"/>
              <a:gd name="T63" fmla="*/ 2047 h 1390"/>
              <a:gd name="T64" fmla="+- 0 16644 15462"/>
              <a:gd name="T65" fmla="*/ T64 w 3321"/>
              <a:gd name="T66" fmla="+- 0 2212 1095"/>
              <a:gd name="T67" fmla="*/ 2212 h 1390"/>
              <a:gd name="T68" fmla="+- 0 16732 15462"/>
              <a:gd name="T69" fmla="*/ T68 w 3321"/>
              <a:gd name="T70" fmla="+- 0 2253 1095"/>
              <a:gd name="T71" fmla="*/ 2253 h 1390"/>
              <a:gd name="T72" fmla="+- 0 17001 15462"/>
              <a:gd name="T73" fmla="*/ T72 w 3321"/>
              <a:gd name="T74" fmla="+- 0 2239 1095"/>
              <a:gd name="T75" fmla="*/ 2239 h 1390"/>
              <a:gd name="T76" fmla="+- 0 17103 15462"/>
              <a:gd name="T77" fmla="*/ T76 w 3321"/>
              <a:gd name="T78" fmla="+- 0 2216 1095"/>
              <a:gd name="T79" fmla="*/ 2216 h 1390"/>
              <a:gd name="T80" fmla="+- 0 17380 15462"/>
              <a:gd name="T81" fmla="*/ T80 w 3321"/>
              <a:gd name="T82" fmla="+- 0 2107 1095"/>
              <a:gd name="T83" fmla="*/ 2107 h 1390"/>
              <a:gd name="T84" fmla="+- 0 17390 15462"/>
              <a:gd name="T85" fmla="*/ T84 w 3321"/>
              <a:gd name="T86" fmla="+- 0 2111 1095"/>
              <a:gd name="T87" fmla="*/ 2111 h 1390"/>
              <a:gd name="T88" fmla="+- 0 17370 15462"/>
              <a:gd name="T89" fmla="*/ T88 w 3321"/>
              <a:gd name="T90" fmla="+- 0 2206 1095"/>
              <a:gd name="T91" fmla="*/ 2206 h 1390"/>
              <a:gd name="T92" fmla="+- 0 17318 15462"/>
              <a:gd name="T93" fmla="*/ T92 w 3321"/>
              <a:gd name="T94" fmla="+- 0 2356 1095"/>
              <a:gd name="T95" fmla="*/ 2356 h 1390"/>
              <a:gd name="T96" fmla="+- 0 17268 15462"/>
              <a:gd name="T97" fmla="*/ T96 w 3321"/>
              <a:gd name="T98" fmla="+- 0 2452 1095"/>
              <a:gd name="T99" fmla="*/ 2452 h 1390"/>
              <a:gd name="T100" fmla="+- 0 17257 15462"/>
              <a:gd name="T101" fmla="*/ T100 w 3321"/>
              <a:gd name="T102" fmla="+- 0 2466 1095"/>
              <a:gd name="T103" fmla="*/ 2466 h 1390"/>
              <a:gd name="T104" fmla="+- 0 17599 15462"/>
              <a:gd name="T105" fmla="*/ T104 w 3321"/>
              <a:gd name="T106" fmla="+- 0 1814 1095"/>
              <a:gd name="T107" fmla="*/ 1814 h 1390"/>
              <a:gd name="T108" fmla="+- 0 17621 15462"/>
              <a:gd name="T109" fmla="*/ T108 w 3321"/>
              <a:gd name="T110" fmla="+- 0 1730 1095"/>
              <a:gd name="T111" fmla="*/ 1730 h 1390"/>
              <a:gd name="T112" fmla="+- 0 17688 15462"/>
              <a:gd name="T113" fmla="*/ T112 w 3321"/>
              <a:gd name="T114" fmla="+- 0 1698 1095"/>
              <a:gd name="T115" fmla="*/ 1698 h 1390"/>
              <a:gd name="T116" fmla="+- 0 17817 15462"/>
              <a:gd name="T117" fmla="*/ T116 w 3321"/>
              <a:gd name="T118" fmla="+- 0 1708 1095"/>
              <a:gd name="T119" fmla="*/ 1708 h 1390"/>
              <a:gd name="T120" fmla="+- 0 17912 15462"/>
              <a:gd name="T121" fmla="*/ T120 w 3321"/>
              <a:gd name="T122" fmla="+- 0 1712 1095"/>
              <a:gd name="T123" fmla="*/ 1712 h 1390"/>
              <a:gd name="T124" fmla="+- 0 18079 15462"/>
              <a:gd name="T125" fmla="*/ T124 w 3321"/>
              <a:gd name="T126" fmla="+- 0 1467 1095"/>
              <a:gd name="T127" fmla="*/ 1467 h 1390"/>
              <a:gd name="T128" fmla="+- 0 18094 15462"/>
              <a:gd name="T129" fmla="*/ T128 w 3321"/>
              <a:gd name="T130" fmla="+- 0 1416 1095"/>
              <a:gd name="T131" fmla="*/ 1416 h 1390"/>
              <a:gd name="T132" fmla="+- 0 18096 15462"/>
              <a:gd name="T133" fmla="*/ T132 w 3321"/>
              <a:gd name="T134" fmla="+- 0 1409 1095"/>
              <a:gd name="T135" fmla="*/ 1409 h 1390"/>
              <a:gd name="T136" fmla="+- 0 18104 15462"/>
              <a:gd name="T137" fmla="*/ T136 w 3321"/>
              <a:gd name="T138" fmla="+- 0 1458 1095"/>
              <a:gd name="T139" fmla="*/ 1458 h 1390"/>
              <a:gd name="T140" fmla="+- 0 18110 15462"/>
              <a:gd name="T141" fmla="*/ T140 w 3321"/>
              <a:gd name="T142" fmla="+- 0 1662 1095"/>
              <a:gd name="T143" fmla="*/ 1662 h 1390"/>
              <a:gd name="T144" fmla="+- 0 18129 15462"/>
              <a:gd name="T145" fmla="*/ T144 w 3321"/>
              <a:gd name="T146" fmla="+- 0 1923 1095"/>
              <a:gd name="T147" fmla="*/ 1923 h 1390"/>
              <a:gd name="T148" fmla="+- 0 18139 15462"/>
              <a:gd name="T149" fmla="*/ T148 w 3321"/>
              <a:gd name="T150" fmla="+- 0 1967 1095"/>
              <a:gd name="T151" fmla="*/ 1967 h 1390"/>
              <a:gd name="T152" fmla="+- 0 18395 15462"/>
              <a:gd name="T153" fmla="*/ T152 w 3321"/>
              <a:gd name="T154" fmla="+- 0 1119 1095"/>
              <a:gd name="T155" fmla="*/ 1119 h 1390"/>
              <a:gd name="T156" fmla="+- 0 18448 15462"/>
              <a:gd name="T157" fmla="*/ T156 w 3321"/>
              <a:gd name="T158" fmla="+- 0 1095 1095"/>
              <a:gd name="T159" fmla="*/ 1095 h 1390"/>
              <a:gd name="T160" fmla="+- 0 18782 15462"/>
              <a:gd name="T161" fmla="*/ T160 w 3321"/>
              <a:gd name="T162" fmla="+- 0 1498 1095"/>
              <a:gd name="T163" fmla="*/ 1498 h 1390"/>
              <a:gd name="T164" fmla="+- 0 18403 15462"/>
              <a:gd name="T165" fmla="*/ T164 w 3321"/>
              <a:gd name="T166" fmla="+- 0 2284 1095"/>
              <a:gd name="T167" fmla="*/ 2284 h 1390"/>
              <a:gd name="T168" fmla="+- 0 18079 15462"/>
              <a:gd name="T169" fmla="*/ T168 w 3321"/>
              <a:gd name="T170" fmla="+- 0 2484 1095"/>
              <a:gd name="T171" fmla="*/ 2484 h 1390"/>
              <a:gd name="T172" fmla="+- 0 16510 15462"/>
              <a:gd name="T173" fmla="*/ T172 w 3321"/>
              <a:gd name="T174" fmla="+- 0 1273 1095"/>
              <a:gd name="T175" fmla="*/ 1273 h 1390"/>
              <a:gd name="T176" fmla="+- 0 16481 15462"/>
              <a:gd name="T177" fmla="*/ T176 w 3321"/>
              <a:gd name="T178" fmla="+- 0 1205 1095"/>
              <a:gd name="T179" fmla="*/ 1205 h 1390"/>
              <a:gd name="T180" fmla="+- 0 16473 15462"/>
              <a:gd name="T181" fmla="*/ T180 w 3321"/>
              <a:gd name="T182" fmla="+- 0 1197 1095"/>
              <a:gd name="T183" fmla="*/ 1197 h 1390"/>
              <a:gd name="T184" fmla="+- 0 16351 15462"/>
              <a:gd name="T185" fmla="*/ T184 w 3321"/>
              <a:gd name="T186" fmla="+- 0 1303 1095"/>
              <a:gd name="T187" fmla="*/ 1303 h 1390"/>
              <a:gd name="T188" fmla="+- 0 16227 15462"/>
              <a:gd name="T189" fmla="*/ T188 w 3321"/>
              <a:gd name="T190" fmla="+- 0 1608 1095"/>
              <a:gd name="T191" fmla="*/ 1608 h 1390"/>
              <a:gd name="T192" fmla="+- 0 16282 15462"/>
              <a:gd name="T193" fmla="*/ T192 w 3321"/>
              <a:gd name="T194" fmla="+- 0 2155 1095"/>
              <a:gd name="T195" fmla="*/ 2155 h 1390"/>
              <a:gd name="T196" fmla="+- 0 16408 15462"/>
              <a:gd name="T197" fmla="*/ T196 w 3321"/>
              <a:gd name="T198" fmla="+- 0 2332 1095"/>
              <a:gd name="T199" fmla="*/ 2332 h 139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</a:cxnLst>
            <a:rect l="0" t="0" r="r" b="b"/>
            <a:pathLst>
              <a:path w="3321" h="1390" extrusionOk="0">
                <a:moveTo>
                  <a:pt x="25" y="1032"/>
                </a:moveTo>
                <a:cubicBezTo>
                  <a:pt x="9" y="1023"/>
                  <a:pt x="3" y="1015"/>
                  <a:pt x="0" y="996"/>
                </a:cubicBezTo>
                <a:cubicBezTo>
                  <a:pt x="-2" y="981"/>
                  <a:pt x="28" y="974"/>
                  <a:pt x="37" y="972"/>
                </a:cubicBezTo>
                <a:cubicBezTo>
                  <a:pt x="77" y="965"/>
                  <a:pt x="119" y="967"/>
                  <a:pt x="158" y="976"/>
                </a:cubicBezTo>
                <a:cubicBezTo>
                  <a:pt x="186" y="982"/>
                  <a:pt x="202" y="995"/>
                  <a:pt x="225" y="1010"/>
                </a:cubicBezTo>
              </a:path>
              <a:path w="3321" h="1390" extrusionOk="0">
                <a:moveTo>
                  <a:pt x="105" y="1209"/>
                </a:moveTo>
                <a:cubicBezTo>
                  <a:pt x="103" y="1214"/>
                  <a:pt x="87" y="1239"/>
                  <a:pt x="93" y="1247"/>
                </a:cubicBezTo>
                <a:cubicBezTo>
                  <a:pt x="101" y="1258"/>
                  <a:pt x="124" y="1261"/>
                  <a:pt x="135" y="1265"/>
                </a:cubicBezTo>
                <a:cubicBezTo>
                  <a:pt x="193" y="1286"/>
                  <a:pt x="252" y="1303"/>
                  <a:pt x="310" y="1325"/>
                </a:cubicBezTo>
                <a:cubicBezTo>
                  <a:pt x="321" y="1329"/>
                  <a:pt x="331" y="1333"/>
                  <a:pt x="342" y="1337"/>
                </a:cubicBezTo>
              </a:path>
              <a:path w="3321" h="1390" extrusionOk="0">
                <a:moveTo>
                  <a:pt x="1116" y="689"/>
                </a:moveTo>
                <a:cubicBezTo>
                  <a:pt x="1108" y="659"/>
                  <a:pt x="1092" y="619"/>
                  <a:pt x="1114" y="591"/>
                </a:cubicBezTo>
                <a:cubicBezTo>
                  <a:pt x="1133" y="568"/>
                  <a:pt x="1193" y="569"/>
                  <a:pt x="1217" y="569"/>
                </a:cubicBezTo>
                <a:cubicBezTo>
                  <a:pt x="1261" y="569"/>
                  <a:pt x="1315" y="576"/>
                  <a:pt x="1350" y="607"/>
                </a:cubicBezTo>
                <a:cubicBezTo>
                  <a:pt x="1389" y="641"/>
                  <a:pt x="1388" y="704"/>
                  <a:pt x="1377" y="750"/>
                </a:cubicBezTo>
                <a:cubicBezTo>
                  <a:pt x="1359" y="825"/>
                  <a:pt x="1315" y="889"/>
                  <a:pt x="1273" y="952"/>
                </a:cubicBezTo>
                <a:cubicBezTo>
                  <a:pt x="1255" y="978"/>
                  <a:pt x="1159" y="1078"/>
                  <a:pt x="1182" y="1117"/>
                </a:cubicBezTo>
                <a:cubicBezTo>
                  <a:pt x="1201" y="1150"/>
                  <a:pt x="1233" y="1154"/>
                  <a:pt x="1270" y="1158"/>
                </a:cubicBezTo>
                <a:cubicBezTo>
                  <a:pt x="1360" y="1168"/>
                  <a:pt x="1450" y="1156"/>
                  <a:pt x="1539" y="1144"/>
                </a:cubicBezTo>
                <a:cubicBezTo>
                  <a:pt x="1576" y="1139"/>
                  <a:pt x="1606" y="1132"/>
                  <a:pt x="1641" y="1121"/>
                </a:cubicBezTo>
              </a:path>
              <a:path w="3321" h="1390" extrusionOk="0">
                <a:moveTo>
                  <a:pt x="1918" y="1012"/>
                </a:moveTo>
                <a:cubicBezTo>
                  <a:pt x="1930" y="1014"/>
                  <a:pt x="1927" y="1007"/>
                  <a:pt x="1928" y="1016"/>
                </a:cubicBezTo>
                <a:cubicBezTo>
                  <a:pt x="1930" y="1046"/>
                  <a:pt x="1916" y="1083"/>
                  <a:pt x="1908" y="1111"/>
                </a:cubicBezTo>
                <a:cubicBezTo>
                  <a:pt x="1893" y="1162"/>
                  <a:pt x="1876" y="1212"/>
                  <a:pt x="1856" y="1261"/>
                </a:cubicBezTo>
                <a:cubicBezTo>
                  <a:pt x="1842" y="1294"/>
                  <a:pt x="1827" y="1327"/>
                  <a:pt x="1806" y="1357"/>
                </a:cubicBezTo>
                <a:cubicBezTo>
                  <a:pt x="1802" y="1362"/>
                  <a:pt x="1799" y="1366"/>
                  <a:pt x="1795" y="1371"/>
                </a:cubicBezTo>
              </a:path>
              <a:path w="3321" h="1390" extrusionOk="0">
                <a:moveTo>
                  <a:pt x="2137" y="719"/>
                </a:moveTo>
                <a:cubicBezTo>
                  <a:pt x="2142" y="691"/>
                  <a:pt x="2147" y="661"/>
                  <a:pt x="2159" y="635"/>
                </a:cubicBezTo>
                <a:cubicBezTo>
                  <a:pt x="2170" y="611"/>
                  <a:pt x="2202" y="605"/>
                  <a:pt x="2226" y="603"/>
                </a:cubicBezTo>
                <a:cubicBezTo>
                  <a:pt x="2269" y="600"/>
                  <a:pt x="2313" y="608"/>
                  <a:pt x="2355" y="613"/>
                </a:cubicBezTo>
                <a:cubicBezTo>
                  <a:pt x="2388" y="617"/>
                  <a:pt x="2417" y="618"/>
                  <a:pt x="2450" y="617"/>
                </a:cubicBezTo>
              </a:path>
              <a:path w="3321" h="1390" extrusionOk="0">
                <a:moveTo>
                  <a:pt x="2617" y="372"/>
                </a:moveTo>
                <a:cubicBezTo>
                  <a:pt x="2623" y="355"/>
                  <a:pt x="2627" y="338"/>
                  <a:pt x="2632" y="321"/>
                </a:cubicBezTo>
                <a:cubicBezTo>
                  <a:pt x="2634" y="317"/>
                  <a:pt x="2634" y="317"/>
                  <a:pt x="2634" y="314"/>
                </a:cubicBezTo>
                <a:cubicBezTo>
                  <a:pt x="2636" y="330"/>
                  <a:pt x="2640" y="347"/>
                  <a:pt x="2642" y="363"/>
                </a:cubicBezTo>
                <a:cubicBezTo>
                  <a:pt x="2650" y="431"/>
                  <a:pt x="2647" y="499"/>
                  <a:pt x="2648" y="567"/>
                </a:cubicBezTo>
                <a:cubicBezTo>
                  <a:pt x="2650" y="654"/>
                  <a:pt x="2652" y="742"/>
                  <a:pt x="2667" y="828"/>
                </a:cubicBezTo>
                <a:cubicBezTo>
                  <a:pt x="2670" y="843"/>
                  <a:pt x="2674" y="857"/>
                  <a:pt x="2677" y="872"/>
                </a:cubicBezTo>
              </a:path>
              <a:path w="3321" h="1390" extrusionOk="0">
                <a:moveTo>
                  <a:pt x="2933" y="24"/>
                </a:moveTo>
                <a:cubicBezTo>
                  <a:pt x="2953" y="15"/>
                  <a:pt x="2952" y="0"/>
                  <a:pt x="2986" y="0"/>
                </a:cubicBezTo>
                <a:cubicBezTo>
                  <a:pt x="3179" y="0"/>
                  <a:pt x="3310" y="242"/>
                  <a:pt x="3320" y="403"/>
                </a:cubicBezTo>
                <a:cubicBezTo>
                  <a:pt x="3340" y="712"/>
                  <a:pt x="3167" y="993"/>
                  <a:pt x="2941" y="1189"/>
                </a:cubicBezTo>
                <a:cubicBezTo>
                  <a:pt x="2841" y="1276"/>
                  <a:pt x="2737" y="1337"/>
                  <a:pt x="2617" y="1389"/>
                </a:cubicBezTo>
              </a:path>
              <a:path w="3321" h="1390" extrusionOk="0">
                <a:moveTo>
                  <a:pt x="1048" y="178"/>
                </a:moveTo>
                <a:cubicBezTo>
                  <a:pt x="1039" y="153"/>
                  <a:pt x="1033" y="133"/>
                  <a:pt x="1019" y="110"/>
                </a:cubicBezTo>
                <a:cubicBezTo>
                  <a:pt x="1016" y="107"/>
                  <a:pt x="1014" y="105"/>
                  <a:pt x="1011" y="102"/>
                </a:cubicBezTo>
                <a:cubicBezTo>
                  <a:pt x="959" y="126"/>
                  <a:pt x="923" y="159"/>
                  <a:pt x="889" y="208"/>
                </a:cubicBezTo>
                <a:cubicBezTo>
                  <a:pt x="824" y="300"/>
                  <a:pt x="787" y="404"/>
                  <a:pt x="765" y="513"/>
                </a:cubicBezTo>
                <a:cubicBezTo>
                  <a:pt x="728" y="697"/>
                  <a:pt x="738" y="889"/>
                  <a:pt x="820" y="1060"/>
                </a:cubicBezTo>
                <a:cubicBezTo>
                  <a:pt x="875" y="1154"/>
                  <a:pt x="894" y="1185"/>
                  <a:pt x="946" y="1237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 1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7046913" y="325438"/>
            <a:ext cx="1760537" cy="868362"/>
          </a:xfrm>
          <a:custGeom>
            <a:avLst/>
            <a:gdLst>
              <a:gd name="T0" fmla="+- 0 19857 19576"/>
              <a:gd name="T1" fmla="*/ T0 w 4889"/>
              <a:gd name="T2" fmla="+- 0 1333 906"/>
              <a:gd name="T3" fmla="*/ 1333 h 2411"/>
              <a:gd name="T4" fmla="+- 0 19860 19576"/>
              <a:gd name="T5" fmla="*/ T4 w 4889"/>
              <a:gd name="T6" fmla="+- 0 1337 906"/>
              <a:gd name="T7" fmla="*/ 1337 h 2411"/>
              <a:gd name="T8" fmla="+- 0 19902 19576"/>
              <a:gd name="T9" fmla="*/ T8 w 4889"/>
              <a:gd name="T10" fmla="+- 0 1658 906"/>
              <a:gd name="T11" fmla="*/ 1658 h 2411"/>
              <a:gd name="T12" fmla="+- 0 19870 19576"/>
              <a:gd name="T13" fmla="*/ T12 w 4889"/>
              <a:gd name="T14" fmla="+- 0 1961 906"/>
              <a:gd name="T15" fmla="*/ 1961 h 2411"/>
              <a:gd name="T16" fmla="+- 0 19582 19576"/>
              <a:gd name="T17" fmla="*/ T16 w 4889"/>
              <a:gd name="T18" fmla="+- 0 1229 906"/>
              <a:gd name="T19" fmla="*/ 1229 h 2411"/>
              <a:gd name="T20" fmla="+- 0 19815 19576"/>
              <a:gd name="T21" fmla="*/ T20 w 4889"/>
              <a:gd name="T22" fmla="+- 0 1235 906"/>
              <a:gd name="T23" fmla="*/ 1235 h 2411"/>
              <a:gd name="T24" fmla="+- 0 20014 19576"/>
              <a:gd name="T25" fmla="*/ T24 w 4889"/>
              <a:gd name="T26" fmla="+- 0 1275 906"/>
              <a:gd name="T27" fmla="*/ 1275 h 2411"/>
              <a:gd name="T28" fmla="+- 0 20447 19576"/>
              <a:gd name="T29" fmla="*/ T28 w 4889"/>
              <a:gd name="T30" fmla="+- 0 1241 906"/>
              <a:gd name="T31" fmla="*/ 1241 h 2411"/>
              <a:gd name="T32" fmla="+- 0 20460 19576"/>
              <a:gd name="T33" fmla="*/ T32 w 4889"/>
              <a:gd name="T34" fmla="+- 0 1279 906"/>
              <a:gd name="T35" fmla="*/ 1279 h 2411"/>
              <a:gd name="T36" fmla="+- 0 20535 19576"/>
              <a:gd name="T37" fmla="*/ T36 w 4889"/>
              <a:gd name="T38" fmla="+- 0 1859 906"/>
              <a:gd name="T39" fmla="*/ 1859 h 2411"/>
              <a:gd name="T40" fmla="+- 0 20736 19576"/>
              <a:gd name="T41" fmla="*/ T40 w 4889"/>
              <a:gd name="T42" fmla="+- 0 1413 906"/>
              <a:gd name="T43" fmla="*/ 1413 h 2411"/>
              <a:gd name="T44" fmla="+- 0 20814 19576"/>
              <a:gd name="T45" fmla="*/ T44 w 4889"/>
              <a:gd name="T46" fmla="+- 0 1185 906"/>
              <a:gd name="T47" fmla="*/ 1185 h 2411"/>
              <a:gd name="T48" fmla="+- 0 20933 19576"/>
              <a:gd name="T49" fmla="*/ T48 w 4889"/>
              <a:gd name="T50" fmla="+- 0 1503 906"/>
              <a:gd name="T51" fmla="*/ 1503 h 2411"/>
              <a:gd name="T52" fmla="+- 0 21048 19576"/>
              <a:gd name="T53" fmla="*/ T52 w 4889"/>
              <a:gd name="T54" fmla="+- 0 1516 906"/>
              <a:gd name="T55" fmla="*/ 1516 h 2411"/>
              <a:gd name="T56" fmla="+- 0 21068 19576"/>
              <a:gd name="T57" fmla="*/ T56 w 4889"/>
              <a:gd name="T58" fmla="+- 0 1606 906"/>
              <a:gd name="T59" fmla="*/ 1606 h 2411"/>
              <a:gd name="T60" fmla="+- 0 21092 19576"/>
              <a:gd name="T61" fmla="*/ T60 w 4889"/>
              <a:gd name="T62" fmla="+- 0 1814 906"/>
              <a:gd name="T63" fmla="*/ 1814 h 2411"/>
              <a:gd name="T64" fmla="+- 0 21222 19576"/>
              <a:gd name="T65" fmla="*/ T64 w 4889"/>
              <a:gd name="T66" fmla="+- 0 2009 906"/>
              <a:gd name="T67" fmla="*/ 2009 h 2411"/>
              <a:gd name="T68" fmla="+- 0 20973 19576"/>
              <a:gd name="T69" fmla="*/ T68 w 4889"/>
              <a:gd name="T70" fmla="+- 0 2057 906"/>
              <a:gd name="T71" fmla="*/ 2057 h 2411"/>
              <a:gd name="T72" fmla="+- 0 21323 19576"/>
              <a:gd name="T73" fmla="*/ T72 w 4889"/>
              <a:gd name="T74" fmla="+- 0 1181 906"/>
              <a:gd name="T75" fmla="*/ 1181 h 2411"/>
              <a:gd name="T76" fmla="+- 0 21536 19576"/>
              <a:gd name="T77" fmla="*/ T76 w 4889"/>
              <a:gd name="T78" fmla="+- 0 1197 906"/>
              <a:gd name="T79" fmla="*/ 1197 h 2411"/>
              <a:gd name="T80" fmla="+- 0 21513 19576"/>
              <a:gd name="T81" fmla="*/ T80 w 4889"/>
              <a:gd name="T82" fmla="+- 0 1977 906"/>
              <a:gd name="T83" fmla="*/ 1977 h 2411"/>
              <a:gd name="T84" fmla="+- 0 20970 19576"/>
              <a:gd name="T85" fmla="*/ T84 w 4889"/>
              <a:gd name="T86" fmla="+- 0 2324 906"/>
              <a:gd name="T87" fmla="*/ 2324 h 2411"/>
              <a:gd name="T88" fmla="+- 0 20537 19576"/>
              <a:gd name="T89" fmla="*/ T88 w 4889"/>
              <a:gd name="T90" fmla="+- 0 1055 906"/>
              <a:gd name="T91" fmla="*/ 1055 h 2411"/>
              <a:gd name="T92" fmla="+- 0 20354 19576"/>
              <a:gd name="T93" fmla="*/ T92 w 4889"/>
              <a:gd name="T94" fmla="+- 0 1385 906"/>
              <a:gd name="T95" fmla="*/ 1385 h 2411"/>
              <a:gd name="T96" fmla="+- 0 20364 19576"/>
              <a:gd name="T97" fmla="*/ T96 w 4889"/>
              <a:gd name="T98" fmla="+- 0 2157 906"/>
              <a:gd name="T99" fmla="*/ 2157 h 2411"/>
              <a:gd name="T100" fmla="+- 0 21899 19576"/>
              <a:gd name="T101" fmla="*/ T100 w 4889"/>
              <a:gd name="T102" fmla="+- 0 1816 906"/>
              <a:gd name="T103" fmla="*/ 1816 h 2411"/>
              <a:gd name="T104" fmla="+- 0 21992 19576"/>
              <a:gd name="T105" fmla="*/ T104 w 4889"/>
              <a:gd name="T106" fmla="+- 0 1813 906"/>
              <a:gd name="T107" fmla="*/ 1813 h 2411"/>
              <a:gd name="T108" fmla="+- 0 21861 19576"/>
              <a:gd name="T109" fmla="*/ T108 w 4889"/>
              <a:gd name="T110" fmla="+- 0 2105 906"/>
              <a:gd name="T111" fmla="*/ 2105 h 2411"/>
              <a:gd name="T112" fmla="+- 0 21929 19576"/>
              <a:gd name="T113" fmla="*/ T112 w 4889"/>
              <a:gd name="T114" fmla="+- 0 2169 906"/>
              <a:gd name="T115" fmla="*/ 2169 h 2411"/>
              <a:gd name="T116" fmla="+- 0 22050 19576"/>
              <a:gd name="T117" fmla="*/ T116 w 4889"/>
              <a:gd name="T118" fmla="+- 0 2217 906"/>
              <a:gd name="T119" fmla="*/ 2217 h 2411"/>
              <a:gd name="T120" fmla="+- 0 22709 19576"/>
              <a:gd name="T121" fmla="*/ T120 w 4889"/>
              <a:gd name="T122" fmla="+- 0 1449 906"/>
              <a:gd name="T123" fmla="*/ 1449 h 2411"/>
              <a:gd name="T124" fmla="+- 0 22643 19576"/>
              <a:gd name="T125" fmla="*/ T124 w 4889"/>
              <a:gd name="T126" fmla="+- 0 1742 906"/>
              <a:gd name="T127" fmla="*/ 1742 h 2411"/>
              <a:gd name="T128" fmla="+- 0 22778 19576"/>
              <a:gd name="T129" fmla="*/ T128 w 4889"/>
              <a:gd name="T130" fmla="+- 0 2067 906"/>
              <a:gd name="T131" fmla="*/ 2067 h 2411"/>
              <a:gd name="T132" fmla="+- 0 22950 19576"/>
              <a:gd name="T133" fmla="*/ T132 w 4889"/>
              <a:gd name="T134" fmla="+- 0 1766 906"/>
              <a:gd name="T135" fmla="*/ 1766 h 2411"/>
              <a:gd name="T136" fmla="+- 0 22892 19576"/>
              <a:gd name="T137" fmla="*/ T136 w 4889"/>
              <a:gd name="T138" fmla="+- 0 1927 906"/>
              <a:gd name="T139" fmla="*/ 1927 h 2411"/>
              <a:gd name="T140" fmla="+- 0 22821 19576"/>
              <a:gd name="T141" fmla="*/ T140 w 4889"/>
              <a:gd name="T142" fmla="+- 0 2306 906"/>
              <a:gd name="T143" fmla="*/ 2306 h 2411"/>
              <a:gd name="T144" fmla="+- 0 23269 19576"/>
              <a:gd name="T145" fmla="*/ T144 w 4889"/>
              <a:gd name="T146" fmla="+- 0 1995 906"/>
              <a:gd name="T147" fmla="*/ 1995 h 2411"/>
              <a:gd name="T148" fmla="+- 0 23204 19576"/>
              <a:gd name="T149" fmla="*/ T148 w 4889"/>
              <a:gd name="T150" fmla="+- 0 2252 906"/>
              <a:gd name="T151" fmla="*/ 2252 h 2411"/>
              <a:gd name="T152" fmla="+- 0 23523 19576"/>
              <a:gd name="T153" fmla="*/ T152 w 4889"/>
              <a:gd name="T154" fmla="+- 0 1769 906"/>
              <a:gd name="T155" fmla="*/ 1769 h 2411"/>
              <a:gd name="T156" fmla="+- 0 23574 19576"/>
              <a:gd name="T157" fmla="*/ T156 w 4889"/>
              <a:gd name="T158" fmla="+- 0 1656 906"/>
              <a:gd name="T159" fmla="*/ 1656 h 2411"/>
              <a:gd name="T160" fmla="+- 0 23570 19576"/>
              <a:gd name="T161" fmla="*/ T160 w 4889"/>
              <a:gd name="T162" fmla="+- 0 1896 906"/>
              <a:gd name="T163" fmla="*/ 1896 h 2411"/>
              <a:gd name="T164" fmla="+- 0 23561 19576"/>
              <a:gd name="T165" fmla="*/ T164 w 4889"/>
              <a:gd name="T166" fmla="+- 0 2069 906"/>
              <a:gd name="T167" fmla="*/ 2069 h 2411"/>
              <a:gd name="T168" fmla="+- 0 23571 19576"/>
              <a:gd name="T169" fmla="*/ T168 w 4889"/>
              <a:gd name="T170" fmla="+- 0 2228 906"/>
              <a:gd name="T171" fmla="*/ 2228 h 2411"/>
              <a:gd name="T172" fmla="+- 0 23356 19576"/>
              <a:gd name="T173" fmla="*/ T172 w 4889"/>
              <a:gd name="T174" fmla="+- 0 2348 906"/>
              <a:gd name="T175" fmla="*/ 2348 h 2411"/>
              <a:gd name="T176" fmla="+- 0 22597 19576"/>
              <a:gd name="T177" fmla="*/ T176 w 4889"/>
              <a:gd name="T178" fmla="+- 0 1209 906"/>
              <a:gd name="T179" fmla="*/ 1209 h 2411"/>
              <a:gd name="T180" fmla="+- 0 22273 19576"/>
              <a:gd name="T181" fmla="*/ T180 w 4889"/>
              <a:gd name="T182" fmla="+- 0 1760 906"/>
              <a:gd name="T183" fmla="*/ 1760 h 2411"/>
              <a:gd name="T184" fmla="+- 0 23842 19576"/>
              <a:gd name="T185" fmla="*/ T184 w 4889"/>
              <a:gd name="T186" fmla="+- 0 1002 906"/>
              <a:gd name="T187" fmla="*/ 1002 h 2411"/>
              <a:gd name="T188" fmla="+- 0 24044 19576"/>
              <a:gd name="T189" fmla="*/ T188 w 4889"/>
              <a:gd name="T190" fmla="+- 0 910 906"/>
              <a:gd name="T191" fmla="*/ 910 h 2411"/>
              <a:gd name="T192" fmla="+- 0 24447 19576"/>
              <a:gd name="T193" fmla="*/ T192 w 4889"/>
              <a:gd name="T194" fmla="+- 0 1105 906"/>
              <a:gd name="T195" fmla="*/ 1105 h 2411"/>
              <a:gd name="T196" fmla="+- 0 24398 19576"/>
              <a:gd name="T197" fmla="*/ T196 w 4889"/>
              <a:gd name="T198" fmla="+- 0 1752 906"/>
              <a:gd name="T199" fmla="*/ 1752 h 2411"/>
              <a:gd name="T200" fmla="+- 0 24374 19576"/>
              <a:gd name="T201" fmla="*/ T200 w 4889"/>
              <a:gd name="T202" fmla="+- 0 2827 906"/>
              <a:gd name="T203" fmla="*/ 2827 h 2411"/>
              <a:gd name="T204" fmla="+- 0 24229 19576"/>
              <a:gd name="T205" fmla="*/ T204 w 4889"/>
              <a:gd name="T206" fmla="+- 0 3192 906"/>
              <a:gd name="T207" fmla="*/ 3192 h 2411"/>
              <a:gd name="T208" fmla="+- 0 23727 19576"/>
              <a:gd name="T209" fmla="*/ T208 w 4889"/>
              <a:gd name="T210" fmla="+- 0 3316 906"/>
              <a:gd name="T211" fmla="*/ 3316 h 241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</a:cxnLst>
            <a:rect l="0" t="0" r="r" b="b"/>
            <a:pathLst>
              <a:path w="4889" h="2411" extrusionOk="0">
                <a:moveTo>
                  <a:pt x="292" y="467"/>
                </a:moveTo>
                <a:cubicBezTo>
                  <a:pt x="287" y="453"/>
                  <a:pt x="284" y="441"/>
                  <a:pt x="281" y="427"/>
                </a:cubicBezTo>
                <a:cubicBezTo>
                  <a:pt x="281" y="426"/>
                  <a:pt x="281" y="426"/>
                  <a:pt x="281" y="425"/>
                </a:cubicBezTo>
                <a:cubicBezTo>
                  <a:pt x="283" y="428"/>
                  <a:pt x="282" y="428"/>
                  <a:pt x="284" y="431"/>
                </a:cubicBezTo>
                <a:cubicBezTo>
                  <a:pt x="298" y="462"/>
                  <a:pt x="303" y="499"/>
                  <a:pt x="309" y="532"/>
                </a:cubicBezTo>
                <a:cubicBezTo>
                  <a:pt x="323" y="605"/>
                  <a:pt x="325" y="678"/>
                  <a:pt x="326" y="752"/>
                </a:cubicBezTo>
                <a:cubicBezTo>
                  <a:pt x="327" y="830"/>
                  <a:pt x="325" y="910"/>
                  <a:pt x="313" y="987"/>
                </a:cubicBezTo>
                <a:cubicBezTo>
                  <a:pt x="305" y="1023"/>
                  <a:pt x="302" y="1033"/>
                  <a:pt x="294" y="1055"/>
                </a:cubicBezTo>
              </a:path>
              <a:path w="4889" h="2411" extrusionOk="0">
                <a:moveTo>
                  <a:pt x="3" y="365"/>
                </a:moveTo>
                <a:cubicBezTo>
                  <a:pt x="1" y="354"/>
                  <a:pt x="-4" y="333"/>
                  <a:pt x="6" y="323"/>
                </a:cubicBezTo>
                <a:cubicBezTo>
                  <a:pt x="20" y="310"/>
                  <a:pt x="51" y="313"/>
                  <a:pt x="68" y="313"/>
                </a:cubicBezTo>
                <a:cubicBezTo>
                  <a:pt x="126" y="313"/>
                  <a:pt x="182" y="322"/>
                  <a:pt x="239" y="329"/>
                </a:cubicBezTo>
                <a:cubicBezTo>
                  <a:pt x="299" y="337"/>
                  <a:pt x="358" y="343"/>
                  <a:pt x="416" y="361"/>
                </a:cubicBezTo>
                <a:cubicBezTo>
                  <a:pt x="423" y="364"/>
                  <a:pt x="431" y="366"/>
                  <a:pt x="438" y="369"/>
                </a:cubicBezTo>
              </a:path>
              <a:path w="4889" h="2411" extrusionOk="0">
                <a:moveTo>
                  <a:pt x="846" y="359"/>
                </a:moveTo>
                <a:cubicBezTo>
                  <a:pt x="857" y="350"/>
                  <a:pt x="862" y="346"/>
                  <a:pt x="871" y="335"/>
                </a:cubicBezTo>
                <a:cubicBezTo>
                  <a:pt x="871" y="334"/>
                  <a:pt x="872" y="334"/>
                  <a:pt x="872" y="333"/>
                </a:cubicBezTo>
                <a:cubicBezTo>
                  <a:pt x="876" y="345"/>
                  <a:pt x="881" y="359"/>
                  <a:pt x="884" y="373"/>
                </a:cubicBezTo>
                <a:cubicBezTo>
                  <a:pt x="911" y="502"/>
                  <a:pt x="895" y="636"/>
                  <a:pt x="909" y="766"/>
                </a:cubicBezTo>
                <a:cubicBezTo>
                  <a:pt x="916" y="832"/>
                  <a:pt x="930" y="894"/>
                  <a:pt x="959" y="953"/>
                </a:cubicBezTo>
                <a:cubicBezTo>
                  <a:pt x="975" y="929"/>
                  <a:pt x="986" y="904"/>
                  <a:pt x="998" y="877"/>
                </a:cubicBezTo>
                <a:cubicBezTo>
                  <a:pt x="1050" y="753"/>
                  <a:pt x="1105" y="630"/>
                  <a:pt x="1160" y="507"/>
                </a:cubicBezTo>
                <a:cubicBezTo>
                  <a:pt x="1189" y="441"/>
                  <a:pt x="1219" y="375"/>
                  <a:pt x="1235" y="305"/>
                </a:cubicBezTo>
                <a:cubicBezTo>
                  <a:pt x="1237" y="296"/>
                  <a:pt x="1236" y="288"/>
                  <a:pt x="1238" y="279"/>
                </a:cubicBezTo>
              </a:path>
              <a:path w="4889" h="2411" extrusionOk="0">
                <a:moveTo>
                  <a:pt x="1370" y="596"/>
                </a:moveTo>
                <a:cubicBezTo>
                  <a:pt x="1350" y="610"/>
                  <a:pt x="1370" y="603"/>
                  <a:pt x="1357" y="597"/>
                </a:cubicBezTo>
                <a:cubicBezTo>
                  <a:pt x="1366" y="596"/>
                  <a:pt x="1371" y="592"/>
                  <a:pt x="1384" y="593"/>
                </a:cubicBezTo>
                <a:cubicBezTo>
                  <a:pt x="1414" y="595"/>
                  <a:pt x="1443" y="601"/>
                  <a:pt x="1472" y="610"/>
                </a:cubicBezTo>
                <a:cubicBezTo>
                  <a:pt x="1491" y="616"/>
                  <a:pt x="1504" y="623"/>
                  <a:pt x="1507" y="642"/>
                </a:cubicBezTo>
                <a:cubicBezTo>
                  <a:pt x="1511" y="663"/>
                  <a:pt x="1499" y="681"/>
                  <a:pt x="1492" y="700"/>
                </a:cubicBezTo>
                <a:cubicBezTo>
                  <a:pt x="1479" y="734"/>
                  <a:pt x="1469" y="770"/>
                  <a:pt x="1472" y="806"/>
                </a:cubicBezTo>
                <a:cubicBezTo>
                  <a:pt x="1475" y="844"/>
                  <a:pt x="1495" y="878"/>
                  <a:pt x="1516" y="908"/>
                </a:cubicBezTo>
                <a:cubicBezTo>
                  <a:pt x="1546" y="952"/>
                  <a:pt x="1583" y="992"/>
                  <a:pt x="1616" y="1033"/>
                </a:cubicBezTo>
                <a:cubicBezTo>
                  <a:pt x="1633" y="1055"/>
                  <a:pt x="1655" y="1074"/>
                  <a:pt x="1646" y="1103"/>
                </a:cubicBezTo>
                <a:cubicBezTo>
                  <a:pt x="1637" y="1133"/>
                  <a:pt x="1559" y="1142"/>
                  <a:pt x="1537" y="1145"/>
                </a:cubicBezTo>
                <a:cubicBezTo>
                  <a:pt x="1491" y="1152"/>
                  <a:pt x="1443" y="1153"/>
                  <a:pt x="1397" y="1151"/>
                </a:cubicBezTo>
                <a:cubicBezTo>
                  <a:pt x="1370" y="1149"/>
                  <a:pt x="1362" y="1149"/>
                  <a:pt x="1344" y="1147"/>
                </a:cubicBezTo>
              </a:path>
              <a:path w="4889" h="2411" extrusionOk="0">
                <a:moveTo>
                  <a:pt x="1747" y="275"/>
                </a:moveTo>
                <a:cubicBezTo>
                  <a:pt x="1767" y="260"/>
                  <a:pt x="1795" y="227"/>
                  <a:pt x="1823" y="225"/>
                </a:cubicBezTo>
                <a:cubicBezTo>
                  <a:pt x="1877" y="221"/>
                  <a:pt x="1923" y="255"/>
                  <a:pt x="1960" y="291"/>
                </a:cubicBezTo>
                <a:cubicBezTo>
                  <a:pt x="2042" y="370"/>
                  <a:pt x="2091" y="482"/>
                  <a:pt x="2094" y="597"/>
                </a:cubicBezTo>
                <a:cubicBezTo>
                  <a:pt x="2098" y="761"/>
                  <a:pt x="2028" y="938"/>
                  <a:pt x="1937" y="1071"/>
                </a:cubicBezTo>
                <a:cubicBezTo>
                  <a:pt x="1861" y="1183"/>
                  <a:pt x="1753" y="1277"/>
                  <a:pt x="1633" y="1340"/>
                </a:cubicBezTo>
                <a:cubicBezTo>
                  <a:pt x="1557" y="1380"/>
                  <a:pt x="1477" y="1398"/>
                  <a:pt x="1394" y="1418"/>
                </a:cubicBezTo>
              </a:path>
              <a:path w="4889" h="2411" extrusionOk="0">
                <a:moveTo>
                  <a:pt x="989" y="172"/>
                </a:moveTo>
                <a:cubicBezTo>
                  <a:pt x="979" y="163"/>
                  <a:pt x="970" y="156"/>
                  <a:pt x="961" y="149"/>
                </a:cubicBezTo>
                <a:cubicBezTo>
                  <a:pt x="937" y="173"/>
                  <a:pt x="918" y="198"/>
                  <a:pt x="899" y="229"/>
                </a:cubicBezTo>
                <a:cubicBezTo>
                  <a:pt x="852" y="308"/>
                  <a:pt x="814" y="395"/>
                  <a:pt x="778" y="479"/>
                </a:cubicBezTo>
                <a:cubicBezTo>
                  <a:pt x="701" y="659"/>
                  <a:pt x="625" y="869"/>
                  <a:pt x="674" y="1067"/>
                </a:cubicBezTo>
                <a:cubicBezTo>
                  <a:pt x="694" y="1146"/>
                  <a:pt x="738" y="1192"/>
                  <a:pt x="788" y="1251"/>
                </a:cubicBezTo>
              </a:path>
              <a:path w="4889" h="2411" extrusionOk="0">
                <a:moveTo>
                  <a:pt x="2312" y="943"/>
                </a:moveTo>
                <a:cubicBezTo>
                  <a:pt x="2317" y="932"/>
                  <a:pt x="2320" y="922"/>
                  <a:pt x="2323" y="910"/>
                </a:cubicBezTo>
                <a:cubicBezTo>
                  <a:pt x="2325" y="899"/>
                  <a:pt x="2330" y="901"/>
                  <a:pt x="2341" y="899"/>
                </a:cubicBezTo>
                <a:cubicBezTo>
                  <a:pt x="2368" y="893"/>
                  <a:pt x="2390" y="897"/>
                  <a:pt x="2416" y="907"/>
                </a:cubicBezTo>
                <a:cubicBezTo>
                  <a:pt x="2444" y="917"/>
                  <a:pt x="2459" y="931"/>
                  <a:pt x="2481" y="950"/>
                </a:cubicBezTo>
              </a:path>
              <a:path w="4889" h="2411" extrusionOk="0">
                <a:moveTo>
                  <a:pt x="2285" y="1199"/>
                </a:moveTo>
                <a:cubicBezTo>
                  <a:pt x="2275" y="1218"/>
                  <a:pt x="2267" y="1224"/>
                  <a:pt x="2283" y="1235"/>
                </a:cubicBezTo>
                <a:cubicBezTo>
                  <a:pt x="2304" y="1249"/>
                  <a:pt x="2329" y="1255"/>
                  <a:pt x="2353" y="1263"/>
                </a:cubicBezTo>
                <a:cubicBezTo>
                  <a:pt x="2385" y="1274"/>
                  <a:pt x="2416" y="1283"/>
                  <a:pt x="2447" y="1296"/>
                </a:cubicBezTo>
                <a:cubicBezTo>
                  <a:pt x="2462" y="1302"/>
                  <a:pt x="2466" y="1304"/>
                  <a:pt x="2474" y="1311"/>
                </a:cubicBezTo>
              </a:path>
              <a:path w="4889" h="2411" extrusionOk="0">
                <a:moveTo>
                  <a:pt x="3150" y="586"/>
                </a:moveTo>
                <a:cubicBezTo>
                  <a:pt x="3142" y="572"/>
                  <a:pt x="3137" y="558"/>
                  <a:pt x="3133" y="543"/>
                </a:cubicBezTo>
                <a:cubicBezTo>
                  <a:pt x="3129" y="560"/>
                  <a:pt x="3121" y="576"/>
                  <a:pt x="3116" y="593"/>
                </a:cubicBezTo>
                <a:cubicBezTo>
                  <a:pt x="3091" y="672"/>
                  <a:pt x="3075" y="753"/>
                  <a:pt x="3067" y="836"/>
                </a:cubicBezTo>
                <a:cubicBezTo>
                  <a:pt x="3059" y="926"/>
                  <a:pt x="3055" y="1037"/>
                  <a:pt x="3110" y="1115"/>
                </a:cubicBezTo>
                <a:cubicBezTo>
                  <a:pt x="3131" y="1145"/>
                  <a:pt x="3167" y="1158"/>
                  <a:pt x="3202" y="1161"/>
                </a:cubicBezTo>
                <a:cubicBezTo>
                  <a:pt x="3233" y="1164"/>
                  <a:pt x="3262" y="1156"/>
                  <a:pt x="3292" y="1151"/>
                </a:cubicBezTo>
              </a:path>
              <a:path w="4889" h="2411" extrusionOk="0">
                <a:moveTo>
                  <a:pt x="3374" y="860"/>
                </a:moveTo>
                <a:cubicBezTo>
                  <a:pt x="3360" y="861"/>
                  <a:pt x="3353" y="856"/>
                  <a:pt x="3346" y="870"/>
                </a:cubicBezTo>
                <a:cubicBezTo>
                  <a:pt x="3325" y="912"/>
                  <a:pt x="3325" y="975"/>
                  <a:pt x="3316" y="1021"/>
                </a:cubicBezTo>
                <a:cubicBezTo>
                  <a:pt x="3299" y="1108"/>
                  <a:pt x="3280" y="1195"/>
                  <a:pt x="3264" y="1282"/>
                </a:cubicBezTo>
                <a:cubicBezTo>
                  <a:pt x="3254" y="1342"/>
                  <a:pt x="3251" y="1361"/>
                  <a:pt x="3245" y="1400"/>
                </a:cubicBezTo>
              </a:path>
              <a:path w="4889" h="2411" extrusionOk="0">
                <a:moveTo>
                  <a:pt x="3685" y="1109"/>
                </a:moveTo>
                <a:cubicBezTo>
                  <a:pt x="3693" y="1097"/>
                  <a:pt x="3690" y="1101"/>
                  <a:pt x="3693" y="1089"/>
                </a:cubicBezTo>
                <a:cubicBezTo>
                  <a:pt x="3688" y="1112"/>
                  <a:pt x="3682" y="1134"/>
                  <a:pt x="3676" y="1157"/>
                </a:cubicBezTo>
                <a:cubicBezTo>
                  <a:pt x="3660" y="1220"/>
                  <a:pt x="3643" y="1283"/>
                  <a:pt x="3628" y="1346"/>
                </a:cubicBezTo>
                <a:cubicBezTo>
                  <a:pt x="3614" y="1403"/>
                  <a:pt x="3602" y="1461"/>
                  <a:pt x="3588" y="1518"/>
                </a:cubicBezTo>
              </a:path>
              <a:path w="4889" h="2411" extrusionOk="0">
                <a:moveTo>
                  <a:pt x="3947" y="863"/>
                </a:moveTo>
                <a:cubicBezTo>
                  <a:pt x="3945" y="839"/>
                  <a:pt x="3931" y="777"/>
                  <a:pt x="3947" y="754"/>
                </a:cubicBezTo>
                <a:cubicBezTo>
                  <a:pt x="3960" y="735"/>
                  <a:pt x="3980" y="743"/>
                  <a:pt x="3998" y="750"/>
                </a:cubicBezTo>
                <a:cubicBezTo>
                  <a:pt x="4057" y="772"/>
                  <a:pt x="4078" y="831"/>
                  <a:pt x="4054" y="888"/>
                </a:cubicBezTo>
                <a:cubicBezTo>
                  <a:pt x="4039" y="924"/>
                  <a:pt x="4015" y="958"/>
                  <a:pt x="3994" y="990"/>
                </a:cubicBezTo>
                <a:cubicBezTo>
                  <a:pt x="3978" y="1016"/>
                  <a:pt x="3961" y="1038"/>
                  <a:pt x="3957" y="1069"/>
                </a:cubicBezTo>
                <a:cubicBezTo>
                  <a:pt x="3952" y="1105"/>
                  <a:pt x="3966" y="1132"/>
                  <a:pt x="3985" y="1163"/>
                </a:cubicBezTo>
                <a:cubicBezTo>
                  <a:pt x="4000" y="1187"/>
                  <a:pt x="4014" y="1210"/>
                  <a:pt x="4020" y="1238"/>
                </a:cubicBezTo>
                <a:cubicBezTo>
                  <a:pt x="4027" y="1268"/>
                  <a:pt x="4014" y="1298"/>
                  <a:pt x="3995" y="1322"/>
                </a:cubicBezTo>
                <a:cubicBezTo>
                  <a:pt x="3966" y="1358"/>
                  <a:pt x="3925" y="1381"/>
                  <a:pt x="3885" y="1401"/>
                </a:cubicBezTo>
                <a:cubicBezTo>
                  <a:pt x="3851" y="1418"/>
                  <a:pt x="3817" y="1431"/>
                  <a:pt x="3780" y="1442"/>
                </a:cubicBezTo>
              </a:path>
              <a:path w="4889" h="2411" extrusionOk="0">
                <a:moveTo>
                  <a:pt x="3057" y="313"/>
                </a:moveTo>
                <a:cubicBezTo>
                  <a:pt x="3047" y="312"/>
                  <a:pt x="3030" y="301"/>
                  <a:pt x="3021" y="303"/>
                </a:cubicBezTo>
                <a:cubicBezTo>
                  <a:pt x="2975" y="312"/>
                  <a:pt x="2927" y="381"/>
                  <a:pt x="2901" y="413"/>
                </a:cubicBezTo>
                <a:cubicBezTo>
                  <a:pt x="2798" y="540"/>
                  <a:pt x="2737" y="696"/>
                  <a:pt x="2697" y="854"/>
                </a:cubicBezTo>
                <a:cubicBezTo>
                  <a:pt x="2634" y="1105"/>
                  <a:pt x="2643" y="1324"/>
                  <a:pt x="2727" y="1566"/>
                </a:cubicBezTo>
              </a:path>
              <a:path w="4889" h="2411" extrusionOk="0">
                <a:moveTo>
                  <a:pt x="4266" y="96"/>
                </a:moveTo>
                <a:cubicBezTo>
                  <a:pt x="4269" y="87"/>
                  <a:pt x="4254" y="89"/>
                  <a:pt x="4258" y="80"/>
                </a:cubicBezTo>
                <a:cubicBezTo>
                  <a:pt x="4297" y="-4"/>
                  <a:pt x="4384" y="-2"/>
                  <a:pt x="4468" y="4"/>
                </a:cubicBezTo>
                <a:cubicBezTo>
                  <a:pt x="4581" y="12"/>
                  <a:pt x="4722" y="32"/>
                  <a:pt x="4811" y="109"/>
                </a:cubicBezTo>
                <a:cubicBezTo>
                  <a:pt x="4837" y="132"/>
                  <a:pt x="4860" y="166"/>
                  <a:pt x="4871" y="199"/>
                </a:cubicBezTo>
                <a:cubicBezTo>
                  <a:pt x="4887" y="248"/>
                  <a:pt x="4886" y="297"/>
                  <a:pt x="4886" y="347"/>
                </a:cubicBezTo>
                <a:cubicBezTo>
                  <a:pt x="4887" y="514"/>
                  <a:pt x="4838" y="680"/>
                  <a:pt x="4822" y="846"/>
                </a:cubicBezTo>
                <a:cubicBezTo>
                  <a:pt x="4801" y="1062"/>
                  <a:pt x="4811" y="1278"/>
                  <a:pt x="4821" y="1494"/>
                </a:cubicBezTo>
                <a:cubicBezTo>
                  <a:pt x="4828" y="1637"/>
                  <a:pt x="4830" y="1781"/>
                  <a:pt x="4798" y="1921"/>
                </a:cubicBezTo>
                <a:cubicBezTo>
                  <a:pt x="4779" y="2004"/>
                  <a:pt x="4748" y="2084"/>
                  <a:pt x="4714" y="2162"/>
                </a:cubicBezTo>
                <a:cubicBezTo>
                  <a:pt x="4697" y="2202"/>
                  <a:pt x="4681" y="2252"/>
                  <a:pt x="4653" y="2286"/>
                </a:cubicBezTo>
                <a:cubicBezTo>
                  <a:pt x="4608" y="2340"/>
                  <a:pt x="4546" y="2342"/>
                  <a:pt x="4478" y="2346"/>
                </a:cubicBezTo>
                <a:cubicBezTo>
                  <a:pt x="4358" y="2352"/>
                  <a:pt x="4261" y="2364"/>
                  <a:pt x="4151" y="241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355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066800"/>
            <a:ext cx="870857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686800" cy="2971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7" name="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944563" y="3325813"/>
            <a:ext cx="942975" cy="481012"/>
          </a:xfrm>
          <a:custGeom>
            <a:avLst/>
            <a:gdLst>
              <a:gd name="T0" fmla="+- 0 2658 2623"/>
              <a:gd name="T1" fmla="*/ T0 w 2620"/>
              <a:gd name="T2" fmla="+- 0 9763 9240"/>
              <a:gd name="T3" fmla="*/ 9763 h 1335"/>
              <a:gd name="T4" fmla="+- 0 2636 2623"/>
              <a:gd name="T5" fmla="*/ T4 w 2620"/>
              <a:gd name="T6" fmla="+- 0 9663 9240"/>
              <a:gd name="T7" fmla="*/ 9663 h 1335"/>
              <a:gd name="T8" fmla="+- 0 2625 2623"/>
              <a:gd name="T9" fmla="*/ T8 w 2620"/>
              <a:gd name="T10" fmla="+- 0 9569 9240"/>
              <a:gd name="T11" fmla="*/ 9569 h 1335"/>
              <a:gd name="T12" fmla="+- 0 2645 2623"/>
              <a:gd name="T13" fmla="*/ T12 w 2620"/>
              <a:gd name="T14" fmla="+- 0 9625 9240"/>
              <a:gd name="T15" fmla="*/ 9625 h 1335"/>
              <a:gd name="T16" fmla="+- 0 2879 2623"/>
              <a:gd name="T17" fmla="*/ T16 w 2620"/>
              <a:gd name="T18" fmla="+- 0 10283 9240"/>
              <a:gd name="T19" fmla="*/ 10283 h 1335"/>
              <a:gd name="T20" fmla="+- 0 2912 2623"/>
              <a:gd name="T21" fmla="*/ T20 w 2620"/>
              <a:gd name="T22" fmla="+- 0 10351 9240"/>
              <a:gd name="T23" fmla="*/ 10351 h 1335"/>
              <a:gd name="T24" fmla="+- 0 2989 2623"/>
              <a:gd name="T25" fmla="*/ T24 w 2620"/>
              <a:gd name="T26" fmla="+- 0 9685 9240"/>
              <a:gd name="T27" fmla="*/ 9685 h 1335"/>
              <a:gd name="T28" fmla="+- 0 2986 2623"/>
              <a:gd name="T29" fmla="*/ T28 w 2620"/>
              <a:gd name="T30" fmla="+- 0 9461 9240"/>
              <a:gd name="T31" fmla="*/ 9461 h 1335"/>
              <a:gd name="T32" fmla="+- 0 3174 2623"/>
              <a:gd name="T33" fmla="*/ T32 w 2620"/>
              <a:gd name="T34" fmla="+- 0 9842 9240"/>
              <a:gd name="T35" fmla="*/ 9842 h 1335"/>
              <a:gd name="T36" fmla="+- 0 3305 2623"/>
              <a:gd name="T37" fmla="*/ T36 w 2620"/>
              <a:gd name="T38" fmla="+- 0 9910 9240"/>
              <a:gd name="T39" fmla="*/ 9910 h 1335"/>
              <a:gd name="T40" fmla="+- 0 3450 2623"/>
              <a:gd name="T41" fmla="*/ T40 w 2620"/>
              <a:gd name="T42" fmla="+- 0 9814 9240"/>
              <a:gd name="T43" fmla="*/ 9814 h 1335"/>
              <a:gd name="T44" fmla="+- 0 3310 2623"/>
              <a:gd name="T45" fmla="*/ T44 w 2620"/>
              <a:gd name="T46" fmla="+- 0 9800 9240"/>
              <a:gd name="T47" fmla="*/ 9800 h 1335"/>
              <a:gd name="T48" fmla="+- 0 3420 2623"/>
              <a:gd name="T49" fmla="*/ T48 w 2620"/>
              <a:gd name="T50" fmla="+- 0 10072 9240"/>
              <a:gd name="T51" fmla="*/ 10072 h 1335"/>
              <a:gd name="T52" fmla="+- 0 3638 2623"/>
              <a:gd name="T53" fmla="*/ T52 w 2620"/>
              <a:gd name="T54" fmla="+- 0 9787 9240"/>
              <a:gd name="T55" fmla="*/ 9787 h 1335"/>
              <a:gd name="T56" fmla="+- 0 3826 2623"/>
              <a:gd name="T57" fmla="*/ T56 w 2620"/>
              <a:gd name="T58" fmla="+- 0 9968 9240"/>
              <a:gd name="T59" fmla="*/ 9968 h 1335"/>
              <a:gd name="T60" fmla="+- 0 3812 2623"/>
              <a:gd name="T61" fmla="*/ T60 w 2620"/>
              <a:gd name="T62" fmla="+- 0 10144 9240"/>
              <a:gd name="T63" fmla="*/ 10144 h 1335"/>
              <a:gd name="T64" fmla="+- 0 3984 2623"/>
              <a:gd name="T65" fmla="*/ T64 w 2620"/>
              <a:gd name="T66" fmla="+- 0 9771 9240"/>
              <a:gd name="T67" fmla="*/ 9771 h 1335"/>
              <a:gd name="T68" fmla="+- 0 4105 2623"/>
              <a:gd name="T69" fmla="*/ T68 w 2620"/>
              <a:gd name="T70" fmla="+- 0 9928 9240"/>
              <a:gd name="T71" fmla="*/ 9928 h 1335"/>
              <a:gd name="T72" fmla="+- 0 4315 2623"/>
              <a:gd name="T73" fmla="*/ T72 w 2620"/>
              <a:gd name="T74" fmla="+- 0 9641 9240"/>
              <a:gd name="T75" fmla="*/ 9641 h 1335"/>
              <a:gd name="T76" fmla="+- 0 4451 2623"/>
              <a:gd name="T77" fmla="*/ T76 w 2620"/>
              <a:gd name="T78" fmla="+- 0 9515 9240"/>
              <a:gd name="T79" fmla="*/ 9515 h 1335"/>
              <a:gd name="T80" fmla="+- 0 4637 2623"/>
              <a:gd name="T81" fmla="*/ T80 w 2620"/>
              <a:gd name="T82" fmla="+- 0 9302 9240"/>
              <a:gd name="T83" fmla="*/ 9302 h 1335"/>
              <a:gd name="T84" fmla="+- 0 4611 2623"/>
              <a:gd name="T85" fmla="*/ T84 w 2620"/>
              <a:gd name="T86" fmla="+- 0 9240 9240"/>
              <a:gd name="T87" fmla="*/ 9240 h 1335"/>
              <a:gd name="T88" fmla="+- 0 4481 2623"/>
              <a:gd name="T89" fmla="*/ T88 w 2620"/>
              <a:gd name="T90" fmla="+- 0 9555 9240"/>
              <a:gd name="T91" fmla="*/ 9555 h 1335"/>
              <a:gd name="T92" fmla="+- 0 4449 2623"/>
              <a:gd name="T93" fmla="*/ T92 w 2620"/>
              <a:gd name="T94" fmla="+- 0 10395 9240"/>
              <a:gd name="T95" fmla="*/ 10395 h 1335"/>
              <a:gd name="T96" fmla="+- 0 4293 2623"/>
              <a:gd name="T97" fmla="*/ T96 w 2620"/>
              <a:gd name="T98" fmla="+- 0 10175 9240"/>
              <a:gd name="T99" fmla="*/ 10175 h 1335"/>
              <a:gd name="T100" fmla="+- 0 4468 2623"/>
              <a:gd name="T101" fmla="*/ T100 w 2620"/>
              <a:gd name="T102" fmla="+- 0 9821 9240"/>
              <a:gd name="T103" fmla="*/ 9821 h 1335"/>
              <a:gd name="T104" fmla="+- 0 4739 2623"/>
              <a:gd name="T105" fmla="*/ T104 w 2620"/>
              <a:gd name="T106" fmla="+- 0 9771 9240"/>
              <a:gd name="T107" fmla="*/ 9771 h 1335"/>
              <a:gd name="T108" fmla="+- 0 4730 2623"/>
              <a:gd name="T109" fmla="*/ T108 w 2620"/>
              <a:gd name="T110" fmla="+- 0 10070 9240"/>
              <a:gd name="T111" fmla="*/ 10070 h 1335"/>
              <a:gd name="T112" fmla="+- 0 4799 2623"/>
              <a:gd name="T113" fmla="*/ T112 w 2620"/>
              <a:gd name="T114" fmla="+- 0 10032 9240"/>
              <a:gd name="T115" fmla="*/ 10032 h 1335"/>
              <a:gd name="T116" fmla="+- 0 4951 2623"/>
              <a:gd name="T117" fmla="*/ T116 w 2620"/>
              <a:gd name="T118" fmla="+- 0 9645 9240"/>
              <a:gd name="T119" fmla="*/ 9645 h 1335"/>
              <a:gd name="T120" fmla="+- 0 4970 2623"/>
              <a:gd name="T121" fmla="*/ T120 w 2620"/>
              <a:gd name="T122" fmla="+- 0 9691 9240"/>
              <a:gd name="T123" fmla="*/ 9691 h 1335"/>
              <a:gd name="T124" fmla="+- 0 5242 2623"/>
              <a:gd name="T125" fmla="*/ T124 w 2620"/>
              <a:gd name="T126" fmla="+- 0 10568 9240"/>
              <a:gd name="T127" fmla="*/ 10568 h 1335"/>
              <a:gd name="T128" fmla="+- 0 4784 2623"/>
              <a:gd name="T129" fmla="*/ T128 w 2620"/>
              <a:gd name="T130" fmla="+- 0 10465 9240"/>
              <a:gd name="T131" fmla="*/ 10465 h 133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</a:cxnLst>
            <a:rect l="0" t="0" r="r" b="b"/>
            <a:pathLst>
              <a:path w="2620" h="1335" extrusionOk="0">
                <a:moveTo>
                  <a:pt x="61" y="585"/>
                </a:moveTo>
                <a:cubicBezTo>
                  <a:pt x="53" y="565"/>
                  <a:pt x="43" y="543"/>
                  <a:pt x="35" y="523"/>
                </a:cubicBezTo>
                <a:cubicBezTo>
                  <a:pt x="30" y="510"/>
                  <a:pt x="25" y="497"/>
                  <a:pt x="22" y="483"/>
                </a:cubicBezTo>
                <a:cubicBezTo>
                  <a:pt x="17" y="464"/>
                  <a:pt x="15" y="443"/>
                  <a:pt x="13" y="423"/>
                </a:cubicBezTo>
                <a:cubicBezTo>
                  <a:pt x="11" y="402"/>
                  <a:pt x="9" y="382"/>
                  <a:pt x="7" y="361"/>
                </a:cubicBezTo>
                <a:cubicBezTo>
                  <a:pt x="6" y="350"/>
                  <a:pt x="4" y="340"/>
                  <a:pt x="2" y="329"/>
                </a:cubicBezTo>
                <a:cubicBezTo>
                  <a:pt x="1" y="325"/>
                  <a:pt x="1" y="329"/>
                  <a:pt x="0" y="325"/>
                </a:cubicBezTo>
                <a:cubicBezTo>
                  <a:pt x="8" y="345"/>
                  <a:pt x="15" y="365"/>
                  <a:pt x="22" y="385"/>
                </a:cubicBezTo>
                <a:cubicBezTo>
                  <a:pt x="45" y="453"/>
                  <a:pt x="68" y="521"/>
                  <a:pt x="92" y="588"/>
                </a:cubicBezTo>
                <a:cubicBezTo>
                  <a:pt x="145" y="740"/>
                  <a:pt x="192" y="895"/>
                  <a:pt x="256" y="1043"/>
                </a:cubicBezTo>
                <a:cubicBezTo>
                  <a:pt x="265" y="1064"/>
                  <a:pt x="276" y="1087"/>
                  <a:pt x="286" y="1107"/>
                </a:cubicBezTo>
                <a:cubicBezTo>
                  <a:pt x="288" y="1109"/>
                  <a:pt x="288" y="1109"/>
                  <a:pt x="289" y="1111"/>
                </a:cubicBezTo>
                <a:cubicBezTo>
                  <a:pt x="326" y="977"/>
                  <a:pt x="345" y="838"/>
                  <a:pt x="356" y="700"/>
                </a:cubicBezTo>
                <a:cubicBezTo>
                  <a:pt x="363" y="615"/>
                  <a:pt x="368" y="530"/>
                  <a:pt x="366" y="445"/>
                </a:cubicBezTo>
                <a:cubicBezTo>
                  <a:pt x="364" y="389"/>
                  <a:pt x="361" y="333"/>
                  <a:pt x="359" y="277"/>
                </a:cubicBezTo>
                <a:cubicBezTo>
                  <a:pt x="358" y="259"/>
                  <a:pt x="356" y="237"/>
                  <a:pt x="363" y="221"/>
                </a:cubicBezTo>
                <a:cubicBezTo>
                  <a:pt x="367" y="221"/>
                  <a:pt x="368" y="223"/>
                  <a:pt x="368" y="228"/>
                </a:cubicBezTo>
              </a:path>
              <a:path w="2620" h="1335" extrusionOk="0">
                <a:moveTo>
                  <a:pt x="551" y="602"/>
                </a:moveTo>
                <a:cubicBezTo>
                  <a:pt x="562" y="623"/>
                  <a:pt x="559" y="633"/>
                  <a:pt x="577" y="647"/>
                </a:cubicBezTo>
                <a:cubicBezTo>
                  <a:pt x="604" y="668"/>
                  <a:pt x="650" y="671"/>
                  <a:pt x="682" y="670"/>
                </a:cubicBezTo>
                <a:cubicBezTo>
                  <a:pt x="717" y="669"/>
                  <a:pt x="752" y="661"/>
                  <a:pt x="782" y="642"/>
                </a:cubicBezTo>
                <a:cubicBezTo>
                  <a:pt x="809" y="625"/>
                  <a:pt x="820" y="604"/>
                  <a:pt x="827" y="574"/>
                </a:cubicBezTo>
                <a:cubicBezTo>
                  <a:pt x="836" y="533"/>
                  <a:pt x="810" y="496"/>
                  <a:pt x="769" y="493"/>
                </a:cubicBezTo>
                <a:cubicBezTo>
                  <a:pt x="739" y="491"/>
                  <a:pt x="699" y="538"/>
                  <a:pt x="687" y="560"/>
                </a:cubicBezTo>
                <a:cubicBezTo>
                  <a:pt x="653" y="622"/>
                  <a:pt x="647" y="709"/>
                  <a:pt x="678" y="774"/>
                </a:cubicBezTo>
                <a:cubicBezTo>
                  <a:pt x="700" y="821"/>
                  <a:pt x="747" y="846"/>
                  <a:pt x="797" y="832"/>
                </a:cubicBezTo>
                <a:cubicBezTo>
                  <a:pt x="874" y="811"/>
                  <a:pt x="910" y="726"/>
                  <a:pt x="940" y="660"/>
                </a:cubicBezTo>
                <a:cubicBezTo>
                  <a:pt x="957" y="622"/>
                  <a:pt x="975" y="567"/>
                  <a:pt x="1015" y="547"/>
                </a:cubicBezTo>
                <a:cubicBezTo>
                  <a:pt x="1045" y="532"/>
                  <a:pt x="1086" y="534"/>
                  <a:pt x="1115" y="549"/>
                </a:cubicBezTo>
                <a:cubicBezTo>
                  <a:pt x="1178" y="583"/>
                  <a:pt x="1196" y="663"/>
                  <a:pt x="1203" y="728"/>
                </a:cubicBezTo>
                <a:cubicBezTo>
                  <a:pt x="1211" y="808"/>
                  <a:pt x="1206" y="890"/>
                  <a:pt x="1189" y="968"/>
                </a:cubicBezTo>
                <a:cubicBezTo>
                  <a:pt x="1188" y="950"/>
                  <a:pt x="1186" y="926"/>
                  <a:pt x="1189" y="904"/>
                </a:cubicBezTo>
                <a:cubicBezTo>
                  <a:pt x="1199" y="827"/>
                  <a:pt x="1219" y="755"/>
                  <a:pt x="1250" y="684"/>
                </a:cubicBezTo>
                <a:cubicBezTo>
                  <a:pt x="1270" y="637"/>
                  <a:pt x="1304" y="548"/>
                  <a:pt x="1361" y="531"/>
                </a:cubicBezTo>
                <a:cubicBezTo>
                  <a:pt x="1399" y="520"/>
                  <a:pt x="1422" y="536"/>
                  <a:pt x="1444" y="567"/>
                </a:cubicBezTo>
                <a:cubicBezTo>
                  <a:pt x="1468" y="602"/>
                  <a:pt x="1474" y="647"/>
                  <a:pt x="1482" y="688"/>
                </a:cubicBezTo>
                <a:cubicBezTo>
                  <a:pt x="1488" y="720"/>
                  <a:pt x="1490" y="730"/>
                  <a:pt x="1489" y="752"/>
                </a:cubicBezTo>
              </a:path>
              <a:path w="2620" h="1335" extrusionOk="0">
                <a:moveTo>
                  <a:pt x="1692" y="401"/>
                </a:moveTo>
                <a:cubicBezTo>
                  <a:pt x="1698" y="372"/>
                  <a:pt x="1695" y="351"/>
                  <a:pt x="1721" y="331"/>
                </a:cubicBezTo>
                <a:cubicBezTo>
                  <a:pt x="1752" y="307"/>
                  <a:pt x="1793" y="294"/>
                  <a:pt x="1828" y="275"/>
                </a:cubicBezTo>
                <a:cubicBezTo>
                  <a:pt x="1877" y="249"/>
                  <a:pt x="1925" y="219"/>
                  <a:pt x="1962" y="178"/>
                </a:cubicBezTo>
                <a:cubicBezTo>
                  <a:pt x="1990" y="147"/>
                  <a:pt x="2015" y="105"/>
                  <a:pt x="2014" y="62"/>
                </a:cubicBezTo>
                <a:cubicBezTo>
                  <a:pt x="2013" y="39"/>
                  <a:pt x="2012" y="21"/>
                  <a:pt x="1997" y="2"/>
                </a:cubicBezTo>
                <a:cubicBezTo>
                  <a:pt x="1994" y="1"/>
                  <a:pt x="1991" y="1"/>
                  <a:pt x="1988" y="0"/>
                </a:cubicBezTo>
                <a:cubicBezTo>
                  <a:pt x="1956" y="29"/>
                  <a:pt x="1933" y="63"/>
                  <a:pt x="1915" y="104"/>
                </a:cubicBezTo>
                <a:cubicBezTo>
                  <a:pt x="1885" y="171"/>
                  <a:pt x="1868" y="242"/>
                  <a:pt x="1858" y="315"/>
                </a:cubicBezTo>
                <a:cubicBezTo>
                  <a:pt x="1843" y="424"/>
                  <a:pt x="1845" y="533"/>
                  <a:pt x="1850" y="643"/>
                </a:cubicBezTo>
                <a:cubicBezTo>
                  <a:pt x="1857" y="807"/>
                  <a:pt x="1886" y="997"/>
                  <a:pt x="1826" y="1155"/>
                </a:cubicBezTo>
                <a:cubicBezTo>
                  <a:pt x="1808" y="1202"/>
                  <a:pt x="1787" y="1210"/>
                  <a:pt x="1751" y="1231"/>
                </a:cubicBezTo>
              </a:path>
              <a:path w="2620" h="1335" extrusionOk="0">
                <a:moveTo>
                  <a:pt x="1670" y="935"/>
                </a:moveTo>
                <a:cubicBezTo>
                  <a:pt x="1670" y="845"/>
                  <a:pt x="1664" y="751"/>
                  <a:pt x="1715" y="672"/>
                </a:cubicBezTo>
                <a:cubicBezTo>
                  <a:pt x="1746" y="624"/>
                  <a:pt x="1794" y="604"/>
                  <a:pt x="1845" y="581"/>
                </a:cubicBezTo>
                <a:cubicBezTo>
                  <a:pt x="1914" y="550"/>
                  <a:pt x="2002" y="519"/>
                  <a:pt x="2079" y="517"/>
                </a:cubicBezTo>
                <a:cubicBezTo>
                  <a:pt x="2105" y="516"/>
                  <a:pt x="2099" y="528"/>
                  <a:pt x="2116" y="531"/>
                </a:cubicBezTo>
                <a:cubicBezTo>
                  <a:pt x="2117" y="561"/>
                  <a:pt x="2117" y="589"/>
                  <a:pt x="2113" y="620"/>
                </a:cubicBezTo>
                <a:cubicBezTo>
                  <a:pt x="2104" y="686"/>
                  <a:pt x="2071" y="769"/>
                  <a:pt x="2107" y="830"/>
                </a:cubicBezTo>
                <a:cubicBezTo>
                  <a:pt x="2110" y="831"/>
                  <a:pt x="2113" y="833"/>
                  <a:pt x="2116" y="834"/>
                </a:cubicBezTo>
                <a:cubicBezTo>
                  <a:pt x="2140" y="821"/>
                  <a:pt x="2153" y="820"/>
                  <a:pt x="2176" y="792"/>
                </a:cubicBezTo>
                <a:cubicBezTo>
                  <a:pt x="2248" y="705"/>
                  <a:pt x="2292" y="580"/>
                  <a:pt x="2316" y="471"/>
                </a:cubicBezTo>
                <a:cubicBezTo>
                  <a:pt x="2321" y="449"/>
                  <a:pt x="2325" y="427"/>
                  <a:pt x="2328" y="405"/>
                </a:cubicBezTo>
                <a:cubicBezTo>
                  <a:pt x="2328" y="402"/>
                  <a:pt x="2328" y="401"/>
                  <a:pt x="2328" y="399"/>
                </a:cubicBezTo>
                <a:cubicBezTo>
                  <a:pt x="2334" y="416"/>
                  <a:pt x="2342" y="434"/>
                  <a:pt x="2347" y="451"/>
                </a:cubicBezTo>
                <a:cubicBezTo>
                  <a:pt x="2427" y="708"/>
                  <a:pt x="2511" y="963"/>
                  <a:pt x="2594" y="1219"/>
                </a:cubicBezTo>
                <a:cubicBezTo>
                  <a:pt x="2606" y="1255"/>
                  <a:pt x="2613" y="1291"/>
                  <a:pt x="2619" y="1328"/>
                </a:cubicBezTo>
                <a:cubicBezTo>
                  <a:pt x="2594" y="1330"/>
                  <a:pt x="2571" y="1333"/>
                  <a:pt x="2542" y="1329"/>
                </a:cubicBezTo>
                <a:cubicBezTo>
                  <a:pt x="2431" y="1312"/>
                  <a:pt x="2268" y="1212"/>
                  <a:pt x="2161" y="1225"/>
                </a:cubicBezTo>
                <a:cubicBezTo>
                  <a:pt x="2125" y="1230"/>
                  <a:pt x="2135" y="1249"/>
                  <a:pt x="2114" y="127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 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192338" y="3346450"/>
            <a:ext cx="1493837" cy="358775"/>
          </a:xfrm>
          <a:custGeom>
            <a:avLst/>
            <a:gdLst>
              <a:gd name="T0" fmla="+- 0 6089 6089"/>
              <a:gd name="T1" fmla="*/ T0 w 4152"/>
              <a:gd name="T2" fmla="+- 0 9890 9294"/>
              <a:gd name="T3" fmla="*/ 9890 h 1000"/>
              <a:gd name="T4" fmla="+- 0 6099 6089"/>
              <a:gd name="T5" fmla="*/ T4 w 4152"/>
              <a:gd name="T6" fmla="+- 0 9828 9294"/>
              <a:gd name="T7" fmla="*/ 9828 h 1000"/>
              <a:gd name="T8" fmla="+- 0 6151 6089"/>
              <a:gd name="T9" fmla="*/ T8 w 4152"/>
              <a:gd name="T10" fmla="+- 0 9843 9294"/>
              <a:gd name="T11" fmla="*/ 9843 h 1000"/>
              <a:gd name="T12" fmla="+- 0 6106 6089"/>
              <a:gd name="T13" fmla="*/ T12 w 4152"/>
              <a:gd name="T14" fmla="+- 0 9749 9294"/>
              <a:gd name="T15" fmla="*/ 9749 h 1000"/>
              <a:gd name="T16" fmla="+- 0 6119 6089"/>
              <a:gd name="T17" fmla="*/ T16 w 4152"/>
              <a:gd name="T18" fmla="+- 0 9886 9294"/>
              <a:gd name="T19" fmla="*/ 9886 h 1000"/>
              <a:gd name="T20" fmla="+- 0 6222 6089"/>
              <a:gd name="T21" fmla="*/ T20 w 4152"/>
              <a:gd name="T22" fmla="+- 0 10289 9294"/>
              <a:gd name="T23" fmla="*/ 10289 h 1000"/>
              <a:gd name="T24" fmla="+- 0 6328 6089"/>
              <a:gd name="T25" fmla="*/ T24 w 4152"/>
              <a:gd name="T26" fmla="+- 0 10153 9294"/>
              <a:gd name="T27" fmla="*/ 10153 h 1000"/>
              <a:gd name="T28" fmla="+- 0 6435 6089"/>
              <a:gd name="T29" fmla="*/ T28 w 4152"/>
              <a:gd name="T30" fmla="+- 0 9910 9294"/>
              <a:gd name="T31" fmla="*/ 9910 h 1000"/>
              <a:gd name="T32" fmla="+- 0 6535 6089"/>
              <a:gd name="T33" fmla="*/ T32 w 4152"/>
              <a:gd name="T34" fmla="+- 0 10050 9294"/>
              <a:gd name="T35" fmla="*/ 10050 h 1000"/>
              <a:gd name="T36" fmla="+- 0 6669 6089"/>
              <a:gd name="T37" fmla="*/ T36 w 4152"/>
              <a:gd name="T38" fmla="+- 0 10243 9294"/>
              <a:gd name="T39" fmla="*/ 10243 h 1000"/>
              <a:gd name="T40" fmla="+- 0 6796 6089"/>
              <a:gd name="T41" fmla="*/ T40 w 4152"/>
              <a:gd name="T42" fmla="+- 0 9892 9294"/>
              <a:gd name="T43" fmla="*/ 9892 h 1000"/>
              <a:gd name="T44" fmla="+- 0 6746 6089"/>
              <a:gd name="T45" fmla="*/ T44 w 4152"/>
              <a:gd name="T46" fmla="+- 0 9593 9294"/>
              <a:gd name="T47" fmla="*/ 9593 h 1000"/>
              <a:gd name="T48" fmla="+- 0 7056 6089"/>
              <a:gd name="T49" fmla="*/ T48 w 4152"/>
              <a:gd name="T50" fmla="+- 0 9444 9294"/>
              <a:gd name="T51" fmla="*/ 9444 h 1000"/>
              <a:gd name="T52" fmla="+- 0 7020 6089"/>
              <a:gd name="T53" fmla="*/ T52 w 4152"/>
              <a:gd name="T54" fmla="+- 0 9567 9294"/>
              <a:gd name="T55" fmla="*/ 9567 h 1000"/>
              <a:gd name="T56" fmla="+- 0 7066 6089"/>
              <a:gd name="T57" fmla="*/ T56 w 4152"/>
              <a:gd name="T58" fmla="+- 0 10100 9294"/>
              <a:gd name="T59" fmla="*/ 10100 h 1000"/>
              <a:gd name="T60" fmla="+- 0 7162 6089"/>
              <a:gd name="T61" fmla="*/ T60 w 4152"/>
              <a:gd name="T62" fmla="+- 0 10068 9294"/>
              <a:gd name="T63" fmla="*/ 10068 h 1000"/>
              <a:gd name="T64" fmla="+- 0 7256 6089"/>
              <a:gd name="T65" fmla="*/ T64 w 4152"/>
              <a:gd name="T66" fmla="+- 0 9793 9294"/>
              <a:gd name="T67" fmla="*/ 9793 h 1000"/>
              <a:gd name="T68" fmla="+- 0 7270 6089"/>
              <a:gd name="T69" fmla="*/ T68 w 4152"/>
              <a:gd name="T70" fmla="+- 0 9842 9294"/>
              <a:gd name="T71" fmla="*/ 9842 h 1000"/>
              <a:gd name="T72" fmla="+- 0 7610 6089"/>
              <a:gd name="T73" fmla="*/ T72 w 4152"/>
              <a:gd name="T74" fmla="+- 0 10070 9294"/>
              <a:gd name="T75" fmla="*/ 10070 h 1000"/>
              <a:gd name="T76" fmla="+- 0 7882 6089"/>
              <a:gd name="T77" fmla="*/ T76 w 4152"/>
              <a:gd name="T78" fmla="+- 0 9637 9294"/>
              <a:gd name="T79" fmla="*/ 9637 h 1000"/>
              <a:gd name="T80" fmla="+- 0 7845 6089"/>
              <a:gd name="T81" fmla="*/ T80 w 4152"/>
              <a:gd name="T82" fmla="+- 0 9639 9294"/>
              <a:gd name="T83" fmla="*/ 9639 h 1000"/>
              <a:gd name="T84" fmla="+- 0 8432 6089"/>
              <a:gd name="T85" fmla="*/ T84 w 4152"/>
              <a:gd name="T86" fmla="+- 0 9745 9294"/>
              <a:gd name="T87" fmla="*/ 9745 h 1000"/>
              <a:gd name="T88" fmla="+- 0 8405 6089"/>
              <a:gd name="T89" fmla="*/ T88 w 4152"/>
              <a:gd name="T90" fmla="+- 0 9471 9294"/>
              <a:gd name="T91" fmla="*/ 9471 h 1000"/>
              <a:gd name="T92" fmla="+- 0 8432 6089"/>
              <a:gd name="T93" fmla="*/ T92 w 4152"/>
              <a:gd name="T94" fmla="+- 0 9757 9294"/>
              <a:gd name="T95" fmla="*/ 9757 h 1000"/>
              <a:gd name="T96" fmla="+- 0 8370 6089"/>
              <a:gd name="T97" fmla="*/ T96 w 4152"/>
              <a:gd name="T98" fmla="+- 0 10042 9294"/>
              <a:gd name="T99" fmla="*/ 10042 h 1000"/>
              <a:gd name="T100" fmla="+- 0 8550 6089"/>
              <a:gd name="T101" fmla="*/ T100 w 4152"/>
              <a:gd name="T102" fmla="+- 0 9860 9294"/>
              <a:gd name="T103" fmla="*/ 9860 h 1000"/>
              <a:gd name="T104" fmla="+- 0 8965 6089"/>
              <a:gd name="T105" fmla="*/ T104 w 4152"/>
              <a:gd name="T106" fmla="+- 0 9623 9294"/>
              <a:gd name="T107" fmla="*/ 9623 h 1000"/>
              <a:gd name="T108" fmla="+- 0 8933 6089"/>
              <a:gd name="T109" fmla="*/ T108 w 4152"/>
              <a:gd name="T110" fmla="+- 0 9302 9294"/>
              <a:gd name="T111" fmla="*/ 9302 h 1000"/>
              <a:gd name="T112" fmla="+- 0 8829 6089"/>
              <a:gd name="T113" fmla="*/ T112 w 4152"/>
              <a:gd name="T114" fmla="+- 0 9575 9294"/>
              <a:gd name="T115" fmla="*/ 9575 h 1000"/>
              <a:gd name="T116" fmla="+- 0 8962 6089"/>
              <a:gd name="T117" fmla="*/ T116 w 4152"/>
              <a:gd name="T118" fmla="+- 0 9954 9294"/>
              <a:gd name="T119" fmla="*/ 9954 h 1000"/>
              <a:gd name="T120" fmla="+- 0 9037 6089"/>
              <a:gd name="T121" fmla="*/ T120 w 4152"/>
              <a:gd name="T122" fmla="+- 0 9908 9294"/>
              <a:gd name="T123" fmla="*/ 9908 h 1000"/>
              <a:gd name="T124" fmla="+- 0 9080 6089"/>
              <a:gd name="T125" fmla="*/ T124 w 4152"/>
              <a:gd name="T126" fmla="+- 0 9779 9294"/>
              <a:gd name="T127" fmla="*/ 9779 h 1000"/>
              <a:gd name="T128" fmla="+- 0 9140 6089"/>
              <a:gd name="T129" fmla="*/ T128 w 4152"/>
              <a:gd name="T130" fmla="+- 0 9918 9294"/>
              <a:gd name="T131" fmla="*/ 9918 h 1000"/>
              <a:gd name="T132" fmla="+- 0 9339 6089"/>
              <a:gd name="T133" fmla="*/ T132 w 4152"/>
              <a:gd name="T134" fmla="+- 0 9978 9294"/>
              <a:gd name="T135" fmla="*/ 9978 h 1000"/>
              <a:gd name="T136" fmla="+- 0 9431 6089"/>
              <a:gd name="T137" fmla="*/ T136 w 4152"/>
              <a:gd name="T138" fmla="+- 0 9914 9294"/>
              <a:gd name="T139" fmla="*/ 9914 h 1000"/>
              <a:gd name="T140" fmla="+- 0 9568 6089"/>
              <a:gd name="T141" fmla="*/ T140 w 4152"/>
              <a:gd name="T142" fmla="+- 0 9828 9294"/>
              <a:gd name="T143" fmla="*/ 9828 h 1000"/>
              <a:gd name="T144" fmla="+- 0 9566 6089"/>
              <a:gd name="T145" fmla="*/ T144 w 4152"/>
              <a:gd name="T146" fmla="+- 0 9671 9294"/>
              <a:gd name="T147" fmla="*/ 9671 h 1000"/>
              <a:gd name="T148" fmla="+- 0 9471 6089"/>
              <a:gd name="T149" fmla="*/ T148 w 4152"/>
              <a:gd name="T150" fmla="+- 0 9883 9294"/>
              <a:gd name="T151" fmla="*/ 9883 h 1000"/>
              <a:gd name="T152" fmla="+- 0 9683 6089"/>
              <a:gd name="T153" fmla="*/ T152 w 4152"/>
              <a:gd name="T154" fmla="+- 0 9966 9294"/>
              <a:gd name="T155" fmla="*/ 9966 h 1000"/>
              <a:gd name="T156" fmla="+- 0 9866 6089"/>
              <a:gd name="T157" fmla="*/ T156 w 4152"/>
              <a:gd name="T158" fmla="+- 0 9707 9294"/>
              <a:gd name="T159" fmla="*/ 9707 h 1000"/>
              <a:gd name="T160" fmla="+- 0 10078 6089"/>
              <a:gd name="T161" fmla="*/ T160 w 4152"/>
              <a:gd name="T162" fmla="+- 0 9703 9294"/>
              <a:gd name="T163" fmla="*/ 9703 h 1000"/>
              <a:gd name="T164" fmla="+- 0 10094 6089"/>
              <a:gd name="T165" fmla="*/ T164 w 4152"/>
              <a:gd name="T166" fmla="+- 0 9970 9294"/>
              <a:gd name="T167" fmla="*/ 9970 h 1000"/>
              <a:gd name="T168" fmla="+- 0 10104 6089"/>
              <a:gd name="T169" fmla="*/ T168 w 4152"/>
              <a:gd name="T170" fmla="+- 0 9858 9294"/>
              <a:gd name="T171" fmla="*/ 9858 h 1000"/>
              <a:gd name="T172" fmla="+- 0 10240 6089"/>
              <a:gd name="T173" fmla="*/ T172 w 4152"/>
              <a:gd name="T174" fmla="+- 0 9436 9294"/>
              <a:gd name="T175" fmla="*/ 9436 h 10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</a:cxnLst>
            <a:rect l="0" t="0" r="r" b="b"/>
            <a:pathLst>
              <a:path w="4152" h="1000" extrusionOk="0">
                <a:moveTo>
                  <a:pt x="2" y="640"/>
                </a:moveTo>
                <a:cubicBezTo>
                  <a:pt x="1" y="625"/>
                  <a:pt x="-2" y="611"/>
                  <a:pt x="0" y="596"/>
                </a:cubicBezTo>
                <a:cubicBezTo>
                  <a:pt x="1" y="583"/>
                  <a:pt x="4" y="569"/>
                  <a:pt x="5" y="556"/>
                </a:cubicBezTo>
                <a:cubicBezTo>
                  <a:pt x="6" y="548"/>
                  <a:pt x="8" y="542"/>
                  <a:pt x="10" y="534"/>
                </a:cubicBezTo>
                <a:cubicBezTo>
                  <a:pt x="10" y="531"/>
                  <a:pt x="10" y="530"/>
                  <a:pt x="12" y="530"/>
                </a:cubicBezTo>
              </a:path>
              <a:path w="4152" h="1000" extrusionOk="0">
                <a:moveTo>
                  <a:pt x="62" y="549"/>
                </a:moveTo>
                <a:cubicBezTo>
                  <a:pt x="48" y="525"/>
                  <a:pt x="33" y="501"/>
                  <a:pt x="23" y="475"/>
                </a:cubicBezTo>
                <a:cubicBezTo>
                  <a:pt x="20" y="468"/>
                  <a:pt x="19" y="461"/>
                  <a:pt x="17" y="455"/>
                </a:cubicBezTo>
                <a:cubicBezTo>
                  <a:pt x="17" y="458"/>
                  <a:pt x="15" y="456"/>
                  <a:pt x="15" y="459"/>
                </a:cubicBezTo>
                <a:cubicBezTo>
                  <a:pt x="19" y="503"/>
                  <a:pt x="25" y="548"/>
                  <a:pt x="30" y="592"/>
                </a:cubicBezTo>
                <a:cubicBezTo>
                  <a:pt x="43" y="703"/>
                  <a:pt x="51" y="823"/>
                  <a:pt x="92" y="928"/>
                </a:cubicBezTo>
                <a:cubicBezTo>
                  <a:pt x="100" y="949"/>
                  <a:pt x="112" y="982"/>
                  <a:pt x="133" y="995"/>
                </a:cubicBezTo>
                <a:cubicBezTo>
                  <a:pt x="142" y="999"/>
                  <a:pt x="145" y="1000"/>
                  <a:pt x="152" y="999"/>
                </a:cubicBezTo>
                <a:cubicBezTo>
                  <a:pt x="192" y="959"/>
                  <a:pt x="217" y="912"/>
                  <a:pt x="239" y="859"/>
                </a:cubicBezTo>
                <a:cubicBezTo>
                  <a:pt x="261" y="808"/>
                  <a:pt x="279" y="754"/>
                  <a:pt x="299" y="702"/>
                </a:cubicBezTo>
                <a:cubicBezTo>
                  <a:pt x="306" y="682"/>
                  <a:pt x="319" y="622"/>
                  <a:pt x="346" y="616"/>
                </a:cubicBezTo>
                <a:cubicBezTo>
                  <a:pt x="368" y="611"/>
                  <a:pt x="376" y="624"/>
                  <a:pt x="391" y="638"/>
                </a:cubicBezTo>
                <a:cubicBezTo>
                  <a:pt x="421" y="665"/>
                  <a:pt x="433" y="720"/>
                  <a:pt x="446" y="756"/>
                </a:cubicBezTo>
                <a:cubicBezTo>
                  <a:pt x="463" y="802"/>
                  <a:pt x="477" y="851"/>
                  <a:pt x="501" y="895"/>
                </a:cubicBezTo>
                <a:cubicBezTo>
                  <a:pt x="516" y="922"/>
                  <a:pt x="544" y="957"/>
                  <a:pt x="580" y="949"/>
                </a:cubicBezTo>
                <a:cubicBezTo>
                  <a:pt x="615" y="941"/>
                  <a:pt x="642" y="902"/>
                  <a:pt x="657" y="873"/>
                </a:cubicBezTo>
                <a:cubicBezTo>
                  <a:pt x="699" y="791"/>
                  <a:pt x="707" y="688"/>
                  <a:pt x="707" y="598"/>
                </a:cubicBezTo>
                <a:cubicBezTo>
                  <a:pt x="707" y="525"/>
                  <a:pt x="700" y="450"/>
                  <a:pt x="684" y="379"/>
                </a:cubicBezTo>
                <a:cubicBezTo>
                  <a:pt x="680" y="360"/>
                  <a:pt x="656" y="318"/>
                  <a:pt x="657" y="299"/>
                </a:cubicBezTo>
                <a:cubicBezTo>
                  <a:pt x="658" y="291"/>
                  <a:pt x="665" y="314"/>
                  <a:pt x="665" y="309"/>
                </a:cubicBezTo>
              </a:path>
              <a:path w="4152" h="1000" extrusionOk="0">
                <a:moveTo>
                  <a:pt x="967" y="150"/>
                </a:moveTo>
                <a:cubicBezTo>
                  <a:pt x="963" y="157"/>
                  <a:pt x="957" y="142"/>
                  <a:pt x="954" y="150"/>
                </a:cubicBezTo>
                <a:cubicBezTo>
                  <a:pt x="939" y="186"/>
                  <a:pt x="935" y="235"/>
                  <a:pt x="931" y="273"/>
                </a:cubicBezTo>
                <a:cubicBezTo>
                  <a:pt x="922" y="350"/>
                  <a:pt x="919" y="429"/>
                  <a:pt x="922" y="507"/>
                </a:cubicBezTo>
                <a:cubicBezTo>
                  <a:pt x="926" y="604"/>
                  <a:pt x="933" y="718"/>
                  <a:pt x="977" y="806"/>
                </a:cubicBezTo>
                <a:cubicBezTo>
                  <a:pt x="986" y="825"/>
                  <a:pt x="999" y="825"/>
                  <a:pt x="1009" y="838"/>
                </a:cubicBezTo>
                <a:cubicBezTo>
                  <a:pt x="1036" y="818"/>
                  <a:pt x="1052" y="809"/>
                  <a:pt x="1073" y="774"/>
                </a:cubicBezTo>
                <a:cubicBezTo>
                  <a:pt x="1103" y="724"/>
                  <a:pt x="1121" y="666"/>
                  <a:pt x="1136" y="610"/>
                </a:cubicBezTo>
                <a:cubicBezTo>
                  <a:pt x="1146" y="573"/>
                  <a:pt x="1157" y="536"/>
                  <a:pt x="1167" y="499"/>
                </a:cubicBezTo>
                <a:cubicBezTo>
                  <a:pt x="1167" y="498"/>
                  <a:pt x="1168" y="496"/>
                  <a:pt x="1168" y="495"/>
                </a:cubicBezTo>
                <a:cubicBezTo>
                  <a:pt x="1173" y="512"/>
                  <a:pt x="1175" y="531"/>
                  <a:pt x="1181" y="548"/>
                </a:cubicBezTo>
                <a:cubicBezTo>
                  <a:pt x="1207" y="631"/>
                  <a:pt x="1243" y="740"/>
                  <a:pt x="1333" y="774"/>
                </a:cubicBezTo>
                <a:cubicBezTo>
                  <a:pt x="1390" y="795"/>
                  <a:pt x="1463" y="788"/>
                  <a:pt x="1521" y="776"/>
                </a:cubicBezTo>
                <a:cubicBezTo>
                  <a:pt x="1648" y="749"/>
                  <a:pt x="1774" y="687"/>
                  <a:pt x="1816" y="557"/>
                </a:cubicBezTo>
                <a:cubicBezTo>
                  <a:pt x="1839" y="485"/>
                  <a:pt x="1827" y="409"/>
                  <a:pt x="1793" y="343"/>
                </a:cubicBezTo>
                <a:cubicBezTo>
                  <a:pt x="1785" y="330"/>
                  <a:pt x="1782" y="326"/>
                  <a:pt x="1776" y="319"/>
                </a:cubicBezTo>
                <a:cubicBezTo>
                  <a:pt x="1771" y="332"/>
                  <a:pt x="1758" y="331"/>
                  <a:pt x="1756" y="345"/>
                </a:cubicBezTo>
                <a:cubicBezTo>
                  <a:pt x="1728" y="536"/>
                  <a:pt x="1878" y="738"/>
                  <a:pt x="2079" y="728"/>
                </a:cubicBezTo>
                <a:cubicBezTo>
                  <a:pt x="2228" y="720"/>
                  <a:pt x="2316" y="585"/>
                  <a:pt x="2343" y="451"/>
                </a:cubicBezTo>
                <a:cubicBezTo>
                  <a:pt x="2360" y="370"/>
                  <a:pt x="2353" y="293"/>
                  <a:pt x="2331" y="214"/>
                </a:cubicBezTo>
                <a:cubicBezTo>
                  <a:pt x="2327" y="199"/>
                  <a:pt x="2321" y="190"/>
                  <a:pt x="2316" y="177"/>
                </a:cubicBezTo>
                <a:cubicBezTo>
                  <a:pt x="2318" y="204"/>
                  <a:pt x="2319" y="232"/>
                  <a:pt x="2322" y="259"/>
                </a:cubicBezTo>
                <a:cubicBezTo>
                  <a:pt x="2330" y="327"/>
                  <a:pt x="2335" y="395"/>
                  <a:pt x="2343" y="463"/>
                </a:cubicBezTo>
                <a:cubicBezTo>
                  <a:pt x="2359" y="601"/>
                  <a:pt x="2370" y="739"/>
                  <a:pt x="2371" y="878"/>
                </a:cubicBezTo>
              </a:path>
              <a:path w="4152" h="1000" extrusionOk="0">
                <a:moveTo>
                  <a:pt x="2281" y="748"/>
                </a:moveTo>
                <a:cubicBezTo>
                  <a:pt x="2278" y="707"/>
                  <a:pt x="2279" y="677"/>
                  <a:pt x="2311" y="646"/>
                </a:cubicBezTo>
                <a:cubicBezTo>
                  <a:pt x="2349" y="608"/>
                  <a:pt x="2412" y="585"/>
                  <a:pt x="2461" y="566"/>
                </a:cubicBezTo>
                <a:cubicBezTo>
                  <a:pt x="2537" y="537"/>
                  <a:pt x="2614" y="512"/>
                  <a:pt x="2687" y="477"/>
                </a:cubicBezTo>
                <a:cubicBezTo>
                  <a:pt x="2761" y="442"/>
                  <a:pt x="2831" y="399"/>
                  <a:pt x="2876" y="329"/>
                </a:cubicBezTo>
                <a:cubicBezTo>
                  <a:pt x="2916" y="268"/>
                  <a:pt x="2932" y="191"/>
                  <a:pt x="2915" y="119"/>
                </a:cubicBezTo>
                <a:cubicBezTo>
                  <a:pt x="2905" y="77"/>
                  <a:pt x="2882" y="31"/>
                  <a:pt x="2844" y="8"/>
                </a:cubicBezTo>
                <a:cubicBezTo>
                  <a:pt x="2804" y="-16"/>
                  <a:pt x="2774" y="17"/>
                  <a:pt x="2759" y="52"/>
                </a:cubicBezTo>
                <a:cubicBezTo>
                  <a:pt x="2729" y="121"/>
                  <a:pt x="2731" y="208"/>
                  <a:pt x="2740" y="281"/>
                </a:cubicBezTo>
                <a:cubicBezTo>
                  <a:pt x="2749" y="353"/>
                  <a:pt x="2771" y="426"/>
                  <a:pt x="2794" y="495"/>
                </a:cubicBezTo>
                <a:cubicBezTo>
                  <a:pt x="2814" y="553"/>
                  <a:pt x="2834" y="613"/>
                  <a:pt x="2873" y="660"/>
                </a:cubicBezTo>
                <a:cubicBezTo>
                  <a:pt x="2885" y="674"/>
                  <a:pt x="2894" y="671"/>
                  <a:pt x="2905" y="680"/>
                </a:cubicBezTo>
                <a:cubicBezTo>
                  <a:pt x="2921" y="659"/>
                  <a:pt x="2936" y="641"/>
                  <a:pt x="2948" y="614"/>
                </a:cubicBezTo>
                <a:cubicBezTo>
                  <a:pt x="2963" y="581"/>
                  <a:pt x="2973" y="547"/>
                  <a:pt x="2983" y="512"/>
                </a:cubicBezTo>
                <a:cubicBezTo>
                  <a:pt x="2986" y="503"/>
                  <a:pt x="2988" y="494"/>
                  <a:pt x="2991" y="485"/>
                </a:cubicBezTo>
                <a:cubicBezTo>
                  <a:pt x="2994" y="491"/>
                  <a:pt x="3002" y="504"/>
                  <a:pt x="3005" y="512"/>
                </a:cubicBezTo>
                <a:cubicBezTo>
                  <a:pt x="3022" y="549"/>
                  <a:pt x="3034" y="587"/>
                  <a:pt x="3051" y="624"/>
                </a:cubicBezTo>
                <a:cubicBezTo>
                  <a:pt x="3076" y="677"/>
                  <a:pt x="3104" y="707"/>
                  <a:pt x="3160" y="722"/>
                </a:cubicBezTo>
              </a:path>
              <a:path w="4152" h="1000" extrusionOk="0">
                <a:moveTo>
                  <a:pt x="3250" y="684"/>
                </a:moveTo>
                <a:cubicBezTo>
                  <a:pt x="3267" y="669"/>
                  <a:pt x="3282" y="646"/>
                  <a:pt x="3301" y="634"/>
                </a:cubicBezTo>
                <a:cubicBezTo>
                  <a:pt x="3314" y="626"/>
                  <a:pt x="3327" y="623"/>
                  <a:pt x="3342" y="620"/>
                </a:cubicBezTo>
                <a:cubicBezTo>
                  <a:pt x="3364" y="616"/>
                  <a:pt x="3384" y="610"/>
                  <a:pt x="3405" y="600"/>
                </a:cubicBezTo>
                <a:cubicBezTo>
                  <a:pt x="3436" y="584"/>
                  <a:pt x="3461" y="564"/>
                  <a:pt x="3479" y="534"/>
                </a:cubicBezTo>
                <a:cubicBezTo>
                  <a:pt x="3500" y="500"/>
                  <a:pt x="3513" y="459"/>
                  <a:pt x="3514" y="419"/>
                </a:cubicBezTo>
                <a:cubicBezTo>
                  <a:pt x="3514" y="394"/>
                  <a:pt x="3506" y="372"/>
                  <a:pt x="3477" y="377"/>
                </a:cubicBezTo>
                <a:cubicBezTo>
                  <a:pt x="3444" y="382"/>
                  <a:pt x="3419" y="418"/>
                  <a:pt x="3405" y="445"/>
                </a:cubicBezTo>
                <a:cubicBezTo>
                  <a:pt x="3383" y="489"/>
                  <a:pt x="3374" y="540"/>
                  <a:pt x="3382" y="589"/>
                </a:cubicBezTo>
                <a:cubicBezTo>
                  <a:pt x="3389" y="633"/>
                  <a:pt x="3413" y="672"/>
                  <a:pt x="3456" y="688"/>
                </a:cubicBezTo>
                <a:cubicBezTo>
                  <a:pt x="3504" y="706"/>
                  <a:pt x="3549" y="687"/>
                  <a:pt x="3594" y="672"/>
                </a:cubicBezTo>
              </a:path>
              <a:path w="4152" h="1000" extrusionOk="0">
                <a:moveTo>
                  <a:pt x="3710" y="570"/>
                </a:moveTo>
                <a:cubicBezTo>
                  <a:pt x="3735" y="520"/>
                  <a:pt x="3748" y="461"/>
                  <a:pt x="3777" y="413"/>
                </a:cubicBezTo>
                <a:cubicBezTo>
                  <a:pt x="3800" y="375"/>
                  <a:pt x="3846" y="368"/>
                  <a:pt x="3887" y="373"/>
                </a:cubicBezTo>
                <a:cubicBezTo>
                  <a:pt x="3922" y="377"/>
                  <a:pt x="3960" y="389"/>
                  <a:pt x="3989" y="409"/>
                </a:cubicBezTo>
                <a:cubicBezTo>
                  <a:pt x="4038" y="443"/>
                  <a:pt x="4052" y="497"/>
                  <a:pt x="4047" y="553"/>
                </a:cubicBezTo>
                <a:cubicBezTo>
                  <a:pt x="4043" y="598"/>
                  <a:pt x="4026" y="637"/>
                  <a:pt x="4005" y="676"/>
                </a:cubicBezTo>
                <a:cubicBezTo>
                  <a:pt x="4005" y="677"/>
                  <a:pt x="4004" y="677"/>
                  <a:pt x="4004" y="678"/>
                </a:cubicBezTo>
                <a:cubicBezTo>
                  <a:pt x="4005" y="640"/>
                  <a:pt x="4007" y="601"/>
                  <a:pt x="4015" y="564"/>
                </a:cubicBezTo>
                <a:cubicBezTo>
                  <a:pt x="4036" y="460"/>
                  <a:pt x="4079" y="362"/>
                  <a:pt x="4116" y="263"/>
                </a:cubicBezTo>
                <a:cubicBezTo>
                  <a:pt x="4120" y="252"/>
                  <a:pt x="4162" y="156"/>
                  <a:pt x="4151" y="142"/>
                </a:cubicBezTo>
                <a:cubicBezTo>
                  <a:pt x="4143" y="132"/>
                  <a:pt x="4133" y="148"/>
                  <a:pt x="4125" y="149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9" name=" 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002088" y="3419475"/>
            <a:ext cx="625475" cy="314325"/>
          </a:xfrm>
          <a:custGeom>
            <a:avLst/>
            <a:gdLst>
              <a:gd name="T0" fmla="+- 0 11433 11119"/>
              <a:gd name="T1" fmla="*/ T0 w 1735"/>
              <a:gd name="T2" fmla="+- 0 9581 9499"/>
              <a:gd name="T3" fmla="*/ 9581 h 871"/>
              <a:gd name="T4" fmla="+- 0 11433 11119"/>
              <a:gd name="T5" fmla="*/ T4 w 1735"/>
              <a:gd name="T6" fmla="+- 0 9549 9499"/>
              <a:gd name="T7" fmla="*/ 9549 h 871"/>
              <a:gd name="T8" fmla="+- 0 11433 11119"/>
              <a:gd name="T9" fmla="*/ T8 w 1735"/>
              <a:gd name="T10" fmla="+- 0 9585 9499"/>
              <a:gd name="T11" fmla="*/ 9585 h 871"/>
              <a:gd name="T12" fmla="+- 0 11440 11119"/>
              <a:gd name="T13" fmla="*/ T12 w 1735"/>
              <a:gd name="T14" fmla="+- 0 9683 9499"/>
              <a:gd name="T15" fmla="*/ 9683 h 871"/>
              <a:gd name="T16" fmla="+- 0 11466 11119"/>
              <a:gd name="T17" fmla="*/ T16 w 1735"/>
              <a:gd name="T18" fmla="+- 0 9930 9499"/>
              <a:gd name="T19" fmla="*/ 9930 h 871"/>
              <a:gd name="T20" fmla="+- 0 11473 11119"/>
              <a:gd name="T21" fmla="*/ T20 w 1735"/>
              <a:gd name="T22" fmla="+- 0 10269 9499"/>
              <a:gd name="T23" fmla="*/ 10269 h 871"/>
              <a:gd name="T24" fmla="+- 0 11448 11119"/>
              <a:gd name="T25" fmla="*/ T24 w 1735"/>
              <a:gd name="T26" fmla="+- 0 10345 9499"/>
              <a:gd name="T27" fmla="*/ 10345 h 871"/>
              <a:gd name="T28" fmla="+- 0 11125 11119"/>
              <a:gd name="T29" fmla="*/ T28 w 1735"/>
              <a:gd name="T30" fmla="+- 0 10251 9499"/>
              <a:gd name="T31" fmla="*/ 10251 h 871"/>
              <a:gd name="T32" fmla="+- 0 11166 11119"/>
              <a:gd name="T33" fmla="*/ T32 w 1735"/>
              <a:gd name="T34" fmla="+- 0 10156 9499"/>
              <a:gd name="T35" fmla="*/ 10156 h 871"/>
              <a:gd name="T36" fmla="+- 0 11411 11119"/>
              <a:gd name="T37" fmla="*/ T36 w 1735"/>
              <a:gd name="T38" fmla="+- 0 10088 9499"/>
              <a:gd name="T39" fmla="*/ 10088 h 871"/>
              <a:gd name="T40" fmla="+- 0 11669 11119"/>
              <a:gd name="T41" fmla="*/ T40 w 1735"/>
              <a:gd name="T42" fmla="+- 0 10038 9499"/>
              <a:gd name="T43" fmla="*/ 10038 h 871"/>
              <a:gd name="T44" fmla="+- 0 11855 11119"/>
              <a:gd name="T45" fmla="*/ T44 w 1735"/>
              <a:gd name="T46" fmla="+- 0 9942 9499"/>
              <a:gd name="T47" fmla="*/ 9942 h 871"/>
              <a:gd name="T48" fmla="+- 0 11852 11119"/>
              <a:gd name="T49" fmla="*/ T48 w 1735"/>
              <a:gd name="T50" fmla="+- 0 9633 9499"/>
              <a:gd name="T51" fmla="*/ 9633 h 871"/>
              <a:gd name="T52" fmla="+- 0 11832 11119"/>
              <a:gd name="T53" fmla="*/ T52 w 1735"/>
              <a:gd name="T54" fmla="+- 0 9525 9499"/>
              <a:gd name="T55" fmla="*/ 9525 h 871"/>
              <a:gd name="T56" fmla="+- 0 11828 11119"/>
              <a:gd name="T57" fmla="*/ T56 w 1735"/>
              <a:gd name="T58" fmla="+- 0 9499 9499"/>
              <a:gd name="T59" fmla="*/ 9499 h 871"/>
              <a:gd name="T60" fmla="+- 0 11851 11119"/>
              <a:gd name="T61" fmla="*/ T60 w 1735"/>
              <a:gd name="T62" fmla="+- 0 9778 9499"/>
              <a:gd name="T63" fmla="*/ 9778 h 871"/>
              <a:gd name="T64" fmla="+- 0 11939 11119"/>
              <a:gd name="T65" fmla="*/ T64 w 1735"/>
              <a:gd name="T66" fmla="+- 0 10313 9499"/>
              <a:gd name="T67" fmla="*/ 10313 h 871"/>
              <a:gd name="T68" fmla="+- 0 11974 11119"/>
              <a:gd name="T69" fmla="*/ T68 w 1735"/>
              <a:gd name="T70" fmla="+- 0 10351 9499"/>
              <a:gd name="T71" fmla="*/ 10351 h 871"/>
              <a:gd name="T72" fmla="+- 0 12030 11119"/>
              <a:gd name="T73" fmla="*/ T72 w 1735"/>
              <a:gd name="T74" fmla="+- 0 10281 9499"/>
              <a:gd name="T75" fmla="*/ 10281 h 871"/>
              <a:gd name="T76" fmla="+- 0 12100 11119"/>
              <a:gd name="T77" fmla="*/ T76 w 1735"/>
              <a:gd name="T78" fmla="+- 0 9954 9499"/>
              <a:gd name="T79" fmla="*/ 9954 h 871"/>
              <a:gd name="T80" fmla="+- 0 12110 11119"/>
              <a:gd name="T81" fmla="*/ T80 w 1735"/>
              <a:gd name="T82" fmla="+- 0 9916 9499"/>
              <a:gd name="T83" fmla="*/ 9916 h 871"/>
              <a:gd name="T84" fmla="+- 0 12131 11119"/>
              <a:gd name="T85" fmla="*/ T84 w 1735"/>
              <a:gd name="T86" fmla="+- 0 9958 9499"/>
              <a:gd name="T87" fmla="*/ 9958 h 871"/>
              <a:gd name="T88" fmla="+- 0 12163 11119"/>
              <a:gd name="T89" fmla="*/ T88 w 1735"/>
              <a:gd name="T90" fmla="+- 0 10090 9499"/>
              <a:gd name="T91" fmla="*/ 10090 h 871"/>
              <a:gd name="T92" fmla="+- 0 12204 11119"/>
              <a:gd name="T93" fmla="*/ T92 w 1735"/>
              <a:gd name="T94" fmla="+- 0 10307 9499"/>
              <a:gd name="T95" fmla="*/ 10307 h 871"/>
              <a:gd name="T96" fmla="+- 0 12399 11119"/>
              <a:gd name="T97" fmla="*/ T96 w 1735"/>
              <a:gd name="T98" fmla="+- 0 10226 9499"/>
              <a:gd name="T99" fmla="*/ 10226 h 871"/>
              <a:gd name="T100" fmla="+- 0 12455 11119"/>
              <a:gd name="T101" fmla="*/ T100 w 1735"/>
              <a:gd name="T102" fmla="+- 0 10135 9499"/>
              <a:gd name="T103" fmla="*/ 10135 h 871"/>
              <a:gd name="T104" fmla="+- 0 12535 11119"/>
              <a:gd name="T105" fmla="*/ T104 w 1735"/>
              <a:gd name="T106" fmla="+- 0 10068 9499"/>
              <a:gd name="T107" fmla="*/ 10068 h 871"/>
              <a:gd name="T108" fmla="+- 0 12688 11119"/>
              <a:gd name="T109" fmla="*/ T108 w 1735"/>
              <a:gd name="T110" fmla="+- 0 9992 9499"/>
              <a:gd name="T111" fmla="*/ 9992 h 871"/>
              <a:gd name="T112" fmla="+- 0 12758 11119"/>
              <a:gd name="T113" fmla="*/ T112 w 1735"/>
              <a:gd name="T114" fmla="+- 0 9910 9499"/>
              <a:gd name="T115" fmla="*/ 9910 h 871"/>
              <a:gd name="T116" fmla="+- 0 12733 11119"/>
              <a:gd name="T117" fmla="*/ T116 w 1735"/>
              <a:gd name="T118" fmla="+- 0 9779 9499"/>
              <a:gd name="T119" fmla="*/ 9779 h 871"/>
              <a:gd name="T120" fmla="+- 0 12634 11119"/>
              <a:gd name="T121" fmla="*/ T120 w 1735"/>
              <a:gd name="T122" fmla="+- 0 9761 9499"/>
              <a:gd name="T123" fmla="*/ 9761 h 871"/>
              <a:gd name="T124" fmla="+- 0 12529 11119"/>
              <a:gd name="T125" fmla="*/ T124 w 1735"/>
              <a:gd name="T126" fmla="+- 0 9856 9499"/>
              <a:gd name="T127" fmla="*/ 9856 h 871"/>
              <a:gd name="T128" fmla="+- 0 12522 11119"/>
              <a:gd name="T129" fmla="*/ T128 w 1735"/>
              <a:gd name="T130" fmla="+- 0 10269 9499"/>
              <a:gd name="T131" fmla="*/ 10269 h 871"/>
              <a:gd name="T132" fmla="+- 0 12663 11119"/>
              <a:gd name="T133" fmla="*/ T132 w 1735"/>
              <a:gd name="T134" fmla="+- 0 10355 9499"/>
              <a:gd name="T135" fmla="*/ 10355 h 871"/>
              <a:gd name="T136" fmla="+- 0 12837 11119"/>
              <a:gd name="T137" fmla="*/ T136 w 1735"/>
              <a:gd name="T138" fmla="+- 0 10367 9499"/>
              <a:gd name="T139" fmla="*/ 10367 h 871"/>
              <a:gd name="T140" fmla="+- 0 12852 11119"/>
              <a:gd name="T141" fmla="*/ T140 w 1735"/>
              <a:gd name="T142" fmla="+- 0 10365 9499"/>
              <a:gd name="T143" fmla="*/ 10365 h 87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</a:cxnLst>
            <a:rect l="0" t="0" r="r" b="b"/>
            <a:pathLst>
              <a:path w="1735" h="871" extrusionOk="0">
                <a:moveTo>
                  <a:pt x="314" y="82"/>
                </a:moveTo>
                <a:cubicBezTo>
                  <a:pt x="315" y="71"/>
                  <a:pt x="314" y="61"/>
                  <a:pt x="314" y="50"/>
                </a:cubicBezTo>
                <a:cubicBezTo>
                  <a:pt x="309" y="68"/>
                  <a:pt x="314" y="67"/>
                  <a:pt x="314" y="86"/>
                </a:cubicBezTo>
                <a:cubicBezTo>
                  <a:pt x="315" y="119"/>
                  <a:pt x="317" y="151"/>
                  <a:pt x="321" y="184"/>
                </a:cubicBezTo>
                <a:cubicBezTo>
                  <a:pt x="330" y="266"/>
                  <a:pt x="339" y="349"/>
                  <a:pt x="347" y="431"/>
                </a:cubicBezTo>
                <a:cubicBezTo>
                  <a:pt x="357" y="540"/>
                  <a:pt x="373" y="661"/>
                  <a:pt x="354" y="770"/>
                </a:cubicBezTo>
                <a:cubicBezTo>
                  <a:pt x="344" y="809"/>
                  <a:pt x="341" y="822"/>
                  <a:pt x="329" y="846"/>
                </a:cubicBezTo>
              </a:path>
              <a:path w="1735" h="871" extrusionOk="0">
                <a:moveTo>
                  <a:pt x="6" y="752"/>
                </a:moveTo>
                <a:cubicBezTo>
                  <a:pt x="3" y="702"/>
                  <a:pt x="2" y="689"/>
                  <a:pt x="47" y="657"/>
                </a:cubicBezTo>
                <a:cubicBezTo>
                  <a:pt x="111" y="612"/>
                  <a:pt x="218" y="603"/>
                  <a:pt x="292" y="589"/>
                </a:cubicBezTo>
                <a:cubicBezTo>
                  <a:pt x="378" y="573"/>
                  <a:pt x="465" y="559"/>
                  <a:pt x="550" y="539"/>
                </a:cubicBezTo>
                <a:cubicBezTo>
                  <a:pt x="616" y="524"/>
                  <a:pt x="701" y="509"/>
                  <a:pt x="736" y="443"/>
                </a:cubicBezTo>
                <a:cubicBezTo>
                  <a:pt x="783" y="355"/>
                  <a:pt x="751" y="226"/>
                  <a:pt x="733" y="134"/>
                </a:cubicBezTo>
                <a:cubicBezTo>
                  <a:pt x="726" y="98"/>
                  <a:pt x="719" y="62"/>
                  <a:pt x="713" y="26"/>
                </a:cubicBezTo>
                <a:cubicBezTo>
                  <a:pt x="711" y="17"/>
                  <a:pt x="710" y="9"/>
                  <a:pt x="709" y="0"/>
                </a:cubicBezTo>
                <a:cubicBezTo>
                  <a:pt x="713" y="93"/>
                  <a:pt x="723" y="186"/>
                  <a:pt x="732" y="279"/>
                </a:cubicBezTo>
                <a:cubicBezTo>
                  <a:pt x="748" y="448"/>
                  <a:pt x="741" y="659"/>
                  <a:pt x="820" y="814"/>
                </a:cubicBezTo>
                <a:cubicBezTo>
                  <a:pt x="831" y="835"/>
                  <a:pt x="841" y="837"/>
                  <a:pt x="855" y="852"/>
                </a:cubicBezTo>
                <a:cubicBezTo>
                  <a:pt x="879" y="829"/>
                  <a:pt x="894" y="817"/>
                  <a:pt x="911" y="782"/>
                </a:cubicBezTo>
                <a:cubicBezTo>
                  <a:pt x="959" y="682"/>
                  <a:pt x="961" y="563"/>
                  <a:pt x="981" y="455"/>
                </a:cubicBezTo>
                <a:cubicBezTo>
                  <a:pt x="983" y="442"/>
                  <a:pt x="988" y="429"/>
                  <a:pt x="991" y="417"/>
                </a:cubicBezTo>
                <a:cubicBezTo>
                  <a:pt x="997" y="430"/>
                  <a:pt x="1006" y="444"/>
                  <a:pt x="1012" y="459"/>
                </a:cubicBezTo>
                <a:cubicBezTo>
                  <a:pt x="1028" y="503"/>
                  <a:pt x="1036" y="545"/>
                  <a:pt x="1044" y="591"/>
                </a:cubicBezTo>
                <a:cubicBezTo>
                  <a:pt x="1057" y="665"/>
                  <a:pt x="1064" y="737"/>
                  <a:pt x="1085" y="808"/>
                </a:cubicBezTo>
              </a:path>
              <a:path w="1735" h="871" extrusionOk="0">
                <a:moveTo>
                  <a:pt x="1280" y="727"/>
                </a:moveTo>
                <a:cubicBezTo>
                  <a:pt x="1300" y="698"/>
                  <a:pt x="1315" y="664"/>
                  <a:pt x="1336" y="636"/>
                </a:cubicBezTo>
                <a:cubicBezTo>
                  <a:pt x="1358" y="607"/>
                  <a:pt x="1385" y="588"/>
                  <a:pt x="1416" y="569"/>
                </a:cubicBezTo>
                <a:cubicBezTo>
                  <a:pt x="1465" y="539"/>
                  <a:pt x="1520" y="522"/>
                  <a:pt x="1569" y="493"/>
                </a:cubicBezTo>
                <a:cubicBezTo>
                  <a:pt x="1603" y="473"/>
                  <a:pt x="1626" y="449"/>
                  <a:pt x="1639" y="411"/>
                </a:cubicBezTo>
                <a:cubicBezTo>
                  <a:pt x="1653" y="368"/>
                  <a:pt x="1649" y="312"/>
                  <a:pt x="1614" y="280"/>
                </a:cubicBezTo>
                <a:cubicBezTo>
                  <a:pt x="1590" y="258"/>
                  <a:pt x="1545" y="252"/>
                  <a:pt x="1515" y="262"/>
                </a:cubicBezTo>
                <a:cubicBezTo>
                  <a:pt x="1471" y="276"/>
                  <a:pt x="1432" y="318"/>
                  <a:pt x="1410" y="357"/>
                </a:cubicBezTo>
                <a:cubicBezTo>
                  <a:pt x="1343" y="473"/>
                  <a:pt x="1324" y="655"/>
                  <a:pt x="1403" y="770"/>
                </a:cubicBezTo>
                <a:cubicBezTo>
                  <a:pt x="1437" y="820"/>
                  <a:pt x="1487" y="843"/>
                  <a:pt x="1544" y="856"/>
                </a:cubicBezTo>
                <a:cubicBezTo>
                  <a:pt x="1600" y="869"/>
                  <a:pt x="1661" y="874"/>
                  <a:pt x="1718" y="868"/>
                </a:cubicBezTo>
                <a:cubicBezTo>
                  <a:pt x="1724" y="867"/>
                  <a:pt x="1727" y="867"/>
                  <a:pt x="1733" y="866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 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843463" y="3371850"/>
            <a:ext cx="862012" cy="342900"/>
          </a:xfrm>
          <a:custGeom>
            <a:avLst/>
            <a:gdLst>
              <a:gd name="T0" fmla="+- 0 13661 13453"/>
              <a:gd name="T1" fmla="*/ T0 w 2396"/>
              <a:gd name="T2" fmla="+- 0 10072 9367"/>
              <a:gd name="T3" fmla="*/ 10072 h 953"/>
              <a:gd name="T4" fmla="+- 0 13667 13453"/>
              <a:gd name="T5" fmla="*/ T4 w 2396"/>
              <a:gd name="T6" fmla="+- 0 10074 9367"/>
              <a:gd name="T7" fmla="*/ 10074 h 953"/>
              <a:gd name="T8" fmla="+- 0 13677 13453"/>
              <a:gd name="T9" fmla="*/ T8 w 2396"/>
              <a:gd name="T10" fmla="+- 0 10076 9367"/>
              <a:gd name="T11" fmla="*/ 10076 h 953"/>
              <a:gd name="T12" fmla="+- 0 13765 13453"/>
              <a:gd name="T13" fmla="*/ T12 w 2396"/>
              <a:gd name="T14" fmla="+- 0 10048 9367"/>
              <a:gd name="T15" fmla="*/ 10048 h 953"/>
              <a:gd name="T16" fmla="+- 0 13838 13453"/>
              <a:gd name="T17" fmla="*/ T16 w 2396"/>
              <a:gd name="T18" fmla="+- 0 9978 9367"/>
              <a:gd name="T19" fmla="*/ 9978 h 953"/>
              <a:gd name="T20" fmla="+- 0 13893 13453"/>
              <a:gd name="T21" fmla="*/ T20 w 2396"/>
              <a:gd name="T22" fmla="+- 0 9771 9367"/>
              <a:gd name="T23" fmla="*/ 9771 h 953"/>
              <a:gd name="T24" fmla="+- 0 13784 13453"/>
              <a:gd name="T25" fmla="*/ T24 w 2396"/>
              <a:gd name="T26" fmla="+- 0 9639 9367"/>
              <a:gd name="T27" fmla="*/ 9639 h 953"/>
              <a:gd name="T28" fmla="+- 0 13664 13453"/>
              <a:gd name="T29" fmla="*/ T28 w 2396"/>
              <a:gd name="T30" fmla="+- 0 9663 9367"/>
              <a:gd name="T31" fmla="*/ 9663 h 953"/>
              <a:gd name="T32" fmla="+- 0 13544 13453"/>
              <a:gd name="T33" fmla="*/ T32 w 2396"/>
              <a:gd name="T34" fmla="+- 0 9779 9367"/>
              <a:gd name="T35" fmla="*/ 9779 h 953"/>
              <a:gd name="T36" fmla="+- 0 13453 13453"/>
              <a:gd name="T37" fmla="*/ T36 w 2396"/>
              <a:gd name="T38" fmla="+- 0 10106 9367"/>
              <a:gd name="T39" fmla="*/ 10106 h 953"/>
              <a:gd name="T40" fmla="+- 0 13496 13453"/>
              <a:gd name="T41" fmla="*/ T40 w 2396"/>
              <a:gd name="T42" fmla="+- 0 10267 9367"/>
              <a:gd name="T43" fmla="*/ 10267 h 953"/>
              <a:gd name="T44" fmla="+- 0 13592 13453"/>
              <a:gd name="T45" fmla="*/ T44 w 2396"/>
              <a:gd name="T46" fmla="+- 0 10319 9367"/>
              <a:gd name="T47" fmla="*/ 10319 h 953"/>
              <a:gd name="T48" fmla="+- 0 13680 13453"/>
              <a:gd name="T49" fmla="*/ T48 w 2396"/>
              <a:gd name="T50" fmla="+- 0 10253 9367"/>
              <a:gd name="T51" fmla="*/ 10253 h 953"/>
              <a:gd name="T52" fmla="+- 0 13732 13453"/>
              <a:gd name="T53" fmla="*/ T52 w 2396"/>
              <a:gd name="T54" fmla="+- 0 10072 9367"/>
              <a:gd name="T55" fmla="*/ 10072 h 953"/>
              <a:gd name="T56" fmla="+- 0 13755 13453"/>
              <a:gd name="T57" fmla="*/ T56 w 2396"/>
              <a:gd name="T58" fmla="+- 0 9874 9367"/>
              <a:gd name="T59" fmla="*/ 9874 h 953"/>
              <a:gd name="T60" fmla="+- 0 13761 13453"/>
              <a:gd name="T61" fmla="*/ T60 w 2396"/>
              <a:gd name="T62" fmla="+- 0 9811 9367"/>
              <a:gd name="T63" fmla="*/ 9811 h 953"/>
              <a:gd name="T64" fmla="+- 0 13765 13453"/>
              <a:gd name="T65" fmla="*/ T64 w 2396"/>
              <a:gd name="T66" fmla="+- 0 9814 9367"/>
              <a:gd name="T67" fmla="*/ 9814 h 953"/>
              <a:gd name="T68" fmla="+- 0 13791 13453"/>
              <a:gd name="T69" fmla="*/ T68 w 2396"/>
              <a:gd name="T70" fmla="+- 0 9890 9367"/>
              <a:gd name="T71" fmla="*/ 9890 h 953"/>
              <a:gd name="T72" fmla="+- 0 13817 13453"/>
              <a:gd name="T73" fmla="*/ T72 w 2396"/>
              <a:gd name="T74" fmla="+- 0 10062 9367"/>
              <a:gd name="T75" fmla="*/ 10062 h 953"/>
              <a:gd name="T76" fmla="+- 0 13871 13453"/>
              <a:gd name="T77" fmla="*/ T76 w 2396"/>
              <a:gd name="T78" fmla="+- 0 10254 9367"/>
              <a:gd name="T79" fmla="*/ 10254 h 953"/>
              <a:gd name="T80" fmla="+- 0 13900 13453"/>
              <a:gd name="T81" fmla="*/ T80 w 2396"/>
              <a:gd name="T82" fmla="+- 0 10275 9367"/>
              <a:gd name="T83" fmla="*/ 10275 h 953"/>
              <a:gd name="T84" fmla="+- 0 14165 13453"/>
              <a:gd name="T85" fmla="*/ T84 w 2396"/>
              <a:gd name="T86" fmla="+- 0 9417 9367"/>
              <a:gd name="T87" fmla="*/ 9417 h 953"/>
              <a:gd name="T88" fmla="+- 0 14162 13453"/>
              <a:gd name="T89" fmla="*/ T88 w 2396"/>
              <a:gd name="T90" fmla="+- 0 9367 9367"/>
              <a:gd name="T91" fmla="*/ 9367 h 953"/>
              <a:gd name="T92" fmla="+- 0 14158 13453"/>
              <a:gd name="T93" fmla="*/ T92 w 2396"/>
              <a:gd name="T94" fmla="+- 0 9410 9367"/>
              <a:gd name="T95" fmla="*/ 9410 h 953"/>
              <a:gd name="T96" fmla="+- 0 14134 13453"/>
              <a:gd name="T97" fmla="*/ T96 w 2396"/>
              <a:gd name="T98" fmla="+- 0 9661 9367"/>
              <a:gd name="T99" fmla="*/ 9661 h 953"/>
              <a:gd name="T100" fmla="+- 0 14131 13453"/>
              <a:gd name="T101" fmla="*/ T100 w 2396"/>
              <a:gd name="T102" fmla="+- 0 9924 9367"/>
              <a:gd name="T103" fmla="*/ 9924 h 953"/>
              <a:gd name="T104" fmla="+- 0 14162 13453"/>
              <a:gd name="T105" fmla="*/ T104 w 2396"/>
              <a:gd name="T106" fmla="+- 0 10106 9367"/>
              <a:gd name="T107" fmla="*/ 10106 h 953"/>
              <a:gd name="T108" fmla="+- 0 14173 13453"/>
              <a:gd name="T109" fmla="*/ T108 w 2396"/>
              <a:gd name="T110" fmla="+- 0 10128 9367"/>
              <a:gd name="T111" fmla="*/ 10128 h 953"/>
              <a:gd name="T112" fmla="+- 0 14274 13453"/>
              <a:gd name="T113" fmla="*/ T112 w 2396"/>
              <a:gd name="T114" fmla="+- 0 9842 9367"/>
              <a:gd name="T115" fmla="*/ 9842 h 953"/>
              <a:gd name="T116" fmla="+- 0 14309 13453"/>
              <a:gd name="T117" fmla="*/ T116 w 2396"/>
              <a:gd name="T118" fmla="+- 0 9713 9367"/>
              <a:gd name="T119" fmla="*/ 9713 h 953"/>
              <a:gd name="T120" fmla="+- 0 14416 13453"/>
              <a:gd name="T121" fmla="*/ T120 w 2396"/>
              <a:gd name="T122" fmla="+- 0 9659 9367"/>
              <a:gd name="T123" fmla="*/ 9659 h 953"/>
              <a:gd name="T124" fmla="+- 0 14539 13453"/>
              <a:gd name="T125" fmla="*/ T124 w 2396"/>
              <a:gd name="T126" fmla="+- 0 9669 9367"/>
              <a:gd name="T127" fmla="*/ 9669 h 953"/>
              <a:gd name="T128" fmla="+- 0 14601 13453"/>
              <a:gd name="T129" fmla="*/ T128 w 2396"/>
              <a:gd name="T130" fmla="+- 0 9771 9367"/>
              <a:gd name="T131" fmla="*/ 9771 h 953"/>
              <a:gd name="T132" fmla="+- 0 14549 13453"/>
              <a:gd name="T133" fmla="*/ T132 w 2396"/>
              <a:gd name="T134" fmla="+- 0 9934 9367"/>
              <a:gd name="T135" fmla="*/ 9934 h 953"/>
              <a:gd name="T136" fmla="+- 0 14371 13453"/>
              <a:gd name="T137" fmla="*/ T136 w 2396"/>
              <a:gd name="T138" fmla="+- 0 10044 9367"/>
              <a:gd name="T139" fmla="*/ 10044 h 953"/>
              <a:gd name="T140" fmla="+- 0 14306 13453"/>
              <a:gd name="T141" fmla="*/ T140 w 2396"/>
              <a:gd name="T142" fmla="+- 0 10050 9367"/>
              <a:gd name="T143" fmla="*/ 10050 h 953"/>
              <a:gd name="T144" fmla="+- 0 14702 13453"/>
              <a:gd name="T145" fmla="*/ T144 w 2396"/>
              <a:gd name="T146" fmla="+- 0 9779 9367"/>
              <a:gd name="T147" fmla="*/ 9779 h 953"/>
              <a:gd name="T148" fmla="+- 0 14748 13453"/>
              <a:gd name="T149" fmla="*/ T148 w 2396"/>
              <a:gd name="T150" fmla="+- 0 9753 9367"/>
              <a:gd name="T151" fmla="*/ 9753 h 953"/>
              <a:gd name="T152" fmla="+- 0 14725 13453"/>
              <a:gd name="T153" fmla="*/ T152 w 2396"/>
              <a:gd name="T154" fmla="+- 0 9828 9367"/>
              <a:gd name="T155" fmla="*/ 9828 h 953"/>
              <a:gd name="T156" fmla="+- 0 14696 13453"/>
              <a:gd name="T157" fmla="*/ T156 w 2396"/>
              <a:gd name="T158" fmla="+- 0 9988 9367"/>
              <a:gd name="T159" fmla="*/ 9988 h 953"/>
              <a:gd name="T160" fmla="+- 0 14815 13453"/>
              <a:gd name="T161" fmla="*/ T160 w 2396"/>
              <a:gd name="T162" fmla="+- 0 10153 9367"/>
              <a:gd name="T163" fmla="*/ 10153 h 953"/>
              <a:gd name="T164" fmla="+- 0 14941 13453"/>
              <a:gd name="T165" fmla="*/ T164 w 2396"/>
              <a:gd name="T166" fmla="+- 0 10117 9367"/>
              <a:gd name="T167" fmla="*/ 10117 h 953"/>
              <a:gd name="T168" fmla="+- 0 14944 13453"/>
              <a:gd name="T169" fmla="*/ T168 w 2396"/>
              <a:gd name="T170" fmla="+- 0 9986 9367"/>
              <a:gd name="T171" fmla="*/ 9986 h 953"/>
              <a:gd name="T172" fmla="+- 0 14842 13453"/>
              <a:gd name="T173" fmla="*/ T172 w 2396"/>
              <a:gd name="T174" fmla="+- 0 9825 9367"/>
              <a:gd name="T175" fmla="*/ 9825 h 953"/>
              <a:gd name="T176" fmla="+- 0 14820 13453"/>
              <a:gd name="T177" fmla="*/ T176 w 2396"/>
              <a:gd name="T178" fmla="+- 0 9785 9367"/>
              <a:gd name="T179" fmla="*/ 9785 h 953"/>
              <a:gd name="T180" fmla="+- 0 14884 13453"/>
              <a:gd name="T181" fmla="*/ T180 w 2396"/>
              <a:gd name="T182" fmla="+- 0 9749 9367"/>
              <a:gd name="T183" fmla="*/ 9749 h 953"/>
              <a:gd name="T184" fmla="+- 0 15039 13453"/>
              <a:gd name="T185" fmla="*/ T184 w 2396"/>
              <a:gd name="T186" fmla="+- 0 9749 9367"/>
              <a:gd name="T187" fmla="*/ 9749 h 953"/>
              <a:gd name="T188" fmla="+- 0 15161 13453"/>
              <a:gd name="T189" fmla="*/ T188 w 2396"/>
              <a:gd name="T190" fmla="+- 0 9948 9367"/>
              <a:gd name="T191" fmla="*/ 9948 h 953"/>
              <a:gd name="T192" fmla="+- 0 15172 13453"/>
              <a:gd name="T193" fmla="*/ T192 w 2396"/>
              <a:gd name="T194" fmla="+- 0 10153 9367"/>
              <a:gd name="T195" fmla="*/ 10153 h 953"/>
              <a:gd name="T196" fmla="+- 0 15176 13453"/>
              <a:gd name="T197" fmla="*/ T196 w 2396"/>
              <a:gd name="T198" fmla="+- 0 10156 9367"/>
              <a:gd name="T199" fmla="*/ 10156 h 953"/>
              <a:gd name="T200" fmla="+- 0 15189 13453"/>
              <a:gd name="T201" fmla="*/ T200 w 2396"/>
              <a:gd name="T202" fmla="+- 0 10132 9367"/>
              <a:gd name="T203" fmla="*/ 10132 h 953"/>
              <a:gd name="T204" fmla="+- 0 15250 13453"/>
              <a:gd name="T205" fmla="*/ T204 w 2396"/>
              <a:gd name="T206" fmla="+- 0 9968 9367"/>
              <a:gd name="T207" fmla="*/ 9968 h 953"/>
              <a:gd name="T208" fmla="+- 0 15315 13453"/>
              <a:gd name="T209" fmla="*/ T208 w 2396"/>
              <a:gd name="T210" fmla="+- 0 9847 9367"/>
              <a:gd name="T211" fmla="*/ 9847 h 953"/>
              <a:gd name="T212" fmla="+- 0 15422 13453"/>
              <a:gd name="T213" fmla="*/ T212 w 2396"/>
              <a:gd name="T214" fmla="+- 0 9807 9367"/>
              <a:gd name="T215" fmla="*/ 9807 h 953"/>
              <a:gd name="T216" fmla="+- 0 15512 13453"/>
              <a:gd name="T217" fmla="*/ T216 w 2396"/>
              <a:gd name="T218" fmla="+- 0 9829 9367"/>
              <a:gd name="T219" fmla="*/ 9829 h 953"/>
              <a:gd name="T220" fmla="+- 0 15606 13453"/>
              <a:gd name="T221" fmla="*/ T220 w 2396"/>
              <a:gd name="T222" fmla="+- 0 9861 9367"/>
              <a:gd name="T223" fmla="*/ 9861 h 953"/>
              <a:gd name="T224" fmla="+- 0 15671 13453"/>
              <a:gd name="T225" fmla="*/ T224 w 2396"/>
              <a:gd name="T226" fmla="+- 0 9851 9367"/>
              <a:gd name="T227" fmla="*/ 9851 h 953"/>
              <a:gd name="T228" fmla="+- 0 15654 13453"/>
              <a:gd name="T229" fmla="*/ T228 w 2396"/>
              <a:gd name="T230" fmla="+- 0 9739 9367"/>
              <a:gd name="T231" fmla="*/ 9739 h 953"/>
              <a:gd name="T232" fmla="+- 0 15555 13453"/>
              <a:gd name="T233" fmla="*/ T232 w 2396"/>
              <a:gd name="T234" fmla="+- 0 9693 9367"/>
              <a:gd name="T235" fmla="*/ 9693 h 953"/>
              <a:gd name="T236" fmla="+- 0 15417 13453"/>
              <a:gd name="T237" fmla="*/ T236 w 2396"/>
              <a:gd name="T238" fmla="+- 0 9814 9367"/>
              <a:gd name="T239" fmla="*/ 9814 h 953"/>
              <a:gd name="T240" fmla="+- 0 15415 13453"/>
              <a:gd name="T241" fmla="*/ T240 w 2396"/>
              <a:gd name="T242" fmla="+- 0 10132 9367"/>
              <a:gd name="T243" fmla="*/ 10132 h 953"/>
              <a:gd name="T244" fmla="+- 0 15709 13453"/>
              <a:gd name="T245" fmla="*/ T244 w 2396"/>
              <a:gd name="T246" fmla="+- 0 10271 9367"/>
              <a:gd name="T247" fmla="*/ 10271 h 953"/>
              <a:gd name="T248" fmla="+- 0 15848 13453"/>
              <a:gd name="T249" fmla="*/ T248 w 2396"/>
              <a:gd name="T250" fmla="+- 0 10271 9367"/>
              <a:gd name="T251" fmla="*/ 10271 h 95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  <a:cxn ang="0">
                <a:pos x="T237" y="T239"/>
              </a:cxn>
              <a:cxn ang="0">
                <a:pos x="T241" y="T243"/>
              </a:cxn>
              <a:cxn ang="0">
                <a:pos x="T245" y="T247"/>
              </a:cxn>
              <a:cxn ang="0">
                <a:pos x="T249" y="T251"/>
              </a:cxn>
            </a:cxnLst>
            <a:rect l="0" t="0" r="r" b="b"/>
            <a:pathLst>
              <a:path w="2396" h="953" extrusionOk="0">
                <a:moveTo>
                  <a:pt x="208" y="705"/>
                </a:moveTo>
                <a:cubicBezTo>
                  <a:pt x="214" y="706"/>
                  <a:pt x="210" y="706"/>
                  <a:pt x="214" y="707"/>
                </a:cubicBezTo>
                <a:cubicBezTo>
                  <a:pt x="215" y="707"/>
                  <a:pt x="220" y="709"/>
                  <a:pt x="224" y="709"/>
                </a:cubicBezTo>
                <a:cubicBezTo>
                  <a:pt x="255" y="709"/>
                  <a:pt x="285" y="697"/>
                  <a:pt x="312" y="681"/>
                </a:cubicBezTo>
                <a:cubicBezTo>
                  <a:pt x="343" y="662"/>
                  <a:pt x="365" y="641"/>
                  <a:pt x="385" y="611"/>
                </a:cubicBezTo>
                <a:cubicBezTo>
                  <a:pt x="424" y="553"/>
                  <a:pt x="447" y="474"/>
                  <a:pt x="440" y="404"/>
                </a:cubicBezTo>
                <a:cubicBezTo>
                  <a:pt x="433" y="340"/>
                  <a:pt x="396" y="285"/>
                  <a:pt x="331" y="272"/>
                </a:cubicBezTo>
                <a:cubicBezTo>
                  <a:pt x="291" y="264"/>
                  <a:pt x="246" y="278"/>
                  <a:pt x="211" y="296"/>
                </a:cubicBezTo>
                <a:cubicBezTo>
                  <a:pt x="158" y="323"/>
                  <a:pt x="122" y="362"/>
                  <a:pt x="91" y="412"/>
                </a:cubicBezTo>
                <a:cubicBezTo>
                  <a:pt x="33" y="505"/>
                  <a:pt x="-2" y="629"/>
                  <a:pt x="0" y="739"/>
                </a:cubicBezTo>
                <a:cubicBezTo>
                  <a:pt x="1" y="793"/>
                  <a:pt x="12" y="854"/>
                  <a:pt x="43" y="900"/>
                </a:cubicBezTo>
                <a:cubicBezTo>
                  <a:pt x="64" y="931"/>
                  <a:pt x="101" y="954"/>
                  <a:pt x="139" y="952"/>
                </a:cubicBezTo>
                <a:cubicBezTo>
                  <a:pt x="180" y="950"/>
                  <a:pt x="208" y="919"/>
                  <a:pt x="227" y="886"/>
                </a:cubicBezTo>
                <a:cubicBezTo>
                  <a:pt x="258" y="831"/>
                  <a:pt x="268" y="766"/>
                  <a:pt x="279" y="705"/>
                </a:cubicBezTo>
                <a:cubicBezTo>
                  <a:pt x="291" y="640"/>
                  <a:pt x="295" y="573"/>
                  <a:pt x="302" y="507"/>
                </a:cubicBezTo>
                <a:cubicBezTo>
                  <a:pt x="303" y="493"/>
                  <a:pt x="302" y="457"/>
                  <a:pt x="308" y="444"/>
                </a:cubicBezTo>
                <a:cubicBezTo>
                  <a:pt x="310" y="444"/>
                  <a:pt x="311" y="445"/>
                  <a:pt x="312" y="447"/>
                </a:cubicBezTo>
                <a:cubicBezTo>
                  <a:pt x="324" y="472"/>
                  <a:pt x="332" y="495"/>
                  <a:pt x="338" y="523"/>
                </a:cubicBezTo>
                <a:cubicBezTo>
                  <a:pt x="351" y="580"/>
                  <a:pt x="356" y="637"/>
                  <a:pt x="364" y="695"/>
                </a:cubicBezTo>
                <a:cubicBezTo>
                  <a:pt x="373" y="758"/>
                  <a:pt x="380" y="833"/>
                  <a:pt x="418" y="887"/>
                </a:cubicBezTo>
                <a:cubicBezTo>
                  <a:pt x="430" y="901"/>
                  <a:pt x="434" y="906"/>
                  <a:pt x="447" y="908"/>
                </a:cubicBezTo>
              </a:path>
              <a:path w="2396" h="953" extrusionOk="0">
                <a:moveTo>
                  <a:pt x="712" y="50"/>
                </a:moveTo>
                <a:cubicBezTo>
                  <a:pt x="711" y="33"/>
                  <a:pt x="710" y="17"/>
                  <a:pt x="709" y="0"/>
                </a:cubicBezTo>
                <a:cubicBezTo>
                  <a:pt x="708" y="6"/>
                  <a:pt x="705" y="34"/>
                  <a:pt x="705" y="43"/>
                </a:cubicBezTo>
                <a:cubicBezTo>
                  <a:pt x="701" y="127"/>
                  <a:pt x="687" y="210"/>
                  <a:pt x="681" y="294"/>
                </a:cubicBezTo>
                <a:cubicBezTo>
                  <a:pt x="674" y="381"/>
                  <a:pt x="672" y="470"/>
                  <a:pt x="678" y="557"/>
                </a:cubicBezTo>
                <a:cubicBezTo>
                  <a:pt x="682" y="617"/>
                  <a:pt x="687" y="683"/>
                  <a:pt x="709" y="739"/>
                </a:cubicBezTo>
                <a:cubicBezTo>
                  <a:pt x="713" y="746"/>
                  <a:pt x="716" y="754"/>
                  <a:pt x="720" y="761"/>
                </a:cubicBezTo>
              </a:path>
              <a:path w="2396" h="953" extrusionOk="0">
                <a:moveTo>
                  <a:pt x="821" y="475"/>
                </a:moveTo>
                <a:cubicBezTo>
                  <a:pt x="827" y="431"/>
                  <a:pt x="828" y="384"/>
                  <a:pt x="856" y="346"/>
                </a:cubicBezTo>
                <a:cubicBezTo>
                  <a:pt x="880" y="314"/>
                  <a:pt x="925" y="299"/>
                  <a:pt x="963" y="292"/>
                </a:cubicBezTo>
                <a:cubicBezTo>
                  <a:pt x="1003" y="284"/>
                  <a:pt x="1049" y="284"/>
                  <a:pt x="1086" y="302"/>
                </a:cubicBezTo>
                <a:cubicBezTo>
                  <a:pt x="1128" y="323"/>
                  <a:pt x="1144" y="360"/>
                  <a:pt x="1148" y="404"/>
                </a:cubicBezTo>
                <a:cubicBezTo>
                  <a:pt x="1153" y="464"/>
                  <a:pt x="1133" y="520"/>
                  <a:pt x="1096" y="567"/>
                </a:cubicBezTo>
                <a:cubicBezTo>
                  <a:pt x="1053" y="623"/>
                  <a:pt x="984" y="657"/>
                  <a:pt x="918" y="677"/>
                </a:cubicBezTo>
                <a:cubicBezTo>
                  <a:pt x="894" y="684"/>
                  <a:pt x="874" y="685"/>
                  <a:pt x="853" y="683"/>
                </a:cubicBezTo>
              </a:path>
              <a:path w="2396" h="953" extrusionOk="0">
                <a:moveTo>
                  <a:pt x="1249" y="412"/>
                </a:moveTo>
                <a:cubicBezTo>
                  <a:pt x="1264" y="404"/>
                  <a:pt x="1282" y="394"/>
                  <a:pt x="1295" y="386"/>
                </a:cubicBezTo>
                <a:cubicBezTo>
                  <a:pt x="1288" y="410"/>
                  <a:pt x="1280" y="436"/>
                  <a:pt x="1272" y="461"/>
                </a:cubicBezTo>
                <a:cubicBezTo>
                  <a:pt x="1256" y="513"/>
                  <a:pt x="1242" y="566"/>
                  <a:pt x="1243" y="621"/>
                </a:cubicBezTo>
                <a:cubicBezTo>
                  <a:pt x="1245" y="695"/>
                  <a:pt x="1284" y="770"/>
                  <a:pt x="1362" y="786"/>
                </a:cubicBezTo>
                <a:cubicBezTo>
                  <a:pt x="1410" y="796"/>
                  <a:pt x="1456" y="787"/>
                  <a:pt x="1488" y="750"/>
                </a:cubicBezTo>
                <a:cubicBezTo>
                  <a:pt x="1515" y="719"/>
                  <a:pt x="1502" y="653"/>
                  <a:pt x="1491" y="619"/>
                </a:cubicBezTo>
                <a:cubicBezTo>
                  <a:pt x="1470" y="558"/>
                  <a:pt x="1425" y="510"/>
                  <a:pt x="1389" y="458"/>
                </a:cubicBezTo>
                <a:cubicBezTo>
                  <a:pt x="1377" y="442"/>
                  <a:pt x="1375" y="435"/>
                  <a:pt x="1367" y="418"/>
                </a:cubicBezTo>
                <a:cubicBezTo>
                  <a:pt x="1388" y="403"/>
                  <a:pt x="1404" y="390"/>
                  <a:pt x="1431" y="382"/>
                </a:cubicBezTo>
                <a:cubicBezTo>
                  <a:pt x="1478" y="367"/>
                  <a:pt x="1538" y="372"/>
                  <a:pt x="1586" y="382"/>
                </a:cubicBezTo>
                <a:cubicBezTo>
                  <a:pt x="1687" y="403"/>
                  <a:pt x="1703" y="492"/>
                  <a:pt x="1708" y="581"/>
                </a:cubicBezTo>
                <a:cubicBezTo>
                  <a:pt x="1712" y="648"/>
                  <a:pt x="1703" y="720"/>
                  <a:pt x="1719" y="786"/>
                </a:cubicBezTo>
                <a:cubicBezTo>
                  <a:pt x="1720" y="787"/>
                  <a:pt x="1722" y="788"/>
                  <a:pt x="1723" y="789"/>
                </a:cubicBezTo>
                <a:cubicBezTo>
                  <a:pt x="1727" y="780"/>
                  <a:pt x="1732" y="775"/>
                  <a:pt x="1736" y="765"/>
                </a:cubicBezTo>
                <a:cubicBezTo>
                  <a:pt x="1758" y="711"/>
                  <a:pt x="1778" y="656"/>
                  <a:pt x="1797" y="601"/>
                </a:cubicBezTo>
                <a:cubicBezTo>
                  <a:pt x="1811" y="560"/>
                  <a:pt x="1828" y="510"/>
                  <a:pt x="1862" y="480"/>
                </a:cubicBezTo>
                <a:cubicBezTo>
                  <a:pt x="1894" y="452"/>
                  <a:pt x="1926" y="440"/>
                  <a:pt x="1969" y="440"/>
                </a:cubicBezTo>
                <a:cubicBezTo>
                  <a:pt x="2000" y="440"/>
                  <a:pt x="2030" y="452"/>
                  <a:pt x="2059" y="462"/>
                </a:cubicBezTo>
                <a:cubicBezTo>
                  <a:pt x="2091" y="473"/>
                  <a:pt x="2120" y="487"/>
                  <a:pt x="2153" y="494"/>
                </a:cubicBezTo>
                <a:cubicBezTo>
                  <a:pt x="2175" y="498"/>
                  <a:pt x="2203" y="505"/>
                  <a:pt x="2218" y="484"/>
                </a:cubicBezTo>
                <a:cubicBezTo>
                  <a:pt x="2240" y="455"/>
                  <a:pt x="2219" y="397"/>
                  <a:pt x="2201" y="372"/>
                </a:cubicBezTo>
                <a:cubicBezTo>
                  <a:pt x="2178" y="338"/>
                  <a:pt x="2143" y="321"/>
                  <a:pt x="2102" y="326"/>
                </a:cubicBezTo>
                <a:cubicBezTo>
                  <a:pt x="2037" y="334"/>
                  <a:pt x="1993" y="394"/>
                  <a:pt x="1964" y="447"/>
                </a:cubicBezTo>
                <a:cubicBezTo>
                  <a:pt x="1912" y="543"/>
                  <a:pt x="1900" y="671"/>
                  <a:pt x="1962" y="765"/>
                </a:cubicBezTo>
                <a:cubicBezTo>
                  <a:pt x="2024" y="859"/>
                  <a:pt x="2151" y="891"/>
                  <a:pt x="2256" y="904"/>
                </a:cubicBezTo>
                <a:cubicBezTo>
                  <a:pt x="2303" y="910"/>
                  <a:pt x="2348" y="908"/>
                  <a:pt x="2395" y="90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1" name=" 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908675" y="3460750"/>
            <a:ext cx="463550" cy="244475"/>
          </a:xfrm>
          <a:custGeom>
            <a:avLst/>
            <a:gdLst>
              <a:gd name="T0" fmla="+- 0 16444 16413"/>
              <a:gd name="T1" fmla="*/ T0 w 1289"/>
              <a:gd name="T2" fmla="+- 0 10243 9611"/>
              <a:gd name="T3" fmla="*/ 10243 h 681"/>
              <a:gd name="T4" fmla="+- 0 16454 16413"/>
              <a:gd name="T5" fmla="*/ T4 w 1289"/>
              <a:gd name="T6" fmla="+- 0 10246 9611"/>
              <a:gd name="T7" fmla="*/ 10246 h 681"/>
              <a:gd name="T8" fmla="+- 0 16444 16413"/>
              <a:gd name="T9" fmla="*/ T8 w 1289"/>
              <a:gd name="T10" fmla="+- 0 10253 9611"/>
              <a:gd name="T11" fmla="*/ 10253 h 681"/>
              <a:gd name="T12" fmla="+- 0 16453 16413"/>
              <a:gd name="T13" fmla="*/ T12 w 1289"/>
              <a:gd name="T14" fmla="+- 0 10254 9611"/>
              <a:gd name="T15" fmla="*/ 10254 h 681"/>
              <a:gd name="T16" fmla="+- 0 16456 16413"/>
              <a:gd name="T17" fmla="*/ T16 w 1289"/>
              <a:gd name="T18" fmla="+- 0 10254 9611"/>
              <a:gd name="T19" fmla="*/ 10254 h 681"/>
              <a:gd name="T20" fmla="+- 0 16459 16413"/>
              <a:gd name="T21" fmla="*/ T20 w 1289"/>
              <a:gd name="T22" fmla="+- 0 10254 9611"/>
              <a:gd name="T23" fmla="*/ 10254 h 681"/>
              <a:gd name="T24" fmla="+- 0 16462 16413"/>
              <a:gd name="T25" fmla="*/ T24 w 1289"/>
              <a:gd name="T26" fmla="+- 0 10254 9611"/>
              <a:gd name="T27" fmla="*/ 10254 h 681"/>
              <a:gd name="T28" fmla="+- 0 16491 16413"/>
              <a:gd name="T29" fmla="*/ T28 w 1289"/>
              <a:gd name="T30" fmla="+- 0 10256 9611"/>
              <a:gd name="T31" fmla="*/ 10256 h 681"/>
              <a:gd name="T32" fmla="+- 0 16524 16413"/>
              <a:gd name="T33" fmla="*/ T32 w 1289"/>
              <a:gd name="T34" fmla="+- 0 10245 9611"/>
              <a:gd name="T35" fmla="*/ 10245 h 681"/>
              <a:gd name="T36" fmla="+- 0 16548 16413"/>
              <a:gd name="T37" fmla="*/ T36 w 1289"/>
              <a:gd name="T38" fmla="+- 0 10229 9611"/>
              <a:gd name="T39" fmla="*/ 10229 h 681"/>
              <a:gd name="T40" fmla="+- 0 16634 16413"/>
              <a:gd name="T41" fmla="*/ T40 w 1289"/>
              <a:gd name="T42" fmla="+- 0 10172 9611"/>
              <a:gd name="T43" fmla="*/ 10172 h 681"/>
              <a:gd name="T44" fmla="+- 0 16679 16413"/>
              <a:gd name="T45" fmla="*/ T44 w 1289"/>
              <a:gd name="T46" fmla="+- 0 10056 9611"/>
              <a:gd name="T47" fmla="*/ 10056 h 681"/>
              <a:gd name="T48" fmla="+- 0 16705 16413"/>
              <a:gd name="T49" fmla="*/ T48 w 1289"/>
              <a:gd name="T50" fmla="+- 0 9962 9611"/>
              <a:gd name="T51" fmla="*/ 9962 h 681"/>
              <a:gd name="T52" fmla="+- 0 16724 16413"/>
              <a:gd name="T53" fmla="*/ T52 w 1289"/>
              <a:gd name="T54" fmla="+- 0 9891 9611"/>
              <a:gd name="T55" fmla="*/ 9891 h 681"/>
              <a:gd name="T56" fmla="+- 0 16735 16413"/>
              <a:gd name="T57" fmla="*/ T56 w 1289"/>
              <a:gd name="T58" fmla="+- 0 9817 9611"/>
              <a:gd name="T59" fmla="*/ 9817 h 681"/>
              <a:gd name="T60" fmla="+- 0 16734 16413"/>
              <a:gd name="T61" fmla="*/ T60 w 1289"/>
              <a:gd name="T62" fmla="+- 0 9743 9611"/>
              <a:gd name="T63" fmla="*/ 9743 h 681"/>
              <a:gd name="T64" fmla="+- 0 16734 16413"/>
              <a:gd name="T65" fmla="*/ T64 w 1289"/>
              <a:gd name="T66" fmla="+- 0 9706 9611"/>
              <a:gd name="T67" fmla="*/ 9706 h 681"/>
              <a:gd name="T68" fmla="+- 0 16734 16413"/>
              <a:gd name="T69" fmla="*/ T68 w 1289"/>
              <a:gd name="T70" fmla="+- 0 9656 9611"/>
              <a:gd name="T71" fmla="*/ 9656 h 681"/>
              <a:gd name="T72" fmla="+- 0 16705 16413"/>
              <a:gd name="T73" fmla="*/ T72 w 1289"/>
              <a:gd name="T74" fmla="+- 0 9629 9611"/>
              <a:gd name="T75" fmla="*/ 9629 h 681"/>
              <a:gd name="T76" fmla="+- 0 16663 16413"/>
              <a:gd name="T77" fmla="*/ T76 w 1289"/>
              <a:gd name="T78" fmla="+- 0 9589 9611"/>
              <a:gd name="T79" fmla="*/ 9589 h 681"/>
              <a:gd name="T80" fmla="+- 0 16594 16413"/>
              <a:gd name="T81" fmla="*/ T80 w 1289"/>
              <a:gd name="T82" fmla="+- 0 9619 9611"/>
              <a:gd name="T83" fmla="*/ 9619 h 681"/>
              <a:gd name="T84" fmla="+- 0 16558 16413"/>
              <a:gd name="T85" fmla="*/ T84 w 1289"/>
              <a:gd name="T86" fmla="+- 0 9651 9611"/>
              <a:gd name="T87" fmla="*/ 9651 h 681"/>
              <a:gd name="T88" fmla="+- 0 16460 16413"/>
              <a:gd name="T89" fmla="*/ T88 w 1289"/>
              <a:gd name="T90" fmla="+- 0 9738 9611"/>
              <a:gd name="T91" fmla="*/ 9738 h 681"/>
              <a:gd name="T92" fmla="+- 0 16418 16413"/>
              <a:gd name="T93" fmla="*/ T92 w 1289"/>
              <a:gd name="T94" fmla="+- 0 9893 9611"/>
              <a:gd name="T95" fmla="*/ 9893 h 681"/>
              <a:gd name="T96" fmla="+- 0 16413 16413"/>
              <a:gd name="T97" fmla="*/ T96 w 1289"/>
              <a:gd name="T98" fmla="+- 0 10018 9611"/>
              <a:gd name="T99" fmla="*/ 10018 h 681"/>
              <a:gd name="T100" fmla="+- 0 16410 16413"/>
              <a:gd name="T101" fmla="*/ T100 w 1289"/>
              <a:gd name="T102" fmla="+- 0 10095 9611"/>
              <a:gd name="T103" fmla="*/ 10095 h 681"/>
              <a:gd name="T104" fmla="+- 0 16417 16413"/>
              <a:gd name="T105" fmla="*/ T104 w 1289"/>
              <a:gd name="T106" fmla="+- 0 10232 9611"/>
              <a:gd name="T107" fmla="*/ 10232 h 681"/>
              <a:gd name="T108" fmla="+- 0 16491 16413"/>
              <a:gd name="T109" fmla="*/ T108 w 1289"/>
              <a:gd name="T110" fmla="+- 0 10281 9611"/>
              <a:gd name="T111" fmla="*/ 10281 h 681"/>
              <a:gd name="T112" fmla="+- 0 16531 16413"/>
              <a:gd name="T113" fmla="*/ T112 w 1289"/>
              <a:gd name="T114" fmla="+- 0 10308 9611"/>
              <a:gd name="T115" fmla="*/ 10308 h 681"/>
              <a:gd name="T116" fmla="+- 0 16563 16413"/>
              <a:gd name="T117" fmla="*/ T116 w 1289"/>
              <a:gd name="T118" fmla="+- 0 10273 9611"/>
              <a:gd name="T119" fmla="*/ 10273 h 681"/>
              <a:gd name="T120" fmla="+- 0 16588 16413"/>
              <a:gd name="T121" fmla="*/ T120 w 1289"/>
              <a:gd name="T122" fmla="+- 0 10243 9611"/>
              <a:gd name="T123" fmla="*/ 10243 h 681"/>
              <a:gd name="T124" fmla="+- 0 16625 16413"/>
              <a:gd name="T125" fmla="*/ T124 w 1289"/>
              <a:gd name="T126" fmla="+- 0 10199 9611"/>
              <a:gd name="T127" fmla="*/ 10199 h 681"/>
              <a:gd name="T128" fmla="+- 0 16654 16413"/>
              <a:gd name="T129" fmla="*/ T128 w 1289"/>
              <a:gd name="T130" fmla="+- 0 10144 9611"/>
              <a:gd name="T131" fmla="*/ 10144 h 681"/>
              <a:gd name="T132" fmla="+- 0 16679 16413"/>
              <a:gd name="T133" fmla="*/ T132 w 1289"/>
              <a:gd name="T134" fmla="+- 0 10092 9611"/>
              <a:gd name="T135" fmla="*/ 10092 h 681"/>
              <a:gd name="T136" fmla="+- 0 16691 16413"/>
              <a:gd name="T137" fmla="*/ T136 w 1289"/>
              <a:gd name="T138" fmla="+- 0 10067 9611"/>
              <a:gd name="T139" fmla="*/ 10067 h 681"/>
              <a:gd name="T140" fmla="+- 0 16702 16413"/>
              <a:gd name="T141" fmla="*/ T140 w 1289"/>
              <a:gd name="T142" fmla="+- 0 10040 9611"/>
              <a:gd name="T143" fmla="*/ 10040 h 681"/>
              <a:gd name="T144" fmla="+- 0 16712 16413"/>
              <a:gd name="T145" fmla="*/ T144 w 1289"/>
              <a:gd name="T146" fmla="+- 0 10014 9611"/>
              <a:gd name="T147" fmla="*/ 10014 h 681"/>
              <a:gd name="T148" fmla="+- 0 16712 16413"/>
              <a:gd name="T149" fmla="*/ T148 w 1289"/>
              <a:gd name="T150" fmla="+- 0 10013 9611"/>
              <a:gd name="T151" fmla="*/ 10013 h 681"/>
              <a:gd name="T152" fmla="+- 0 16713 16413"/>
              <a:gd name="T153" fmla="*/ T152 w 1289"/>
              <a:gd name="T154" fmla="+- 0 10011 9611"/>
              <a:gd name="T155" fmla="*/ 10011 h 681"/>
              <a:gd name="T156" fmla="+- 0 16713 16413"/>
              <a:gd name="T157" fmla="*/ T156 w 1289"/>
              <a:gd name="T158" fmla="+- 0 10010 9611"/>
              <a:gd name="T159" fmla="*/ 10010 h 681"/>
              <a:gd name="T160" fmla="+- 0 16720 16413"/>
              <a:gd name="T161" fmla="*/ T160 w 1289"/>
              <a:gd name="T162" fmla="+- 0 10027 9611"/>
              <a:gd name="T163" fmla="*/ 10027 h 681"/>
              <a:gd name="T164" fmla="+- 0 16727 16413"/>
              <a:gd name="T165" fmla="*/ T164 w 1289"/>
              <a:gd name="T166" fmla="+- 0 10045 9611"/>
              <a:gd name="T167" fmla="*/ 10045 h 681"/>
              <a:gd name="T168" fmla="+- 0 16734 16413"/>
              <a:gd name="T169" fmla="*/ T168 w 1289"/>
              <a:gd name="T170" fmla="+- 0 10062 9611"/>
              <a:gd name="T171" fmla="*/ 10062 h 681"/>
              <a:gd name="T172" fmla="+- 0 16754 16413"/>
              <a:gd name="T173" fmla="*/ T172 w 1289"/>
              <a:gd name="T174" fmla="+- 0 10109 9611"/>
              <a:gd name="T175" fmla="*/ 10109 h 681"/>
              <a:gd name="T176" fmla="+- 0 16772 16413"/>
              <a:gd name="T177" fmla="*/ T176 w 1289"/>
              <a:gd name="T178" fmla="+- 0 10138 9611"/>
              <a:gd name="T179" fmla="*/ 10138 h 681"/>
              <a:gd name="T180" fmla="+- 0 16806 16413"/>
              <a:gd name="T181" fmla="*/ T180 w 1289"/>
              <a:gd name="T182" fmla="+- 0 10168 9611"/>
              <a:gd name="T183" fmla="*/ 10168 h 681"/>
              <a:gd name="T184" fmla="+- 0 16832 16413"/>
              <a:gd name="T185" fmla="*/ T184 w 1289"/>
              <a:gd name="T186" fmla="+- 0 10143 9611"/>
              <a:gd name="T187" fmla="*/ 10143 h 681"/>
              <a:gd name="T188" fmla="+- 0 16854 16413"/>
              <a:gd name="T189" fmla="*/ T188 w 1289"/>
              <a:gd name="T190" fmla="+- 0 10125 9611"/>
              <a:gd name="T191" fmla="*/ 10125 h 681"/>
              <a:gd name="T192" fmla="+- 0 16874 16413"/>
              <a:gd name="T193" fmla="*/ T192 w 1289"/>
              <a:gd name="T194" fmla="+- 0 10092 9611"/>
              <a:gd name="T195" fmla="*/ 10092 h 681"/>
              <a:gd name="T196" fmla="+- 0 16903 16413"/>
              <a:gd name="T197" fmla="*/ T196 w 1289"/>
              <a:gd name="T198" fmla="+- 0 10046 9611"/>
              <a:gd name="T199" fmla="*/ 10046 h 681"/>
              <a:gd name="T200" fmla="+- 0 16923 16413"/>
              <a:gd name="T201" fmla="*/ T200 w 1289"/>
              <a:gd name="T202" fmla="+- 0 9994 9611"/>
              <a:gd name="T203" fmla="*/ 9994 h 681"/>
              <a:gd name="T204" fmla="+- 0 16956 16413"/>
              <a:gd name="T205" fmla="*/ T204 w 1289"/>
              <a:gd name="T206" fmla="+- 0 9950 9611"/>
              <a:gd name="T207" fmla="*/ 9950 h 681"/>
              <a:gd name="T208" fmla="+- 0 16977 16413"/>
              <a:gd name="T209" fmla="*/ T208 w 1289"/>
              <a:gd name="T210" fmla="+- 0 9921 9611"/>
              <a:gd name="T211" fmla="*/ 9921 h 681"/>
              <a:gd name="T212" fmla="+- 0 17008 16413"/>
              <a:gd name="T213" fmla="*/ T212 w 1289"/>
              <a:gd name="T214" fmla="+- 0 9887 9611"/>
              <a:gd name="T215" fmla="*/ 9887 h 681"/>
              <a:gd name="T216" fmla="+- 0 17048 16413"/>
              <a:gd name="T217" fmla="*/ T216 w 1289"/>
              <a:gd name="T218" fmla="+- 0 9887 9611"/>
              <a:gd name="T219" fmla="*/ 9887 h 681"/>
              <a:gd name="T220" fmla="+- 0 17090 16413"/>
              <a:gd name="T221" fmla="*/ T220 w 1289"/>
              <a:gd name="T222" fmla="+- 0 9887 9611"/>
              <a:gd name="T223" fmla="*/ 9887 h 681"/>
              <a:gd name="T224" fmla="+- 0 17121 16413"/>
              <a:gd name="T225" fmla="*/ T224 w 1289"/>
              <a:gd name="T226" fmla="+- 0 9930 9611"/>
              <a:gd name="T227" fmla="*/ 9930 h 681"/>
              <a:gd name="T228" fmla="+- 0 17140 16413"/>
              <a:gd name="T229" fmla="*/ T228 w 1289"/>
              <a:gd name="T230" fmla="+- 0 9962 9611"/>
              <a:gd name="T231" fmla="*/ 9962 h 681"/>
              <a:gd name="T232" fmla="+- 0 17161 16413"/>
              <a:gd name="T233" fmla="*/ T232 w 1289"/>
              <a:gd name="T234" fmla="+- 0 9996 9611"/>
              <a:gd name="T235" fmla="*/ 9996 h 681"/>
              <a:gd name="T236" fmla="+- 0 17162 16413"/>
              <a:gd name="T237" fmla="*/ T236 w 1289"/>
              <a:gd name="T238" fmla="+- 0 10049 9611"/>
              <a:gd name="T239" fmla="*/ 10049 h 681"/>
              <a:gd name="T240" fmla="+- 0 17163 16413"/>
              <a:gd name="T241" fmla="*/ T240 w 1289"/>
              <a:gd name="T242" fmla="+- 0 10088 9611"/>
              <a:gd name="T243" fmla="*/ 10088 h 681"/>
              <a:gd name="T244" fmla="+- 0 17164 16413"/>
              <a:gd name="T245" fmla="*/ T244 w 1289"/>
              <a:gd name="T246" fmla="+- 0 10135 9611"/>
              <a:gd name="T247" fmla="*/ 10135 h 681"/>
              <a:gd name="T248" fmla="+- 0 17155 16413"/>
              <a:gd name="T249" fmla="*/ T248 w 1289"/>
              <a:gd name="T250" fmla="+- 0 10177 9611"/>
              <a:gd name="T251" fmla="*/ 10177 h 681"/>
              <a:gd name="T252" fmla="+- 0 17144 16413"/>
              <a:gd name="T253" fmla="*/ T252 w 1289"/>
              <a:gd name="T254" fmla="+- 0 10221 9611"/>
              <a:gd name="T255" fmla="*/ 10221 h 68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  <a:cxn ang="0">
                <a:pos x="T237" y="T239"/>
              </a:cxn>
              <a:cxn ang="0">
                <a:pos x="T241" y="T243"/>
              </a:cxn>
              <a:cxn ang="0">
                <a:pos x="T245" y="T247"/>
              </a:cxn>
              <a:cxn ang="0">
                <a:pos x="T249" y="T251"/>
              </a:cxn>
              <a:cxn ang="0">
                <a:pos x="T253" y="T255"/>
              </a:cxn>
            </a:cxnLst>
            <a:rect l="0" t="0" r="r" b="b"/>
            <a:pathLst>
              <a:path w="1289" h="681" extrusionOk="0">
                <a:moveTo>
                  <a:pt x="31" y="632"/>
                </a:moveTo>
                <a:cubicBezTo>
                  <a:pt x="41" y="635"/>
                  <a:pt x="31" y="642"/>
                  <a:pt x="40" y="643"/>
                </a:cubicBezTo>
                <a:cubicBezTo>
                  <a:pt x="43" y="643"/>
                  <a:pt x="46" y="643"/>
                  <a:pt x="49" y="643"/>
                </a:cubicBezTo>
                <a:cubicBezTo>
                  <a:pt x="78" y="645"/>
                  <a:pt x="111" y="634"/>
                  <a:pt x="135" y="618"/>
                </a:cubicBezTo>
                <a:cubicBezTo>
                  <a:pt x="221" y="561"/>
                  <a:pt x="266" y="445"/>
                  <a:pt x="292" y="351"/>
                </a:cubicBezTo>
                <a:cubicBezTo>
                  <a:pt x="311" y="280"/>
                  <a:pt x="322" y="206"/>
                  <a:pt x="321" y="132"/>
                </a:cubicBezTo>
                <a:cubicBezTo>
                  <a:pt x="321" y="95"/>
                  <a:pt x="321" y="45"/>
                  <a:pt x="292" y="18"/>
                </a:cubicBezTo>
                <a:cubicBezTo>
                  <a:pt x="250" y="-22"/>
                  <a:pt x="181" y="8"/>
                  <a:pt x="145" y="40"/>
                </a:cubicBezTo>
                <a:cubicBezTo>
                  <a:pt x="47" y="127"/>
                  <a:pt x="5" y="282"/>
                  <a:pt x="0" y="407"/>
                </a:cubicBezTo>
                <a:cubicBezTo>
                  <a:pt x="-3" y="484"/>
                  <a:pt x="4" y="621"/>
                  <a:pt x="78" y="670"/>
                </a:cubicBezTo>
                <a:cubicBezTo>
                  <a:pt x="118" y="697"/>
                  <a:pt x="150" y="662"/>
                  <a:pt x="175" y="632"/>
                </a:cubicBezTo>
                <a:cubicBezTo>
                  <a:pt x="212" y="588"/>
                  <a:pt x="241" y="533"/>
                  <a:pt x="266" y="481"/>
                </a:cubicBezTo>
                <a:cubicBezTo>
                  <a:pt x="278" y="456"/>
                  <a:pt x="289" y="429"/>
                  <a:pt x="299" y="403"/>
                </a:cubicBezTo>
                <a:cubicBezTo>
                  <a:pt x="299" y="402"/>
                  <a:pt x="300" y="400"/>
                  <a:pt x="300" y="399"/>
                </a:cubicBezTo>
                <a:cubicBezTo>
                  <a:pt x="307" y="416"/>
                  <a:pt x="314" y="434"/>
                  <a:pt x="321" y="451"/>
                </a:cubicBezTo>
                <a:cubicBezTo>
                  <a:pt x="341" y="498"/>
                  <a:pt x="359" y="527"/>
                  <a:pt x="393" y="557"/>
                </a:cubicBezTo>
                <a:cubicBezTo>
                  <a:pt x="419" y="532"/>
                  <a:pt x="441" y="514"/>
                  <a:pt x="461" y="481"/>
                </a:cubicBezTo>
                <a:cubicBezTo>
                  <a:pt x="490" y="435"/>
                  <a:pt x="510" y="383"/>
                  <a:pt x="543" y="339"/>
                </a:cubicBezTo>
                <a:cubicBezTo>
                  <a:pt x="564" y="310"/>
                  <a:pt x="595" y="276"/>
                  <a:pt x="635" y="276"/>
                </a:cubicBezTo>
                <a:cubicBezTo>
                  <a:pt x="677" y="276"/>
                  <a:pt x="708" y="319"/>
                  <a:pt x="727" y="351"/>
                </a:cubicBezTo>
                <a:cubicBezTo>
                  <a:pt x="748" y="385"/>
                  <a:pt x="749" y="438"/>
                  <a:pt x="750" y="477"/>
                </a:cubicBezTo>
                <a:cubicBezTo>
                  <a:pt x="751" y="524"/>
                  <a:pt x="742" y="566"/>
                  <a:pt x="731" y="610"/>
                </a:cubicBezTo>
                <a:cubicBezTo>
                  <a:pt x="728" y="615"/>
                  <a:pt x="727" y="616"/>
                  <a:pt x="727" y="620"/>
                </a:cubicBezTo>
                <a:cubicBezTo>
                  <a:pt x="723" y="597"/>
                  <a:pt x="717" y="577"/>
                  <a:pt x="718" y="551"/>
                </a:cubicBezTo>
                <a:cubicBezTo>
                  <a:pt x="722" y="431"/>
                  <a:pt x="778" y="305"/>
                  <a:pt x="837" y="203"/>
                </a:cubicBezTo>
                <a:cubicBezTo>
                  <a:pt x="862" y="159"/>
                  <a:pt x="891" y="110"/>
                  <a:pt x="939" y="88"/>
                </a:cubicBezTo>
                <a:cubicBezTo>
                  <a:pt x="1002" y="60"/>
                  <a:pt x="1055" y="116"/>
                  <a:pt x="1091" y="158"/>
                </a:cubicBezTo>
                <a:cubicBezTo>
                  <a:pt x="1113" y="183"/>
                  <a:pt x="1130" y="212"/>
                  <a:pt x="1156" y="235"/>
                </a:cubicBezTo>
                <a:cubicBezTo>
                  <a:pt x="1180" y="257"/>
                  <a:pt x="1209" y="269"/>
                  <a:pt x="1243" y="267"/>
                </a:cubicBezTo>
                <a:cubicBezTo>
                  <a:pt x="1266" y="266"/>
                  <a:pt x="1281" y="254"/>
                  <a:pt x="1286" y="231"/>
                </a:cubicBezTo>
                <a:cubicBezTo>
                  <a:pt x="1301" y="161"/>
                  <a:pt x="1237" y="119"/>
                  <a:pt x="1173" y="128"/>
                </a:cubicBezTo>
                <a:cubicBezTo>
                  <a:pt x="1071" y="143"/>
                  <a:pt x="983" y="245"/>
                  <a:pt x="970" y="345"/>
                </a:cubicBezTo>
                <a:cubicBezTo>
                  <a:pt x="954" y="472"/>
                  <a:pt x="1057" y="570"/>
                  <a:pt x="1178" y="571"/>
                </a:cubicBezTo>
                <a:cubicBezTo>
                  <a:pt x="1211" y="571"/>
                  <a:pt x="1243" y="566"/>
                  <a:pt x="1275" y="565"/>
                </a:cubicBezTo>
                <a:cubicBezTo>
                  <a:pt x="1279" y="565"/>
                  <a:pt x="1274" y="567"/>
                  <a:pt x="1278" y="567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 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694488" y="3352800"/>
            <a:ext cx="2365375" cy="428625"/>
          </a:xfrm>
          <a:custGeom>
            <a:avLst/>
            <a:gdLst>
              <a:gd name="T0" fmla="+- 0 18605 18595"/>
              <a:gd name="T1" fmla="*/ T0 w 6573"/>
              <a:gd name="T2" fmla="+- 0 10417 9312"/>
              <a:gd name="T3" fmla="*/ 10417 h 1194"/>
              <a:gd name="T4" fmla="+- 0 18726 18595"/>
              <a:gd name="T5" fmla="*/ T4 w 6573"/>
              <a:gd name="T6" fmla="+- 0 9523 9312"/>
              <a:gd name="T7" fmla="*/ 9523 h 1194"/>
              <a:gd name="T8" fmla="+- 0 18658 18595"/>
              <a:gd name="T9" fmla="*/ T8 w 6573"/>
              <a:gd name="T10" fmla="+- 0 10084 9312"/>
              <a:gd name="T11" fmla="*/ 10084 h 1194"/>
              <a:gd name="T12" fmla="+- 0 18968 18595"/>
              <a:gd name="T13" fmla="*/ T12 w 6573"/>
              <a:gd name="T14" fmla="+- 0 9972 9312"/>
              <a:gd name="T15" fmla="*/ 9972 h 1194"/>
              <a:gd name="T16" fmla="+- 0 19150 18595"/>
              <a:gd name="T17" fmla="*/ T16 w 6573"/>
              <a:gd name="T18" fmla="+- 0 9695 9312"/>
              <a:gd name="T19" fmla="*/ 9695 h 1194"/>
              <a:gd name="T20" fmla="+- 0 19354 18595"/>
              <a:gd name="T21" fmla="*/ T20 w 6573"/>
              <a:gd name="T22" fmla="+- 0 10024 9312"/>
              <a:gd name="T23" fmla="*/ 10024 h 1194"/>
              <a:gd name="T24" fmla="+- 0 19357 18595"/>
              <a:gd name="T25" fmla="*/ T24 w 6573"/>
              <a:gd name="T26" fmla="+- 0 10307 9312"/>
              <a:gd name="T27" fmla="*/ 10307 h 1194"/>
              <a:gd name="T28" fmla="+- 0 19504 18595"/>
              <a:gd name="T29" fmla="*/ T28 w 6573"/>
              <a:gd name="T30" fmla="+- 0 10098 9312"/>
              <a:gd name="T31" fmla="*/ 10098 h 1194"/>
              <a:gd name="T32" fmla="+- 0 19765 18595"/>
              <a:gd name="T33" fmla="*/ T32 w 6573"/>
              <a:gd name="T34" fmla="+- 0 10261 9312"/>
              <a:gd name="T35" fmla="*/ 10261 h 1194"/>
              <a:gd name="T36" fmla="+- 0 19708 18595"/>
              <a:gd name="T37" fmla="*/ T36 w 6573"/>
              <a:gd name="T38" fmla="+- 0 10275 9312"/>
              <a:gd name="T39" fmla="*/ 10275 h 1194"/>
              <a:gd name="T40" fmla="+- 0 20072 18595"/>
              <a:gd name="T41" fmla="*/ T40 w 6573"/>
              <a:gd name="T42" fmla="+- 0 9978 9312"/>
              <a:gd name="T43" fmla="*/ 9978 h 1194"/>
              <a:gd name="T44" fmla="+- 0 20049 18595"/>
              <a:gd name="T45" fmla="*/ T44 w 6573"/>
              <a:gd name="T46" fmla="+- 0 10254 9312"/>
              <a:gd name="T47" fmla="*/ 10254 h 1194"/>
              <a:gd name="T48" fmla="+- 0 20208 18595"/>
              <a:gd name="T49" fmla="*/ T48 w 6573"/>
              <a:gd name="T50" fmla="+- 0 10056 9312"/>
              <a:gd name="T51" fmla="*/ 10056 h 1194"/>
              <a:gd name="T52" fmla="+- 0 20480 18595"/>
              <a:gd name="T53" fmla="*/ T52 w 6573"/>
              <a:gd name="T54" fmla="+- 0 9938 9312"/>
              <a:gd name="T55" fmla="*/ 9938 h 1194"/>
              <a:gd name="T56" fmla="+- 0 20502 18595"/>
              <a:gd name="T57" fmla="*/ T56 w 6573"/>
              <a:gd name="T58" fmla="+- 0 10171 9312"/>
              <a:gd name="T59" fmla="*/ 10171 h 1194"/>
              <a:gd name="T60" fmla="+- 0 20661 18595"/>
              <a:gd name="T61" fmla="*/ T60 w 6573"/>
              <a:gd name="T62" fmla="+- 0 9707 9312"/>
              <a:gd name="T63" fmla="*/ 9707 h 1194"/>
              <a:gd name="T64" fmla="+- 0 21082 18595"/>
              <a:gd name="T65" fmla="*/ T64 w 6573"/>
              <a:gd name="T66" fmla="+- 0 9463 9312"/>
              <a:gd name="T67" fmla="*/ 9463 h 1194"/>
              <a:gd name="T68" fmla="+- 0 21057 18595"/>
              <a:gd name="T69" fmla="*/ T68 w 6573"/>
              <a:gd name="T70" fmla="+- 0 10389 9312"/>
              <a:gd name="T71" fmla="*/ 10389 h 1194"/>
              <a:gd name="T72" fmla="+- 0 21267 18595"/>
              <a:gd name="T73" fmla="*/ T72 w 6573"/>
              <a:gd name="T74" fmla="+- 0 9968 9312"/>
              <a:gd name="T75" fmla="*/ 9968 h 1194"/>
              <a:gd name="T76" fmla="+- 0 21557 18595"/>
              <a:gd name="T77" fmla="*/ T76 w 6573"/>
              <a:gd name="T78" fmla="+- 0 10058 9312"/>
              <a:gd name="T79" fmla="*/ 10058 h 1194"/>
              <a:gd name="T80" fmla="+- 0 21441 18595"/>
              <a:gd name="T81" fmla="*/ T80 w 6573"/>
              <a:gd name="T82" fmla="+- 0 10267 9312"/>
              <a:gd name="T83" fmla="*/ 10267 h 1194"/>
              <a:gd name="T84" fmla="+- 0 21887 18595"/>
              <a:gd name="T85" fmla="*/ T84 w 6573"/>
              <a:gd name="T86" fmla="+- 0 10014 9312"/>
              <a:gd name="T87" fmla="*/ 10014 h 1194"/>
              <a:gd name="T88" fmla="+- 0 21696 18595"/>
              <a:gd name="T89" fmla="*/ T88 w 6573"/>
              <a:gd name="T90" fmla="+- 0 9992 9312"/>
              <a:gd name="T91" fmla="*/ 9992 h 1194"/>
              <a:gd name="T92" fmla="+- 0 21895 18595"/>
              <a:gd name="T93" fmla="*/ T92 w 6573"/>
              <a:gd name="T94" fmla="+- 0 10090 9312"/>
              <a:gd name="T95" fmla="*/ 10090 h 1194"/>
              <a:gd name="T96" fmla="+- 0 21907 18595"/>
              <a:gd name="T97" fmla="*/ T96 w 6573"/>
              <a:gd name="T98" fmla="+- 0 10212 9312"/>
              <a:gd name="T99" fmla="*/ 10212 h 1194"/>
              <a:gd name="T100" fmla="+- 0 22126 18595"/>
              <a:gd name="T101" fmla="*/ T100 w 6573"/>
              <a:gd name="T102" fmla="+- 0 10000 9312"/>
              <a:gd name="T103" fmla="*/ 10000 h 1194"/>
              <a:gd name="T104" fmla="+- 0 22175 18595"/>
              <a:gd name="T105" fmla="*/ T104 w 6573"/>
              <a:gd name="T106" fmla="+- 0 10185 9312"/>
              <a:gd name="T107" fmla="*/ 10185 h 1194"/>
              <a:gd name="T108" fmla="+- 0 22226 18595"/>
              <a:gd name="T109" fmla="*/ T108 w 6573"/>
              <a:gd name="T110" fmla="+- 0 10181 9312"/>
              <a:gd name="T111" fmla="*/ 10181 h 1194"/>
              <a:gd name="T112" fmla="+- 0 22484 18595"/>
              <a:gd name="T113" fmla="*/ T112 w 6573"/>
              <a:gd name="T114" fmla="+- 0 10026 9312"/>
              <a:gd name="T115" fmla="*/ 10026 h 1194"/>
              <a:gd name="T116" fmla="+- 0 22298 18595"/>
              <a:gd name="T117" fmla="*/ T116 w 6573"/>
              <a:gd name="T118" fmla="+- 0 10333 9312"/>
              <a:gd name="T119" fmla="*/ 10333 h 1194"/>
              <a:gd name="T120" fmla="+- 0 22706 18595"/>
              <a:gd name="T121" fmla="*/ T120 w 6573"/>
              <a:gd name="T122" fmla="+- 0 9928 9312"/>
              <a:gd name="T123" fmla="*/ 9928 h 1194"/>
              <a:gd name="T124" fmla="+- 0 22450 18595"/>
              <a:gd name="T125" fmla="*/ T124 w 6573"/>
              <a:gd name="T126" fmla="+- 0 10329 9312"/>
              <a:gd name="T127" fmla="*/ 10329 h 1194"/>
              <a:gd name="T128" fmla="+- 0 22896 18595"/>
              <a:gd name="T129" fmla="*/ T128 w 6573"/>
              <a:gd name="T130" fmla="+- 0 10032 9312"/>
              <a:gd name="T131" fmla="*/ 10032 h 1194"/>
              <a:gd name="T132" fmla="+- 0 22830 18595"/>
              <a:gd name="T133" fmla="*/ T132 w 6573"/>
              <a:gd name="T134" fmla="+- 0 10229 9312"/>
              <a:gd name="T135" fmla="*/ 10229 h 1194"/>
              <a:gd name="T136" fmla="+- 0 23067 18595"/>
              <a:gd name="T137" fmla="*/ T136 w 6573"/>
              <a:gd name="T138" fmla="+- 0 10036 9312"/>
              <a:gd name="T139" fmla="*/ 10036 h 1194"/>
              <a:gd name="T140" fmla="+- 0 22970 18595"/>
              <a:gd name="T141" fmla="*/ T140 w 6573"/>
              <a:gd name="T142" fmla="+- 0 10381 9312"/>
              <a:gd name="T143" fmla="*/ 10381 h 1194"/>
              <a:gd name="T144" fmla="+- 0 23269 18595"/>
              <a:gd name="T145" fmla="*/ T144 w 6573"/>
              <a:gd name="T146" fmla="+- 0 9800 9312"/>
              <a:gd name="T147" fmla="*/ 9800 h 1194"/>
              <a:gd name="T148" fmla="+- 0 23379 18595"/>
              <a:gd name="T149" fmla="*/ T148 w 6573"/>
              <a:gd name="T150" fmla="+- 0 9883 9312"/>
              <a:gd name="T151" fmla="*/ 9883 h 1194"/>
              <a:gd name="T152" fmla="+- 0 23292 18595"/>
              <a:gd name="T153" fmla="*/ T152 w 6573"/>
              <a:gd name="T154" fmla="+- 0 10367 9312"/>
              <a:gd name="T155" fmla="*/ 10367 h 1194"/>
              <a:gd name="T156" fmla="+- 0 23446 18595"/>
              <a:gd name="T157" fmla="*/ T156 w 6573"/>
              <a:gd name="T158" fmla="+- 0 10098 9312"/>
              <a:gd name="T159" fmla="*/ 10098 h 1194"/>
              <a:gd name="T160" fmla="+- 0 23505 18595"/>
              <a:gd name="T161" fmla="*/ T160 w 6573"/>
              <a:gd name="T162" fmla="+- 0 10208 9312"/>
              <a:gd name="T163" fmla="*/ 10208 h 1194"/>
              <a:gd name="T164" fmla="+- 0 23648 18595"/>
              <a:gd name="T165" fmla="*/ T164 w 6573"/>
              <a:gd name="T166" fmla="+- 0 10120 9312"/>
              <a:gd name="T167" fmla="*/ 10120 h 1194"/>
              <a:gd name="T168" fmla="+- 0 23931 18595"/>
              <a:gd name="T169" fmla="*/ T168 w 6573"/>
              <a:gd name="T170" fmla="+- 0 10149 9312"/>
              <a:gd name="T171" fmla="*/ 10149 h 1194"/>
              <a:gd name="T172" fmla="+- 0 23804 18595"/>
              <a:gd name="T173" fmla="*/ T172 w 6573"/>
              <a:gd name="T174" fmla="+- 0 10305 9312"/>
              <a:gd name="T175" fmla="*/ 10305 h 1194"/>
              <a:gd name="T176" fmla="+- 0 23939 18595"/>
              <a:gd name="T177" fmla="*/ T176 w 6573"/>
              <a:gd name="T178" fmla="+- 0 10271 9312"/>
              <a:gd name="T179" fmla="*/ 10271 h 1194"/>
              <a:gd name="T180" fmla="+- 0 24073 18595"/>
              <a:gd name="T181" fmla="*/ T180 w 6573"/>
              <a:gd name="T182" fmla="+- 0 10231 9312"/>
              <a:gd name="T183" fmla="*/ 10231 h 1194"/>
              <a:gd name="T184" fmla="+- 0 24254 18595"/>
              <a:gd name="T185" fmla="*/ T184 w 6573"/>
              <a:gd name="T186" fmla="+- 0 9842 9312"/>
              <a:gd name="T187" fmla="*/ 9842 h 1194"/>
              <a:gd name="T188" fmla="+- 0 24133 18595"/>
              <a:gd name="T189" fmla="*/ T188 w 6573"/>
              <a:gd name="T190" fmla="+- 0 10060 9312"/>
              <a:gd name="T191" fmla="*/ 10060 h 1194"/>
              <a:gd name="T192" fmla="+- 0 24381 18595"/>
              <a:gd name="T193" fmla="*/ T192 w 6573"/>
              <a:gd name="T194" fmla="+- 0 10102 9312"/>
              <a:gd name="T195" fmla="*/ 10102 h 1194"/>
              <a:gd name="T196" fmla="+- 0 24492 18595"/>
              <a:gd name="T197" fmla="*/ T196 w 6573"/>
              <a:gd name="T198" fmla="+- 0 9898 9312"/>
              <a:gd name="T199" fmla="*/ 9898 h 1194"/>
              <a:gd name="T200" fmla="+- 0 24643 18595"/>
              <a:gd name="T201" fmla="*/ T200 w 6573"/>
              <a:gd name="T202" fmla="+- 0 10032 9312"/>
              <a:gd name="T203" fmla="*/ 10032 h 1194"/>
              <a:gd name="T204" fmla="+- 0 24618 18595"/>
              <a:gd name="T205" fmla="*/ T204 w 6573"/>
              <a:gd name="T206" fmla="+- 0 10207 9312"/>
              <a:gd name="T207" fmla="*/ 10207 h 1194"/>
              <a:gd name="T208" fmla="+- 0 24715 18595"/>
              <a:gd name="T209" fmla="*/ T208 w 6573"/>
              <a:gd name="T210" fmla="+- 0 10010 9312"/>
              <a:gd name="T211" fmla="*/ 10010 h 1194"/>
              <a:gd name="T212" fmla="+- 0 24731 18595"/>
              <a:gd name="T213" fmla="*/ T212 w 6573"/>
              <a:gd name="T214" fmla="+- 0 10257 9312"/>
              <a:gd name="T215" fmla="*/ 10257 h 1194"/>
              <a:gd name="T216" fmla="+- 0 24958 18595"/>
              <a:gd name="T217" fmla="*/ T216 w 6573"/>
              <a:gd name="T218" fmla="+- 0 10038 9312"/>
              <a:gd name="T219" fmla="*/ 10038 h 1194"/>
              <a:gd name="T220" fmla="+- 0 25016 18595"/>
              <a:gd name="T221" fmla="*/ T220 w 6573"/>
              <a:gd name="T222" fmla="+- 0 9994 9312"/>
              <a:gd name="T223" fmla="*/ 9994 h 1194"/>
              <a:gd name="T224" fmla="+- 0 24878 18595"/>
              <a:gd name="T225" fmla="*/ T224 w 6573"/>
              <a:gd name="T226" fmla="+- 0 10262 9312"/>
              <a:gd name="T227" fmla="*/ 10262 h 119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</a:cxnLst>
            <a:rect l="0" t="0" r="r" b="b"/>
            <a:pathLst>
              <a:path w="6573" h="1194" extrusionOk="0">
                <a:moveTo>
                  <a:pt x="0" y="1093"/>
                </a:moveTo>
                <a:cubicBezTo>
                  <a:pt x="2" y="1103"/>
                  <a:pt x="2" y="1113"/>
                  <a:pt x="4" y="1123"/>
                </a:cubicBezTo>
                <a:cubicBezTo>
                  <a:pt x="4" y="1124"/>
                  <a:pt x="5" y="1124"/>
                  <a:pt x="5" y="1125"/>
                </a:cubicBezTo>
                <a:cubicBezTo>
                  <a:pt x="6" y="1120"/>
                  <a:pt x="9" y="1111"/>
                  <a:pt x="10" y="1105"/>
                </a:cubicBezTo>
                <a:cubicBezTo>
                  <a:pt x="12" y="1086"/>
                  <a:pt x="13" y="1068"/>
                  <a:pt x="15" y="1049"/>
                </a:cubicBezTo>
                <a:cubicBezTo>
                  <a:pt x="19" y="1005"/>
                  <a:pt x="24" y="961"/>
                  <a:pt x="28" y="917"/>
                </a:cubicBezTo>
                <a:cubicBezTo>
                  <a:pt x="38" y="817"/>
                  <a:pt x="47" y="716"/>
                  <a:pt x="60" y="616"/>
                </a:cubicBezTo>
                <a:cubicBezTo>
                  <a:pt x="78" y="480"/>
                  <a:pt x="103" y="345"/>
                  <a:pt x="131" y="211"/>
                </a:cubicBezTo>
                <a:cubicBezTo>
                  <a:pt x="146" y="142"/>
                  <a:pt x="162" y="73"/>
                  <a:pt x="184" y="6"/>
                </a:cubicBezTo>
                <a:cubicBezTo>
                  <a:pt x="190" y="-13"/>
                  <a:pt x="181" y="17"/>
                  <a:pt x="182" y="14"/>
                </a:cubicBezTo>
                <a:cubicBezTo>
                  <a:pt x="163" y="71"/>
                  <a:pt x="143" y="128"/>
                  <a:pt x="125" y="185"/>
                </a:cubicBezTo>
                <a:cubicBezTo>
                  <a:pt x="68" y="366"/>
                  <a:pt x="9" y="582"/>
                  <a:pt x="63" y="772"/>
                </a:cubicBezTo>
                <a:cubicBezTo>
                  <a:pt x="81" y="836"/>
                  <a:pt x="136" y="927"/>
                  <a:pt x="215" y="921"/>
                </a:cubicBezTo>
                <a:cubicBezTo>
                  <a:pt x="252" y="918"/>
                  <a:pt x="274" y="895"/>
                  <a:pt x="294" y="866"/>
                </a:cubicBezTo>
                <a:cubicBezTo>
                  <a:pt x="332" y="810"/>
                  <a:pt x="350" y="746"/>
                  <a:pt x="370" y="682"/>
                </a:cubicBezTo>
                <a:cubicBezTo>
                  <a:pt x="371" y="672"/>
                  <a:pt x="375" y="650"/>
                  <a:pt x="373" y="660"/>
                </a:cubicBezTo>
                <a:cubicBezTo>
                  <a:pt x="352" y="769"/>
                  <a:pt x="343" y="905"/>
                  <a:pt x="394" y="1007"/>
                </a:cubicBezTo>
                <a:cubicBezTo>
                  <a:pt x="410" y="1040"/>
                  <a:pt x="431" y="1053"/>
                  <a:pt x="459" y="1073"/>
                </a:cubicBezTo>
              </a:path>
              <a:path w="6573" h="1194" extrusionOk="0">
                <a:moveTo>
                  <a:pt x="568" y="444"/>
                </a:moveTo>
                <a:cubicBezTo>
                  <a:pt x="561" y="423"/>
                  <a:pt x="555" y="406"/>
                  <a:pt x="555" y="383"/>
                </a:cubicBezTo>
                <a:cubicBezTo>
                  <a:pt x="561" y="395"/>
                  <a:pt x="562" y="400"/>
                  <a:pt x="566" y="413"/>
                </a:cubicBezTo>
              </a:path>
              <a:path w="6573" h="1194" extrusionOk="0">
                <a:moveTo>
                  <a:pt x="722" y="552"/>
                </a:moveTo>
                <a:cubicBezTo>
                  <a:pt x="728" y="560"/>
                  <a:pt x="735" y="565"/>
                  <a:pt x="740" y="575"/>
                </a:cubicBezTo>
                <a:cubicBezTo>
                  <a:pt x="761" y="618"/>
                  <a:pt x="761" y="666"/>
                  <a:pt x="759" y="712"/>
                </a:cubicBezTo>
                <a:cubicBezTo>
                  <a:pt x="756" y="796"/>
                  <a:pt x="739" y="877"/>
                  <a:pt x="724" y="959"/>
                </a:cubicBezTo>
                <a:cubicBezTo>
                  <a:pt x="716" y="1002"/>
                  <a:pt x="708" y="1046"/>
                  <a:pt x="704" y="1089"/>
                </a:cubicBezTo>
                <a:cubicBezTo>
                  <a:pt x="704" y="1091"/>
                  <a:pt x="704" y="1093"/>
                  <a:pt x="704" y="1095"/>
                </a:cubicBezTo>
                <a:cubicBezTo>
                  <a:pt x="723" y="1062"/>
                  <a:pt x="744" y="1029"/>
                  <a:pt x="762" y="995"/>
                </a:cubicBezTo>
                <a:cubicBezTo>
                  <a:pt x="791" y="939"/>
                  <a:pt x="821" y="883"/>
                  <a:pt x="851" y="828"/>
                </a:cubicBezTo>
                <a:cubicBezTo>
                  <a:pt x="866" y="801"/>
                  <a:pt x="882" y="774"/>
                  <a:pt x="896" y="746"/>
                </a:cubicBezTo>
                <a:cubicBezTo>
                  <a:pt x="897" y="744"/>
                  <a:pt x="898" y="742"/>
                  <a:pt x="899" y="740"/>
                </a:cubicBezTo>
                <a:cubicBezTo>
                  <a:pt x="903" y="755"/>
                  <a:pt x="907" y="770"/>
                  <a:pt x="909" y="786"/>
                </a:cubicBezTo>
                <a:cubicBezTo>
                  <a:pt x="915" y="829"/>
                  <a:pt x="916" y="871"/>
                  <a:pt x="921" y="914"/>
                </a:cubicBezTo>
                <a:cubicBezTo>
                  <a:pt x="926" y="960"/>
                  <a:pt x="930" y="1014"/>
                  <a:pt x="964" y="1049"/>
                </a:cubicBezTo>
                <a:cubicBezTo>
                  <a:pt x="996" y="1081"/>
                  <a:pt x="1043" y="1073"/>
                  <a:pt x="1078" y="1051"/>
                </a:cubicBezTo>
                <a:cubicBezTo>
                  <a:pt x="1119" y="1025"/>
                  <a:pt x="1142" y="987"/>
                  <a:pt x="1170" y="949"/>
                </a:cubicBezTo>
              </a:path>
              <a:path w="6573" h="1194" extrusionOk="0">
                <a:moveTo>
                  <a:pt x="1247" y="546"/>
                </a:moveTo>
                <a:cubicBezTo>
                  <a:pt x="1206" y="546"/>
                  <a:pt x="1179" y="552"/>
                  <a:pt x="1150" y="584"/>
                </a:cubicBezTo>
                <a:cubicBezTo>
                  <a:pt x="1110" y="628"/>
                  <a:pt x="1089" y="688"/>
                  <a:pt x="1081" y="746"/>
                </a:cubicBezTo>
                <a:cubicBezTo>
                  <a:pt x="1071" y="816"/>
                  <a:pt x="1079" y="900"/>
                  <a:pt x="1113" y="963"/>
                </a:cubicBezTo>
                <a:cubicBezTo>
                  <a:pt x="1135" y="1004"/>
                  <a:pt x="1174" y="1025"/>
                  <a:pt x="1220" y="1027"/>
                </a:cubicBezTo>
                <a:cubicBezTo>
                  <a:pt x="1234" y="1026"/>
                  <a:pt x="1248" y="1026"/>
                  <a:pt x="1262" y="1025"/>
                </a:cubicBezTo>
              </a:path>
              <a:path w="6573" h="1194" extrusionOk="0">
                <a:moveTo>
                  <a:pt x="1544" y="692"/>
                </a:moveTo>
                <a:cubicBezTo>
                  <a:pt x="1524" y="672"/>
                  <a:pt x="1508" y="658"/>
                  <a:pt x="1477" y="666"/>
                </a:cubicBezTo>
                <a:cubicBezTo>
                  <a:pt x="1443" y="675"/>
                  <a:pt x="1418" y="708"/>
                  <a:pt x="1402" y="738"/>
                </a:cubicBezTo>
                <a:cubicBezTo>
                  <a:pt x="1381" y="778"/>
                  <a:pt x="1369" y="821"/>
                  <a:pt x="1372" y="866"/>
                </a:cubicBezTo>
                <a:cubicBezTo>
                  <a:pt x="1374" y="895"/>
                  <a:pt x="1382" y="934"/>
                  <a:pt x="1414" y="945"/>
                </a:cubicBezTo>
                <a:cubicBezTo>
                  <a:pt x="1434" y="946"/>
                  <a:pt x="1441" y="946"/>
                  <a:pt x="1454" y="942"/>
                </a:cubicBezTo>
              </a:path>
              <a:path w="6573" h="1194" extrusionOk="0">
                <a:moveTo>
                  <a:pt x="1591" y="744"/>
                </a:moveTo>
                <a:cubicBezTo>
                  <a:pt x="1594" y="735"/>
                  <a:pt x="1598" y="725"/>
                  <a:pt x="1601" y="716"/>
                </a:cubicBezTo>
                <a:cubicBezTo>
                  <a:pt x="1602" y="719"/>
                  <a:pt x="1603" y="723"/>
                  <a:pt x="1604" y="728"/>
                </a:cubicBezTo>
                <a:cubicBezTo>
                  <a:pt x="1606" y="734"/>
                  <a:pt x="1606" y="744"/>
                  <a:pt x="1613" y="744"/>
                </a:cubicBezTo>
                <a:cubicBezTo>
                  <a:pt x="1623" y="744"/>
                  <a:pt x="1634" y="726"/>
                  <a:pt x="1639" y="720"/>
                </a:cubicBezTo>
                <a:cubicBezTo>
                  <a:pt x="1666" y="693"/>
                  <a:pt x="1693" y="665"/>
                  <a:pt x="1721" y="640"/>
                </a:cubicBezTo>
                <a:cubicBezTo>
                  <a:pt x="1752" y="613"/>
                  <a:pt x="1790" y="585"/>
                  <a:pt x="1833" y="586"/>
                </a:cubicBezTo>
                <a:cubicBezTo>
                  <a:pt x="1860" y="587"/>
                  <a:pt x="1873" y="604"/>
                  <a:pt x="1885" y="626"/>
                </a:cubicBezTo>
                <a:cubicBezTo>
                  <a:pt x="1902" y="659"/>
                  <a:pt x="1901" y="699"/>
                  <a:pt x="1900" y="736"/>
                </a:cubicBezTo>
                <a:cubicBezTo>
                  <a:pt x="1899" y="789"/>
                  <a:pt x="1892" y="842"/>
                  <a:pt x="1888" y="895"/>
                </a:cubicBezTo>
                <a:cubicBezTo>
                  <a:pt x="1887" y="911"/>
                  <a:pt x="1887" y="926"/>
                  <a:pt x="1887" y="942"/>
                </a:cubicBezTo>
                <a:cubicBezTo>
                  <a:pt x="1893" y="914"/>
                  <a:pt x="1899" y="887"/>
                  <a:pt x="1907" y="859"/>
                </a:cubicBezTo>
                <a:cubicBezTo>
                  <a:pt x="1928" y="786"/>
                  <a:pt x="1949" y="712"/>
                  <a:pt x="1973" y="640"/>
                </a:cubicBezTo>
                <a:cubicBezTo>
                  <a:pt x="1995" y="574"/>
                  <a:pt x="2018" y="509"/>
                  <a:pt x="2041" y="444"/>
                </a:cubicBezTo>
                <a:cubicBezTo>
                  <a:pt x="2048" y="423"/>
                  <a:pt x="2053" y="409"/>
                  <a:pt x="2064" y="393"/>
                </a:cubicBezTo>
                <a:cubicBezTo>
                  <a:pt x="2065" y="394"/>
                  <a:pt x="2065" y="394"/>
                  <a:pt x="2066" y="395"/>
                </a:cubicBezTo>
              </a:path>
              <a:path w="6573" h="1194" extrusionOk="0">
                <a:moveTo>
                  <a:pt x="2488" y="178"/>
                </a:moveTo>
                <a:cubicBezTo>
                  <a:pt x="2492" y="148"/>
                  <a:pt x="2492" y="118"/>
                  <a:pt x="2494" y="88"/>
                </a:cubicBezTo>
                <a:cubicBezTo>
                  <a:pt x="2494" y="88"/>
                  <a:pt x="2494" y="87"/>
                  <a:pt x="2494" y="87"/>
                </a:cubicBezTo>
                <a:cubicBezTo>
                  <a:pt x="2492" y="108"/>
                  <a:pt x="2489" y="130"/>
                  <a:pt x="2487" y="151"/>
                </a:cubicBezTo>
                <a:cubicBezTo>
                  <a:pt x="2478" y="245"/>
                  <a:pt x="2473" y="338"/>
                  <a:pt x="2470" y="433"/>
                </a:cubicBezTo>
                <a:cubicBezTo>
                  <a:pt x="2466" y="574"/>
                  <a:pt x="2469" y="715"/>
                  <a:pt x="2470" y="856"/>
                </a:cubicBezTo>
                <a:cubicBezTo>
                  <a:pt x="2471" y="918"/>
                  <a:pt x="2476" y="983"/>
                  <a:pt x="2468" y="1045"/>
                </a:cubicBezTo>
                <a:cubicBezTo>
                  <a:pt x="2466" y="1056"/>
                  <a:pt x="2464" y="1066"/>
                  <a:pt x="2462" y="1077"/>
                </a:cubicBezTo>
              </a:path>
              <a:path w="6573" h="1194" extrusionOk="0">
                <a:moveTo>
                  <a:pt x="2286" y="702"/>
                </a:moveTo>
                <a:cubicBezTo>
                  <a:pt x="2304" y="668"/>
                  <a:pt x="2328" y="642"/>
                  <a:pt x="2365" y="626"/>
                </a:cubicBezTo>
                <a:cubicBezTo>
                  <a:pt x="2410" y="606"/>
                  <a:pt x="2466" y="600"/>
                  <a:pt x="2515" y="604"/>
                </a:cubicBezTo>
                <a:cubicBezTo>
                  <a:pt x="2574" y="608"/>
                  <a:pt x="2621" y="629"/>
                  <a:pt x="2672" y="656"/>
                </a:cubicBezTo>
              </a:path>
              <a:path w="6573" h="1194" extrusionOk="0">
                <a:moveTo>
                  <a:pt x="2718" y="606"/>
                </a:moveTo>
                <a:cubicBezTo>
                  <a:pt x="2744" y="578"/>
                  <a:pt x="2770" y="564"/>
                  <a:pt x="2809" y="560"/>
                </a:cubicBezTo>
                <a:cubicBezTo>
                  <a:pt x="2845" y="556"/>
                  <a:pt x="2889" y="565"/>
                  <a:pt x="2918" y="588"/>
                </a:cubicBezTo>
                <a:cubicBezTo>
                  <a:pt x="2965" y="625"/>
                  <a:pt x="2968" y="692"/>
                  <a:pt x="2962" y="746"/>
                </a:cubicBezTo>
                <a:cubicBezTo>
                  <a:pt x="2955" y="806"/>
                  <a:pt x="2931" y="860"/>
                  <a:pt x="2904" y="913"/>
                </a:cubicBezTo>
                <a:cubicBezTo>
                  <a:pt x="2887" y="945"/>
                  <a:pt x="2870" y="974"/>
                  <a:pt x="2844" y="999"/>
                </a:cubicBezTo>
                <a:cubicBezTo>
                  <a:pt x="2842" y="1000"/>
                  <a:pt x="2841" y="1002"/>
                  <a:pt x="2839" y="1003"/>
                </a:cubicBezTo>
                <a:cubicBezTo>
                  <a:pt x="2840" y="987"/>
                  <a:pt x="2839" y="975"/>
                  <a:pt x="2846" y="955"/>
                </a:cubicBezTo>
                <a:cubicBezTo>
                  <a:pt x="2867" y="892"/>
                  <a:pt x="2899" y="832"/>
                  <a:pt x="2931" y="774"/>
                </a:cubicBezTo>
                <a:cubicBezTo>
                  <a:pt x="2962" y="719"/>
                  <a:pt x="2994" y="660"/>
                  <a:pt x="3033" y="610"/>
                </a:cubicBezTo>
                <a:cubicBezTo>
                  <a:pt x="3046" y="596"/>
                  <a:pt x="3048" y="592"/>
                  <a:pt x="3060" y="589"/>
                </a:cubicBezTo>
              </a:path>
              <a:path w="6573" h="1194" extrusionOk="0">
                <a:moveTo>
                  <a:pt x="3292" y="702"/>
                </a:moveTo>
                <a:cubicBezTo>
                  <a:pt x="3317" y="684"/>
                  <a:pt x="3335" y="664"/>
                  <a:pt x="3349" y="636"/>
                </a:cubicBezTo>
                <a:cubicBezTo>
                  <a:pt x="3359" y="616"/>
                  <a:pt x="3362" y="594"/>
                  <a:pt x="3341" y="580"/>
                </a:cubicBezTo>
                <a:cubicBezTo>
                  <a:pt x="3315" y="562"/>
                  <a:pt x="3260" y="576"/>
                  <a:pt x="3235" y="586"/>
                </a:cubicBezTo>
                <a:cubicBezTo>
                  <a:pt x="3185" y="607"/>
                  <a:pt x="3137" y="640"/>
                  <a:pt x="3101" y="680"/>
                </a:cubicBezTo>
                <a:cubicBezTo>
                  <a:pt x="3069" y="715"/>
                  <a:pt x="3043" y="756"/>
                  <a:pt x="3042" y="805"/>
                </a:cubicBezTo>
                <a:cubicBezTo>
                  <a:pt x="3041" y="843"/>
                  <a:pt x="3058" y="870"/>
                  <a:pt x="3090" y="888"/>
                </a:cubicBezTo>
                <a:cubicBezTo>
                  <a:pt x="3125" y="908"/>
                  <a:pt x="3167" y="902"/>
                  <a:pt x="3202" y="884"/>
                </a:cubicBezTo>
                <a:cubicBezTo>
                  <a:pt x="3247" y="861"/>
                  <a:pt x="3274" y="820"/>
                  <a:pt x="3300" y="778"/>
                </a:cubicBezTo>
                <a:cubicBezTo>
                  <a:pt x="3313" y="757"/>
                  <a:pt x="3325" y="735"/>
                  <a:pt x="3332" y="712"/>
                </a:cubicBezTo>
                <a:cubicBezTo>
                  <a:pt x="3332" y="710"/>
                  <a:pt x="3332" y="710"/>
                  <a:pt x="3331" y="710"/>
                </a:cubicBezTo>
                <a:cubicBezTo>
                  <a:pt x="3319" y="741"/>
                  <a:pt x="3304" y="775"/>
                  <a:pt x="3300" y="808"/>
                </a:cubicBezTo>
                <a:cubicBezTo>
                  <a:pt x="3296" y="838"/>
                  <a:pt x="3296" y="873"/>
                  <a:pt x="3312" y="900"/>
                </a:cubicBezTo>
                <a:cubicBezTo>
                  <a:pt x="3326" y="925"/>
                  <a:pt x="3353" y="932"/>
                  <a:pt x="3379" y="923"/>
                </a:cubicBezTo>
                <a:cubicBezTo>
                  <a:pt x="3423" y="907"/>
                  <a:pt x="3454" y="854"/>
                  <a:pt x="3477" y="816"/>
                </a:cubicBezTo>
                <a:cubicBezTo>
                  <a:pt x="3501" y="776"/>
                  <a:pt x="3516" y="736"/>
                  <a:pt x="3529" y="692"/>
                </a:cubicBezTo>
                <a:cubicBezTo>
                  <a:pt x="3530" y="691"/>
                  <a:pt x="3530" y="689"/>
                  <a:pt x="3531" y="688"/>
                </a:cubicBezTo>
                <a:cubicBezTo>
                  <a:pt x="3527" y="700"/>
                  <a:pt x="3522" y="713"/>
                  <a:pt x="3518" y="726"/>
                </a:cubicBezTo>
                <a:cubicBezTo>
                  <a:pt x="3505" y="764"/>
                  <a:pt x="3493" y="806"/>
                  <a:pt x="3494" y="846"/>
                </a:cubicBezTo>
                <a:cubicBezTo>
                  <a:pt x="3495" y="878"/>
                  <a:pt x="3503" y="887"/>
                  <a:pt x="3521" y="909"/>
                </a:cubicBezTo>
                <a:cubicBezTo>
                  <a:pt x="3543" y="899"/>
                  <a:pt x="3562" y="892"/>
                  <a:pt x="3580" y="873"/>
                </a:cubicBezTo>
                <a:cubicBezTo>
                  <a:pt x="3603" y="850"/>
                  <a:pt x="3622" y="820"/>
                  <a:pt x="3642" y="794"/>
                </a:cubicBezTo>
                <a:cubicBezTo>
                  <a:pt x="3649" y="785"/>
                  <a:pt x="3656" y="775"/>
                  <a:pt x="3663" y="766"/>
                </a:cubicBezTo>
                <a:cubicBezTo>
                  <a:pt x="3660" y="775"/>
                  <a:pt x="3657" y="785"/>
                  <a:pt x="3653" y="794"/>
                </a:cubicBezTo>
                <a:cubicBezTo>
                  <a:pt x="3644" y="816"/>
                  <a:pt x="3630" y="845"/>
                  <a:pt x="3631" y="869"/>
                </a:cubicBezTo>
                <a:cubicBezTo>
                  <a:pt x="3632" y="892"/>
                  <a:pt x="3637" y="902"/>
                  <a:pt x="3659" y="909"/>
                </a:cubicBezTo>
                <a:cubicBezTo>
                  <a:pt x="3680" y="906"/>
                  <a:pt x="3689" y="904"/>
                  <a:pt x="3703" y="900"/>
                </a:cubicBezTo>
              </a:path>
              <a:path w="6573" h="1194" extrusionOk="0">
                <a:moveTo>
                  <a:pt x="3862" y="640"/>
                </a:moveTo>
                <a:cubicBezTo>
                  <a:pt x="3864" y="669"/>
                  <a:pt x="3873" y="689"/>
                  <a:pt x="3889" y="714"/>
                </a:cubicBezTo>
                <a:cubicBezTo>
                  <a:pt x="3908" y="743"/>
                  <a:pt x="3928" y="772"/>
                  <a:pt x="3937" y="806"/>
                </a:cubicBezTo>
                <a:cubicBezTo>
                  <a:pt x="3947" y="843"/>
                  <a:pt x="3938" y="884"/>
                  <a:pt x="3915" y="914"/>
                </a:cubicBezTo>
                <a:cubicBezTo>
                  <a:pt x="3875" y="967"/>
                  <a:pt x="3802" y="995"/>
                  <a:pt x="3740" y="1013"/>
                </a:cubicBezTo>
                <a:cubicBezTo>
                  <a:pt x="3728" y="1016"/>
                  <a:pt x="3715" y="1018"/>
                  <a:pt x="3703" y="1021"/>
                </a:cubicBezTo>
              </a:path>
              <a:path w="6573" h="1194" extrusionOk="0">
                <a:moveTo>
                  <a:pt x="4265" y="155"/>
                </a:moveTo>
                <a:cubicBezTo>
                  <a:pt x="4260" y="127"/>
                  <a:pt x="4253" y="74"/>
                  <a:pt x="4211" y="82"/>
                </a:cubicBezTo>
                <a:cubicBezTo>
                  <a:pt x="4142" y="95"/>
                  <a:pt x="4125" y="225"/>
                  <a:pt x="4119" y="275"/>
                </a:cubicBezTo>
                <a:cubicBezTo>
                  <a:pt x="4105" y="387"/>
                  <a:pt x="4114" y="503"/>
                  <a:pt x="4111" y="616"/>
                </a:cubicBezTo>
                <a:cubicBezTo>
                  <a:pt x="4108" y="725"/>
                  <a:pt x="4104" y="834"/>
                  <a:pt x="4093" y="942"/>
                </a:cubicBezTo>
                <a:cubicBezTo>
                  <a:pt x="4086" y="1007"/>
                  <a:pt x="4079" y="1078"/>
                  <a:pt x="4049" y="1137"/>
                </a:cubicBezTo>
                <a:cubicBezTo>
                  <a:pt x="4029" y="1167"/>
                  <a:pt x="4023" y="1176"/>
                  <a:pt x="4006" y="1193"/>
                </a:cubicBezTo>
              </a:path>
              <a:path w="6573" h="1194" extrusionOk="0">
                <a:moveTo>
                  <a:pt x="3855" y="1017"/>
                </a:moveTo>
                <a:cubicBezTo>
                  <a:pt x="3888" y="928"/>
                  <a:pt x="3936" y="875"/>
                  <a:pt x="4022" y="832"/>
                </a:cubicBezTo>
                <a:cubicBezTo>
                  <a:pt x="4077" y="804"/>
                  <a:pt x="4135" y="789"/>
                  <a:pt x="4194" y="774"/>
                </a:cubicBezTo>
                <a:cubicBezTo>
                  <a:pt x="4220" y="768"/>
                  <a:pt x="4247" y="763"/>
                  <a:pt x="4271" y="752"/>
                </a:cubicBezTo>
                <a:cubicBezTo>
                  <a:pt x="4288" y="745"/>
                  <a:pt x="4294" y="735"/>
                  <a:pt x="4301" y="720"/>
                </a:cubicBezTo>
                <a:cubicBezTo>
                  <a:pt x="4302" y="718"/>
                  <a:pt x="4299" y="716"/>
                  <a:pt x="4300" y="714"/>
                </a:cubicBezTo>
                <a:cubicBezTo>
                  <a:pt x="4281" y="742"/>
                  <a:pt x="4264" y="766"/>
                  <a:pt x="4253" y="800"/>
                </a:cubicBezTo>
                <a:cubicBezTo>
                  <a:pt x="4244" y="828"/>
                  <a:pt x="4237" y="861"/>
                  <a:pt x="4235" y="891"/>
                </a:cubicBezTo>
                <a:cubicBezTo>
                  <a:pt x="4235" y="905"/>
                  <a:pt x="4235" y="908"/>
                  <a:pt x="4235" y="917"/>
                </a:cubicBezTo>
                <a:cubicBezTo>
                  <a:pt x="4237" y="911"/>
                  <a:pt x="4234" y="927"/>
                  <a:pt x="4235" y="921"/>
                </a:cubicBezTo>
                <a:cubicBezTo>
                  <a:pt x="4243" y="872"/>
                  <a:pt x="4270" y="830"/>
                  <a:pt x="4300" y="792"/>
                </a:cubicBezTo>
                <a:cubicBezTo>
                  <a:pt x="4323" y="763"/>
                  <a:pt x="4350" y="739"/>
                  <a:pt x="4385" y="726"/>
                </a:cubicBezTo>
                <a:cubicBezTo>
                  <a:pt x="4410" y="717"/>
                  <a:pt x="4447" y="712"/>
                  <a:pt x="4472" y="724"/>
                </a:cubicBezTo>
                <a:cubicBezTo>
                  <a:pt x="4499" y="737"/>
                  <a:pt x="4507" y="760"/>
                  <a:pt x="4512" y="788"/>
                </a:cubicBezTo>
                <a:cubicBezTo>
                  <a:pt x="4522" y="839"/>
                  <a:pt x="4498" y="904"/>
                  <a:pt x="4475" y="949"/>
                </a:cubicBezTo>
                <a:cubicBezTo>
                  <a:pt x="4457" y="985"/>
                  <a:pt x="4432" y="1028"/>
                  <a:pt x="4400" y="1053"/>
                </a:cubicBezTo>
                <a:cubicBezTo>
                  <a:pt x="4388" y="1064"/>
                  <a:pt x="4385" y="1067"/>
                  <a:pt x="4375" y="1069"/>
                </a:cubicBezTo>
                <a:cubicBezTo>
                  <a:pt x="4366" y="1043"/>
                  <a:pt x="4357" y="1046"/>
                  <a:pt x="4372" y="1005"/>
                </a:cubicBezTo>
                <a:cubicBezTo>
                  <a:pt x="4398" y="934"/>
                  <a:pt x="4449" y="868"/>
                  <a:pt x="4489" y="805"/>
                </a:cubicBezTo>
                <a:cubicBezTo>
                  <a:pt x="4538" y="729"/>
                  <a:pt x="4585" y="652"/>
                  <a:pt x="4631" y="574"/>
                </a:cubicBezTo>
                <a:cubicBezTo>
                  <a:pt x="4645" y="550"/>
                  <a:pt x="4671" y="517"/>
                  <a:pt x="4674" y="488"/>
                </a:cubicBezTo>
                <a:cubicBezTo>
                  <a:pt x="4672" y="486"/>
                  <a:pt x="4671" y="483"/>
                  <a:pt x="4669" y="481"/>
                </a:cubicBezTo>
              </a:path>
              <a:path w="6573" h="1194" extrusionOk="0">
                <a:moveTo>
                  <a:pt x="4758" y="628"/>
                </a:moveTo>
                <a:cubicBezTo>
                  <a:pt x="4765" y="611"/>
                  <a:pt x="4774" y="594"/>
                  <a:pt x="4781" y="578"/>
                </a:cubicBezTo>
                <a:cubicBezTo>
                  <a:pt x="4783" y="574"/>
                  <a:pt x="4783" y="573"/>
                  <a:pt x="4784" y="571"/>
                </a:cubicBezTo>
                <a:cubicBezTo>
                  <a:pt x="4779" y="590"/>
                  <a:pt x="4776" y="611"/>
                  <a:pt x="4771" y="630"/>
                </a:cubicBezTo>
                <a:cubicBezTo>
                  <a:pt x="4758" y="681"/>
                  <a:pt x="4744" y="731"/>
                  <a:pt x="4732" y="782"/>
                </a:cubicBezTo>
                <a:cubicBezTo>
                  <a:pt x="4719" y="837"/>
                  <a:pt x="4707" y="894"/>
                  <a:pt x="4700" y="950"/>
                </a:cubicBezTo>
                <a:cubicBezTo>
                  <a:pt x="4696" y="985"/>
                  <a:pt x="4696" y="1020"/>
                  <a:pt x="4697" y="1055"/>
                </a:cubicBezTo>
                <a:cubicBezTo>
                  <a:pt x="4706" y="1042"/>
                  <a:pt x="4714" y="1029"/>
                  <a:pt x="4722" y="1015"/>
                </a:cubicBezTo>
                <a:cubicBezTo>
                  <a:pt x="4753" y="962"/>
                  <a:pt x="4777" y="905"/>
                  <a:pt x="4806" y="850"/>
                </a:cubicBezTo>
                <a:cubicBezTo>
                  <a:pt x="4817" y="830"/>
                  <a:pt x="4827" y="806"/>
                  <a:pt x="4843" y="790"/>
                </a:cubicBezTo>
                <a:cubicBezTo>
                  <a:pt x="4847" y="787"/>
                  <a:pt x="4848" y="785"/>
                  <a:pt x="4851" y="786"/>
                </a:cubicBezTo>
                <a:cubicBezTo>
                  <a:pt x="4857" y="792"/>
                  <a:pt x="4866" y="792"/>
                  <a:pt x="4873" y="802"/>
                </a:cubicBezTo>
                <a:cubicBezTo>
                  <a:pt x="4883" y="816"/>
                  <a:pt x="4891" y="836"/>
                  <a:pt x="4897" y="852"/>
                </a:cubicBezTo>
                <a:cubicBezTo>
                  <a:pt x="4901" y="864"/>
                  <a:pt x="4904" y="877"/>
                  <a:pt x="4908" y="888"/>
                </a:cubicBezTo>
                <a:cubicBezTo>
                  <a:pt x="4909" y="890"/>
                  <a:pt x="4910" y="895"/>
                  <a:pt x="4910" y="896"/>
                </a:cubicBezTo>
                <a:cubicBezTo>
                  <a:pt x="4927" y="880"/>
                  <a:pt x="4945" y="864"/>
                  <a:pt x="4962" y="848"/>
                </a:cubicBezTo>
                <a:cubicBezTo>
                  <a:pt x="4990" y="821"/>
                  <a:pt x="5019" y="795"/>
                  <a:pt x="5047" y="768"/>
                </a:cubicBezTo>
                <a:cubicBezTo>
                  <a:pt x="5050" y="766"/>
                  <a:pt x="5051" y="766"/>
                  <a:pt x="5052" y="764"/>
                </a:cubicBezTo>
                <a:cubicBezTo>
                  <a:pt x="5052" y="778"/>
                  <a:pt x="5053" y="793"/>
                  <a:pt x="5053" y="808"/>
                </a:cubicBezTo>
                <a:cubicBezTo>
                  <a:pt x="5052" y="848"/>
                  <a:pt x="5046" y="887"/>
                  <a:pt x="5047" y="927"/>
                </a:cubicBezTo>
                <a:cubicBezTo>
                  <a:pt x="5048" y="962"/>
                  <a:pt x="5049" y="1016"/>
                  <a:pt x="5079" y="1041"/>
                </a:cubicBezTo>
                <a:cubicBezTo>
                  <a:pt x="5103" y="1061"/>
                  <a:pt x="5134" y="1060"/>
                  <a:pt x="5162" y="1049"/>
                </a:cubicBezTo>
                <a:cubicBezTo>
                  <a:pt x="5241" y="1019"/>
                  <a:pt x="5315" y="917"/>
                  <a:pt x="5336" y="837"/>
                </a:cubicBezTo>
                <a:cubicBezTo>
                  <a:pt x="5342" y="814"/>
                  <a:pt x="5335" y="812"/>
                  <a:pt x="5331" y="794"/>
                </a:cubicBezTo>
                <a:cubicBezTo>
                  <a:pt x="5300" y="795"/>
                  <a:pt x="5293" y="795"/>
                  <a:pt x="5267" y="820"/>
                </a:cubicBezTo>
                <a:cubicBezTo>
                  <a:pt x="5242" y="844"/>
                  <a:pt x="5224" y="876"/>
                  <a:pt x="5214" y="909"/>
                </a:cubicBezTo>
                <a:cubicBezTo>
                  <a:pt x="5206" y="936"/>
                  <a:pt x="5204" y="966"/>
                  <a:pt x="5209" y="993"/>
                </a:cubicBezTo>
                <a:cubicBezTo>
                  <a:pt x="5212" y="1010"/>
                  <a:pt x="5216" y="1016"/>
                  <a:pt x="5235" y="1017"/>
                </a:cubicBezTo>
                <a:cubicBezTo>
                  <a:pt x="5257" y="1018"/>
                  <a:pt x="5282" y="994"/>
                  <a:pt x="5297" y="981"/>
                </a:cubicBezTo>
                <a:cubicBezTo>
                  <a:pt x="5314" y="966"/>
                  <a:pt x="5330" y="951"/>
                  <a:pt x="5346" y="935"/>
                </a:cubicBezTo>
                <a:cubicBezTo>
                  <a:pt x="5345" y="939"/>
                  <a:pt x="5346" y="951"/>
                  <a:pt x="5344" y="959"/>
                </a:cubicBezTo>
                <a:cubicBezTo>
                  <a:pt x="5338" y="984"/>
                  <a:pt x="5330" y="1008"/>
                  <a:pt x="5326" y="1033"/>
                </a:cubicBezTo>
                <a:cubicBezTo>
                  <a:pt x="5323" y="1057"/>
                  <a:pt x="5330" y="1063"/>
                  <a:pt x="5334" y="1081"/>
                </a:cubicBezTo>
                <a:cubicBezTo>
                  <a:pt x="5359" y="1076"/>
                  <a:pt x="5368" y="1079"/>
                  <a:pt x="5391" y="1059"/>
                </a:cubicBezTo>
                <a:cubicBezTo>
                  <a:pt x="5432" y="1023"/>
                  <a:pt x="5455" y="966"/>
                  <a:pt x="5478" y="919"/>
                </a:cubicBezTo>
              </a:path>
              <a:path w="6573" h="1194" extrusionOk="0">
                <a:moveTo>
                  <a:pt x="5653" y="193"/>
                </a:moveTo>
                <a:cubicBezTo>
                  <a:pt x="5655" y="182"/>
                  <a:pt x="5658" y="170"/>
                  <a:pt x="5660" y="160"/>
                </a:cubicBezTo>
                <a:cubicBezTo>
                  <a:pt x="5666" y="187"/>
                  <a:pt x="5669" y="211"/>
                  <a:pt x="5670" y="239"/>
                </a:cubicBezTo>
                <a:cubicBezTo>
                  <a:pt x="5675" y="335"/>
                  <a:pt x="5666" y="434"/>
                  <a:pt x="5659" y="530"/>
                </a:cubicBezTo>
                <a:cubicBezTo>
                  <a:pt x="5653" y="615"/>
                  <a:pt x="5646" y="700"/>
                  <a:pt x="5630" y="784"/>
                </a:cubicBezTo>
                <a:cubicBezTo>
                  <a:pt x="5612" y="879"/>
                  <a:pt x="5593" y="994"/>
                  <a:pt x="5540" y="1077"/>
                </a:cubicBezTo>
                <a:cubicBezTo>
                  <a:pt x="5527" y="1093"/>
                  <a:pt x="5524" y="1098"/>
                  <a:pt x="5513" y="1105"/>
                </a:cubicBezTo>
              </a:path>
              <a:path w="6573" h="1194" extrusionOk="0">
                <a:moveTo>
                  <a:pt x="5538" y="748"/>
                </a:moveTo>
                <a:cubicBezTo>
                  <a:pt x="5581" y="707"/>
                  <a:pt x="5622" y="676"/>
                  <a:pt x="5679" y="656"/>
                </a:cubicBezTo>
                <a:cubicBezTo>
                  <a:pt x="5706" y="647"/>
                  <a:pt x="5736" y="639"/>
                  <a:pt x="5765" y="644"/>
                </a:cubicBezTo>
                <a:cubicBezTo>
                  <a:pt x="5785" y="647"/>
                  <a:pt x="5799" y="661"/>
                  <a:pt x="5805" y="680"/>
                </a:cubicBezTo>
                <a:cubicBezTo>
                  <a:pt x="5816" y="715"/>
                  <a:pt x="5797" y="758"/>
                  <a:pt x="5786" y="790"/>
                </a:cubicBezTo>
                <a:cubicBezTo>
                  <a:pt x="5770" y="836"/>
                  <a:pt x="5750" y="881"/>
                  <a:pt x="5734" y="927"/>
                </a:cubicBezTo>
                <a:cubicBezTo>
                  <a:pt x="5721" y="962"/>
                  <a:pt x="5706" y="997"/>
                  <a:pt x="5695" y="1033"/>
                </a:cubicBezTo>
                <a:cubicBezTo>
                  <a:pt x="5692" y="1042"/>
                  <a:pt x="5690" y="1047"/>
                  <a:pt x="5686" y="1055"/>
                </a:cubicBezTo>
              </a:path>
              <a:path w="6573" h="1194" extrusionOk="0">
                <a:moveTo>
                  <a:pt x="5897" y="586"/>
                </a:moveTo>
                <a:cubicBezTo>
                  <a:pt x="5908" y="554"/>
                  <a:pt x="5918" y="509"/>
                  <a:pt x="5944" y="485"/>
                </a:cubicBezTo>
                <a:cubicBezTo>
                  <a:pt x="5963" y="467"/>
                  <a:pt x="5973" y="469"/>
                  <a:pt x="5993" y="485"/>
                </a:cubicBezTo>
                <a:cubicBezTo>
                  <a:pt x="6013" y="501"/>
                  <a:pt x="6030" y="548"/>
                  <a:pt x="6038" y="571"/>
                </a:cubicBezTo>
                <a:cubicBezTo>
                  <a:pt x="6054" y="619"/>
                  <a:pt x="6063" y="671"/>
                  <a:pt x="6048" y="720"/>
                </a:cubicBezTo>
                <a:cubicBezTo>
                  <a:pt x="6043" y="738"/>
                  <a:pt x="6036" y="755"/>
                  <a:pt x="6028" y="772"/>
                </a:cubicBezTo>
                <a:cubicBezTo>
                  <a:pt x="6010" y="809"/>
                  <a:pt x="5986" y="849"/>
                  <a:pt x="5983" y="891"/>
                </a:cubicBezTo>
                <a:cubicBezTo>
                  <a:pt x="5983" y="897"/>
                  <a:pt x="5984" y="903"/>
                  <a:pt x="5984" y="909"/>
                </a:cubicBezTo>
                <a:cubicBezTo>
                  <a:pt x="5997" y="905"/>
                  <a:pt x="6011" y="905"/>
                  <a:pt x="6023" y="895"/>
                </a:cubicBezTo>
                <a:cubicBezTo>
                  <a:pt x="6046" y="877"/>
                  <a:pt x="6061" y="844"/>
                  <a:pt x="6068" y="816"/>
                </a:cubicBezTo>
                <a:cubicBezTo>
                  <a:pt x="6075" y="788"/>
                  <a:pt x="6080" y="759"/>
                  <a:pt x="6083" y="730"/>
                </a:cubicBezTo>
                <a:cubicBezTo>
                  <a:pt x="6085" y="717"/>
                  <a:pt x="6088" y="705"/>
                  <a:pt x="6091" y="694"/>
                </a:cubicBezTo>
                <a:cubicBezTo>
                  <a:pt x="6100" y="695"/>
                  <a:pt x="6107" y="693"/>
                  <a:pt x="6120" y="698"/>
                </a:cubicBezTo>
                <a:cubicBezTo>
                  <a:pt x="6134" y="704"/>
                  <a:pt x="6151" y="711"/>
                  <a:pt x="6162" y="722"/>
                </a:cubicBezTo>
                <a:cubicBezTo>
                  <a:pt x="6176" y="737"/>
                  <a:pt x="6176" y="751"/>
                  <a:pt x="6178" y="770"/>
                </a:cubicBezTo>
                <a:cubicBezTo>
                  <a:pt x="6181" y="799"/>
                  <a:pt x="6172" y="827"/>
                  <a:pt x="6166" y="855"/>
                </a:cubicBezTo>
                <a:cubicBezTo>
                  <a:pt x="6159" y="887"/>
                  <a:pt x="6148" y="915"/>
                  <a:pt x="6136" y="945"/>
                </a:cubicBezTo>
                <a:cubicBezTo>
                  <a:pt x="6132" y="955"/>
                  <a:pt x="6129" y="967"/>
                  <a:pt x="6126" y="977"/>
                </a:cubicBezTo>
                <a:cubicBezTo>
                  <a:pt x="6142" y="970"/>
                  <a:pt x="6156" y="966"/>
                  <a:pt x="6171" y="955"/>
                </a:cubicBezTo>
                <a:cubicBezTo>
                  <a:pt x="6209" y="929"/>
                  <a:pt x="6243" y="898"/>
                  <a:pt x="6273" y="863"/>
                </a:cubicBezTo>
                <a:cubicBezTo>
                  <a:pt x="6292" y="841"/>
                  <a:pt x="6369" y="761"/>
                  <a:pt x="6363" y="726"/>
                </a:cubicBezTo>
                <a:cubicBezTo>
                  <a:pt x="6362" y="718"/>
                  <a:pt x="6361" y="718"/>
                  <a:pt x="6353" y="718"/>
                </a:cubicBezTo>
                <a:cubicBezTo>
                  <a:pt x="6349" y="718"/>
                  <a:pt x="6354" y="725"/>
                  <a:pt x="6350" y="726"/>
                </a:cubicBezTo>
                <a:cubicBezTo>
                  <a:pt x="6362" y="723"/>
                  <a:pt x="6365" y="726"/>
                  <a:pt x="6377" y="718"/>
                </a:cubicBezTo>
                <a:cubicBezTo>
                  <a:pt x="6393" y="708"/>
                  <a:pt x="6407" y="694"/>
                  <a:pt x="6421" y="682"/>
                </a:cubicBezTo>
                <a:cubicBezTo>
                  <a:pt x="6429" y="675"/>
                  <a:pt x="6436" y="671"/>
                  <a:pt x="6444" y="666"/>
                </a:cubicBezTo>
                <a:cubicBezTo>
                  <a:pt x="6447" y="697"/>
                  <a:pt x="6441" y="720"/>
                  <a:pt x="6427" y="750"/>
                </a:cubicBezTo>
                <a:cubicBezTo>
                  <a:pt x="6403" y="801"/>
                  <a:pt x="6364" y="843"/>
                  <a:pt x="6330" y="888"/>
                </a:cubicBezTo>
                <a:cubicBezTo>
                  <a:pt x="6307" y="920"/>
                  <a:pt x="6300" y="931"/>
                  <a:pt x="6283" y="950"/>
                </a:cubicBezTo>
              </a:path>
              <a:path w="6573" h="1194" extrusionOk="0">
                <a:moveTo>
                  <a:pt x="6552" y="909"/>
                </a:moveTo>
                <a:cubicBezTo>
                  <a:pt x="6559" y="891"/>
                  <a:pt x="6569" y="871"/>
                  <a:pt x="6572" y="852"/>
                </a:cubicBezTo>
                <a:cubicBezTo>
                  <a:pt x="6571" y="844"/>
                  <a:pt x="6568" y="841"/>
                  <a:pt x="6559" y="841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3" name=" 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68313" y="4087813"/>
            <a:ext cx="98425" cy="450850"/>
          </a:xfrm>
          <a:custGeom>
            <a:avLst/>
            <a:gdLst>
              <a:gd name="T0" fmla="+- 0 1524 1302"/>
              <a:gd name="T1" fmla="*/ T0 w 271"/>
              <a:gd name="T2" fmla="+- 0 11364 11354"/>
              <a:gd name="T3" fmla="*/ 11364 h 1252"/>
              <a:gd name="T4" fmla="+- 0 1475 1302"/>
              <a:gd name="T5" fmla="*/ T4 w 271"/>
              <a:gd name="T6" fmla="+- 0 11357 11354"/>
              <a:gd name="T7" fmla="*/ 11357 h 1252"/>
              <a:gd name="T8" fmla="+- 0 1424 1302"/>
              <a:gd name="T9" fmla="*/ T8 w 271"/>
              <a:gd name="T10" fmla="+- 0 11339 11354"/>
              <a:gd name="T11" fmla="*/ 11339 h 1252"/>
              <a:gd name="T12" fmla="+- 0 1387 1302"/>
              <a:gd name="T13" fmla="*/ T12 w 271"/>
              <a:gd name="T14" fmla="+- 0 11382 11354"/>
              <a:gd name="T15" fmla="*/ 11382 h 1252"/>
              <a:gd name="T16" fmla="+- 0 1332 1302"/>
              <a:gd name="T17" fmla="*/ T16 w 271"/>
              <a:gd name="T18" fmla="+- 0 11447 11354"/>
              <a:gd name="T19" fmla="*/ 11447 h 1252"/>
              <a:gd name="T20" fmla="+- 0 1322 1302"/>
              <a:gd name="T21" fmla="*/ T20 w 271"/>
              <a:gd name="T22" fmla="+- 0 11557 11354"/>
              <a:gd name="T23" fmla="*/ 11557 h 1252"/>
              <a:gd name="T24" fmla="+- 0 1313 1302"/>
              <a:gd name="T25" fmla="*/ T24 w 271"/>
              <a:gd name="T26" fmla="+- 0 11636 11354"/>
              <a:gd name="T27" fmla="*/ 11636 h 1252"/>
              <a:gd name="T28" fmla="+- 0 1296 1302"/>
              <a:gd name="T29" fmla="*/ T28 w 271"/>
              <a:gd name="T30" fmla="+- 0 11784 11354"/>
              <a:gd name="T31" fmla="*/ 11784 h 1252"/>
              <a:gd name="T32" fmla="+- 0 1299 1302"/>
              <a:gd name="T33" fmla="*/ T32 w 271"/>
              <a:gd name="T34" fmla="+- 0 11935 11354"/>
              <a:gd name="T35" fmla="*/ 11935 h 1252"/>
              <a:gd name="T36" fmla="+- 0 1313 1302"/>
              <a:gd name="T37" fmla="*/ T36 w 271"/>
              <a:gd name="T38" fmla="+- 0 12083 11354"/>
              <a:gd name="T39" fmla="*/ 12083 h 1252"/>
              <a:gd name="T40" fmla="+- 0 1325 1302"/>
              <a:gd name="T41" fmla="*/ T40 w 271"/>
              <a:gd name="T42" fmla="+- 0 12210 11354"/>
              <a:gd name="T43" fmla="*/ 12210 h 1252"/>
              <a:gd name="T44" fmla="+- 0 1346 1302"/>
              <a:gd name="T45" fmla="*/ T44 w 271"/>
              <a:gd name="T46" fmla="+- 0 12338 11354"/>
              <a:gd name="T47" fmla="*/ 12338 h 1252"/>
              <a:gd name="T48" fmla="+- 0 1402 1302"/>
              <a:gd name="T49" fmla="*/ T48 w 271"/>
              <a:gd name="T50" fmla="+- 0 12454 11354"/>
              <a:gd name="T51" fmla="*/ 12454 h 1252"/>
              <a:gd name="T52" fmla="+- 0 1442 1302"/>
              <a:gd name="T53" fmla="*/ T52 w 271"/>
              <a:gd name="T54" fmla="+- 0 12536 11354"/>
              <a:gd name="T55" fmla="*/ 12536 h 1252"/>
              <a:gd name="T56" fmla="+- 0 1492 1302"/>
              <a:gd name="T57" fmla="*/ T56 w 271"/>
              <a:gd name="T58" fmla="+- 0 12570 11354"/>
              <a:gd name="T59" fmla="*/ 12570 h 1252"/>
              <a:gd name="T60" fmla="+- 0 1572 1302"/>
              <a:gd name="T61" fmla="*/ T60 w 271"/>
              <a:gd name="T62" fmla="+- 0 12605 11354"/>
              <a:gd name="T63" fmla="*/ 12605 h 125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</a:cxnLst>
            <a:rect l="0" t="0" r="r" b="b"/>
            <a:pathLst>
              <a:path w="271" h="1252" extrusionOk="0">
                <a:moveTo>
                  <a:pt x="222" y="10"/>
                </a:moveTo>
                <a:cubicBezTo>
                  <a:pt x="173" y="3"/>
                  <a:pt x="122" y="-15"/>
                  <a:pt x="85" y="28"/>
                </a:cubicBezTo>
                <a:cubicBezTo>
                  <a:pt x="30" y="93"/>
                  <a:pt x="20" y="203"/>
                  <a:pt x="11" y="282"/>
                </a:cubicBezTo>
                <a:cubicBezTo>
                  <a:pt x="-6" y="430"/>
                  <a:pt x="-3" y="581"/>
                  <a:pt x="11" y="729"/>
                </a:cubicBezTo>
                <a:cubicBezTo>
                  <a:pt x="23" y="856"/>
                  <a:pt x="44" y="984"/>
                  <a:pt x="100" y="1100"/>
                </a:cubicBezTo>
                <a:cubicBezTo>
                  <a:pt x="140" y="1182"/>
                  <a:pt x="190" y="1216"/>
                  <a:pt x="270" y="1251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" name=" 1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76263" y="4011613"/>
            <a:ext cx="1492250" cy="1185862"/>
          </a:xfrm>
          <a:custGeom>
            <a:avLst/>
            <a:gdLst>
              <a:gd name="T0" fmla="+- 0 1891 1602"/>
              <a:gd name="T1" fmla="*/ T0 w 4144"/>
              <a:gd name="T2" fmla="+- 0 11947 11143"/>
              <a:gd name="T3" fmla="*/ 11947 h 3294"/>
              <a:gd name="T4" fmla="+- 0 1866 1602"/>
              <a:gd name="T5" fmla="*/ T4 w 4144"/>
              <a:gd name="T6" fmla="+- 0 11911 11143"/>
              <a:gd name="T7" fmla="*/ 11911 h 3294"/>
              <a:gd name="T8" fmla="+- 0 1945 1602"/>
              <a:gd name="T9" fmla="*/ T8 w 4144"/>
              <a:gd name="T10" fmla="+- 0 11769 11143"/>
              <a:gd name="T11" fmla="*/ 11769 h 3294"/>
              <a:gd name="T12" fmla="+- 0 2010 1602"/>
              <a:gd name="T13" fmla="*/ T12 w 4144"/>
              <a:gd name="T14" fmla="+- 0 11394 11143"/>
              <a:gd name="T15" fmla="*/ 11394 h 3294"/>
              <a:gd name="T16" fmla="+- 0 1674 1602"/>
              <a:gd name="T17" fmla="*/ T16 w 4144"/>
              <a:gd name="T18" fmla="+- 0 11456 11143"/>
              <a:gd name="T19" fmla="*/ 11456 h 3294"/>
              <a:gd name="T20" fmla="+- 0 1712 1602"/>
              <a:gd name="T21" fmla="*/ T20 w 4144"/>
              <a:gd name="T22" fmla="+- 0 12180 11143"/>
              <a:gd name="T23" fmla="*/ 12180 h 3294"/>
              <a:gd name="T24" fmla="+- 0 1798 1602"/>
              <a:gd name="T25" fmla="*/ T24 w 4144"/>
              <a:gd name="T26" fmla="+- 0 11973 11143"/>
              <a:gd name="T27" fmla="*/ 11973 h 3294"/>
              <a:gd name="T28" fmla="+- 0 1828 1602"/>
              <a:gd name="T29" fmla="*/ T28 w 4144"/>
              <a:gd name="T30" fmla="+- 0 11614 11143"/>
              <a:gd name="T31" fmla="*/ 11614 h 3294"/>
              <a:gd name="T32" fmla="+- 0 1864 1602"/>
              <a:gd name="T33" fmla="*/ T32 w 4144"/>
              <a:gd name="T34" fmla="+- 0 11656 11143"/>
              <a:gd name="T35" fmla="*/ 11656 h 3294"/>
              <a:gd name="T36" fmla="+- 0 1963 1602"/>
              <a:gd name="T37" fmla="*/ T36 w 4144"/>
              <a:gd name="T38" fmla="+- 0 12218 11143"/>
              <a:gd name="T39" fmla="*/ 12218 h 3294"/>
              <a:gd name="T40" fmla="+- 0 2030 1602"/>
              <a:gd name="T41" fmla="*/ T40 w 4144"/>
              <a:gd name="T42" fmla="+- 0 12212 11143"/>
              <a:gd name="T43" fmla="*/ 12212 h 3294"/>
              <a:gd name="T44" fmla="+- 0 2259 1602"/>
              <a:gd name="T45" fmla="*/ T44 w 4144"/>
              <a:gd name="T46" fmla="+- 0 12015 11143"/>
              <a:gd name="T47" fmla="*/ 12015 h 3294"/>
              <a:gd name="T48" fmla="+- 0 2276 1602"/>
              <a:gd name="T49" fmla="*/ T48 w 4144"/>
              <a:gd name="T50" fmla="+- 0 11237 11143"/>
              <a:gd name="T51" fmla="*/ 11237 h 3294"/>
              <a:gd name="T52" fmla="+- 0 2528 1602"/>
              <a:gd name="T53" fmla="*/ T52 w 4144"/>
              <a:gd name="T54" fmla="+- 0 11437 11143"/>
              <a:gd name="T55" fmla="*/ 11437 h 3294"/>
              <a:gd name="T56" fmla="+- 0 2570 1602"/>
              <a:gd name="T57" fmla="*/ T56 w 4144"/>
              <a:gd name="T58" fmla="+- 0 11997 11143"/>
              <a:gd name="T59" fmla="*/ 11997 h 3294"/>
              <a:gd name="T60" fmla="+- 0 4331 1602"/>
              <a:gd name="T61" fmla="*/ T60 w 4144"/>
              <a:gd name="T62" fmla="+- 0 12232 11143"/>
              <a:gd name="T63" fmla="*/ 12232 h 3294"/>
              <a:gd name="T64" fmla="+- 0 4321 1602"/>
              <a:gd name="T65" fmla="*/ T64 w 4144"/>
              <a:gd name="T66" fmla="+- 0 12204 11143"/>
              <a:gd name="T67" fmla="*/ 12204 h 3294"/>
              <a:gd name="T68" fmla="+- 0 4298 1602"/>
              <a:gd name="T69" fmla="*/ T68 w 4144"/>
              <a:gd name="T70" fmla="+- 0 12489 11143"/>
              <a:gd name="T71" fmla="*/ 12489 h 3294"/>
              <a:gd name="T72" fmla="+- 0 4254 1602"/>
              <a:gd name="T73" fmla="*/ T72 w 4144"/>
              <a:gd name="T74" fmla="+- 0 12966 11143"/>
              <a:gd name="T75" fmla="*/ 12966 h 3294"/>
              <a:gd name="T76" fmla="+- 0 3860 1602"/>
              <a:gd name="T77" fmla="*/ T76 w 4144"/>
              <a:gd name="T78" fmla="+- 0 12300 11143"/>
              <a:gd name="T79" fmla="*/ 12300 h 3294"/>
              <a:gd name="T80" fmla="+- 0 4256 1602"/>
              <a:gd name="T81" fmla="*/ T80 w 4144"/>
              <a:gd name="T82" fmla="+- 0 12184 11143"/>
              <a:gd name="T83" fmla="*/ 12184 h 3294"/>
              <a:gd name="T84" fmla="+- 0 4633 1602"/>
              <a:gd name="T85" fmla="*/ T84 w 4144"/>
              <a:gd name="T86" fmla="+- 0 12164 11143"/>
              <a:gd name="T87" fmla="*/ 12164 h 3294"/>
              <a:gd name="T88" fmla="+- 0 4667 1602"/>
              <a:gd name="T89" fmla="*/ T88 w 4144"/>
              <a:gd name="T90" fmla="+- 0 12164 11143"/>
              <a:gd name="T91" fmla="*/ 12164 h 3294"/>
              <a:gd name="T92" fmla="+- 0 5237 1602"/>
              <a:gd name="T93" fmla="*/ T92 w 4144"/>
              <a:gd name="T94" fmla="+- 0 12091 11143"/>
              <a:gd name="T95" fmla="*/ 12091 h 3294"/>
              <a:gd name="T96" fmla="+- 0 5138 1602"/>
              <a:gd name="T97" fmla="*/ T96 w 4144"/>
              <a:gd name="T98" fmla="+- 0 12886 11143"/>
              <a:gd name="T99" fmla="*/ 12886 h 3294"/>
              <a:gd name="T100" fmla="+- 0 5128 1602"/>
              <a:gd name="T101" fmla="*/ T100 w 4144"/>
              <a:gd name="T102" fmla="+- 0 13218 11143"/>
              <a:gd name="T103" fmla="*/ 13218 h 3294"/>
              <a:gd name="T104" fmla="+- 0 5384 1602"/>
              <a:gd name="T105" fmla="*/ T104 w 4144"/>
              <a:gd name="T106" fmla="+- 0 12562 11143"/>
              <a:gd name="T107" fmla="*/ 12562 h 3294"/>
              <a:gd name="T108" fmla="+- 0 5268 1602"/>
              <a:gd name="T109" fmla="*/ T108 w 4144"/>
              <a:gd name="T110" fmla="+- 0 12547 11143"/>
              <a:gd name="T111" fmla="*/ 12547 h 3294"/>
              <a:gd name="T112" fmla="+- 0 5237 1602"/>
              <a:gd name="T113" fmla="*/ T112 w 4144"/>
              <a:gd name="T114" fmla="+- 0 13068 11143"/>
              <a:gd name="T115" fmla="*/ 13068 h 3294"/>
              <a:gd name="T116" fmla="+- 0 5467 1602"/>
              <a:gd name="T117" fmla="*/ T116 w 4144"/>
              <a:gd name="T118" fmla="+- 0 13124 11143"/>
              <a:gd name="T119" fmla="*/ 13124 h 3294"/>
              <a:gd name="T120" fmla="+- 0 5479 1602"/>
              <a:gd name="T121" fmla="*/ T120 w 4144"/>
              <a:gd name="T122" fmla="+- 0 11153 11143"/>
              <a:gd name="T123" fmla="*/ 11153 h 3294"/>
              <a:gd name="T124" fmla="+- 0 5081 1602"/>
              <a:gd name="T125" fmla="*/ T124 w 4144"/>
              <a:gd name="T126" fmla="+- 0 11660 11143"/>
              <a:gd name="T127" fmla="*/ 11660 h 3294"/>
              <a:gd name="T128" fmla="+- 0 5016 1602"/>
              <a:gd name="T129" fmla="*/ T128 w 4144"/>
              <a:gd name="T130" fmla="+- 0 13712 11143"/>
              <a:gd name="T131" fmla="*/ 13712 h 3294"/>
              <a:gd name="T132" fmla="+- 0 5745 1602"/>
              <a:gd name="T133" fmla="*/ T132 w 4144"/>
              <a:gd name="T134" fmla="+- 0 14436 11143"/>
              <a:gd name="T135" fmla="*/ 14436 h 3294"/>
              <a:gd name="T136" fmla="+- 0 2966 1602"/>
              <a:gd name="T137" fmla="*/ T136 w 4144"/>
              <a:gd name="T138" fmla="+- 0 13038 11143"/>
              <a:gd name="T139" fmla="*/ 13038 h 3294"/>
              <a:gd name="T140" fmla="+- 0 2959 1602"/>
              <a:gd name="T141" fmla="*/ T140 w 4144"/>
              <a:gd name="T142" fmla="+- 0 13020 11143"/>
              <a:gd name="T143" fmla="*/ 13020 h 3294"/>
              <a:gd name="T144" fmla="+- 0 2967 1602"/>
              <a:gd name="T145" fmla="*/ T144 w 4144"/>
              <a:gd name="T146" fmla="+- 0 13636 11143"/>
              <a:gd name="T147" fmla="*/ 13636 h 3294"/>
              <a:gd name="T148" fmla="+- 0 3305 1602"/>
              <a:gd name="T149" fmla="*/ T148 w 4144"/>
              <a:gd name="T150" fmla="+- 0 13367 11143"/>
              <a:gd name="T151" fmla="*/ 13367 h 3294"/>
              <a:gd name="T152" fmla="+- 0 3297 1602"/>
              <a:gd name="T153" fmla="*/ T152 w 4144"/>
              <a:gd name="T154" fmla="+- 0 13334 11143"/>
              <a:gd name="T155" fmla="*/ 13334 h 329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</a:cxnLst>
            <a:rect l="0" t="0" r="r" b="b"/>
            <a:pathLst>
              <a:path w="4144" h="3294" extrusionOk="0">
                <a:moveTo>
                  <a:pt x="306" y="822"/>
                </a:moveTo>
                <a:cubicBezTo>
                  <a:pt x="302" y="817"/>
                  <a:pt x="294" y="811"/>
                  <a:pt x="289" y="804"/>
                </a:cubicBezTo>
                <a:cubicBezTo>
                  <a:pt x="284" y="797"/>
                  <a:pt x="279" y="787"/>
                  <a:pt x="276" y="780"/>
                </a:cubicBezTo>
                <a:cubicBezTo>
                  <a:pt x="274" y="776"/>
                  <a:pt x="264" y="771"/>
                  <a:pt x="264" y="768"/>
                </a:cubicBezTo>
                <a:cubicBezTo>
                  <a:pt x="264" y="764"/>
                  <a:pt x="274" y="753"/>
                  <a:pt x="278" y="746"/>
                </a:cubicBezTo>
                <a:cubicBezTo>
                  <a:pt x="299" y="706"/>
                  <a:pt x="323" y="667"/>
                  <a:pt x="343" y="626"/>
                </a:cubicBezTo>
                <a:cubicBezTo>
                  <a:pt x="373" y="563"/>
                  <a:pt x="395" y="497"/>
                  <a:pt x="410" y="429"/>
                </a:cubicBezTo>
                <a:cubicBezTo>
                  <a:pt x="423" y="369"/>
                  <a:pt x="426" y="310"/>
                  <a:pt x="408" y="251"/>
                </a:cubicBezTo>
                <a:cubicBezTo>
                  <a:pt x="388" y="188"/>
                  <a:pt x="331" y="147"/>
                  <a:pt x="264" y="157"/>
                </a:cubicBezTo>
                <a:cubicBezTo>
                  <a:pt x="176" y="170"/>
                  <a:pt x="113" y="240"/>
                  <a:pt x="72" y="313"/>
                </a:cubicBezTo>
                <a:cubicBezTo>
                  <a:pt x="-23" y="482"/>
                  <a:pt x="-31" y="759"/>
                  <a:pt x="38" y="939"/>
                </a:cubicBezTo>
                <a:cubicBezTo>
                  <a:pt x="56" y="985"/>
                  <a:pt x="72" y="1011"/>
                  <a:pt x="110" y="1037"/>
                </a:cubicBezTo>
                <a:cubicBezTo>
                  <a:pt x="132" y="1020"/>
                  <a:pt x="145" y="1017"/>
                  <a:pt x="159" y="986"/>
                </a:cubicBezTo>
                <a:cubicBezTo>
                  <a:pt x="181" y="939"/>
                  <a:pt x="189" y="881"/>
                  <a:pt x="196" y="830"/>
                </a:cubicBezTo>
                <a:cubicBezTo>
                  <a:pt x="208" y="736"/>
                  <a:pt x="211" y="641"/>
                  <a:pt x="217" y="547"/>
                </a:cubicBezTo>
                <a:cubicBezTo>
                  <a:pt x="219" y="520"/>
                  <a:pt x="220" y="497"/>
                  <a:pt x="226" y="471"/>
                </a:cubicBezTo>
                <a:cubicBezTo>
                  <a:pt x="227" y="470"/>
                  <a:pt x="228" y="470"/>
                  <a:pt x="229" y="469"/>
                </a:cubicBezTo>
                <a:cubicBezTo>
                  <a:pt x="240" y="484"/>
                  <a:pt x="252" y="495"/>
                  <a:pt x="262" y="513"/>
                </a:cubicBezTo>
                <a:cubicBezTo>
                  <a:pt x="289" y="562"/>
                  <a:pt x="295" y="622"/>
                  <a:pt x="301" y="676"/>
                </a:cubicBezTo>
                <a:cubicBezTo>
                  <a:pt x="316" y="806"/>
                  <a:pt x="315" y="950"/>
                  <a:pt x="361" y="1075"/>
                </a:cubicBezTo>
                <a:cubicBezTo>
                  <a:pt x="365" y="1087"/>
                  <a:pt x="374" y="1096"/>
                  <a:pt x="379" y="1107"/>
                </a:cubicBezTo>
                <a:cubicBezTo>
                  <a:pt x="395" y="1096"/>
                  <a:pt x="412" y="1084"/>
                  <a:pt x="428" y="1069"/>
                </a:cubicBezTo>
                <a:cubicBezTo>
                  <a:pt x="489" y="1011"/>
                  <a:pt x="545" y="947"/>
                  <a:pt x="615" y="900"/>
                </a:cubicBezTo>
                <a:cubicBezTo>
                  <a:pt x="629" y="891"/>
                  <a:pt x="643" y="882"/>
                  <a:pt x="657" y="872"/>
                </a:cubicBezTo>
              </a:path>
              <a:path w="4144" h="3294" extrusionOk="0">
                <a:moveTo>
                  <a:pt x="650" y="178"/>
                </a:moveTo>
                <a:cubicBezTo>
                  <a:pt x="656" y="153"/>
                  <a:pt x="656" y="114"/>
                  <a:pt x="674" y="94"/>
                </a:cubicBezTo>
                <a:cubicBezTo>
                  <a:pt x="695" y="70"/>
                  <a:pt x="730" y="81"/>
                  <a:pt x="754" y="94"/>
                </a:cubicBezTo>
                <a:cubicBezTo>
                  <a:pt x="831" y="137"/>
                  <a:pt x="889" y="216"/>
                  <a:pt x="926" y="294"/>
                </a:cubicBezTo>
                <a:cubicBezTo>
                  <a:pt x="969" y="385"/>
                  <a:pt x="989" y="490"/>
                  <a:pt x="998" y="590"/>
                </a:cubicBezTo>
                <a:cubicBezTo>
                  <a:pt x="1006" y="679"/>
                  <a:pt x="998" y="770"/>
                  <a:pt x="968" y="854"/>
                </a:cubicBezTo>
                <a:cubicBezTo>
                  <a:pt x="923" y="981"/>
                  <a:pt x="836" y="1072"/>
                  <a:pt x="730" y="1151"/>
                </a:cubicBezTo>
              </a:path>
              <a:path w="4144" h="3294" extrusionOk="0">
                <a:moveTo>
                  <a:pt x="2729" y="1089"/>
                </a:moveTo>
                <a:cubicBezTo>
                  <a:pt x="2729" y="1074"/>
                  <a:pt x="2729" y="1070"/>
                  <a:pt x="2724" y="1055"/>
                </a:cubicBezTo>
                <a:cubicBezTo>
                  <a:pt x="2723" y="1058"/>
                  <a:pt x="2720" y="1058"/>
                  <a:pt x="2719" y="1061"/>
                </a:cubicBezTo>
                <a:cubicBezTo>
                  <a:pt x="2716" y="1083"/>
                  <a:pt x="2716" y="1105"/>
                  <a:pt x="2714" y="1127"/>
                </a:cubicBezTo>
                <a:cubicBezTo>
                  <a:pt x="2707" y="1200"/>
                  <a:pt x="2701" y="1273"/>
                  <a:pt x="2696" y="1346"/>
                </a:cubicBezTo>
                <a:cubicBezTo>
                  <a:pt x="2686" y="1498"/>
                  <a:pt x="2688" y="1653"/>
                  <a:pt x="2657" y="1803"/>
                </a:cubicBezTo>
                <a:cubicBezTo>
                  <a:pt x="2655" y="1810"/>
                  <a:pt x="2654" y="1816"/>
                  <a:pt x="2652" y="1823"/>
                </a:cubicBezTo>
              </a:path>
              <a:path w="4144" h="3294" extrusionOk="0">
                <a:moveTo>
                  <a:pt x="2241" y="1217"/>
                </a:moveTo>
                <a:cubicBezTo>
                  <a:pt x="2244" y="1196"/>
                  <a:pt x="2243" y="1173"/>
                  <a:pt x="2258" y="1157"/>
                </a:cubicBezTo>
                <a:cubicBezTo>
                  <a:pt x="2290" y="1123"/>
                  <a:pt x="2350" y="1109"/>
                  <a:pt x="2392" y="1095"/>
                </a:cubicBezTo>
                <a:cubicBezTo>
                  <a:pt x="2477" y="1068"/>
                  <a:pt x="2566" y="1052"/>
                  <a:pt x="2654" y="1041"/>
                </a:cubicBezTo>
                <a:cubicBezTo>
                  <a:pt x="2735" y="1031"/>
                  <a:pt x="2817" y="1028"/>
                  <a:pt x="2898" y="1025"/>
                </a:cubicBezTo>
                <a:cubicBezTo>
                  <a:pt x="2942" y="1023"/>
                  <a:pt x="2987" y="1025"/>
                  <a:pt x="3031" y="1021"/>
                </a:cubicBezTo>
                <a:cubicBezTo>
                  <a:pt x="3038" y="1020"/>
                  <a:pt x="3048" y="1017"/>
                  <a:pt x="3055" y="1017"/>
                </a:cubicBezTo>
                <a:cubicBezTo>
                  <a:pt x="3059" y="1017"/>
                  <a:pt x="3061" y="1021"/>
                  <a:pt x="3065" y="1021"/>
                </a:cubicBezTo>
              </a:path>
              <a:path w="4144" h="3294" extrusionOk="0">
                <a:moveTo>
                  <a:pt x="3643" y="1037"/>
                </a:moveTo>
                <a:cubicBezTo>
                  <a:pt x="3642" y="1006"/>
                  <a:pt x="3640" y="978"/>
                  <a:pt x="3635" y="948"/>
                </a:cubicBezTo>
                <a:cubicBezTo>
                  <a:pt x="3632" y="958"/>
                  <a:pt x="3629" y="957"/>
                  <a:pt x="3628" y="967"/>
                </a:cubicBezTo>
                <a:cubicBezTo>
                  <a:pt x="3595" y="1225"/>
                  <a:pt x="3567" y="1484"/>
                  <a:pt x="3536" y="1743"/>
                </a:cubicBezTo>
                <a:cubicBezTo>
                  <a:pt x="3527" y="1821"/>
                  <a:pt x="3516" y="1902"/>
                  <a:pt x="3516" y="1981"/>
                </a:cubicBezTo>
                <a:cubicBezTo>
                  <a:pt x="3516" y="2013"/>
                  <a:pt x="3520" y="2044"/>
                  <a:pt x="3526" y="2075"/>
                </a:cubicBezTo>
              </a:path>
              <a:path w="4144" h="3294" extrusionOk="0">
                <a:moveTo>
                  <a:pt x="3775" y="1558"/>
                </a:moveTo>
                <a:cubicBezTo>
                  <a:pt x="3785" y="1511"/>
                  <a:pt x="3795" y="1467"/>
                  <a:pt x="3782" y="1419"/>
                </a:cubicBezTo>
                <a:cubicBezTo>
                  <a:pt x="3775" y="1394"/>
                  <a:pt x="3763" y="1379"/>
                  <a:pt x="3742" y="1368"/>
                </a:cubicBezTo>
                <a:cubicBezTo>
                  <a:pt x="3716" y="1355"/>
                  <a:pt x="3682" y="1389"/>
                  <a:pt x="3666" y="1404"/>
                </a:cubicBezTo>
                <a:cubicBezTo>
                  <a:pt x="3581" y="1486"/>
                  <a:pt x="3539" y="1614"/>
                  <a:pt x="3536" y="1730"/>
                </a:cubicBezTo>
                <a:cubicBezTo>
                  <a:pt x="3534" y="1810"/>
                  <a:pt x="3567" y="1881"/>
                  <a:pt x="3635" y="1925"/>
                </a:cubicBezTo>
                <a:cubicBezTo>
                  <a:pt x="3692" y="1962"/>
                  <a:pt x="3757" y="1968"/>
                  <a:pt x="3822" y="1977"/>
                </a:cubicBezTo>
                <a:cubicBezTo>
                  <a:pt x="3844" y="1981"/>
                  <a:pt x="3850" y="1982"/>
                  <a:pt x="3865" y="1981"/>
                </a:cubicBezTo>
              </a:path>
              <a:path w="4144" h="3294" extrusionOk="0">
                <a:moveTo>
                  <a:pt x="3962" y="130"/>
                </a:moveTo>
                <a:cubicBezTo>
                  <a:pt x="3938" y="88"/>
                  <a:pt x="3922" y="32"/>
                  <a:pt x="3877" y="10"/>
                </a:cubicBezTo>
                <a:cubicBezTo>
                  <a:pt x="3815" y="-20"/>
                  <a:pt x="3757" y="38"/>
                  <a:pt x="3718" y="80"/>
                </a:cubicBezTo>
                <a:cubicBezTo>
                  <a:pt x="3607" y="200"/>
                  <a:pt x="3538" y="367"/>
                  <a:pt x="3479" y="517"/>
                </a:cubicBezTo>
                <a:cubicBezTo>
                  <a:pt x="3341" y="868"/>
                  <a:pt x="3285" y="1210"/>
                  <a:pt x="3316" y="1586"/>
                </a:cubicBezTo>
                <a:cubicBezTo>
                  <a:pt x="3343" y="1912"/>
                  <a:pt x="3358" y="2247"/>
                  <a:pt x="3414" y="2569"/>
                </a:cubicBezTo>
                <a:cubicBezTo>
                  <a:pt x="3459" y="2825"/>
                  <a:pt x="3559" y="3082"/>
                  <a:pt x="3800" y="3211"/>
                </a:cubicBezTo>
                <a:cubicBezTo>
                  <a:pt x="3907" y="3268"/>
                  <a:pt x="4025" y="3281"/>
                  <a:pt x="4143" y="3293"/>
                </a:cubicBezTo>
              </a:path>
              <a:path w="4144" h="3294" extrusionOk="0">
                <a:moveTo>
                  <a:pt x="1379" y="1961"/>
                </a:moveTo>
                <a:cubicBezTo>
                  <a:pt x="1376" y="1939"/>
                  <a:pt x="1372" y="1916"/>
                  <a:pt x="1364" y="1895"/>
                </a:cubicBezTo>
                <a:cubicBezTo>
                  <a:pt x="1361" y="1888"/>
                  <a:pt x="1359" y="1881"/>
                  <a:pt x="1357" y="1875"/>
                </a:cubicBezTo>
                <a:cubicBezTo>
                  <a:pt x="1357" y="1876"/>
                  <a:pt x="1357" y="1876"/>
                  <a:pt x="1357" y="1877"/>
                </a:cubicBezTo>
                <a:cubicBezTo>
                  <a:pt x="1355" y="1909"/>
                  <a:pt x="1353" y="1941"/>
                  <a:pt x="1351" y="1973"/>
                </a:cubicBezTo>
                <a:cubicBezTo>
                  <a:pt x="1340" y="2141"/>
                  <a:pt x="1323" y="2328"/>
                  <a:pt x="1365" y="2493"/>
                </a:cubicBezTo>
                <a:cubicBezTo>
                  <a:pt x="1374" y="2520"/>
                  <a:pt x="1375" y="2527"/>
                  <a:pt x="1389" y="2539"/>
                </a:cubicBezTo>
              </a:path>
              <a:path w="4144" h="3294" extrusionOk="0">
                <a:moveTo>
                  <a:pt x="1703" y="2224"/>
                </a:moveTo>
                <a:cubicBezTo>
                  <a:pt x="1710" y="2215"/>
                  <a:pt x="1703" y="2210"/>
                  <a:pt x="1698" y="2198"/>
                </a:cubicBezTo>
                <a:cubicBezTo>
                  <a:pt x="1697" y="2193"/>
                  <a:pt x="1698" y="2191"/>
                  <a:pt x="1695" y="2191"/>
                </a:cubicBezTo>
                <a:cubicBezTo>
                  <a:pt x="1698" y="2200"/>
                  <a:pt x="1701" y="2199"/>
                  <a:pt x="1711" y="220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5" name=" 1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279650" y="4130675"/>
            <a:ext cx="436563" cy="992188"/>
          </a:xfrm>
          <a:custGeom>
            <a:avLst/>
            <a:gdLst>
              <a:gd name="T0" fmla="+- 0 6906 6333"/>
              <a:gd name="T1" fmla="*/ T0 w 1210"/>
              <a:gd name="T2" fmla="+- 0 11743 11472"/>
              <a:gd name="T3" fmla="*/ 11743 h 2760"/>
              <a:gd name="T4" fmla="+- 0 6886 6333"/>
              <a:gd name="T5" fmla="*/ T4 w 1210"/>
              <a:gd name="T6" fmla="+- 0 11638 11472"/>
              <a:gd name="T7" fmla="*/ 11638 h 2760"/>
              <a:gd name="T8" fmla="+- 0 6808 6333"/>
              <a:gd name="T9" fmla="*/ T8 w 1210"/>
              <a:gd name="T10" fmla="+- 0 11502 11472"/>
              <a:gd name="T11" fmla="*/ 11502 h 2760"/>
              <a:gd name="T12" fmla="+- 0 6656 6333"/>
              <a:gd name="T13" fmla="*/ T12 w 1210"/>
              <a:gd name="T14" fmla="+- 0 11502 11472"/>
              <a:gd name="T15" fmla="*/ 11502 h 2760"/>
              <a:gd name="T16" fmla="+- 0 6448 6333"/>
              <a:gd name="T17" fmla="*/ T16 w 1210"/>
              <a:gd name="T18" fmla="+- 0 11915 11472"/>
              <a:gd name="T19" fmla="*/ 11915 h 2760"/>
              <a:gd name="T20" fmla="+- 0 6375 6333"/>
              <a:gd name="T21" fmla="*/ T20 w 1210"/>
              <a:gd name="T22" fmla="+- 0 13323 11472"/>
              <a:gd name="T23" fmla="*/ 13323 h 2760"/>
              <a:gd name="T24" fmla="+- 0 6348 6333"/>
              <a:gd name="T25" fmla="*/ T24 w 1210"/>
              <a:gd name="T26" fmla="+- 0 13746 11472"/>
              <a:gd name="T27" fmla="*/ 13746 h 2760"/>
              <a:gd name="T28" fmla="+- 0 6335 6333"/>
              <a:gd name="T29" fmla="*/ T28 w 1210"/>
              <a:gd name="T30" fmla="+- 0 14001 11472"/>
              <a:gd name="T31" fmla="*/ 14001 h 2760"/>
              <a:gd name="T32" fmla="+- 0 6345 6333"/>
              <a:gd name="T33" fmla="*/ T32 w 1210"/>
              <a:gd name="T34" fmla="+- 0 14165 11472"/>
              <a:gd name="T35" fmla="*/ 14165 h 2760"/>
              <a:gd name="T36" fmla="+- 0 6498 6333"/>
              <a:gd name="T37" fmla="*/ T36 w 1210"/>
              <a:gd name="T38" fmla="+- 0 14229 11472"/>
              <a:gd name="T39" fmla="*/ 14229 h 2760"/>
              <a:gd name="T40" fmla="+- 0 6829 6333"/>
              <a:gd name="T41" fmla="*/ T40 w 1210"/>
              <a:gd name="T42" fmla="+- 0 14131 11472"/>
              <a:gd name="T43" fmla="*/ 14131 h 2760"/>
              <a:gd name="T44" fmla="+- 0 6965 6333"/>
              <a:gd name="T45" fmla="*/ T44 w 1210"/>
              <a:gd name="T46" fmla="+- 0 14022 11472"/>
              <a:gd name="T47" fmla="*/ 14022 h 2760"/>
              <a:gd name="T48" fmla="+- 0 6968 6333"/>
              <a:gd name="T49" fmla="*/ T48 w 1210"/>
              <a:gd name="T50" fmla="+- 0 12298 11472"/>
              <a:gd name="T51" fmla="*/ 12298 h 2760"/>
              <a:gd name="T52" fmla="+- 0 6981 6333"/>
              <a:gd name="T53" fmla="*/ T52 w 1210"/>
              <a:gd name="T54" fmla="+- 0 12308 11472"/>
              <a:gd name="T55" fmla="*/ 12308 h 2760"/>
              <a:gd name="T56" fmla="+- 0 7013 6333"/>
              <a:gd name="T57" fmla="*/ T56 w 1210"/>
              <a:gd name="T58" fmla="+- 0 12294 11472"/>
              <a:gd name="T59" fmla="*/ 12294 h 2760"/>
              <a:gd name="T60" fmla="+- 0 7163 6333"/>
              <a:gd name="T61" fmla="*/ T60 w 1210"/>
              <a:gd name="T62" fmla="+- 0 12037 11472"/>
              <a:gd name="T63" fmla="*/ 12037 h 2760"/>
              <a:gd name="T64" fmla="+- 0 7150 6333"/>
              <a:gd name="T65" fmla="*/ T64 w 1210"/>
              <a:gd name="T66" fmla="+- 0 11921 11472"/>
              <a:gd name="T67" fmla="*/ 11921 h 2760"/>
              <a:gd name="T68" fmla="+- 0 7066 6333"/>
              <a:gd name="T69" fmla="*/ T68 w 1210"/>
              <a:gd name="T70" fmla="+- 0 11897 11472"/>
              <a:gd name="T71" fmla="*/ 11897 h 2760"/>
              <a:gd name="T72" fmla="+- 0 6955 6333"/>
              <a:gd name="T73" fmla="*/ T72 w 1210"/>
              <a:gd name="T74" fmla="+- 0 11993 11472"/>
              <a:gd name="T75" fmla="*/ 11993 h 2760"/>
              <a:gd name="T76" fmla="+- 0 6874 6333"/>
              <a:gd name="T77" fmla="*/ T76 w 1210"/>
              <a:gd name="T78" fmla="+- 0 12173 11472"/>
              <a:gd name="T79" fmla="*/ 12173 h 2760"/>
              <a:gd name="T80" fmla="+- 0 6873 6333"/>
              <a:gd name="T81" fmla="*/ T80 w 1210"/>
              <a:gd name="T82" fmla="+- 0 12344 11472"/>
              <a:gd name="T83" fmla="*/ 12344 h 2760"/>
              <a:gd name="T84" fmla="+- 0 6938 6333"/>
              <a:gd name="T85" fmla="*/ T84 w 1210"/>
              <a:gd name="T86" fmla="+- 0 12426 11472"/>
              <a:gd name="T87" fmla="*/ 12426 h 2760"/>
              <a:gd name="T88" fmla="+- 0 7023 6333"/>
              <a:gd name="T89" fmla="*/ T88 w 1210"/>
              <a:gd name="T90" fmla="+- 0 12412 11472"/>
              <a:gd name="T91" fmla="*/ 12412 h 2760"/>
              <a:gd name="T92" fmla="+- 0 7105 6333"/>
              <a:gd name="T93" fmla="*/ T92 w 1210"/>
              <a:gd name="T94" fmla="+- 0 12302 11472"/>
              <a:gd name="T95" fmla="*/ 12302 h 2760"/>
              <a:gd name="T96" fmla="+- 0 7147 6333"/>
              <a:gd name="T97" fmla="*/ T96 w 1210"/>
              <a:gd name="T98" fmla="+- 0 12147 11472"/>
              <a:gd name="T99" fmla="*/ 12147 h 2760"/>
              <a:gd name="T100" fmla="+- 0 7155 6333"/>
              <a:gd name="T101" fmla="*/ T100 w 1210"/>
              <a:gd name="T102" fmla="+- 0 12061 11472"/>
              <a:gd name="T103" fmla="*/ 12061 h 2760"/>
              <a:gd name="T104" fmla="+- 0 7156 6333"/>
              <a:gd name="T105" fmla="*/ T104 w 1210"/>
              <a:gd name="T106" fmla="+- 0 12053 11472"/>
              <a:gd name="T107" fmla="*/ 12053 h 2760"/>
              <a:gd name="T108" fmla="+- 0 7160 6333"/>
              <a:gd name="T109" fmla="*/ T108 w 1210"/>
              <a:gd name="T110" fmla="+- 0 12104 11472"/>
              <a:gd name="T111" fmla="*/ 12104 h 2760"/>
              <a:gd name="T112" fmla="+- 0 7170 6333"/>
              <a:gd name="T113" fmla="*/ T112 w 1210"/>
              <a:gd name="T114" fmla="+- 0 12258 11472"/>
              <a:gd name="T115" fmla="*/ 12258 h 2760"/>
              <a:gd name="T116" fmla="+- 0 7192 6333"/>
              <a:gd name="T117" fmla="*/ T116 w 1210"/>
              <a:gd name="T118" fmla="+- 0 12386 11472"/>
              <a:gd name="T119" fmla="*/ 12386 h 2760"/>
              <a:gd name="T120" fmla="+- 0 7256 6333"/>
              <a:gd name="T121" fmla="*/ T120 w 1210"/>
              <a:gd name="T122" fmla="+- 0 12428 11472"/>
              <a:gd name="T123" fmla="*/ 12428 h 2760"/>
              <a:gd name="T124" fmla="+- 0 7367 6333"/>
              <a:gd name="T125" fmla="*/ T124 w 1210"/>
              <a:gd name="T126" fmla="+- 0 12386 11472"/>
              <a:gd name="T127" fmla="*/ 12386 h 2760"/>
              <a:gd name="T128" fmla="+- 0 7429 6333"/>
              <a:gd name="T129" fmla="*/ T128 w 1210"/>
              <a:gd name="T130" fmla="+- 0 13465 11472"/>
              <a:gd name="T131" fmla="*/ 13465 h 2760"/>
              <a:gd name="T132" fmla="+- 0 7416 6333"/>
              <a:gd name="T133" fmla="*/ T132 w 1210"/>
              <a:gd name="T134" fmla="+- 0 13373 11472"/>
              <a:gd name="T135" fmla="*/ 13373 h 2760"/>
              <a:gd name="T136" fmla="+- 0 7357 6333"/>
              <a:gd name="T137" fmla="*/ T136 w 1210"/>
              <a:gd name="T138" fmla="+- 0 13325 11472"/>
              <a:gd name="T139" fmla="*/ 13325 h 2760"/>
              <a:gd name="T140" fmla="+- 0 7244 6333"/>
              <a:gd name="T141" fmla="*/ T140 w 1210"/>
              <a:gd name="T142" fmla="+- 0 13367 11472"/>
              <a:gd name="T143" fmla="*/ 13367 h 2760"/>
              <a:gd name="T144" fmla="+- 0 7111 6333"/>
              <a:gd name="T145" fmla="*/ T144 w 1210"/>
              <a:gd name="T146" fmla="+- 0 13604 11472"/>
              <a:gd name="T147" fmla="*/ 13604 h 2760"/>
              <a:gd name="T148" fmla="+- 0 7142 6333"/>
              <a:gd name="T149" fmla="*/ T148 w 1210"/>
              <a:gd name="T150" fmla="+- 0 13756 11472"/>
              <a:gd name="T151" fmla="*/ 13756 h 2760"/>
              <a:gd name="T152" fmla="+- 0 7290 6333"/>
              <a:gd name="T153" fmla="*/ T152 w 1210"/>
              <a:gd name="T154" fmla="+- 0 13810 11472"/>
              <a:gd name="T155" fmla="*/ 13810 h 2760"/>
              <a:gd name="T156" fmla="+- 0 7501 6333"/>
              <a:gd name="T157" fmla="*/ T156 w 1210"/>
              <a:gd name="T158" fmla="+- 0 13784 11472"/>
              <a:gd name="T159" fmla="*/ 13784 h 2760"/>
              <a:gd name="T160" fmla="+- 0 7542 6333"/>
              <a:gd name="T161" fmla="*/ T160 w 1210"/>
              <a:gd name="T162" fmla="+- 0 13776 11472"/>
              <a:gd name="T163" fmla="*/ 13776 h 276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</a:cxnLst>
            <a:rect l="0" t="0" r="r" b="b"/>
            <a:pathLst>
              <a:path w="1210" h="2760" extrusionOk="0">
                <a:moveTo>
                  <a:pt x="573" y="271"/>
                </a:moveTo>
                <a:cubicBezTo>
                  <a:pt x="567" y="234"/>
                  <a:pt x="564" y="202"/>
                  <a:pt x="553" y="166"/>
                </a:cubicBezTo>
                <a:cubicBezTo>
                  <a:pt x="538" y="116"/>
                  <a:pt x="515" y="65"/>
                  <a:pt x="475" y="30"/>
                </a:cubicBezTo>
                <a:cubicBezTo>
                  <a:pt x="425" y="-12"/>
                  <a:pt x="375" y="-4"/>
                  <a:pt x="323" y="30"/>
                </a:cubicBezTo>
                <a:cubicBezTo>
                  <a:pt x="196" y="112"/>
                  <a:pt x="145" y="306"/>
                  <a:pt x="115" y="443"/>
                </a:cubicBezTo>
                <a:cubicBezTo>
                  <a:pt x="14" y="905"/>
                  <a:pt x="60" y="1383"/>
                  <a:pt x="42" y="1851"/>
                </a:cubicBezTo>
                <a:cubicBezTo>
                  <a:pt x="37" y="1992"/>
                  <a:pt x="24" y="2133"/>
                  <a:pt x="15" y="2274"/>
                </a:cubicBezTo>
                <a:cubicBezTo>
                  <a:pt x="10" y="2359"/>
                  <a:pt x="4" y="2444"/>
                  <a:pt x="2" y="2529"/>
                </a:cubicBezTo>
                <a:cubicBezTo>
                  <a:pt x="1" y="2578"/>
                  <a:pt x="-7" y="2646"/>
                  <a:pt x="12" y="2693"/>
                </a:cubicBezTo>
                <a:cubicBezTo>
                  <a:pt x="38" y="2760"/>
                  <a:pt x="97" y="2763"/>
                  <a:pt x="165" y="2757"/>
                </a:cubicBezTo>
                <a:cubicBezTo>
                  <a:pt x="274" y="2747"/>
                  <a:pt x="397" y="2705"/>
                  <a:pt x="496" y="2659"/>
                </a:cubicBezTo>
                <a:cubicBezTo>
                  <a:pt x="555" y="2632"/>
                  <a:pt x="589" y="2596"/>
                  <a:pt x="632" y="2550"/>
                </a:cubicBezTo>
              </a:path>
              <a:path w="1210" h="2760" extrusionOk="0">
                <a:moveTo>
                  <a:pt x="635" y="826"/>
                </a:moveTo>
                <a:cubicBezTo>
                  <a:pt x="644" y="832"/>
                  <a:pt x="637" y="837"/>
                  <a:pt x="648" y="836"/>
                </a:cubicBezTo>
                <a:cubicBezTo>
                  <a:pt x="659" y="835"/>
                  <a:pt x="671" y="827"/>
                  <a:pt x="680" y="822"/>
                </a:cubicBezTo>
                <a:cubicBezTo>
                  <a:pt x="767" y="768"/>
                  <a:pt x="816" y="663"/>
                  <a:pt x="830" y="565"/>
                </a:cubicBezTo>
                <a:cubicBezTo>
                  <a:pt x="835" y="528"/>
                  <a:pt x="838" y="482"/>
                  <a:pt x="817" y="449"/>
                </a:cubicBezTo>
                <a:cubicBezTo>
                  <a:pt x="799" y="421"/>
                  <a:pt x="763" y="415"/>
                  <a:pt x="733" y="425"/>
                </a:cubicBezTo>
                <a:cubicBezTo>
                  <a:pt x="686" y="441"/>
                  <a:pt x="650" y="483"/>
                  <a:pt x="622" y="521"/>
                </a:cubicBezTo>
                <a:cubicBezTo>
                  <a:pt x="582" y="574"/>
                  <a:pt x="555" y="636"/>
                  <a:pt x="541" y="701"/>
                </a:cubicBezTo>
                <a:cubicBezTo>
                  <a:pt x="528" y="757"/>
                  <a:pt x="524" y="816"/>
                  <a:pt x="540" y="872"/>
                </a:cubicBezTo>
                <a:cubicBezTo>
                  <a:pt x="549" y="905"/>
                  <a:pt x="572" y="940"/>
                  <a:pt x="605" y="954"/>
                </a:cubicBezTo>
                <a:cubicBezTo>
                  <a:pt x="632" y="965"/>
                  <a:pt x="667" y="957"/>
                  <a:pt x="690" y="940"/>
                </a:cubicBezTo>
                <a:cubicBezTo>
                  <a:pt x="728" y="913"/>
                  <a:pt x="753" y="872"/>
                  <a:pt x="772" y="830"/>
                </a:cubicBezTo>
                <a:cubicBezTo>
                  <a:pt x="794" y="781"/>
                  <a:pt x="807" y="728"/>
                  <a:pt x="814" y="675"/>
                </a:cubicBezTo>
                <a:cubicBezTo>
                  <a:pt x="818" y="647"/>
                  <a:pt x="819" y="618"/>
                  <a:pt x="822" y="589"/>
                </a:cubicBezTo>
                <a:cubicBezTo>
                  <a:pt x="823" y="584"/>
                  <a:pt x="823" y="584"/>
                  <a:pt x="823" y="581"/>
                </a:cubicBezTo>
                <a:cubicBezTo>
                  <a:pt x="825" y="598"/>
                  <a:pt x="826" y="615"/>
                  <a:pt x="827" y="632"/>
                </a:cubicBezTo>
                <a:cubicBezTo>
                  <a:pt x="831" y="683"/>
                  <a:pt x="831" y="735"/>
                  <a:pt x="837" y="786"/>
                </a:cubicBezTo>
                <a:cubicBezTo>
                  <a:pt x="842" y="829"/>
                  <a:pt x="847" y="872"/>
                  <a:pt x="859" y="914"/>
                </a:cubicBezTo>
                <a:cubicBezTo>
                  <a:pt x="869" y="948"/>
                  <a:pt x="887" y="962"/>
                  <a:pt x="923" y="956"/>
                </a:cubicBezTo>
                <a:cubicBezTo>
                  <a:pt x="961" y="950"/>
                  <a:pt x="999" y="930"/>
                  <a:pt x="1034" y="914"/>
                </a:cubicBezTo>
              </a:path>
              <a:path w="1210" h="2760" extrusionOk="0">
                <a:moveTo>
                  <a:pt x="1096" y="1993"/>
                </a:moveTo>
                <a:cubicBezTo>
                  <a:pt x="1097" y="1962"/>
                  <a:pt x="1097" y="1930"/>
                  <a:pt x="1083" y="1901"/>
                </a:cubicBezTo>
                <a:cubicBezTo>
                  <a:pt x="1072" y="1879"/>
                  <a:pt x="1048" y="1858"/>
                  <a:pt x="1024" y="1853"/>
                </a:cubicBezTo>
                <a:cubicBezTo>
                  <a:pt x="983" y="1844"/>
                  <a:pt x="942" y="1872"/>
                  <a:pt x="911" y="1895"/>
                </a:cubicBezTo>
                <a:cubicBezTo>
                  <a:pt x="834" y="1952"/>
                  <a:pt x="789" y="2037"/>
                  <a:pt x="778" y="2132"/>
                </a:cubicBezTo>
                <a:cubicBezTo>
                  <a:pt x="772" y="2183"/>
                  <a:pt x="779" y="2242"/>
                  <a:pt x="809" y="2284"/>
                </a:cubicBezTo>
                <a:cubicBezTo>
                  <a:pt x="842" y="2330"/>
                  <a:pt x="905" y="2337"/>
                  <a:pt x="957" y="2338"/>
                </a:cubicBezTo>
                <a:cubicBezTo>
                  <a:pt x="1028" y="2340"/>
                  <a:pt x="1099" y="2325"/>
                  <a:pt x="1168" y="2312"/>
                </a:cubicBezTo>
                <a:cubicBezTo>
                  <a:pt x="1182" y="2309"/>
                  <a:pt x="1195" y="2307"/>
                  <a:pt x="1209" y="230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6" name=" 1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027363" y="3910013"/>
            <a:ext cx="819150" cy="1246187"/>
          </a:xfrm>
          <a:custGeom>
            <a:avLst/>
            <a:gdLst>
              <a:gd name="T0" fmla="+- 0 8467 8411"/>
              <a:gd name="T1" fmla="*/ T0 w 2273"/>
              <a:gd name="T2" fmla="+- 0 11496 10862"/>
              <a:gd name="T3" fmla="*/ 11496 h 3462"/>
              <a:gd name="T4" fmla="+- 0 8463 8411"/>
              <a:gd name="T5" fmla="*/ T4 w 2273"/>
              <a:gd name="T6" fmla="+- 0 11538 10862"/>
              <a:gd name="T7" fmla="*/ 11538 h 3462"/>
              <a:gd name="T8" fmla="+- 0 8450 8411"/>
              <a:gd name="T9" fmla="*/ T8 w 2273"/>
              <a:gd name="T10" fmla="+- 0 11787 10862"/>
              <a:gd name="T11" fmla="*/ 11787 h 3462"/>
              <a:gd name="T12" fmla="+- 0 8450 8411"/>
              <a:gd name="T13" fmla="*/ T12 w 2273"/>
              <a:gd name="T14" fmla="+- 0 12028 10862"/>
              <a:gd name="T15" fmla="*/ 12028 h 3462"/>
              <a:gd name="T16" fmla="+- 0 8460 8411"/>
              <a:gd name="T17" fmla="*/ T16 w 2273"/>
              <a:gd name="T18" fmla="+- 0 12187 10862"/>
              <a:gd name="T19" fmla="*/ 12187 h 3462"/>
              <a:gd name="T20" fmla="+- 0 8462 8411"/>
              <a:gd name="T21" fmla="*/ T20 w 2273"/>
              <a:gd name="T22" fmla="+- 0 12230 10862"/>
              <a:gd name="T23" fmla="*/ 12230 h 3462"/>
              <a:gd name="T24" fmla="+- 0 8432 8411"/>
              <a:gd name="T25" fmla="*/ T24 w 2273"/>
              <a:gd name="T26" fmla="+- 0 12184 10862"/>
              <a:gd name="T27" fmla="*/ 12184 h 3462"/>
              <a:gd name="T28" fmla="+- 0 8411 8411"/>
              <a:gd name="T29" fmla="*/ T28 w 2273"/>
              <a:gd name="T30" fmla="+- 0 12086 10862"/>
              <a:gd name="T31" fmla="*/ 12086 h 3462"/>
              <a:gd name="T32" fmla="+- 0 8508 8411"/>
              <a:gd name="T33" fmla="*/ T32 w 2273"/>
              <a:gd name="T34" fmla="+- 0 11961 10862"/>
              <a:gd name="T35" fmla="*/ 11961 h 3462"/>
              <a:gd name="T36" fmla="+- 0 8752 8411"/>
              <a:gd name="T37" fmla="*/ T36 w 2273"/>
              <a:gd name="T38" fmla="+- 0 11921 10862"/>
              <a:gd name="T39" fmla="*/ 11921 h 3462"/>
              <a:gd name="T40" fmla="+- 0 8829 8411"/>
              <a:gd name="T41" fmla="*/ T40 w 2273"/>
              <a:gd name="T42" fmla="+- 0 11989 10862"/>
              <a:gd name="T43" fmla="*/ 11989 h 3462"/>
              <a:gd name="T44" fmla="+- 0 8797 8411"/>
              <a:gd name="T45" fmla="*/ T44 w 2273"/>
              <a:gd name="T46" fmla="+- 0 12123 10862"/>
              <a:gd name="T47" fmla="*/ 12123 h 3462"/>
              <a:gd name="T48" fmla="+- 0 8557 8411"/>
              <a:gd name="T49" fmla="*/ T48 w 2273"/>
              <a:gd name="T50" fmla="+- 0 12272 10862"/>
              <a:gd name="T51" fmla="*/ 12272 h 3462"/>
              <a:gd name="T52" fmla="+- 0 8415 8411"/>
              <a:gd name="T53" fmla="*/ T52 w 2273"/>
              <a:gd name="T54" fmla="+- 0 12288 10862"/>
              <a:gd name="T55" fmla="*/ 12288 h 3462"/>
              <a:gd name="T56" fmla="+- 0 8411 8411"/>
              <a:gd name="T57" fmla="*/ T56 w 2273"/>
              <a:gd name="T58" fmla="+- 0 12284 10862"/>
              <a:gd name="T59" fmla="*/ 12284 h 3462"/>
              <a:gd name="T60" fmla="+- 0 8893 8411"/>
              <a:gd name="T61" fmla="*/ T60 w 2273"/>
              <a:gd name="T62" fmla="+- 0 13543 10862"/>
              <a:gd name="T63" fmla="*/ 13543 h 3462"/>
              <a:gd name="T64" fmla="+- 0 8868 8411"/>
              <a:gd name="T65" fmla="*/ T64 w 2273"/>
              <a:gd name="T66" fmla="+- 0 13409 10862"/>
              <a:gd name="T67" fmla="*/ 13409 h 3462"/>
              <a:gd name="T68" fmla="+- 0 8801 8411"/>
              <a:gd name="T69" fmla="*/ T68 w 2273"/>
              <a:gd name="T70" fmla="+- 0 13401 10862"/>
              <a:gd name="T71" fmla="*/ 13401 h 3462"/>
              <a:gd name="T72" fmla="+- 0 8673 8411"/>
              <a:gd name="T73" fmla="*/ T72 w 2273"/>
              <a:gd name="T74" fmla="+- 0 13479 10862"/>
              <a:gd name="T75" fmla="*/ 13479 h 3462"/>
              <a:gd name="T76" fmla="+- 0 8554 8411"/>
              <a:gd name="T77" fmla="*/ T76 w 2273"/>
              <a:gd name="T78" fmla="+- 0 13668 10862"/>
              <a:gd name="T79" fmla="*/ 13668 h 3462"/>
              <a:gd name="T80" fmla="+- 0 8583 8411"/>
              <a:gd name="T81" fmla="*/ T80 w 2273"/>
              <a:gd name="T82" fmla="+- 0 13836 10862"/>
              <a:gd name="T83" fmla="*/ 13836 h 3462"/>
              <a:gd name="T84" fmla="+- 0 8673 8411"/>
              <a:gd name="T85" fmla="*/ T84 w 2273"/>
              <a:gd name="T86" fmla="+- 0 13824 10862"/>
              <a:gd name="T87" fmla="*/ 13824 h 3462"/>
              <a:gd name="T88" fmla="+- 0 8861 8411"/>
              <a:gd name="T89" fmla="*/ T88 w 2273"/>
              <a:gd name="T90" fmla="+- 0 13453 10862"/>
              <a:gd name="T91" fmla="*/ 13453 h 3462"/>
              <a:gd name="T92" fmla="+- 0 8907 8411"/>
              <a:gd name="T93" fmla="*/ T92 w 2273"/>
              <a:gd name="T94" fmla="+- 0 13028 10862"/>
              <a:gd name="T95" fmla="*/ 13028 h 3462"/>
              <a:gd name="T96" fmla="+- 0 8901 8411"/>
              <a:gd name="T97" fmla="*/ T96 w 2273"/>
              <a:gd name="T98" fmla="+- 0 12905 10862"/>
              <a:gd name="T99" fmla="*/ 12905 h 3462"/>
              <a:gd name="T100" fmla="+- 0 8901 8411"/>
              <a:gd name="T101" fmla="*/ T100 w 2273"/>
              <a:gd name="T102" fmla="+- 0 12896 10862"/>
              <a:gd name="T103" fmla="*/ 12896 h 3462"/>
              <a:gd name="T104" fmla="+- 0 8910 8411"/>
              <a:gd name="T105" fmla="*/ T104 w 2273"/>
              <a:gd name="T106" fmla="+- 0 12934 10862"/>
              <a:gd name="T107" fmla="*/ 12934 h 3462"/>
              <a:gd name="T108" fmla="+- 0 8910 8411"/>
              <a:gd name="T109" fmla="*/ T108 w 2273"/>
              <a:gd name="T110" fmla="+- 0 13221 10862"/>
              <a:gd name="T111" fmla="*/ 13221 h 3462"/>
              <a:gd name="T112" fmla="+- 0 8893 8411"/>
              <a:gd name="T113" fmla="*/ T112 w 2273"/>
              <a:gd name="T114" fmla="+- 0 13539 10862"/>
              <a:gd name="T115" fmla="*/ 13539 h 3462"/>
              <a:gd name="T116" fmla="+- 0 8904 8411"/>
              <a:gd name="T117" fmla="*/ T116 w 2273"/>
              <a:gd name="T118" fmla="+- 0 13802 10862"/>
              <a:gd name="T119" fmla="*/ 13802 h 3462"/>
              <a:gd name="T120" fmla="+- 0 9015 8411"/>
              <a:gd name="T121" fmla="*/ T120 w 2273"/>
              <a:gd name="T122" fmla="+- 0 13840 10862"/>
              <a:gd name="T123" fmla="*/ 13840 h 3462"/>
              <a:gd name="T124" fmla="+- 0 9217 8411"/>
              <a:gd name="T125" fmla="*/ T124 w 2273"/>
              <a:gd name="T126" fmla="+- 0 13736 10862"/>
              <a:gd name="T127" fmla="*/ 13736 h 3462"/>
              <a:gd name="T128" fmla="+- 0 9059 8411"/>
              <a:gd name="T129" fmla="*/ T128 w 2273"/>
              <a:gd name="T130" fmla="+- 0 11187 10862"/>
              <a:gd name="T131" fmla="*/ 11187 h 3462"/>
              <a:gd name="T132" fmla="+- 0 9027 8411"/>
              <a:gd name="T133" fmla="*/ T132 w 2273"/>
              <a:gd name="T134" fmla="+- 0 11157 10862"/>
              <a:gd name="T135" fmla="*/ 11157 h 3462"/>
              <a:gd name="T136" fmla="+- 0 9069 8411"/>
              <a:gd name="T137" fmla="*/ T136 w 2273"/>
              <a:gd name="T138" fmla="+- 0 11135 10862"/>
              <a:gd name="T139" fmla="*/ 11135 h 3462"/>
              <a:gd name="T140" fmla="+- 0 9588 8411"/>
              <a:gd name="T141" fmla="*/ T140 w 2273"/>
              <a:gd name="T142" fmla="+- 0 11079 10862"/>
              <a:gd name="T143" fmla="*/ 11079 h 3462"/>
              <a:gd name="T144" fmla="+- 0 9759 8411"/>
              <a:gd name="T145" fmla="*/ T144 w 2273"/>
              <a:gd name="T146" fmla="+- 0 11456 10862"/>
              <a:gd name="T147" fmla="*/ 11456 h 3462"/>
              <a:gd name="T148" fmla="+- 0 9787 8411"/>
              <a:gd name="T149" fmla="*/ T148 w 2273"/>
              <a:gd name="T150" fmla="+- 0 12992 10862"/>
              <a:gd name="T151" fmla="*/ 12992 h 3462"/>
              <a:gd name="T152" fmla="+- 0 9852 8411"/>
              <a:gd name="T153" fmla="*/ T152 w 2273"/>
              <a:gd name="T154" fmla="+- 0 14129 10862"/>
              <a:gd name="T155" fmla="*/ 14129 h 3462"/>
              <a:gd name="T156" fmla="+- 0 9807 8411"/>
              <a:gd name="T157" fmla="*/ T156 w 2273"/>
              <a:gd name="T158" fmla="+- 0 14223 10862"/>
              <a:gd name="T159" fmla="*/ 14223 h 3462"/>
              <a:gd name="T160" fmla="+- 0 9280 8411"/>
              <a:gd name="T161" fmla="*/ T160 w 2273"/>
              <a:gd name="T162" fmla="+- 0 14297 10862"/>
              <a:gd name="T163" fmla="*/ 14297 h 3462"/>
              <a:gd name="T164" fmla="+- 0 9021 8411"/>
              <a:gd name="T165" fmla="*/ T164 w 2273"/>
              <a:gd name="T166" fmla="+- 0 14323 10862"/>
              <a:gd name="T167" fmla="*/ 14323 h 3462"/>
              <a:gd name="T168" fmla="+- 0 10118 8411"/>
              <a:gd name="T169" fmla="*/ T168 w 2273"/>
              <a:gd name="T170" fmla="+- 0 10936 10862"/>
              <a:gd name="T171" fmla="*/ 10936 h 3462"/>
              <a:gd name="T172" fmla="+- 0 10120 8411"/>
              <a:gd name="T173" fmla="*/ T172 w 2273"/>
              <a:gd name="T174" fmla="+- 0 10862 10862"/>
              <a:gd name="T175" fmla="*/ 10862 h 3462"/>
              <a:gd name="T176" fmla="+- 0 10149 8411"/>
              <a:gd name="T177" fmla="*/ T176 w 2273"/>
              <a:gd name="T178" fmla="+- 0 10876 10862"/>
              <a:gd name="T179" fmla="*/ 10876 h 3462"/>
              <a:gd name="T180" fmla="+- 0 10629 8411"/>
              <a:gd name="T181" fmla="*/ T180 w 2273"/>
              <a:gd name="T182" fmla="+- 0 11584 10862"/>
              <a:gd name="T183" fmla="*/ 11584 h 3462"/>
              <a:gd name="T184" fmla="+- 0 10681 8411"/>
              <a:gd name="T185" fmla="*/ T184 w 2273"/>
              <a:gd name="T186" fmla="+- 0 12548 10862"/>
              <a:gd name="T187" fmla="*/ 12548 h 3462"/>
              <a:gd name="T188" fmla="+- 0 10555 8411"/>
              <a:gd name="T189" fmla="*/ T188 w 2273"/>
              <a:gd name="T190" fmla="+- 0 13417 10862"/>
              <a:gd name="T191" fmla="*/ 13417 h 3462"/>
              <a:gd name="T192" fmla="+- 0 10227 8411"/>
              <a:gd name="T193" fmla="*/ T192 w 2273"/>
              <a:gd name="T194" fmla="+- 0 14211 10862"/>
              <a:gd name="T195" fmla="*/ 14211 h 3462"/>
              <a:gd name="T196" fmla="+- 0 10208 8411"/>
              <a:gd name="T197" fmla="*/ T196 w 2273"/>
              <a:gd name="T198" fmla="+- 0 14267 10862"/>
              <a:gd name="T199" fmla="*/ 14267 h 346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</a:cxnLst>
            <a:rect l="0" t="0" r="r" b="b"/>
            <a:pathLst>
              <a:path w="2273" h="3462" extrusionOk="0">
                <a:moveTo>
                  <a:pt x="56" y="634"/>
                </a:moveTo>
                <a:cubicBezTo>
                  <a:pt x="55" y="647"/>
                  <a:pt x="53" y="662"/>
                  <a:pt x="52" y="676"/>
                </a:cubicBezTo>
                <a:cubicBezTo>
                  <a:pt x="45" y="759"/>
                  <a:pt x="41" y="842"/>
                  <a:pt x="39" y="925"/>
                </a:cubicBezTo>
                <a:cubicBezTo>
                  <a:pt x="37" y="1005"/>
                  <a:pt x="37" y="1086"/>
                  <a:pt x="39" y="1166"/>
                </a:cubicBezTo>
                <a:cubicBezTo>
                  <a:pt x="40" y="1219"/>
                  <a:pt x="45" y="1272"/>
                  <a:pt x="49" y="1325"/>
                </a:cubicBezTo>
                <a:cubicBezTo>
                  <a:pt x="51" y="1348"/>
                  <a:pt x="51" y="1354"/>
                  <a:pt x="51" y="1368"/>
                </a:cubicBezTo>
              </a:path>
              <a:path w="2273" h="3462" extrusionOk="0">
                <a:moveTo>
                  <a:pt x="21" y="1322"/>
                </a:moveTo>
                <a:cubicBezTo>
                  <a:pt x="9" y="1289"/>
                  <a:pt x="-2" y="1259"/>
                  <a:pt x="0" y="1224"/>
                </a:cubicBezTo>
                <a:cubicBezTo>
                  <a:pt x="4" y="1163"/>
                  <a:pt x="46" y="1126"/>
                  <a:pt x="97" y="1099"/>
                </a:cubicBezTo>
                <a:cubicBezTo>
                  <a:pt x="166" y="1062"/>
                  <a:pt x="263" y="1039"/>
                  <a:pt x="341" y="1059"/>
                </a:cubicBezTo>
                <a:cubicBezTo>
                  <a:pt x="378" y="1069"/>
                  <a:pt x="405" y="1091"/>
                  <a:pt x="418" y="1127"/>
                </a:cubicBezTo>
                <a:cubicBezTo>
                  <a:pt x="436" y="1177"/>
                  <a:pt x="416" y="1221"/>
                  <a:pt x="386" y="1261"/>
                </a:cubicBezTo>
                <a:cubicBezTo>
                  <a:pt x="328" y="1339"/>
                  <a:pt x="236" y="1381"/>
                  <a:pt x="146" y="1410"/>
                </a:cubicBezTo>
                <a:cubicBezTo>
                  <a:pt x="109" y="1422"/>
                  <a:pt x="43" y="1443"/>
                  <a:pt x="4" y="1426"/>
                </a:cubicBezTo>
                <a:cubicBezTo>
                  <a:pt x="3" y="1425"/>
                  <a:pt x="1" y="1423"/>
                  <a:pt x="0" y="1422"/>
                </a:cubicBezTo>
              </a:path>
              <a:path w="2273" h="3462" extrusionOk="0">
                <a:moveTo>
                  <a:pt x="482" y="2681"/>
                </a:moveTo>
                <a:cubicBezTo>
                  <a:pt x="486" y="2635"/>
                  <a:pt x="495" y="2585"/>
                  <a:pt x="457" y="2547"/>
                </a:cubicBezTo>
                <a:cubicBezTo>
                  <a:pt x="437" y="2527"/>
                  <a:pt x="414" y="2533"/>
                  <a:pt x="390" y="2539"/>
                </a:cubicBezTo>
                <a:cubicBezTo>
                  <a:pt x="345" y="2551"/>
                  <a:pt x="296" y="2586"/>
                  <a:pt x="262" y="2617"/>
                </a:cubicBezTo>
                <a:cubicBezTo>
                  <a:pt x="208" y="2667"/>
                  <a:pt x="161" y="2734"/>
                  <a:pt x="143" y="2806"/>
                </a:cubicBezTo>
                <a:cubicBezTo>
                  <a:pt x="132" y="2852"/>
                  <a:pt x="126" y="2942"/>
                  <a:pt x="172" y="2974"/>
                </a:cubicBezTo>
                <a:cubicBezTo>
                  <a:pt x="200" y="2994"/>
                  <a:pt x="237" y="2979"/>
                  <a:pt x="262" y="2962"/>
                </a:cubicBezTo>
                <a:cubicBezTo>
                  <a:pt x="375" y="2885"/>
                  <a:pt x="420" y="2715"/>
                  <a:pt x="450" y="2591"/>
                </a:cubicBezTo>
                <a:cubicBezTo>
                  <a:pt x="483" y="2454"/>
                  <a:pt x="498" y="2307"/>
                  <a:pt x="496" y="2166"/>
                </a:cubicBezTo>
                <a:cubicBezTo>
                  <a:pt x="495" y="2125"/>
                  <a:pt x="492" y="2084"/>
                  <a:pt x="490" y="2043"/>
                </a:cubicBezTo>
                <a:cubicBezTo>
                  <a:pt x="490" y="2037"/>
                  <a:pt x="490" y="2037"/>
                  <a:pt x="490" y="2034"/>
                </a:cubicBezTo>
                <a:cubicBezTo>
                  <a:pt x="493" y="2047"/>
                  <a:pt x="497" y="2058"/>
                  <a:pt x="499" y="2072"/>
                </a:cubicBezTo>
                <a:cubicBezTo>
                  <a:pt x="513" y="2166"/>
                  <a:pt x="505" y="2265"/>
                  <a:pt x="499" y="2359"/>
                </a:cubicBezTo>
                <a:cubicBezTo>
                  <a:pt x="493" y="2465"/>
                  <a:pt x="486" y="2571"/>
                  <a:pt x="482" y="2677"/>
                </a:cubicBezTo>
                <a:cubicBezTo>
                  <a:pt x="479" y="2761"/>
                  <a:pt x="469" y="2858"/>
                  <a:pt x="493" y="2940"/>
                </a:cubicBezTo>
                <a:cubicBezTo>
                  <a:pt x="509" y="2994"/>
                  <a:pt x="559" y="2991"/>
                  <a:pt x="604" y="2978"/>
                </a:cubicBezTo>
                <a:cubicBezTo>
                  <a:pt x="678" y="2957"/>
                  <a:pt x="742" y="2915"/>
                  <a:pt x="806" y="2874"/>
                </a:cubicBezTo>
              </a:path>
              <a:path w="2273" h="3462" extrusionOk="0">
                <a:moveTo>
                  <a:pt x="648" y="325"/>
                </a:moveTo>
                <a:cubicBezTo>
                  <a:pt x="636" y="315"/>
                  <a:pt x="627" y="305"/>
                  <a:pt x="616" y="295"/>
                </a:cubicBezTo>
                <a:cubicBezTo>
                  <a:pt x="627" y="290"/>
                  <a:pt x="644" y="278"/>
                  <a:pt x="658" y="273"/>
                </a:cubicBezTo>
                <a:cubicBezTo>
                  <a:pt x="804" y="219"/>
                  <a:pt x="1024" y="163"/>
                  <a:pt x="1177" y="217"/>
                </a:cubicBezTo>
                <a:cubicBezTo>
                  <a:pt x="1319" y="267"/>
                  <a:pt x="1339" y="470"/>
                  <a:pt x="1348" y="594"/>
                </a:cubicBezTo>
                <a:cubicBezTo>
                  <a:pt x="1386" y="1107"/>
                  <a:pt x="1322" y="1616"/>
                  <a:pt x="1376" y="2130"/>
                </a:cubicBezTo>
                <a:cubicBezTo>
                  <a:pt x="1416" y="2507"/>
                  <a:pt x="1439" y="2887"/>
                  <a:pt x="1441" y="3267"/>
                </a:cubicBezTo>
                <a:cubicBezTo>
                  <a:pt x="1441" y="3328"/>
                  <a:pt x="1442" y="3325"/>
                  <a:pt x="1396" y="3361"/>
                </a:cubicBezTo>
                <a:cubicBezTo>
                  <a:pt x="1277" y="3454"/>
                  <a:pt x="1009" y="3422"/>
                  <a:pt x="869" y="3435"/>
                </a:cubicBezTo>
                <a:cubicBezTo>
                  <a:pt x="783" y="3443"/>
                  <a:pt x="696" y="3453"/>
                  <a:pt x="610" y="3461"/>
                </a:cubicBezTo>
              </a:path>
              <a:path w="2273" h="3462" extrusionOk="0">
                <a:moveTo>
                  <a:pt x="1707" y="74"/>
                </a:moveTo>
                <a:cubicBezTo>
                  <a:pt x="1707" y="49"/>
                  <a:pt x="1709" y="24"/>
                  <a:pt x="1709" y="0"/>
                </a:cubicBezTo>
                <a:cubicBezTo>
                  <a:pt x="1718" y="5"/>
                  <a:pt x="1729" y="9"/>
                  <a:pt x="1738" y="14"/>
                </a:cubicBezTo>
                <a:cubicBezTo>
                  <a:pt x="2033" y="162"/>
                  <a:pt x="2165" y="398"/>
                  <a:pt x="2218" y="722"/>
                </a:cubicBezTo>
                <a:cubicBezTo>
                  <a:pt x="2269" y="1037"/>
                  <a:pt x="2276" y="1367"/>
                  <a:pt x="2270" y="1686"/>
                </a:cubicBezTo>
                <a:cubicBezTo>
                  <a:pt x="2265" y="1979"/>
                  <a:pt x="2219" y="2272"/>
                  <a:pt x="2144" y="2555"/>
                </a:cubicBezTo>
                <a:cubicBezTo>
                  <a:pt x="2069" y="2837"/>
                  <a:pt x="1925" y="3082"/>
                  <a:pt x="1816" y="3349"/>
                </a:cubicBezTo>
                <a:cubicBezTo>
                  <a:pt x="1804" y="3377"/>
                  <a:pt x="1800" y="3385"/>
                  <a:pt x="1797" y="3405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7" name=" 1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046538" y="3965575"/>
            <a:ext cx="2309812" cy="1176338"/>
          </a:xfrm>
          <a:custGeom>
            <a:avLst/>
            <a:gdLst>
              <a:gd name="T0" fmla="+- 0 11246 11242"/>
              <a:gd name="T1" fmla="*/ T0 w 6415"/>
              <a:gd name="T2" fmla="+- 0 12503 11015"/>
              <a:gd name="T3" fmla="*/ 12503 h 3269"/>
              <a:gd name="T4" fmla="+- 0 11291 11242"/>
              <a:gd name="T5" fmla="*/ T4 w 6415"/>
              <a:gd name="T6" fmla="+- 0 12424 11015"/>
              <a:gd name="T7" fmla="*/ 12424 h 3269"/>
              <a:gd name="T8" fmla="+- 0 11313 11242"/>
              <a:gd name="T9" fmla="*/ T8 w 6415"/>
              <a:gd name="T10" fmla="+- 0 12729 11015"/>
              <a:gd name="T11" fmla="*/ 12729 h 3269"/>
              <a:gd name="T12" fmla="+- 0 11488 11242"/>
              <a:gd name="T13" fmla="*/ T12 w 6415"/>
              <a:gd name="T14" fmla="+- 0 12773 11015"/>
              <a:gd name="T15" fmla="*/ 12773 h 3269"/>
              <a:gd name="T16" fmla="+- 0 12509 11242"/>
              <a:gd name="T17" fmla="*/ T16 w 6415"/>
              <a:gd name="T18" fmla="+- 0 11831 11015"/>
              <a:gd name="T19" fmla="*/ 11831 h 3269"/>
              <a:gd name="T20" fmla="+- 0 12535 11242"/>
              <a:gd name="T21" fmla="*/ T20 w 6415"/>
              <a:gd name="T22" fmla="+- 0 12184 11015"/>
              <a:gd name="T23" fmla="*/ 12184 h 3269"/>
              <a:gd name="T24" fmla="+- 0 12541 11242"/>
              <a:gd name="T25" fmla="*/ T24 w 6415"/>
              <a:gd name="T26" fmla="+- 0 12687 11015"/>
              <a:gd name="T27" fmla="*/ 12687 h 3269"/>
              <a:gd name="T28" fmla="+- 0 12135 11242"/>
              <a:gd name="T29" fmla="*/ T28 w 6415"/>
              <a:gd name="T30" fmla="+- 0 11789 11015"/>
              <a:gd name="T31" fmla="*/ 11789 h 3269"/>
              <a:gd name="T32" fmla="+- 0 12785 11242"/>
              <a:gd name="T33" fmla="*/ T32 w 6415"/>
              <a:gd name="T34" fmla="+- 0 11658 11015"/>
              <a:gd name="T35" fmla="*/ 11658 h 3269"/>
              <a:gd name="T36" fmla="+- 0 13796 11242"/>
              <a:gd name="T37" fmla="*/ T36 w 6415"/>
              <a:gd name="T38" fmla="+- 0 11179 11015"/>
              <a:gd name="T39" fmla="*/ 11179 h 3269"/>
              <a:gd name="T40" fmla="+- 0 13320 11242"/>
              <a:gd name="T41" fmla="*/ T40 w 6415"/>
              <a:gd name="T42" fmla="+- 0 12196 11015"/>
              <a:gd name="T43" fmla="*/ 12196 h 3269"/>
              <a:gd name="T44" fmla="+- 0 13583 11242"/>
              <a:gd name="T45" fmla="*/ T44 w 6415"/>
              <a:gd name="T46" fmla="+- 0 14189 11015"/>
              <a:gd name="T47" fmla="*/ 14189 h 3269"/>
              <a:gd name="T48" fmla="+- 0 13858 11242"/>
              <a:gd name="T49" fmla="*/ T48 w 6415"/>
              <a:gd name="T50" fmla="+- 0 11145 11015"/>
              <a:gd name="T51" fmla="*/ 11145 h 3269"/>
              <a:gd name="T52" fmla="+- 0 13851 11242"/>
              <a:gd name="T53" fmla="*/ T52 w 6415"/>
              <a:gd name="T54" fmla="+- 0 11422 11015"/>
              <a:gd name="T55" fmla="*/ 11422 h 3269"/>
              <a:gd name="T56" fmla="+- 0 13817 11242"/>
              <a:gd name="T57" fmla="*/ T56 w 6415"/>
              <a:gd name="T58" fmla="+- 0 12360 11015"/>
              <a:gd name="T59" fmla="*/ 12360 h 3269"/>
              <a:gd name="T60" fmla="+- 0 14070 11242"/>
              <a:gd name="T61" fmla="*/ T60 w 6415"/>
              <a:gd name="T62" fmla="+- 0 11594 11015"/>
              <a:gd name="T63" fmla="*/ 11594 h 3269"/>
              <a:gd name="T64" fmla="+- 0 13921 11242"/>
              <a:gd name="T65" fmla="*/ T64 w 6415"/>
              <a:gd name="T66" fmla="+- 0 12051 11015"/>
              <a:gd name="T67" fmla="*/ 12051 h 3269"/>
              <a:gd name="T68" fmla="+- 0 14559 11242"/>
              <a:gd name="T69" fmla="*/ T68 w 6415"/>
              <a:gd name="T70" fmla="+- 0 11797 11015"/>
              <a:gd name="T71" fmla="*/ 11797 h 3269"/>
              <a:gd name="T72" fmla="+- 0 14469 11242"/>
              <a:gd name="T73" fmla="*/ T72 w 6415"/>
              <a:gd name="T74" fmla="+- 0 11442 11015"/>
              <a:gd name="T75" fmla="*/ 11442 h 3269"/>
              <a:gd name="T76" fmla="+- 0 14324 11242"/>
              <a:gd name="T77" fmla="*/ T76 w 6415"/>
              <a:gd name="T78" fmla="+- 0 11873 11015"/>
              <a:gd name="T79" fmla="*/ 11873 h 3269"/>
              <a:gd name="T80" fmla="+- 0 14600 11242"/>
              <a:gd name="T81" fmla="*/ T80 w 6415"/>
              <a:gd name="T82" fmla="+- 0 11771 11015"/>
              <a:gd name="T83" fmla="*/ 11771 h 3269"/>
              <a:gd name="T84" fmla="+- 0 14815 11242"/>
              <a:gd name="T85" fmla="*/ T84 w 6415"/>
              <a:gd name="T86" fmla="+- 0 12122 11015"/>
              <a:gd name="T87" fmla="*/ 12122 h 3269"/>
              <a:gd name="T88" fmla="+- 0 15596 11242"/>
              <a:gd name="T89" fmla="*/ T88 w 6415"/>
              <a:gd name="T90" fmla="+- 0 11165 11015"/>
              <a:gd name="T91" fmla="*/ 11165 h 3269"/>
              <a:gd name="T92" fmla="+- 0 15527 11242"/>
              <a:gd name="T93" fmla="*/ T92 w 6415"/>
              <a:gd name="T94" fmla="+- 0 11091 11015"/>
              <a:gd name="T95" fmla="*/ 11091 h 3269"/>
              <a:gd name="T96" fmla="+- 0 15503 11242"/>
              <a:gd name="T97" fmla="*/ T96 w 6415"/>
              <a:gd name="T98" fmla="+- 0 11436 11015"/>
              <a:gd name="T99" fmla="*/ 11436 h 3269"/>
              <a:gd name="T100" fmla="+- 0 15417 11242"/>
              <a:gd name="T101" fmla="*/ T100 w 6415"/>
              <a:gd name="T102" fmla="+- 0 12282 11015"/>
              <a:gd name="T103" fmla="*/ 12282 h 3269"/>
              <a:gd name="T104" fmla="+- 0 15665 11242"/>
              <a:gd name="T105" fmla="*/ T104 w 6415"/>
              <a:gd name="T106" fmla="+- 0 11594 11015"/>
              <a:gd name="T107" fmla="*/ 11594 h 3269"/>
              <a:gd name="T108" fmla="+- 0 15564 11242"/>
              <a:gd name="T109" fmla="*/ T108 w 6415"/>
              <a:gd name="T110" fmla="+- 0 12051 11015"/>
              <a:gd name="T111" fmla="*/ 12051 h 3269"/>
              <a:gd name="T112" fmla="+- 0 16277 11242"/>
              <a:gd name="T113" fmla="*/ T112 w 6415"/>
              <a:gd name="T114" fmla="+- 0 11346 11015"/>
              <a:gd name="T115" fmla="*/ 11346 h 3269"/>
              <a:gd name="T116" fmla="+- 0 16255 11242"/>
              <a:gd name="T117" fmla="*/ T116 w 6415"/>
              <a:gd name="T118" fmla="+- 0 11339 11015"/>
              <a:gd name="T119" fmla="*/ 11339 h 3269"/>
              <a:gd name="T120" fmla="+- 0 16258 11242"/>
              <a:gd name="T121" fmla="*/ T120 w 6415"/>
              <a:gd name="T122" fmla="+- 0 11909 11015"/>
              <a:gd name="T123" fmla="*/ 11909 h 3269"/>
              <a:gd name="T124" fmla="+- 0 16548 11242"/>
              <a:gd name="T125" fmla="*/ T124 w 6415"/>
              <a:gd name="T126" fmla="+- 0 11689 11015"/>
              <a:gd name="T127" fmla="*/ 11689 h 3269"/>
              <a:gd name="T128" fmla="+- 0 16282 11242"/>
              <a:gd name="T129" fmla="*/ T128 w 6415"/>
              <a:gd name="T130" fmla="+- 0 12023 11015"/>
              <a:gd name="T131" fmla="*/ 12023 h 3269"/>
              <a:gd name="T132" fmla="+- 0 14098 11242"/>
              <a:gd name="T133" fmla="*/ T132 w 6415"/>
              <a:gd name="T134" fmla="+- 0 13092 11015"/>
              <a:gd name="T135" fmla="*/ 13092 h 3269"/>
              <a:gd name="T136" fmla="+- 0 14088 11242"/>
              <a:gd name="T137" fmla="*/ T136 w 6415"/>
              <a:gd name="T138" fmla="+- 0 13162 11015"/>
              <a:gd name="T139" fmla="*/ 13162 h 3269"/>
              <a:gd name="T140" fmla="+- 0 14118 11242"/>
              <a:gd name="T141" fmla="*/ T140 w 6415"/>
              <a:gd name="T142" fmla="+- 0 13708 11015"/>
              <a:gd name="T143" fmla="*/ 13708 h 3269"/>
              <a:gd name="T144" fmla="+- 0 14303 11242"/>
              <a:gd name="T145" fmla="*/ T144 w 6415"/>
              <a:gd name="T146" fmla="+- 0 13266 11015"/>
              <a:gd name="T147" fmla="*/ 13266 h 3269"/>
              <a:gd name="T148" fmla="+- 0 14193 11242"/>
              <a:gd name="T149" fmla="*/ T148 w 6415"/>
              <a:gd name="T150" fmla="+- 0 13651 11015"/>
              <a:gd name="T151" fmla="*/ 13651 h 3269"/>
              <a:gd name="T152" fmla="+- 0 14876 11242"/>
              <a:gd name="T153" fmla="*/ T152 w 6415"/>
              <a:gd name="T154" fmla="+- 0 13457 11015"/>
              <a:gd name="T155" fmla="*/ 13457 h 3269"/>
              <a:gd name="T156" fmla="+- 0 14686 11242"/>
              <a:gd name="T157" fmla="*/ T156 w 6415"/>
              <a:gd name="T158" fmla="+- 0 13467 11015"/>
              <a:gd name="T159" fmla="*/ 13467 h 3269"/>
              <a:gd name="T160" fmla="+- 0 14941 11242"/>
              <a:gd name="T161" fmla="*/ T160 w 6415"/>
              <a:gd name="T162" fmla="+- 0 13756 11015"/>
              <a:gd name="T163" fmla="*/ 13756 h 3269"/>
              <a:gd name="T164" fmla="+- 0 15762 11242"/>
              <a:gd name="T165" fmla="*/ T164 w 6415"/>
              <a:gd name="T166" fmla="+- 0 12796 11015"/>
              <a:gd name="T167" fmla="*/ 12796 h 3269"/>
              <a:gd name="T168" fmla="+- 0 15726 11242"/>
              <a:gd name="T169" fmla="*/ T168 w 6415"/>
              <a:gd name="T170" fmla="+- 0 13171 11015"/>
              <a:gd name="T171" fmla="*/ 13171 h 3269"/>
              <a:gd name="T172" fmla="+- 0 15724 11242"/>
              <a:gd name="T173" fmla="*/ T172 w 6415"/>
              <a:gd name="T174" fmla="+- 0 13742 11015"/>
              <a:gd name="T175" fmla="*/ 13742 h 3269"/>
              <a:gd name="T176" fmla="+- 0 15966 11242"/>
              <a:gd name="T177" fmla="*/ T176 w 6415"/>
              <a:gd name="T178" fmla="+- 0 13216 11015"/>
              <a:gd name="T179" fmla="*/ 13216 h 3269"/>
              <a:gd name="T180" fmla="+- 0 15846 11242"/>
              <a:gd name="T181" fmla="*/ T180 w 6415"/>
              <a:gd name="T182" fmla="+- 0 13553 11015"/>
              <a:gd name="T183" fmla="*/ 13553 h 3269"/>
              <a:gd name="T184" fmla="+- 0 16849 11242"/>
              <a:gd name="T185" fmla="*/ T184 w 6415"/>
              <a:gd name="T186" fmla="+- 0 13323 11015"/>
              <a:gd name="T187" fmla="*/ 13323 h 3269"/>
              <a:gd name="T188" fmla="+- 0 16764 11242"/>
              <a:gd name="T189" fmla="*/ T188 w 6415"/>
              <a:gd name="T190" fmla="+- 0 13189 11015"/>
              <a:gd name="T191" fmla="*/ 13189 h 3269"/>
              <a:gd name="T192" fmla="+- 0 16465 11242"/>
              <a:gd name="T193" fmla="*/ T192 w 6415"/>
              <a:gd name="T194" fmla="+- 0 13640 11015"/>
              <a:gd name="T195" fmla="*/ 13640 h 3269"/>
              <a:gd name="T196" fmla="+- 0 16767 11242"/>
              <a:gd name="T197" fmla="*/ T196 w 6415"/>
              <a:gd name="T198" fmla="+- 0 12897 11015"/>
              <a:gd name="T199" fmla="*/ 12897 h 3269"/>
              <a:gd name="T200" fmla="+- 0 16738 11242"/>
              <a:gd name="T201" fmla="*/ T200 w 6415"/>
              <a:gd name="T202" fmla="+- 0 12864 11015"/>
              <a:gd name="T203" fmla="*/ 12864 h 3269"/>
              <a:gd name="T204" fmla="+- 0 16966 11242"/>
              <a:gd name="T205" fmla="*/ T204 w 6415"/>
              <a:gd name="T206" fmla="+- 0 13650 11015"/>
              <a:gd name="T207" fmla="*/ 13650 h 3269"/>
              <a:gd name="T208" fmla="+- 0 17183 11242"/>
              <a:gd name="T209" fmla="*/ T208 w 6415"/>
              <a:gd name="T210" fmla="+- 0 11029 11015"/>
              <a:gd name="T211" fmla="*/ 11029 h 3269"/>
              <a:gd name="T212" fmla="+- 0 17656 11242"/>
              <a:gd name="T213" fmla="*/ T212 w 6415"/>
              <a:gd name="T214" fmla="+- 0 14033 11015"/>
              <a:gd name="T215" fmla="*/ 14033 h 326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</a:cxnLst>
            <a:rect l="0" t="0" r="r" b="b"/>
            <a:pathLst>
              <a:path w="6415" h="3269" extrusionOk="0">
                <a:moveTo>
                  <a:pt x="26" y="1528"/>
                </a:moveTo>
                <a:cubicBezTo>
                  <a:pt x="18" y="1522"/>
                  <a:pt x="16" y="1520"/>
                  <a:pt x="12" y="1510"/>
                </a:cubicBezTo>
                <a:cubicBezTo>
                  <a:pt x="9" y="1504"/>
                  <a:pt x="5" y="1495"/>
                  <a:pt x="4" y="1488"/>
                </a:cubicBezTo>
                <a:cubicBezTo>
                  <a:pt x="2" y="1478"/>
                  <a:pt x="0" y="1466"/>
                  <a:pt x="0" y="1456"/>
                </a:cubicBezTo>
                <a:cubicBezTo>
                  <a:pt x="0" y="1447"/>
                  <a:pt x="-2" y="1433"/>
                  <a:pt x="2" y="1425"/>
                </a:cubicBezTo>
                <a:cubicBezTo>
                  <a:pt x="9" y="1411"/>
                  <a:pt x="35" y="1412"/>
                  <a:pt x="49" y="1409"/>
                </a:cubicBezTo>
                <a:cubicBezTo>
                  <a:pt x="98" y="1400"/>
                  <a:pt x="146" y="1397"/>
                  <a:pt x="196" y="1399"/>
                </a:cubicBezTo>
                <a:cubicBezTo>
                  <a:pt x="234" y="1401"/>
                  <a:pt x="261" y="1408"/>
                  <a:pt x="293" y="1428"/>
                </a:cubicBezTo>
              </a:path>
              <a:path w="6415" h="3269" extrusionOk="0">
                <a:moveTo>
                  <a:pt x="71" y="1714"/>
                </a:moveTo>
                <a:cubicBezTo>
                  <a:pt x="65" y="1728"/>
                  <a:pt x="59" y="1742"/>
                  <a:pt x="54" y="1756"/>
                </a:cubicBezTo>
                <a:cubicBezTo>
                  <a:pt x="68" y="1759"/>
                  <a:pt x="85" y="1763"/>
                  <a:pt x="99" y="1763"/>
                </a:cubicBezTo>
                <a:cubicBezTo>
                  <a:pt x="148" y="1762"/>
                  <a:pt x="197" y="1758"/>
                  <a:pt x="246" y="1758"/>
                </a:cubicBezTo>
                <a:cubicBezTo>
                  <a:pt x="303" y="1758"/>
                  <a:pt x="355" y="1762"/>
                  <a:pt x="410" y="1778"/>
                </a:cubicBezTo>
              </a:path>
              <a:path w="6415" h="3269" extrusionOk="0">
                <a:moveTo>
                  <a:pt x="1264" y="874"/>
                </a:moveTo>
                <a:cubicBezTo>
                  <a:pt x="1269" y="852"/>
                  <a:pt x="1269" y="838"/>
                  <a:pt x="1267" y="816"/>
                </a:cubicBezTo>
                <a:cubicBezTo>
                  <a:pt x="1267" y="815"/>
                  <a:pt x="1267" y="813"/>
                  <a:pt x="1267" y="812"/>
                </a:cubicBezTo>
                <a:cubicBezTo>
                  <a:pt x="1269" y="827"/>
                  <a:pt x="1273" y="854"/>
                  <a:pt x="1275" y="870"/>
                </a:cubicBezTo>
                <a:cubicBezTo>
                  <a:pt x="1286" y="969"/>
                  <a:pt x="1291" y="1069"/>
                  <a:pt x="1293" y="1169"/>
                </a:cubicBezTo>
                <a:cubicBezTo>
                  <a:pt x="1295" y="1275"/>
                  <a:pt x="1292" y="1382"/>
                  <a:pt x="1294" y="1488"/>
                </a:cubicBezTo>
                <a:cubicBezTo>
                  <a:pt x="1295" y="1537"/>
                  <a:pt x="1297" y="1585"/>
                  <a:pt x="1299" y="1634"/>
                </a:cubicBezTo>
                <a:cubicBezTo>
                  <a:pt x="1299" y="1644"/>
                  <a:pt x="1303" y="1662"/>
                  <a:pt x="1299" y="1672"/>
                </a:cubicBezTo>
                <a:cubicBezTo>
                  <a:pt x="1297" y="1677"/>
                  <a:pt x="1295" y="1678"/>
                  <a:pt x="1290" y="1678"/>
                </a:cubicBezTo>
              </a:path>
              <a:path w="6415" h="3269" extrusionOk="0">
                <a:moveTo>
                  <a:pt x="868" y="846"/>
                </a:moveTo>
                <a:cubicBezTo>
                  <a:pt x="870" y="820"/>
                  <a:pt x="873" y="794"/>
                  <a:pt x="893" y="774"/>
                </a:cubicBezTo>
                <a:cubicBezTo>
                  <a:pt x="934" y="732"/>
                  <a:pt x="1016" y="725"/>
                  <a:pt x="1070" y="714"/>
                </a:cubicBezTo>
                <a:cubicBezTo>
                  <a:pt x="1149" y="698"/>
                  <a:pt x="1230" y="690"/>
                  <a:pt x="1310" y="681"/>
                </a:cubicBezTo>
                <a:cubicBezTo>
                  <a:pt x="1388" y="672"/>
                  <a:pt x="1467" y="661"/>
                  <a:pt x="1543" y="643"/>
                </a:cubicBezTo>
                <a:cubicBezTo>
                  <a:pt x="1552" y="641"/>
                  <a:pt x="1583" y="627"/>
                  <a:pt x="1593" y="629"/>
                </a:cubicBezTo>
                <a:cubicBezTo>
                  <a:pt x="1604" y="632"/>
                  <a:pt x="1603" y="641"/>
                  <a:pt x="1610" y="647"/>
                </a:cubicBezTo>
              </a:path>
              <a:path w="6415" h="3269" extrusionOk="0">
                <a:moveTo>
                  <a:pt x="2554" y="164"/>
                </a:moveTo>
                <a:cubicBezTo>
                  <a:pt x="2541" y="108"/>
                  <a:pt x="2534" y="10"/>
                  <a:pt x="2457" y="2"/>
                </a:cubicBezTo>
                <a:cubicBezTo>
                  <a:pt x="2373" y="-6"/>
                  <a:pt x="2283" y="137"/>
                  <a:pt x="2248" y="192"/>
                </a:cubicBezTo>
                <a:cubicBezTo>
                  <a:pt x="2075" y="462"/>
                  <a:pt x="2085" y="874"/>
                  <a:pt x="2078" y="1181"/>
                </a:cubicBezTo>
                <a:cubicBezTo>
                  <a:pt x="2071" y="1484"/>
                  <a:pt x="2099" y="1781"/>
                  <a:pt x="2131" y="2081"/>
                </a:cubicBezTo>
                <a:cubicBezTo>
                  <a:pt x="2161" y="2368"/>
                  <a:pt x="2163" y="2659"/>
                  <a:pt x="2218" y="2943"/>
                </a:cubicBezTo>
                <a:cubicBezTo>
                  <a:pt x="2236" y="3036"/>
                  <a:pt x="2243" y="3132"/>
                  <a:pt x="2341" y="3174"/>
                </a:cubicBezTo>
                <a:cubicBezTo>
                  <a:pt x="2474" y="3231"/>
                  <a:pt x="2696" y="3158"/>
                  <a:pt x="2821" y="3112"/>
                </a:cubicBezTo>
                <a:cubicBezTo>
                  <a:pt x="2870" y="3094"/>
                  <a:pt x="2911" y="3069"/>
                  <a:pt x="2957" y="3046"/>
                </a:cubicBezTo>
              </a:path>
              <a:path w="6415" h="3269" extrusionOk="0">
                <a:moveTo>
                  <a:pt x="2616" y="130"/>
                </a:moveTo>
                <a:cubicBezTo>
                  <a:pt x="2614" y="124"/>
                  <a:pt x="2613" y="106"/>
                  <a:pt x="2613" y="112"/>
                </a:cubicBezTo>
                <a:cubicBezTo>
                  <a:pt x="2612" y="129"/>
                  <a:pt x="2614" y="147"/>
                  <a:pt x="2614" y="164"/>
                </a:cubicBezTo>
                <a:cubicBezTo>
                  <a:pt x="2614" y="245"/>
                  <a:pt x="2611" y="326"/>
                  <a:pt x="2609" y="407"/>
                </a:cubicBezTo>
                <a:cubicBezTo>
                  <a:pt x="2604" y="646"/>
                  <a:pt x="2594" y="886"/>
                  <a:pt x="2584" y="1125"/>
                </a:cubicBezTo>
                <a:cubicBezTo>
                  <a:pt x="2582" y="1184"/>
                  <a:pt x="2584" y="1244"/>
                  <a:pt x="2579" y="1303"/>
                </a:cubicBezTo>
                <a:cubicBezTo>
                  <a:pt x="2578" y="1317"/>
                  <a:pt x="2576" y="1331"/>
                  <a:pt x="2575" y="1345"/>
                </a:cubicBezTo>
              </a:path>
              <a:path w="6415" h="3269" extrusionOk="0">
                <a:moveTo>
                  <a:pt x="2824" y="774"/>
                </a:moveTo>
                <a:cubicBezTo>
                  <a:pt x="2830" y="724"/>
                  <a:pt x="2833" y="675"/>
                  <a:pt x="2833" y="625"/>
                </a:cubicBezTo>
                <a:cubicBezTo>
                  <a:pt x="2833" y="608"/>
                  <a:pt x="2832" y="595"/>
                  <a:pt x="2828" y="579"/>
                </a:cubicBezTo>
                <a:cubicBezTo>
                  <a:pt x="2808" y="580"/>
                  <a:pt x="2800" y="583"/>
                  <a:pt x="2782" y="599"/>
                </a:cubicBezTo>
                <a:cubicBezTo>
                  <a:pt x="2714" y="660"/>
                  <a:pt x="2664" y="744"/>
                  <a:pt x="2641" y="832"/>
                </a:cubicBezTo>
                <a:cubicBezTo>
                  <a:pt x="2623" y="902"/>
                  <a:pt x="2629" y="980"/>
                  <a:pt x="2679" y="1036"/>
                </a:cubicBezTo>
                <a:cubicBezTo>
                  <a:pt x="2727" y="1089"/>
                  <a:pt x="2806" y="1111"/>
                  <a:pt x="2875" y="1117"/>
                </a:cubicBezTo>
                <a:cubicBezTo>
                  <a:pt x="2940" y="1117"/>
                  <a:pt x="2962" y="1117"/>
                  <a:pt x="3005" y="1108"/>
                </a:cubicBezTo>
              </a:path>
              <a:path w="6415" h="3269" extrusionOk="0">
                <a:moveTo>
                  <a:pt x="3317" y="782"/>
                </a:moveTo>
                <a:cubicBezTo>
                  <a:pt x="3314" y="713"/>
                  <a:pt x="3306" y="650"/>
                  <a:pt x="3289" y="583"/>
                </a:cubicBezTo>
                <a:cubicBezTo>
                  <a:pt x="3278" y="540"/>
                  <a:pt x="3265" y="492"/>
                  <a:pt x="3244" y="453"/>
                </a:cubicBezTo>
                <a:cubicBezTo>
                  <a:pt x="3237" y="438"/>
                  <a:pt x="3235" y="434"/>
                  <a:pt x="3227" y="427"/>
                </a:cubicBezTo>
                <a:cubicBezTo>
                  <a:pt x="3197" y="432"/>
                  <a:pt x="3188" y="436"/>
                  <a:pt x="3164" y="467"/>
                </a:cubicBezTo>
                <a:cubicBezTo>
                  <a:pt x="3098" y="550"/>
                  <a:pt x="3044" y="673"/>
                  <a:pt x="3048" y="782"/>
                </a:cubicBezTo>
                <a:cubicBezTo>
                  <a:pt x="3049" y="809"/>
                  <a:pt x="3055" y="844"/>
                  <a:pt x="3082" y="858"/>
                </a:cubicBezTo>
                <a:cubicBezTo>
                  <a:pt x="3124" y="880"/>
                  <a:pt x="3183" y="849"/>
                  <a:pt x="3219" y="828"/>
                </a:cubicBezTo>
                <a:cubicBezTo>
                  <a:pt x="3257" y="806"/>
                  <a:pt x="3299" y="763"/>
                  <a:pt x="3343" y="752"/>
                </a:cubicBezTo>
                <a:cubicBezTo>
                  <a:pt x="3351" y="752"/>
                  <a:pt x="3354" y="752"/>
                  <a:pt x="3358" y="756"/>
                </a:cubicBezTo>
                <a:cubicBezTo>
                  <a:pt x="3368" y="783"/>
                  <a:pt x="3375" y="810"/>
                  <a:pt x="3382" y="838"/>
                </a:cubicBezTo>
                <a:cubicBezTo>
                  <a:pt x="3403" y="922"/>
                  <a:pt x="3437" y="1006"/>
                  <a:pt x="3503" y="1064"/>
                </a:cubicBezTo>
                <a:cubicBezTo>
                  <a:pt x="3536" y="1089"/>
                  <a:pt x="3547" y="1097"/>
                  <a:pt x="3573" y="1107"/>
                </a:cubicBezTo>
              </a:path>
              <a:path w="6415" h="3269" extrusionOk="0">
                <a:moveTo>
                  <a:pt x="4497" y="138"/>
                </a:moveTo>
                <a:cubicBezTo>
                  <a:pt x="4473" y="131"/>
                  <a:pt x="4447" y="122"/>
                  <a:pt x="4422" y="120"/>
                </a:cubicBezTo>
                <a:cubicBezTo>
                  <a:pt x="4393" y="118"/>
                  <a:pt x="4377" y="134"/>
                  <a:pt x="4354" y="150"/>
                </a:cubicBezTo>
                <a:cubicBezTo>
                  <a:pt x="4353" y="151"/>
                  <a:pt x="4352" y="151"/>
                  <a:pt x="4351" y="152"/>
                </a:cubicBezTo>
              </a:path>
              <a:path w="6415" h="3269" extrusionOk="0">
                <a:moveTo>
                  <a:pt x="4278" y="154"/>
                </a:moveTo>
                <a:cubicBezTo>
                  <a:pt x="4279" y="128"/>
                  <a:pt x="4281" y="102"/>
                  <a:pt x="4285" y="76"/>
                </a:cubicBezTo>
                <a:cubicBezTo>
                  <a:pt x="4287" y="64"/>
                  <a:pt x="4288" y="52"/>
                  <a:pt x="4290" y="40"/>
                </a:cubicBezTo>
                <a:cubicBezTo>
                  <a:pt x="4291" y="61"/>
                  <a:pt x="4293" y="87"/>
                  <a:pt x="4292" y="110"/>
                </a:cubicBezTo>
                <a:cubicBezTo>
                  <a:pt x="4289" y="214"/>
                  <a:pt x="4275" y="318"/>
                  <a:pt x="4261" y="421"/>
                </a:cubicBezTo>
                <a:cubicBezTo>
                  <a:pt x="4228" y="666"/>
                  <a:pt x="4159" y="910"/>
                  <a:pt x="4150" y="1157"/>
                </a:cubicBezTo>
                <a:cubicBezTo>
                  <a:pt x="4149" y="1189"/>
                  <a:pt x="4146" y="1234"/>
                  <a:pt x="4163" y="1263"/>
                </a:cubicBezTo>
                <a:cubicBezTo>
                  <a:pt x="4167" y="1264"/>
                  <a:pt x="4171" y="1266"/>
                  <a:pt x="4175" y="1267"/>
                </a:cubicBezTo>
              </a:path>
              <a:path w="6415" h="3269" extrusionOk="0">
                <a:moveTo>
                  <a:pt x="4423" y="703"/>
                </a:moveTo>
                <a:cubicBezTo>
                  <a:pt x="4426" y="663"/>
                  <a:pt x="4426" y="624"/>
                  <a:pt x="4423" y="585"/>
                </a:cubicBezTo>
                <a:cubicBezTo>
                  <a:pt x="4423" y="583"/>
                  <a:pt x="4423" y="581"/>
                  <a:pt x="4423" y="579"/>
                </a:cubicBezTo>
                <a:cubicBezTo>
                  <a:pt x="4412" y="590"/>
                  <a:pt x="4399" y="602"/>
                  <a:pt x="4390" y="615"/>
                </a:cubicBezTo>
                <a:cubicBezTo>
                  <a:pt x="4356" y="665"/>
                  <a:pt x="4330" y="724"/>
                  <a:pt x="4316" y="783"/>
                </a:cubicBezTo>
                <a:cubicBezTo>
                  <a:pt x="4298" y="863"/>
                  <a:pt x="4290" y="959"/>
                  <a:pt x="4322" y="1036"/>
                </a:cubicBezTo>
                <a:cubicBezTo>
                  <a:pt x="4345" y="1092"/>
                  <a:pt x="4396" y="1123"/>
                  <a:pt x="4455" y="1131"/>
                </a:cubicBezTo>
                <a:cubicBezTo>
                  <a:pt x="4520" y="1140"/>
                  <a:pt x="4579" y="1121"/>
                  <a:pt x="4641" y="1107"/>
                </a:cubicBezTo>
              </a:path>
              <a:path w="6415" h="3269" extrusionOk="0">
                <a:moveTo>
                  <a:pt x="5035" y="331"/>
                </a:moveTo>
                <a:cubicBezTo>
                  <a:pt x="5030" y="303"/>
                  <a:pt x="5025" y="274"/>
                  <a:pt x="5020" y="246"/>
                </a:cubicBezTo>
                <a:cubicBezTo>
                  <a:pt x="5020" y="243"/>
                  <a:pt x="5021" y="242"/>
                  <a:pt x="5019" y="242"/>
                </a:cubicBezTo>
                <a:cubicBezTo>
                  <a:pt x="5018" y="270"/>
                  <a:pt x="5015" y="296"/>
                  <a:pt x="5013" y="324"/>
                </a:cubicBezTo>
                <a:cubicBezTo>
                  <a:pt x="5006" y="412"/>
                  <a:pt x="4998" y="501"/>
                  <a:pt x="4994" y="589"/>
                </a:cubicBezTo>
                <a:cubicBezTo>
                  <a:pt x="4990" y="668"/>
                  <a:pt x="4968" y="814"/>
                  <a:pt x="5009" y="888"/>
                </a:cubicBezTo>
                <a:cubicBezTo>
                  <a:pt x="5011" y="890"/>
                  <a:pt x="5014" y="892"/>
                  <a:pt x="5016" y="894"/>
                </a:cubicBezTo>
                <a:cubicBezTo>
                  <a:pt x="5041" y="871"/>
                  <a:pt x="5055" y="845"/>
                  <a:pt x="5071" y="814"/>
                </a:cubicBezTo>
                <a:cubicBezTo>
                  <a:pt x="5102" y="755"/>
                  <a:pt x="5142" y="702"/>
                  <a:pt x="5207" y="678"/>
                </a:cubicBezTo>
                <a:cubicBezTo>
                  <a:pt x="5238" y="667"/>
                  <a:pt x="5275" y="658"/>
                  <a:pt x="5306" y="674"/>
                </a:cubicBezTo>
                <a:cubicBezTo>
                  <a:pt x="5335" y="688"/>
                  <a:pt x="5347" y="722"/>
                  <a:pt x="5346" y="752"/>
                </a:cubicBezTo>
                <a:cubicBezTo>
                  <a:pt x="5344" y="804"/>
                  <a:pt x="5314" y="852"/>
                  <a:pt x="5279" y="888"/>
                </a:cubicBezTo>
                <a:cubicBezTo>
                  <a:pt x="5215" y="956"/>
                  <a:pt x="5127" y="983"/>
                  <a:pt x="5040" y="1008"/>
                </a:cubicBezTo>
                <a:cubicBezTo>
                  <a:pt x="5023" y="1013"/>
                  <a:pt x="5006" y="1017"/>
                  <a:pt x="4989" y="1022"/>
                </a:cubicBezTo>
              </a:path>
              <a:path w="6415" h="3269" extrusionOk="0">
                <a:moveTo>
                  <a:pt x="2870" y="2217"/>
                </a:moveTo>
                <a:cubicBezTo>
                  <a:pt x="2864" y="2172"/>
                  <a:pt x="2853" y="2123"/>
                  <a:pt x="2856" y="2077"/>
                </a:cubicBezTo>
                <a:cubicBezTo>
                  <a:pt x="2857" y="2068"/>
                  <a:pt x="2858" y="2064"/>
                  <a:pt x="2856" y="2057"/>
                </a:cubicBezTo>
                <a:cubicBezTo>
                  <a:pt x="2855" y="2058"/>
                  <a:pt x="2855" y="2058"/>
                  <a:pt x="2854" y="2059"/>
                </a:cubicBezTo>
                <a:cubicBezTo>
                  <a:pt x="2851" y="2088"/>
                  <a:pt x="2848" y="2118"/>
                  <a:pt x="2846" y="2147"/>
                </a:cubicBezTo>
                <a:cubicBezTo>
                  <a:pt x="2841" y="2222"/>
                  <a:pt x="2834" y="2297"/>
                  <a:pt x="2830" y="2372"/>
                </a:cubicBezTo>
                <a:cubicBezTo>
                  <a:pt x="2826" y="2457"/>
                  <a:pt x="2821" y="2552"/>
                  <a:pt x="2844" y="2635"/>
                </a:cubicBezTo>
                <a:cubicBezTo>
                  <a:pt x="2851" y="2658"/>
                  <a:pt x="2862" y="2675"/>
                  <a:pt x="2876" y="2693"/>
                </a:cubicBezTo>
              </a:path>
              <a:path w="6415" h="3269" extrusionOk="0">
                <a:moveTo>
                  <a:pt x="3027" y="2442"/>
                </a:moveTo>
                <a:cubicBezTo>
                  <a:pt x="3045" y="2379"/>
                  <a:pt x="3060" y="2320"/>
                  <a:pt x="3061" y="2254"/>
                </a:cubicBezTo>
                <a:cubicBezTo>
                  <a:pt x="3061" y="2253"/>
                  <a:pt x="3061" y="2252"/>
                  <a:pt x="3061" y="2251"/>
                </a:cubicBezTo>
                <a:cubicBezTo>
                  <a:pt x="3047" y="2269"/>
                  <a:pt x="3033" y="2287"/>
                  <a:pt x="3020" y="2306"/>
                </a:cubicBezTo>
                <a:cubicBezTo>
                  <a:pt x="2976" y="2372"/>
                  <a:pt x="2937" y="2446"/>
                  <a:pt x="2928" y="2526"/>
                </a:cubicBezTo>
                <a:cubicBezTo>
                  <a:pt x="2924" y="2564"/>
                  <a:pt x="2928" y="2604"/>
                  <a:pt x="2951" y="2636"/>
                </a:cubicBezTo>
                <a:cubicBezTo>
                  <a:pt x="2978" y="2673"/>
                  <a:pt x="3028" y="2685"/>
                  <a:pt x="3070" y="2693"/>
                </a:cubicBezTo>
                <a:cubicBezTo>
                  <a:pt x="3117" y="2702"/>
                  <a:pt x="3166" y="2705"/>
                  <a:pt x="3213" y="2712"/>
                </a:cubicBezTo>
              </a:path>
              <a:path w="6415" h="3269" extrusionOk="0">
                <a:moveTo>
                  <a:pt x="3634" y="2442"/>
                </a:moveTo>
                <a:cubicBezTo>
                  <a:pt x="3638" y="2425"/>
                  <a:pt x="3647" y="2399"/>
                  <a:pt x="3632" y="2384"/>
                </a:cubicBezTo>
                <a:cubicBezTo>
                  <a:pt x="3615" y="2368"/>
                  <a:pt x="3583" y="2377"/>
                  <a:pt x="3565" y="2382"/>
                </a:cubicBezTo>
                <a:cubicBezTo>
                  <a:pt x="3521" y="2395"/>
                  <a:pt x="3476" y="2420"/>
                  <a:pt x="3444" y="2452"/>
                </a:cubicBezTo>
                <a:cubicBezTo>
                  <a:pt x="3414" y="2482"/>
                  <a:pt x="3393" y="2516"/>
                  <a:pt x="3389" y="2558"/>
                </a:cubicBezTo>
                <a:cubicBezTo>
                  <a:pt x="3385" y="2600"/>
                  <a:pt x="3404" y="2640"/>
                  <a:pt x="3436" y="2667"/>
                </a:cubicBezTo>
                <a:cubicBezTo>
                  <a:pt x="3507" y="2729"/>
                  <a:pt x="3610" y="2733"/>
                  <a:pt x="3699" y="2741"/>
                </a:cubicBezTo>
                <a:cubicBezTo>
                  <a:pt x="3736" y="2744"/>
                  <a:pt x="3773" y="2745"/>
                  <a:pt x="3810" y="2747"/>
                </a:cubicBezTo>
              </a:path>
              <a:path w="6415" h="3269" extrusionOk="0">
                <a:moveTo>
                  <a:pt x="4513" y="1839"/>
                </a:moveTo>
                <a:cubicBezTo>
                  <a:pt x="4517" y="1819"/>
                  <a:pt x="4518" y="1801"/>
                  <a:pt x="4520" y="1781"/>
                </a:cubicBezTo>
                <a:cubicBezTo>
                  <a:pt x="4522" y="1764"/>
                  <a:pt x="4523" y="1749"/>
                  <a:pt x="4524" y="1732"/>
                </a:cubicBezTo>
                <a:cubicBezTo>
                  <a:pt x="4524" y="1734"/>
                  <a:pt x="4516" y="1772"/>
                  <a:pt x="4516" y="1778"/>
                </a:cubicBezTo>
                <a:cubicBezTo>
                  <a:pt x="4505" y="1904"/>
                  <a:pt x="4492" y="2030"/>
                  <a:pt x="4484" y="2156"/>
                </a:cubicBezTo>
                <a:cubicBezTo>
                  <a:pt x="4476" y="2283"/>
                  <a:pt x="4464" y="2409"/>
                  <a:pt x="4461" y="2536"/>
                </a:cubicBezTo>
                <a:cubicBezTo>
                  <a:pt x="4460" y="2588"/>
                  <a:pt x="4459" y="2642"/>
                  <a:pt x="4469" y="2694"/>
                </a:cubicBezTo>
                <a:cubicBezTo>
                  <a:pt x="4473" y="2713"/>
                  <a:pt x="4474" y="2718"/>
                  <a:pt x="4482" y="2727"/>
                </a:cubicBezTo>
              </a:path>
              <a:path w="6415" h="3269" extrusionOk="0">
                <a:moveTo>
                  <a:pt x="4720" y="2261"/>
                </a:moveTo>
                <a:cubicBezTo>
                  <a:pt x="4723" y="2240"/>
                  <a:pt x="4725" y="2223"/>
                  <a:pt x="4724" y="2203"/>
                </a:cubicBezTo>
                <a:cubicBezTo>
                  <a:pt x="4724" y="2202"/>
                  <a:pt x="4724" y="2202"/>
                  <a:pt x="4724" y="2201"/>
                </a:cubicBezTo>
                <a:cubicBezTo>
                  <a:pt x="4707" y="2219"/>
                  <a:pt x="4690" y="2238"/>
                  <a:pt x="4675" y="2257"/>
                </a:cubicBezTo>
                <a:cubicBezTo>
                  <a:pt x="4635" y="2307"/>
                  <a:pt x="4598" y="2358"/>
                  <a:pt x="4584" y="2422"/>
                </a:cubicBezTo>
                <a:cubicBezTo>
                  <a:pt x="4575" y="2464"/>
                  <a:pt x="4579" y="2503"/>
                  <a:pt x="4604" y="2538"/>
                </a:cubicBezTo>
                <a:cubicBezTo>
                  <a:pt x="4634" y="2579"/>
                  <a:pt x="4690" y="2591"/>
                  <a:pt x="4737" y="2600"/>
                </a:cubicBezTo>
                <a:cubicBezTo>
                  <a:pt x="4812" y="2614"/>
                  <a:pt x="4889" y="2613"/>
                  <a:pt x="4965" y="2614"/>
                </a:cubicBezTo>
              </a:path>
              <a:path w="6415" h="3269" extrusionOk="0">
                <a:moveTo>
                  <a:pt x="5607" y="2308"/>
                </a:moveTo>
                <a:cubicBezTo>
                  <a:pt x="5619" y="2278"/>
                  <a:pt x="5636" y="2240"/>
                  <a:pt x="5629" y="2207"/>
                </a:cubicBezTo>
                <a:cubicBezTo>
                  <a:pt x="5623" y="2190"/>
                  <a:pt x="5622" y="2185"/>
                  <a:pt x="5617" y="2175"/>
                </a:cubicBezTo>
                <a:cubicBezTo>
                  <a:pt x="5579" y="2163"/>
                  <a:pt x="5565" y="2158"/>
                  <a:pt x="5522" y="2174"/>
                </a:cubicBezTo>
                <a:cubicBezTo>
                  <a:pt x="5459" y="2198"/>
                  <a:pt x="5403" y="2237"/>
                  <a:pt x="5354" y="2283"/>
                </a:cubicBezTo>
                <a:cubicBezTo>
                  <a:pt x="5305" y="2329"/>
                  <a:pt x="5264" y="2384"/>
                  <a:pt x="5237" y="2446"/>
                </a:cubicBezTo>
                <a:cubicBezTo>
                  <a:pt x="5218" y="2490"/>
                  <a:pt x="5185" y="2582"/>
                  <a:pt x="5223" y="2625"/>
                </a:cubicBezTo>
                <a:cubicBezTo>
                  <a:pt x="5243" y="2648"/>
                  <a:pt x="5278" y="2642"/>
                  <a:pt x="5304" y="2631"/>
                </a:cubicBezTo>
                <a:cubicBezTo>
                  <a:pt x="5426" y="2579"/>
                  <a:pt x="5481" y="2433"/>
                  <a:pt x="5505" y="2314"/>
                </a:cubicBezTo>
                <a:cubicBezTo>
                  <a:pt x="5534" y="2173"/>
                  <a:pt x="5531" y="2025"/>
                  <a:pt x="5525" y="1882"/>
                </a:cubicBezTo>
                <a:cubicBezTo>
                  <a:pt x="5523" y="1834"/>
                  <a:pt x="5518" y="1786"/>
                  <a:pt x="5513" y="1738"/>
                </a:cubicBezTo>
                <a:cubicBezTo>
                  <a:pt x="5513" y="1732"/>
                  <a:pt x="5514" y="1731"/>
                  <a:pt x="5512" y="1728"/>
                </a:cubicBezTo>
                <a:cubicBezTo>
                  <a:pt x="5505" y="1768"/>
                  <a:pt x="5500" y="1808"/>
                  <a:pt x="5496" y="1849"/>
                </a:cubicBezTo>
                <a:cubicBezTo>
                  <a:pt x="5485" y="1964"/>
                  <a:pt x="5479" y="2078"/>
                  <a:pt x="5485" y="2193"/>
                </a:cubicBezTo>
                <a:cubicBezTo>
                  <a:pt x="5491" y="2309"/>
                  <a:pt x="5496" y="2470"/>
                  <a:pt x="5568" y="2568"/>
                </a:cubicBezTo>
                <a:cubicBezTo>
                  <a:pt x="5608" y="2622"/>
                  <a:pt x="5663" y="2627"/>
                  <a:pt x="5724" y="2635"/>
                </a:cubicBezTo>
              </a:path>
              <a:path w="6415" h="3269" extrusionOk="0">
                <a:moveTo>
                  <a:pt x="5535" y="40"/>
                </a:moveTo>
                <a:cubicBezTo>
                  <a:pt x="5557" y="32"/>
                  <a:pt x="5569" y="16"/>
                  <a:pt x="5597" y="10"/>
                </a:cubicBezTo>
                <a:cubicBezTo>
                  <a:pt x="5695" y="-10"/>
                  <a:pt x="5845" y="-19"/>
                  <a:pt x="5941" y="14"/>
                </a:cubicBezTo>
                <a:cubicBezTo>
                  <a:pt x="6090" y="66"/>
                  <a:pt x="6142" y="191"/>
                  <a:pt x="6183" y="336"/>
                </a:cubicBezTo>
                <a:cubicBezTo>
                  <a:pt x="6377" y="1023"/>
                  <a:pt x="6360" y="1782"/>
                  <a:pt x="6395" y="2490"/>
                </a:cubicBezTo>
                <a:cubicBezTo>
                  <a:pt x="6403" y="2640"/>
                  <a:pt x="6452" y="2870"/>
                  <a:pt x="6414" y="3018"/>
                </a:cubicBezTo>
                <a:cubicBezTo>
                  <a:pt x="6399" y="3077"/>
                  <a:pt x="6383" y="3091"/>
                  <a:pt x="6319" y="3116"/>
                </a:cubicBezTo>
                <a:cubicBezTo>
                  <a:pt x="6158" y="3179"/>
                  <a:pt x="5987" y="3200"/>
                  <a:pt x="5826" y="3268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8" name=" 1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946400" y="6005513"/>
            <a:ext cx="125413" cy="125412"/>
          </a:xfrm>
          <a:custGeom>
            <a:avLst/>
            <a:gdLst>
              <a:gd name="T0" fmla="+- 0 8204 8183"/>
              <a:gd name="T1" fmla="*/ T0 w 352"/>
              <a:gd name="T2" fmla="+- 0 16718 16681"/>
              <a:gd name="T3" fmla="*/ 16718 h 349"/>
              <a:gd name="T4" fmla="+- 0 8188 8183"/>
              <a:gd name="T5" fmla="*/ T4 w 352"/>
              <a:gd name="T6" fmla="+- 0 16702 16681"/>
              <a:gd name="T7" fmla="*/ 16702 h 349"/>
              <a:gd name="T8" fmla="+- 0 8183 8183"/>
              <a:gd name="T9" fmla="*/ T8 w 352"/>
              <a:gd name="T10" fmla="+- 0 16694 16681"/>
              <a:gd name="T11" fmla="*/ 16694 h 349"/>
              <a:gd name="T12" fmla="+- 0 8194 8183"/>
              <a:gd name="T13" fmla="*/ T12 w 352"/>
              <a:gd name="T14" fmla="+- 0 16690 16681"/>
              <a:gd name="T15" fmla="*/ 16690 h 349"/>
              <a:gd name="T16" fmla="+- 0 8311 8183"/>
              <a:gd name="T17" fmla="*/ T16 w 352"/>
              <a:gd name="T18" fmla="+- 0 16681 16681"/>
              <a:gd name="T19" fmla="*/ 16681 h 349"/>
              <a:gd name="T20" fmla="+- 0 8465 8183"/>
              <a:gd name="T21" fmla="*/ T20 w 352"/>
              <a:gd name="T22" fmla="+- 0 16695 16681"/>
              <a:gd name="T23" fmla="*/ 16695 h 349"/>
              <a:gd name="T24" fmla="+- 0 8494 8183"/>
              <a:gd name="T25" fmla="*/ T24 w 352"/>
              <a:gd name="T26" fmla="+- 0 16705 16681"/>
              <a:gd name="T27" fmla="*/ 16705 h 349"/>
              <a:gd name="T28" fmla="+- 0 8270 8183"/>
              <a:gd name="T29" fmla="*/ T28 w 352"/>
              <a:gd name="T30" fmla="+- 0 16984 16681"/>
              <a:gd name="T31" fmla="*/ 16984 h 349"/>
              <a:gd name="T32" fmla="+- 0 8255 8183"/>
              <a:gd name="T33" fmla="*/ T32 w 352"/>
              <a:gd name="T34" fmla="+- 0 17019 16681"/>
              <a:gd name="T35" fmla="*/ 17019 h 349"/>
              <a:gd name="T36" fmla="+- 0 8283 8183"/>
              <a:gd name="T37" fmla="*/ T36 w 352"/>
              <a:gd name="T38" fmla="+- 0 17019 16681"/>
              <a:gd name="T39" fmla="*/ 17019 h 349"/>
              <a:gd name="T40" fmla="+- 0 8400 8183"/>
              <a:gd name="T41" fmla="*/ T40 w 352"/>
              <a:gd name="T42" fmla="+- 0 17011 16681"/>
              <a:gd name="T43" fmla="*/ 17011 h 349"/>
              <a:gd name="T44" fmla="+- 0 8534 8183"/>
              <a:gd name="T45" fmla="*/ T44 w 352"/>
              <a:gd name="T46" fmla="+- 0 17029 16681"/>
              <a:gd name="T47" fmla="*/ 17029 h 34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</a:cxnLst>
            <a:rect l="0" t="0" r="r" b="b"/>
            <a:pathLst>
              <a:path w="352" h="349" extrusionOk="0">
                <a:moveTo>
                  <a:pt x="21" y="37"/>
                </a:moveTo>
                <a:cubicBezTo>
                  <a:pt x="15" y="32"/>
                  <a:pt x="9" y="27"/>
                  <a:pt x="5" y="21"/>
                </a:cubicBezTo>
                <a:cubicBezTo>
                  <a:pt x="3" y="19"/>
                  <a:pt x="2" y="16"/>
                  <a:pt x="0" y="13"/>
                </a:cubicBezTo>
                <a:cubicBezTo>
                  <a:pt x="5" y="11"/>
                  <a:pt x="3" y="11"/>
                  <a:pt x="11" y="9"/>
                </a:cubicBezTo>
                <a:cubicBezTo>
                  <a:pt x="48" y="1"/>
                  <a:pt x="90" y="1"/>
                  <a:pt x="128" y="0"/>
                </a:cubicBezTo>
                <a:cubicBezTo>
                  <a:pt x="180" y="-1"/>
                  <a:pt x="232" y="0"/>
                  <a:pt x="282" y="14"/>
                </a:cubicBezTo>
                <a:cubicBezTo>
                  <a:pt x="292" y="17"/>
                  <a:pt x="301" y="21"/>
                  <a:pt x="311" y="24"/>
                </a:cubicBezTo>
              </a:path>
              <a:path w="352" h="349" extrusionOk="0">
                <a:moveTo>
                  <a:pt x="87" y="303"/>
                </a:moveTo>
                <a:cubicBezTo>
                  <a:pt x="82" y="315"/>
                  <a:pt x="77" y="326"/>
                  <a:pt x="72" y="338"/>
                </a:cubicBezTo>
                <a:cubicBezTo>
                  <a:pt x="81" y="338"/>
                  <a:pt x="91" y="339"/>
                  <a:pt x="100" y="338"/>
                </a:cubicBezTo>
                <a:cubicBezTo>
                  <a:pt x="139" y="334"/>
                  <a:pt x="178" y="330"/>
                  <a:pt x="217" y="330"/>
                </a:cubicBezTo>
                <a:cubicBezTo>
                  <a:pt x="264" y="330"/>
                  <a:pt x="306" y="336"/>
                  <a:pt x="351" y="348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9" name=" 1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409950" y="5524500"/>
            <a:ext cx="1919288" cy="571500"/>
          </a:xfrm>
          <a:custGeom>
            <a:avLst/>
            <a:gdLst>
              <a:gd name="T0" fmla="+- 0 9480 9471"/>
              <a:gd name="T1" fmla="*/ T0 w 5333"/>
              <a:gd name="T2" fmla="+- 0 16148 15346"/>
              <a:gd name="T3" fmla="*/ 16148 h 1589"/>
              <a:gd name="T4" fmla="+- 0 9471 9471"/>
              <a:gd name="T5" fmla="*/ T4 w 5333"/>
              <a:gd name="T6" fmla="+- 0 16130 15346"/>
              <a:gd name="T7" fmla="*/ 16130 h 1589"/>
              <a:gd name="T8" fmla="+- 0 9585 9471"/>
              <a:gd name="T9" fmla="*/ T8 w 5333"/>
              <a:gd name="T10" fmla="+- 0 16072 15346"/>
              <a:gd name="T11" fmla="*/ 16072 h 1589"/>
              <a:gd name="T12" fmla="+- 0 9837 9471"/>
              <a:gd name="T13" fmla="*/ T12 w 5333"/>
              <a:gd name="T14" fmla="+- 0 16170 15346"/>
              <a:gd name="T15" fmla="*/ 16170 h 1589"/>
              <a:gd name="T16" fmla="+- 0 9678 9471"/>
              <a:gd name="T17" fmla="*/ T16 w 5333"/>
              <a:gd name="T18" fmla="+- 0 16533 15346"/>
              <a:gd name="T19" fmla="*/ 16533 h 1589"/>
              <a:gd name="T20" fmla="+- 0 9900 9471"/>
              <a:gd name="T21" fmla="*/ T20 w 5333"/>
              <a:gd name="T22" fmla="+- 0 16523 15346"/>
              <a:gd name="T23" fmla="*/ 16523 h 1589"/>
              <a:gd name="T24" fmla="+- 0 10163 9471"/>
              <a:gd name="T25" fmla="*/ T24 w 5333"/>
              <a:gd name="T26" fmla="+- 0 16760 15346"/>
              <a:gd name="T27" fmla="*/ 16760 h 1589"/>
              <a:gd name="T28" fmla="+- 0 9762 9471"/>
              <a:gd name="T29" fmla="*/ T28 w 5333"/>
              <a:gd name="T30" fmla="+- 0 16926 15346"/>
              <a:gd name="T31" fmla="*/ 16926 h 1589"/>
              <a:gd name="T32" fmla="+- 0 10421 9471"/>
              <a:gd name="T33" fmla="*/ T32 w 5333"/>
              <a:gd name="T34" fmla="+- 0 15765 15346"/>
              <a:gd name="T35" fmla="*/ 15765 h 1589"/>
              <a:gd name="T36" fmla="+- 0 10424 9471"/>
              <a:gd name="T37" fmla="*/ T36 w 5333"/>
              <a:gd name="T38" fmla="+- 0 15693 15346"/>
              <a:gd name="T39" fmla="*/ 15693 h 1589"/>
              <a:gd name="T40" fmla="+- 0 10584 9471"/>
              <a:gd name="T41" fmla="*/ T40 w 5333"/>
              <a:gd name="T42" fmla="+- 0 16134 15346"/>
              <a:gd name="T43" fmla="*/ 16134 h 1589"/>
              <a:gd name="T44" fmla="+- 0 10673 9471"/>
              <a:gd name="T45" fmla="*/ T44 w 5333"/>
              <a:gd name="T46" fmla="+- 0 16796 15346"/>
              <a:gd name="T47" fmla="*/ 16796 h 1589"/>
              <a:gd name="T48" fmla="+- 0 10863 9471"/>
              <a:gd name="T49" fmla="*/ T48 w 5333"/>
              <a:gd name="T50" fmla="+- 0 16388 15346"/>
              <a:gd name="T51" fmla="*/ 16388 h 1589"/>
              <a:gd name="T52" fmla="+- 0 10878 9471"/>
              <a:gd name="T53" fmla="*/ T52 w 5333"/>
              <a:gd name="T54" fmla="+- 0 16104 15346"/>
              <a:gd name="T55" fmla="*/ 16104 h 1589"/>
              <a:gd name="T56" fmla="+- 0 10791 9471"/>
              <a:gd name="T57" fmla="*/ T56 w 5333"/>
              <a:gd name="T58" fmla="+- 0 16180 15346"/>
              <a:gd name="T59" fmla="*/ 16180 h 1589"/>
              <a:gd name="T60" fmla="+- 0 10659 9471"/>
              <a:gd name="T61" fmla="*/ T60 w 5333"/>
              <a:gd name="T62" fmla="+- 0 16541 15346"/>
              <a:gd name="T63" fmla="*/ 16541 h 1589"/>
              <a:gd name="T64" fmla="+- 0 10937 9471"/>
              <a:gd name="T65" fmla="*/ T64 w 5333"/>
              <a:gd name="T66" fmla="+- 0 16663 15346"/>
              <a:gd name="T67" fmla="*/ 16663 h 1589"/>
              <a:gd name="T68" fmla="+- 0 11515 9471"/>
              <a:gd name="T69" fmla="*/ T68 w 5333"/>
              <a:gd name="T70" fmla="+- 0 16489 15346"/>
              <a:gd name="T71" fmla="*/ 16489 h 1589"/>
              <a:gd name="T72" fmla="+- 0 11592 9471"/>
              <a:gd name="T73" fmla="*/ T72 w 5333"/>
              <a:gd name="T74" fmla="+- 0 16208 15346"/>
              <a:gd name="T75" fmla="*/ 16208 h 1589"/>
              <a:gd name="T76" fmla="+- 0 11410 9471"/>
              <a:gd name="T77" fmla="*/ T76 w 5333"/>
              <a:gd name="T78" fmla="+- 0 16118 15346"/>
              <a:gd name="T79" fmla="*/ 16118 h 1589"/>
              <a:gd name="T80" fmla="+- 0 11212 9471"/>
              <a:gd name="T81" fmla="*/ T80 w 5333"/>
              <a:gd name="T82" fmla="+- 0 16477 15346"/>
              <a:gd name="T83" fmla="*/ 16477 h 1589"/>
              <a:gd name="T84" fmla="+- 0 11391 9471"/>
              <a:gd name="T85" fmla="*/ T84 w 5333"/>
              <a:gd name="T86" fmla="+- 0 16659 15346"/>
              <a:gd name="T87" fmla="*/ 16659 h 1589"/>
              <a:gd name="T88" fmla="+- 0 11527 9471"/>
              <a:gd name="T89" fmla="*/ T88 w 5333"/>
              <a:gd name="T90" fmla="+- 0 16415 15346"/>
              <a:gd name="T91" fmla="*/ 16415 h 1589"/>
              <a:gd name="T92" fmla="+- 0 11559 9471"/>
              <a:gd name="T93" fmla="*/ T92 w 5333"/>
              <a:gd name="T94" fmla="+- 0 16294 15346"/>
              <a:gd name="T95" fmla="*/ 16294 h 1589"/>
              <a:gd name="T96" fmla="+- 0 11595 9471"/>
              <a:gd name="T97" fmla="*/ T96 w 5333"/>
              <a:gd name="T98" fmla="+- 0 16463 15346"/>
              <a:gd name="T99" fmla="*/ 16463 h 1589"/>
              <a:gd name="T100" fmla="+- 0 11790 9471"/>
              <a:gd name="T101" fmla="*/ T100 w 5333"/>
              <a:gd name="T102" fmla="+- 0 16704 15346"/>
              <a:gd name="T103" fmla="*/ 16704 h 1589"/>
              <a:gd name="T104" fmla="+- 0 12257 9471"/>
              <a:gd name="T105" fmla="*/ T104 w 5333"/>
              <a:gd name="T106" fmla="+- 0 16513 15346"/>
              <a:gd name="T107" fmla="*/ 16513 h 1589"/>
              <a:gd name="T108" fmla="+- 0 12318 9471"/>
              <a:gd name="T109" fmla="*/ T108 w 5333"/>
              <a:gd name="T110" fmla="+- 0 16491 15346"/>
              <a:gd name="T111" fmla="*/ 16491 h 1589"/>
              <a:gd name="T112" fmla="+- 0 12628 9471"/>
              <a:gd name="T113" fmla="*/ T112 w 5333"/>
              <a:gd name="T114" fmla="+- 0 16423 15346"/>
              <a:gd name="T115" fmla="*/ 16423 h 1589"/>
              <a:gd name="T116" fmla="+- 0 12860 9471"/>
              <a:gd name="T117" fmla="*/ T116 w 5333"/>
              <a:gd name="T118" fmla="+- 0 15753 15346"/>
              <a:gd name="T119" fmla="*/ 15753 h 1589"/>
              <a:gd name="T120" fmla="+- 0 12886 9471"/>
              <a:gd name="T121" fmla="*/ T120 w 5333"/>
              <a:gd name="T122" fmla="+- 0 15601 15346"/>
              <a:gd name="T123" fmla="*/ 15601 h 1589"/>
              <a:gd name="T124" fmla="+- 0 12869 9471"/>
              <a:gd name="T125" fmla="*/ T124 w 5333"/>
              <a:gd name="T126" fmla="+- 0 15875 15346"/>
              <a:gd name="T127" fmla="*/ 15875 h 1589"/>
              <a:gd name="T128" fmla="+- 0 12927 9471"/>
              <a:gd name="T129" fmla="*/ T128 w 5333"/>
              <a:gd name="T130" fmla="+- 0 16266 15346"/>
              <a:gd name="T131" fmla="*/ 16266 h 1589"/>
              <a:gd name="T132" fmla="+- 0 13388 9471"/>
              <a:gd name="T133" fmla="*/ T132 w 5333"/>
              <a:gd name="T134" fmla="+- 0 16316 15346"/>
              <a:gd name="T135" fmla="*/ 16316 h 1589"/>
              <a:gd name="T136" fmla="+- 0 13261 9471"/>
              <a:gd name="T137" fmla="*/ T136 w 5333"/>
              <a:gd name="T138" fmla="+- 0 15994 15346"/>
              <a:gd name="T139" fmla="*/ 15994 h 1589"/>
              <a:gd name="T140" fmla="+- 0 13221 9471"/>
              <a:gd name="T141" fmla="*/ T140 w 5333"/>
              <a:gd name="T142" fmla="+- 0 16070 15346"/>
              <a:gd name="T143" fmla="*/ 16070 h 1589"/>
              <a:gd name="T144" fmla="+- 0 13259 9471"/>
              <a:gd name="T145" fmla="*/ T144 w 5333"/>
              <a:gd name="T146" fmla="+- 0 16495 15346"/>
              <a:gd name="T147" fmla="*/ 16495 h 1589"/>
              <a:gd name="T148" fmla="+- 0 13321 9471"/>
              <a:gd name="T149" fmla="*/ T148 w 5333"/>
              <a:gd name="T150" fmla="+- 0 16654 15346"/>
              <a:gd name="T151" fmla="*/ 16654 h 1589"/>
              <a:gd name="T152" fmla="+- 0 13709 9471"/>
              <a:gd name="T153" fmla="*/ T152 w 5333"/>
              <a:gd name="T154" fmla="+- 0 15512 15346"/>
              <a:gd name="T155" fmla="*/ 15512 h 1589"/>
              <a:gd name="T156" fmla="+- 0 13672 9471"/>
              <a:gd name="T157" fmla="*/ T156 w 5333"/>
              <a:gd name="T158" fmla="+- 0 16096 15346"/>
              <a:gd name="T159" fmla="*/ 16096 h 1589"/>
              <a:gd name="T160" fmla="+- 0 13726 9471"/>
              <a:gd name="T161" fmla="*/ T160 w 5333"/>
              <a:gd name="T162" fmla="+- 0 16503 15346"/>
              <a:gd name="T163" fmla="*/ 16503 h 1589"/>
              <a:gd name="T164" fmla="+- 0 14024 9471"/>
              <a:gd name="T165" fmla="*/ T164 w 5333"/>
              <a:gd name="T166" fmla="+- 0 16042 15346"/>
              <a:gd name="T167" fmla="*/ 16042 h 1589"/>
              <a:gd name="T168" fmla="+- 0 13876 9471"/>
              <a:gd name="T169" fmla="*/ T168 w 5333"/>
              <a:gd name="T170" fmla="+- 0 15915 15346"/>
              <a:gd name="T171" fmla="*/ 15915 h 1589"/>
              <a:gd name="T172" fmla="+- 0 13819 9471"/>
              <a:gd name="T173" fmla="*/ T172 w 5333"/>
              <a:gd name="T174" fmla="+- 0 16283 15346"/>
              <a:gd name="T175" fmla="*/ 16283 h 1589"/>
              <a:gd name="T176" fmla="+- 0 14177 9471"/>
              <a:gd name="T177" fmla="*/ T176 w 5333"/>
              <a:gd name="T178" fmla="+- 0 16377 15346"/>
              <a:gd name="T179" fmla="*/ 16377 h 1589"/>
              <a:gd name="T180" fmla="+- 0 14365 9471"/>
              <a:gd name="T181" fmla="*/ T180 w 5333"/>
              <a:gd name="T182" fmla="+- 0 15424 15346"/>
              <a:gd name="T183" fmla="*/ 15424 h 1589"/>
              <a:gd name="T184" fmla="+- 0 14361 9471"/>
              <a:gd name="T185" fmla="*/ T184 w 5333"/>
              <a:gd name="T186" fmla="+- 0 15346 15346"/>
              <a:gd name="T187" fmla="*/ 15346 h 1589"/>
              <a:gd name="T188" fmla="+- 0 14322 9471"/>
              <a:gd name="T189" fmla="*/ T188 w 5333"/>
              <a:gd name="T190" fmla="+- 0 15635 15346"/>
              <a:gd name="T191" fmla="*/ 15635 h 1589"/>
              <a:gd name="T192" fmla="+- 0 14352 9471"/>
              <a:gd name="T193" fmla="*/ T192 w 5333"/>
              <a:gd name="T194" fmla="+- 0 16106 15346"/>
              <a:gd name="T195" fmla="*/ 16106 h 1589"/>
              <a:gd name="T196" fmla="+- 0 14438 9471"/>
              <a:gd name="T197" fmla="*/ T196 w 5333"/>
              <a:gd name="T198" fmla="+- 0 16028 15346"/>
              <a:gd name="T199" fmla="*/ 16028 h 1589"/>
              <a:gd name="T200" fmla="+- 0 14565 9471"/>
              <a:gd name="T201" fmla="*/ T200 w 5333"/>
              <a:gd name="T202" fmla="+- 0 15821 15346"/>
              <a:gd name="T203" fmla="*/ 15821 h 1589"/>
              <a:gd name="T204" fmla="+- 0 14786 9471"/>
              <a:gd name="T205" fmla="*/ T204 w 5333"/>
              <a:gd name="T206" fmla="+- 0 15886 15346"/>
              <a:gd name="T207" fmla="*/ 15886 h 1589"/>
              <a:gd name="T208" fmla="+- 0 14685 9471"/>
              <a:gd name="T209" fmla="*/ T208 w 5333"/>
              <a:gd name="T210" fmla="+- 0 16196 15346"/>
              <a:gd name="T211" fmla="*/ 16196 h 1589"/>
              <a:gd name="T212" fmla="+- 0 14527 9471"/>
              <a:gd name="T213" fmla="*/ T212 w 5333"/>
              <a:gd name="T214" fmla="+- 0 16261 15346"/>
              <a:gd name="T215" fmla="*/ 16261 h 158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</a:cxnLst>
            <a:rect l="0" t="0" r="r" b="b"/>
            <a:pathLst>
              <a:path w="5333" h="1589" extrusionOk="0">
                <a:moveTo>
                  <a:pt x="16" y="826"/>
                </a:moveTo>
                <a:cubicBezTo>
                  <a:pt x="13" y="818"/>
                  <a:pt x="12" y="810"/>
                  <a:pt x="9" y="802"/>
                </a:cubicBezTo>
                <a:cubicBezTo>
                  <a:pt x="7" y="798"/>
                  <a:pt x="3" y="792"/>
                  <a:pt x="3" y="788"/>
                </a:cubicBezTo>
                <a:cubicBezTo>
                  <a:pt x="3" y="785"/>
                  <a:pt x="-2" y="787"/>
                  <a:pt x="0" y="784"/>
                </a:cubicBezTo>
                <a:cubicBezTo>
                  <a:pt x="1" y="782"/>
                  <a:pt x="2" y="782"/>
                  <a:pt x="10" y="776"/>
                </a:cubicBezTo>
                <a:cubicBezTo>
                  <a:pt x="39" y="752"/>
                  <a:pt x="78" y="736"/>
                  <a:pt x="114" y="726"/>
                </a:cubicBezTo>
                <a:cubicBezTo>
                  <a:pt x="160" y="713"/>
                  <a:pt x="211" y="711"/>
                  <a:pt x="257" y="722"/>
                </a:cubicBezTo>
                <a:cubicBezTo>
                  <a:pt x="312" y="735"/>
                  <a:pt x="354" y="767"/>
                  <a:pt x="366" y="824"/>
                </a:cubicBezTo>
                <a:cubicBezTo>
                  <a:pt x="379" y="884"/>
                  <a:pt x="355" y="946"/>
                  <a:pt x="329" y="999"/>
                </a:cubicBezTo>
                <a:cubicBezTo>
                  <a:pt x="296" y="1066"/>
                  <a:pt x="253" y="1128"/>
                  <a:pt x="207" y="1187"/>
                </a:cubicBezTo>
                <a:cubicBezTo>
                  <a:pt x="221" y="1186"/>
                  <a:pt x="244" y="1185"/>
                  <a:pt x="260" y="1183"/>
                </a:cubicBezTo>
                <a:cubicBezTo>
                  <a:pt x="316" y="1177"/>
                  <a:pt x="372" y="1171"/>
                  <a:pt x="429" y="1177"/>
                </a:cubicBezTo>
                <a:cubicBezTo>
                  <a:pt x="492" y="1184"/>
                  <a:pt x="555" y="1203"/>
                  <a:pt x="609" y="1235"/>
                </a:cubicBezTo>
                <a:cubicBezTo>
                  <a:pt x="672" y="1273"/>
                  <a:pt x="717" y="1339"/>
                  <a:pt x="692" y="1414"/>
                </a:cubicBezTo>
                <a:cubicBezTo>
                  <a:pt x="657" y="1517"/>
                  <a:pt x="537" y="1564"/>
                  <a:pt x="440" y="1582"/>
                </a:cubicBezTo>
                <a:cubicBezTo>
                  <a:pt x="391" y="1591"/>
                  <a:pt x="340" y="1592"/>
                  <a:pt x="291" y="1580"/>
                </a:cubicBezTo>
                <a:cubicBezTo>
                  <a:pt x="254" y="1571"/>
                  <a:pt x="232" y="1553"/>
                  <a:pt x="204" y="1530"/>
                </a:cubicBezTo>
              </a:path>
              <a:path w="5333" h="1589" extrusionOk="0">
                <a:moveTo>
                  <a:pt x="950" y="419"/>
                </a:moveTo>
                <a:cubicBezTo>
                  <a:pt x="950" y="396"/>
                  <a:pt x="949" y="372"/>
                  <a:pt x="951" y="349"/>
                </a:cubicBezTo>
                <a:cubicBezTo>
                  <a:pt x="952" y="348"/>
                  <a:pt x="952" y="348"/>
                  <a:pt x="953" y="347"/>
                </a:cubicBezTo>
                <a:cubicBezTo>
                  <a:pt x="979" y="373"/>
                  <a:pt x="997" y="394"/>
                  <a:pt x="1015" y="427"/>
                </a:cubicBezTo>
                <a:cubicBezTo>
                  <a:pt x="1075" y="537"/>
                  <a:pt x="1098" y="664"/>
                  <a:pt x="1113" y="788"/>
                </a:cubicBezTo>
                <a:cubicBezTo>
                  <a:pt x="1128" y="912"/>
                  <a:pt x="1130" y="1038"/>
                  <a:pt x="1142" y="1163"/>
                </a:cubicBezTo>
                <a:cubicBezTo>
                  <a:pt x="1151" y="1254"/>
                  <a:pt x="1156" y="1367"/>
                  <a:pt x="1202" y="1450"/>
                </a:cubicBezTo>
                <a:cubicBezTo>
                  <a:pt x="1220" y="1482"/>
                  <a:pt x="1215" y="1467"/>
                  <a:pt x="1240" y="1470"/>
                </a:cubicBezTo>
              </a:path>
              <a:path w="5333" h="1589" extrusionOk="0">
                <a:moveTo>
                  <a:pt x="1392" y="1042"/>
                </a:moveTo>
                <a:cubicBezTo>
                  <a:pt x="1403" y="971"/>
                  <a:pt x="1412" y="904"/>
                  <a:pt x="1412" y="832"/>
                </a:cubicBezTo>
                <a:cubicBezTo>
                  <a:pt x="1412" y="814"/>
                  <a:pt x="1415" y="776"/>
                  <a:pt x="1407" y="758"/>
                </a:cubicBezTo>
                <a:cubicBezTo>
                  <a:pt x="1405" y="758"/>
                  <a:pt x="1403" y="758"/>
                  <a:pt x="1401" y="758"/>
                </a:cubicBezTo>
                <a:cubicBezTo>
                  <a:pt x="1371" y="782"/>
                  <a:pt x="1345" y="804"/>
                  <a:pt x="1320" y="834"/>
                </a:cubicBezTo>
                <a:cubicBezTo>
                  <a:pt x="1274" y="889"/>
                  <a:pt x="1237" y="956"/>
                  <a:pt x="1213" y="1024"/>
                </a:cubicBezTo>
                <a:cubicBezTo>
                  <a:pt x="1195" y="1076"/>
                  <a:pt x="1180" y="1140"/>
                  <a:pt x="1188" y="1195"/>
                </a:cubicBezTo>
                <a:cubicBezTo>
                  <a:pt x="1195" y="1242"/>
                  <a:pt x="1224" y="1276"/>
                  <a:pt x="1267" y="1295"/>
                </a:cubicBezTo>
                <a:cubicBezTo>
                  <a:pt x="1327" y="1322"/>
                  <a:pt x="1402" y="1316"/>
                  <a:pt x="1466" y="1317"/>
                </a:cubicBezTo>
                <a:cubicBezTo>
                  <a:pt x="1519" y="1317"/>
                  <a:pt x="1573" y="1316"/>
                  <a:pt x="1626" y="1316"/>
                </a:cubicBezTo>
              </a:path>
              <a:path w="5333" h="1589" extrusionOk="0">
                <a:moveTo>
                  <a:pt x="2044" y="1143"/>
                </a:moveTo>
                <a:cubicBezTo>
                  <a:pt x="2096" y="1098"/>
                  <a:pt x="2112" y="1039"/>
                  <a:pt x="2124" y="973"/>
                </a:cubicBezTo>
                <a:cubicBezTo>
                  <a:pt x="2131" y="937"/>
                  <a:pt x="2130" y="898"/>
                  <a:pt x="2121" y="862"/>
                </a:cubicBezTo>
                <a:cubicBezTo>
                  <a:pt x="2112" y="825"/>
                  <a:pt x="2095" y="796"/>
                  <a:pt x="2062" y="776"/>
                </a:cubicBezTo>
                <a:cubicBezTo>
                  <a:pt x="2025" y="753"/>
                  <a:pt x="1979" y="758"/>
                  <a:pt x="1939" y="772"/>
                </a:cubicBezTo>
                <a:cubicBezTo>
                  <a:pt x="1865" y="798"/>
                  <a:pt x="1813" y="865"/>
                  <a:pt x="1780" y="933"/>
                </a:cubicBezTo>
                <a:cubicBezTo>
                  <a:pt x="1751" y="995"/>
                  <a:pt x="1740" y="1063"/>
                  <a:pt x="1741" y="1131"/>
                </a:cubicBezTo>
                <a:cubicBezTo>
                  <a:pt x="1742" y="1182"/>
                  <a:pt x="1756" y="1235"/>
                  <a:pt x="1787" y="1276"/>
                </a:cubicBezTo>
                <a:cubicBezTo>
                  <a:pt x="1820" y="1319"/>
                  <a:pt x="1871" y="1337"/>
                  <a:pt x="1920" y="1313"/>
                </a:cubicBezTo>
                <a:cubicBezTo>
                  <a:pt x="1955" y="1296"/>
                  <a:pt x="1984" y="1262"/>
                  <a:pt x="2001" y="1227"/>
                </a:cubicBezTo>
                <a:cubicBezTo>
                  <a:pt x="2025" y="1178"/>
                  <a:pt x="2041" y="1121"/>
                  <a:pt x="2056" y="1069"/>
                </a:cubicBezTo>
                <a:cubicBezTo>
                  <a:pt x="2066" y="1034"/>
                  <a:pt x="2075" y="998"/>
                  <a:pt x="2084" y="963"/>
                </a:cubicBezTo>
                <a:cubicBezTo>
                  <a:pt x="2087" y="954"/>
                  <a:pt x="2088" y="953"/>
                  <a:pt x="2088" y="948"/>
                </a:cubicBezTo>
                <a:cubicBezTo>
                  <a:pt x="2091" y="956"/>
                  <a:pt x="2099" y="969"/>
                  <a:pt x="2102" y="981"/>
                </a:cubicBezTo>
                <a:cubicBezTo>
                  <a:pt x="2115" y="1025"/>
                  <a:pt x="2117" y="1071"/>
                  <a:pt x="2124" y="1117"/>
                </a:cubicBezTo>
                <a:cubicBezTo>
                  <a:pt x="2131" y="1165"/>
                  <a:pt x="2137" y="1216"/>
                  <a:pt x="2157" y="1261"/>
                </a:cubicBezTo>
                <a:cubicBezTo>
                  <a:pt x="2186" y="1328"/>
                  <a:pt x="2247" y="1361"/>
                  <a:pt x="2319" y="1358"/>
                </a:cubicBezTo>
                <a:cubicBezTo>
                  <a:pt x="2361" y="1352"/>
                  <a:pt x="2375" y="1350"/>
                  <a:pt x="2403" y="1344"/>
                </a:cubicBezTo>
              </a:path>
              <a:path w="5333" h="1589" extrusionOk="0">
                <a:moveTo>
                  <a:pt x="2786" y="1167"/>
                </a:moveTo>
                <a:cubicBezTo>
                  <a:pt x="2783" y="1185"/>
                  <a:pt x="2787" y="1172"/>
                  <a:pt x="2782" y="1173"/>
                </a:cubicBezTo>
                <a:cubicBezTo>
                  <a:pt x="2804" y="1163"/>
                  <a:pt x="2824" y="1153"/>
                  <a:pt x="2847" y="1145"/>
                </a:cubicBezTo>
                <a:cubicBezTo>
                  <a:pt x="2905" y="1126"/>
                  <a:pt x="2962" y="1112"/>
                  <a:pt x="3022" y="1101"/>
                </a:cubicBezTo>
                <a:cubicBezTo>
                  <a:pt x="3067" y="1093"/>
                  <a:pt x="3113" y="1090"/>
                  <a:pt x="3157" y="1077"/>
                </a:cubicBezTo>
                <a:cubicBezTo>
                  <a:pt x="3166" y="1074"/>
                  <a:pt x="3176" y="1070"/>
                  <a:pt x="3185" y="1067"/>
                </a:cubicBezTo>
              </a:path>
              <a:path w="5333" h="1589" extrusionOk="0">
                <a:moveTo>
                  <a:pt x="3389" y="407"/>
                </a:moveTo>
                <a:cubicBezTo>
                  <a:pt x="3397" y="366"/>
                  <a:pt x="3402" y="325"/>
                  <a:pt x="3408" y="283"/>
                </a:cubicBezTo>
                <a:cubicBezTo>
                  <a:pt x="3409" y="273"/>
                  <a:pt x="3413" y="264"/>
                  <a:pt x="3415" y="255"/>
                </a:cubicBezTo>
                <a:cubicBezTo>
                  <a:pt x="3416" y="272"/>
                  <a:pt x="3416" y="287"/>
                  <a:pt x="3415" y="305"/>
                </a:cubicBezTo>
                <a:cubicBezTo>
                  <a:pt x="3412" y="380"/>
                  <a:pt x="3405" y="454"/>
                  <a:pt x="3398" y="529"/>
                </a:cubicBezTo>
                <a:cubicBezTo>
                  <a:pt x="3390" y="609"/>
                  <a:pt x="3381" y="689"/>
                  <a:pt x="3388" y="770"/>
                </a:cubicBezTo>
                <a:cubicBezTo>
                  <a:pt x="3393" y="828"/>
                  <a:pt x="3408" y="883"/>
                  <a:pt x="3456" y="920"/>
                </a:cubicBezTo>
                <a:cubicBezTo>
                  <a:pt x="3518" y="967"/>
                  <a:pt x="3605" y="981"/>
                  <a:pt x="3680" y="988"/>
                </a:cubicBezTo>
                <a:cubicBezTo>
                  <a:pt x="3760" y="996"/>
                  <a:pt x="3839" y="989"/>
                  <a:pt x="3917" y="970"/>
                </a:cubicBezTo>
                <a:cubicBezTo>
                  <a:pt x="3955" y="960"/>
                  <a:pt x="3967" y="957"/>
                  <a:pt x="3986" y="938"/>
                </a:cubicBezTo>
              </a:path>
              <a:path w="5333" h="1589" extrusionOk="0">
                <a:moveTo>
                  <a:pt x="3790" y="648"/>
                </a:moveTo>
                <a:cubicBezTo>
                  <a:pt x="3783" y="648"/>
                  <a:pt x="3767" y="646"/>
                  <a:pt x="3762" y="652"/>
                </a:cubicBezTo>
                <a:cubicBezTo>
                  <a:pt x="3749" y="669"/>
                  <a:pt x="3751" y="705"/>
                  <a:pt x="3750" y="724"/>
                </a:cubicBezTo>
                <a:cubicBezTo>
                  <a:pt x="3746" y="790"/>
                  <a:pt x="3753" y="855"/>
                  <a:pt x="3760" y="920"/>
                </a:cubicBezTo>
                <a:cubicBezTo>
                  <a:pt x="3768" y="997"/>
                  <a:pt x="3774" y="1073"/>
                  <a:pt x="3788" y="1149"/>
                </a:cubicBezTo>
                <a:cubicBezTo>
                  <a:pt x="3796" y="1196"/>
                  <a:pt x="3807" y="1246"/>
                  <a:pt x="3833" y="1287"/>
                </a:cubicBezTo>
                <a:cubicBezTo>
                  <a:pt x="3839" y="1294"/>
                  <a:pt x="3844" y="1301"/>
                  <a:pt x="3850" y="1308"/>
                </a:cubicBezTo>
              </a:path>
              <a:path w="5333" h="1589" extrusionOk="0">
                <a:moveTo>
                  <a:pt x="4241" y="242"/>
                </a:moveTo>
                <a:cubicBezTo>
                  <a:pt x="4243" y="217"/>
                  <a:pt x="4241" y="188"/>
                  <a:pt x="4238" y="166"/>
                </a:cubicBezTo>
                <a:cubicBezTo>
                  <a:pt x="4231" y="205"/>
                  <a:pt x="4226" y="243"/>
                  <a:pt x="4223" y="283"/>
                </a:cubicBezTo>
                <a:cubicBezTo>
                  <a:pt x="4210" y="438"/>
                  <a:pt x="4205" y="594"/>
                  <a:pt x="4201" y="750"/>
                </a:cubicBezTo>
                <a:cubicBezTo>
                  <a:pt x="4199" y="842"/>
                  <a:pt x="4197" y="936"/>
                  <a:pt x="4206" y="1027"/>
                </a:cubicBezTo>
                <a:cubicBezTo>
                  <a:pt x="4210" y="1071"/>
                  <a:pt x="4219" y="1127"/>
                  <a:pt x="4255" y="1157"/>
                </a:cubicBezTo>
                <a:cubicBezTo>
                  <a:pt x="4263" y="1162"/>
                  <a:pt x="4272" y="1166"/>
                  <a:pt x="4280" y="1171"/>
                </a:cubicBezTo>
              </a:path>
              <a:path w="5333" h="1589" extrusionOk="0">
                <a:moveTo>
                  <a:pt x="4553" y="696"/>
                </a:moveTo>
                <a:cubicBezTo>
                  <a:pt x="4546" y="649"/>
                  <a:pt x="4541" y="592"/>
                  <a:pt x="4495" y="566"/>
                </a:cubicBezTo>
                <a:cubicBezTo>
                  <a:pt x="4466" y="549"/>
                  <a:pt x="4434" y="554"/>
                  <a:pt x="4405" y="569"/>
                </a:cubicBezTo>
                <a:cubicBezTo>
                  <a:pt x="4352" y="596"/>
                  <a:pt x="4323" y="655"/>
                  <a:pt x="4308" y="710"/>
                </a:cubicBezTo>
                <a:cubicBezTo>
                  <a:pt x="4289" y="783"/>
                  <a:pt x="4303" y="875"/>
                  <a:pt x="4348" y="937"/>
                </a:cubicBezTo>
                <a:cubicBezTo>
                  <a:pt x="4382" y="984"/>
                  <a:pt x="4433" y="1009"/>
                  <a:pt x="4488" y="1021"/>
                </a:cubicBezTo>
                <a:cubicBezTo>
                  <a:pt x="4557" y="1036"/>
                  <a:pt x="4636" y="1037"/>
                  <a:pt x="4706" y="1031"/>
                </a:cubicBezTo>
                <a:cubicBezTo>
                  <a:pt x="4722" y="1029"/>
                  <a:pt x="4737" y="1026"/>
                  <a:pt x="4753" y="1024"/>
                </a:cubicBezTo>
              </a:path>
              <a:path w="5333" h="1589" extrusionOk="0">
                <a:moveTo>
                  <a:pt x="4894" y="78"/>
                </a:moveTo>
                <a:cubicBezTo>
                  <a:pt x="4893" y="54"/>
                  <a:pt x="4887" y="28"/>
                  <a:pt x="4888" y="4"/>
                </a:cubicBezTo>
                <a:cubicBezTo>
                  <a:pt x="4889" y="3"/>
                  <a:pt x="4889" y="1"/>
                  <a:pt x="4890" y="0"/>
                </a:cubicBezTo>
                <a:cubicBezTo>
                  <a:pt x="4886" y="17"/>
                  <a:pt x="4884" y="34"/>
                  <a:pt x="4881" y="52"/>
                </a:cubicBezTo>
                <a:cubicBezTo>
                  <a:pt x="4868" y="130"/>
                  <a:pt x="4857" y="210"/>
                  <a:pt x="4851" y="289"/>
                </a:cubicBezTo>
                <a:cubicBezTo>
                  <a:pt x="4844" y="384"/>
                  <a:pt x="4846" y="478"/>
                  <a:pt x="4853" y="572"/>
                </a:cubicBezTo>
                <a:cubicBezTo>
                  <a:pt x="4858" y="634"/>
                  <a:pt x="4864" y="700"/>
                  <a:pt x="4881" y="760"/>
                </a:cubicBezTo>
                <a:cubicBezTo>
                  <a:pt x="4888" y="786"/>
                  <a:pt x="4897" y="796"/>
                  <a:pt x="4916" y="812"/>
                </a:cubicBezTo>
              </a:path>
              <a:path w="5333" h="1589" extrusionOk="0">
                <a:moveTo>
                  <a:pt x="4967" y="682"/>
                </a:moveTo>
                <a:cubicBezTo>
                  <a:pt x="4967" y="635"/>
                  <a:pt x="4962" y="582"/>
                  <a:pt x="4990" y="541"/>
                </a:cubicBezTo>
                <a:cubicBezTo>
                  <a:pt x="5012" y="508"/>
                  <a:pt x="5058" y="486"/>
                  <a:pt x="5094" y="475"/>
                </a:cubicBezTo>
                <a:cubicBezTo>
                  <a:pt x="5138" y="461"/>
                  <a:pt x="5182" y="459"/>
                  <a:pt x="5227" y="469"/>
                </a:cubicBezTo>
                <a:cubicBezTo>
                  <a:pt x="5269" y="478"/>
                  <a:pt x="5296" y="502"/>
                  <a:pt x="5315" y="540"/>
                </a:cubicBezTo>
                <a:cubicBezTo>
                  <a:pt x="5340" y="589"/>
                  <a:pt x="5336" y="650"/>
                  <a:pt x="5322" y="702"/>
                </a:cubicBezTo>
                <a:cubicBezTo>
                  <a:pt x="5305" y="762"/>
                  <a:pt x="5262" y="812"/>
                  <a:pt x="5214" y="850"/>
                </a:cubicBezTo>
                <a:cubicBezTo>
                  <a:pt x="5180" y="877"/>
                  <a:pt x="5133" y="906"/>
                  <a:pt x="5090" y="915"/>
                </a:cubicBezTo>
                <a:cubicBezTo>
                  <a:pt x="5072" y="916"/>
                  <a:pt x="5067" y="916"/>
                  <a:pt x="5056" y="915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0" name=" 1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549900" y="5470525"/>
            <a:ext cx="534988" cy="441325"/>
          </a:xfrm>
          <a:custGeom>
            <a:avLst/>
            <a:gdLst>
              <a:gd name="T0" fmla="+- 0 15552 15417"/>
              <a:gd name="T1" fmla="*/ T0 w 1487"/>
              <a:gd name="T2" fmla="+- 0 15976 15194"/>
              <a:gd name="T3" fmla="*/ 15976 h 1226"/>
              <a:gd name="T4" fmla="+- 0 15499 15417"/>
              <a:gd name="T5" fmla="*/ T4 w 1487"/>
              <a:gd name="T6" fmla="+- 0 15930 15194"/>
              <a:gd name="T7" fmla="*/ 15930 h 1226"/>
              <a:gd name="T8" fmla="+- 0 15451 15417"/>
              <a:gd name="T9" fmla="*/ T8 w 1487"/>
              <a:gd name="T10" fmla="+- 0 15883 15194"/>
              <a:gd name="T11" fmla="*/ 15883 h 1226"/>
              <a:gd name="T12" fmla="+- 0 15418 15417"/>
              <a:gd name="T13" fmla="*/ T12 w 1487"/>
              <a:gd name="T14" fmla="+- 0 15845 15194"/>
              <a:gd name="T15" fmla="*/ 15845 h 1226"/>
              <a:gd name="T16" fmla="+- 0 15417 15417"/>
              <a:gd name="T17" fmla="*/ T16 w 1487"/>
              <a:gd name="T18" fmla="+- 0 15841 15194"/>
              <a:gd name="T19" fmla="*/ 15841 h 1226"/>
              <a:gd name="T20" fmla="+- 0 15464 15417"/>
              <a:gd name="T21" fmla="*/ T20 w 1487"/>
              <a:gd name="T22" fmla="+- 0 15865 15194"/>
              <a:gd name="T23" fmla="*/ 15865 h 1226"/>
              <a:gd name="T24" fmla="+- 0 15927 15417"/>
              <a:gd name="T25" fmla="*/ T24 w 1487"/>
              <a:gd name="T26" fmla="+- 0 15966 15194"/>
              <a:gd name="T27" fmla="*/ 15966 h 1226"/>
              <a:gd name="T28" fmla="+- 0 16018 15417"/>
              <a:gd name="T29" fmla="*/ T28 w 1487"/>
              <a:gd name="T30" fmla="+- 0 15958 15194"/>
              <a:gd name="T31" fmla="*/ 15958 h 1226"/>
              <a:gd name="T32" fmla="+- 0 16024 15417"/>
              <a:gd name="T33" fmla="*/ T32 w 1487"/>
              <a:gd name="T34" fmla="+- 0 15952 15194"/>
              <a:gd name="T35" fmla="*/ 15952 h 1226"/>
              <a:gd name="T36" fmla="+- 0 15734 15417"/>
              <a:gd name="T37" fmla="*/ T36 w 1487"/>
              <a:gd name="T38" fmla="+- 0 15677 15194"/>
              <a:gd name="T39" fmla="*/ 15677 h 1226"/>
              <a:gd name="T40" fmla="+- 0 15707 15417"/>
              <a:gd name="T41" fmla="*/ T40 w 1487"/>
              <a:gd name="T42" fmla="+- 0 15669 15194"/>
              <a:gd name="T43" fmla="*/ 15669 h 1226"/>
              <a:gd name="T44" fmla="+- 0 15696 15417"/>
              <a:gd name="T45" fmla="*/ T44 w 1487"/>
              <a:gd name="T46" fmla="+- 0 15729 15194"/>
              <a:gd name="T47" fmla="*/ 15729 h 1226"/>
              <a:gd name="T48" fmla="+- 0 15661 15417"/>
              <a:gd name="T49" fmla="*/ T48 w 1487"/>
              <a:gd name="T50" fmla="+- 0 15926 15194"/>
              <a:gd name="T51" fmla="*/ 15926 h 1226"/>
              <a:gd name="T52" fmla="+- 0 15654 15417"/>
              <a:gd name="T53" fmla="*/ T52 w 1487"/>
              <a:gd name="T54" fmla="+- 0 16206 15194"/>
              <a:gd name="T55" fmla="*/ 16206 h 1226"/>
              <a:gd name="T56" fmla="+- 0 15672 15417"/>
              <a:gd name="T57" fmla="*/ T56 w 1487"/>
              <a:gd name="T58" fmla="+- 0 16352 15194"/>
              <a:gd name="T59" fmla="*/ 16352 h 1226"/>
              <a:gd name="T60" fmla="+- 0 15697 15417"/>
              <a:gd name="T61" fmla="*/ T60 w 1487"/>
              <a:gd name="T62" fmla="+- 0 16419 15194"/>
              <a:gd name="T63" fmla="*/ 16419 h 1226"/>
              <a:gd name="T64" fmla="+- 0 16003 15417"/>
              <a:gd name="T65" fmla="*/ T64 w 1487"/>
              <a:gd name="T66" fmla="+- 0 15298 15194"/>
              <a:gd name="T67" fmla="*/ 15298 h 1226"/>
              <a:gd name="T68" fmla="+- 0 15995 15417"/>
              <a:gd name="T69" fmla="*/ T68 w 1487"/>
              <a:gd name="T70" fmla="+- 0 15198 15194"/>
              <a:gd name="T71" fmla="*/ 15198 h 1226"/>
              <a:gd name="T72" fmla="+- 0 15995 15417"/>
              <a:gd name="T73" fmla="*/ T72 w 1487"/>
              <a:gd name="T74" fmla="+- 0 15194 15194"/>
              <a:gd name="T75" fmla="*/ 15194 h 1226"/>
              <a:gd name="T76" fmla="+- 0 16008 15417"/>
              <a:gd name="T77" fmla="*/ T76 w 1487"/>
              <a:gd name="T78" fmla="+- 0 15294 15194"/>
              <a:gd name="T79" fmla="*/ 15294 h 1226"/>
              <a:gd name="T80" fmla="+- 0 16025 15417"/>
              <a:gd name="T81" fmla="*/ T80 w 1487"/>
              <a:gd name="T82" fmla="+- 0 15627 15194"/>
              <a:gd name="T83" fmla="*/ 15627 h 1226"/>
              <a:gd name="T84" fmla="+- 0 16041 15417"/>
              <a:gd name="T85" fmla="*/ T84 w 1487"/>
              <a:gd name="T86" fmla="+- 0 16156 15194"/>
              <a:gd name="T87" fmla="*/ 16156 h 1226"/>
              <a:gd name="T88" fmla="+- 0 16055 15417"/>
              <a:gd name="T89" fmla="*/ T88 w 1487"/>
              <a:gd name="T90" fmla="+- 0 16254 15194"/>
              <a:gd name="T91" fmla="*/ 16254 h 1226"/>
              <a:gd name="T92" fmla="+- 0 16307 15417"/>
              <a:gd name="T93" fmla="*/ T92 w 1487"/>
              <a:gd name="T94" fmla="+- 0 15647 15194"/>
              <a:gd name="T95" fmla="*/ 15647 h 1226"/>
              <a:gd name="T96" fmla="+- 0 16336 15417"/>
              <a:gd name="T97" fmla="*/ T96 w 1487"/>
              <a:gd name="T98" fmla="+- 0 15515 15194"/>
              <a:gd name="T99" fmla="*/ 15515 h 1226"/>
              <a:gd name="T100" fmla="+- 0 16337 15417"/>
              <a:gd name="T101" fmla="*/ T100 w 1487"/>
              <a:gd name="T102" fmla="+- 0 15508 15194"/>
              <a:gd name="T103" fmla="*/ 15508 h 1226"/>
              <a:gd name="T104" fmla="+- 0 16301 15417"/>
              <a:gd name="T105" fmla="*/ T104 w 1487"/>
              <a:gd name="T106" fmla="+- 0 15540 15194"/>
              <a:gd name="T107" fmla="*/ 15540 h 1226"/>
              <a:gd name="T108" fmla="+- 0 16182 15417"/>
              <a:gd name="T109" fmla="*/ T108 w 1487"/>
              <a:gd name="T110" fmla="+- 0 15677 15194"/>
              <a:gd name="T111" fmla="*/ 15677 h 1226"/>
              <a:gd name="T112" fmla="+- 0 16087 15417"/>
              <a:gd name="T113" fmla="*/ T112 w 1487"/>
              <a:gd name="T114" fmla="+- 0 15886 15194"/>
              <a:gd name="T115" fmla="*/ 15886 h 1226"/>
              <a:gd name="T116" fmla="+- 0 16079 15417"/>
              <a:gd name="T117" fmla="*/ T116 w 1487"/>
              <a:gd name="T118" fmla="+- 0 16018 15194"/>
              <a:gd name="T119" fmla="*/ 16018 h 1226"/>
              <a:gd name="T120" fmla="+- 0 16142 15417"/>
              <a:gd name="T121" fmla="*/ T120 w 1487"/>
              <a:gd name="T122" fmla="+- 0 16098 15194"/>
              <a:gd name="T123" fmla="*/ 16098 h 1226"/>
              <a:gd name="T124" fmla="+- 0 16291 15417"/>
              <a:gd name="T125" fmla="*/ T124 w 1487"/>
              <a:gd name="T126" fmla="+- 0 16124 15194"/>
              <a:gd name="T127" fmla="*/ 16124 h 1226"/>
              <a:gd name="T128" fmla="+- 0 16365 15417"/>
              <a:gd name="T129" fmla="*/ T128 w 1487"/>
              <a:gd name="T130" fmla="+- 0 16118 15194"/>
              <a:gd name="T131" fmla="*/ 16118 h 1226"/>
              <a:gd name="T132" fmla="+- 0 16713 15417"/>
              <a:gd name="T133" fmla="*/ T132 w 1487"/>
              <a:gd name="T134" fmla="+- 0 15755 15194"/>
              <a:gd name="T135" fmla="*/ 15755 h 1226"/>
              <a:gd name="T136" fmla="+- 0 16722 15417"/>
              <a:gd name="T137" fmla="*/ T136 w 1487"/>
              <a:gd name="T138" fmla="+- 0 15657 15194"/>
              <a:gd name="T139" fmla="*/ 15657 h 1226"/>
              <a:gd name="T140" fmla="+- 0 16655 15417"/>
              <a:gd name="T141" fmla="*/ T140 w 1487"/>
              <a:gd name="T142" fmla="+- 0 15657 15194"/>
              <a:gd name="T143" fmla="*/ 15657 h 1226"/>
              <a:gd name="T144" fmla="+- 0 16446 15417"/>
              <a:gd name="T145" fmla="*/ T144 w 1487"/>
              <a:gd name="T146" fmla="+- 0 16002 15194"/>
              <a:gd name="T147" fmla="*/ 16002 h 1226"/>
              <a:gd name="T148" fmla="+- 0 16505 15417"/>
              <a:gd name="T149" fmla="*/ T148 w 1487"/>
              <a:gd name="T150" fmla="+- 0 16108 15194"/>
              <a:gd name="T151" fmla="*/ 16108 h 1226"/>
              <a:gd name="T152" fmla="+- 0 16668 15417"/>
              <a:gd name="T153" fmla="*/ T152 w 1487"/>
              <a:gd name="T154" fmla="+- 0 16146 15194"/>
              <a:gd name="T155" fmla="*/ 16146 h 1226"/>
              <a:gd name="T156" fmla="+- 0 16841 15417"/>
              <a:gd name="T157" fmla="*/ T156 w 1487"/>
              <a:gd name="T158" fmla="+- 0 16138 15194"/>
              <a:gd name="T159" fmla="*/ 16138 h 1226"/>
              <a:gd name="T160" fmla="+- 0 16897 15417"/>
              <a:gd name="T161" fmla="*/ T160 w 1487"/>
              <a:gd name="T162" fmla="+- 0 16108 15194"/>
              <a:gd name="T163" fmla="*/ 16108 h 1226"/>
              <a:gd name="T164" fmla="+- 0 16903 15417"/>
              <a:gd name="T165" fmla="*/ T164 w 1487"/>
              <a:gd name="T166" fmla="+- 0 16102 15194"/>
              <a:gd name="T167" fmla="*/ 16102 h 122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</a:cxnLst>
            <a:rect l="0" t="0" r="r" b="b"/>
            <a:pathLst>
              <a:path w="1487" h="1226" extrusionOk="0">
                <a:moveTo>
                  <a:pt x="135" y="782"/>
                </a:moveTo>
                <a:cubicBezTo>
                  <a:pt x="113" y="768"/>
                  <a:pt x="100" y="754"/>
                  <a:pt x="82" y="736"/>
                </a:cubicBezTo>
                <a:cubicBezTo>
                  <a:pt x="66" y="720"/>
                  <a:pt x="49" y="705"/>
                  <a:pt x="34" y="689"/>
                </a:cubicBezTo>
                <a:cubicBezTo>
                  <a:pt x="23" y="677"/>
                  <a:pt x="10" y="664"/>
                  <a:pt x="1" y="651"/>
                </a:cubicBezTo>
                <a:cubicBezTo>
                  <a:pt x="1" y="650"/>
                  <a:pt x="0" y="648"/>
                  <a:pt x="0" y="647"/>
                </a:cubicBezTo>
                <a:cubicBezTo>
                  <a:pt x="14" y="655"/>
                  <a:pt x="30" y="665"/>
                  <a:pt x="47" y="671"/>
                </a:cubicBezTo>
                <a:cubicBezTo>
                  <a:pt x="196" y="727"/>
                  <a:pt x="350" y="766"/>
                  <a:pt x="510" y="772"/>
                </a:cubicBezTo>
                <a:cubicBezTo>
                  <a:pt x="535" y="773"/>
                  <a:pt x="578" y="776"/>
                  <a:pt x="601" y="764"/>
                </a:cubicBezTo>
                <a:cubicBezTo>
                  <a:pt x="603" y="762"/>
                  <a:pt x="605" y="760"/>
                  <a:pt x="607" y="758"/>
                </a:cubicBezTo>
              </a:path>
              <a:path w="1487" h="1226" extrusionOk="0">
                <a:moveTo>
                  <a:pt x="317" y="483"/>
                </a:moveTo>
                <a:cubicBezTo>
                  <a:pt x="306" y="481"/>
                  <a:pt x="299" y="478"/>
                  <a:pt x="290" y="475"/>
                </a:cubicBezTo>
                <a:cubicBezTo>
                  <a:pt x="287" y="495"/>
                  <a:pt x="283" y="515"/>
                  <a:pt x="279" y="535"/>
                </a:cubicBezTo>
                <a:cubicBezTo>
                  <a:pt x="265" y="599"/>
                  <a:pt x="249" y="666"/>
                  <a:pt x="244" y="732"/>
                </a:cubicBezTo>
                <a:cubicBezTo>
                  <a:pt x="237" y="831"/>
                  <a:pt x="232" y="917"/>
                  <a:pt x="237" y="1012"/>
                </a:cubicBezTo>
                <a:cubicBezTo>
                  <a:pt x="240" y="1060"/>
                  <a:pt x="243" y="1111"/>
                  <a:pt x="255" y="1158"/>
                </a:cubicBezTo>
                <a:cubicBezTo>
                  <a:pt x="261" y="1181"/>
                  <a:pt x="271" y="1203"/>
                  <a:pt x="280" y="1225"/>
                </a:cubicBezTo>
              </a:path>
              <a:path w="1487" h="1226" extrusionOk="0">
                <a:moveTo>
                  <a:pt x="586" y="104"/>
                </a:moveTo>
                <a:cubicBezTo>
                  <a:pt x="582" y="70"/>
                  <a:pt x="579" y="38"/>
                  <a:pt x="578" y="4"/>
                </a:cubicBezTo>
                <a:cubicBezTo>
                  <a:pt x="578" y="3"/>
                  <a:pt x="578" y="1"/>
                  <a:pt x="578" y="0"/>
                </a:cubicBezTo>
                <a:cubicBezTo>
                  <a:pt x="583" y="33"/>
                  <a:pt x="587" y="66"/>
                  <a:pt x="591" y="100"/>
                </a:cubicBezTo>
                <a:cubicBezTo>
                  <a:pt x="603" y="211"/>
                  <a:pt x="607" y="322"/>
                  <a:pt x="608" y="433"/>
                </a:cubicBezTo>
                <a:cubicBezTo>
                  <a:pt x="609" y="609"/>
                  <a:pt x="601" y="787"/>
                  <a:pt x="624" y="962"/>
                </a:cubicBezTo>
                <a:cubicBezTo>
                  <a:pt x="628" y="995"/>
                  <a:pt x="633" y="1027"/>
                  <a:pt x="638" y="1060"/>
                </a:cubicBezTo>
              </a:path>
              <a:path w="1487" h="1226" extrusionOk="0">
                <a:moveTo>
                  <a:pt x="890" y="453"/>
                </a:moveTo>
                <a:cubicBezTo>
                  <a:pt x="900" y="409"/>
                  <a:pt x="910" y="365"/>
                  <a:pt x="919" y="321"/>
                </a:cubicBezTo>
                <a:cubicBezTo>
                  <a:pt x="920" y="318"/>
                  <a:pt x="919" y="317"/>
                  <a:pt x="920" y="314"/>
                </a:cubicBezTo>
                <a:cubicBezTo>
                  <a:pt x="909" y="324"/>
                  <a:pt x="895" y="336"/>
                  <a:pt x="884" y="346"/>
                </a:cubicBezTo>
                <a:cubicBezTo>
                  <a:pt x="840" y="388"/>
                  <a:pt x="800" y="433"/>
                  <a:pt x="765" y="483"/>
                </a:cubicBezTo>
                <a:cubicBezTo>
                  <a:pt x="721" y="546"/>
                  <a:pt x="688" y="617"/>
                  <a:pt x="670" y="692"/>
                </a:cubicBezTo>
                <a:cubicBezTo>
                  <a:pt x="660" y="735"/>
                  <a:pt x="656" y="780"/>
                  <a:pt x="662" y="824"/>
                </a:cubicBezTo>
                <a:cubicBezTo>
                  <a:pt x="668" y="865"/>
                  <a:pt x="687" y="888"/>
                  <a:pt x="725" y="904"/>
                </a:cubicBezTo>
                <a:cubicBezTo>
                  <a:pt x="770" y="923"/>
                  <a:pt x="825" y="929"/>
                  <a:pt x="874" y="930"/>
                </a:cubicBezTo>
                <a:cubicBezTo>
                  <a:pt x="911" y="928"/>
                  <a:pt x="923" y="927"/>
                  <a:pt x="948" y="924"/>
                </a:cubicBezTo>
              </a:path>
              <a:path w="1487" h="1226" extrusionOk="0">
                <a:moveTo>
                  <a:pt x="1296" y="561"/>
                </a:moveTo>
                <a:cubicBezTo>
                  <a:pt x="1302" y="541"/>
                  <a:pt x="1326" y="481"/>
                  <a:pt x="1305" y="463"/>
                </a:cubicBezTo>
                <a:cubicBezTo>
                  <a:pt x="1287" y="448"/>
                  <a:pt x="1256" y="455"/>
                  <a:pt x="1238" y="463"/>
                </a:cubicBezTo>
                <a:cubicBezTo>
                  <a:pt x="1110" y="517"/>
                  <a:pt x="1017" y="670"/>
                  <a:pt x="1029" y="808"/>
                </a:cubicBezTo>
                <a:cubicBezTo>
                  <a:pt x="1033" y="852"/>
                  <a:pt x="1052" y="888"/>
                  <a:pt x="1088" y="914"/>
                </a:cubicBezTo>
                <a:cubicBezTo>
                  <a:pt x="1133" y="946"/>
                  <a:pt x="1198" y="949"/>
                  <a:pt x="1251" y="952"/>
                </a:cubicBezTo>
                <a:cubicBezTo>
                  <a:pt x="1308" y="956"/>
                  <a:pt x="1368" y="956"/>
                  <a:pt x="1424" y="944"/>
                </a:cubicBezTo>
                <a:cubicBezTo>
                  <a:pt x="1448" y="939"/>
                  <a:pt x="1462" y="929"/>
                  <a:pt x="1480" y="914"/>
                </a:cubicBezTo>
                <a:cubicBezTo>
                  <a:pt x="1482" y="912"/>
                  <a:pt x="1484" y="910"/>
                  <a:pt x="1486" y="908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1" name=" 1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270625" y="5732463"/>
            <a:ext cx="134938" cy="17462"/>
          </a:xfrm>
          <a:custGeom>
            <a:avLst/>
            <a:gdLst>
              <a:gd name="T0" fmla="+- 0 17430 17417"/>
              <a:gd name="T1" fmla="*/ T0 w 377"/>
              <a:gd name="T2" fmla="+- 0 15970 15923"/>
              <a:gd name="T3" fmla="*/ 15970 h 48"/>
              <a:gd name="T4" fmla="+- 0 17421 17417"/>
              <a:gd name="T5" fmla="*/ T4 w 377"/>
              <a:gd name="T6" fmla="+- 0 15966 15923"/>
              <a:gd name="T7" fmla="*/ 15966 h 48"/>
              <a:gd name="T8" fmla="+- 0 17420 17417"/>
              <a:gd name="T9" fmla="*/ T8 w 377"/>
              <a:gd name="T10" fmla="+- 0 15967 15923"/>
              <a:gd name="T11" fmla="*/ 15967 h 48"/>
              <a:gd name="T12" fmla="+- 0 17417 17417"/>
              <a:gd name="T13" fmla="*/ T12 w 377"/>
              <a:gd name="T14" fmla="+- 0 15958 15923"/>
              <a:gd name="T15" fmla="*/ 15958 h 48"/>
              <a:gd name="T16" fmla="+- 0 17416 17417"/>
              <a:gd name="T17" fmla="*/ T16 w 377"/>
              <a:gd name="T18" fmla="+- 0 15956 15923"/>
              <a:gd name="T19" fmla="*/ 15956 h 48"/>
              <a:gd name="T20" fmla="+- 0 17417 17417"/>
              <a:gd name="T21" fmla="*/ T20 w 377"/>
              <a:gd name="T22" fmla="+- 0 15954 15923"/>
              <a:gd name="T23" fmla="*/ 15954 h 48"/>
              <a:gd name="T24" fmla="+- 0 17417 17417"/>
              <a:gd name="T25" fmla="*/ T24 w 377"/>
              <a:gd name="T26" fmla="+- 0 15952 15923"/>
              <a:gd name="T27" fmla="*/ 15952 h 48"/>
              <a:gd name="T28" fmla="+- 0 17424 17417"/>
              <a:gd name="T29" fmla="*/ T28 w 377"/>
              <a:gd name="T30" fmla="+- 0 15951 15923"/>
              <a:gd name="T31" fmla="*/ 15951 h 48"/>
              <a:gd name="T32" fmla="+- 0 17411 17417"/>
              <a:gd name="T33" fmla="*/ T32 w 377"/>
              <a:gd name="T34" fmla="+- 0 15951 15923"/>
              <a:gd name="T35" fmla="*/ 15951 h 48"/>
              <a:gd name="T36" fmla="+- 0 17427 17417"/>
              <a:gd name="T37" fmla="*/ T36 w 377"/>
              <a:gd name="T38" fmla="+- 0 15950 15923"/>
              <a:gd name="T39" fmla="*/ 15950 h 48"/>
              <a:gd name="T40" fmla="+- 0 17468 17417"/>
              <a:gd name="T41" fmla="*/ T40 w 377"/>
              <a:gd name="T42" fmla="+- 0 15948 15923"/>
              <a:gd name="T43" fmla="*/ 15948 h 48"/>
              <a:gd name="T44" fmla="+- 0 17510 17417"/>
              <a:gd name="T45" fmla="*/ T44 w 377"/>
              <a:gd name="T46" fmla="+- 0 15946 15923"/>
              <a:gd name="T47" fmla="*/ 15946 h 48"/>
              <a:gd name="T48" fmla="+- 0 17552 17417"/>
              <a:gd name="T49" fmla="*/ T48 w 377"/>
              <a:gd name="T50" fmla="+- 0 15945 15923"/>
              <a:gd name="T51" fmla="*/ 15945 h 48"/>
              <a:gd name="T52" fmla="+- 0 17604 17417"/>
              <a:gd name="T53" fmla="*/ T52 w 377"/>
              <a:gd name="T54" fmla="+- 0 15944 15923"/>
              <a:gd name="T55" fmla="*/ 15944 h 48"/>
              <a:gd name="T56" fmla="+- 0 17658 17417"/>
              <a:gd name="T57" fmla="*/ T56 w 377"/>
              <a:gd name="T58" fmla="+- 0 15948 15923"/>
              <a:gd name="T59" fmla="*/ 15948 h 48"/>
              <a:gd name="T60" fmla="+- 0 17710 17417"/>
              <a:gd name="T61" fmla="*/ T60 w 377"/>
              <a:gd name="T62" fmla="+- 0 15944 15923"/>
              <a:gd name="T63" fmla="*/ 15944 h 48"/>
              <a:gd name="T64" fmla="+- 0 17734 17417"/>
              <a:gd name="T65" fmla="*/ T64 w 377"/>
              <a:gd name="T66" fmla="+- 0 15942 15923"/>
              <a:gd name="T67" fmla="*/ 15942 h 48"/>
              <a:gd name="T68" fmla="+- 0 17770 17417"/>
              <a:gd name="T69" fmla="*/ T68 w 377"/>
              <a:gd name="T70" fmla="+- 0 15938 15923"/>
              <a:gd name="T71" fmla="*/ 15938 h 48"/>
              <a:gd name="T72" fmla="+- 0 17791 17417"/>
              <a:gd name="T73" fmla="*/ T72 w 377"/>
              <a:gd name="T74" fmla="+- 0 15927 15923"/>
              <a:gd name="T75" fmla="*/ 15927 h 48"/>
              <a:gd name="T76" fmla="+- 0 17795 17417"/>
              <a:gd name="T77" fmla="*/ T76 w 377"/>
              <a:gd name="T78" fmla="+- 0 15925 15923"/>
              <a:gd name="T79" fmla="*/ 15925 h 48"/>
              <a:gd name="T80" fmla="+- 0 17789 17417"/>
              <a:gd name="T81" fmla="*/ T80 w 377"/>
              <a:gd name="T82" fmla="+- 0 15928 15923"/>
              <a:gd name="T83" fmla="*/ 15928 h 48"/>
              <a:gd name="T84" fmla="+- 0 17793 17417"/>
              <a:gd name="T85" fmla="*/ T84 w 377"/>
              <a:gd name="T86" fmla="+- 0 15923 15923"/>
              <a:gd name="T87" fmla="*/ 15923 h 4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</a:cxnLst>
            <a:rect l="0" t="0" r="r" b="b"/>
            <a:pathLst>
              <a:path w="377" h="48" extrusionOk="0">
                <a:moveTo>
                  <a:pt x="13" y="47"/>
                </a:moveTo>
                <a:cubicBezTo>
                  <a:pt x="4" y="43"/>
                  <a:pt x="3" y="44"/>
                  <a:pt x="0" y="35"/>
                </a:cubicBezTo>
                <a:cubicBezTo>
                  <a:pt x="-1" y="33"/>
                  <a:pt x="0" y="31"/>
                  <a:pt x="0" y="29"/>
                </a:cubicBezTo>
                <a:cubicBezTo>
                  <a:pt x="7" y="28"/>
                  <a:pt x="-6" y="28"/>
                  <a:pt x="10" y="27"/>
                </a:cubicBezTo>
                <a:cubicBezTo>
                  <a:pt x="51" y="25"/>
                  <a:pt x="93" y="23"/>
                  <a:pt x="135" y="22"/>
                </a:cubicBezTo>
                <a:cubicBezTo>
                  <a:pt x="187" y="21"/>
                  <a:pt x="241" y="25"/>
                  <a:pt x="293" y="21"/>
                </a:cubicBezTo>
                <a:cubicBezTo>
                  <a:pt x="317" y="19"/>
                  <a:pt x="353" y="15"/>
                  <a:pt x="374" y="4"/>
                </a:cubicBezTo>
                <a:cubicBezTo>
                  <a:pt x="378" y="2"/>
                  <a:pt x="372" y="5"/>
                  <a:pt x="376" y="0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2" name=" 1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581775" y="4968875"/>
            <a:ext cx="2401888" cy="939800"/>
          </a:xfrm>
          <a:custGeom>
            <a:avLst/>
            <a:gdLst>
              <a:gd name="T0" fmla="+- 0 18383 18284"/>
              <a:gd name="T1" fmla="*/ T0 w 6672"/>
              <a:gd name="T2" fmla="+- 0 15262 13802"/>
              <a:gd name="T3" fmla="*/ 15262 h 2610"/>
              <a:gd name="T4" fmla="+- 0 18343 18284"/>
              <a:gd name="T5" fmla="*/ T4 w 6672"/>
              <a:gd name="T6" fmla="+- 0 15559 13802"/>
              <a:gd name="T7" fmla="*/ 15559 h 2610"/>
              <a:gd name="T8" fmla="+- 0 18313 18284"/>
              <a:gd name="T9" fmla="*/ T8 w 6672"/>
              <a:gd name="T10" fmla="+- 0 16225 13802"/>
              <a:gd name="T11" fmla="*/ 16225 h 2610"/>
              <a:gd name="T12" fmla="+- 0 18527 18284"/>
              <a:gd name="T13" fmla="*/ T12 w 6672"/>
              <a:gd name="T14" fmla="+- 0 15643 13802"/>
              <a:gd name="T15" fmla="*/ 15643 h 2610"/>
              <a:gd name="T16" fmla="+- 0 18326 18284"/>
              <a:gd name="T17" fmla="*/ T16 w 6672"/>
              <a:gd name="T18" fmla="+- 0 15843 13802"/>
              <a:gd name="T19" fmla="*/ 15843 h 2610"/>
              <a:gd name="T20" fmla="+- 0 18537 18284"/>
              <a:gd name="T21" fmla="*/ T20 w 6672"/>
              <a:gd name="T22" fmla="+- 0 16162 13802"/>
              <a:gd name="T23" fmla="*/ 16162 h 2610"/>
              <a:gd name="T24" fmla="+- 0 19109 18284"/>
              <a:gd name="T25" fmla="*/ T24 w 6672"/>
              <a:gd name="T26" fmla="+- 0 15755 13802"/>
              <a:gd name="T27" fmla="*/ 15755 h 2610"/>
              <a:gd name="T28" fmla="+- 0 18751 18284"/>
              <a:gd name="T29" fmla="*/ T28 w 6672"/>
              <a:gd name="T30" fmla="+- 0 16116 13802"/>
              <a:gd name="T31" fmla="*/ 16116 h 2610"/>
              <a:gd name="T32" fmla="+- 0 18963 18284"/>
              <a:gd name="T33" fmla="*/ T32 w 6672"/>
              <a:gd name="T34" fmla="+- 0 15918 13802"/>
              <a:gd name="T35" fmla="*/ 15918 h 2610"/>
              <a:gd name="T36" fmla="+- 0 19058 18284"/>
              <a:gd name="T37" fmla="*/ T36 w 6672"/>
              <a:gd name="T38" fmla="+- 0 15258 13802"/>
              <a:gd name="T39" fmla="*/ 15258 h 2610"/>
              <a:gd name="T40" fmla="+- 0 19021 18284"/>
              <a:gd name="T41" fmla="*/ T40 w 6672"/>
              <a:gd name="T42" fmla="+- 0 16325 13802"/>
              <a:gd name="T43" fmla="*/ 16325 h 2610"/>
              <a:gd name="T44" fmla="+- 0 19472 18284"/>
              <a:gd name="T45" fmla="*/ T44 w 6672"/>
              <a:gd name="T46" fmla="+- 0 15743 13802"/>
              <a:gd name="T47" fmla="*/ 15743 h 2610"/>
              <a:gd name="T48" fmla="+- 0 19588 18284"/>
              <a:gd name="T49" fmla="*/ T48 w 6672"/>
              <a:gd name="T50" fmla="+- 0 15761 13802"/>
              <a:gd name="T51" fmla="*/ 15761 h 2610"/>
              <a:gd name="T52" fmla="+- 0 19444 18284"/>
              <a:gd name="T53" fmla="*/ T52 w 6672"/>
              <a:gd name="T54" fmla="+- 0 16046 13802"/>
              <a:gd name="T55" fmla="*/ 16046 h 2610"/>
              <a:gd name="T56" fmla="+- 0 19851 18284"/>
              <a:gd name="T57" fmla="*/ T56 w 6672"/>
              <a:gd name="T58" fmla="+- 0 15238 13802"/>
              <a:gd name="T59" fmla="*/ 15238 h 2610"/>
              <a:gd name="T60" fmla="+- 0 19785 18284"/>
              <a:gd name="T61" fmla="*/ T60 w 6672"/>
              <a:gd name="T62" fmla="+- 0 15615 13802"/>
              <a:gd name="T63" fmla="*/ 15615 h 2610"/>
              <a:gd name="T64" fmla="+- 0 20092 18284"/>
              <a:gd name="T65" fmla="*/ T64 w 6672"/>
              <a:gd name="T66" fmla="+- 0 15795 13802"/>
              <a:gd name="T67" fmla="*/ 15795 h 2610"/>
              <a:gd name="T68" fmla="+- 0 20107 18284"/>
              <a:gd name="T69" fmla="*/ T68 w 6672"/>
              <a:gd name="T70" fmla="+- 0 15595 13802"/>
              <a:gd name="T71" fmla="*/ 15595 h 2610"/>
              <a:gd name="T72" fmla="+- 0 19834 18284"/>
              <a:gd name="T73" fmla="*/ T72 w 6672"/>
              <a:gd name="T74" fmla="+- 0 16052 13802"/>
              <a:gd name="T75" fmla="*/ 16052 h 2610"/>
              <a:gd name="T76" fmla="+- 0 20457 18284"/>
              <a:gd name="T77" fmla="*/ T76 w 6672"/>
              <a:gd name="T78" fmla="+- 0 14929 13802"/>
              <a:gd name="T79" fmla="*/ 14929 h 2610"/>
              <a:gd name="T80" fmla="+- 0 20435 18284"/>
              <a:gd name="T81" fmla="*/ T80 w 6672"/>
              <a:gd name="T82" fmla="+- 0 14931 13802"/>
              <a:gd name="T83" fmla="*/ 14931 h 2610"/>
              <a:gd name="T84" fmla="+- 0 20558 18284"/>
              <a:gd name="T85" fmla="*/ T84 w 6672"/>
              <a:gd name="T86" fmla="+- 0 16142 13802"/>
              <a:gd name="T87" fmla="*/ 16142 h 2610"/>
              <a:gd name="T88" fmla="+- 0 20799 18284"/>
              <a:gd name="T89" fmla="*/ T88 w 6672"/>
              <a:gd name="T90" fmla="+- 0 15328 13802"/>
              <a:gd name="T91" fmla="*/ 15328 h 2610"/>
              <a:gd name="T92" fmla="+- 0 20906 18284"/>
              <a:gd name="T93" fmla="*/ T92 w 6672"/>
              <a:gd name="T94" fmla="+- 0 15230 13802"/>
              <a:gd name="T95" fmla="*/ 15230 h 2610"/>
              <a:gd name="T96" fmla="+- 0 21028 18284"/>
              <a:gd name="T97" fmla="*/ T96 w 6672"/>
              <a:gd name="T98" fmla="+- 0 15424 13802"/>
              <a:gd name="T99" fmla="*/ 15424 h 2610"/>
              <a:gd name="T100" fmla="+- 0 21245 18284"/>
              <a:gd name="T101" fmla="*/ T100 w 6672"/>
              <a:gd name="T102" fmla="+- 0 15629 13802"/>
              <a:gd name="T103" fmla="*/ 15629 h 2610"/>
              <a:gd name="T104" fmla="+- 0 21033 18284"/>
              <a:gd name="T105" fmla="*/ T104 w 6672"/>
              <a:gd name="T106" fmla="+- 0 15890 13802"/>
              <a:gd name="T107" fmla="*/ 15890 h 2610"/>
              <a:gd name="T108" fmla="+- 0 21688 18284"/>
              <a:gd name="T109" fmla="*/ T108 w 6672"/>
              <a:gd name="T110" fmla="+- 0 15493 13802"/>
              <a:gd name="T111" fmla="*/ 15493 h 2610"/>
              <a:gd name="T112" fmla="+- 0 21589 18284"/>
              <a:gd name="T113" fmla="*/ T112 w 6672"/>
              <a:gd name="T114" fmla="+- 0 15296 13802"/>
              <a:gd name="T115" fmla="*/ 15296 h 2610"/>
              <a:gd name="T116" fmla="+- 0 21518 18284"/>
              <a:gd name="T117" fmla="*/ T116 w 6672"/>
              <a:gd name="T118" fmla="+- 0 15687 13802"/>
              <a:gd name="T119" fmla="*/ 15687 h 2610"/>
              <a:gd name="T120" fmla="+- 0 21747 18284"/>
              <a:gd name="T121" fmla="*/ T120 w 6672"/>
              <a:gd name="T122" fmla="+- 0 15533 13802"/>
              <a:gd name="T123" fmla="*/ 15533 h 2610"/>
              <a:gd name="T124" fmla="+- 0 21725 18284"/>
              <a:gd name="T125" fmla="*/ T124 w 6672"/>
              <a:gd name="T126" fmla="+- 0 15805 13802"/>
              <a:gd name="T127" fmla="*/ 15805 h 2610"/>
              <a:gd name="T128" fmla="+- 0 22047 18284"/>
              <a:gd name="T129" fmla="*/ T128 w 6672"/>
              <a:gd name="T130" fmla="+- 0 15602 13802"/>
              <a:gd name="T131" fmla="*/ 15602 h 2610"/>
              <a:gd name="T132" fmla="+- 0 22043 18284"/>
              <a:gd name="T133" fmla="*/ T132 w 6672"/>
              <a:gd name="T134" fmla="+- 0 15526 13802"/>
              <a:gd name="T135" fmla="*/ 15526 h 2610"/>
              <a:gd name="T136" fmla="+- 0 22337 18284"/>
              <a:gd name="T137" fmla="*/ T136 w 6672"/>
              <a:gd name="T138" fmla="+- 0 15526 13802"/>
              <a:gd name="T139" fmla="*/ 15526 h 2610"/>
              <a:gd name="T140" fmla="+- 0 22549 18284"/>
              <a:gd name="T141" fmla="*/ T140 w 6672"/>
              <a:gd name="T142" fmla="+- 0 14865 13802"/>
              <a:gd name="T143" fmla="*/ 14865 h 2610"/>
              <a:gd name="T144" fmla="+- 0 22422 18284"/>
              <a:gd name="T145" fmla="*/ T144 w 6672"/>
              <a:gd name="T146" fmla="+- 0 15316 13802"/>
              <a:gd name="T147" fmla="*/ 15316 h 2610"/>
              <a:gd name="T148" fmla="+- 0 22712 18284"/>
              <a:gd name="T149" fmla="*/ T148 w 6672"/>
              <a:gd name="T150" fmla="+- 0 15613 13802"/>
              <a:gd name="T151" fmla="*/ 15613 h 2610"/>
              <a:gd name="T152" fmla="+- 0 22671 18284"/>
              <a:gd name="T153" fmla="*/ T152 w 6672"/>
              <a:gd name="T154" fmla="+- 0 15360 13802"/>
              <a:gd name="T155" fmla="*/ 15360 h 2610"/>
              <a:gd name="T156" fmla="+- 0 22536 18284"/>
              <a:gd name="T157" fmla="*/ T156 w 6672"/>
              <a:gd name="T158" fmla="+- 0 15886 13802"/>
              <a:gd name="T159" fmla="*/ 15886 h 2610"/>
              <a:gd name="T160" fmla="+- 0 22886 18284"/>
              <a:gd name="T161" fmla="*/ T160 w 6672"/>
              <a:gd name="T162" fmla="+- 0 14981 13802"/>
              <a:gd name="T163" fmla="*/ 14981 h 2610"/>
              <a:gd name="T164" fmla="+- 0 22769 18284"/>
              <a:gd name="T165" fmla="*/ T164 w 6672"/>
              <a:gd name="T166" fmla="+- 0 15552 13802"/>
              <a:gd name="T167" fmla="*/ 15552 h 2610"/>
              <a:gd name="T168" fmla="+- 0 22955 18284"/>
              <a:gd name="T169" fmla="*/ T168 w 6672"/>
              <a:gd name="T170" fmla="+- 0 15446 13802"/>
              <a:gd name="T171" fmla="*/ 15446 h 2610"/>
              <a:gd name="T172" fmla="+- 0 22818 18284"/>
              <a:gd name="T173" fmla="*/ T172 w 6672"/>
              <a:gd name="T174" fmla="+- 0 15723 13802"/>
              <a:gd name="T175" fmla="*/ 15723 h 2610"/>
              <a:gd name="T176" fmla="+- 0 23122 18284"/>
              <a:gd name="T177" fmla="*/ T176 w 6672"/>
              <a:gd name="T178" fmla="+- 0 15461 13802"/>
              <a:gd name="T179" fmla="*/ 15461 h 2610"/>
              <a:gd name="T180" fmla="+- 0 23388 18284"/>
              <a:gd name="T181" fmla="*/ T180 w 6672"/>
              <a:gd name="T182" fmla="+- 0 15436 13802"/>
              <a:gd name="T183" fmla="*/ 15436 h 2610"/>
              <a:gd name="T184" fmla="+- 0 23353 18284"/>
              <a:gd name="T185" fmla="*/ T184 w 6672"/>
              <a:gd name="T186" fmla="+- 0 15105 13802"/>
              <a:gd name="T187" fmla="*/ 15105 h 2610"/>
              <a:gd name="T188" fmla="+- 0 23157 18284"/>
              <a:gd name="T189" fmla="*/ T188 w 6672"/>
              <a:gd name="T190" fmla="+- 0 15619 13802"/>
              <a:gd name="T191" fmla="*/ 15619 h 2610"/>
              <a:gd name="T192" fmla="+- 0 23712 18284"/>
              <a:gd name="T193" fmla="*/ T192 w 6672"/>
              <a:gd name="T194" fmla="+- 0 15118 13802"/>
              <a:gd name="T195" fmla="*/ 15118 h 2610"/>
              <a:gd name="T196" fmla="+- 0 23519 18284"/>
              <a:gd name="T197" fmla="*/ T196 w 6672"/>
              <a:gd name="T198" fmla="+- 0 15198 13802"/>
              <a:gd name="T199" fmla="*/ 15198 h 2610"/>
              <a:gd name="T200" fmla="+- 0 23574 18284"/>
              <a:gd name="T201" fmla="*/ T200 w 6672"/>
              <a:gd name="T202" fmla="+- 0 15657 13802"/>
              <a:gd name="T203" fmla="*/ 15657 h 2610"/>
              <a:gd name="T204" fmla="+- 0 23974 18284"/>
              <a:gd name="T205" fmla="*/ T204 w 6672"/>
              <a:gd name="T206" fmla="+- 0 15452 13802"/>
              <a:gd name="T207" fmla="*/ 15452 h 2610"/>
              <a:gd name="T208" fmla="+- 0 24397 18284"/>
              <a:gd name="T209" fmla="*/ T208 w 6672"/>
              <a:gd name="T210" fmla="+- 0 15304 13802"/>
              <a:gd name="T211" fmla="*/ 15304 h 2610"/>
              <a:gd name="T212" fmla="+- 0 24255 18284"/>
              <a:gd name="T213" fmla="*/ T212 w 6672"/>
              <a:gd name="T214" fmla="+- 0 15290 13802"/>
              <a:gd name="T215" fmla="*/ 15290 h 2610"/>
              <a:gd name="T216" fmla="+- 0 24098 18284"/>
              <a:gd name="T217" fmla="*/ T216 w 6672"/>
              <a:gd name="T218" fmla="+- 0 15551 13802"/>
              <a:gd name="T219" fmla="*/ 15551 h 2610"/>
              <a:gd name="T220" fmla="+- 0 24384 18284"/>
              <a:gd name="T221" fmla="*/ T220 w 6672"/>
              <a:gd name="T222" fmla="+- 0 14915 13802"/>
              <a:gd name="T223" fmla="*/ 14915 h 2610"/>
              <a:gd name="T224" fmla="+- 0 24454 18284"/>
              <a:gd name="T225" fmla="*/ T224 w 6672"/>
              <a:gd name="T226" fmla="+- 0 14415 13802"/>
              <a:gd name="T227" fmla="*/ 14415 h 2610"/>
              <a:gd name="T228" fmla="+- 0 24240 18284"/>
              <a:gd name="T229" fmla="*/ T228 w 6672"/>
              <a:gd name="T230" fmla="+- 0 15230 13802"/>
              <a:gd name="T231" fmla="*/ 15230 h 2610"/>
              <a:gd name="T232" fmla="+- 0 24220 18284"/>
              <a:gd name="T233" fmla="*/ T232 w 6672"/>
              <a:gd name="T234" fmla="+- 0 13802 13802"/>
              <a:gd name="T235" fmla="*/ 13802 h 2610"/>
              <a:gd name="T236" fmla="+- 0 24932 18284"/>
              <a:gd name="T237" fmla="*/ T236 w 6672"/>
              <a:gd name="T238" fmla="+- 0 14845 13802"/>
              <a:gd name="T239" fmla="*/ 14845 h 2610"/>
              <a:gd name="T240" fmla="+- 0 23923 18284"/>
              <a:gd name="T241" fmla="*/ T240 w 6672"/>
              <a:gd name="T242" fmla="+- 0 16276 13802"/>
              <a:gd name="T243" fmla="*/ 16276 h 261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  <a:cxn ang="0">
                <a:pos x="T237" y="T239"/>
              </a:cxn>
              <a:cxn ang="0">
                <a:pos x="T241" y="T243"/>
              </a:cxn>
            </a:cxnLst>
            <a:rect l="0" t="0" r="r" b="b"/>
            <a:pathLst>
              <a:path w="6672" h="2610" extrusionOk="0">
                <a:moveTo>
                  <a:pt x="89" y="1584"/>
                </a:moveTo>
                <a:cubicBezTo>
                  <a:pt x="90" y="1555"/>
                  <a:pt x="88" y="1525"/>
                  <a:pt x="92" y="1496"/>
                </a:cubicBezTo>
                <a:cubicBezTo>
                  <a:pt x="94" y="1484"/>
                  <a:pt x="97" y="1472"/>
                  <a:pt x="99" y="1460"/>
                </a:cubicBezTo>
                <a:cubicBezTo>
                  <a:pt x="99" y="1459"/>
                  <a:pt x="99" y="1459"/>
                  <a:pt x="99" y="1458"/>
                </a:cubicBezTo>
                <a:cubicBezTo>
                  <a:pt x="95" y="1473"/>
                  <a:pt x="93" y="1483"/>
                  <a:pt x="91" y="1498"/>
                </a:cubicBezTo>
                <a:cubicBezTo>
                  <a:pt x="79" y="1584"/>
                  <a:pt x="69" y="1671"/>
                  <a:pt x="59" y="1757"/>
                </a:cubicBezTo>
                <a:cubicBezTo>
                  <a:pt x="46" y="1868"/>
                  <a:pt x="35" y="1980"/>
                  <a:pt x="29" y="2092"/>
                </a:cubicBezTo>
                <a:cubicBezTo>
                  <a:pt x="25" y="2169"/>
                  <a:pt x="20" y="2247"/>
                  <a:pt x="22" y="2324"/>
                </a:cubicBezTo>
                <a:cubicBezTo>
                  <a:pt x="23" y="2353"/>
                  <a:pt x="18" y="2395"/>
                  <a:pt x="29" y="2423"/>
                </a:cubicBezTo>
                <a:cubicBezTo>
                  <a:pt x="32" y="2434"/>
                  <a:pt x="33" y="2437"/>
                  <a:pt x="39" y="2441"/>
                </a:cubicBezTo>
              </a:path>
              <a:path w="6672" h="2610" extrusionOk="0">
                <a:moveTo>
                  <a:pt x="253" y="1899"/>
                </a:moveTo>
                <a:cubicBezTo>
                  <a:pt x="250" y="1880"/>
                  <a:pt x="246" y="1861"/>
                  <a:pt x="243" y="1841"/>
                </a:cubicBezTo>
                <a:cubicBezTo>
                  <a:pt x="243" y="1840"/>
                  <a:pt x="243" y="1840"/>
                  <a:pt x="243" y="1839"/>
                </a:cubicBezTo>
                <a:cubicBezTo>
                  <a:pt x="219" y="1854"/>
                  <a:pt x="194" y="1869"/>
                  <a:pt x="172" y="1887"/>
                </a:cubicBezTo>
                <a:cubicBezTo>
                  <a:pt x="118" y="1931"/>
                  <a:pt x="75" y="1979"/>
                  <a:pt x="42" y="2041"/>
                </a:cubicBezTo>
                <a:cubicBezTo>
                  <a:pt x="17" y="2088"/>
                  <a:pt x="-1" y="2146"/>
                  <a:pt x="0" y="2200"/>
                </a:cubicBezTo>
                <a:cubicBezTo>
                  <a:pt x="1" y="2242"/>
                  <a:pt x="19" y="2283"/>
                  <a:pt x="53" y="2308"/>
                </a:cubicBezTo>
                <a:cubicBezTo>
                  <a:pt x="109" y="2349"/>
                  <a:pt x="187" y="2354"/>
                  <a:pt x="253" y="2360"/>
                </a:cubicBezTo>
                <a:cubicBezTo>
                  <a:pt x="277" y="2361"/>
                  <a:pt x="302" y="2363"/>
                  <a:pt x="326" y="2364"/>
                </a:cubicBezTo>
              </a:path>
              <a:path w="6672" h="2610" extrusionOk="0">
                <a:moveTo>
                  <a:pt x="864" y="2085"/>
                </a:moveTo>
                <a:cubicBezTo>
                  <a:pt x="855" y="2043"/>
                  <a:pt x="851" y="1989"/>
                  <a:pt x="825" y="1953"/>
                </a:cubicBezTo>
                <a:cubicBezTo>
                  <a:pt x="802" y="1920"/>
                  <a:pt x="763" y="1927"/>
                  <a:pt x="729" y="1937"/>
                </a:cubicBezTo>
                <a:cubicBezTo>
                  <a:pt x="656" y="1958"/>
                  <a:pt x="587" y="2014"/>
                  <a:pt x="540" y="2071"/>
                </a:cubicBezTo>
                <a:cubicBezTo>
                  <a:pt x="486" y="2136"/>
                  <a:pt x="432" y="2231"/>
                  <a:pt x="467" y="2314"/>
                </a:cubicBezTo>
                <a:cubicBezTo>
                  <a:pt x="470" y="2317"/>
                  <a:pt x="472" y="2321"/>
                  <a:pt x="475" y="2324"/>
                </a:cubicBezTo>
                <a:cubicBezTo>
                  <a:pt x="511" y="2321"/>
                  <a:pt x="531" y="2319"/>
                  <a:pt x="562" y="2294"/>
                </a:cubicBezTo>
                <a:cubicBezTo>
                  <a:pt x="619" y="2248"/>
                  <a:pt x="654" y="2184"/>
                  <a:pt x="679" y="2116"/>
                </a:cubicBezTo>
                <a:cubicBezTo>
                  <a:pt x="755" y="1911"/>
                  <a:pt x="757" y="1687"/>
                  <a:pt x="774" y="1472"/>
                </a:cubicBezTo>
                <a:cubicBezTo>
                  <a:pt x="775" y="1455"/>
                  <a:pt x="776" y="1439"/>
                  <a:pt x="777" y="1422"/>
                </a:cubicBezTo>
                <a:cubicBezTo>
                  <a:pt x="776" y="1435"/>
                  <a:pt x="776" y="1443"/>
                  <a:pt x="774" y="1456"/>
                </a:cubicBezTo>
                <a:cubicBezTo>
                  <a:pt x="746" y="1622"/>
                  <a:pt x="713" y="1788"/>
                  <a:pt x="689" y="1955"/>
                </a:cubicBezTo>
                <a:cubicBezTo>
                  <a:pt x="673" y="2063"/>
                  <a:pt x="659" y="2173"/>
                  <a:pt x="665" y="2282"/>
                </a:cubicBezTo>
                <a:cubicBezTo>
                  <a:pt x="670" y="2367"/>
                  <a:pt x="691" y="2450"/>
                  <a:pt x="737" y="2523"/>
                </a:cubicBezTo>
                <a:cubicBezTo>
                  <a:pt x="773" y="2570"/>
                  <a:pt x="785" y="2586"/>
                  <a:pt x="818" y="2609"/>
                </a:cubicBezTo>
              </a:path>
              <a:path w="6672" h="2610" extrusionOk="0">
                <a:moveTo>
                  <a:pt x="1175" y="1973"/>
                </a:moveTo>
                <a:cubicBezTo>
                  <a:pt x="1180" y="1964"/>
                  <a:pt x="1183" y="1950"/>
                  <a:pt x="1188" y="1941"/>
                </a:cubicBezTo>
                <a:cubicBezTo>
                  <a:pt x="1195" y="1929"/>
                  <a:pt x="1206" y="1927"/>
                  <a:pt x="1219" y="1925"/>
                </a:cubicBezTo>
                <a:cubicBezTo>
                  <a:pt x="1238" y="1922"/>
                  <a:pt x="1260" y="1924"/>
                  <a:pt x="1277" y="1933"/>
                </a:cubicBezTo>
                <a:cubicBezTo>
                  <a:pt x="1293" y="1943"/>
                  <a:pt x="1298" y="1947"/>
                  <a:pt x="1304" y="1959"/>
                </a:cubicBezTo>
              </a:path>
              <a:path w="6672" h="2610" extrusionOk="0">
                <a:moveTo>
                  <a:pt x="1150" y="2168"/>
                </a:moveTo>
                <a:cubicBezTo>
                  <a:pt x="1135" y="2182"/>
                  <a:pt x="1121" y="2195"/>
                  <a:pt x="1108" y="2210"/>
                </a:cubicBezTo>
                <a:cubicBezTo>
                  <a:pt x="1123" y="2226"/>
                  <a:pt x="1140" y="2236"/>
                  <a:pt x="1160" y="2244"/>
                </a:cubicBezTo>
                <a:cubicBezTo>
                  <a:pt x="1205" y="2262"/>
                  <a:pt x="1256" y="2267"/>
                  <a:pt x="1304" y="2274"/>
                </a:cubicBezTo>
                <a:cubicBezTo>
                  <a:pt x="1318" y="2276"/>
                  <a:pt x="1323" y="2277"/>
                  <a:pt x="1332" y="2274"/>
                </a:cubicBezTo>
              </a:path>
              <a:path w="6672" h="2610" extrusionOk="0">
                <a:moveTo>
                  <a:pt x="1567" y="1436"/>
                </a:moveTo>
                <a:cubicBezTo>
                  <a:pt x="1552" y="1432"/>
                  <a:pt x="1567" y="1413"/>
                  <a:pt x="1560" y="1434"/>
                </a:cubicBezTo>
                <a:cubicBezTo>
                  <a:pt x="1546" y="1473"/>
                  <a:pt x="1547" y="1523"/>
                  <a:pt x="1539" y="1564"/>
                </a:cubicBezTo>
                <a:cubicBezTo>
                  <a:pt x="1524" y="1647"/>
                  <a:pt x="1512" y="1730"/>
                  <a:pt x="1501" y="1813"/>
                </a:cubicBezTo>
                <a:cubicBezTo>
                  <a:pt x="1486" y="1927"/>
                  <a:pt x="1477" y="2042"/>
                  <a:pt x="1483" y="2157"/>
                </a:cubicBezTo>
                <a:cubicBezTo>
                  <a:pt x="1486" y="2204"/>
                  <a:pt x="1493" y="2239"/>
                  <a:pt x="1515" y="2280"/>
                </a:cubicBezTo>
              </a:path>
              <a:path w="6672" h="2610" extrusionOk="0">
                <a:moveTo>
                  <a:pt x="1808" y="1993"/>
                </a:moveTo>
                <a:cubicBezTo>
                  <a:pt x="1824" y="1931"/>
                  <a:pt x="1836" y="1868"/>
                  <a:pt x="1855" y="1807"/>
                </a:cubicBezTo>
                <a:cubicBezTo>
                  <a:pt x="1859" y="1795"/>
                  <a:pt x="1860" y="1785"/>
                  <a:pt x="1862" y="1773"/>
                </a:cubicBezTo>
                <a:cubicBezTo>
                  <a:pt x="1850" y="1778"/>
                  <a:pt x="1838" y="1782"/>
                  <a:pt x="1823" y="1793"/>
                </a:cubicBezTo>
                <a:cubicBezTo>
                  <a:pt x="1774" y="1829"/>
                  <a:pt x="1729" y="1872"/>
                  <a:pt x="1691" y="1919"/>
                </a:cubicBezTo>
                <a:cubicBezTo>
                  <a:pt x="1649" y="1971"/>
                  <a:pt x="1611" y="2031"/>
                  <a:pt x="1584" y="2092"/>
                </a:cubicBezTo>
                <a:cubicBezTo>
                  <a:pt x="1563" y="2139"/>
                  <a:pt x="1542" y="2198"/>
                  <a:pt x="1550" y="2250"/>
                </a:cubicBezTo>
                <a:cubicBezTo>
                  <a:pt x="1555" y="2285"/>
                  <a:pt x="1576" y="2302"/>
                  <a:pt x="1609" y="2312"/>
                </a:cubicBezTo>
                <a:cubicBezTo>
                  <a:pt x="1681" y="2335"/>
                  <a:pt x="1754" y="2323"/>
                  <a:pt x="1825" y="2306"/>
                </a:cubicBezTo>
              </a:path>
              <a:path w="6672" h="2610" extrusionOk="0">
                <a:moveTo>
                  <a:pt x="2173" y="1127"/>
                </a:moveTo>
                <a:cubicBezTo>
                  <a:pt x="2172" y="1095"/>
                  <a:pt x="2174" y="1064"/>
                  <a:pt x="2176" y="1032"/>
                </a:cubicBezTo>
                <a:cubicBezTo>
                  <a:pt x="2176" y="1032"/>
                  <a:pt x="2176" y="1031"/>
                  <a:pt x="2176" y="1031"/>
                </a:cubicBezTo>
                <a:cubicBezTo>
                  <a:pt x="2168" y="1063"/>
                  <a:pt x="2160" y="1097"/>
                  <a:pt x="2151" y="1129"/>
                </a:cubicBezTo>
                <a:cubicBezTo>
                  <a:pt x="2121" y="1243"/>
                  <a:pt x="2089" y="1356"/>
                  <a:pt x="2070" y="1472"/>
                </a:cubicBezTo>
                <a:cubicBezTo>
                  <a:pt x="2037" y="1670"/>
                  <a:pt x="2016" y="1898"/>
                  <a:pt x="2096" y="2088"/>
                </a:cubicBezTo>
                <a:cubicBezTo>
                  <a:pt x="2136" y="2183"/>
                  <a:pt x="2200" y="2269"/>
                  <a:pt x="2274" y="2340"/>
                </a:cubicBezTo>
                <a:cubicBezTo>
                  <a:pt x="2325" y="2389"/>
                  <a:pt x="2379" y="2419"/>
                  <a:pt x="2440" y="2452"/>
                </a:cubicBezTo>
              </a:path>
              <a:path w="6672" h="2610" extrusionOk="0">
                <a:moveTo>
                  <a:pt x="2529" y="1554"/>
                </a:moveTo>
                <a:cubicBezTo>
                  <a:pt x="2523" y="1542"/>
                  <a:pt x="2516" y="1542"/>
                  <a:pt x="2515" y="1526"/>
                </a:cubicBezTo>
                <a:cubicBezTo>
                  <a:pt x="2514" y="1511"/>
                  <a:pt x="2518" y="1492"/>
                  <a:pt x="2520" y="1478"/>
                </a:cubicBezTo>
                <a:cubicBezTo>
                  <a:pt x="2522" y="1468"/>
                  <a:pt x="2524" y="1452"/>
                  <a:pt x="2534" y="1446"/>
                </a:cubicBezTo>
                <a:cubicBezTo>
                  <a:pt x="2559" y="1430"/>
                  <a:pt x="2593" y="1428"/>
                  <a:pt x="2622" y="1428"/>
                </a:cubicBezTo>
                <a:cubicBezTo>
                  <a:pt x="2667" y="1428"/>
                  <a:pt x="2801" y="1431"/>
                  <a:pt x="2819" y="1488"/>
                </a:cubicBezTo>
                <a:cubicBezTo>
                  <a:pt x="2826" y="1511"/>
                  <a:pt x="2811" y="1534"/>
                  <a:pt x="2798" y="1552"/>
                </a:cubicBezTo>
                <a:cubicBezTo>
                  <a:pt x="2781" y="1576"/>
                  <a:pt x="2759" y="1597"/>
                  <a:pt x="2744" y="1622"/>
                </a:cubicBezTo>
                <a:cubicBezTo>
                  <a:pt x="2737" y="1634"/>
                  <a:pt x="2727" y="1649"/>
                  <a:pt x="2731" y="1664"/>
                </a:cubicBezTo>
                <a:cubicBezTo>
                  <a:pt x="2739" y="1692"/>
                  <a:pt x="2781" y="1715"/>
                  <a:pt x="2803" y="1727"/>
                </a:cubicBezTo>
                <a:cubicBezTo>
                  <a:pt x="2858" y="1758"/>
                  <a:pt x="2916" y="1781"/>
                  <a:pt x="2961" y="1827"/>
                </a:cubicBezTo>
                <a:cubicBezTo>
                  <a:pt x="3019" y="1886"/>
                  <a:pt x="2987" y="1962"/>
                  <a:pt x="2922" y="1997"/>
                </a:cubicBezTo>
                <a:cubicBezTo>
                  <a:pt x="2885" y="2017"/>
                  <a:pt x="2844" y="2027"/>
                  <a:pt x="2806" y="2043"/>
                </a:cubicBezTo>
                <a:cubicBezTo>
                  <a:pt x="2782" y="2053"/>
                  <a:pt x="2759" y="2062"/>
                  <a:pt x="2749" y="2088"/>
                </a:cubicBezTo>
                <a:cubicBezTo>
                  <a:pt x="2751" y="2090"/>
                  <a:pt x="2752" y="2093"/>
                  <a:pt x="2754" y="2095"/>
                </a:cubicBezTo>
              </a:path>
              <a:path w="6672" h="2610" extrusionOk="0">
                <a:moveTo>
                  <a:pt x="3279" y="1925"/>
                </a:moveTo>
                <a:cubicBezTo>
                  <a:pt x="3338" y="1853"/>
                  <a:pt x="3381" y="1782"/>
                  <a:pt x="3404" y="1691"/>
                </a:cubicBezTo>
                <a:cubicBezTo>
                  <a:pt x="3418" y="1635"/>
                  <a:pt x="3424" y="1577"/>
                  <a:pt x="3412" y="1520"/>
                </a:cubicBezTo>
                <a:cubicBezTo>
                  <a:pt x="3408" y="1501"/>
                  <a:pt x="3397" y="1464"/>
                  <a:pt x="3374" y="1458"/>
                </a:cubicBezTo>
                <a:cubicBezTo>
                  <a:pt x="3347" y="1451"/>
                  <a:pt x="3322" y="1477"/>
                  <a:pt x="3305" y="1494"/>
                </a:cubicBezTo>
                <a:cubicBezTo>
                  <a:pt x="3263" y="1537"/>
                  <a:pt x="3232" y="1588"/>
                  <a:pt x="3207" y="1642"/>
                </a:cubicBezTo>
                <a:cubicBezTo>
                  <a:pt x="3185" y="1690"/>
                  <a:pt x="3125" y="1818"/>
                  <a:pt x="3169" y="1871"/>
                </a:cubicBezTo>
                <a:cubicBezTo>
                  <a:pt x="3187" y="1892"/>
                  <a:pt x="3208" y="1891"/>
                  <a:pt x="3234" y="1885"/>
                </a:cubicBezTo>
                <a:cubicBezTo>
                  <a:pt x="3283" y="1873"/>
                  <a:pt x="3330" y="1843"/>
                  <a:pt x="3369" y="1813"/>
                </a:cubicBezTo>
                <a:cubicBezTo>
                  <a:pt x="3399" y="1790"/>
                  <a:pt x="3423" y="1759"/>
                  <a:pt x="3453" y="1736"/>
                </a:cubicBezTo>
                <a:cubicBezTo>
                  <a:pt x="3459" y="1733"/>
                  <a:pt x="3460" y="1733"/>
                  <a:pt x="3463" y="1731"/>
                </a:cubicBezTo>
                <a:cubicBezTo>
                  <a:pt x="3463" y="1745"/>
                  <a:pt x="3462" y="1759"/>
                  <a:pt x="3460" y="1773"/>
                </a:cubicBezTo>
                <a:cubicBezTo>
                  <a:pt x="3454" y="1815"/>
                  <a:pt x="3444" y="1857"/>
                  <a:pt x="3438" y="1899"/>
                </a:cubicBezTo>
                <a:cubicBezTo>
                  <a:pt x="3433" y="1934"/>
                  <a:pt x="3431" y="1969"/>
                  <a:pt x="3441" y="2003"/>
                </a:cubicBezTo>
                <a:cubicBezTo>
                  <a:pt x="3452" y="2041"/>
                  <a:pt x="3482" y="2055"/>
                  <a:pt x="3518" y="2063"/>
                </a:cubicBezTo>
                <a:cubicBezTo>
                  <a:pt x="3547" y="2067"/>
                  <a:pt x="3557" y="2069"/>
                  <a:pt x="3577" y="2067"/>
                </a:cubicBezTo>
              </a:path>
              <a:path w="6672" h="2610" extrusionOk="0">
                <a:moveTo>
                  <a:pt x="3763" y="1800"/>
                </a:moveTo>
                <a:cubicBezTo>
                  <a:pt x="3755" y="1791"/>
                  <a:pt x="3753" y="1786"/>
                  <a:pt x="3753" y="1773"/>
                </a:cubicBezTo>
                <a:cubicBezTo>
                  <a:pt x="3753" y="1761"/>
                  <a:pt x="3757" y="1752"/>
                  <a:pt x="3759" y="1741"/>
                </a:cubicBezTo>
                <a:cubicBezTo>
                  <a:pt x="3760" y="1735"/>
                  <a:pt x="3759" y="1728"/>
                  <a:pt x="3759" y="1724"/>
                </a:cubicBezTo>
                <a:cubicBezTo>
                  <a:pt x="3784" y="1724"/>
                  <a:pt x="3809" y="1728"/>
                  <a:pt x="3834" y="1731"/>
                </a:cubicBezTo>
                <a:cubicBezTo>
                  <a:pt x="3886" y="1737"/>
                  <a:pt x="3938" y="1749"/>
                  <a:pt x="3991" y="1750"/>
                </a:cubicBezTo>
                <a:cubicBezTo>
                  <a:pt x="4020" y="1751"/>
                  <a:pt x="4033" y="1744"/>
                  <a:pt x="4053" y="1724"/>
                </a:cubicBezTo>
              </a:path>
              <a:path w="6672" h="2610" extrusionOk="0">
                <a:moveTo>
                  <a:pt x="4239" y="1199"/>
                </a:moveTo>
                <a:cubicBezTo>
                  <a:pt x="4243" y="1158"/>
                  <a:pt x="4246" y="1118"/>
                  <a:pt x="4259" y="1079"/>
                </a:cubicBezTo>
                <a:cubicBezTo>
                  <a:pt x="4261" y="1074"/>
                  <a:pt x="4263" y="1068"/>
                  <a:pt x="4265" y="1063"/>
                </a:cubicBezTo>
                <a:cubicBezTo>
                  <a:pt x="4261" y="1074"/>
                  <a:pt x="4257" y="1088"/>
                  <a:pt x="4252" y="1099"/>
                </a:cubicBezTo>
                <a:cubicBezTo>
                  <a:pt x="4228" y="1158"/>
                  <a:pt x="4210" y="1220"/>
                  <a:pt x="4193" y="1281"/>
                </a:cubicBezTo>
                <a:cubicBezTo>
                  <a:pt x="4172" y="1357"/>
                  <a:pt x="4152" y="1436"/>
                  <a:pt x="4138" y="1514"/>
                </a:cubicBezTo>
                <a:cubicBezTo>
                  <a:pt x="4126" y="1581"/>
                  <a:pt x="4108" y="1676"/>
                  <a:pt x="4153" y="1735"/>
                </a:cubicBezTo>
                <a:cubicBezTo>
                  <a:pt x="4180" y="1770"/>
                  <a:pt x="4231" y="1786"/>
                  <a:pt x="4271" y="1799"/>
                </a:cubicBezTo>
                <a:cubicBezTo>
                  <a:pt x="4324" y="1816"/>
                  <a:pt x="4373" y="1819"/>
                  <a:pt x="4428" y="1811"/>
                </a:cubicBezTo>
              </a:path>
              <a:path w="6672" h="2610" extrusionOk="0">
                <a:moveTo>
                  <a:pt x="4430" y="1411"/>
                </a:moveTo>
                <a:cubicBezTo>
                  <a:pt x="4426" y="1417"/>
                  <a:pt x="4423" y="1413"/>
                  <a:pt x="4420" y="1425"/>
                </a:cubicBezTo>
                <a:cubicBezTo>
                  <a:pt x="4408" y="1469"/>
                  <a:pt x="4399" y="1514"/>
                  <a:pt x="4387" y="1558"/>
                </a:cubicBezTo>
                <a:cubicBezTo>
                  <a:pt x="4366" y="1637"/>
                  <a:pt x="4344" y="1717"/>
                  <a:pt x="4323" y="1796"/>
                </a:cubicBezTo>
                <a:cubicBezTo>
                  <a:pt x="4304" y="1868"/>
                  <a:pt x="4287" y="1941"/>
                  <a:pt x="4268" y="2013"/>
                </a:cubicBezTo>
                <a:cubicBezTo>
                  <a:pt x="4262" y="2037"/>
                  <a:pt x="4257" y="2060"/>
                  <a:pt x="4252" y="2084"/>
                </a:cubicBezTo>
                <a:cubicBezTo>
                  <a:pt x="4247" y="2107"/>
                  <a:pt x="4255" y="2095"/>
                  <a:pt x="4255" y="2095"/>
                </a:cubicBezTo>
              </a:path>
              <a:path w="6672" h="2610" extrusionOk="0">
                <a:moveTo>
                  <a:pt x="4601" y="1189"/>
                </a:moveTo>
                <a:cubicBezTo>
                  <a:pt x="4601" y="1186"/>
                  <a:pt x="4602" y="1182"/>
                  <a:pt x="4602" y="1179"/>
                </a:cubicBezTo>
                <a:cubicBezTo>
                  <a:pt x="4604" y="1183"/>
                  <a:pt x="4608" y="1163"/>
                  <a:pt x="4612" y="1189"/>
                </a:cubicBezTo>
                <a:cubicBezTo>
                  <a:pt x="4618" y="1228"/>
                  <a:pt x="4594" y="1280"/>
                  <a:pt x="4584" y="1316"/>
                </a:cubicBezTo>
                <a:cubicBezTo>
                  <a:pt x="4543" y="1458"/>
                  <a:pt x="4505" y="1603"/>
                  <a:pt x="4485" y="1750"/>
                </a:cubicBezTo>
                <a:cubicBezTo>
                  <a:pt x="4485" y="1752"/>
                  <a:pt x="4485" y="1755"/>
                  <a:pt x="4485" y="1757"/>
                </a:cubicBezTo>
                <a:cubicBezTo>
                  <a:pt x="4510" y="1735"/>
                  <a:pt x="4535" y="1713"/>
                  <a:pt x="4560" y="1691"/>
                </a:cubicBezTo>
                <a:cubicBezTo>
                  <a:pt x="4593" y="1663"/>
                  <a:pt x="4627" y="1647"/>
                  <a:pt x="4671" y="1644"/>
                </a:cubicBezTo>
                <a:cubicBezTo>
                  <a:pt x="4712" y="1642"/>
                  <a:pt x="4751" y="1656"/>
                  <a:pt x="4764" y="1698"/>
                </a:cubicBezTo>
                <a:cubicBezTo>
                  <a:pt x="4774" y="1731"/>
                  <a:pt x="4763" y="1767"/>
                  <a:pt x="4745" y="1796"/>
                </a:cubicBezTo>
                <a:cubicBezTo>
                  <a:pt x="4697" y="1873"/>
                  <a:pt x="4620" y="1907"/>
                  <a:pt x="4534" y="1921"/>
                </a:cubicBezTo>
                <a:cubicBezTo>
                  <a:pt x="4465" y="1932"/>
                  <a:pt x="4395" y="1925"/>
                  <a:pt x="4325" y="1925"/>
                </a:cubicBezTo>
              </a:path>
              <a:path w="6672" h="2610" extrusionOk="0">
                <a:moveTo>
                  <a:pt x="4803" y="1688"/>
                </a:moveTo>
                <a:cubicBezTo>
                  <a:pt x="4814" y="1679"/>
                  <a:pt x="4826" y="1667"/>
                  <a:pt x="4838" y="1659"/>
                </a:cubicBezTo>
                <a:cubicBezTo>
                  <a:pt x="4859" y="1645"/>
                  <a:pt x="4884" y="1642"/>
                  <a:pt x="4908" y="1638"/>
                </a:cubicBezTo>
                <a:cubicBezTo>
                  <a:pt x="4942" y="1632"/>
                  <a:pt x="4974" y="1635"/>
                  <a:pt x="5008" y="1636"/>
                </a:cubicBezTo>
                <a:cubicBezTo>
                  <a:pt x="5040" y="1637"/>
                  <a:pt x="5072" y="1637"/>
                  <a:pt x="5104" y="1634"/>
                </a:cubicBezTo>
                <a:cubicBezTo>
                  <a:pt x="5114" y="1633"/>
                  <a:pt x="5132" y="1631"/>
                  <a:pt x="5135" y="1620"/>
                </a:cubicBezTo>
                <a:cubicBezTo>
                  <a:pt x="5131" y="1613"/>
                  <a:pt x="5130" y="1610"/>
                  <a:pt x="5125" y="1606"/>
                </a:cubicBezTo>
              </a:path>
              <a:path w="6672" h="2610" extrusionOk="0">
                <a:moveTo>
                  <a:pt x="5069" y="1303"/>
                </a:moveTo>
                <a:cubicBezTo>
                  <a:pt x="5066" y="1309"/>
                  <a:pt x="5065" y="1307"/>
                  <a:pt x="5062" y="1313"/>
                </a:cubicBezTo>
                <a:cubicBezTo>
                  <a:pt x="5040" y="1355"/>
                  <a:pt x="5024" y="1403"/>
                  <a:pt x="5008" y="1448"/>
                </a:cubicBezTo>
                <a:cubicBezTo>
                  <a:pt x="4963" y="1572"/>
                  <a:pt x="4926" y="1696"/>
                  <a:pt x="4873" y="1817"/>
                </a:cubicBezTo>
                <a:cubicBezTo>
                  <a:pt x="4851" y="1867"/>
                  <a:pt x="4826" y="1916"/>
                  <a:pt x="4806" y="1967"/>
                </a:cubicBezTo>
                <a:cubicBezTo>
                  <a:pt x="4799" y="1986"/>
                  <a:pt x="4797" y="1991"/>
                  <a:pt x="4794" y="2003"/>
                </a:cubicBezTo>
              </a:path>
              <a:path w="6672" h="2610" extrusionOk="0">
                <a:moveTo>
                  <a:pt x="5428" y="1316"/>
                </a:moveTo>
                <a:cubicBezTo>
                  <a:pt x="5427" y="1305"/>
                  <a:pt x="5430" y="1278"/>
                  <a:pt x="5423" y="1269"/>
                </a:cubicBezTo>
                <a:cubicBezTo>
                  <a:pt x="5412" y="1255"/>
                  <a:pt x="5389" y="1257"/>
                  <a:pt x="5374" y="1261"/>
                </a:cubicBezTo>
                <a:cubicBezTo>
                  <a:pt x="5313" y="1277"/>
                  <a:pt x="5267" y="1348"/>
                  <a:pt x="5235" y="1396"/>
                </a:cubicBezTo>
                <a:cubicBezTo>
                  <a:pt x="5195" y="1456"/>
                  <a:pt x="5165" y="1519"/>
                  <a:pt x="5140" y="1586"/>
                </a:cubicBezTo>
                <a:cubicBezTo>
                  <a:pt x="5117" y="1647"/>
                  <a:pt x="5095" y="1737"/>
                  <a:pt x="5139" y="1795"/>
                </a:cubicBezTo>
                <a:cubicBezTo>
                  <a:pt x="5172" y="1838"/>
                  <a:pt x="5241" y="1847"/>
                  <a:pt x="5290" y="1855"/>
                </a:cubicBezTo>
              </a:path>
              <a:path w="6672" h="2610" extrusionOk="0">
                <a:moveTo>
                  <a:pt x="5556" y="1674"/>
                </a:moveTo>
                <a:cubicBezTo>
                  <a:pt x="5576" y="1671"/>
                  <a:pt x="5594" y="1662"/>
                  <a:pt x="5614" y="1655"/>
                </a:cubicBezTo>
                <a:cubicBezTo>
                  <a:pt x="5638" y="1647"/>
                  <a:pt x="5665" y="1645"/>
                  <a:pt x="5690" y="1650"/>
                </a:cubicBezTo>
                <a:cubicBezTo>
                  <a:pt x="5715" y="1655"/>
                  <a:pt x="5737" y="1663"/>
                  <a:pt x="5762" y="1666"/>
                </a:cubicBezTo>
              </a:path>
              <a:path w="6672" h="2610" extrusionOk="0">
                <a:moveTo>
                  <a:pt x="6074" y="1556"/>
                </a:moveTo>
                <a:cubicBezTo>
                  <a:pt x="6088" y="1538"/>
                  <a:pt x="6102" y="1523"/>
                  <a:pt x="6113" y="1502"/>
                </a:cubicBezTo>
                <a:cubicBezTo>
                  <a:pt x="6118" y="1491"/>
                  <a:pt x="6119" y="1488"/>
                  <a:pt x="6121" y="1480"/>
                </a:cubicBezTo>
                <a:cubicBezTo>
                  <a:pt x="6104" y="1464"/>
                  <a:pt x="6109" y="1462"/>
                  <a:pt x="6080" y="1458"/>
                </a:cubicBezTo>
                <a:cubicBezTo>
                  <a:pt x="6040" y="1453"/>
                  <a:pt x="6006" y="1470"/>
                  <a:pt x="5971" y="1488"/>
                </a:cubicBezTo>
                <a:cubicBezTo>
                  <a:pt x="5909" y="1520"/>
                  <a:pt x="5855" y="1573"/>
                  <a:pt x="5821" y="1634"/>
                </a:cubicBezTo>
                <a:cubicBezTo>
                  <a:pt x="5799" y="1673"/>
                  <a:pt x="5791" y="1707"/>
                  <a:pt x="5808" y="1746"/>
                </a:cubicBezTo>
                <a:cubicBezTo>
                  <a:pt x="5810" y="1747"/>
                  <a:pt x="5812" y="1748"/>
                  <a:pt x="5814" y="1749"/>
                </a:cubicBezTo>
                <a:cubicBezTo>
                  <a:pt x="5832" y="1740"/>
                  <a:pt x="5849" y="1738"/>
                  <a:pt x="5867" y="1723"/>
                </a:cubicBezTo>
                <a:cubicBezTo>
                  <a:pt x="5907" y="1690"/>
                  <a:pt x="5926" y="1639"/>
                  <a:pt x="5945" y="1594"/>
                </a:cubicBezTo>
                <a:cubicBezTo>
                  <a:pt x="6011" y="1440"/>
                  <a:pt x="6059" y="1275"/>
                  <a:pt x="6100" y="1113"/>
                </a:cubicBezTo>
                <a:cubicBezTo>
                  <a:pt x="6127" y="1005"/>
                  <a:pt x="6151" y="895"/>
                  <a:pt x="6165" y="784"/>
                </a:cubicBezTo>
                <a:cubicBezTo>
                  <a:pt x="6171" y="736"/>
                  <a:pt x="6173" y="687"/>
                  <a:pt x="6172" y="639"/>
                </a:cubicBezTo>
                <a:cubicBezTo>
                  <a:pt x="6172" y="631"/>
                  <a:pt x="6170" y="621"/>
                  <a:pt x="6170" y="613"/>
                </a:cubicBezTo>
                <a:cubicBezTo>
                  <a:pt x="6164" y="623"/>
                  <a:pt x="6152" y="642"/>
                  <a:pt x="6146" y="656"/>
                </a:cubicBezTo>
                <a:cubicBezTo>
                  <a:pt x="6118" y="723"/>
                  <a:pt x="6097" y="793"/>
                  <a:pt x="6076" y="862"/>
                </a:cubicBezTo>
                <a:cubicBezTo>
                  <a:pt x="6021" y="1046"/>
                  <a:pt x="5968" y="1236"/>
                  <a:pt x="5956" y="1428"/>
                </a:cubicBezTo>
                <a:cubicBezTo>
                  <a:pt x="5951" y="1501"/>
                  <a:pt x="5953" y="1574"/>
                  <a:pt x="5993" y="1638"/>
                </a:cubicBezTo>
                <a:cubicBezTo>
                  <a:pt x="6012" y="1669"/>
                  <a:pt x="6042" y="1675"/>
                  <a:pt x="6073" y="1686"/>
                </a:cubicBezTo>
              </a:path>
              <a:path w="6672" h="2610" extrusionOk="0">
                <a:moveTo>
                  <a:pt x="5936" y="0"/>
                </a:moveTo>
                <a:cubicBezTo>
                  <a:pt x="5955" y="5"/>
                  <a:pt x="5978" y="3"/>
                  <a:pt x="5996" y="10"/>
                </a:cubicBezTo>
                <a:cubicBezTo>
                  <a:pt x="6134" y="60"/>
                  <a:pt x="6234" y="184"/>
                  <a:pt x="6317" y="299"/>
                </a:cubicBezTo>
                <a:cubicBezTo>
                  <a:pt x="6474" y="517"/>
                  <a:pt x="6596" y="778"/>
                  <a:pt x="6648" y="1043"/>
                </a:cubicBezTo>
                <a:cubicBezTo>
                  <a:pt x="6696" y="1288"/>
                  <a:pt x="6669" y="1523"/>
                  <a:pt x="6531" y="1735"/>
                </a:cubicBezTo>
                <a:cubicBezTo>
                  <a:pt x="6354" y="2007"/>
                  <a:pt x="6050" y="2210"/>
                  <a:pt x="5783" y="2384"/>
                </a:cubicBezTo>
                <a:cubicBezTo>
                  <a:pt x="5735" y="2414"/>
                  <a:pt x="5687" y="2444"/>
                  <a:pt x="5639" y="247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3" name=" 1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105150" y="6664325"/>
            <a:ext cx="119063" cy="95250"/>
          </a:xfrm>
          <a:custGeom>
            <a:avLst/>
            <a:gdLst>
              <a:gd name="T0" fmla="+- 0 8647 8624"/>
              <a:gd name="T1" fmla="*/ T0 w 330"/>
              <a:gd name="T2" fmla="+- 0 18671 18510"/>
              <a:gd name="T3" fmla="*/ 18671 h 266"/>
              <a:gd name="T4" fmla="+- 0 8651 8624"/>
              <a:gd name="T5" fmla="*/ T4 w 330"/>
              <a:gd name="T6" fmla="+- 0 18647 18510"/>
              <a:gd name="T7" fmla="*/ 18647 h 266"/>
              <a:gd name="T8" fmla="+- 0 8645 8624"/>
              <a:gd name="T9" fmla="*/ T8 w 330"/>
              <a:gd name="T10" fmla="+- 0 18613 18510"/>
              <a:gd name="T11" fmla="*/ 18613 h 266"/>
              <a:gd name="T12" fmla="+- 0 8632 8624"/>
              <a:gd name="T13" fmla="*/ T12 w 330"/>
              <a:gd name="T14" fmla="+- 0 18556 18510"/>
              <a:gd name="T15" fmla="*/ 18556 h 266"/>
              <a:gd name="T16" fmla="+- 0 8624 8624"/>
              <a:gd name="T17" fmla="*/ T16 w 330"/>
              <a:gd name="T18" fmla="+- 0 18524 18510"/>
              <a:gd name="T19" fmla="*/ 18524 h 266"/>
              <a:gd name="T20" fmla="+- 0 8624 8624"/>
              <a:gd name="T21" fmla="*/ T20 w 330"/>
              <a:gd name="T22" fmla="+- 0 18520 18510"/>
              <a:gd name="T23" fmla="*/ 18520 h 266"/>
              <a:gd name="T24" fmla="+- 0 8656 8624"/>
              <a:gd name="T25" fmla="*/ T24 w 330"/>
              <a:gd name="T26" fmla="+- 0 18515 18510"/>
              <a:gd name="T27" fmla="*/ 18515 h 266"/>
              <a:gd name="T28" fmla="+- 0 8763 8624"/>
              <a:gd name="T29" fmla="*/ T28 w 330"/>
              <a:gd name="T30" fmla="+- 0 18520 18510"/>
              <a:gd name="T31" fmla="*/ 18520 h 266"/>
              <a:gd name="T32" fmla="+- 0 8806 8624"/>
              <a:gd name="T33" fmla="*/ T32 w 330"/>
              <a:gd name="T34" fmla="+- 0 18544 18510"/>
              <a:gd name="T35" fmla="*/ 18544 h 266"/>
              <a:gd name="T36" fmla="+- 0 8680 8624"/>
              <a:gd name="T37" fmla="*/ T36 w 330"/>
              <a:gd name="T38" fmla="+- 0 18739 18510"/>
              <a:gd name="T39" fmla="*/ 18739 h 266"/>
              <a:gd name="T40" fmla="+- 0 8644 8624"/>
              <a:gd name="T41" fmla="*/ T40 w 330"/>
              <a:gd name="T42" fmla="+- 0 18773 18510"/>
              <a:gd name="T43" fmla="*/ 18773 h 266"/>
              <a:gd name="T44" fmla="+- 0 8644 8624"/>
              <a:gd name="T45" fmla="*/ T44 w 330"/>
              <a:gd name="T46" fmla="+- 0 18775 18510"/>
              <a:gd name="T47" fmla="*/ 18775 h 266"/>
              <a:gd name="T48" fmla="+- 0 8697 8624"/>
              <a:gd name="T49" fmla="*/ T48 w 330"/>
              <a:gd name="T50" fmla="+- 0 18761 18510"/>
              <a:gd name="T51" fmla="*/ 18761 h 266"/>
              <a:gd name="T52" fmla="+- 0 8836 8624"/>
              <a:gd name="T53" fmla="*/ T52 w 330"/>
              <a:gd name="T54" fmla="+- 0 18733 18510"/>
              <a:gd name="T55" fmla="*/ 18733 h 266"/>
              <a:gd name="T56" fmla="+- 0 8953 8624"/>
              <a:gd name="T57" fmla="*/ T56 w 330"/>
              <a:gd name="T58" fmla="+- 0 18743 18510"/>
              <a:gd name="T59" fmla="*/ 18743 h 26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</a:cxnLst>
            <a:rect l="0" t="0" r="r" b="b"/>
            <a:pathLst>
              <a:path w="330" h="266" extrusionOk="0">
                <a:moveTo>
                  <a:pt x="23" y="161"/>
                </a:moveTo>
                <a:cubicBezTo>
                  <a:pt x="24" y="154"/>
                  <a:pt x="27" y="144"/>
                  <a:pt x="27" y="137"/>
                </a:cubicBezTo>
                <a:cubicBezTo>
                  <a:pt x="26" y="126"/>
                  <a:pt x="23" y="114"/>
                  <a:pt x="21" y="103"/>
                </a:cubicBezTo>
                <a:cubicBezTo>
                  <a:pt x="17" y="84"/>
                  <a:pt x="13" y="65"/>
                  <a:pt x="8" y="46"/>
                </a:cubicBezTo>
                <a:cubicBezTo>
                  <a:pt x="5" y="35"/>
                  <a:pt x="1" y="25"/>
                  <a:pt x="0" y="14"/>
                </a:cubicBezTo>
                <a:cubicBezTo>
                  <a:pt x="0" y="13"/>
                  <a:pt x="0" y="11"/>
                  <a:pt x="0" y="10"/>
                </a:cubicBezTo>
                <a:cubicBezTo>
                  <a:pt x="3" y="9"/>
                  <a:pt x="24" y="6"/>
                  <a:pt x="32" y="5"/>
                </a:cubicBezTo>
                <a:cubicBezTo>
                  <a:pt x="70" y="0"/>
                  <a:pt x="103" y="-3"/>
                  <a:pt x="139" y="10"/>
                </a:cubicBezTo>
                <a:cubicBezTo>
                  <a:pt x="162" y="20"/>
                  <a:pt x="169" y="23"/>
                  <a:pt x="182" y="34"/>
                </a:cubicBezTo>
              </a:path>
              <a:path w="330" h="266" extrusionOk="0">
                <a:moveTo>
                  <a:pt x="56" y="229"/>
                </a:moveTo>
                <a:cubicBezTo>
                  <a:pt x="45" y="242"/>
                  <a:pt x="29" y="256"/>
                  <a:pt x="20" y="263"/>
                </a:cubicBezTo>
                <a:cubicBezTo>
                  <a:pt x="20" y="264"/>
                  <a:pt x="20" y="264"/>
                  <a:pt x="20" y="265"/>
                </a:cubicBezTo>
                <a:cubicBezTo>
                  <a:pt x="38" y="260"/>
                  <a:pt x="55" y="255"/>
                  <a:pt x="73" y="251"/>
                </a:cubicBezTo>
                <a:cubicBezTo>
                  <a:pt x="119" y="240"/>
                  <a:pt x="165" y="228"/>
                  <a:pt x="212" y="223"/>
                </a:cubicBezTo>
                <a:cubicBezTo>
                  <a:pt x="252" y="218"/>
                  <a:pt x="290" y="225"/>
                  <a:pt x="329" y="23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4" name=" 2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432175" y="6330950"/>
            <a:ext cx="1046163" cy="508000"/>
          </a:xfrm>
          <a:custGeom>
            <a:avLst/>
            <a:gdLst>
              <a:gd name="T0" fmla="+- 0 9536 9533"/>
              <a:gd name="T1" fmla="*/ T0 w 2906"/>
              <a:gd name="T2" fmla="+- 0 17819 17584"/>
              <a:gd name="T3" fmla="*/ 17819 h 1412"/>
              <a:gd name="T4" fmla="+- 0 9533 9533"/>
              <a:gd name="T5" fmla="*/ T4 w 2906"/>
              <a:gd name="T6" fmla="+- 0 17794 17584"/>
              <a:gd name="T7" fmla="*/ 17794 h 1412"/>
              <a:gd name="T8" fmla="+- 0 9553 9533"/>
              <a:gd name="T9" fmla="*/ T8 w 2906"/>
              <a:gd name="T10" fmla="+- 0 18235 17584"/>
              <a:gd name="T11" fmla="*/ 18235 h 1412"/>
              <a:gd name="T12" fmla="+- 0 9562 9533"/>
              <a:gd name="T13" fmla="*/ T12 w 2906"/>
              <a:gd name="T14" fmla="+- 0 18693 17584"/>
              <a:gd name="T15" fmla="*/ 18693 h 1412"/>
              <a:gd name="T16" fmla="+- 0 9556 9533"/>
              <a:gd name="T17" fmla="*/ T16 w 2906"/>
              <a:gd name="T18" fmla="+- 0 18747 17584"/>
              <a:gd name="T19" fmla="*/ 18747 h 1412"/>
              <a:gd name="T20" fmla="+- 0 9566 9533"/>
              <a:gd name="T21" fmla="*/ T20 w 2906"/>
              <a:gd name="T22" fmla="+- 0 18725 17584"/>
              <a:gd name="T23" fmla="*/ 18725 h 1412"/>
              <a:gd name="T24" fmla="+- 0 9759 9533"/>
              <a:gd name="T25" fmla="*/ T24 w 2906"/>
              <a:gd name="T26" fmla="+- 0 18300 17584"/>
              <a:gd name="T27" fmla="*/ 18300 h 1412"/>
              <a:gd name="T28" fmla="+- 0 9734 9533"/>
              <a:gd name="T29" fmla="*/ T28 w 2906"/>
              <a:gd name="T30" fmla="+- 0 18244 17584"/>
              <a:gd name="T31" fmla="*/ 18244 h 1412"/>
              <a:gd name="T32" fmla="+- 0 9630 9533"/>
              <a:gd name="T33" fmla="*/ T32 w 2906"/>
              <a:gd name="T34" fmla="+- 0 18378 17584"/>
              <a:gd name="T35" fmla="*/ 18378 h 1412"/>
              <a:gd name="T36" fmla="+- 0 9650 9533"/>
              <a:gd name="T37" fmla="*/ T36 w 2906"/>
              <a:gd name="T38" fmla="+- 0 18551 17584"/>
              <a:gd name="T39" fmla="*/ 18551 h 1412"/>
              <a:gd name="T40" fmla="+- 0 9827 9533"/>
              <a:gd name="T41" fmla="*/ T40 w 2906"/>
              <a:gd name="T42" fmla="+- 0 18693 17584"/>
              <a:gd name="T43" fmla="*/ 18693 h 1412"/>
              <a:gd name="T44" fmla="+- 0 9884 9533"/>
              <a:gd name="T45" fmla="*/ T44 w 2906"/>
              <a:gd name="T46" fmla="+- 0 18725 17584"/>
              <a:gd name="T47" fmla="*/ 18725 h 1412"/>
              <a:gd name="T48" fmla="+- 0 9887 9533"/>
              <a:gd name="T49" fmla="*/ T48 w 2906"/>
              <a:gd name="T50" fmla="+- 0 18737 17584"/>
              <a:gd name="T51" fmla="*/ 18737 h 1412"/>
              <a:gd name="T52" fmla="+- 0 10497 9533"/>
              <a:gd name="T53" fmla="*/ T52 w 2906"/>
              <a:gd name="T54" fmla="+- 0 17899 17584"/>
              <a:gd name="T55" fmla="*/ 17899 h 1412"/>
              <a:gd name="T56" fmla="+- 0 10515 9533"/>
              <a:gd name="T57" fmla="*/ T56 w 2906"/>
              <a:gd name="T58" fmla="+- 0 17919 17584"/>
              <a:gd name="T59" fmla="*/ 17919 h 1412"/>
              <a:gd name="T60" fmla="+- 0 10587 9533"/>
              <a:gd name="T61" fmla="*/ T60 w 2906"/>
              <a:gd name="T62" fmla="+- 0 18416 17584"/>
              <a:gd name="T63" fmla="*/ 18416 h 1412"/>
              <a:gd name="T64" fmla="+- 0 10638 9533"/>
              <a:gd name="T65" fmla="*/ T64 w 2906"/>
              <a:gd name="T66" fmla="+- 0 18645 17584"/>
              <a:gd name="T67" fmla="*/ 18645 h 1412"/>
              <a:gd name="T68" fmla="+- 0 10260 9533"/>
              <a:gd name="T69" fmla="*/ T68 w 2906"/>
              <a:gd name="T70" fmla="+- 0 18073 17584"/>
              <a:gd name="T71" fmla="*/ 18073 h 1412"/>
              <a:gd name="T72" fmla="+- 0 10223 9533"/>
              <a:gd name="T73" fmla="*/ T72 w 2906"/>
              <a:gd name="T74" fmla="+- 0 17989 17584"/>
              <a:gd name="T75" fmla="*/ 17989 h 1412"/>
              <a:gd name="T76" fmla="+- 0 10492 9533"/>
              <a:gd name="T77" fmla="*/ T76 w 2906"/>
              <a:gd name="T78" fmla="+- 0 17937 17584"/>
              <a:gd name="T79" fmla="*/ 17937 h 1412"/>
              <a:gd name="T80" fmla="+- 0 10915 9533"/>
              <a:gd name="T81" fmla="*/ T80 w 2906"/>
              <a:gd name="T82" fmla="+- 0 17838 17584"/>
              <a:gd name="T83" fmla="*/ 17838 h 1412"/>
              <a:gd name="T84" fmla="+- 0 10921 9533"/>
              <a:gd name="T85" fmla="*/ T84 w 2906"/>
              <a:gd name="T86" fmla="+- 0 17879 17584"/>
              <a:gd name="T87" fmla="*/ 17879 h 1412"/>
              <a:gd name="T88" fmla="+- 0 11518 9533"/>
              <a:gd name="T89" fmla="*/ T88 w 2906"/>
              <a:gd name="T90" fmla="+- 0 17784 17584"/>
              <a:gd name="T91" fmla="*/ 17784 h 1412"/>
              <a:gd name="T92" fmla="+- 0 11507 9533"/>
              <a:gd name="T93" fmla="*/ T92 w 2906"/>
              <a:gd name="T94" fmla="+- 0 17738 17584"/>
              <a:gd name="T95" fmla="*/ 17738 h 1412"/>
              <a:gd name="T96" fmla="+- 0 11430 9533"/>
              <a:gd name="T97" fmla="*/ T96 w 2906"/>
              <a:gd name="T98" fmla="+- 0 17758 17584"/>
              <a:gd name="T99" fmla="*/ 17758 h 1412"/>
              <a:gd name="T100" fmla="+- 0 11341 9533"/>
              <a:gd name="T101" fmla="*/ T100 w 2906"/>
              <a:gd name="T102" fmla="+- 0 18111 17584"/>
              <a:gd name="T103" fmla="*/ 18111 h 1412"/>
              <a:gd name="T104" fmla="+- 0 11416 9533"/>
              <a:gd name="T105" fmla="*/ T104 w 2906"/>
              <a:gd name="T106" fmla="+- 0 18512 17584"/>
              <a:gd name="T107" fmla="*/ 18512 h 1412"/>
              <a:gd name="T108" fmla="+- 0 11426 9533"/>
              <a:gd name="T109" fmla="*/ T108 w 2906"/>
              <a:gd name="T110" fmla="+- 0 18869 17584"/>
              <a:gd name="T111" fmla="*/ 18869 h 1412"/>
              <a:gd name="T112" fmla="+- 0 11538 9533"/>
              <a:gd name="T113" fmla="*/ T112 w 2906"/>
              <a:gd name="T114" fmla="+- 0 18990 17584"/>
              <a:gd name="T115" fmla="*/ 18990 h 1412"/>
              <a:gd name="T116" fmla="+- 0 11682 9533"/>
              <a:gd name="T117" fmla="*/ T116 w 2906"/>
              <a:gd name="T118" fmla="+- 0 18977 17584"/>
              <a:gd name="T119" fmla="*/ 18977 h 1412"/>
              <a:gd name="T120" fmla="+- 0 12086 9533"/>
              <a:gd name="T121" fmla="*/ T120 w 2906"/>
              <a:gd name="T122" fmla="+- 0 17718 17584"/>
              <a:gd name="T123" fmla="*/ 17718 h 1412"/>
              <a:gd name="T124" fmla="+- 0 12100 9533"/>
              <a:gd name="T125" fmla="*/ T124 w 2906"/>
              <a:gd name="T126" fmla="+- 0 17616 17584"/>
              <a:gd name="T127" fmla="*/ 17616 h 1412"/>
              <a:gd name="T128" fmla="+- 0 12031 9533"/>
              <a:gd name="T129" fmla="*/ T128 w 2906"/>
              <a:gd name="T130" fmla="+- 0 17596 17584"/>
              <a:gd name="T131" fmla="*/ 17596 h 1412"/>
              <a:gd name="T132" fmla="+- 0 11894 9533"/>
              <a:gd name="T133" fmla="*/ T132 w 2906"/>
              <a:gd name="T134" fmla="+- 0 17977 17584"/>
              <a:gd name="T135" fmla="*/ 17977 h 1412"/>
              <a:gd name="T136" fmla="+- 0 12030 9533"/>
              <a:gd name="T137" fmla="*/ T136 w 2906"/>
              <a:gd name="T138" fmla="+- 0 18137 17584"/>
              <a:gd name="T139" fmla="*/ 18137 h 1412"/>
              <a:gd name="T140" fmla="+- 0 12111 9533"/>
              <a:gd name="T141" fmla="*/ T140 w 2906"/>
              <a:gd name="T142" fmla="+- 0 17947 17584"/>
              <a:gd name="T143" fmla="*/ 17947 h 1412"/>
              <a:gd name="T144" fmla="+- 0 12133 9533"/>
              <a:gd name="T145" fmla="*/ T144 w 2906"/>
              <a:gd name="T146" fmla="+- 0 17963 17584"/>
              <a:gd name="T147" fmla="*/ 17963 h 1412"/>
              <a:gd name="T148" fmla="+- 0 12228 9533"/>
              <a:gd name="T149" fmla="*/ T148 w 2906"/>
              <a:gd name="T150" fmla="+- 0 18281 17584"/>
              <a:gd name="T151" fmla="*/ 18281 h 1412"/>
              <a:gd name="T152" fmla="+- 0 12342 9533"/>
              <a:gd name="T153" fmla="*/ T152 w 2906"/>
              <a:gd name="T154" fmla="+- 0 18731 17584"/>
              <a:gd name="T155" fmla="*/ 18731 h 1412"/>
              <a:gd name="T156" fmla="+- 0 12227 9533"/>
              <a:gd name="T157" fmla="*/ T156 w 2906"/>
              <a:gd name="T158" fmla="+- 0 18743 17584"/>
              <a:gd name="T159" fmla="*/ 18743 h 1412"/>
              <a:gd name="T160" fmla="+- 0 12183 9533"/>
              <a:gd name="T161" fmla="*/ T160 w 2906"/>
              <a:gd name="T162" fmla="+- 0 18949 17584"/>
              <a:gd name="T163" fmla="*/ 18949 h 1412"/>
              <a:gd name="T164" fmla="+- 0 12438 9533"/>
              <a:gd name="T165" fmla="*/ T164 w 2906"/>
              <a:gd name="T166" fmla="+- 0 18988 17584"/>
              <a:gd name="T167" fmla="*/ 18988 h 141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</a:cxnLst>
            <a:rect l="0" t="0" r="r" b="b"/>
            <a:pathLst>
              <a:path w="2906" h="1412" extrusionOk="0">
                <a:moveTo>
                  <a:pt x="2" y="427"/>
                </a:moveTo>
                <a:cubicBezTo>
                  <a:pt x="7" y="362"/>
                  <a:pt x="6" y="300"/>
                  <a:pt x="3" y="235"/>
                </a:cubicBezTo>
                <a:cubicBezTo>
                  <a:pt x="3" y="224"/>
                  <a:pt x="1" y="214"/>
                  <a:pt x="0" y="203"/>
                </a:cubicBezTo>
                <a:cubicBezTo>
                  <a:pt x="0" y="207"/>
                  <a:pt x="0" y="206"/>
                  <a:pt x="0" y="210"/>
                </a:cubicBezTo>
                <a:cubicBezTo>
                  <a:pt x="5" y="255"/>
                  <a:pt x="7" y="299"/>
                  <a:pt x="10" y="345"/>
                </a:cubicBezTo>
                <a:cubicBezTo>
                  <a:pt x="16" y="447"/>
                  <a:pt x="18" y="549"/>
                  <a:pt x="20" y="651"/>
                </a:cubicBezTo>
                <a:cubicBezTo>
                  <a:pt x="22" y="747"/>
                  <a:pt x="21" y="842"/>
                  <a:pt x="23" y="938"/>
                </a:cubicBezTo>
                <a:cubicBezTo>
                  <a:pt x="24" y="995"/>
                  <a:pt x="28" y="1052"/>
                  <a:pt x="29" y="1109"/>
                </a:cubicBezTo>
                <a:cubicBezTo>
                  <a:pt x="29" y="1125"/>
                  <a:pt x="29" y="1139"/>
                  <a:pt x="26" y="1155"/>
                </a:cubicBezTo>
                <a:cubicBezTo>
                  <a:pt x="25" y="1158"/>
                  <a:pt x="23" y="1160"/>
                  <a:pt x="23" y="1163"/>
                </a:cubicBezTo>
                <a:cubicBezTo>
                  <a:pt x="23" y="1166"/>
                  <a:pt x="19" y="1168"/>
                  <a:pt x="23" y="1161"/>
                </a:cubicBezTo>
                <a:cubicBezTo>
                  <a:pt x="27" y="1151"/>
                  <a:pt x="29" y="1147"/>
                  <a:pt x="33" y="1141"/>
                </a:cubicBezTo>
              </a:path>
              <a:path w="2906" h="1412" extrusionOk="0">
                <a:moveTo>
                  <a:pt x="219" y="798"/>
                </a:moveTo>
                <a:cubicBezTo>
                  <a:pt x="225" y="770"/>
                  <a:pt x="229" y="744"/>
                  <a:pt x="226" y="716"/>
                </a:cubicBezTo>
                <a:cubicBezTo>
                  <a:pt x="224" y="701"/>
                  <a:pt x="221" y="685"/>
                  <a:pt x="214" y="672"/>
                </a:cubicBezTo>
                <a:cubicBezTo>
                  <a:pt x="211" y="667"/>
                  <a:pt x="208" y="660"/>
                  <a:pt x="201" y="660"/>
                </a:cubicBezTo>
                <a:cubicBezTo>
                  <a:pt x="184" y="661"/>
                  <a:pt x="167" y="683"/>
                  <a:pt x="157" y="694"/>
                </a:cubicBezTo>
                <a:cubicBezTo>
                  <a:pt x="131" y="724"/>
                  <a:pt x="113" y="758"/>
                  <a:pt x="97" y="794"/>
                </a:cubicBezTo>
                <a:cubicBezTo>
                  <a:pt x="84" y="822"/>
                  <a:pt x="76" y="851"/>
                  <a:pt x="80" y="882"/>
                </a:cubicBezTo>
                <a:cubicBezTo>
                  <a:pt x="84" y="913"/>
                  <a:pt x="98" y="942"/>
                  <a:pt x="117" y="967"/>
                </a:cubicBezTo>
                <a:cubicBezTo>
                  <a:pt x="141" y="1000"/>
                  <a:pt x="172" y="1029"/>
                  <a:pt x="204" y="1054"/>
                </a:cubicBezTo>
                <a:cubicBezTo>
                  <a:pt x="233" y="1076"/>
                  <a:pt x="262" y="1092"/>
                  <a:pt x="294" y="1109"/>
                </a:cubicBezTo>
                <a:cubicBezTo>
                  <a:pt x="311" y="1118"/>
                  <a:pt x="327" y="1128"/>
                  <a:pt x="344" y="1137"/>
                </a:cubicBezTo>
                <a:cubicBezTo>
                  <a:pt x="348" y="1139"/>
                  <a:pt x="348" y="1137"/>
                  <a:pt x="351" y="1141"/>
                </a:cubicBezTo>
                <a:cubicBezTo>
                  <a:pt x="352" y="1142"/>
                  <a:pt x="348" y="1140"/>
                  <a:pt x="351" y="1147"/>
                </a:cubicBezTo>
                <a:cubicBezTo>
                  <a:pt x="352" y="1149"/>
                  <a:pt x="353" y="1151"/>
                  <a:pt x="354" y="1153"/>
                </a:cubicBezTo>
              </a:path>
              <a:path w="2906" h="1412" extrusionOk="0">
                <a:moveTo>
                  <a:pt x="937" y="429"/>
                </a:moveTo>
                <a:cubicBezTo>
                  <a:pt x="949" y="391"/>
                  <a:pt x="957" y="354"/>
                  <a:pt x="964" y="315"/>
                </a:cubicBezTo>
                <a:cubicBezTo>
                  <a:pt x="966" y="303"/>
                  <a:pt x="970" y="293"/>
                  <a:pt x="973" y="282"/>
                </a:cubicBezTo>
                <a:cubicBezTo>
                  <a:pt x="976" y="300"/>
                  <a:pt x="978" y="317"/>
                  <a:pt x="982" y="335"/>
                </a:cubicBezTo>
                <a:cubicBezTo>
                  <a:pt x="997" y="404"/>
                  <a:pt x="1003" y="473"/>
                  <a:pt x="1012" y="543"/>
                </a:cubicBezTo>
                <a:cubicBezTo>
                  <a:pt x="1024" y="640"/>
                  <a:pt x="1036" y="736"/>
                  <a:pt x="1054" y="832"/>
                </a:cubicBezTo>
                <a:cubicBezTo>
                  <a:pt x="1066" y="894"/>
                  <a:pt x="1080" y="956"/>
                  <a:pt x="1095" y="1018"/>
                </a:cubicBezTo>
                <a:cubicBezTo>
                  <a:pt x="1098" y="1029"/>
                  <a:pt x="1107" y="1049"/>
                  <a:pt x="1105" y="1061"/>
                </a:cubicBezTo>
                <a:cubicBezTo>
                  <a:pt x="1104" y="1065"/>
                  <a:pt x="1098" y="1070"/>
                  <a:pt x="1098" y="1071"/>
                </a:cubicBezTo>
              </a:path>
              <a:path w="2906" h="1412" extrusionOk="0">
                <a:moveTo>
                  <a:pt x="727" y="489"/>
                </a:moveTo>
                <a:cubicBezTo>
                  <a:pt x="716" y="469"/>
                  <a:pt x="705" y="450"/>
                  <a:pt x="697" y="429"/>
                </a:cubicBezTo>
                <a:cubicBezTo>
                  <a:pt x="694" y="421"/>
                  <a:pt x="692" y="413"/>
                  <a:pt x="690" y="405"/>
                </a:cubicBezTo>
                <a:cubicBezTo>
                  <a:pt x="706" y="402"/>
                  <a:pt x="723" y="399"/>
                  <a:pt x="740" y="397"/>
                </a:cubicBezTo>
                <a:cubicBezTo>
                  <a:pt x="814" y="388"/>
                  <a:pt x="886" y="370"/>
                  <a:pt x="959" y="353"/>
                </a:cubicBezTo>
                <a:cubicBezTo>
                  <a:pt x="1056" y="330"/>
                  <a:pt x="1153" y="304"/>
                  <a:pt x="1250" y="281"/>
                </a:cubicBezTo>
                <a:cubicBezTo>
                  <a:pt x="1272" y="276"/>
                  <a:pt x="1357" y="245"/>
                  <a:pt x="1382" y="254"/>
                </a:cubicBezTo>
                <a:cubicBezTo>
                  <a:pt x="1397" y="259"/>
                  <a:pt x="1381" y="250"/>
                  <a:pt x="1387" y="257"/>
                </a:cubicBezTo>
                <a:cubicBezTo>
                  <a:pt x="1389" y="259"/>
                  <a:pt x="1388" y="289"/>
                  <a:pt x="1388" y="295"/>
                </a:cubicBezTo>
              </a:path>
              <a:path w="2906" h="1412" extrusionOk="0">
                <a:moveTo>
                  <a:pt x="1995" y="246"/>
                </a:moveTo>
                <a:cubicBezTo>
                  <a:pt x="1992" y="231"/>
                  <a:pt x="1988" y="215"/>
                  <a:pt x="1985" y="200"/>
                </a:cubicBezTo>
                <a:cubicBezTo>
                  <a:pt x="1983" y="189"/>
                  <a:pt x="1983" y="173"/>
                  <a:pt x="1977" y="163"/>
                </a:cubicBezTo>
                <a:cubicBezTo>
                  <a:pt x="1975" y="160"/>
                  <a:pt x="1977" y="157"/>
                  <a:pt x="1974" y="154"/>
                </a:cubicBezTo>
                <a:cubicBezTo>
                  <a:pt x="1970" y="148"/>
                  <a:pt x="1964" y="144"/>
                  <a:pt x="1957" y="142"/>
                </a:cubicBezTo>
                <a:cubicBezTo>
                  <a:pt x="1933" y="135"/>
                  <a:pt x="1911" y="158"/>
                  <a:pt x="1897" y="174"/>
                </a:cubicBezTo>
                <a:cubicBezTo>
                  <a:pt x="1871" y="204"/>
                  <a:pt x="1854" y="240"/>
                  <a:pt x="1840" y="277"/>
                </a:cubicBezTo>
                <a:cubicBezTo>
                  <a:pt x="1809" y="357"/>
                  <a:pt x="1805" y="443"/>
                  <a:pt x="1808" y="527"/>
                </a:cubicBezTo>
                <a:cubicBezTo>
                  <a:pt x="1810" y="592"/>
                  <a:pt x="1820" y="653"/>
                  <a:pt x="1835" y="716"/>
                </a:cubicBezTo>
                <a:cubicBezTo>
                  <a:pt x="1851" y="787"/>
                  <a:pt x="1874" y="856"/>
                  <a:pt x="1883" y="928"/>
                </a:cubicBezTo>
                <a:cubicBezTo>
                  <a:pt x="1889" y="977"/>
                  <a:pt x="1892" y="1026"/>
                  <a:pt x="1893" y="1075"/>
                </a:cubicBezTo>
                <a:cubicBezTo>
                  <a:pt x="1894" y="1145"/>
                  <a:pt x="1887" y="1216"/>
                  <a:pt x="1893" y="1285"/>
                </a:cubicBezTo>
                <a:cubicBezTo>
                  <a:pt x="1896" y="1324"/>
                  <a:pt x="1910" y="1366"/>
                  <a:pt x="1945" y="1389"/>
                </a:cubicBezTo>
                <a:cubicBezTo>
                  <a:pt x="1962" y="1400"/>
                  <a:pt x="1985" y="1405"/>
                  <a:pt x="2005" y="1406"/>
                </a:cubicBezTo>
                <a:cubicBezTo>
                  <a:pt x="2033" y="1408"/>
                  <a:pt x="2064" y="1404"/>
                  <a:pt x="2092" y="1401"/>
                </a:cubicBezTo>
                <a:cubicBezTo>
                  <a:pt x="2111" y="1399"/>
                  <a:pt x="2130" y="1397"/>
                  <a:pt x="2149" y="1393"/>
                </a:cubicBezTo>
                <a:cubicBezTo>
                  <a:pt x="2151" y="1392"/>
                  <a:pt x="2154" y="1390"/>
                  <a:pt x="2156" y="1389"/>
                </a:cubicBezTo>
              </a:path>
              <a:path w="2906" h="1412" extrusionOk="0">
                <a:moveTo>
                  <a:pt x="2553" y="134"/>
                </a:moveTo>
                <a:cubicBezTo>
                  <a:pt x="2559" y="112"/>
                  <a:pt x="2564" y="91"/>
                  <a:pt x="2565" y="68"/>
                </a:cubicBezTo>
                <a:cubicBezTo>
                  <a:pt x="2565" y="56"/>
                  <a:pt x="2567" y="44"/>
                  <a:pt x="2567" y="32"/>
                </a:cubicBezTo>
                <a:cubicBezTo>
                  <a:pt x="2567" y="26"/>
                  <a:pt x="2566" y="8"/>
                  <a:pt x="2560" y="4"/>
                </a:cubicBezTo>
                <a:cubicBezTo>
                  <a:pt x="2543" y="-8"/>
                  <a:pt x="2513" y="4"/>
                  <a:pt x="2498" y="12"/>
                </a:cubicBezTo>
                <a:cubicBezTo>
                  <a:pt x="2452" y="35"/>
                  <a:pt x="2422" y="75"/>
                  <a:pt x="2400" y="120"/>
                </a:cubicBezTo>
                <a:cubicBezTo>
                  <a:pt x="2361" y="202"/>
                  <a:pt x="2350" y="303"/>
                  <a:pt x="2361" y="393"/>
                </a:cubicBezTo>
                <a:cubicBezTo>
                  <a:pt x="2367" y="442"/>
                  <a:pt x="2382" y="498"/>
                  <a:pt x="2419" y="533"/>
                </a:cubicBezTo>
                <a:cubicBezTo>
                  <a:pt x="2439" y="552"/>
                  <a:pt x="2470" y="564"/>
                  <a:pt x="2497" y="553"/>
                </a:cubicBezTo>
                <a:cubicBezTo>
                  <a:pt x="2526" y="541"/>
                  <a:pt x="2539" y="499"/>
                  <a:pt x="2548" y="473"/>
                </a:cubicBezTo>
                <a:cubicBezTo>
                  <a:pt x="2561" y="437"/>
                  <a:pt x="2567" y="399"/>
                  <a:pt x="2578" y="363"/>
                </a:cubicBezTo>
                <a:cubicBezTo>
                  <a:pt x="2581" y="351"/>
                  <a:pt x="2586" y="338"/>
                  <a:pt x="2590" y="327"/>
                </a:cubicBezTo>
                <a:cubicBezTo>
                  <a:pt x="2594" y="345"/>
                  <a:pt x="2598" y="361"/>
                  <a:pt x="2600" y="379"/>
                </a:cubicBezTo>
                <a:cubicBezTo>
                  <a:pt x="2613" y="478"/>
                  <a:pt x="2612" y="583"/>
                  <a:pt x="2672" y="668"/>
                </a:cubicBezTo>
                <a:cubicBezTo>
                  <a:pt x="2680" y="678"/>
                  <a:pt x="2687" y="687"/>
                  <a:pt x="2695" y="697"/>
                </a:cubicBezTo>
              </a:path>
              <a:path w="2906" h="1412" extrusionOk="0">
                <a:moveTo>
                  <a:pt x="2837" y="1195"/>
                </a:moveTo>
                <a:cubicBezTo>
                  <a:pt x="2830" y="1179"/>
                  <a:pt x="2820" y="1161"/>
                  <a:pt x="2809" y="1147"/>
                </a:cubicBezTo>
                <a:cubicBezTo>
                  <a:pt x="2798" y="1133"/>
                  <a:pt x="2777" y="1120"/>
                  <a:pt x="2759" y="1121"/>
                </a:cubicBezTo>
                <a:cubicBezTo>
                  <a:pt x="2732" y="1122"/>
                  <a:pt x="2710" y="1140"/>
                  <a:pt x="2694" y="1159"/>
                </a:cubicBezTo>
                <a:cubicBezTo>
                  <a:pt x="2668" y="1191"/>
                  <a:pt x="2651" y="1223"/>
                  <a:pt x="2642" y="1263"/>
                </a:cubicBezTo>
                <a:cubicBezTo>
                  <a:pt x="2635" y="1296"/>
                  <a:pt x="2629" y="1336"/>
                  <a:pt x="2650" y="1365"/>
                </a:cubicBezTo>
                <a:cubicBezTo>
                  <a:pt x="2677" y="1402"/>
                  <a:pt x="2731" y="1408"/>
                  <a:pt x="2772" y="1411"/>
                </a:cubicBezTo>
                <a:cubicBezTo>
                  <a:pt x="2817" y="1414"/>
                  <a:pt x="2861" y="1409"/>
                  <a:pt x="2905" y="1404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5" name=" 2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645025" y="6197600"/>
            <a:ext cx="488950" cy="654050"/>
          </a:xfrm>
          <a:custGeom>
            <a:avLst/>
            <a:gdLst>
              <a:gd name="T0" fmla="+- 0 12903 12903"/>
              <a:gd name="T1" fmla="*/ T0 w 1356"/>
              <a:gd name="T2" fmla="+- 0 17520 17217"/>
              <a:gd name="T3" fmla="*/ 17520 h 1814"/>
              <a:gd name="T4" fmla="+- 0 12937 12903"/>
              <a:gd name="T5" fmla="*/ T4 w 1356"/>
              <a:gd name="T6" fmla="+- 0 17463 17217"/>
              <a:gd name="T7" fmla="*/ 17463 h 1814"/>
              <a:gd name="T8" fmla="+- 0 12937 12903"/>
              <a:gd name="T9" fmla="*/ T8 w 1356"/>
              <a:gd name="T10" fmla="+- 0 17459 17217"/>
              <a:gd name="T11" fmla="*/ 17459 h 1814"/>
              <a:gd name="T12" fmla="+- 0 12940 12903"/>
              <a:gd name="T13" fmla="*/ T12 w 1356"/>
              <a:gd name="T14" fmla="+- 0 17472 17217"/>
              <a:gd name="T15" fmla="*/ 17472 h 1814"/>
              <a:gd name="T16" fmla="+- 0 12938 12903"/>
              <a:gd name="T17" fmla="*/ T16 w 1356"/>
              <a:gd name="T18" fmla="+- 0 17564 17217"/>
              <a:gd name="T19" fmla="*/ 17564 h 1814"/>
              <a:gd name="T20" fmla="+- 0 12940 12903"/>
              <a:gd name="T21" fmla="*/ T20 w 1356"/>
              <a:gd name="T22" fmla="+- 0 17706 17217"/>
              <a:gd name="T23" fmla="*/ 17706 h 1814"/>
              <a:gd name="T24" fmla="+- 0 12955 12903"/>
              <a:gd name="T25" fmla="*/ T24 w 1356"/>
              <a:gd name="T26" fmla="+- 0 17837 17217"/>
              <a:gd name="T27" fmla="*/ 17837 h 1814"/>
              <a:gd name="T28" fmla="+- 0 12972 12903"/>
              <a:gd name="T29" fmla="*/ T28 w 1356"/>
              <a:gd name="T30" fmla="+- 0 17891 17217"/>
              <a:gd name="T31" fmla="*/ 17891 h 1814"/>
              <a:gd name="T32" fmla="+- 0 13005 12903"/>
              <a:gd name="T33" fmla="*/ T32 w 1356"/>
              <a:gd name="T34" fmla="+- 0 17833 17217"/>
              <a:gd name="T35" fmla="*/ 17833 h 1814"/>
              <a:gd name="T36" fmla="+- 0 13005 12903"/>
              <a:gd name="T37" fmla="*/ T36 w 1356"/>
              <a:gd name="T38" fmla="+- 0 17748 17217"/>
              <a:gd name="T39" fmla="*/ 17748 h 1814"/>
              <a:gd name="T40" fmla="+- 0 13052 12903"/>
              <a:gd name="T41" fmla="*/ T40 w 1356"/>
              <a:gd name="T42" fmla="+- 0 17702 17217"/>
              <a:gd name="T43" fmla="*/ 17702 h 1814"/>
              <a:gd name="T44" fmla="+- 0 13128 12903"/>
              <a:gd name="T45" fmla="*/ T44 w 1356"/>
              <a:gd name="T46" fmla="+- 0 17696 17217"/>
              <a:gd name="T47" fmla="*/ 17696 h 1814"/>
              <a:gd name="T48" fmla="+- 0 13206 12903"/>
              <a:gd name="T49" fmla="*/ T48 w 1356"/>
              <a:gd name="T50" fmla="+- 0 17742 17217"/>
              <a:gd name="T51" fmla="*/ 17742 h 1814"/>
              <a:gd name="T52" fmla="+- 0 13224 12903"/>
              <a:gd name="T53" fmla="*/ T52 w 1356"/>
              <a:gd name="T54" fmla="+- 0 17852 17217"/>
              <a:gd name="T55" fmla="*/ 17852 h 1814"/>
              <a:gd name="T56" fmla="+- 0 13149 12903"/>
              <a:gd name="T57" fmla="*/ T56 w 1356"/>
              <a:gd name="T58" fmla="+- 0 17981 17217"/>
              <a:gd name="T59" fmla="*/ 17981 h 1814"/>
              <a:gd name="T60" fmla="+- 0 13019 12903"/>
              <a:gd name="T61" fmla="*/ T60 w 1356"/>
              <a:gd name="T62" fmla="+- 0 18063 17217"/>
              <a:gd name="T63" fmla="*/ 18063 h 1814"/>
              <a:gd name="T64" fmla="+- 0 12990 12903"/>
              <a:gd name="T65" fmla="*/ T64 w 1356"/>
              <a:gd name="T66" fmla="+- 0 18079 17217"/>
              <a:gd name="T67" fmla="*/ 18079 h 1814"/>
              <a:gd name="T68" fmla="+- 0 13407 12903"/>
              <a:gd name="T69" fmla="*/ T68 w 1356"/>
              <a:gd name="T70" fmla="+- 0 18642 17217"/>
              <a:gd name="T71" fmla="*/ 18642 h 1814"/>
              <a:gd name="T72" fmla="+- 0 13362 12903"/>
              <a:gd name="T73" fmla="*/ T72 w 1356"/>
              <a:gd name="T74" fmla="+- 0 18623 17217"/>
              <a:gd name="T75" fmla="*/ 18623 h 1814"/>
              <a:gd name="T76" fmla="+- 0 13313 12903"/>
              <a:gd name="T77" fmla="*/ T76 w 1356"/>
              <a:gd name="T78" fmla="+- 0 18616 17217"/>
              <a:gd name="T79" fmla="*/ 18616 h 1814"/>
              <a:gd name="T80" fmla="+- 0 13259 12903"/>
              <a:gd name="T81" fmla="*/ T80 w 1356"/>
              <a:gd name="T82" fmla="+- 0 18645 17217"/>
              <a:gd name="T83" fmla="*/ 18645 h 1814"/>
              <a:gd name="T84" fmla="+- 0 13224 12903"/>
              <a:gd name="T85" fmla="*/ T84 w 1356"/>
              <a:gd name="T86" fmla="+- 0 18703 17217"/>
              <a:gd name="T87" fmla="*/ 18703 h 1814"/>
              <a:gd name="T88" fmla="+- 0 13231 12903"/>
              <a:gd name="T89" fmla="*/ T88 w 1356"/>
              <a:gd name="T90" fmla="+- 0 18805 17217"/>
              <a:gd name="T91" fmla="*/ 18805 h 1814"/>
              <a:gd name="T92" fmla="+- 0 13259 12903"/>
              <a:gd name="T93" fmla="*/ T92 w 1356"/>
              <a:gd name="T94" fmla="+- 0 18831 17217"/>
              <a:gd name="T95" fmla="*/ 18831 h 1814"/>
              <a:gd name="T96" fmla="+- 0 13304 12903"/>
              <a:gd name="T97" fmla="*/ T96 w 1356"/>
              <a:gd name="T98" fmla="+- 0 18805 17217"/>
              <a:gd name="T99" fmla="*/ 18805 h 1814"/>
              <a:gd name="T100" fmla="+- 0 13358 12903"/>
              <a:gd name="T101" fmla="*/ T100 w 1356"/>
              <a:gd name="T102" fmla="+- 0 18709 17217"/>
              <a:gd name="T103" fmla="*/ 18709 h 1814"/>
              <a:gd name="T104" fmla="+- 0 13418 12903"/>
              <a:gd name="T105" fmla="*/ T104 w 1356"/>
              <a:gd name="T106" fmla="+- 0 18312 17217"/>
              <a:gd name="T107" fmla="*/ 18312 h 1814"/>
              <a:gd name="T108" fmla="+- 0 13433 12903"/>
              <a:gd name="T109" fmla="*/ T108 w 1356"/>
              <a:gd name="T110" fmla="+- 0 18105 17217"/>
              <a:gd name="T111" fmla="*/ 18105 h 1814"/>
              <a:gd name="T112" fmla="+- 0 13435 12903"/>
              <a:gd name="T113" fmla="*/ T112 w 1356"/>
              <a:gd name="T114" fmla="+- 0 18099 17217"/>
              <a:gd name="T115" fmla="*/ 18099 h 1814"/>
              <a:gd name="T116" fmla="+- 0 13431 12903"/>
              <a:gd name="T117" fmla="*/ T116 w 1356"/>
              <a:gd name="T118" fmla="+- 0 18155 17217"/>
              <a:gd name="T119" fmla="*/ 18155 h 1814"/>
              <a:gd name="T120" fmla="+- 0 13417 12903"/>
              <a:gd name="T121" fmla="*/ T120 w 1356"/>
              <a:gd name="T122" fmla="+- 0 18336 17217"/>
              <a:gd name="T123" fmla="*/ 18336 h 1814"/>
              <a:gd name="T124" fmla="+- 0 13410 12903"/>
              <a:gd name="T125" fmla="*/ T124 w 1356"/>
              <a:gd name="T126" fmla="+- 0 18544 17217"/>
              <a:gd name="T127" fmla="*/ 18544 h 1814"/>
              <a:gd name="T128" fmla="+- 0 13448 12903"/>
              <a:gd name="T129" fmla="*/ T128 w 1356"/>
              <a:gd name="T130" fmla="+- 0 18733 17217"/>
              <a:gd name="T131" fmla="*/ 18733 h 1814"/>
              <a:gd name="T132" fmla="+- 0 13517 12903"/>
              <a:gd name="T133" fmla="*/ T132 w 1356"/>
              <a:gd name="T134" fmla="+- 0 18817 17217"/>
              <a:gd name="T135" fmla="*/ 18817 h 1814"/>
              <a:gd name="T136" fmla="+- 0 13482 12903"/>
              <a:gd name="T137" fmla="*/ T136 w 1356"/>
              <a:gd name="T138" fmla="+- 0 17271 17217"/>
              <a:gd name="T139" fmla="*/ 17271 h 1814"/>
              <a:gd name="T140" fmla="+- 0 13466 12903"/>
              <a:gd name="T141" fmla="*/ T140 w 1356"/>
              <a:gd name="T142" fmla="+- 0 17275 17217"/>
              <a:gd name="T143" fmla="*/ 17275 h 1814"/>
              <a:gd name="T144" fmla="+- 0 13552 12903"/>
              <a:gd name="T145" fmla="*/ T144 w 1356"/>
              <a:gd name="T146" fmla="+- 0 17269 17217"/>
              <a:gd name="T147" fmla="*/ 17269 h 1814"/>
              <a:gd name="T148" fmla="+- 0 13732 12903"/>
              <a:gd name="T149" fmla="*/ T148 w 1356"/>
              <a:gd name="T150" fmla="+- 0 17237 17217"/>
              <a:gd name="T151" fmla="*/ 17237 h 1814"/>
              <a:gd name="T152" fmla="+- 0 13952 12903"/>
              <a:gd name="T153" fmla="*/ T152 w 1356"/>
              <a:gd name="T154" fmla="+- 0 17227 17217"/>
              <a:gd name="T155" fmla="*/ 17227 h 1814"/>
              <a:gd name="T156" fmla="+- 0 14063 12903"/>
              <a:gd name="T157" fmla="*/ T156 w 1356"/>
              <a:gd name="T158" fmla="+- 0 17448 17217"/>
              <a:gd name="T159" fmla="*/ 17448 h 1814"/>
              <a:gd name="T160" fmla="+- 0 14131 12903"/>
              <a:gd name="T161" fmla="*/ T160 w 1356"/>
              <a:gd name="T162" fmla="+- 0 17692 17217"/>
              <a:gd name="T163" fmla="*/ 17692 h 1814"/>
              <a:gd name="T164" fmla="+- 0 14238 12903"/>
              <a:gd name="T165" fmla="*/ T164 w 1356"/>
              <a:gd name="T166" fmla="+- 0 18472 17217"/>
              <a:gd name="T167" fmla="*/ 18472 h 1814"/>
              <a:gd name="T168" fmla="+- 0 14255 12903"/>
              <a:gd name="T169" fmla="*/ T168 w 1356"/>
              <a:gd name="T170" fmla="+- 0 18641 17217"/>
              <a:gd name="T171" fmla="*/ 18641 h 1814"/>
              <a:gd name="T172" fmla="+- 0 14251 12903"/>
              <a:gd name="T173" fmla="*/ T172 w 1356"/>
              <a:gd name="T174" fmla="+- 0 18793 17217"/>
              <a:gd name="T175" fmla="*/ 18793 h 1814"/>
              <a:gd name="T176" fmla="+- 0 14245 12903"/>
              <a:gd name="T177" fmla="*/ T176 w 1356"/>
              <a:gd name="T178" fmla="+- 0 18827 17217"/>
              <a:gd name="T179" fmla="*/ 18827 h 1814"/>
              <a:gd name="T180" fmla="+- 0 14086 12903"/>
              <a:gd name="T181" fmla="*/ T180 w 1356"/>
              <a:gd name="T182" fmla="+- 0 18951 17217"/>
              <a:gd name="T183" fmla="*/ 18951 h 1814"/>
              <a:gd name="T184" fmla="+- 0 13886 12903"/>
              <a:gd name="T185" fmla="*/ T184 w 1356"/>
              <a:gd name="T186" fmla="+- 0 19030 17217"/>
              <a:gd name="T187" fmla="*/ 19030 h 181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</a:cxnLst>
            <a:rect l="0" t="0" r="r" b="b"/>
            <a:pathLst>
              <a:path w="1356" h="1814" extrusionOk="0">
                <a:moveTo>
                  <a:pt x="0" y="303"/>
                </a:moveTo>
                <a:cubicBezTo>
                  <a:pt x="15" y="285"/>
                  <a:pt x="29" y="270"/>
                  <a:pt x="34" y="246"/>
                </a:cubicBezTo>
                <a:cubicBezTo>
                  <a:pt x="34" y="245"/>
                  <a:pt x="34" y="243"/>
                  <a:pt x="34" y="242"/>
                </a:cubicBezTo>
                <a:cubicBezTo>
                  <a:pt x="35" y="247"/>
                  <a:pt x="37" y="250"/>
                  <a:pt x="37" y="255"/>
                </a:cubicBezTo>
                <a:cubicBezTo>
                  <a:pt x="35" y="286"/>
                  <a:pt x="36" y="316"/>
                  <a:pt x="35" y="347"/>
                </a:cubicBezTo>
                <a:cubicBezTo>
                  <a:pt x="34" y="394"/>
                  <a:pt x="35" y="442"/>
                  <a:pt x="37" y="489"/>
                </a:cubicBezTo>
                <a:cubicBezTo>
                  <a:pt x="39" y="532"/>
                  <a:pt x="42" y="578"/>
                  <a:pt x="52" y="620"/>
                </a:cubicBezTo>
                <a:cubicBezTo>
                  <a:pt x="61" y="647"/>
                  <a:pt x="64" y="656"/>
                  <a:pt x="69" y="674"/>
                </a:cubicBezTo>
              </a:path>
              <a:path w="1356" h="1814" extrusionOk="0">
                <a:moveTo>
                  <a:pt x="102" y="616"/>
                </a:moveTo>
                <a:cubicBezTo>
                  <a:pt x="98" y="588"/>
                  <a:pt x="94" y="559"/>
                  <a:pt x="102" y="531"/>
                </a:cubicBezTo>
                <a:cubicBezTo>
                  <a:pt x="109" y="509"/>
                  <a:pt x="128" y="493"/>
                  <a:pt x="149" y="485"/>
                </a:cubicBezTo>
                <a:cubicBezTo>
                  <a:pt x="173" y="476"/>
                  <a:pt x="200" y="475"/>
                  <a:pt x="225" y="479"/>
                </a:cubicBezTo>
                <a:cubicBezTo>
                  <a:pt x="256" y="483"/>
                  <a:pt x="284" y="500"/>
                  <a:pt x="303" y="525"/>
                </a:cubicBezTo>
                <a:cubicBezTo>
                  <a:pt x="328" y="558"/>
                  <a:pt x="329" y="595"/>
                  <a:pt x="321" y="635"/>
                </a:cubicBezTo>
                <a:cubicBezTo>
                  <a:pt x="311" y="684"/>
                  <a:pt x="283" y="731"/>
                  <a:pt x="246" y="764"/>
                </a:cubicBezTo>
                <a:cubicBezTo>
                  <a:pt x="208" y="798"/>
                  <a:pt x="161" y="822"/>
                  <a:pt x="116" y="846"/>
                </a:cubicBezTo>
                <a:cubicBezTo>
                  <a:pt x="106" y="851"/>
                  <a:pt x="97" y="857"/>
                  <a:pt x="87" y="862"/>
                </a:cubicBezTo>
              </a:path>
              <a:path w="1356" h="1814" extrusionOk="0">
                <a:moveTo>
                  <a:pt x="504" y="1425"/>
                </a:moveTo>
                <a:cubicBezTo>
                  <a:pt x="489" y="1419"/>
                  <a:pt x="474" y="1411"/>
                  <a:pt x="459" y="1406"/>
                </a:cubicBezTo>
                <a:cubicBezTo>
                  <a:pt x="443" y="1400"/>
                  <a:pt x="427" y="1397"/>
                  <a:pt x="410" y="1399"/>
                </a:cubicBezTo>
                <a:cubicBezTo>
                  <a:pt x="389" y="1402"/>
                  <a:pt x="371" y="1413"/>
                  <a:pt x="356" y="1428"/>
                </a:cubicBezTo>
                <a:cubicBezTo>
                  <a:pt x="341" y="1444"/>
                  <a:pt x="327" y="1465"/>
                  <a:pt x="321" y="1486"/>
                </a:cubicBezTo>
                <a:cubicBezTo>
                  <a:pt x="312" y="1518"/>
                  <a:pt x="313" y="1557"/>
                  <a:pt x="328" y="1588"/>
                </a:cubicBezTo>
                <a:cubicBezTo>
                  <a:pt x="333" y="1599"/>
                  <a:pt x="343" y="1612"/>
                  <a:pt x="356" y="1614"/>
                </a:cubicBezTo>
                <a:cubicBezTo>
                  <a:pt x="373" y="1617"/>
                  <a:pt x="391" y="1599"/>
                  <a:pt x="401" y="1588"/>
                </a:cubicBezTo>
                <a:cubicBezTo>
                  <a:pt x="425" y="1561"/>
                  <a:pt x="444" y="1526"/>
                  <a:pt x="455" y="1492"/>
                </a:cubicBezTo>
                <a:cubicBezTo>
                  <a:pt x="495" y="1365"/>
                  <a:pt x="503" y="1227"/>
                  <a:pt x="515" y="1095"/>
                </a:cubicBezTo>
                <a:cubicBezTo>
                  <a:pt x="521" y="1026"/>
                  <a:pt x="521" y="956"/>
                  <a:pt x="530" y="888"/>
                </a:cubicBezTo>
                <a:cubicBezTo>
                  <a:pt x="532" y="885"/>
                  <a:pt x="532" y="884"/>
                  <a:pt x="532" y="882"/>
                </a:cubicBezTo>
                <a:cubicBezTo>
                  <a:pt x="531" y="901"/>
                  <a:pt x="530" y="919"/>
                  <a:pt x="528" y="938"/>
                </a:cubicBezTo>
                <a:cubicBezTo>
                  <a:pt x="523" y="998"/>
                  <a:pt x="518" y="1059"/>
                  <a:pt x="514" y="1119"/>
                </a:cubicBezTo>
                <a:cubicBezTo>
                  <a:pt x="509" y="1188"/>
                  <a:pt x="505" y="1257"/>
                  <a:pt x="507" y="1327"/>
                </a:cubicBezTo>
                <a:cubicBezTo>
                  <a:pt x="509" y="1392"/>
                  <a:pt x="517" y="1457"/>
                  <a:pt x="545" y="1516"/>
                </a:cubicBezTo>
                <a:cubicBezTo>
                  <a:pt x="562" y="1551"/>
                  <a:pt x="584" y="1575"/>
                  <a:pt x="614" y="1600"/>
                </a:cubicBezTo>
              </a:path>
              <a:path w="1356" h="1814" extrusionOk="0">
                <a:moveTo>
                  <a:pt x="579" y="54"/>
                </a:moveTo>
                <a:cubicBezTo>
                  <a:pt x="570" y="58"/>
                  <a:pt x="570" y="56"/>
                  <a:pt x="563" y="58"/>
                </a:cubicBezTo>
                <a:cubicBezTo>
                  <a:pt x="591" y="56"/>
                  <a:pt x="620" y="56"/>
                  <a:pt x="649" y="52"/>
                </a:cubicBezTo>
                <a:cubicBezTo>
                  <a:pt x="710" y="44"/>
                  <a:pt x="769" y="30"/>
                  <a:pt x="829" y="20"/>
                </a:cubicBezTo>
                <a:cubicBezTo>
                  <a:pt x="894" y="9"/>
                  <a:pt x="985" y="-17"/>
                  <a:pt x="1049" y="10"/>
                </a:cubicBezTo>
                <a:cubicBezTo>
                  <a:pt x="1124" y="41"/>
                  <a:pt x="1139" y="166"/>
                  <a:pt x="1160" y="231"/>
                </a:cubicBezTo>
                <a:cubicBezTo>
                  <a:pt x="1186" y="311"/>
                  <a:pt x="1209" y="393"/>
                  <a:pt x="1228" y="475"/>
                </a:cubicBezTo>
                <a:cubicBezTo>
                  <a:pt x="1288" y="731"/>
                  <a:pt x="1307" y="995"/>
                  <a:pt x="1335" y="1255"/>
                </a:cubicBezTo>
                <a:cubicBezTo>
                  <a:pt x="1341" y="1311"/>
                  <a:pt x="1347" y="1368"/>
                  <a:pt x="1352" y="1424"/>
                </a:cubicBezTo>
                <a:cubicBezTo>
                  <a:pt x="1356" y="1474"/>
                  <a:pt x="1358" y="1527"/>
                  <a:pt x="1348" y="1576"/>
                </a:cubicBezTo>
                <a:cubicBezTo>
                  <a:pt x="1346" y="1589"/>
                  <a:pt x="1347" y="1597"/>
                  <a:pt x="1342" y="1610"/>
                </a:cubicBezTo>
                <a:cubicBezTo>
                  <a:pt x="1315" y="1674"/>
                  <a:pt x="1240" y="1706"/>
                  <a:pt x="1183" y="1734"/>
                </a:cubicBezTo>
                <a:cubicBezTo>
                  <a:pt x="1117" y="1767"/>
                  <a:pt x="1053" y="1791"/>
                  <a:pt x="983" y="1813"/>
                </a:cubicBezTo>
              </a:path>
            </a:pathLst>
          </a:custGeom>
          <a:noFill/>
          <a:ln w="19050" cap="rnd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Asire One</dc:creator>
  <cp:lastModifiedBy>i_praveen@cb.amrita.edu</cp:lastModifiedBy>
  <cp:revision>21</cp:revision>
  <dcterms:created xsi:type="dcterms:W3CDTF">2022-02-04T04:50:59Z</dcterms:created>
  <dcterms:modified xsi:type="dcterms:W3CDTF">2022-02-17T06:14:35Z</dcterms:modified>
</cp:coreProperties>
</file>