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D2BE-0B69-4DC6-AB3B-7BC69D510E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516-4426-4AEC-A6E1-313598F188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7924800" cy="1828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C000"/>
                </a:solidFill>
                <a:latin typeface="Algerian" pitchFamily="82" charset="0"/>
              </a:rPr>
              <a:t>Vector Spaces</a:t>
            </a:r>
            <a:endParaRPr lang="en-US" sz="7200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656153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6324600" cy="59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59055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69893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64358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26482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6400800" cy="560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6477000" cy="60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"/>
            <a:ext cx="6096000" cy="626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533400"/>
            <a:ext cx="682506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60511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51616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14600"/>
            <a:ext cx="903645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7264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199"/>
            <a:ext cx="7543800" cy="58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9201"/>
            <a:ext cx="9144000" cy="204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82620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6631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038600"/>
            <a:ext cx="8153400" cy="204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7" ma:contentTypeDescription="Create a new document." ma:contentTypeScope="" ma:versionID="f0d2e63eddd374e1a71e16407de12ab8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0895fb058445de2bfb57f0ca5bec7149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954AAE-975D-43CD-B9A3-029D900FA2A4}"/>
</file>

<file path=customXml/itemProps2.xml><?xml version="1.0" encoding="utf-8"?>
<ds:datastoreItem xmlns:ds="http://schemas.openxmlformats.org/officeDocument/2006/customXml" ds:itemID="{3BB21177-3E7F-4E04-A71F-BEA3C6B0159A}"/>
</file>

<file path=customXml/itemProps3.xml><?xml version="1.0" encoding="utf-8"?>
<ds:datastoreItem xmlns:ds="http://schemas.openxmlformats.org/officeDocument/2006/customXml" ds:itemID="{B907763B-6053-415F-BB5F-06CA83EF05D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</Words>
  <Application>Microsoft Office PowerPoint</Application>
  <PresentationFormat>On-screen Show 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Vector Spaces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Asire One</dc:creator>
  <cp:lastModifiedBy>Asire One</cp:lastModifiedBy>
  <cp:revision>6</cp:revision>
  <dcterms:created xsi:type="dcterms:W3CDTF">2021-11-24T07:50:42Z</dcterms:created>
  <dcterms:modified xsi:type="dcterms:W3CDTF">2021-11-24T08:45:36Z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