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65" r:id="rId2"/>
    <p:sldId id="267" r:id="rId3"/>
    <p:sldId id="268" r:id="rId4"/>
    <p:sldId id="269" r:id="rId5"/>
    <p:sldId id="270" r:id="rId6"/>
    <p:sldId id="271" r:id="rId7"/>
    <p:sldId id="273" r:id="rId8"/>
    <p:sldId id="275" r:id="rId9"/>
    <p:sldId id="276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3B58-2B2D-4F49-B9DB-3C72D18B5439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223EA-6172-4E7A-813A-1B49E593E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35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Lecture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Lecture 35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1BC6F4C-7314-49C8-A475-747A8823F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35</a:t>
            </a:r>
            <a:b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Thyristor</a:t>
            </a:r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Characteristics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20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baseline="0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  <a:endParaRPr lang="en-US" dirty="0"/>
          </a:p>
        </p:txBody>
      </p:sp>
    </p:spTree>
  </p:cSld>
  <p:clrMapOvr>
    <a:masterClrMapping/>
  </p:clrMapOvr>
  <p:transition spd="slow" advTm="7578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err="1"/>
              <a:t>Thyristors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Rectifiers</a:t>
            </a:r>
          </a:p>
          <a:p>
            <a:r>
              <a:rPr lang="en-US" dirty="0"/>
              <a:t>Phase Fired Controllers</a:t>
            </a:r>
          </a:p>
          <a:p>
            <a:r>
              <a:rPr lang="en-US" dirty="0"/>
              <a:t>Light Dimmers</a:t>
            </a:r>
          </a:p>
          <a:p>
            <a:r>
              <a:rPr lang="en-US" dirty="0"/>
              <a:t>Motor Drive Speed Controllers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Tm="1141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Lecture 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~PP2075.WAV">
            <a:hlinkClick r:id="" action="ppaction://media"/>
          </p:cNvPr>
          <p:cNvPicPr>
            <a:picLocks noRot="1" noChangeAspect="1"/>
          </p:cNvPicPr>
          <p:nvPr>
            <a:wavAudioFile r:embed="rId2" name="~PP2075.WAV"/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69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/>
              <a:t>The name </a:t>
            </a:r>
            <a:r>
              <a:rPr lang="en-US" sz="4400" dirty="0" err="1"/>
              <a:t>Thyristor</a:t>
            </a:r>
            <a:r>
              <a:rPr lang="en-US" sz="4400" dirty="0"/>
              <a:t> comes from two similar device names ‘</a:t>
            </a:r>
            <a:r>
              <a:rPr lang="en-US" sz="4400" dirty="0" err="1"/>
              <a:t>Thyratron</a:t>
            </a:r>
            <a:r>
              <a:rPr lang="en-US" sz="4400" dirty="0"/>
              <a:t>’ and ‘Transistor’</a:t>
            </a:r>
          </a:p>
          <a:p>
            <a:pPr>
              <a:buNone/>
            </a:pPr>
            <a:r>
              <a:rPr lang="en-GB" i="1" dirty="0">
                <a:solidFill>
                  <a:srgbClr val="FFFF00"/>
                </a:solidFill>
              </a:rPr>
              <a:t>      A </a:t>
            </a:r>
            <a:r>
              <a:rPr lang="en-GB" b="1" i="1" dirty="0" err="1">
                <a:solidFill>
                  <a:srgbClr val="FFFF00"/>
                </a:solidFill>
              </a:rPr>
              <a:t>thyratron</a:t>
            </a:r>
            <a:r>
              <a:rPr lang="en-GB" i="1" dirty="0">
                <a:solidFill>
                  <a:srgbClr val="FFFF00"/>
                </a:solidFill>
              </a:rPr>
              <a:t> is a type of gas-filled tube used as a high-power electrical switch and controlled rectifier</a:t>
            </a:r>
            <a:endParaRPr lang="en-US" i="1" dirty="0">
              <a:solidFill>
                <a:srgbClr val="FFFF00"/>
              </a:solidFill>
            </a:endParaRPr>
          </a:p>
          <a:p>
            <a:r>
              <a:rPr lang="en-US" sz="4400" dirty="0" err="1"/>
              <a:t>Thyristors</a:t>
            </a:r>
            <a:r>
              <a:rPr lang="en-US" sz="4400" dirty="0"/>
              <a:t> can handle high voltage/current in power applications and fast switching</a:t>
            </a:r>
          </a:p>
          <a:p>
            <a:r>
              <a:rPr lang="en-US" sz="4400" dirty="0"/>
              <a:t>The most common </a:t>
            </a:r>
            <a:r>
              <a:rPr lang="en-US" sz="4400" dirty="0" err="1"/>
              <a:t>thyristor</a:t>
            </a:r>
            <a:r>
              <a:rPr lang="en-US" sz="4400" dirty="0"/>
              <a:t> is the SCR which stands for “Silicon Controlled Rectifier”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295400"/>
            <a:ext cx="68199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400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Datasheet Specification of a typical </a:t>
            </a:r>
            <a:r>
              <a:rPr lang="en-US" dirty="0" err="1"/>
              <a:t>Thyristor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41" y="1752600"/>
            <a:ext cx="7299759" cy="4495800"/>
          </a:xfrm>
          <a:prstGeom prst="rect">
            <a:avLst/>
          </a:prstGeom>
        </p:spPr>
      </p:pic>
    </p:spTree>
  </p:cSld>
  <p:clrMapOvr>
    <a:masterClrMapping/>
  </p:clrMapOvr>
  <p:transition advTm="2490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Symbol and Equivalent Circuit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1949131" cy="19491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0" y="1066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 has 3 terminals </a:t>
            </a:r>
          </a:p>
          <a:p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(gate provides control) </a:t>
            </a: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 is turned on by applying +</a:t>
            </a:r>
            <a:r>
              <a:rPr lang="en-GB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gate signal when anode is +</a:t>
            </a:r>
            <a:r>
              <a:rPr lang="en-GB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with respect to cathode. </a:t>
            </a: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 is turned off by interrupting anode current.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4495800"/>
            <a:ext cx="52482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6086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Characteristics of SCR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33625"/>
            <a:ext cx="51720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7848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 Characteristic Curve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752" y="1828800"/>
            <a:ext cx="598524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91200" y="1676400"/>
            <a:ext cx="3766457" cy="2824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Three modes of operation:</a:t>
            </a:r>
          </a:p>
          <a:p>
            <a:pPr lvl="1"/>
            <a:r>
              <a:rPr lang="en-US" dirty="0"/>
              <a:t>Reverse Blocking mode </a:t>
            </a:r>
          </a:p>
          <a:p>
            <a:pPr lvl="1"/>
            <a:r>
              <a:rPr lang="en-US" dirty="0"/>
              <a:t>Forward Blocking mode</a:t>
            </a:r>
          </a:p>
          <a:p>
            <a:pPr lvl="1"/>
            <a:r>
              <a:rPr lang="en-US" dirty="0"/>
              <a:t>Forward Active conducting mode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8173" y="5067300"/>
            <a:ext cx="421582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3495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Parameters and </a:t>
            </a:r>
            <a:br>
              <a:rPr lang="en-US" dirty="0"/>
            </a:br>
            <a:r>
              <a:rPr lang="en-US" dirty="0"/>
              <a:t>their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1. Latching current:  Minimum anode current that must flow through the SCR in order to stay ON, after the gate signal is removed.</a:t>
            </a:r>
          </a:p>
          <a:p>
            <a:pPr>
              <a:buNone/>
            </a:pPr>
            <a:r>
              <a:rPr lang="en-GB" dirty="0"/>
              <a:t>2. Holding Current:  Minimum value of anode current, required to maintain SCR in conducting state.</a:t>
            </a:r>
          </a:p>
          <a:p>
            <a:pPr algn="ctr">
              <a:buNone/>
            </a:pPr>
            <a:r>
              <a:rPr lang="en-GB" sz="2600" dirty="0">
                <a:solidFill>
                  <a:srgbClr val="FFFF00"/>
                </a:solidFill>
              </a:rPr>
              <a:t>Obviously then for a </a:t>
            </a:r>
            <a:r>
              <a:rPr lang="en-GB" sz="2600" dirty="0" err="1">
                <a:solidFill>
                  <a:srgbClr val="FFFF00"/>
                </a:solidFill>
              </a:rPr>
              <a:t>thyristor</a:t>
            </a:r>
            <a:r>
              <a:rPr lang="en-GB" sz="2600" dirty="0">
                <a:solidFill>
                  <a:srgbClr val="FFFF00"/>
                </a:solidFill>
              </a:rPr>
              <a:t> to conduct in the first place, its Anode current, which is also its load current, I</a:t>
            </a:r>
            <a:r>
              <a:rPr lang="en-GB" sz="2600" baseline="-25000" dirty="0">
                <a:solidFill>
                  <a:srgbClr val="FFFF00"/>
                </a:solidFill>
              </a:rPr>
              <a:t>L</a:t>
            </a:r>
            <a:r>
              <a:rPr lang="en-GB" sz="2600" dirty="0">
                <a:solidFill>
                  <a:srgbClr val="FFFF00"/>
                </a:solidFill>
              </a:rPr>
              <a:t> must be greater than its holding current value. </a:t>
            </a:r>
          </a:p>
          <a:p>
            <a:pPr algn="ctr">
              <a:buNone/>
            </a:pPr>
            <a:r>
              <a:rPr lang="en-GB" sz="2600" dirty="0">
                <a:solidFill>
                  <a:srgbClr val="FFFF00"/>
                </a:solidFill>
              </a:rPr>
              <a:t>That is I</a:t>
            </a:r>
            <a:r>
              <a:rPr lang="en-GB" sz="2600" baseline="-25000" dirty="0">
                <a:solidFill>
                  <a:srgbClr val="FFFF00"/>
                </a:solidFill>
              </a:rPr>
              <a:t>L</a:t>
            </a:r>
            <a:r>
              <a:rPr lang="en-GB" sz="2600" dirty="0">
                <a:solidFill>
                  <a:srgbClr val="FFFF00"/>
                </a:solidFill>
              </a:rPr>
              <a:t> &gt; I</a:t>
            </a:r>
            <a:r>
              <a:rPr lang="en-GB" sz="2600" baseline="-25000" dirty="0">
                <a:solidFill>
                  <a:srgbClr val="FFFF00"/>
                </a:solidFill>
              </a:rPr>
              <a:t>H</a:t>
            </a:r>
            <a:r>
              <a:rPr lang="en-GB" sz="2600" dirty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advTm="9397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Control using SCR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9738" y="1746410"/>
            <a:ext cx="5910262" cy="457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7529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Thyristors</a:t>
            </a:r>
            <a:r>
              <a:rPr lang="en-GB" dirty="0"/>
              <a:t> are semiconductor devices that can operate only in the switching mode.</a:t>
            </a:r>
          </a:p>
          <a:p>
            <a:r>
              <a:rPr lang="en-GB" dirty="0" err="1"/>
              <a:t>Thyristor</a:t>
            </a:r>
            <a:r>
              <a:rPr lang="en-GB" dirty="0"/>
              <a:t> are current operated devices, a small Gate current controls a larger Anode current.</a:t>
            </a:r>
          </a:p>
          <a:p>
            <a:r>
              <a:rPr lang="en-GB" dirty="0"/>
              <a:t>Conducts current only when forward biased and triggering current applied to the Gate.</a:t>
            </a:r>
          </a:p>
          <a:p>
            <a:r>
              <a:rPr lang="en-GB" dirty="0"/>
              <a:t>The </a:t>
            </a:r>
            <a:r>
              <a:rPr lang="en-GB" dirty="0" err="1"/>
              <a:t>thyristor</a:t>
            </a:r>
            <a:r>
              <a:rPr lang="en-GB" dirty="0"/>
              <a:t> acts like a rectifying diode once it is triggered “ON”.</a:t>
            </a:r>
          </a:p>
          <a:p>
            <a:r>
              <a:rPr lang="en-GB" dirty="0"/>
              <a:t>Anode current must be greater than holding current to maintain conduction.</a:t>
            </a:r>
          </a:p>
          <a:p>
            <a:r>
              <a:rPr lang="en-GB" dirty="0"/>
              <a:t>Blocks current flow when reverse biased, no matter if Gate current is applied.</a:t>
            </a:r>
          </a:p>
          <a:p>
            <a:r>
              <a:rPr lang="en-GB" dirty="0"/>
              <a:t>Once  triggered, it will be latched (“ON” – conducting) even when a gate current is no longer applied , providing Anode current is above latching current.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6F4C-7314-49C8-A475-747A8823FB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advTm="27288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sine_wave_gene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sine_wave_generation</Template>
  <TotalTime>479</TotalTime>
  <Words>398</Words>
  <Application>Microsoft Office PowerPoint</Application>
  <PresentationFormat>On-screen Show (4:3)</PresentationFormat>
  <Paragraphs>67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sine_wave_generation</vt:lpstr>
      <vt:lpstr>Lecture 35 Thyristor Characteristics</vt:lpstr>
      <vt:lpstr>Introduction</vt:lpstr>
      <vt:lpstr>Datasheet Specification of a typical Thyristor</vt:lpstr>
      <vt:lpstr>Symbol and Equivalent Circuit</vt:lpstr>
      <vt:lpstr>Ideal Characteristics of SCR</vt:lpstr>
      <vt:lpstr>SCR Characteristic Curve</vt:lpstr>
      <vt:lpstr>Important Parameters and  their Definitions</vt:lpstr>
      <vt:lpstr>Phase Control using SCR</vt:lpstr>
      <vt:lpstr>Summary </vt:lpstr>
      <vt:lpstr>Applications of Thyristors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Parvathy S</dc:creator>
  <cp:lastModifiedBy>Nitin Gurusamy</cp:lastModifiedBy>
  <cp:revision>23</cp:revision>
  <dcterms:created xsi:type="dcterms:W3CDTF">2020-11-03T04:58:14Z</dcterms:created>
  <dcterms:modified xsi:type="dcterms:W3CDTF">2022-02-01T03:16:36Z</dcterms:modified>
</cp:coreProperties>
</file>