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87" r:id="rId4"/>
    <p:sldId id="288" r:id="rId5"/>
    <p:sldId id="289" r:id="rId6"/>
    <p:sldId id="290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Simulations/inverting%20amp.ms14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Simulations/non%20inverting%20amp.ms14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 amplifier</a:t>
            </a: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Inverting 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Non-inverting Amplifier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I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Op-Amps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58" y="1417638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The ideal op amp represents a perfect voltage amplifier and is often referred to as a voltage-controlled voltage source (VCVS)</a:t>
            </a:r>
          </a:p>
          <a:p>
            <a:r>
              <a:rPr lang="en-GB" sz="2400" i="1" dirty="0">
                <a:solidFill>
                  <a:schemeClr val="bg1"/>
                </a:solidFill>
              </a:rPr>
              <a:t>LM741 is common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88" y="3124200"/>
            <a:ext cx="4298940" cy="1838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58" y="3124200"/>
            <a:ext cx="4648200" cy="2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3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17638"/>
            <a:ext cx="8001000" cy="470852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Infinite input resistance, Ri = infinity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Zero output resistance, Ro = 0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Infinite voltage gain, AV = infinity</a:t>
            </a:r>
          </a:p>
          <a:p>
            <a:pPr algn="just"/>
            <a:r>
              <a:rPr lang="it-IT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Infinite bandwidth, BW = infinity</a:t>
            </a:r>
          </a:p>
          <a:p>
            <a:pPr algn="just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Infinité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Common-mode rejection ratio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Infinite slew-rate</a:t>
            </a: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Zero offset, i.e. when V1 = V2, Vo = 0</a:t>
            </a: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Characteristics do not drift with temperature.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dirty="0"/>
              <a:t> 		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 = A(V1 – V2)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Characteristics of an ideal op-amp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869319"/>
            <a:ext cx="3025268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51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Op-amp parameters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Input offset voltage</a:t>
            </a:r>
          </a:p>
          <a:p>
            <a:pPr marL="457200" lvl="1" indent="0" algn="just">
              <a:buNone/>
            </a:pPr>
            <a:r>
              <a:rPr lang="en-US" sz="2000" i="1" dirty="0">
                <a:solidFill>
                  <a:schemeClr val="bg1"/>
                </a:solidFill>
              </a:rPr>
              <a:t>The voltage that is to be applied to the two input terminals of the op-amp to null the output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Input offset current</a:t>
            </a:r>
          </a:p>
          <a:p>
            <a:pPr marL="457200" lvl="1" indent="0" algn="just">
              <a:buNone/>
            </a:pPr>
            <a:r>
              <a:rPr lang="en-US" sz="2000" i="1" dirty="0">
                <a:solidFill>
                  <a:schemeClr val="bg1"/>
                </a:solidFill>
              </a:rPr>
              <a:t>The difference between the two input currents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Input bias current</a:t>
            </a:r>
          </a:p>
          <a:p>
            <a:pPr marL="457200" lvl="1" indent="0" algn="just">
              <a:buNone/>
            </a:pPr>
            <a:r>
              <a:rPr lang="en-US" sz="2000" i="1" dirty="0">
                <a:solidFill>
                  <a:schemeClr val="bg1"/>
                </a:solidFill>
              </a:rPr>
              <a:t>Average of the two input currents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Common mode rejection ratio</a:t>
            </a:r>
          </a:p>
          <a:p>
            <a:pPr marL="457200" lvl="1" indent="0" algn="just">
              <a:buNone/>
            </a:pPr>
            <a:r>
              <a:rPr lang="en-US" sz="2000" i="1" dirty="0">
                <a:solidFill>
                  <a:schemeClr val="bg1"/>
                </a:solidFill>
              </a:rPr>
              <a:t>It is the ratio between the differential voltage gain to common voltage gain</a:t>
            </a:r>
          </a:p>
          <a:p>
            <a:pPr marL="457200" lvl="1" indent="0" algn="just">
              <a:buNone/>
            </a:pPr>
            <a:endParaRPr lang="en-US" sz="2000" i="1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2000" i="1" dirty="0">
              <a:solidFill>
                <a:schemeClr val="bg1"/>
              </a:solidFill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</a:rPr>
              <a:t>Slew rate</a:t>
            </a:r>
          </a:p>
          <a:p>
            <a:pPr marL="457200" lvl="1" indent="0" algn="just">
              <a:buNone/>
            </a:pPr>
            <a:r>
              <a:rPr lang="en-GB" sz="2000" i="1" dirty="0">
                <a:solidFill>
                  <a:schemeClr val="bg1"/>
                </a:solidFill>
              </a:rPr>
              <a:t>It is defined as the maximum rate of change in output voltage per unit of time and is expressed in volts per microseconds, that is how fast the op-amp can respond</a:t>
            </a:r>
            <a:endParaRPr lang="en-US" sz="2000" i="1" dirty="0">
              <a:solidFill>
                <a:schemeClr val="bg1"/>
              </a:solidFill>
            </a:endParaRPr>
          </a:p>
          <a:p>
            <a:endParaRPr lang="en-IN" sz="2400" i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869" y="4267200"/>
            <a:ext cx="1066800" cy="569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4267200"/>
            <a:ext cx="1813426" cy="5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47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4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4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Inverting amplifier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05226"/>
            <a:ext cx="4029075" cy="2161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44" y="4036557"/>
            <a:ext cx="9906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594" y="4460332"/>
            <a:ext cx="1314450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37" y="4950782"/>
            <a:ext cx="1438275" cy="752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76" y="1417638"/>
            <a:ext cx="2658299" cy="26024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744" y="1942558"/>
            <a:ext cx="1104900" cy="323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14316" y="3200400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8" action="ppaction://hlinkfile"/>
              </a:rPr>
              <a:t>Inverting amplifier example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56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just"/>
            <a:r>
              <a:rPr lang="en-GB" sz="3200" b="1" dirty="0">
                <a:solidFill>
                  <a:schemeClr val="bg1"/>
                </a:solidFill>
              </a:rPr>
              <a:t>Non inverting amplifier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58" y="1417638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34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6" y="1417638"/>
            <a:ext cx="3167692" cy="2316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387879"/>
            <a:ext cx="3575217" cy="2555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600" y="4060202"/>
            <a:ext cx="10858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225" y="4695825"/>
            <a:ext cx="180022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050" y="5198098"/>
            <a:ext cx="167640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1876844"/>
            <a:ext cx="904875" cy="409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14316" y="2835985"/>
            <a:ext cx="31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8" action="ppaction://hlinkfile"/>
              </a:rPr>
              <a:t>Non inverting amplifier example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71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val="3228189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217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Operational amplifier:  Inverting and Non-inverting Amplifier</vt:lpstr>
      <vt:lpstr>Introduction to Op-Amps</vt:lpstr>
      <vt:lpstr>Characteristics of an ideal op-amp</vt:lpstr>
      <vt:lpstr>Op-amp parameters</vt:lpstr>
      <vt:lpstr>Inverting amplifier</vt:lpstr>
      <vt:lpstr>Non inverting amplifier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ADMIN</cp:lastModifiedBy>
  <cp:revision>88</cp:revision>
  <dcterms:created xsi:type="dcterms:W3CDTF">2020-09-18T16:28:53Z</dcterms:created>
  <dcterms:modified xsi:type="dcterms:W3CDTF">2021-05-23T13:19:00Z</dcterms:modified>
</cp:coreProperties>
</file>