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7" r:id="rId2"/>
    <p:sldId id="286" r:id="rId3"/>
    <p:sldId id="287" r:id="rId4"/>
    <p:sldId id="288" r:id="rId5"/>
    <p:sldId id="289" r:id="rId6"/>
    <p:sldId id="290" r:id="rId7"/>
    <p:sldId id="291" r:id="rId8"/>
    <p:sldId id="294" r:id="rId9"/>
    <p:sldId id="292" r:id="rId10"/>
    <p:sldId id="293" r:id="rId11"/>
    <p:sldId id="28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DA5CD-8BEE-43ED-B4E2-8AC9D4C4F841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A666E-1AA8-4D31-834F-4F86435B02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4606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3F95-D4D4-4DBF-B833-66FAEC6975E9}" type="datetime1">
              <a:rPr lang="en-US" smtClean="0"/>
              <a:pPr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6C39-508A-4487-AF01-8C43FD01542F}" type="datetime1">
              <a:rPr lang="en-US" smtClean="0"/>
              <a:pPr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C7ED-B20D-454C-A222-C3CF1C5279B2}" type="datetime1">
              <a:rPr lang="en-US" smtClean="0"/>
              <a:pPr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A7B4-FD11-4028-8546-F13CB946CC68}" type="datetime1">
              <a:rPr lang="en-US" smtClean="0"/>
              <a:pPr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2659-19C9-48E9-8E7E-CA00DA429FC7}" type="datetime1">
              <a:rPr lang="en-US" smtClean="0"/>
              <a:pPr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27FE-6921-45AD-AEDA-6A5B1EC9BA0F}" type="datetime1">
              <a:rPr lang="en-US" smtClean="0"/>
              <a:pPr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33FE-B98F-4789-84D6-3898E6814641}" type="datetime1">
              <a:rPr lang="en-US" smtClean="0"/>
              <a:pPr/>
              <a:t>7/16/2021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9AE8-1ABD-4A73-941C-88A69C80533C}" type="datetime1">
              <a:rPr lang="en-US" smtClean="0"/>
              <a:pPr/>
              <a:t>7/16/2021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46B2B-7C9D-4231-8BE0-F877CF1AEAF1}" type="datetime1">
              <a:rPr lang="en-US" smtClean="0"/>
              <a:pPr/>
              <a:t>7/16/2021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B66D-858E-429B-90FB-0576161CA1F4}" type="datetime1">
              <a:rPr lang="en-US" smtClean="0"/>
              <a:pPr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D388-D54F-4B77-B6E2-AE852A3A0C24}" type="datetime1">
              <a:rPr lang="en-US" smtClean="0"/>
              <a:pPr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1F4E6-701C-4AD6-87CE-6C55CD62EF4A}" type="datetime1">
              <a:rPr lang="en-US" smtClean="0"/>
              <a:pPr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70DEB-9C44-4965-9766-CB9D5C50E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8229600" cy="18288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Oscillators</a:t>
            </a:r>
          </a:p>
        </p:txBody>
      </p:sp>
    </p:spTree>
  </p:cSld>
  <p:clrMapOvr>
    <a:masterClrMapping/>
  </p:clrMapOvr>
  <p:transition spd="slow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       Working </a:t>
            </a:r>
            <a:r>
              <a:rPr lang="en-US" dirty="0" smtClean="0"/>
              <a:t>of Amplifier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85956"/>
            <a:ext cx="7620000" cy="2054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38362"/>
            <a:ext cx="7588828" cy="261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585" cy="2251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6187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4478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Lecture 32</a:t>
            </a:r>
          </a:p>
        </p:txBody>
      </p:sp>
    </p:spTree>
    <p:extLst>
      <p:ext uri="{BB962C8B-B14F-4D97-AF65-F5344CB8AC3E}">
        <p14:creationId xmlns:p14="http://schemas.microsoft.com/office/powerpoint/2010/main" xmlns="" val="32281892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6097B5-1C1A-444D-AF70-84F3566E6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GB" dirty="0"/>
              <a:t>What is </a:t>
            </a:r>
            <a:r>
              <a:rPr lang="en-GB" dirty="0" smtClean="0"/>
              <a:t>oscillator?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72929D-F31D-4A60-AE85-101686411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GB" sz="3800" dirty="0"/>
              <a:t>Oscillation is the repetitive variation of some quantity with reference to a central </a:t>
            </a:r>
            <a:r>
              <a:rPr lang="en-GB" sz="3800" dirty="0" smtClean="0"/>
              <a:t>value.</a:t>
            </a:r>
            <a:endParaRPr lang="en-GB" sz="3800" dirty="0"/>
          </a:p>
          <a:p>
            <a:pPr algn="just"/>
            <a:r>
              <a:rPr lang="en-GB" sz="3800" dirty="0"/>
              <a:t>An electronic circuit that produces a repetitive, oscillating electronic signal. </a:t>
            </a:r>
            <a:endParaRPr lang="en-GB" sz="3800" dirty="0" smtClean="0"/>
          </a:p>
          <a:p>
            <a:pPr algn="just"/>
            <a:r>
              <a:rPr lang="en-GB" sz="3800" dirty="0" smtClean="0"/>
              <a:t>Oscillators </a:t>
            </a:r>
            <a:r>
              <a:rPr lang="en-GB" sz="3800" dirty="0"/>
              <a:t>are often characterized by the frequency of their output signal: </a:t>
            </a:r>
          </a:p>
          <a:p>
            <a:pPr marL="0" indent="0" algn="just">
              <a:buNone/>
            </a:pPr>
            <a:r>
              <a:rPr lang="en-GB" sz="3800" dirty="0"/>
              <a:t>• </a:t>
            </a:r>
            <a:r>
              <a:rPr lang="en-GB" sz="3800" dirty="0" smtClean="0"/>
              <a:t>Audio oscillator </a:t>
            </a:r>
            <a:endParaRPr lang="en-GB" sz="3800" dirty="0"/>
          </a:p>
          <a:p>
            <a:pPr marL="0" indent="0" algn="just">
              <a:buNone/>
            </a:pPr>
            <a:r>
              <a:rPr lang="en-GB" sz="3800" dirty="0"/>
              <a:t>• </a:t>
            </a:r>
            <a:r>
              <a:rPr lang="en-GB" sz="3800" dirty="0" smtClean="0"/>
              <a:t>Radio Frequency oscillator</a:t>
            </a:r>
            <a:endParaRPr lang="en-GB" sz="3800" dirty="0" smtClean="0"/>
          </a:p>
          <a:p>
            <a:pPr marL="0" indent="0" algn="just">
              <a:buNone/>
            </a:pPr>
            <a:r>
              <a:rPr lang="en-GB" sz="3800" dirty="0" smtClean="0"/>
              <a:t>• </a:t>
            </a:r>
            <a:r>
              <a:rPr lang="en-GB" sz="3800" dirty="0" smtClean="0"/>
              <a:t>Low Frequency Oscillator</a:t>
            </a:r>
            <a:endParaRPr lang="en-GB" sz="3800" dirty="0" smtClean="0"/>
          </a:p>
          <a:p>
            <a:pPr algn="just"/>
            <a:r>
              <a:rPr lang="en-GB" sz="3800" dirty="0" smtClean="0"/>
              <a:t>Oscillators </a:t>
            </a:r>
            <a:r>
              <a:rPr lang="en-GB" sz="3800" dirty="0"/>
              <a:t>designed to produce a high-power AC output from a </a:t>
            </a:r>
            <a:r>
              <a:rPr lang="en-GB" sz="3800" dirty="0" smtClean="0"/>
              <a:t>DC supply </a:t>
            </a:r>
            <a:r>
              <a:rPr lang="en-GB" sz="3800" dirty="0"/>
              <a:t>are usually called inverters. </a:t>
            </a:r>
            <a:endParaRPr lang="en-GB" sz="3800" dirty="0" smtClean="0"/>
          </a:p>
          <a:p>
            <a:pPr algn="just"/>
            <a:r>
              <a:rPr lang="en-GB" sz="3800" dirty="0" smtClean="0"/>
              <a:t>Common </a:t>
            </a:r>
            <a:r>
              <a:rPr lang="en-GB" sz="3800" dirty="0"/>
              <a:t>signals generated by the oscillators includes clock signals, sound signals produced by video games, electronic beepers and broadcast signals by television and radio transmitters</a:t>
            </a:r>
          </a:p>
          <a:p>
            <a:pPr algn="just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73AB108-B8E1-4DCC-A9F4-E203F0C6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DEBB161-BC96-43C6-8A5D-54960C4A9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200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975639-1461-4BD7-83A5-95C4CDA2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8726F72-EED5-48F5-BE5A-80994158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BE322ED-CBBB-4453-B7FF-2F0E2E1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EA97FE7-A745-478B-B371-3793FCB5B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47861"/>
            <a:ext cx="7620000" cy="408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9603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D0285E-0B4F-4AEE-B9FF-D2EDF0EF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Oscillator circuit consists of: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E689ADE-B121-4D1E-B15C-6B07044B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8EF8605-1C6F-45AA-9DDD-DC3B2D9A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A722BB9-691F-45DD-A3BD-1951A573E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05000"/>
            <a:ext cx="6328569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570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9D6C9C-1F64-4E88-8681-5453DF22A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0" y="0"/>
            <a:ext cx="5334000" cy="762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    Sections </a:t>
            </a:r>
            <a:r>
              <a:rPr lang="en-GB" dirty="0" smtClean="0"/>
              <a:t>of Oscillator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6D7E3D-103A-4656-8345-112CE95C4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84437"/>
            <a:ext cx="82296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/>
              <a:t>Tank Circuit produces oscillations which are amplified by the transistor and produces amplified output in the collector side.</a:t>
            </a:r>
          </a:p>
          <a:p>
            <a:pPr algn="just"/>
            <a:r>
              <a:rPr lang="en-GB" dirty="0"/>
              <a:t>Amplifier circuit basically amplifying the small sinusoidal oscillations present in the base-emitter circuit and generates output in the amplified form. </a:t>
            </a:r>
          </a:p>
          <a:p>
            <a:pPr algn="just"/>
            <a:r>
              <a:rPr lang="en-GB" dirty="0"/>
              <a:t>Feedback circuit fed back the energy of the collector circuit to the base circuit.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9AC65D5-8F16-4766-B271-7DAAEB2F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F5BEB77-AFBA-4E79-BB45-CA0A6C70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A722BB9-691F-45DD-A3BD-1951A573E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2400"/>
            <a:ext cx="372268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818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F3A4A5-37BA-459F-92C2-042AF0C2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LC oscillator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5A2611-8F3E-4A58-A0AF-665EF89C9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40162"/>
            <a:ext cx="8229600" cy="2286001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GB" dirty="0"/>
              <a:t>In LC oscillators, the inductor and capacitor are connected in parallel form a Tank circuit. </a:t>
            </a:r>
          </a:p>
          <a:p>
            <a:pPr algn="just"/>
            <a:r>
              <a:rPr lang="en-GB" dirty="0"/>
              <a:t>Tuned circuit can store electrical energy oscillating at its resonant frequency. </a:t>
            </a:r>
          </a:p>
          <a:p>
            <a:pPr algn="just"/>
            <a:r>
              <a:rPr lang="en-GB" dirty="0"/>
              <a:t>Used in radio frequency circuits because of their ease of implementation and good phase noise characteristics.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1B8AC96-C960-4754-A6A4-FF19E7064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A044046-0F8D-4CBC-AACB-EFF20852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AA87EDF-4A22-405E-B961-BBE0347CC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82" y="1600200"/>
            <a:ext cx="3871653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3170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E132F-A3D9-4A6B-83DB-FAE3CBD6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91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GB" dirty="0"/>
              <a:t>RC coupled oscillator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ECE0D9C-1A4D-4612-AC1D-C52E579D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DB14E59-D0B9-44A4-8306-7DD3DAEC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1"/>
            <a:ext cx="3219672" cy="2689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3799" y="838201"/>
            <a:ext cx="4373451" cy="2689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8655" y="3680453"/>
            <a:ext cx="83057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823453"/>
            <a:ext cx="2420824" cy="1956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4399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4517" y="321954"/>
            <a:ext cx="8458200" cy="270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1834" y="3031494"/>
            <a:ext cx="8440883" cy="407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0526" y="3581400"/>
            <a:ext cx="5098474" cy="2907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4213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Single Stage common emitter Amplifier</a:t>
            </a:r>
            <a:endParaRPr lang="en-IN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63436"/>
            <a:ext cx="5333999" cy="3913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8179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1923</TotalTime>
  <Words>259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Oscillators</vt:lpstr>
      <vt:lpstr>What is oscillator?</vt:lpstr>
      <vt:lpstr>Block Diagram</vt:lpstr>
      <vt:lpstr>Basic Oscillator circuit consists of:</vt:lpstr>
      <vt:lpstr>    Sections of Oscillator</vt:lpstr>
      <vt:lpstr>Basic LC oscillator</vt:lpstr>
      <vt:lpstr>RC coupled oscillator</vt:lpstr>
      <vt:lpstr>Slide 8</vt:lpstr>
      <vt:lpstr>Single Stage common emitter Amplifier</vt:lpstr>
      <vt:lpstr>                              Working of Amplifier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Lecture1 Introduction</dc:title>
  <dc:creator>USER</dc:creator>
  <cp:lastModifiedBy>nnn</cp:lastModifiedBy>
  <cp:revision>96</cp:revision>
  <dcterms:created xsi:type="dcterms:W3CDTF">2020-09-18T16:28:53Z</dcterms:created>
  <dcterms:modified xsi:type="dcterms:W3CDTF">2021-07-16T04:23:16Z</dcterms:modified>
</cp:coreProperties>
</file>