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7" r:id="rId2"/>
    <p:sldId id="296" r:id="rId3"/>
    <p:sldId id="297" r:id="rId4"/>
    <p:sldId id="28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DA5CD-8BEE-43ED-B4E2-8AC9D4C4F841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A666E-1AA8-4D31-834F-4F86435B02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4606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3F95-D4D4-4DBF-B833-66FAEC6975E9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6C39-508A-4487-AF01-8C43FD01542F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C7ED-B20D-454C-A222-C3CF1C5279B2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A7B4-FD11-4028-8546-F13CB946CC68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2659-19C9-48E9-8E7E-CA00DA429FC7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27FE-6921-45AD-AEDA-6A5B1EC9BA0F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33FE-B98F-4789-84D6-3898E6814641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9AE8-1ABD-4A73-941C-88A69C80533C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6B2B-7C9D-4231-8BE0-F877CF1AEAF1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B66D-858E-429B-90FB-0576161CA1F4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D388-D54F-4B77-B6E2-AE852A3A0C24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1F4E6-701C-4AD6-87CE-6C55CD62EF4A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229600" cy="18288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Instrumentation Amplifier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Instrumentation amplifier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4058" y="1493837"/>
            <a:ext cx="8229600" cy="4525963"/>
          </a:xfrm>
          <a:solidFill>
            <a:srgbClr val="00B05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/>
        </p:nvSpPr>
        <p:spPr>
          <a:xfrm>
            <a:off x="3795116" y="6308725"/>
            <a:ext cx="12192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Lecture 34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85" y="1580107"/>
            <a:ext cx="4538262" cy="42764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847" y="4723071"/>
            <a:ext cx="19240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87459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4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IN" dirty="0" smtClean="0"/>
              <a:t>Working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4486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038761"/>
            <a:ext cx="4053071" cy="381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479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4478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Lecture 32</a:t>
            </a:r>
          </a:p>
        </p:txBody>
      </p:sp>
    </p:spTree>
    <p:extLst>
      <p:ext uri="{BB962C8B-B14F-4D97-AF65-F5344CB8AC3E}">
        <p14:creationId xmlns:p14="http://schemas.microsoft.com/office/powerpoint/2010/main" xmlns="" val="32281892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1971</TotalTime>
  <Words>17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Instrumentation Amplifier</vt:lpstr>
      <vt:lpstr>Instrumentation amplifier</vt:lpstr>
      <vt:lpstr>Working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 Introduction</dc:title>
  <dc:creator>USER</dc:creator>
  <cp:lastModifiedBy>nnn</cp:lastModifiedBy>
  <cp:revision>73</cp:revision>
  <dcterms:created xsi:type="dcterms:W3CDTF">2020-09-18T16:28:53Z</dcterms:created>
  <dcterms:modified xsi:type="dcterms:W3CDTF">2021-07-19T06:46:06Z</dcterms:modified>
</cp:coreProperties>
</file>