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0"/>
  </p:notesMasterIdLst>
  <p:sldIdLst>
    <p:sldId id="265" r:id="rId2"/>
    <p:sldId id="296" r:id="rId3"/>
    <p:sldId id="294" r:id="rId4"/>
    <p:sldId id="295" r:id="rId5"/>
    <p:sldId id="291" r:id="rId6"/>
    <p:sldId id="292" r:id="rId7"/>
    <p:sldId id="293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F3B58-2B2D-4F49-B9DB-3C72D18B5439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223EA-6172-4E7A-813A-1B49E593E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824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35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1BC6F4C-7314-49C8-A475-747A8823FB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856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Lecture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BC6F4C-7314-49C8-A475-747A8823F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Lecture 35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1BC6F4C-7314-49C8-A475-747A8823F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7" Type="http://schemas.openxmlformats.org/officeDocument/2006/relationships/hyperlink" Target="Simulations/555%20monostable.ms14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hyperlink" Target="Simulations/555%20astable.ms14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18288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555 Timer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7600"/>
            <a:ext cx="7924800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600" dirty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600" dirty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200" dirty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600" baseline="0" dirty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35</a:t>
            </a:r>
            <a:endParaRPr lang="en-US" dirty="0"/>
          </a:p>
        </p:txBody>
      </p:sp>
    </p:spTree>
  </p:cSld>
  <p:clrMapOvr>
    <a:masterClrMapping/>
  </p:clrMapOvr>
  <p:transition spd="slow" advTm="7578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Pin Diagram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35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7375"/>
            <a:ext cx="7315200" cy="416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327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35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96390"/>
            <a:ext cx="6570784" cy="427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5818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diagram of 555 Timer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35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75" y="3043237"/>
            <a:ext cx="9429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6436" y="1597818"/>
            <a:ext cx="7594473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159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417638"/>
            <a:ext cx="8001000" cy="4708525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Monostable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multivibrator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- one stable state</a:t>
            </a:r>
          </a:p>
          <a:p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Astable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multivibrator</a:t>
            </a:r>
            <a:r>
              <a:rPr lang="en-IN" sz="2400" b="1" dirty="0"/>
              <a:t>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no stable state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p:oleObj spid="_x0000_s3075" name="Equation" r:id="rId3" imgW="914400" imgH="198720" progId="">
              <p:embed/>
            </p:oleObj>
          </a:graphicData>
        </a:graphic>
      </p:graphicFrame>
      <p:sp>
        <p:nvSpPr>
          <p:cNvPr id="8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Lecture 34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555 timer IC</a:t>
            </a:r>
            <a:endParaRPr lang="en-US" sz="1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3443140"/>
            <a:ext cx="7086600" cy="2045616"/>
          </a:xfrm>
          <a:prstGeom prst="rect">
            <a:avLst/>
          </a:prstGeom>
        </p:spPr>
      </p:pic>
      <p:pic>
        <p:nvPicPr>
          <p:cNvPr id="12308" name="Picture 20" descr="IC 555 Timer - Pin Daigram with Configuration and it's Applicati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80100" y="1933574"/>
            <a:ext cx="281940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605711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bg1"/>
                </a:solidFill>
              </a:rPr>
              <a:t>Mono-stable </a:t>
            </a:r>
            <a:r>
              <a:rPr lang="en-GB" sz="3600" dirty="0" err="1">
                <a:solidFill>
                  <a:schemeClr val="bg1"/>
                </a:solidFill>
              </a:rPr>
              <a:t>multivibrator</a:t>
            </a:r>
            <a:endParaRPr lang="en-US" sz="1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p:oleObj spid="_x0000_s4099" name="Equation" r:id="rId3" imgW="914400" imgH="198720" progId="">
              <p:embed/>
            </p:oleObj>
          </a:graphicData>
        </a:graphic>
      </p:graphicFrame>
      <p:sp>
        <p:nvSpPr>
          <p:cNvPr id="8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Lecture 34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404144"/>
            <a:ext cx="3476625" cy="2724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372" y="1219200"/>
            <a:ext cx="1276350" cy="16002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343401" y="3048000"/>
            <a:ext cx="4495800" cy="2947112"/>
            <a:chOff x="4848773" y="3804362"/>
            <a:chExt cx="3279227" cy="21907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84800" y="3804362"/>
              <a:ext cx="2743200" cy="219075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953132" y="4185968"/>
              <a:ext cx="468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Trg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14316" y="49369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48773" y="5544281"/>
              <a:ext cx="62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Vout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>
            <a:hlinkClick r:id="rId7" action="ppaction://hlinkfile"/>
          </p:cNvPr>
          <p:cNvSpPr txBox="1"/>
          <p:nvPr/>
        </p:nvSpPr>
        <p:spPr>
          <a:xfrm>
            <a:off x="946355" y="5221773"/>
            <a:ext cx="259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hlinkClick r:id="rId7" action="ppaction://hlinkfile"/>
              </a:rPr>
              <a:t>Monostable</a:t>
            </a:r>
            <a:r>
              <a:rPr lang="en-US" dirty="0">
                <a:solidFill>
                  <a:schemeClr val="bg1"/>
                </a:solidFill>
                <a:hlinkClick r:id="rId7" action="ppaction://hlinkfile"/>
              </a:rPr>
              <a:t> </a:t>
            </a:r>
            <a:r>
              <a:rPr lang="en-US" dirty="0" err="1">
                <a:solidFill>
                  <a:schemeClr val="bg1"/>
                </a:solidFill>
                <a:hlinkClick r:id="rId7" action="ppaction://hlinkfile"/>
              </a:rPr>
              <a:t>multivibrator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0" y="0"/>
            <a:ext cx="3810000" cy="1099793"/>
          </a:xfrm>
          <a:prstGeom prst="rect">
            <a:avLst/>
          </a:prstGeom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91000"/>
            <a:ext cx="3886200" cy="187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3089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l"/>
            <a:r>
              <a:rPr lang="en-GB" sz="3600" dirty="0" err="1">
                <a:solidFill>
                  <a:schemeClr val="bg1"/>
                </a:solidFill>
              </a:rPr>
              <a:t>Astable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multivibrator</a:t>
            </a:r>
            <a:endParaRPr lang="en-US" sz="1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p:oleObj spid="_x0000_s5123" name="Equation" r:id="rId3" imgW="914400" imgH="198720" progId="">
              <p:embed/>
            </p:oleObj>
          </a:graphicData>
        </a:graphic>
      </p:graphicFrame>
      <p:sp>
        <p:nvSpPr>
          <p:cNvPr id="8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Lecture 34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1600200"/>
            <a:ext cx="5246192" cy="264470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092859" y="4262971"/>
            <a:ext cx="2790069" cy="1853096"/>
            <a:chOff x="5092859" y="4262971"/>
            <a:chExt cx="2790069" cy="185309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65686" y="4262971"/>
              <a:ext cx="2217242" cy="185309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258402" y="47884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92859" y="5395835"/>
              <a:ext cx="62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Vout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607428" y="5054473"/>
            <a:ext cx="216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hlinkClick r:id="rId6" action="ppaction://hlinkfile"/>
              </a:rPr>
              <a:t>Astable</a:t>
            </a:r>
            <a:r>
              <a:rPr lang="en-US" dirty="0">
                <a:solidFill>
                  <a:schemeClr val="bg1"/>
                </a:solidFill>
                <a:hlinkClick r:id="rId6" action="ppaction://hlinkfile"/>
              </a:rPr>
              <a:t> </a:t>
            </a:r>
            <a:r>
              <a:rPr lang="en-US" dirty="0" err="1">
                <a:solidFill>
                  <a:schemeClr val="bg1"/>
                </a:solidFill>
                <a:hlinkClick r:id="rId6" action="ppaction://hlinkfile"/>
              </a:rPr>
              <a:t>multivibrator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89539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4478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Lecture 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69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heme/theme1.xml><?xml version="1.0" encoding="utf-8"?>
<a:theme xmlns:a="http://schemas.openxmlformats.org/drawingml/2006/main" name="sine_wave_gener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sine_wave_generation</Template>
  <TotalTime>1203</TotalTime>
  <Words>62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sine_wave_generation</vt:lpstr>
      <vt:lpstr>Equation</vt:lpstr>
      <vt:lpstr> 555 Timer</vt:lpstr>
      <vt:lpstr>Pin Diagram</vt:lpstr>
      <vt:lpstr>Applications </vt:lpstr>
      <vt:lpstr>Block diagram of 555 Timer</vt:lpstr>
      <vt:lpstr>555 timer IC</vt:lpstr>
      <vt:lpstr>Mono-stable multivibrator</vt:lpstr>
      <vt:lpstr>Astable multivibrator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Parvathy S</dc:creator>
  <cp:lastModifiedBy>nnn</cp:lastModifiedBy>
  <cp:revision>25</cp:revision>
  <dcterms:created xsi:type="dcterms:W3CDTF">2020-11-03T04:58:14Z</dcterms:created>
  <dcterms:modified xsi:type="dcterms:W3CDTF">2021-07-22T10:31:20Z</dcterms:modified>
</cp:coreProperties>
</file>