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2"/>
  </p:notesMasterIdLst>
  <p:sldIdLst>
    <p:sldId id="257" r:id="rId5"/>
    <p:sldId id="256" r:id="rId6"/>
    <p:sldId id="263" r:id="rId7"/>
    <p:sldId id="258" r:id="rId8"/>
    <p:sldId id="266" r:id="rId9"/>
    <p:sldId id="27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D4E9E-8D1D-4529-8D9B-2AECFF743EF9}" v="2" dt="2021-10-28T06:33:50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MAKAYALA VIHALROY - [CYSA.1021444]" userId="S::cysa.1021444@cb.students.amrita.edu::49c8cfc9-2292-41e6-b5c2-d10dc3355f2a" providerId="AD" clId="Web-{179D4E9E-8D1D-4529-8D9B-2AECFF743EF9}"/>
    <pc:docChg chg="modSld">
      <pc:chgData name="NIMMAKAYALA VIHALROY - [CYSA.1021444]" userId="S::cysa.1021444@cb.students.amrita.edu::49c8cfc9-2292-41e6-b5c2-d10dc3355f2a" providerId="AD" clId="Web-{179D4E9E-8D1D-4529-8D9B-2AECFF743EF9}" dt="2021-10-28T06:33:50.522" v="1" actId="1076"/>
      <pc:docMkLst>
        <pc:docMk/>
      </pc:docMkLst>
      <pc:sldChg chg="modSp">
        <pc:chgData name="NIMMAKAYALA VIHALROY - [CYSA.1021444]" userId="S::cysa.1021444@cb.students.amrita.edu::49c8cfc9-2292-41e6-b5c2-d10dc3355f2a" providerId="AD" clId="Web-{179D4E9E-8D1D-4529-8D9B-2AECFF743EF9}" dt="2021-10-28T06:33:50.522" v="1" actId="1076"/>
        <pc:sldMkLst>
          <pc:docMk/>
          <pc:sldMk cId="0" sldId="256"/>
        </pc:sldMkLst>
        <pc:spChg chg="mod">
          <ac:chgData name="NIMMAKAYALA VIHALROY - [CYSA.1021444]" userId="S::cysa.1021444@cb.students.amrita.edu::49c8cfc9-2292-41e6-b5c2-d10dc3355f2a" providerId="AD" clId="Web-{179D4E9E-8D1D-4529-8D9B-2AECFF743EF9}" dt="2021-10-28T06:33:50.522" v="1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NIMMAKAYALA VIHALROY - [CYSA.1021444]" userId="S::cysa.1021444@cb.students.amrita.edu::49c8cfc9-2292-41e6-b5c2-d10dc3355f2a" providerId="AD" clId="Web-{179D4E9E-8D1D-4529-8D9B-2AECFF743EF9}" dt="2021-10-28T06:33:49.147" v="0" actId="1076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3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image" Target="../media/image10.wmf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and parallel connection - Inductor</a:t>
            </a:r>
          </a:p>
        </p:txBody>
      </p:sp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092" y="1348783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connection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573" y="-4252511"/>
            <a:ext cx="8229600" cy="45259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path for the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flow which is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across the components will be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6C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98082"/>
            <a:ext cx="4105275" cy="169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721894"/>
            <a:ext cx="2600325" cy="16478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connection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Picture 2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430713"/>
            <a:ext cx="4105275" cy="169545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33400" y="1417637"/>
          <a:ext cx="990600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6" imgW="12192000" imgH="9448800" progId="Equation.DSMT4">
                  <p:embed/>
                </p:oleObj>
              </mc:Choice>
              <mc:Fallback>
                <p:oleObj name="Equation" r:id="rId6" imgW="12192000" imgH="9448800" progId="Equation.DSMT4">
                  <p:embed/>
                  <p:pic>
                    <p:nvPicPr>
                      <p:cNvPr id="0" name="Picture 2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1417637"/>
                        <a:ext cx="990600" cy="76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" y="2286000"/>
          <a:ext cx="25146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8" imgW="27432000" imgH="5486400" progId="Equation.DSMT4">
                  <p:embed/>
                </p:oleObj>
              </mc:Choice>
              <mc:Fallback>
                <p:oleObj name="Equation" r:id="rId8" imgW="27432000" imgH="5486400" progId="Equation.DSMT4">
                  <p:embed/>
                  <p:pic>
                    <p:nvPicPr>
                      <p:cNvPr id="0" name="Picture 2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2286000"/>
                        <a:ext cx="2514600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" y="2889568"/>
          <a:ext cx="3581400" cy="8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0" imgW="39624000" imgH="9448800" progId="Equation.DSMT4">
                  <p:embed/>
                </p:oleObj>
              </mc:Choice>
              <mc:Fallback>
                <p:oleObj name="Equation" r:id="rId10" imgW="39624000" imgH="9448800" progId="Equation.DSMT4">
                  <p:embed/>
                  <p:pic>
                    <p:nvPicPr>
                      <p:cNvPr id="0" name="Picture 20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2889568"/>
                        <a:ext cx="3581400" cy="8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83124" y="3844241"/>
          <a:ext cx="3062682" cy="58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2" imgW="28651200" imgH="5486400" progId="Equation.DSMT4">
                  <p:embed/>
                </p:oleObj>
              </mc:Choice>
              <mc:Fallback>
                <p:oleObj name="Equation" r:id="rId12" imgW="28651200" imgH="5486400" progId="Equation.DSMT4">
                  <p:embed/>
                  <p:pic>
                    <p:nvPicPr>
                      <p:cNvPr id="0" name="Picture 2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3124" y="3844241"/>
                        <a:ext cx="3062682" cy="586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6C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connection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path for the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flow which is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across the components will be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81425"/>
            <a:ext cx="436245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10000"/>
            <a:ext cx="2495550" cy="1695450"/>
          </a:xfrm>
          <a:prstGeom prst="rect">
            <a:avLst/>
          </a:prstGeom>
        </p:spPr>
      </p:pic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6C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3400" y="315552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Picture 5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15552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3400" y="315552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2743200" imgH="4267200" progId="Equation.DSMT4">
                  <p:embed/>
                </p:oleObj>
              </mc:Choice>
              <mc:Fallback>
                <p:oleObj name="Equation" r:id="rId5" imgW="2743200" imgH="4267200" progId="Equation.DSMT4">
                  <p:embed/>
                  <p:pic>
                    <p:nvPicPr>
                      <p:cNvPr id="0" name="Picture 5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15552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" y="315552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6" imgW="2743200" imgH="4267200" progId="Equation.DSMT4">
                  <p:embed/>
                </p:oleObj>
              </mc:Choice>
              <mc:Fallback>
                <p:oleObj name="Equation" r:id="rId6" imgW="2743200" imgH="4267200" progId="Equation.DSMT4">
                  <p:embed/>
                  <p:pic>
                    <p:nvPicPr>
                      <p:cNvPr id="0" name="Picture 51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15552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0783" y="4373563"/>
            <a:ext cx="4362450" cy="175260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57199" y="2396663"/>
          <a:ext cx="2057400" cy="4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9" imgW="24079200" imgH="5486400" progId="Equation.DSMT4">
                  <p:embed/>
                </p:oleObj>
              </mc:Choice>
              <mc:Fallback>
                <p:oleObj name="Equation" r:id="rId9" imgW="24079200" imgH="5486400" progId="Equation.DSMT4">
                  <p:embed/>
                  <p:pic>
                    <p:nvPicPr>
                      <p:cNvPr id="0" name="Picture 51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199" y="2396663"/>
                        <a:ext cx="2057400" cy="4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63484" y="1672315"/>
          <a:ext cx="2051115" cy="73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11" imgW="26212800" imgH="9448800" progId="Equation.DSMT4">
                  <p:embed/>
                </p:oleObj>
              </mc:Choice>
              <mc:Fallback>
                <p:oleObj name="Equation" r:id="rId11" imgW="26212800" imgH="9448800" progId="Equation.DSMT4">
                  <p:embed/>
                  <p:pic>
                    <p:nvPicPr>
                      <p:cNvPr id="0" name="Picture 51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484" y="1672315"/>
                        <a:ext cx="2051115" cy="73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7199" y="2937263"/>
          <a:ext cx="7010401" cy="83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3" imgW="86563200" imgH="10363200" progId="Equation.DSMT4">
                  <p:embed/>
                </p:oleObj>
              </mc:Choice>
              <mc:Fallback>
                <p:oleObj name="Equation" r:id="rId13" imgW="86563200" imgH="10363200" progId="Equation.DSMT4">
                  <p:embed/>
                  <p:pic>
                    <p:nvPicPr>
                      <p:cNvPr id="0" name="Picture 51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199" y="2937263"/>
                        <a:ext cx="7010401" cy="839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57199" y="3844463"/>
          <a:ext cx="2057400" cy="74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5" imgW="28651200" imgH="10363200" progId="Equation.DSMT4">
                  <p:embed/>
                </p:oleObj>
              </mc:Choice>
              <mc:Fallback>
                <p:oleObj name="Equation" r:id="rId15" imgW="28651200" imgH="10363200" progId="Equation.DSMT4">
                  <p:embed/>
                  <p:pic>
                    <p:nvPicPr>
                      <p:cNvPr id="0" name="Picture 51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199" y="3844463"/>
                        <a:ext cx="2057400" cy="74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457199" y="4656556"/>
          <a:ext cx="1371602" cy="90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17" imgW="17068800" imgH="11277600" progId="Equation.DSMT4">
                  <p:embed/>
                </p:oleObj>
              </mc:Choice>
              <mc:Fallback>
                <p:oleObj name="Equation" r:id="rId17" imgW="17068800" imgH="11277600" progId="Equation.DSMT4">
                  <p:embed/>
                  <p:pic>
                    <p:nvPicPr>
                      <p:cNvPr id="0" name="Picture 51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199" y="4656556"/>
                        <a:ext cx="1371602" cy="90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6C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Edward Hughes. “Electrical and Electronic Technology”, 10th Edition, Pearson Education Asia, 2019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</a:rPr>
              <a:t>Alexander and </a:t>
            </a:r>
            <a:r>
              <a:rPr lang="en-GB" sz="2400" dirty="0" err="1">
                <a:solidFill>
                  <a:schemeClr val="bg1"/>
                </a:solidFill>
              </a:rPr>
              <a:t>Sadiku</a:t>
            </a:r>
            <a:r>
              <a:rPr lang="en-GB" sz="2400" dirty="0">
                <a:solidFill>
                  <a:schemeClr val="bg1"/>
                </a:solidFill>
              </a:rPr>
              <a:t>. “Fundamental of electric circuits”, McGraw-Hill, Fifth </a:t>
            </a:r>
            <a:r>
              <a:rPr lang="en-GB" sz="2400" dirty="0" err="1">
                <a:solidFill>
                  <a:schemeClr val="bg1"/>
                </a:solidFill>
              </a:rPr>
              <a:t>editon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6C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6C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75ee1d3b00e84f46be4e0d625e998856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c3e5402b4fd54e7ae1a5ee38a4e96133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68803B-A295-47FD-8D31-FC26BF7627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B8360F-B7E9-408F-9124-4E3EDE944F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68D63E-C4DD-4997-AB1D-7818F08A2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6362d-a4cf-4332-97ee-bae0976acd4c"/>
    <ds:schemaRef ds:uri="73e7f7fa-ec36-4c47-a2e2-92953579c3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Series and parallel connection - Inductor</vt:lpstr>
      <vt:lpstr>Series connection</vt:lpstr>
      <vt:lpstr>Series connection</vt:lpstr>
      <vt:lpstr>Parallel connection 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40</cp:revision>
  <dcterms:created xsi:type="dcterms:W3CDTF">2020-09-18T16:28:00Z</dcterms:created>
  <dcterms:modified xsi:type="dcterms:W3CDTF">2021-10-28T06:33:59Z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  <property fmtid="{D5CDD505-2E9C-101B-9397-08002B2CF9AE}" pid="3" name="ContentTypeId">
    <vt:lpwstr>0x010100EF5376321D990243BCF387BF0DFDD19D</vt:lpwstr>
  </property>
</Properties>
</file>