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3" r:id="rId4"/>
    <p:sldId id="264" r:id="rId5"/>
    <p:sldId id="265" r:id="rId6"/>
    <p:sldId id="258" r:id="rId7"/>
    <p:sldId id="266" r:id="rId8"/>
    <p:sldId id="27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342C-EB5B-4E28-9484-0B3C75FB4B2E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7AF7-12C7-49C5-AF23-0994F1D15994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7D8-8EDA-4F08-A947-859B28C86923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8FA-FC9B-47D9-8FF4-A7EE519E3A88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6C4F-E94A-4F01-9BF3-D113FE4FDB0C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B5D8-D3EE-4714-956F-265C454CD5D8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18E-7C3A-4854-AD72-03852A966B0A}" type="datetime1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596F-865F-4EAA-9CB6-4AECFC5B0378}" type="datetime1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399-4676-4F50-A3A1-9A1965501443}" type="datetime1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B5BE-2B32-40E7-B157-5A8BCC8D74CF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9676-FB60-42BE-9E5A-EDD90764D018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65A-2774-4B78-A67D-55444D4C2446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Series and </a:t>
            </a:r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parallel connection - Resistor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Determine R equivalent of the given circuit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948"/>
          <a:stretch/>
        </p:blipFill>
        <p:spPr>
          <a:xfrm>
            <a:off x="685800" y="1417638"/>
            <a:ext cx="4391025" cy="2924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200559" y="1417638"/>
            <a:ext cx="2419441" cy="1290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200559" y="2715418"/>
            <a:ext cx="2657961" cy="11715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76440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457200" y="2133600"/>
            <a:ext cx="5002305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443008" y="2219325"/>
            <a:ext cx="3390366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77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57201" y="2286000"/>
            <a:ext cx="5638800" cy="2299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096001" y="2400004"/>
            <a:ext cx="2727043" cy="20719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667888" y="4585991"/>
            <a:ext cx="3155156" cy="14370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50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Determine R equivalent of the given circuit</a:t>
            </a:r>
            <a:endParaRPr lang="en-IN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912963" y="2777519"/>
            <a:ext cx="2400300" cy="209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26" y="1788319"/>
            <a:ext cx="4533900" cy="2952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09419" y="1677590"/>
            <a:ext cx="4570533" cy="3174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3657600" y="4873019"/>
            <a:ext cx="4686300" cy="1257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83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57200" y="1626124"/>
            <a:ext cx="4733925" cy="2705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334000" y="2514600"/>
            <a:ext cx="26670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429000" y="4391025"/>
            <a:ext cx="4562475" cy="11715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57200" y="1500981"/>
            <a:ext cx="5562600" cy="2362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076950" y="1712086"/>
            <a:ext cx="2609850" cy="1939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638675" y="3957225"/>
            <a:ext cx="4048125" cy="114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96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Edward Hughes. “Electrical and Electronic Technology”, 10th Edition, Pearson Education Asia, </a:t>
            </a:r>
            <a:r>
              <a:rPr lang="en-US" sz="2400" dirty="0" smtClean="0">
                <a:solidFill>
                  <a:schemeClr val="bg1"/>
                </a:solidFill>
              </a:rPr>
              <a:t>2019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Alexander and </a:t>
            </a:r>
            <a:r>
              <a:rPr lang="en-GB" sz="2400" dirty="0" err="1">
                <a:solidFill>
                  <a:schemeClr val="bg1"/>
                </a:solidFill>
              </a:rPr>
              <a:t>Sadiku</a:t>
            </a:r>
            <a:r>
              <a:rPr lang="en-GB" sz="2400" dirty="0">
                <a:solidFill>
                  <a:schemeClr val="bg1"/>
                </a:solidFill>
              </a:rPr>
              <a:t>. “Fundamental of electric circuits”, McGraw-Hill, Fifth </a:t>
            </a:r>
            <a:r>
              <a:rPr lang="en-GB" sz="2400" dirty="0" err="1">
                <a:solidFill>
                  <a:schemeClr val="bg1"/>
                </a:solidFill>
              </a:rPr>
              <a:t>editon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2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7A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10815E-D19F-455B-9681-97AA5F36A8A1}"/>
</file>

<file path=customXml/itemProps2.xml><?xml version="1.0" encoding="utf-8"?>
<ds:datastoreItem xmlns:ds="http://schemas.openxmlformats.org/officeDocument/2006/customXml" ds:itemID="{9054D459-7FB0-459E-BF8C-27644C8D2BB1}"/>
</file>

<file path=customXml/itemProps3.xml><?xml version="1.0" encoding="utf-8"?>
<ds:datastoreItem xmlns:ds="http://schemas.openxmlformats.org/officeDocument/2006/customXml" ds:itemID="{ABAFFED7-193B-447E-8B7E-D3391AC4A39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81</Words>
  <Application>Microsoft Office PowerPoint</Application>
  <PresentationFormat>On-screen Show (4:3)</PresentationFormat>
  <Paragraphs>26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Series and parallel connection - Resistor</vt:lpstr>
      <vt:lpstr>Determine R equivalent of the given circuit</vt:lpstr>
      <vt:lpstr>PowerPoint Presentation</vt:lpstr>
      <vt:lpstr>PowerPoint Presentation</vt:lpstr>
      <vt:lpstr>Determine R equivalent of the given circuit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USER</cp:lastModifiedBy>
  <cp:revision>42</cp:revision>
  <dcterms:created xsi:type="dcterms:W3CDTF">2020-09-18T16:28:53Z</dcterms:created>
  <dcterms:modified xsi:type="dcterms:W3CDTF">2020-10-10T06:16:54Z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