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3" r:id="rId4"/>
    <p:sldId id="258" r:id="rId5"/>
    <p:sldId id="266" r:id="rId6"/>
    <p:sldId id="272" r:id="rId7"/>
    <p:sldId id="27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Series and </a:t>
            </a:r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parallel connection - Inductor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the circuit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448175" cy="3562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57200" y="5241132"/>
            <a:ext cx="5676900" cy="4730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57200" y="1417638"/>
            <a:ext cx="3810000" cy="3184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662612" y="1419995"/>
            <a:ext cx="1781175" cy="199163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4958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717380" y="4267200"/>
            <a:ext cx="1671638" cy="179500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6172199" y="3733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524000" y="5183188"/>
            <a:ext cx="2827407" cy="502063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0800000">
            <a:off x="4648200" y="5281819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67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US" sz="3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circuit, L = 1H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129631"/>
            <a:ext cx="5038725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052636" y="1767681"/>
            <a:ext cx="5038725" cy="4191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90600" y="1677813"/>
            <a:ext cx="4947112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096000" y="2514600"/>
            <a:ext cx="2348815" cy="24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90600" y="2286000"/>
            <a:ext cx="3733800" cy="24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257800" y="27813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5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Edward Hughes. “Electrical and Electronic Technology”, 10th Edition, Pearson Education Asia, </a:t>
            </a:r>
            <a:r>
              <a:rPr lang="en-US" sz="2400" dirty="0" smtClean="0">
                <a:solidFill>
                  <a:schemeClr val="bg1"/>
                </a:solidFill>
              </a:rPr>
              <a:t>2019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Alexander and </a:t>
            </a:r>
            <a:r>
              <a:rPr lang="en-GB" sz="2400" dirty="0" err="1">
                <a:solidFill>
                  <a:schemeClr val="bg1"/>
                </a:solidFill>
              </a:rPr>
              <a:t>Sadiku</a:t>
            </a:r>
            <a:r>
              <a:rPr lang="en-GB" sz="2400" dirty="0">
                <a:solidFill>
                  <a:schemeClr val="bg1"/>
                </a:solidFill>
              </a:rPr>
              <a:t>. “Fundamental of electric circuits”, McGraw-Hill, Fifth </a:t>
            </a:r>
            <a:r>
              <a:rPr lang="en-GB" sz="2400" dirty="0" err="1">
                <a:solidFill>
                  <a:schemeClr val="bg1"/>
                </a:solidFill>
              </a:rPr>
              <a:t>editon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2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7C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77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Series and parallel connection - Inductor</vt:lpstr>
      <vt:lpstr>Determine the Leq of the circuit</vt:lpstr>
      <vt:lpstr>PowerPoint Presentation</vt:lpstr>
      <vt:lpstr>Determine the Leq of the circuit, L = 1H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USER</cp:lastModifiedBy>
  <cp:revision>38</cp:revision>
  <dcterms:created xsi:type="dcterms:W3CDTF">2020-09-18T16:28:53Z</dcterms:created>
  <dcterms:modified xsi:type="dcterms:W3CDTF">2020-10-10T06:22:13Z</dcterms:modified>
</cp:coreProperties>
</file>