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57" r:id="rId3"/>
    <p:sldId id="270" r:id="rId4"/>
    <p:sldId id="264" r:id="rId5"/>
    <p:sldId id="265" r:id="rId6"/>
    <p:sldId id="266" r:id="rId7"/>
    <p:sldId id="267" r:id="rId8"/>
    <p:sldId id="268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A5CD-8BEE-43ED-B4E2-8AC9D4C4F84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A666E-1AA8-4D31-834F-4F86435B02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3F95-D4D4-4DBF-B833-66FAEC6975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6C39-508A-4487-AF01-8C43FD0154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C7ED-B20D-454C-A222-C3CF1C5279B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A7B4-FD11-4028-8546-F13CB946CC6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2659-19C9-48E9-8E7E-CA00DA429FC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27FE-6921-45AD-AEDA-6A5B1EC9BA0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33FE-B98F-4789-84D6-3898E681464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9AE8-1ABD-4A73-941C-88A69C80533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46B2B-7C9D-4231-8BE0-F877CF1AEAF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B66D-858E-429B-90FB-0576161CA1F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D388-D54F-4B77-B6E2-AE852A3A0C2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F4E6-701C-4AD6-87CE-6C55CD62EF4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70DEB-9C44-4965-9766-CB9D5C50E2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microsoft.com/office/2007/relationships/hdphoto" Target="../media/image4.wdp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microsoft.com/office/2007/relationships/hdphoto" Target="../media/image7.wdp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828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</a:t>
            </a:r>
            <a:b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and current division rule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838200" y="3657600"/>
            <a:ext cx="79248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6200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600" baseline="0" dirty="0" smtClean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of elements!!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in series.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division rule.</a:t>
            </a:r>
            <a:endParaRPr lang="en-US" sz="29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in parallel.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division rule.</a:t>
            </a:r>
            <a:endParaRPr lang="en-US" sz="29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6148">
        <p:fade/>
      </p:transition>
    </mc:Choice>
    <mc:Fallback>
      <p:transition spd="med" advTm="361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399"/>
            <a:ext cx="7886700" cy="838201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 resistance and Voltage division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96240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 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(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eq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1)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aseline="-25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  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(eq2)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V-iR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(eq3)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=V/(R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(eq4)</a:t>
            </a:r>
            <a:endParaRPr lang="en-US" sz="24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4147066"/>
            <a:ext cx="3198311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=V*R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/(R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+R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=V*R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+R</a:t>
            </a:r>
            <a:r>
              <a:rPr lang="en-US" sz="32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087" y="1537854"/>
            <a:ext cx="394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the voltages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respectively.</a:t>
            </a:r>
            <a:endParaRPr lang="en-US" sz="2400" baseline="-25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27699"/>
            <a:ext cx="3276600" cy="273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504"/>
    </mc:Choice>
    <mc:Fallback>
      <p:transition spd="slow" advTm="119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399"/>
            <a:ext cx="7886700" cy="838201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 resistance and Current division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164" y="3417700"/>
            <a:ext cx="3839513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 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 V= 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aseline="-25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=V/R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and 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=V/R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(eq1)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V/R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 V/R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aseline="-25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V ( 1/R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+ 1/R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V/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2400" baseline="-25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(eq2)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4762619"/>
            <a:ext cx="2170787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*R</a:t>
            </a:r>
            <a:r>
              <a:rPr lang="en-US" sz="2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*R</a:t>
            </a:r>
            <a:r>
              <a:rPr lang="en-US" sz="2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+R</a:t>
            </a:r>
            <a:r>
              <a:rPr lang="en-US" sz="2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1537853"/>
            <a:ext cx="4023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the current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respectively.</a:t>
            </a:r>
            <a:endParaRPr lang="en-US" sz="2400" baseline="-25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2733224" cy="18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9333" y="2803633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V/R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aseline="-25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)/(R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416675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679"/>
    </mc:Choice>
    <mc:Fallback>
      <p:transition spd="slow" advTm="1356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0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28600"/>
            <a:ext cx="8267700" cy="7620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1. Find current through the branches.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F:\19EEE100_2020_online mode\current division problem.jpg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37000" contrast="7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36" y="1219201"/>
            <a:ext cx="5334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25651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1.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2400" baseline="-25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l-G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 40</a:t>
            </a:r>
            <a:r>
              <a:rPr lang="el-G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 </a:t>
            </a:r>
            <a:r>
              <a:rPr lang="el-G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l-G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Ω 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||6 </a:t>
            </a:r>
            <a:r>
              <a:rPr lang="el-G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r>
              <a:rPr lang="el-G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8+4= 12</a:t>
            </a:r>
            <a:r>
              <a:rPr lang="el-G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4281055"/>
            <a:ext cx="1333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V/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2400" baseline="-25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10/12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=0.833 A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4267200"/>
            <a:ext cx="2724913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division rule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*R</a:t>
            </a:r>
            <a:r>
              <a:rPr lang="en-US" sz="2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+R</a:t>
            </a:r>
            <a:r>
              <a:rPr lang="en-US" sz="2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068"/>
    </mc:Choice>
    <mc:Fallback>
      <p:transition spd="slow" advTm="103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886700" cy="777874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1219200"/>
            <a:ext cx="5791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0.833 * 6/(6+12)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0.278 A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0.833* 12/ (6+12)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=0.553A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 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0.833*40/(10+40)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=0.66A</a:t>
            </a:r>
            <a:b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=0.833*10/(10+40)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=0.166A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95192"/>
            <a:ext cx="4031673" cy="207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963"/>
    </mc:Choice>
    <mc:Fallback>
      <p:transition spd="slow" advTm="85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2.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V</a:t>
            </a:r>
            <a:r>
              <a:rPr lang="en-US" sz="32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network.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F:\19EEE100_2020_online mode\vol_div_prblem.jpg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3000"/>
                    </a14:imgEffect>
                    <a14:imgEffect>
                      <a14:sharpenSoften amount="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02448"/>
            <a:ext cx="4267200" cy="258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8200" y="1600200"/>
            <a:ext cx="4050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Voltage division rule.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2209800"/>
            <a:ext cx="2549096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=V*R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=V*R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+R</a:t>
            </a:r>
            <a:r>
              <a:rPr lang="en-US" sz="24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114" y="4267200"/>
            <a:ext cx="26648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.V/ (R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15*20/(15+10)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=7.5V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.V/(R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+R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=10.20/(40+10)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=4V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3534013"/>
            <a:ext cx="32853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KVL in loop ABC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en-US" sz="2400" baseline="-25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=7.5-4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=3.5V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1219200" cy="36512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414"/>
    </mc:Choice>
    <mc:Fallback>
      <p:transition spd="slow" advTm="110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 build="p"/>
      <p:bldP spid="7" grpId="0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3200400"/>
            <a:ext cx="3124200" cy="688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Amrita Vishwa Vidyapeetham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6"/>
          <p:cNvSpPr txBox="1"/>
          <p:nvPr/>
        </p:nvSpPr>
        <p:spPr>
          <a:xfrm>
            <a:off x="3886200" y="6356350"/>
            <a:ext cx="1219200" cy="3651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/>
                </a:solidFill>
              </a:rPr>
              <a:t>Lecture 8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504"/>
    </mc:Choice>
    <mc:Fallback>
      <p:transition spd="slow" advTm="1950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8.8|6.7"/>
</p:tagLst>
</file>

<file path=ppt/tags/tag2.xml><?xml version="1.0" encoding="utf-8"?>
<p:tagLst xmlns:p="http://schemas.openxmlformats.org/presentationml/2006/main">
  <p:tag name="TIMING" val="|11.7|12.8|8.1|7.1|18.2|9.7|9.5|9.8"/>
</p:tagLst>
</file>

<file path=ppt/tags/tag3.xml><?xml version="1.0" encoding="utf-8"?>
<p:tagLst xmlns:p="http://schemas.openxmlformats.org/presentationml/2006/main">
  <p:tag name="TIMING" val="|12|16|1.1|17.2|10.8|12.9|3.5|2|8.9|10.8|14.4"/>
</p:tagLst>
</file>

<file path=ppt/tags/tag4.xml><?xml version="1.0" encoding="utf-8"?>
<p:tagLst xmlns:p="http://schemas.openxmlformats.org/presentationml/2006/main">
  <p:tag name="TIMING" val="|18.7|15.5|4.9|12.1|13.1|9.5|5.7|0.8|3.9"/>
</p:tagLst>
</file>

<file path=ppt/tags/tag5.xml><?xml version="1.0" encoding="utf-8"?>
<p:tagLst xmlns:p="http://schemas.openxmlformats.org/presentationml/2006/main">
  <p:tag name="TIMING" val="|1.5|6.9|31.4|3.8|9.4|0.6|0.9|8.5|2.9|1"/>
</p:tagLst>
</file>

<file path=ppt/tags/tag6.xml><?xml version="1.0" encoding="utf-8"?>
<p:tagLst xmlns:p="http://schemas.openxmlformats.org/presentationml/2006/main">
  <p:tag name="TIMING" val="|8.1|14.7|4.6|0.6|0.5|5.6|14.7|1.7|3.6|7|0.8|2.9|5.4|7.6|9|9.2|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1338</Words>
  <Application>WPS Presentation</Application>
  <PresentationFormat>On-screen Show (4:3)</PresentationFormat>
  <Paragraphs>140</Paragraphs>
  <Slides>8</Slides>
  <Notes>0</Notes>
  <HiddenSlides>0</HiddenSlides>
  <MMClips>8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Theme</vt:lpstr>
      <vt:lpstr>Lecture 8 Voltage and current division rule</vt:lpstr>
      <vt:lpstr>Connection of elements!!</vt:lpstr>
      <vt:lpstr>Series  resistance and Voltage division</vt:lpstr>
      <vt:lpstr>Parallel  resistance and Current division</vt:lpstr>
      <vt:lpstr>Exercise 1. Find current through the branches.</vt:lpstr>
      <vt:lpstr>Continued…</vt:lpstr>
      <vt:lpstr>Exercise 2.  Calculate VAB for the network.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Introduction</dc:title>
  <dc:creator>USER</dc:creator>
  <cp:lastModifiedBy>lenovo</cp:lastModifiedBy>
  <cp:revision>32</cp:revision>
  <dcterms:created xsi:type="dcterms:W3CDTF">2020-09-18T16:28:00Z</dcterms:created>
  <dcterms:modified xsi:type="dcterms:W3CDTF">2021-04-09T05:11:40Z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