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3" r:id="rId8"/>
    <p:sldId id="268" r:id="rId9"/>
    <p:sldId id="265" r:id="rId10"/>
    <p:sldId id="266" r:id="rId11"/>
    <p:sldId id="260" r:id="rId12"/>
    <p:sldId id="269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3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/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depending on the purpose, you might review product’s history, availability, manufacturing, costs, warnings, 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Sources you have used in your description, or additional sources of information available (if relevant).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the following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It details </a:t>
            </a:r>
            <a:r>
              <a:rPr lang="en-US" dirty="0"/>
              <a:t>a series of events (</a:t>
            </a:r>
            <a:r>
              <a:rPr lang="en-US" i="1" dirty="0"/>
              <a:t>natural/biological/ecological, mechanical, social, or psychological phenomenon</a:t>
            </a:r>
            <a:r>
              <a:rPr lang="en-US" dirty="0"/>
              <a:t>) that happen in particular sequence in order to achieve a specific outcome. 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These </a:t>
            </a:r>
            <a:r>
              <a:rPr lang="en-US" dirty="0"/>
              <a:t>can be categorized into </a:t>
            </a:r>
            <a:r>
              <a:rPr lang="en-US" b="1" i="1" dirty="0"/>
              <a:t>non-instructional </a:t>
            </a:r>
            <a:r>
              <a:rPr lang="en-US" dirty="0"/>
              <a:t>processes (such as a process analyses of how an internal combustion engine works, or natural processes like photosynthesis) and </a:t>
            </a:r>
            <a:r>
              <a:rPr lang="en-US" b="1" i="1" dirty="0"/>
              <a:t>instructional</a:t>
            </a:r>
            <a:r>
              <a:rPr lang="en-US" dirty="0"/>
              <a:t> process (such as recommended/required procedures and explicit step-by-step instructions to be followed).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9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620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0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/>
            <a:r>
              <a:rPr lang="en-US" b="1" dirty="0"/>
              <a:t>Definitions:  </a:t>
            </a:r>
            <a:r>
              <a:rPr lang="en-US" dirty="0"/>
              <a:t>clarify the specific meaning, often related to a specific context, or express the essential nature of the terms being defined. 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These </a:t>
            </a:r>
            <a:r>
              <a:rPr lang="en-US" dirty="0"/>
              <a:t>can range in length from a simple clarifying phrase to an extended document of several pages. Definitions will often include detailed descriptions and visuals to illustrate ideas.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0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Use a logical principle to organize your description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Language: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specific, precise, concrete terms – avoid vague or overly-general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terms</a:t>
            </a:r>
          </a:p>
          <a:p>
            <a:pPr lvl="0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appropriate level of detail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correct terminology – define terms as necessary for your audience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analogy to describe an unfamiliar thing in terms of a familiar thing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objective language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present tense, active verbs to describe how the device appears and what it does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words that create vivid and specific pictures in the reader’s mind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visuals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technical description conveys information about a product or mechanism </a:t>
            </a:r>
            <a:r>
              <a:rPr lang="en-US" dirty="0" smtClean="0"/>
              <a:t>to someone </a:t>
            </a:r>
            <a:r>
              <a:rPr lang="en-US" dirty="0"/>
              <a:t>who will use it, operate it, assemble it, or manufacture it, or to someone </a:t>
            </a:r>
            <a:r>
              <a:rPr lang="en-US" dirty="0" smtClean="0"/>
              <a:t>who needs </a:t>
            </a:r>
            <a:r>
              <a:rPr lang="en-US" dirty="0"/>
              <a:t>to know more about </a:t>
            </a:r>
            <a:r>
              <a:rPr lang="en-US" dirty="0" smtClean="0"/>
              <a:t>it.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Description</a:t>
            </a:r>
            <a:r>
              <a:rPr lang="en-US" dirty="0"/>
              <a:t> is the pattern of narrative development that aims to make </a:t>
            </a:r>
            <a:r>
              <a:rPr lang="en-US" dirty="0" smtClean="0"/>
              <a:t>a clear picture of </a:t>
            </a:r>
            <a:r>
              <a:rPr lang="en-US" dirty="0"/>
              <a:t>a place, object, character, or group. Descriptive technical writing uses a combination of visuals and text to both “show” and “tell” the reader about the information being conveyed. 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Descriptive </a:t>
            </a:r>
            <a:r>
              <a:rPr lang="en-US" dirty="0"/>
              <a:t>writing is about using the power of words to arouse the imagination, capture the attention, and create a lasting impact in the mind of the reader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7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Descriptions and definitions often go hand in hand and provide the foundation for many </a:t>
            </a:r>
            <a:r>
              <a:rPr lang="en-US" dirty="0" smtClean="0"/>
              <a:t>types </a:t>
            </a:r>
            <a:r>
              <a:rPr lang="en-US" dirty="0"/>
              <a:t>of technical explanation. </a:t>
            </a:r>
            <a:endParaRPr lang="en-US" dirty="0" smtClean="0"/>
          </a:p>
          <a:p>
            <a:pPr algn="just"/>
            <a:r>
              <a:rPr lang="en-US" dirty="0" smtClean="0"/>
              <a:t>Definitions </a:t>
            </a:r>
            <a:r>
              <a:rPr lang="en-US" dirty="0"/>
              <a:t>answer the questions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>
                <a:solidFill>
                  <a:srgbClr val="FFFF00"/>
                </a:solidFill>
              </a:rPr>
              <a:t>What is it?" 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	"What </a:t>
            </a:r>
            <a:r>
              <a:rPr lang="en-US" dirty="0">
                <a:solidFill>
                  <a:srgbClr val="FFFF00"/>
                </a:solidFill>
              </a:rPr>
              <a:t>does it entail?" 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D</a:t>
            </a:r>
            <a:r>
              <a:rPr lang="en-US" dirty="0" smtClean="0"/>
              <a:t>escriptions </a:t>
            </a:r>
            <a:r>
              <a:rPr lang="en-US" dirty="0"/>
              <a:t>answer additional questions that include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>
                <a:solidFill>
                  <a:srgbClr val="FFFF00"/>
                </a:solidFill>
              </a:rPr>
              <a:t>What does it look like</a:t>
            </a:r>
            <a:r>
              <a:rPr lang="en-US" dirty="0" smtClean="0">
                <a:solidFill>
                  <a:srgbClr val="FFFF00"/>
                </a:solidFill>
              </a:rPr>
              <a:t>?“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"What are its parts?" 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>
                <a:solidFill>
                  <a:srgbClr val="FFFF00"/>
                </a:solidFill>
              </a:rPr>
              <a:t>What does it do</a:t>
            </a:r>
            <a:r>
              <a:rPr lang="en-US" dirty="0" smtClean="0">
                <a:solidFill>
                  <a:srgbClr val="FFFF00"/>
                </a:solidFill>
              </a:rPr>
              <a:t>?“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"How docs it work?" 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	 </a:t>
            </a:r>
            <a:r>
              <a:rPr lang="en-US" dirty="0">
                <a:solidFill>
                  <a:srgbClr val="FFFF00"/>
                </a:solidFill>
              </a:rPr>
              <a:t>"How does it happen?"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Technical descriptions can take many forms, depending on purpose and audience.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Descriptions </a:t>
            </a:r>
            <a:r>
              <a:rPr lang="en-US" dirty="0"/>
              <a:t>can range from a brief sentence, to a paragraph, a whole section of a report, or an entire manual. 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Poorly written technical descriptions can cause confusion, waste time, and even result in catastrophe!  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Technical </a:t>
            </a:r>
            <a:r>
              <a:rPr lang="en-US" dirty="0"/>
              <a:t>product descriptions are often legally required to ensure safety and compliance.  Attention to detail is critical.</a:t>
            </a:r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9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Mechanism </a:t>
            </a:r>
            <a:r>
              <a:rPr lang="en-US" dirty="0" smtClean="0"/>
              <a:t>Descriptions</a:t>
            </a:r>
            <a:r>
              <a:rPr lang="en-US" b="1" dirty="0"/>
              <a:t> </a:t>
            </a:r>
            <a:r>
              <a:rPr lang="en-US" dirty="0" smtClean="0"/>
              <a:t>provide </a:t>
            </a:r>
            <a:r>
              <a:rPr lang="en-US" dirty="0"/>
              <a:t>a detailed overview the physical aspects of a tool, machine or other mechanical device that has moving parts and is designed to perform a specific function. These could be product descriptions for sales or manufacturing, documentation of design specifications, </a:t>
            </a:r>
            <a:r>
              <a:rPr lang="en-US" dirty="0" smtClean="0"/>
              <a:t>information manual etc.</a:t>
            </a:r>
          </a:p>
          <a:p>
            <a:pPr lvl="0" algn="just"/>
            <a:endParaRPr lang="en-US" dirty="0"/>
          </a:p>
          <a:p>
            <a:pPr algn="just"/>
            <a:r>
              <a:rPr lang="en-US" dirty="0"/>
              <a:t>Mechanism descriptions should provide a clear understanding of the object being described, including</a:t>
            </a:r>
            <a:endParaRPr lang="en-IN" dirty="0"/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	General </a:t>
            </a:r>
            <a:r>
              <a:rPr lang="en-US" dirty="0">
                <a:solidFill>
                  <a:srgbClr val="FFFF00"/>
                </a:solidFill>
              </a:rPr>
              <a:t>appearance and physical properties</a:t>
            </a:r>
            <a:endParaRPr lang="en-IN" dirty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	Overall </a:t>
            </a:r>
            <a:r>
              <a:rPr lang="en-US" dirty="0">
                <a:solidFill>
                  <a:srgbClr val="FFFF00"/>
                </a:solidFill>
              </a:rPr>
              <a:t>function/purpose</a:t>
            </a:r>
            <a:endParaRPr lang="en-IN" dirty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	Component </a:t>
            </a:r>
            <a:r>
              <a:rPr lang="en-US" dirty="0">
                <a:solidFill>
                  <a:srgbClr val="FFFF00"/>
                </a:solidFill>
              </a:rPr>
              <a:t>parts</a:t>
            </a:r>
            <a:endParaRPr lang="en-IN" dirty="0">
              <a:solidFill>
                <a:srgbClr val="FFFF00"/>
              </a:solidFill>
            </a:endParaRPr>
          </a:p>
          <a:p>
            <a:pPr lvl="0" algn="just"/>
            <a:r>
              <a:rPr lang="en-US" dirty="0" smtClean="0">
                <a:solidFill>
                  <a:srgbClr val="FFFF00"/>
                </a:solidFill>
              </a:rPr>
              <a:t>	How </a:t>
            </a:r>
            <a:r>
              <a:rPr lang="en-US" dirty="0">
                <a:solidFill>
                  <a:srgbClr val="FFFF00"/>
                </a:solidFill>
              </a:rPr>
              <a:t>the parts interact to create a functioning whole.</a:t>
            </a:r>
            <a:endParaRPr lang="en-IN" dirty="0">
              <a:solidFill>
                <a:srgbClr val="FFFF00"/>
              </a:solidFill>
            </a:endParaRPr>
          </a:p>
          <a:p>
            <a:pPr lvl="0"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0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 reader should be able to clearly picture, and therefore understand, the nature of the object being described, what it does, and how it works.</a:t>
            </a:r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In order to achieve this clarity for the reader, the writer must choose significant details and organize information logically.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description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6548"/>
              </p:ext>
            </p:extLst>
          </p:nvPr>
        </p:nvGraphicFramePr>
        <p:xfrm>
          <a:off x="2133600" y="3808917"/>
          <a:ext cx="5242560" cy="1684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330"/>
                <a:gridCol w="1753870"/>
                <a:gridCol w="173736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materials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texture, smell, taste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</a:tr>
              <a:tr h="3149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shape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component parts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Finish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</a:tr>
              <a:tr h="4500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Properties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patterns, designs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</a:tr>
              <a:tr h="3149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dimensions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principles at work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5750" algn="l"/>
                        </a:tabLs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Interactions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68580" marB="6858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Depending on the reader’s need, the description may range from a general overview requiring only a few sentences to a multi-chapter manual detailing every aspect of the mechanism’s parts and functions in order to troubleshoot technical problems and complete repairs. </a:t>
            </a:r>
            <a:endParaRPr lang="en-US" dirty="0" smtClean="0"/>
          </a:p>
          <a:p>
            <a:pPr algn="just"/>
            <a:endParaRPr lang="en-IN" dirty="0"/>
          </a:p>
          <a:p>
            <a:r>
              <a:rPr lang="en-US" dirty="0"/>
              <a:t>Before you begin to draft your description, you must consider your </a:t>
            </a:r>
            <a:r>
              <a:rPr lang="en-US" b="1" dirty="0"/>
              <a:t>purpose</a:t>
            </a:r>
            <a:r>
              <a:rPr lang="en-US" dirty="0"/>
              <a:t> and </a:t>
            </a:r>
            <a:r>
              <a:rPr lang="en-US" b="1" dirty="0"/>
              <a:t>audience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Why </a:t>
            </a:r>
            <a:r>
              <a:rPr lang="en-US" dirty="0">
                <a:solidFill>
                  <a:srgbClr val="FFFF00"/>
                </a:solidFill>
              </a:rPr>
              <a:t>does your audience need this description? 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What </a:t>
            </a:r>
            <a:r>
              <a:rPr lang="en-US" dirty="0">
                <a:solidFill>
                  <a:srgbClr val="FFFF00"/>
                </a:solidFill>
              </a:rPr>
              <a:t>will they use it for? 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Are </a:t>
            </a:r>
            <a:r>
              <a:rPr lang="en-US" dirty="0">
                <a:solidFill>
                  <a:srgbClr val="FFFF00"/>
                </a:solidFill>
              </a:rPr>
              <a:t>you describing different types of solar panels for the average consumers to help them choose the one that best fits their needs? 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Are </a:t>
            </a:r>
            <a:r>
              <a:rPr lang="en-US" dirty="0">
                <a:solidFill>
                  <a:srgbClr val="FFFF00"/>
                </a:solidFill>
              </a:rPr>
              <a:t>you giving schematics to technicians and installers?</a:t>
            </a:r>
            <a:endParaRPr lang="en-IN" dirty="0">
              <a:solidFill>
                <a:srgbClr val="FFFF00"/>
              </a:solidFill>
            </a:endParaRPr>
          </a:p>
          <a:p>
            <a:pPr algn="just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95288"/>
            <a:ext cx="47053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6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Once you have your purpose and audience clearly in focus, draft a description that includes the following elements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What is it, and what is its main purpose?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Describe the mechanism’s overall appearance (“big picture”).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Describe the main component parts in labeled sections; consider the order of information carefully here. Create a logical connection between each component described.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Explanation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how do the parts work together to fulfill its function? What key principles govern its functioning? Consider how much detail is necessary here for your intended audience.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Visuals: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graphics that clearly illustrate the mechanism and/or its parts. Show the device as a whole; consider showing specific details in expanded views, cut-away, or labeled diagrams. You may even embed or link to videos showing the device in action.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the following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24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0" ma:contentTypeDescription="Create a new document." ma:contentTypeScope="" ma:versionID="1fec023fbf18ea8c52d21852128e4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F7A259-35FD-444D-8EBB-E7E23550D1B7}"/>
</file>

<file path=customXml/itemProps2.xml><?xml version="1.0" encoding="utf-8"?>
<ds:datastoreItem xmlns:ds="http://schemas.openxmlformats.org/officeDocument/2006/customXml" ds:itemID="{8BBE7A41-0514-4D82-892F-818B8B8C51FF}"/>
</file>

<file path=customXml/itemProps3.xml><?xml version="1.0" encoding="utf-8"?>
<ds:datastoreItem xmlns:ds="http://schemas.openxmlformats.org/officeDocument/2006/customXml" ds:itemID="{EA33646C-F691-4E98-8A3C-3D2635FCCB53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115</TotalTime>
  <Words>391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BlackTie</vt:lpstr>
      <vt:lpstr>description</vt:lpstr>
      <vt:lpstr>description</vt:lpstr>
      <vt:lpstr>PowerPoint Presentation</vt:lpstr>
      <vt:lpstr>PowerPoint Presentation</vt:lpstr>
      <vt:lpstr>Mechanism description</vt:lpstr>
      <vt:lpstr>Mechanism description</vt:lpstr>
      <vt:lpstr>PowerPoint Presentation</vt:lpstr>
      <vt:lpstr>PowerPoint Presentation</vt:lpstr>
      <vt:lpstr>Include the following elements</vt:lpstr>
      <vt:lpstr>Include the following elements</vt:lpstr>
      <vt:lpstr>Process Descriptions</vt:lpstr>
      <vt:lpstr>PowerPoint Presentation</vt:lpstr>
      <vt:lpstr>definitions</vt:lpstr>
      <vt:lpstr>Consider the following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</dc:title>
  <dc:creator>Hi</dc:creator>
  <cp:lastModifiedBy>Hi</cp:lastModifiedBy>
  <cp:revision>8</cp:revision>
  <dcterms:created xsi:type="dcterms:W3CDTF">2006-08-16T00:00:00Z</dcterms:created>
  <dcterms:modified xsi:type="dcterms:W3CDTF">2021-11-11T11:19:27Z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